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rels" ContentType="application/vnd.openxmlformats-package.relationships+xml"/>
  <Default Extension="xml" ContentType="application/xml"/>
  <Default Extension="vml" ContentType="application/vnd.openxmlformats-officedocument.vmlDrawing"/>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3.xml" ContentType="application/vnd.openxmlformats-officedocument.theme+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4.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bookmarkIdSeed="2">
  <p:sldMasterIdLst>
    <p:sldMasterId id="2147483972" r:id="rId6"/>
    <p:sldMasterId id="2147484393" r:id="rId7"/>
    <p:sldMasterId id="2147484472" r:id="rId8"/>
    <p:sldMasterId id="2147484503" r:id="rId9"/>
    <p:sldMasterId id="2147484532" r:id="rId10"/>
  </p:sldMasterIdLst>
  <p:notesMasterIdLst>
    <p:notesMasterId r:id="rId48"/>
  </p:notesMasterIdLst>
  <p:handoutMasterIdLst>
    <p:handoutMasterId r:id="rId49"/>
  </p:handoutMasterIdLst>
  <p:sldIdLst>
    <p:sldId id="1921" r:id="rId11"/>
    <p:sldId id="2066" r:id="rId12"/>
    <p:sldId id="2043" r:id="rId13"/>
    <p:sldId id="1849" r:id="rId14"/>
    <p:sldId id="1859" r:id="rId15"/>
    <p:sldId id="1860" r:id="rId16"/>
    <p:sldId id="1861" r:id="rId17"/>
    <p:sldId id="1862" r:id="rId18"/>
    <p:sldId id="1863" r:id="rId19"/>
    <p:sldId id="2069" r:id="rId20"/>
    <p:sldId id="1864" r:id="rId21"/>
    <p:sldId id="1865" r:id="rId22"/>
    <p:sldId id="1866" r:id="rId23"/>
    <p:sldId id="1867" r:id="rId24"/>
    <p:sldId id="1872" r:id="rId25"/>
    <p:sldId id="1868" r:id="rId26"/>
    <p:sldId id="1869" r:id="rId27"/>
    <p:sldId id="1870" r:id="rId28"/>
    <p:sldId id="1871" r:id="rId29"/>
    <p:sldId id="2070" r:id="rId30"/>
    <p:sldId id="1873" r:id="rId31"/>
    <p:sldId id="2071" r:id="rId32"/>
    <p:sldId id="2072" r:id="rId33"/>
    <p:sldId id="1850" r:id="rId34"/>
    <p:sldId id="2076" r:id="rId35"/>
    <p:sldId id="2077" r:id="rId36"/>
    <p:sldId id="2078" r:id="rId37"/>
    <p:sldId id="1851" r:id="rId38"/>
    <p:sldId id="1852" r:id="rId39"/>
    <p:sldId id="1853" r:id="rId40"/>
    <p:sldId id="1854" r:id="rId41"/>
    <p:sldId id="2083" r:id="rId42"/>
    <p:sldId id="2079" r:id="rId43"/>
    <p:sldId id="2080" r:id="rId44"/>
    <p:sldId id="2081" r:id="rId45"/>
    <p:sldId id="1858" r:id="rId46"/>
    <p:sldId id="2082" r:id="rId47"/>
  </p:sldIdLst>
  <p:sldSz cx="12436475" cy="6994525"/>
  <p:notesSz cx="9296400" cy="7010400"/>
  <p:defaultTex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p:defaultTextStyle>
  <p:extLst>
    <p:ext uri="{521415D9-36F7-43E2-AB2F-B90AF26B5E84}">
      <p14:sectionLst xmlns:p14="http://schemas.microsoft.com/office/powerpoint/2010/main">
        <p14:section name="Introduction" id="{74A111EF-CB46-4D28-80BC-F7E66D2869CE}">
          <p14:sldIdLst>
            <p14:sldId id="1921"/>
            <p14:sldId id="2066"/>
            <p14:sldId id="2043"/>
          </p14:sldIdLst>
        </p14:section>
        <p14:section name="Security" id="{C7241B2D-FC7C-4BA3-8C3E-F2C7732C9365}">
          <p14:sldIdLst>
            <p14:sldId id="1849"/>
          </p14:sldIdLst>
        </p14:section>
        <p14:section name="Dynamic Data Masking" id="{C0859D7F-BBBE-4247-BC3C-F344ADB930E9}">
          <p14:sldIdLst>
            <p14:sldId id="1859"/>
            <p14:sldId id="1860"/>
            <p14:sldId id="1861"/>
            <p14:sldId id="1862"/>
            <p14:sldId id="1863"/>
            <p14:sldId id="2069"/>
            <p14:sldId id="1864"/>
          </p14:sldIdLst>
        </p14:section>
        <p14:section name="Row-level Security" id="{142B11DD-98C5-42B6-B874-FFA29186AEB8}">
          <p14:sldIdLst>
            <p14:sldId id="1865"/>
            <p14:sldId id="1866"/>
            <p14:sldId id="1867"/>
            <p14:sldId id="1872"/>
            <p14:sldId id="1868"/>
            <p14:sldId id="1869"/>
            <p14:sldId id="1870"/>
            <p14:sldId id="1871"/>
            <p14:sldId id="2070"/>
            <p14:sldId id="1873"/>
          </p14:sldIdLst>
        </p14:section>
        <p14:section name="Always Encrypted" id="{C214F7A3-BC09-4044-8F37-6F4803586BC5}">
          <p14:sldIdLst>
            <p14:sldId id="2071"/>
            <p14:sldId id="2072"/>
            <p14:sldId id="1850"/>
            <p14:sldId id="2076"/>
            <p14:sldId id="2077"/>
            <p14:sldId id="2078"/>
            <p14:sldId id="1851"/>
            <p14:sldId id="1852"/>
            <p14:sldId id="1853"/>
            <p14:sldId id="1854"/>
            <p14:sldId id="2083"/>
            <p14:sldId id="2079"/>
            <p14:sldId id="2080"/>
            <p14:sldId id="2081"/>
            <p14:sldId id="1858"/>
          </p14:sldIdLst>
        </p14:section>
        <p14:section name="SQL Server Auditing" id="{F3ACDB23-8837-4805-8E1D-6772AC7C47BE}">
          <p14:sldIdLst>
            <p14:sldId id="2082"/>
          </p14:sldIdLst>
        </p14:section>
      </p14:sectionLst>
    </p:ext>
    <p:ext uri="{EFAFB233-063F-42B5-8137-9DF3F51BA10A}">
      <p15:sldGuideLst xmlns:p15="http://schemas.microsoft.com/office/powerpoint/2012/main">
        <p15:guide id="46" orient="horz" pos="187" userDrawn="1">
          <p15:clr>
            <a:srgbClr val="A4A3A4"/>
          </p15:clr>
        </p15:guide>
        <p15:guide id="49" pos="749" userDrawn="1">
          <p15:clr>
            <a:srgbClr val="A4A3A4"/>
          </p15:clr>
        </p15:guide>
        <p15:guide id="50" pos="173" userDrawn="1">
          <p15:clr>
            <a:srgbClr val="A4A3A4"/>
          </p15:clr>
        </p15:guide>
        <p15:guide id="51" pos="1325" userDrawn="1">
          <p15:clr>
            <a:srgbClr val="A4A3A4"/>
          </p15:clr>
        </p15:guide>
        <p15:guide id="52" pos="1901" userDrawn="1">
          <p15:clr>
            <a:srgbClr val="A4A3A4"/>
          </p15:clr>
        </p15:guide>
        <p15:guide id="53" pos="2477" userDrawn="1">
          <p15:clr>
            <a:srgbClr val="A4A3A4"/>
          </p15:clr>
        </p15:guide>
        <p15:guide id="54" pos="3053" userDrawn="1">
          <p15:clr>
            <a:srgbClr val="A4A3A4"/>
          </p15:clr>
        </p15:guide>
        <p15:guide id="55" pos="3629" userDrawn="1">
          <p15:clr>
            <a:srgbClr val="A4A3A4"/>
          </p15:clr>
        </p15:guide>
        <p15:guide id="56" pos="4205" userDrawn="1">
          <p15:clr>
            <a:srgbClr val="A4A3A4"/>
          </p15:clr>
        </p15:guide>
        <p15:guide id="57" pos="4781" userDrawn="1">
          <p15:clr>
            <a:srgbClr val="A4A3A4"/>
          </p15:clr>
        </p15:guide>
        <p15:guide id="58" pos="5357" userDrawn="1">
          <p15:clr>
            <a:srgbClr val="A4A3A4"/>
          </p15:clr>
        </p15:guide>
        <p15:guide id="59" pos="5933" userDrawn="1">
          <p15:clr>
            <a:srgbClr val="A4A3A4"/>
          </p15:clr>
        </p15:guide>
        <p15:guide id="60" pos="6533" userDrawn="1">
          <p15:clr>
            <a:srgbClr val="A4A3A4"/>
          </p15:clr>
        </p15:guide>
        <p15:guide id="61" pos="7085" userDrawn="1">
          <p15:clr>
            <a:srgbClr val="A4A3A4"/>
          </p15:clr>
        </p15:guide>
        <p15:guide id="62" pos="7661" userDrawn="1">
          <p15:clr>
            <a:srgbClr val="A4A3A4"/>
          </p15:clr>
        </p15:guide>
        <p15:guide id="63" orient="horz" pos="1339" userDrawn="1">
          <p15:clr>
            <a:srgbClr val="A4A3A4"/>
          </p15:clr>
        </p15:guide>
        <p15:guide id="64" orient="horz" pos="1915" userDrawn="1">
          <p15:clr>
            <a:srgbClr val="A4A3A4"/>
          </p15:clr>
        </p15:guide>
        <p15:guide id="65" orient="horz" pos="2491" userDrawn="1">
          <p15:clr>
            <a:srgbClr val="A4A3A4"/>
          </p15:clr>
        </p15:guide>
        <p15:guide id="66" orient="horz" pos="3067" userDrawn="1">
          <p15:clr>
            <a:srgbClr val="A4A3A4"/>
          </p15:clr>
        </p15:guide>
        <p15:guide id="67" orient="horz" pos="3643" userDrawn="1">
          <p15:clr>
            <a:srgbClr val="A4A3A4"/>
          </p15:clr>
        </p15:guide>
        <p15:guide id="68" orient="horz" pos="4195" userDrawn="1">
          <p15:clr>
            <a:srgbClr val="A4A3A4"/>
          </p15:clr>
        </p15:guide>
        <p15:guide id="69" orient="horz" pos="1435" userDrawn="1">
          <p15:clr>
            <a:srgbClr val="A4A3A4"/>
          </p15:clr>
        </p15:guide>
        <p15:guide id="70" orient="horz" pos="3963">
          <p15:clr>
            <a:srgbClr val="A4A3A4"/>
          </p15:clr>
        </p15:guide>
        <p15:guide id="71" pos="293" userDrawn="1">
          <p15:clr>
            <a:srgbClr val="A4A3A4"/>
          </p15:clr>
        </p15:guide>
        <p15:guide id="72" orient="horz" pos="715" userDrawn="1">
          <p15:clr>
            <a:srgbClr val="A4A3A4"/>
          </p15:clr>
        </p15:guide>
        <p15:guide id="73" orient="horz" pos="2035" userDrawn="1">
          <p15:clr>
            <a:srgbClr val="A4A3A4"/>
          </p15:clr>
        </p15:guide>
        <p15:guide id="74" orient="horz" pos="931" userDrawn="1">
          <p15:clr>
            <a:srgbClr val="A4A3A4"/>
          </p15:clr>
        </p15:guide>
        <p15:guide id="75" orient="horz" pos="595"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 name="Author" initials="A" lastIdx="2558"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9FF33"/>
    <a:srgbClr val="616161"/>
    <a:srgbClr val="CACACA"/>
    <a:srgbClr val="00208F"/>
    <a:srgbClr val="FF8C00"/>
    <a:srgbClr val="C00000"/>
    <a:srgbClr val="505050"/>
    <a:srgbClr val="0072C6"/>
    <a:srgbClr val="2C2C2C"/>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9840" autoAdjust="0"/>
    <p:restoredTop sz="85383" autoAdjust="0"/>
  </p:normalViewPr>
  <p:slideViewPr>
    <p:cSldViewPr snapToGrid="0">
      <p:cViewPr varScale="1">
        <p:scale>
          <a:sx n="97" d="100"/>
          <a:sy n="97" d="100"/>
        </p:scale>
        <p:origin x="756" y="84"/>
      </p:cViewPr>
      <p:guideLst>
        <p:guide orient="horz" pos="187"/>
        <p:guide pos="749"/>
        <p:guide pos="173"/>
        <p:guide pos="1325"/>
        <p:guide pos="1901"/>
        <p:guide pos="2477"/>
        <p:guide pos="3053"/>
        <p:guide pos="3629"/>
        <p:guide pos="4205"/>
        <p:guide pos="4781"/>
        <p:guide pos="5357"/>
        <p:guide pos="5933"/>
        <p:guide pos="6533"/>
        <p:guide pos="7085"/>
        <p:guide pos="7661"/>
        <p:guide orient="horz" pos="1339"/>
        <p:guide orient="horz" pos="1915"/>
        <p:guide orient="horz" pos="2491"/>
        <p:guide orient="horz" pos="3067"/>
        <p:guide orient="horz" pos="3643"/>
        <p:guide orient="horz" pos="4195"/>
        <p:guide orient="horz" pos="1435"/>
        <p:guide orient="horz" pos="3963"/>
        <p:guide pos="293"/>
        <p:guide orient="horz" pos="715"/>
        <p:guide orient="horz" pos="2035"/>
        <p:guide orient="horz" pos="931"/>
        <p:guide orient="horz" pos="595"/>
      </p:guideLst>
    </p:cSldViewPr>
  </p:slideViewPr>
  <p:outlineViewPr>
    <p:cViewPr>
      <p:scale>
        <a:sx n="33" d="100"/>
        <a:sy n="33" d="100"/>
      </p:scale>
      <p:origin x="0" y="-28316"/>
    </p:cViewPr>
  </p:outlineViewPr>
  <p:notesTextViewPr>
    <p:cViewPr>
      <p:scale>
        <a:sx n="125" d="100"/>
        <a:sy n="125" d="100"/>
      </p:scale>
      <p:origin x="0" y="0"/>
    </p:cViewPr>
  </p:notesTextViewPr>
  <p:sorterViewPr>
    <p:cViewPr varScale="1">
      <p:scale>
        <a:sx n="100" d="100"/>
        <a:sy n="100" d="100"/>
      </p:scale>
      <p:origin x="0" y="0"/>
    </p:cViewPr>
  </p:sorterViewPr>
  <p:notesViewPr>
    <p:cSldViewPr snapToGrid="0">
      <p:cViewPr>
        <p:scale>
          <a:sx n="100" d="100"/>
          <a:sy n="100" d="100"/>
        </p:scale>
        <p:origin x="860" y="-768"/>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3.xml"/><Relationship Id="rId18" Type="http://schemas.openxmlformats.org/officeDocument/2006/relationships/slide" Target="slides/slide8.xml"/><Relationship Id="rId26" Type="http://schemas.openxmlformats.org/officeDocument/2006/relationships/slide" Target="slides/slide16.xml"/><Relationship Id="rId39" Type="http://schemas.openxmlformats.org/officeDocument/2006/relationships/slide" Target="slides/slide29.xml"/><Relationship Id="rId21" Type="http://schemas.openxmlformats.org/officeDocument/2006/relationships/slide" Target="slides/slide11.xml"/><Relationship Id="rId34" Type="http://schemas.openxmlformats.org/officeDocument/2006/relationships/slide" Target="slides/slide24.xml"/><Relationship Id="rId42" Type="http://schemas.openxmlformats.org/officeDocument/2006/relationships/slide" Target="slides/slide32.xml"/><Relationship Id="rId47" Type="http://schemas.openxmlformats.org/officeDocument/2006/relationships/slide" Target="slides/slide37.xml"/><Relationship Id="rId50" Type="http://schemas.openxmlformats.org/officeDocument/2006/relationships/commentAuthors" Target="commentAuthors.xml"/><Relationship Id="rId55" Type="http://schemas.microsoft.com/office/2015/10/relationships/revisionInfo" Target="revisionInfo.xml"/><Relationship Id="rId7" Type="http://schemas.openxmlformats.org/officeDocument/2006/relationships/slideMaster" Target="slideMasters/slideMaster2.xml"/><Relationship Id="rId2" Type="http://schemas.openxmlformats.org/officeDocument/2006/relationships/customXml" Target="../customXml/item2.xml"/><Relationship Id="rId16" Type="http://schemas.openxmlformats.org/officeDocument/2006/relationships/slide" Target="slides/slide6.xml"/><Relationship Id="rId29" Type="http://schemas.openxmlformats.org/officeDocument/2006/relationships/slide" Target="slides/slide19.xml"/><Relationship Id="rId11" Type="http://schemas.openxmlformats.org/officeDocument/2006/relationships/slide" Target="slides/slide1.xml"/><Relationship Id="rId24" Type="http://schemas.openxmlformats.org/officeDocument/2006/relationships/slide" Target="slides/slide14.xml"/><Relationship Id="rId32" Type="http://schemas.openxmlformats.org/officeDocument/2006/relationships/slide" Target="slides/slide22.xml"/><Relationship Id="rId37" Type="http://schemas.openxmlformats.org/officeDocument/2006/relationships/slide" Target="slides/slide27.xml"/><Relationship Id="rId40" Type="http://schemas.openxmlformats.org/officeDocument/2006/relationships/slide" Target="slides/slide30.xml"/><Relationship Id="rId45" Type="http://schemas.openxmlformats.org/officeDocument/2006/relationships/slide" Target="slides/slide35.xml"/><Relationship Id="rId53" Type="http://schemas.openxmlformats.org/officeDocument/2006/relationships/theme" Target="theme/theme1.xml"/><Relationship Id="rId5" Type="http://schemas.openxmlformats.org/officeDocument/2006/relationships/customXml" Target="../customXml/item5.xml"/><Relationship Id="rId10" Type="http://schemas.openxmlformats.org/officeDocument/2006/relationships/slideMaster" Target="slideMasters/slideMaster5.xml"/><Relationship Id="rId19" Type="http://schemas.openxmlformats.org/officeDocument/2006/relationships/slide" Target="slides/slide9.xml"/><Relationship Id="rId31" Type="http://schemas.openxmlformats.org/officeDocument/2006/relationships/slide" Target="slides/slide21.xml"/><Relationship Id="rId44" Type="http://schemas.openxmlformats.org/officeDocument/2006/relationships/slide" Target="slides/slide34.xml"/><Relationship Id="rId52" Type="http://schemas.openxmlformats.org/officeDocument/2006/relationships/viewProps" Target="viewProps.xml"/><Relationship Id="rId4" Type="http://schemas.openxmlformats.org/officeDocument/2006/relationships/customXml" Target="../customXml/item4.xml"/><Relationship Id="rId9" Type="http://schemas.openxmlformats.org/officeDocument/2006/relationships/slideMaster" Target="slideMasters/slideMaster4.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slide" Target="slides/slide20.xml"/><Relationship Id="rId35" Type="http://schemas.openxmlformats.org/officeDocument/2006/relationships/slide" Target="slides/slide25.xml"/><Relationship Id="rId43" Type="http://schemas.openxmlformats.org/officeDocument/2006/relationships/slide" Target="slides/slide33.xml"/><Relationship Id="rId48" Type="http://schemas.openxmlformats.org/officeDocument/2006/relationships/notesMaster" Target="notesMasters/notesMaster1.xml"/><Relationship Id="rId8" Type="http://schemas.openxmlformats.org/officeDocument/2006/relationships/slideMaster" Target="slideMasters/slideMaster3.xml"/><Relationship Id="rId51" Type="http://schemas.openxmlformats.org/officeDocument/2006/relationships/presProps" Target="presProps.xml"/><Relationship Id="rId3" Type="http://schemas.openxmlformats.org/officeDocument/2006/relationships/customXml" Target="../customXml/item3.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slide" Target="slides/slide23.xml"/><Relationship Id="rId38" Type="http://schemas.openxmlformats.org/officeDocument/2006/relationships/slide" Target="slides/slide28.xml"/><Relationship Id="rId46" Type="http://schemas.openxmlformats.org/officeDocument/2006/relationships/slide" Target="slides/slide36.xml"/><Relationship Id="rId20" Type="http://schemas.openxmlformats.org/officeDocument/2006/relationships/slide" Target="slides/slide10.xml"/><Relationship Id="rId41" Type="http://schemas.openxmlformats.org/officeDocument/2006/relationships/slide" Target="slides/slide31.xml"/><Relationship Id="rId54"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Master" Target="slideMasters/slideMaster1.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slide" Target="slides/slide26.xml"/><Relationship Id="rId49" Type="http://schemas.openxmlformats.org/officeDocument/2006/relationships/handoutMaster" Target="handoutMasters/handoutMaster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6.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2" y="0"/>
            <a:ext cx="4029282" cy="351957"/>
          </a:xfrm>
          <a:prstGeom prst="rect">
            <a:avLst/>
          </a:prstGeom>
        </p:spPr>
        <p:txBody>
          <a:bodyPr vert="horz" lIns="91440" tIns="45720" rIns="91440" bIns="45720" rtlCol="0"/>
          <a:lstStyle>
            <a:lvl1pPr algn="l" defTabSz="932688" fontAlgn="auto">
              <a:spcBef>
                <a:spcPts val="0"/>
              </a:spcBef>
              <a:spcAft>
                <a:spcPts val="0"/>
              </a:spcAft>
              <a:defRPr sz="1200">
                <a:latin typeface="+mn-lt"/>
                <a:ea typeface="+mn-ea"/>
                <a:cs typeface="+mn-cs"/>
              </a:defRPr>
            </a:lvl1pPr>
          </a:lstStyle>
          <a:p>
            <a:pPr>
              <a:defRPr/>
            </a:pPr>
            <a:endParaRPr lang="en-US"/>
          </a:p>
        </p:txBody>
      </p:sp>
      <p:sp>
        <p:nvSpPr>
          <p:cNvPr id="3" name="Date Placeholder 2"/>
          <p:cNvSpPr>
            <a:spLocks noGrp="1"/>
          </p:cNvSpPr>
          <p:nvPr>
            <p:ph type="dt" sz="quarter" idx="1"/>
          </p:nvPr>
        </p:nvSpPr>
        <p:spPr>
          <a:xfrm>
            <a:off x="5265014" y="0"/>
            <a:ext cx="4029282" cy="351957"/>
          </a:xfrm>
          <a:prstGeom prst="rect">
            <a:avLst/>
          </a:prstGeom>
        </p:spPr>
        <p:txBody>
          <a:bodyPr vert="horz" wrap="square" lIns="91440" tIns="45720" rIns="91440" bIns="45720" numCol="1" anchor="t" anchorCtr="0" compatLnSpc="1">
            <a:prstTxWarp prst="textNoShape">
              <a:avLst/>
            </a:prstTxWarp>
          </a:bodyPr>
          <a:lstStyle>
            <a:lvl1pPr algn="r">
              <a:defRPr sz="1200">
                <a:latin typeface="Calibri" panose="020F0502020204030204" pitchFamily="34" charset="0"/>
                <a:ea typeface="MS PGothic" panose="020B0600070205080204" pitchFamily="34" charset="-128"/>
                <a:cs typeface="+mn-cs"/>
              </a:defRPr>
            </a:lvl1pPr>
          </a:lstStyle>
          <a:p>
            <a:pPr>
              <a:defRPr/>
            </a:pPr>
            <a:fld id="{656B97E7-3517-BA49-9C61-BB0AA69F1F05}" type="datetimeFigureOut">
              <a:rPr lang="en-US"/>
              <a:pPr>
                <a:defRPr/>
              </a:pPr>
              <a:t>5/8/2017</a:t>
            </a:fld>
            <a:endParaRPr lang="en-US"/>
          </a:p>
        </p:txBody>
      </p:sp>
      <p:sp>
        <p:nvSpPr>
          <p:cNvPr id="4" name="Footer Placeholder 3"/>
          <p:cNvSpPr>
            <a:spLocks noGrp="1"/>
          </p:cNvSpPr>
          <p:nvPr>
            <p:ph type="ftr" sz="quarter" idx="2"/>
          </p:nvPr>
        </p:nvSpPr>
        <p:spPr>
          <a:xfrm>
            <a:off x="2" y="6658444"/>
            <a:ext cx="4029282" cy="351957"/>
          </a:xfrm>
          <a:prstGeom prst="rect">
            <a:avLst/>
          </a:prstGeom>
        </p:spPr>
        <p:txBody>
          <a:bodyPr vert="horz" lIns="91440" tIns="45720" rIns="91440" bIns="45720" rtlCol="0" anchor="b"/>
          <a:lstStyle>
            <a:lvl1pPr algn="l" defTabSz="932688" fontAlgn="auto">
              <a:spcBef>
                <a:spcPts val="0"/>
              </a:spcBef>
              <a:spcAft>
                <a:spcPts val="0"/>
              </a:spcAft>
              <a:defRPr sz="1200">
                <a:latin typeface="+mn-lt"/>
                <a:ea typeface="+mn-ea"/>
                <a:cs typeface="+mn-cs"/>
              </a:defRPr>
            </a:lvl1pPr>
          </a:lstStyle>
          <a:p>
            <a:pPr>
              <a:defRPr/>
            </a:pPr>
            <a:endParaRPr lang="en-US"/>
          </a:p>
        </p:txBody>
      </p:sp>
      <p:sp>
        <p:nvSpPr>
          <p:cNvPr id="5" name="Slide Number Placeholder 4"/>
          <p:cNvSpPr>
            <a:spLocks noGrp="1"/>
          </p:cNvSpPr>
          <p:nvPr>
            <p:ph type="sldNum" sz="quarter" idx="3"/>
          </p:nvPr>
        </p:nvSpPr>
        <p:spPr>
          <a:xfrm>
            <a:off x="5265014" y="6658444"/>
            <a:ext cx="4029282" cy="351957"/>
          </a:xfrm>
          <a:prstGeom prst="rect">
            <a:avLst/>
          </a:prstGeom>
        </p:spPr>
        <p:txBody>
          <a:bodyPr vert="horz" wrap="square" lIns="91440" tIns="45720" rIns="91440" bIns="45720" numCol="1" anchor="b" anchorCtr="0" compatLnSpc="1">
            <a:prstTxWarp prst="textNoShape">
              <a:avLst/>
            </a:prstTxWarp>
          </a:bodyPr>
          <a:lstStyle>
            <a:lvl1pPr algn="r">
              <a:defRPr sz="1200">
                <a:latin typeface="Calibri" panose="020F0502020204030204" pitchFamily="34" charset="0"/>
                <a:ea typeface="MS PGothic" panose="020B0600070205080204" pitchFamily="34" charset="-128"/>
                <a:cs typeface="+mn-cs"/>
              </a:defRPr>
            </a:lvl1pPr>
          </a:lstStyle>
          <a:p>
            <a:pPr>
              <a:defRPr/>
            </a:pPr>
            <a:fld id="{959BDC71-D924-834D-B117-7FF15E680F4D}" type="slidenum">
              <a:rPr lang="en-US"/>
              <a:pPr>
                <a:defRPr/>
              </a:pPr>
              <a:t>‹#›</a:t>
            </a:fld>
            <a:endParaRPr lang="en-US"/>
          </a:p>
        </p:txBody>
      </p:sp>
    </p:spTree>
    <p:extLst>
      <p:ext uri="{BB962C8B-B14F-4D97-AF65-F5344CB8AC3E}">
        <p14:creationId xmlns:p14="http://schemas.microsoft.com/office/powerpoint/2010/main" val="150671142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2" y="0"/>
            <a:ext cx="4029282" cy="351957"/>
          </a:xfrm>
          <a:prstGeom prst="rect">
            <a:avLst/>
          </a:prstGeom>
        </p:spPr>
        <p:txBody>
          <a:bodyPr vert="horz" lIns="93177" tIns="46589" rIns="93177" bIns="46589" rtlCol="0"/>
          <a:lstStyle>
            <a:lvl1pPr algn="l" defTabSz="932688" fontAlgn="auto">
              <a:spcBef>
                <a:spcPts val="0"/>
              </a:spcBef>
              <a:spcAft>
                <a:spcPts val="0"/>
              </a:spcAft>
              <a:defRPr sz="1200">
                <a:latin typeface="+mn-lt"/>
                <a:ea typeface="+mn-ea"/>
                <a:cs typeface="+mn-cs"/>
              </a:defRPr>
            </a:lvl1pPr>
          </a:lstStyle>
          <a:p>
            <a:pPr>
              <a:defRPr/>
            </a:pPr>
            <a:endParaRPr lang="en-US"/>
          </a:p>
        </p:txBody>
      </p:sp>
      <p:sp>
        <p:nvSpPr>
          <p:cNvPr id="3" name="Date Placeholder 2"/>
          <p:cNvSpPr>
            <a:spLocks noGrp="1"/>
          </p:cNvSpPr>
          <p:nvPr>
            <p:ph type="dt" idx="1"/>
          </p:nvPr>
        </p:nvSpPr>
        <p:spPr>
          <a:xfrm>
            <a:off x="5265014" y="0"/>
            <a:ext cx="4029282" cy="351957"/>
          </a:xfrm>
          <a:prstGeom prst="rect">
            <a:avLst/>
          </a:prstGeom>
        </p:spPr>
        <p:txBody>
          <a:bodyPr vert="horz" wrap="square" lIns="93177" tIns="46589" rIns="93177" bIns="46589" numCol="1" anchor="t" anchorCtr="0" compatLnSpc="1">
            <a:prstTxWarp prst="textNoShape">
              <a:avLst/>
            </a:prstTxWarp>
          </a:bodyPr>
          <a:lstStyle>
            <a:lvl1pPr algn="r">
              <a:defRPr sz="1200">
                <a:latin typeface="Calibri" panose="020F0502020204030204" pitchFamily="34" charset="0"/>
                <a:ea typeface="MS PGothic" panose="020B0600070205080204" pitchFamily="34" charset="-128"/>
                <a:cs typeface="+mn-cs"/>
              </a:defRPr>
            </a:lvl1pPr>
          </a:lstStyle>
          <a:p>
            <a:pPr>
              <a:defRPr/>
            </a:pPr>
            <a:fld id="{144C36B2-748D-0D47-8AD2-1DD2B2E12A6E}" type="datetimeFigureOut">
              <a:rPr lang="en-US"/>
              <a:pPr>
                <a:defRPr/>
              </a:pPr>
              <a:t>5/8/2017</a:t>
            </a:fld>
            <a:endParaRPr lang="en-US"/>
          </a:p>
        </p:txBody>
      </p:sp>
      <p:sp>
        <p:nvSpPr>
          <p:cNvPr id="4" name="Slide Image Placeholder 3"/>
          <p:cNvSpPr>
            <a:spLocks noGrp="1" noRot="1" noChangeAspect="1"/>
          </p:cNvSpPr>
          <p:nvPr>
            <p:ph type="sldImg" idx="2"/>
          </p:nvPr>
        </p:nvSpPr>
        <p:spPr>
          <a:xfrm>
            <a:off x="2544763" y="876300"/>
            <a:ext cx="4206875" cy="2365375"/>
          </a:xfrm>
          <a:prstGeom prst="rect">
            <a:avLst/>
          </a:prstGeom>
          <a:noFill/>
          <a:ln w="12700">
            <a:solidFill>
              <a:prstClr val="black"/>
            </a:solidFill>
          </a:ln>
        </p:spPr>
        <p:txBody>
          <a:bodyPr vert="horz" lIns="93177" tIns="46589" rIns="93177" bIns="46589" rtlCol="0" anchor="ctr"/>
          <a:lstStyle/>
          <a:p>
            <a:pPr lvl="0"/>
            <a:endParaRPr lang="en-US" noProof="0"/>
          </a:p>
        </p:txBody>
      </p:sp>
      <p:sp>
        <p:nvSpPr>
          <p:cNvPr id="5" name="Notes Placeholder 4"/>
          <p:cNvSpPr>
            <a:spLocks noGrp="1"/>
          </p:cNvSpPr>
          <p:nvPr>
            <p:ph type="body" sz="quarter" idx="3"/>
          </p:nvPr>
        </p:nvSpPr>
        <p:spPr>
          <a:xfrm>
            <a:off x="930482" y="3373516"/>
            <a:ext cx="7435436" cy="2760584"/>
          </a:xfrm>
          <a:prstGeom prst="rect">
            <a:avLst/>
          </a:prstGeom>
        </p:spPr>
        <p:txBody>
          <a:bodyPr vert="horz" lIns="93177" tIns="46589" rIns="93177" bIns="46589" rtlCol="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2" y="6658444"/>
            <a:ext cx="4029282" cy="351957"/>
          </a:xfrm>
          <a:prstGeom prst="rect">
            <a:avLst/>
          </a:prstGeom>
        </p:spPr>
        <p:txBody>
          <a:bodyPr vert="horz" lIns="93177" tIns="46589" rIns="93177" bIns="46589" rtlCol="0" anchor="b"/>
          <a:lstStyle>
            <a:lvl1pPr algn="l" defTabSz="932688" fontAlgn="auto">
              <a:spcBef>
                <a:spcPts val="0"/>
              </a:spcBef>
              <a:spcAft>
                <a:spcPts val="0"/>
              </a:spcAft>
              <a:defRPr sz="1200">
                <a:latin typeface="+mn-lt"/>
                <a:ea typeface="+mn-ea"/>
                <a:cs typeface="+mn-cs"/>
              </a:defRPr>
            </a:lvl1pPr>
          </a:lstStyle>
          <a:p>
            <a:pPr>
              <a:defRPr/>
            </a:pPr>
            <a:endParaRPr lang="en-US"/>
          </a:p>
        </p:txBody>
      </p:sp>
      <p:sp>
        <p:nvSpPr>
          <p:cNvPr id="7" name="Slide Number Placeholder 6"/>
          <p:cNvSpPr>
            <a:spLocks noGrp="1"/>
          </p:cNvSpPr>
          <p:nvPr>
            <p:ph type="sldNum" sz="quarter" idx="5"/>
          </p:nvPr>
        </p:nvSpPr>
        <p:spPr>
          <a:xfrm>
            <a:off x="5265014" y="6658444"/>
            <a:ext cx="4029282" cy="351957"/>
          </a:xfrm>
          <a:prstGeom prst="rect">
            <a:avLst/>
          </a:prstGeom>
        </p:spPr>
        <p:txBody>
          <a:bodyPr vert="horz" wrap="square" lIns="93177" tIns="46589" rIns="93177" bIns="46589" numCol="1" anchor="b" anchorCtr="0" compatLnSpc="1">
            <a:prstTxWarp prst="textNoShape">
              <a:avLst/>
            </a:prstTxWarp>
          </a:bodyPr>
          <a:lstStyle>
            <a:lvl1pPr algn="r">
              <a:defRPr sz="1200">
                <a:latin typeface="Calibri" panose="020F0502020204030204" pitchFamily="34" charset="0"/>
                <a:ea typeface="MS PGothic" panose="020B0600070205080204" pitchFamily="34" charset="-128"/>
                <a:cs typeface="+mn-cs"/>
              </a:defRPr>
            </a:lvl1pPr>
          </a:lstStyle>
          <a:p>
            <a:pPr>
              <a:defRPr/>
            </a:pPr>
            <a:fld id="{7088D5E3-B0C4-244E-905F-C9848084E0A1}" type="slidenum">
              <a:rPr lang="en-US"/>
              <a:pPr>
                <a:defRPr/>
              </a:pPr>
              <a:t>‹#›</a:t>
            </a:fld>
            <a:endParaRPr lang="en-US"/>
          </a:p>
        </p:txBody>
      </p:sp>
    </p:spTree>
    <p:extLst>
      <p:ext uri="{BB962C8B-B14F-4D97-AF65-F5344CB8AC3E}">
        <p14:creationId xmlns:p14="http://schemas.microsoft.com/office/powerpoint/2010/main" val="1657721836"/>
      </p:ext>
    </p:extLst>
  </p:cSld>
  <p:clrMap bg1="lt1" tx1="dk1" bg2="lt2" tx2="dk2" accent1="accent1" accent2="accent2" accent3="accent3" accent4="accent4" accent5="accent5" accent6="accent6" hlink="hlink" folHlink="folHlink"/>
  <p:notesStyle>
    <a:lvl1pPr algn="l" defTabSz="931863" rtl="0" eaLnBrk="0" fontAlgn="base" hangingPunct="0">
      <a:spcBef>
        <a:spcPct val="30000"/>
      </a:spcBef>
      <a:spcAft>
        <a:spcPct val="0"/>
      </a:spcAft>
      <a:defRPr sz="1200" kern="1200">
        <a:solidFill>
          <a:schemeClr val="tx1"/>
        </a:solidFill>
        <a:latin typeface="+mn-lt"/>
        <a:ea typeface="MS PGothic" panose="020B0600070205080204" pitchFamily="34" charset="-128"/>
        <a:cs typeface="ＭＳ Ｐゴシック" charset="0"/>
      </a:defRPr>
    </a:lvl1pPr>
    <a:lvl2pPr marL="465138" algn="l" defTabSz="931863" rtl="0" eaLnBrk="0" fontAlgn="base" hangingPunct="0">
      <a:spcBef>
        <a:spcPct val="30000"/>
      </a:spcBef>
      <a:spcAft>
        <a:spcPct val="0"/>
      </a:spcAft>
      <a:defRPr sz="1200" kern="1200">
        <a:solidFill>
          <a:schemeClr val="tx1"/>
        </a:solidFill>
        <a:latin typeface="+mn-lt"/>
        <a:ea typeface="MS PGothic" panose="020B0600070205080204" pitchFamily="34" charset="-128"/>
        <a:cs typeface="+mn-cs"/>
      </a:defRPr>
    </a:lvl2pPr>
    <a:lvl3pPr marL="931863" algn="l" defTabSz="931863" rtl="0" eaLnBrk="0" fontAlgn="base" hangingPunct="0">
      <a:spcBef>
        <a:spcPct val="30000"/>
      </a:spcBef>
      <a:spcAft>
        <a:spcPct val="0"/>
      </a:spcAft>
      <a:defRPr sz="1200" kern="1200">
        <a:solidFill>
          <a:schemeClr val="tx1"/>
        </a:solidFill>
        <a:latin typeface="+mn-lt"/>
        <a:ea typeface="MS PGothic" panose="020B0600070205080204" pitchFamily="34" charset="-128"/>
        <a:cs typeface="+mn-cs"/>
      </a:defRPr>
    </a:lvl3pPr>
    <a:lvl4pPr marL="1398588" algn="l" defTabSz="931863" rtl="0" eaLnBrk="0" fontAlgn="base" hangingPunct="0">
      <a:spcBef>
        <a:spcPct val="30000"/>
      </a:spcBef>
      <a:spcAft>
        <a:spcPct val="0"/>
      </a:spcAft>
      <a:defRPr sz="1200" kern="1200">
        <a:solidFill>
          <a:schemeClr val="tx1"/>
        </a:solidFill>
        <a:latin typeface="+mn-lt"/>
        <a:ea typeface="MS PGothic" panose="020B0600070205080204" pitchFamily="34" charset="-128"/>
        <a:cs typeface="+mn-cs"/>
      </a:defRPr>
    </a:lvl4pPr>
    <a:lvl5pPr marL="1865313" algn="l" defTabSz="931863" rtl="0" eaLnBrk="0" fontAlgn="base" hangingPunct="0">
      <a:spcBef>
        <a:spcPct val="30000"/>
      </a:spcBef>
      <a:spcAft>
        <a:spcPct val="0"/>
      </a:spcAft>
      <a:defRPr sz="1200" kern="1200">
        <a:solidFill>
          <a:schemeClr val="tx1"/>
        </a:solidFill>
        <a:latin typeface="+mn-lt"/>
        <a:ea typeface="MS PGothic" panose="020B0600070205080204" pitchFamily="34" charset="-128"/>
        <a:cs typeface="+mn-cs"/>
      </a:defRPr>
    </a:lvl5pPr>
    <a:lvl6pPr marL="2331720" algn="l" defTabSz="932688" rtl="0" eaLnBrk="1" latinLnBrk="0" hangingPunct="1">
      <a:defRPr sz="1224" kern="1200">
        <a:solidFill>
          <a:schemeClr val="tx1"/>
        </a:solidFill>
        <a:latin typeface="+mn-lt"/>
        <a:ea typeface="+mn-ea"/>
        <a:cs typeface="+mn-cs"/>
      </a:defRPr>
    </a:lvl6pPr>
    <a:lvl7pPr marL="2798064" algn="l" defTabSz="932688" rtl="0" eaLnBrk="1" latinLnBrk="0" hangingPunct="1">
      <a:defRPr sz="1224" kern="1200">
        <a:solidFill>
          <a:schemeClr val="tx1"/>
        </a:solidFill>
        <a:latin typeface="+mn-lt"/>
        <a:ea typeface="+mn-ea"/>
        <a:cs typeface="+mn-cs"/>
      </a:defRPr>
    </a:lvl7pPr>
    <a:lvl8pPr marL="3264408" algn="l" defTabSz="932688" rtl="0" eaLnBrk="1" latinLnBrk="0" hangingPunct="1">
      <a:defRPr sz="1224" kern="1200">
        <a:solidFill>
          <a:schemeClr val="tx1"/>
        </a:solidFill>
        <a:latin typeface="+mn-lt"/>
        <a:ea typeface="+mn-ea"/>
        <a:cs typeface="+mn-cs"/>
      </a:defRPr>
    </a:lvl8pPr>
    <a:lvl9pPr marL="3730752" algn="l" defTabSz="932688" rtl="0" eaLnBrk="1" latinLnBrk="0" hangingPunct="1">
      <a:defRPr sz="1224"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3" Type="http://schemas.openxmlformats.org/officeDocument/2006/relationships/hyperlink" Target="https://msdn.microsoft.com/en-us/library/azure/dn765135(v=sql.130).aspx" TargetMode="External"/><Relationship Id="rId2" Type="http://schemas.openxmlformats.org/officeDocument/2006/relationships/slide" Target="../slides/slide13.xml"/><Relationship Id="rId1" Type="http://schemas.openxmlformats.org/officeDocument/2006/relationships/notesMaster" Target="../notesMasters/notesMaster1.xml"/><Relationship Id="rId4" Type="http://schemas.openxmlformats.org/officeDocument/2006/relationships/hyperlink" Target="https://msdn.microsoft.com/en-us/library/azure/ms191320(v=sql.130).aspx" TargetMode="External"/></Relationships>
</file>

<file path=ppt/notesSlides/_rels/notesSlide12.xml.rels><?xml version="1.0" encoding="UTF-8" standalone="yes"?>
<Relationships xmlns="http://schemas.openxmlformats.org/package/2006/relationships"><Relationship Id="rId3" Type="http://schemas.openxmlformats.org/officeDocument/2006/relationships/hyperlink" Target="https://msdn.microsoft.com/en-us/library/dn765131(v=sql.130).aspx" TargetMode="External"/><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3" Type="http://schemas.openxmlformats.org/officeDocument/2006/relationships/hyperlink" Target="http://azure.microsoft.com/documentation/articles/sql-database-dynamic-data-masking-get-started/" TargetMode="External"/><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3" Type="http://schemas.openxmlformats.org/officeDocument/2006/relationships/hyperlink" Target="https://msdn.microsoft.com/en-us/library/dn765131(v=sql.130).aspx" TargetMode="External"/><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1</a:t>
            </a:fld>
            <a:endParaRPr lang="en-US">
              <a:solidFill>
                <a:prstClr val="black"/>
              </a:solidFill>
            </a:endParaRPr>
          </a:p>
        </p:txBody>
      </p:sp>
    </p:spTree>
    <p:extLst>
      <p:ext uri="{BB962C8B-B14F-4D97-AF65-F5344CB8AC3E}">
        <p14:creationId xmlns:p14="http://schemas.microsoft.com/office/powerpoint/2010/main" val="212561800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12</a:t>
            </a:fld>
            <a:endParaRPr lang="en-US" dirty="0"/>
          </a:p>
        </p:txBody>
      </p:sp>
    </p:spTree>
    <p:extLst>
      <p:ext uri="{BB962C8B-B14F-4D97-AF65-F5344CB8AC3E}">
        <p14:creationId xmlns:p14="http://schemas.microsoft.com/office/powerpoint/2010/main" val="19538365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rPr>
              <a:t>Row-Level Security (RLS) simplifies the design and coding of security in your application. RLS enables you to implement restrictions on data row access. For example, you can ensure that workers access only those data rows that are pertinent to their department, or restrict customer data access to only relevant company data.</a:t>
            </a:r>
          </a:p>
          <a:p>
            <a:r>
              <a:rPr lang="en-US" dirty="0">
                <a:effectLst/>
              </a:rPr>
              <a:t>The access restriction logic is located in the database tier rather than away from the data in another application tier. The database system applies the access restrictions every time that data access is attempted from any tier. This makes your security system more reliable and robust by reducing the surface area of your security system.</a:t>
            </a:r>
          </a:p>
          <a:p>
            <a:r>
              <a:rPr lang="en-US" dirty="0">
                <a:effectLst/>
              </a:rPr>
              <a:t>Implement RLS by using the </a:t>
            </a:r>
            <a:r>
              <a:rPr lang="en-US" dirty="0">
                <a:effectLst/>
                <a:hlinkClick r:id="rId3"/>
              </a:rPr>
              <a:t>CREATE SECURITY POLICY</a:t>
            </a:r>
            <a:r>
              <a:rPr lang="en-US" dirty="0">
                <a:effectLst/>
              </a:rPr>
              <a:t> Transact-SQL statement, and predicates created as </a:t>
            </a:r>
            <a:r>
              <a:rPr lang="en-US" dirty="0">
                <a:effectLst/>
                <a:hlinkClick r:id="rId4"/>
              </a:rPr>
              <a:t>inline table valued functions</a:t>
            </a:r>
            <a:r>
              <a:rPr lang="en-US" dirty="0">
                <a:effectLst/>
              </a:rPr>
              <a:t>.</a:t>
            </a:r>
          </a:p>
          <a:p>
            <a:r>
              <a:rPr lang="en-US" dirty="0">
                <a:effectLst/>
              </a:rPr>
              <a:t>Limitations during the preview:</a:t>
            </a:r>
          </a:p>
          <a:p>
            <a:pPr marL="171450" indent="-171450">
              <a:buFont typeface="Arial" panose="020B0604020202020204" pitchFamily="34" charset="0"/>
              <a:buChar char="•"/>
            </a:pPr>
            <a:r>
              <a:rPr lang="en-US" dirty="0">
                <a:effectLst/>
              </a:rPr>
              <a:t>RLS is incompatible with database export using Data Tier Application Framework (</a:t>
            </a:r>
            <a:r>
              <a:rPr lang="en-US" dirty="0" err="1">
                <a:effectLst/>
              </a:rPr>
              <a:t>DACFx</a:t>
            </a:r>
            <a:r>
              <a:rPr lang="en-US" dirty="0">
                <a:effectLst/>
              </a:rPr>
              <a:t>). You must drop all RLS policies before exporting.</a:t>
            </a:r>
          </a:p>
          <a:p>
            <a:pPr marL="171450" indent="-171450">
              <a:buFont typeface="Arial" panose="020B0604020202020204" pitchFamily="34" charset="0"/>
              <a:buChar char="•"/>
            </a:pPr>
            <a:r>
              <a:rPr lang="en-US" dirty="0">
                <a:effectLst/>
              </a:rPr>
              <a:t>Security policies cannot target views.</a:t>
            </a:r>
          </a:p>
          <a:p>
            <a:pPr marL="171450" indent="-171450">
              <a:buFont typeface="Arial" panose="020B0604020202020204" pitchFamily="34" charset="0"/>
              <a:buChar char="•"/>
            </a:pPr>
            <a:r>
              <a:rPr lang="en-US" dirty="0">
                <a:effectLst/>
              </a:rPr>
              <a:t>Certain query patterns using OR logic can trigger un-optimized table scans, decreasing query performance.</a:t>
            </a:r>
          </a:p>
          <a:p>
            <a:pPr marL="171450" indent="-171450">
              <a:buFont typeface="Arial" panose="020B0604020202020204" pitchFamily="34" charset="0"/>
              <a:buChar char="•"/>
            </a:pPr>
            <a:r>
              <a:rPr lang="en-US" dirty="0">
                <a:effectLst/>
              </a:rPr>
              <a:t>No syntax highlighting in SQL Server tools.</a:t>
            </a:r>
            <a:br>
              <a:rPr lang="en-US" dirty="0">
                <a:effectLst/>
              </a:rPr>
            </a:br>
            <a:endParaRPr lang="en-US" dirty="0">
              <a:effectLst/>
            </a:endParaRPr>
          </a:p>
          <a:p>
            <a:endParaRPr lang="en-US" dirty="0">
              <a:effectLst/>
            </a:endParaRPr>
          </a:p>
        </p:txBody>
      </p:sp>
      <p:sp>
        <p:nvSpPr>
          <p:cNvPr id="4" name="Slide Number Placeholder 3"/>
          <p:cNvSpPr>
            <a:spLocks noGrp="1"/>
          </p:cNvSpPr>
          <p:nvPr>
            <p:ph type="sldNum" sz="quarter" idx="10"/>
          </p:nvPr>
        </p:nvSpPr>
        <p:spPr/>
        <p:txBody>
          <a:bodyPr/>
          <a:lstStyle/>
          <a:p>
            <a:fld id="{2440A7F1-1D53-4645-8AB9-46355AEB7888}" type="slidenum">
              <a:rPr lang="en-US" smtClean="0"/>
              <a:t>13</a:t>
            </a:fld>
            <a:endParaRPr lang="en-US" dirty="0"/>
          </a:p>
        </p:txBody>
      </p:sp>
    </p:spTree>
    <p:extLst>
      <p:ext uri="{BB962C8B-B14F-4D97-AF65-F5344CB8AC3E}">
        <p14:creationId xmlns:p14="http://schemas.microsoft.com/office/powerpoint/2010/main" val="210085757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https://msdn.microsoft.com/en-us/library/bb510411(v=sql.130).aspx#RLS</a:t>
            </a:r>
          </a:p>
          <a:p>
            <a:endParaRPr lang="en-US" dirty="0"/>
          </a:p>
          <a:p>
            <a:r>
              <a:rPr lang="en-US" dirty="0">
                <a:effectLst/>
              </a:rPr>
              <a:t>Row level security introduces predicate-based access control. It features a flexible, centralized, predicate-based evaluation that can take into consideration metadata (such as labels) or any other criteria the administrator determines as appropriate. The predicate is used as a criterion to determine whether the user has the appropriate access to the data based on user attributes. Label-based access control can be implemented by using predicate-based access control. For more information, see </a:t>
            </a:r>
            <a:r>
              <a:rPr lang="en-US" dirty="0">
                <a:effectLst/>
                <a:hlinkClick r:id="rId3"/>
              </a:rPr>
              <a:t>Row-Level Security</a:t>
            </a:r>
            <a:r>
              <a:rPr lang="en-US" dirty="0">
                <a:effectLst/>
              </a:rPr>
              <a:t>.</a:t>
            </a:r>
            <a:endParaRPr lang="en-US" dirty="0"/>
          </a:p>
        </p:txBody>
      </p:sp>
      <p:sp>
        <p:nvSpPr>
          <p:cNvPr id="6" name="Slide Number Placeholder 5"/>
          <p:cNvSpPr>
            <a:spLocks noGrp="1"/>
          </p:cNvSpPr>
          <p:nvPr>
            <p:ph type="sldNum" sz="quarter" idx="12"/>
          </p:nvPr>
        </p:nvSpPr>
        <p:spPr/>
        <p:txBody>
          <a:bodyPr/>
          <a:lstStyle/>
          <a:p>
            <a:fld id="{B4008EB6-D09E-4580-8CD6-DDB14511944F}" type="slidenum">
              <a:rPr lang="en-US" smtClean="0"/>
              <a:pPr/>
              <a:t>14</a:t>
            </a:fld>
            <a:endParaRPr lang="en-US" dirty="0"/>
          </a:p>
        </p:txBody>
      </p:sp>
    </p:spTree>
    <p:extLst>
      <p:ext uri="{BB962C8B-B14F-4D97-AF65-F5344CB8AC3E}">
        <p14:creationId xmlns:p14="http://schemas.microsoft.com/office/powerpoint/2010/main" val="144586341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E0A51E3-C864-4008-89E4-1BA7E979A1DD}" type="slidenum">
              <a:rPr lang="en-US" smtClean="0"/>
              <a:t>15</a:t>
            </a:fld>
            <a:endParaRPr lang="en-US" dirty="0"/>
          </a:p>
        </p:txBody>
      </p:sp>
    </p:spTree>
    <p:extLst>
      <p:ext uri="{BB962C8B-B14F-4D97-AF65-F5344CB8AC3E}">
        <p14:creationId xmlns:p14="http://schemas.microsoft.com/office/powerpoint/2010/main" val="195979177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a:t>
            </a:r>
            <a:r>
              <a:rPr lang="en-US" baseline="0" dirty="0"/>
              <a:t> https://msdn.microsoft.com/en-us/library/dn765131(v=sql.130).aspx</a:t>
            </a:r>
          </a:p>
          <a:p>
            <a:endParaRPr lang="en-US" baseline="0" dirty="0"/>
          </a:p>
          <a:p>
            <a:r>
              <a:rPr lang="en-US" dirty="0">
                <a:effectLst/>
              </a:rPr>
              <a:t>Row-Level Security enables customers to control access to rows in a database table based on the characteristics of the user executing a query (e.g., group membership or execution context).</a:t>
            </a:r>
          </a:p>
          <a:p>
            <a:r>
              <a:rPr lang="en-US" dirty="0">
                <a:effectLst/>
              </a:rPr>
              <a:t>Row-level filtering of data selected from a table is enacted through a security predicate filter defined as an inline table valued function. The function is then invoked and enforced by a security policy. The policy can restrict the rows that may be viewed (a filter predicate), but does not restrict the rows that can be inserted or updated from a table (a blocking predicate). There is no indication to the application that rows have been filtered from the result set; if all rows are filtered, then a null set will be returned.</a:t>
            </a:r>
          </a:p>
          <a:p>
            <a:r>
              <a:rPr lang="en-US" dirty="0">
                <a:effectLst/>
              </a:rPr>
              <a:t>Filter predicates are applied while reading data from the base table, and it affects all get operations: SELECT, DELETE (user cannot delete rows that are filtered), and UPDATE (user cannot update rows that are filtered, although it is possible to update rows in such </a:t>
            </a:r>
            <a:r>
              <a:rPr lang="en-US" dirty="0"/>
              <a:t>a </a:t>
            </a:r>
            <a:r>
              <a:rPr lang="en-US" dirty="0">
                <a:effectLst/>
              </a:rPr>
              <a:t>way that they will be subsequently filtered). Blocking predicates are not available in this version of RLS, but equivalent functionality (user cannot INSERT or UPDATE rows such that they will subsequently be filtered) can be implemented using check constraints or triggers.</a:t>
            </a:r>
          </a:p>
          <a:p>
            <a:pPr marL="0" indent="0">
              <a:buFont typeface="Arial" panose="020B0604020202020204" pitchFamily="34" charset="0"/>
              <a:buNone/>
            </a:pPr>
            <a:r>
              <a:rPr lang="en-US" dirty="0">
                <a:effectLst/>
              </a:rPr>
              <a:t>Filter predicates and security policies have the following behavior:</a:t>
            </a:r>
          </a:p>
          <a:p>
            <a:pPr marL="171450" indent="-171450">
              <a:buFont typeface="Arial" panose="020B0604020202020204" pitchFamily="34" charset="0"/>
              <a:buChar char="•"/>
            </a:pPr>
            <a:r>
              <a:rPr lang="en-US" dirty="0">
                <a:effectLst/>
              </a:rPr>
              <a:t>Define a security policy that filters the rows of a table. The application is unaware that any rows have been filtered for SELECT, UPDATE, and DELETE operations, including situations where all rows have been filtered out. The application can INSERT any rows, regardless of whether they will be filtered during any other operation.</a:t>
            </a:r>
          </a:p>
          <a:p>
            <a:pPr marL="171450" indent="-171450">
              <a:buFont typeface="Arial" panose="020B0604020202020204" pitchFamily="34" charset="0"/>
              <a:buChar char="•"/>
            </a:pPr>
            <a:r>
              <a:rPr lang="en-US" dirty="0">
                <a:effectLst/>
              </a:rPr>
              <a:t>Define a predicate function that joins with another table and/or invokes a function. The join/function is accessible from the query and works as expected without any additional permission checks.</a:t>
            </a:r>
          </a:p>
          <a:p>
            <a:pPr marL="171450" indent="-171450">
              <a:buFont typeface="Arial" panose="020B0604020202020204" pitchFamily="34" charset="0"/>
              <a:buChar char="•"/>
            </a:pPr>
            <a:r>
              <a:rPr lang="en-US" dirty="0">
                <a:effectLst/>
              </a:rPr>
              <a:t>Issue a query against a table that has a security predicate defined but disabled. Any rows that would have been filtered or restricted are not affected.</a:t>
            </a:r>
          </a:p>
          <a:p>
            <a:pPr marL="171450" indent="-171450">
              <a:buFont typeface="Arial" panose="020B0604020202020204" pitchFamily="34" charset="0"/>
              <a:buChar char="•"/>
            </a:pPr>
            <a:r>
              <a:rPr lang="en-US" dirty="0">
                <a:effectLst/>
              </a:rPr>
              <a:t>The </a:t>
            </a:r>
            <a:r>
              <a:rPr lang="en-US" dirty="0" err="1">
                <a:effectLst/>
              </a:rPr>
              <a:t>dbo</a:t>
            </a:r>
            <a:r>
              <a:rPr lang="en-US" dirty="0">
                <a:effectLst/>
              </a:rPr>
              <a:t> user, a member of the </a:t>
            </a:r>
            <a:r>
              <a:rPr lang="en-US" dirty="0" err="1">
                <a:effectLst/>
              </a:rPr>
              <a:t>db_owner</a:t>
            </a:r>
            <a:r>
              <a:rPr lang="en-US" dirty="0">
                <a:effectLst/>
              </a:rPr>
              <a:t> role, or the table owner queries against a table that has a security policy defined and enabled. Rows are filtered/restricted as defined by the security policy.</a:t>
            </a:r>
          </a:p>
          <a:p>
            <a:pPr marL="171450" indent="-171450">
              <a:buFont typeface="Arial" panose="020B0604020202020204" pitchFamily="34" charset="0"/>
              <a:buChar char="•"/>
            </a:pPr>
            <a:r>
              <a:rPr lang="en-US" dirty="0">
                <a:effectLst/>
              </a:rPr>
              <a:t>Attempts to alter the schema of a table bound by a security policy will result in an error. However, columns not referenced by the filter predicate can be altered.</a:t>
            </a:r>
          </a:p>
          <a:p>
            <a:pPr marL="171450" indent="-171450">
              <a:buFont typeface="Arial" panose="020B0604020202020204" pitchFamily="34" charset="0"/>
              <a:buChar char="•"/>
            </a:pPr>
            <a:r>
              <a:rPr lang="en-US" dirty="0">
                <a:effectLst/>
              </a:rPr>
              <a:t>Attempts to add a predicate on a table that already has one defined (regardless of whether it is enabled or disabled) results in an error.</a:t>
            </a:r>
          </a:p>
          <a:p>
            <a:pPr marL="171450" indent="-171450">
              <a:buFont typeface="Arial" panose="020B0604020202020204" pitchFamily="34" charset="0"/>
              <a:buChar char="•"/>
            </a:pPr>
            <a:r>
              <a:rPr lang="en-US" dirty="0">
                <a:effectLst/>
              </a:rPr>
              <a:t>Attempts to modify a function used as a predicate on a table within a security policy results in an error.</a:t>
            </a:r>
          </a:p>
          <a:p>
            <a:pPr marL="171450" indent="-171450">
              <a:buFont typeface="Arial" panose="020B0604020202020204" pitchFamily="34" charset="0"/>
              <a:buChar char="•"/>
            </a:pPr>
            <a:r>
              <a:rPr lang="en-US" dirty="0">
                <a:effectLst/>
              </a:rPr>
              <a:t>Defining multiple active security policies that contain non-overlapping predicates succeeds.</a:t>
            </a:r>
          </a:p>
          <a:p>
            <a:endParaRPr lang="en-US" dirty="0"/>
          </a:p>
        </p:txBody>
      </p:sp>
      <p:sp>
        <p:nvSpPr>
          <p:cNvPr id="4" name="Slide Number Placeholder 3"/>
          <p:cNvSpPr>
            <a:spLocks noGrp="1"/>
          </p:cNvSpPr>
          <p:nvPr>
            <p:ph type="sldNum" sz="quarter" idx="10"/>
          </p:nvPr>
        </p:nvSpPr>
        <p:spPr/>
        <p:txBody>
          <a:bodyPr/>
          <a:lstStyle/>
          <a:p>
            <a:fld id="{F2BC8074-2BA6-4058-AF22-6BD362B39BCB}" type="slidenum">
              <a:rPr lang="en-US" smtClean="0">
                <a:solidFill>
                  <a:prstClr val="black"/>
                </a:solidFill>
              </a:rPr>
              <a:pPr/>
              <a:t>16</a:t>
            </a:fld>
            <a:endParaRPr lang="en-US" dirty="0">
              <a:solidFill>
                <a:prstClr val="black"/>
              </a:solidFill>
            </a:endParaRPr>
          </a:p>
        </p:txBody>
      </p:sp>
    </p:spTree>
    <p:extLst>
      <p:ext uri="{BB962C8B-B14F-4D97-AF65-F5344CB8AC3E}">
        <p14:creationId xmlns:p14="http://schemas.microsoft.com/office/powerpoint/2010/main" val="342167879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a:t>
            </a:r>
            <a:r>
              <a:rPr lang="en-US" baseline="0" dirty="0"/>
              <a:t> https://msdn.microsoft.com/en-us/library/dn765131(v=sql.130).aspx</a:t>
            </a:r>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17</a:t>
            </a:fld>
            <a:endParaRPr lang="en-US" dirty="0"/>
          </a:p>
        </p:txBody>
      </p:sp>
    </p:spTree>
    <p:extLst>
      <p:ext uri="{BB962C8B-B14F-4D97-AF65-F5344CB8AC3E}">
        <p14:creationId xmlns:p14="http://schemas.microsoft.com/office/powerpoint/2010/main" val="422569365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28600" indent="-228600">
              <a:buAutoNum type="arabicParenR"/>
            </a:pPr>
            <a:r>
              <a:rPr lang="en-US" dirty="0"/>
              <a:t>Policy manager creates a filter predicate and security policy</a:t>
            </a:r>
          </a:p>
          <a:p>
            <a:pPr marL="228600" indent="-228600">
              <a:buAutoNum type="arabicParenR"/>
            </a:pPr>
            <a:r>
              <a:rPr lang="en-US" dirty="0"/>
              <a:t>App</a:t>
            </a:r>
            <a:r>
              <a:rPr lang="en-US" baseline="0" dirty="0"/>
              <a:t> user (e.g., a nurse) selects from the Patients table</a:t>
            </a:r>
          </a:p>
          <a:p>
            <a:pPr marL="228600" indent="-228600">
              <a:buAutoNum type="arabicParenR"/>
            </a:pPr>
            <a:r>
              <a:rPr lang="en-US" baseline="0" dirty="0"/>
              <a:t>The query is transparently rewritten to apply the filter predicate</a:t>
            </a:r>
          </a:p>
          <a:p>
            <a:pPr marL="228600" indent="-228600">
              <a:buAutoNum type="arabicParenR"/>
            </a:pPr>
            <a:endParaRPr lang="en-US" baseline="0" dirty="0"/>
          </a:p>
          <a:p>
            <a:pPr marL="0" indent="0">
              <a:buNone/>
            </a:pPr>
            <a:r>
              <a:rPr lang="en-US" baseline="0" dirty="0"/>
              <a:t>Notice: No app changes!</a:t>
            </a:r>
          </a:p>
          <a:p>
            <a:pPr marL="0" indent="0">
              <a:buNone/>
            </a:pPr>
            <a:endParaRPr lang="en-US" baseline="0"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18</a:t>
            </a:fld>
            <a:endParaRPr lang="en-US" dirty="0"/>
          </a:p>
        </p:txBody>
      </p:sp>
    </p:spTree>
    <p:extLst>
      <p:ext uri="{BB962C8B-B14F-4D97-AF65-F5344CB8AC3E}">
        <p14:creationId xmlns:p14="http://schemas.microsoft.com/office/powerpoint/2010/main" val="352652499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rPr>
              <a:t>Source: https://msdn.microsoft.com/en-us/library/dn765131(v=sql.130).aspx</a:t>
            </a:r>
          </a:p>
          <a:p>
            <a:endParaRPr lang="en-US" dirty="0">
              <a:effectLst/>
            </a:endParaRPr>
          </a:p>
          <a:p>
            <a:r>
              <a:rPr lang="en-US" dirty="0">
                <a:effectLst/>
              </a:rPr>
              <a:t>Row-level filtering of data selected from a table is enacted through a security predicate filter defined as an inline table valued function. The function is then invoked and enforced by a security policy. The policy can restrict the rows that may be viewed (a filter predicate), but does not restrict the rows that can be inserted or updated from a table (a blocking predicate). There is no indication to the application that rows have been filtered from the result set; if all rows are filtered, then a null set will be returned.</a:t>
            </a:r>
          </a:p>
          <a:p>
            <a:r>
              <a:rPr lang="en-US" dirty="0">
                <a:effectLst/>
              </a:rPr>
              <a:t>Filter predicates are applied while reading data from the base table, and it affects all get operations: </a:t>
            </a:r>
            <a:r>
              <a:rPr lang="en-US" b="1" dirty="0">
                <a:effectLst/>
              </a:rPr>
              <a:t>SELECT</a:t>
            </a:r>
            <a:r>
              <a:rPr lang="en-US" dirty="0">
                <a:effectLst/>
              </a:rPr>
              <a:t>, </a:t>
            </a:r>
            <a:r>
              <a:rPr lang="en-US" b="1" dirty="0">
                <a:effectLst/>
              </a:rPr>
              <a:t>DELETE</a:t>
            </a:r>
            <a:r>
              <a:rPr lang="en-US" dirty="0">
                <a:effectLst/>
              </a:rPr>
              <a:t> (user cannot delete rows that are filtered), and </a:t>
            </a:r>
            <a:r>
              <a:rPr lang="en-US" b="1" dirty="0">
                <a:effectLst/>
              </a:rPr>
              <a:t>UPDATE</a:t>
            </a:r>
            <a:r>
              <a:rPr lang="en-US" dirty="0">
                <a:effectLst/>
              </a:rPr>
              <a:t> (user cannot update rows that are filtered, although it is possible to update rows in such way that they will be subsequently filtered). Blocking predicates are not available in this version of RLS, but equivalent functionality (user cannot INSERT or UPDATE rows such that they will subsequently be filtered) can be implemented using check constraints or triggers.</a:t>
            </a:r>
          </a:p>
          <a:p>
            <a:r>
              <a:rPr lang="en-US" dirty="0">
                <a:effectLst/>
              </a:rPr>
              <a:t>Filter predicates and security policies have the following behavior:</a:t>
            </a:r>
          </a:p>
          <a:p>
            <a:pPr marL="171450" indent="-171450">
              <a:buFont typeface="Arial" panose="020B0604020202020204" pitchFamily="34" charset="0"/>
              <a:buChar char="•"/>
            </a:pPr>
            <a:r>
              <a:rPr lang="en-US" dirty="0">
                <a:effectLst/>
              </a:rPr>
              <a:t>Define a security policy that filters the rows of a table. The application is unaware that any rows have been filtered for </a:t>
            </a:r>
            <a:r>
              <a:rPr lang="en-US" b="1" dirty="0">
                <a:effectLst/>
              </a:rPr>
              <a:t>SELECT</a:t>
            </a:r>
            <a:r>
              <a:rPr lang="en-US" dirty="0">
                <a:effectLst/>
              </a:rPr>
              <a:t>, </a:t>
            </a:r>
            <a:r>
              <a:rPr lang="en-US" b="1" dirty="0">
                <a:effectLst/>
              </a:rPr>
              <a:t>UPDATE</a:t>
            </a:r>
            <a:r>
              <a:rPr lang="en-US" dirty="0">
                <a:effectLst/>
              </a:rPr>
              <a:t>, and </a:t>
            </a:r>
            <a:r>
              <a:rPr lang="en-US" b="1" dirty="0">
                <a:effectLst/>
              </a:rPr>
              <a:t>DELETE</a:t>
            </a:r>
            <a:r>
              <a:rPr lang="en-US" dirty="0">
                <a:effectLst/>
              </a:rPr>
              <a:t> operations, including situations where all the rows have been filtered out. The application can </a:t>
            </a:r>
            <a:r>
              <a:rPr lang="en-US" b="1" dirty="0">
                <a:effectLst/>
              </a:rPr>
              <a:t>INSERT</a:t>
            </a:r>
            <a:r>
              <a:rPr lang="en-US" dirty="0">
                <a:effectLst/>
              </a:rPr>
              <a:t> any rows, regardless of whether they will be filtered during any other operation.</a:t>
            </a:r>
            <a:br>
              <a:rPr lang="en-US" dirty="0">
                <a:effectLst/>
              </a:rPr>
            </a:br>
            <a:r>
              <a:rPr lang="en-US" dirty="0">
                <a:effectLst/>
              </a:rPr>
              <a:t>Define a predicate function that joins with another table and/or invokes a function. The join/function is accessible from the query and works as expected without any additional permission checks.</a:t>
            </a:r>
          </a:p>
          <a:p>
            <a:pPr marL="171450" indent="-171450">
              <a:buFont typeface="Arial" panose="020B0604020202020204" pitchFamily="34" charset="0"/>
              <a:buChar char="•"/>
            </a:pPr>
            <a:r>
              <a:rPr lang="en-US" dirty="0">
                <a:effectLst/>
              </a:rPr>
              <a:t>Issue a query against a table that has a security predicate defined but disabled. Any rows that would have been filtered or restricted are not affected.</a:t>
            </a:r>
          </a:p>
          <a:p>
            <a:pPr marL="171450" indent="-171450">
              <a:buFont typeface="Arial" panose="020B0604020202020204" pitchFamily="34" charset="0"/>
              <a:buChar char="•"/>
            </a:pPr>
            <a:r>
              <a:rPr lang="en-US" dirty="0">
                <a:effectLst/>
              </a:rPr>
              <a:t>The </a:t>
            </a:r>
            <a:r>
              <a:rPr lang="en-US" dirty="0" err="1">
                <a:effectLst/>
              </a:rPr>
              <a:t>dbo</a:t>
            </a:r>
            <a:r>
              <a:rPr lang="en-US" dirty="0">
                <a:effectLst/>
              </a:rPr>
              <a:t> user, a member of the </a:t>
            </a:r>
            <a:r>
              <a:rPr lang="en-US" b="1" dirty="0" err="1">
                <a:effectLst/>
              </a:rPr>
              <a:t>db_owner</a:t>
            </a:r>
            <a:r>
              <a:rPr lang="en-US" dirty="0">
                <a:effectLst/>
              </a:rPr>
              <a:t> role, or the table owner queries against a table that has a security policy defined and enabled. Rows are filtered/restricted as defined by the security policy.</a:t>
            </a:r>
          </a:p>
          <a:p>
            <a:pPr marL="171450" indent="-171450">
              <a:buFont typeface="Arial" panose="020B0604020202020204" pitchFamily="34" charset="0"/>
              <a:buChar char="•"/>
            </a:pPr>
            <a:r>
              <a:rPr lang="en-US" dirty="0">
                <a:effectLst/>
              </a:rPr>
              <a:t>Attempts to alter the schema of a table bound by a security policy will result in an error. However, columns not referenced by the filter predicate can be altered.</a:t>
            </a:r>
          </a:p>
          <a:p>
            <a:pPr marL="171450" indent="-171450">
              <a:buFont typeface="Arial" panose="020B0604020202020204" pitchFamily="34" charset="0"/>
              <a:buChar char="•"/>
            </a:pPr>
            <a:r>
              <a:rPr lang="en-US" dirty="0">
                <a:effectLst/>
              </a:rPr>
              <a:t>Attempts to add a predicate on a table that already has one defined (regardless of whether it is enabled or disabled) results in an error.</a:t>
            </a:r>
          </a:p>
          <a:p>
            <a:pPr marL="171450" indent="-171450">
              <a:buFont typeface="Arial" panose="020B0604020202020204" pitchFamily="34" charset="0"/>
              <a:buChar char="•"/>
            </a:pPr>
            <a:r>
              <a:rPr lang="en-US" dirty="0">
                <a:effectLst/>
              </a:rPr>
              <a:t>Attempts to modify a function used as a predicate on a table within a security policy results in an error.</a:t>
            </a:r>
          </a:p>
          <a:p>
            <a:pPr marL="171450" indent="-171450">
              <a:buFont typeface="Arial" panose="020B0604020202020204" pitchFamily="34" charset="0"/>
              <a:buChar char="•"/>
            </a:pPr>
            <a:r>
              <a:rPr lang="en-US" dirty="0">
                <a:effectLst/>
              </a:rPr>
              <a:t>Defining multiple active security policies that contain non-overlapping predicates, succeeds.</a:t>
            </a:r>
          </a:p>
          <a:p>
            <a:pPr marL="0" indent="0">
              <a:buFont typeface="Arial" panose="020B0604020202020204" pitchFamily="34" charset="0"/>
              <a:buNone/>
            </a:pPr>
            <a:endParaRPr lang="en-US" dirty="0">
              <a:effectLst/>
            </a:endParaRPr>
          </a:p>
          <a:p>
            <a:pPr marL="0" indent="0">
              <a:buFont typeface="Arial" panose="020B0604020202020204" pitchFamily="34" charset="0"/>
              <a:buNone/>
            </a:pPr>
            <a:r>
              <a:rPr lang="en-US" dirty="0">
                <a:effectLst/>
              </a:rPr>
              <a:t>Source: https://msdn.microsoft.com/en-us/library/azure/dn765131.aspx</a:t>
            </a:r>
          </a:p>
          <a:p>
            <a:pPr marL="0" indent="0">
              <a:buFont typeface="Arial" panose="020B0604020202020204" pitchFamily="34" charset="0"/>
              <a:buNone/>
            </a:pPr>
            <a:endParaRPr lang="en-US" dirty="0">
              <a:effectLst/>
            </a:endParaRPr>
          </a:p>
        </p:txBody>
      </p:sp>
      <p:sp>
        <p:nvSpPr>
          <p:cNvPr id="4" name="Slide Number Placeholder 3"/>
          <p:cNvSpPr>
            <a:spLocks noGrp="1"/>
          </p:cNvSpPr>
          <p:nvPr>
            <p:ph type="sldNum" sz="quarter" idx="10"/>
          </p:nvPr>
        </p:nvSpPr>
        <p:spPr/>
        <p:txBody>
          <a:bodyPr/>
          <a:lstStyle/>
          <a:p>
            <a:fld id="{2440A7F1-1D53-4645-8AB9-46355AEB7888}" type="slidenum">
              <a:rPr lang="en-US" smtClean="0"/>
              <a:t>19</a:t>
            </a:fld>
            <a:endParaRPr lang="en-US" dirty="0"/>
          </a:p>
        </p:txBody>
      </p:sp>
    </p:spTree>
    <p:extLst>
      <p:ext uri="{BB962C8B-B14F-4D97-AF65-F5344CB8AC3E}">
        <p14:creationId xmlns:p14="http://schemas.microsoft.com/office/powerpoint/2010/main" val="268290805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dirty="0">
                <a:solidFill>
                  <a:schemeClr val="tx1"/>
                </a:solidFill>
                <a:effectLst/>
                <a:latin typeface="+mn-lt"/>
                <a:ea typeface="MS PGothic" panose="020B0600070205080204" pitchFamily="34" charset="-128"/>
                <a:cs typeface="ＭＳ Ｐゴシック" charset="0"/>
              </a:rPr>
              <a:t>Security Note: Side-Channel Attacks</a:t>
            </a:r>
            <a:endParaRPr lang="en-US" sz="1200" b="0" i="0" kern="1200" dirty="0">
              <a:solidFill>
                <a:schemeClr val="tx1"/>
              </a:solidFill>
              <a:effectLst/>
              <a:latin typeface="+mn-lt"/>
              <a:ea typeface="MS PGothic" panose="020B0600070205080204" pitchFamily="34" charset="-128"/>
              <a:cs typeface="ＭＳ Ｐゴシック" charset="0"/>
            </a:endParaRPr>
          </a:p>
          <a:p>
            <a:r>
              <a:rPr lang="en-US" sz="1200" b="1" i="0" kern="1200" dirty="0">
                <a:solidFill>
                  <a:schemeClr val="tx1"/>
                </a:solidFill>
                <a:effectLst/>
                <a:latin typeface="+mn-lt"/>
                <a:ea typeface="MS PGothic" panose="020B0600070205080204" pitchFamily="34" charset="-128"/>
                <a:cs typeface="ＭＳ Ｐゴシック" charset="0"/>
              </a:rPr>
              <a:t>Malicious security policy manager:</a:t>
            </a:r>
            <a:r>
              <a:rPr lang="en-US" sz="1200" b="0" i="0" kern="1200" dirty="0">
                <a:solidFill>
                  <a:schemeClr val="tx1"/>
                </a:solidFill>
                <a:effectLst/>
                <a:latin typeface="+mn-lt"/>
                <a:ea typeface="MS PGothic" panose="020B0600070205080204" pitchFamily="34" charset="-128"/>
                <a:cs typeface="ＭＳ Ｐゴシック" charset="0"/>
              </a:rPr>
              <a:t> It is important to observe that a malicious security policy manager, with sufficient permissions to create a security policy on top of a sensitive column and having permission to create or alter inline table valued functions, can collude with another user that has select permissions on a table to perform data exfiltration by maliciously creating inline table valued functions designed to use side channel attacks to infer data. Such attacks would require collusion (or excessive permissions granted to a malicious user) and would likely require several iterations of modifying the policy (requiring permission to remove the predicate in order to break the schema binding), modifying the inline table valued functions, and repeatedly running select statements on the target table. It is strongly recommended to limit permissions as it is necessary and to monitor for any suspicious activity such as constantly changing policies and inline table valued functions related to row-level security.</a:t>
            </a:r>
          </a:p>
          <a:p>
            <a:r>
              <a:rPr lang="en-US" sz="1200" b="1" i="0" kern="1200" dirty="0">
                <a:solidFill>
                  <a:schemeClr val="tx1"/>
                </a:solidFill>
                <a:effectLst/>
                <a:latin typeface="+mn-lt"/>
                <a:ea typeface="MS PGothic" panose="020B0600070205080204" pitchFamily="34" charset="-128"/>
                <a:cs typeface="ＭＳ Ｐゴシック" charset="0"/>
              </a:rPr>
              <a:t>Carefully crafted queries:</a:t>
            </a:r>
            <a:r>
              <a:rPr lang="en-US" sz="1200" b="0" i="0" kern="1200" dirty="0">
                <a:solidFill>
                  <a:schemeClr val="tx1"/>
                </a:solidFill>
                <a:effectLst/>
                <a:latin typeface="+mn-lt"/>
                <a:ea typeface="MS PGothic" panose="020B0600070205080204" pitchFamily="34" charset="-128"/>
                <a:cs typeface="ＭＳ Ｐゴシック" charset="0"/>
              </a:rPr>
              <a:t> It is possible to cause information leakage through the use of carefully crafted queries. For example, SELECT 1/(SALARY-100000) FROM PAYROLL WHERE NAME='John Doe' would let a malicious user know that John Doe's salary is $100,000. Even though there is a security predicate in place to prevent a malicious user from directly querying other people's salary, the user can determine when the query returns a divide-by-zero exception.</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20</a:t>
            </a:fld>
            <a:endParaRPr lang="en-US"/>
          </a:p>
        </p:txBody>
      </p:sp>
    </p:spTree>
    <p:extLst>
      <p:ext uri="{BB962C8B-B14F-4D97-AF65-F5344CB8AC3E}">
        <p14:creationId xmlns:p14="http://schemas.microsoft.com/office/powerpoint/2010/main" val="354121828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21</a:t>
            </a:fld>
            <a:endParaRPr lang="en-US" dirty="0"/>
          </a:p>
        </p:txBody>
      </p:sp>
    </p:spTree>
    <p:extLst>
      <p:ext uri="{BB962C8B-B14F-4D97-AF65-F5344CB8AC3E}">
        <p14:creationId xmlns:p14="http://schemas.microsoft.com/office/powerpoint/2010/main" val="177185670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51CC33A4-462E-4E04-A58A-0C7332971A7D}"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2</a:t>
            </a:fld>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63113004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24</a:t>
            </a:fld>
            <a:endParaRPr lang="en-US" dirty="0"/>
          </a:p>
        </p:txBody>
      </p:sp>
    </p:spTree>
    <p:extLst>
      <p:ext uri="{BB962C8B-B14F-4D97-AF65-F5344CB8AC3E}">
        <p14:creationId xmlns:p14="http://schemas.microsoft.com/office/powerpoint/2010/main" val="85408215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D21AEA4E-C8DD-4389-8732-D0D2DA460746}" type="datetime1">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5/8/2017</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10" name="Footer Placeholder 9"/>
          <p:cNvSpPr>
            <a:spLocks noGrp="1"/>
          </p:cNvSpPr>
          <p:nvPr>
            <p:ph type="ftr" sz="quarter" idx="14"/>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285007757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74772EAE-EF09-4CFC-9513-4CA89B040EC9}"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69511451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Slide Number Placeholder 5"/>
          <p:cNvSpPr>
            <a:spLocks noGrp="1"/>
          </p:cNvSpPr>
          <p:nvPr>
            <p:ph type="sldNum" sz="quarter" idx="12"/>
          </p:nvPr>
        </p:nvSpPr>
        <p:spPr/>
        <p:txBody>
          <a:bodyPr/>
          <a:lstStyle/>
          <a:p>
            <a:fld id="{B4008EB6-D09E-4580-8CD6-DDB14511944F}" type="slidenum">
              <a:rPr lang="en-US" smtClean="0"/>
              <a:pPr/>
              <a:t>28</a:t>
            </a:fld>
            <a:endParaRPr lang="en-US" dirty="0"/>
          </a:p>
        </p:txBody>
      </p:sp>
    </p:spTree>
    <p:extLst>
      <p:ext uri="{BB962C8B-B14F-4D97-AF65-F5344CB8AC3E}">
        <p14:creationId xmlns:p14="http://schemas.microsoft.com/office/powerpoint/2010/main" val="158019447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29</a:t>
            </a:fld>
            <a:endParaRPr lang="en-US" dirty="0"/>
          </a:p>
        </p:txBody>
      </p:sp>
    </p:spTree>
    <p:extLst>
      <p:ext uri="{BB962C8B-B14F-4D97-AF65-F5344CB8AC3E}">
        <p14:creationId xmlns:p14="http://schemas.microsoft.com/office/powerpoint/2010/main" val="92133597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https://msdn.microsoft.com/en-us/library/mt163865(v=sql.130).aspx </a:t>
            </a:r>
          </a:p>
          <a:p>
            <a:endParaRPr lang="en-US" dirty="0"/>
          </a:p>
          <a:p>
            <a:r>
              <a:rPr lang="en-US" b="1" dirty="0">
                <a:effectLst/>
              </a:rPr>
              <a:t>Selecting Deterministic or Randomized Encryption </a:t>
            </a:r>
          </a:p>
          <a:p>
            <a:r>
              <a:rPr lang="en-US" dirty="0">
                <a:effectLst/>
              </a:rPr>
              <a:t>Always Encrypted supports two types of encryption: randomized encryption and deterministic encryption:</a:t>
            </a:r>
          </a:p>
          <a:p>
            <a:pPr marL="171450" indent="-171450">
              <a:buFont typeface="Arial" panose="020B0604020202020204" pitchFamily="34" charset="0"/>
              <a:buChar char="•"/>
            </a:pPr>
            <a:r>
              <a:rPr lang="en-US" dirty="0">
                <a:effectLst/>
              </a:rPr>
              <a:t>Deterministic encryption uses a method that always generates the same encrypted value for any given plaintext value. Using deterministic encryption allows grouping, filtering by equality, and joining tables based on encrypted values, but can also allow unauthorized users to guess information about encrypted values by examining patterns in the encrypted column. This weakness is increased when there is a small set of possible encrypted values, such as True/False, or North/South/East/West region. Deterministic encryption must use a column collation with a binary2 sort order for character columns.</a:t>
            </a:r>
          </a:p>
          <a:p>
            <a:pPr marL="171450" indent="-171450">
              <a:buFont typeface="Arial" panose="020B0604020202020204" pitchFamily="34" charset="0"/>
              <a:buChar char="•"/>
            </a:pPr>
            <a:r>
              <a:rPr lang="en-US" dirty="0">
                <a:effectLst/>
              </a:rPr>
              <a:t>Randomized encryption uses a method that encrypts data in a less predictable manner. Randomized encryption is more secure, but prevents equality searches, grouping, indexing, and joining on encrypted columns.</a:t>
            </a:r>
          </a:p>
          <a:p>
            <a:endParaRPr lang="en-US" dirty="0">
              <a:effectLst/>
            </a:endParaRPr>
          </a:p>
          <a:p>
            <a:r>
              <a:rPr lang="en-US" dirty="0">
                <a:effectLst/>
              </a:rPr>
              <a:t>Use deterministic encryption for columns that will be used as search or grouping parameters, such as a government ID number. Use randomized encryption for data such as confidential investigation comments, which are not grouped with other records, or for data used to join tables (in the row that contains the encrypted column of interest).</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30</a:t>
            </a:fld>
            <a:endParaRPr lang="en-US" dirty="0"/>
          </a:p>
        </p:txBody>
      </p:sp>
    </p:spTree>
    <p:extLst>
      <p:ext uri="{BB962C8B-B14F-4D97-AF65-F5344CB8AC3E}">
        <p14:creationId xmlns:p14="http://schemas.microsoft.com/office/powerpoint/2010/main" val="202336298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https://msdn.microsoft.com/en-us/library/mt147923(v=sql.130).aspx</a:t>
            </a:r>
          </a:p>
          <a:p>
            <a:endParaRPr lang="en-US" dirty="0"/>
          </a:p>
          <a:p>
            <a:r>
              <a:rPr lang="en-US" b="1" dirty="0">
                <a:effectLst/>
              </a:rPr>
              <a:t>Creating and registering a custom Column Master Key Store Provider</a:t>
            </a:r>
          </a:p>
          <a:p>
            <a:r>
              <a:rPr lang="en-US" dirty="0">
                <a:effectLst/>
              </a:rPr>
              <a:t>Information the driver receives from SQL Server for query parameters that need to be encrypted, and for query results that need to be decrypted, includes:</a:t>
            </a:r>
          </a:p>
          <a:p>
            <a:pPr marL="171450" indent="-171450">
              <a:buFont typeface="Arial" panose="020B0604020202020204" pitchFamily="34" charset="0"/>
              <a:buChar char="•"/>
            </a:pPr>
            <a:r>
              <a:rPr lang="en-US" dirty="0">
                <a:effectLst/>
              </a:rPr>
              <a:t>An encrypted value of a column encryption key, which should be used to encrypt or decrypt a parameter or a result</a:t>
            </a:r>
          </a:p>
          <a:p>
            <a:pPr marL="171450" indent="-171450">
              <a:buFont typeface="Arial" panose="020B0604020202020204" pitchFamily="34" charset="0"/>
              <a:buChar char="•"/>
            </a:pPr>
            <a:r>
              <a:rPr lang="en-US" dirty="0">
                <a:effectLst/>
              </a:rPr>
              <a:t>The name of a key store provider that encapsulates a key store containing the column master key that was used to encrypt the column encryption key</a:t>
            </a:r>
          </a:p>
          <a:p>
            <a:pPr marL="171450" indent="-171450">
              <a:buFont typeface="Arial" panose="020B0604020202020204" pitchFamily="34" charset="0"/>
              <a:buChar char="•"/>
            </a:pPr>
            <a:r>
              <a:rPr lang="en-US" dirty="0">
                <a:effectLst/>
              </a:rPr>
              <a:t>A key path that specifies the location of the column master key in the key store</a:t>
            </a:r>
          </a:p>
          <a:p>
            <a:pPr marL="171450" indent="-171450">
              <a:buFont typeface="Arial" panose="020B0604020202020204" pitchFamily="34" charset="0"/>
              <a:buChar char="•"/>
            </a:pPr>
            <a:r>
              <a:rPr lang="en-US" dirty="0">
                <a:effectLst/>
              </a:rPr>
              <a:t>The name of the algorithm that was used to encrypt the column encryption key</a:t>
            </a:r>
          </a:p>
          <a:p>
            <a:endParaRPr lang="en-US" dirty="0">
              <a:effectLst/>
            </a:endParaRPr>
          </a:p>
          <a:p>
            <a:r>
              <a:rPr lang="en-US" dirty="0">
                <a:effectLst/>
              </a:rPr>
              <a:t>The driver uses the above information to use the key store provider implementation to decrypt the retrieved encrypted value of the column encryption key, which is subsequently used to either encrypt a query parameter or to decrypt a query result.</a:t>
            </a:r>
          </a:p>
          <a:p>
            <a:r>
              <a:rPr lang="en-US" dirty="0">
                <a:effectLst/>
              </a:rPr>
              <a:t>The driver comes with an implementation for one system provider: SqlColumnEncryptionCertificateStoreProvider, which can be used to store column master keys in Windows Certificate Store.</a:t>
            </a:r>
          </a:p>
          <a:p>
            <a:r>
              <a:rPr lang="en-US" dirty="0">
                <a:effectLst/>
              </a:rPr>
              <a:t>You can use a custom key store provider by extending the SqlColumnEncryptionKeyStoreProvider class and registering it using the SqlConnection.RegisterColumnEncryptionKeyStoreProviders() method.</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31</a:t>
            </a:fld>
            <a:endParaRPr lang="en-US" dirty="0"/>
          </a:p>
        </p:txBody>
      </p:sp>
    </p:spTree>
    <p:extLst>
      <p:ext uri="{BB962C8B-B14F-4D97-AF65-F5344CB8AC3E}">
        <p14:creationId xmlns:p14="http://schemas.microsoft.com/office/powerpoint/2010/main" val="168693758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74772EAE-EF09-4CFC-9513-4CA89B040EC9}"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56204084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47900" y="517525"/>
            <a:ext cx="4598988" cy="2586038"/>
          </a:xfrm>
        </p:spPr>
      </p:sp>
      <p:sp>
        <p:nvSpPr>
          <p:cNvPr id="3" name="Notes Placeholder 2"/>
          <p:cNvSpPr>
            <a:spLocks noGrp="1"/>
          </p:cNvSpPr>
          <p:nvPr>
            <p:ph type="body" idx="1"/>
          </p:nvPr>
        </p:nvSpPr>
        <p:spPr/>
        <p:txBody>
          <a:bodyPr/>
          <a:lstStyle/>
          <a:p>
            <a:pPr marL="0" marR="0" indent="0" algn="l" defTabSz="931863" rtl="0" eaLnBrk="0" fontAlgn="base" latinLnBrk="0" hangingPunct="0">
              <a:lnSpc>
                <a:spcPct val="100000"/>
              </a:lnSpc>
              <a:spcBef>
                <a:spcPct val="30000"/>
              </a:spcBef>
              <a:spcAft>
                <a:spcPct val="0"/>
              </a:spcAft>
              <a:buClrTx/>
              <a:buSzTx/>
              <a:buFontTx/>
              <a:buNone/>
              <a:tabLst/>
              <a:defRPr/>
            </a:pPr>
            <a:r>
              <a:rPr lang="en-US" dirty="0"/>
              <a:t>Source: Source: https://msdn.microsoft.com/en-us/library/mt163865(v=sql.130).aspx</a:t>
            </a:r>
          </a:p>
          <a:p>
            <a:endParaRPr lang="en-US" dirty="0"/>
          </a:p>
          <a:p>
            <a:r>
              <a:rPr lang="en-US" dirty="0"/>
              <a:t>When</a:t>
            </a:r>
            <a:r>
              <a:rPr lang="en-US" baseline="0" dirty="0"/>
              <a:t> it comes to mission-critical security, we are introducing a unique encryption technology that protects data at rest and in motion and can be fully queried while encrypted. The new ADO .NET library provide transparent client-side encryption, while SQL Server executes T-SQL queries on encrypted data. The master keys stay with the application and not with SQL Server. This can work on-premises or </a:t>
            </a:r>
            <a:r>
              <a:rPr lang="en-US" dirty="0"/>
              <a:t>via</a:t>
            </a:r>
            <a:r>
              <a:rPr lang="en-US" baseline="0" dirty="0"/>
              <a:t> SQL Server in Azure VM.</a:t>
            </a:r>
          </a:p>
          <a:p>
            <a:r>
              <a:rPr lang="en-US" baseline="0" dirty="0"/>
              <a:t>So think about the hybrid scenarios where you wanted to take advantage of Azure cloud computing, but for certain data could not take advantage of cloud scale due to data security requirements. This technology ensures your data is always encrypted. Best of all, no application changes are required.</a:t>
            </a:r>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36</a:t>
            </a:fld>
            <a:endParaRPr lang="en-US" dirty="0">
              <a:solidFill>
                <a:prstClr val="black"/>
              </a:solidFill>
            </a:endParaRPr>
          </a:p>
        </p:txBody>
      </p:sp>
    </p:spTree>
    <p:extLst>
      <p:ext uri="{BB962C8B-B14F-4D97-AF65-F5344CB8AC3E}">
        <p14:creationId xmlns:p14="http://schemas.microsoft.com/office/powerpoint/2010/main" val="30268504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normAutofit/>
          </a:bodyPr>
          <a:lstStyle/>
          <a:p>
            <a:endParaRPr lang="en-US" dirty="0"/>
          </a:p>
        </p:txBody>
      </p:sp>
      <p:sp>
        <p:nvSpPr>
          <p:cNvPr id="5" name="Date Placeholder 4"/>
          <p:cNvSpPr>
            <a:spLocks noGrp="1"/>
          </p:cNvSpPr>
          <p:nvPr>
            <p:ph type="dt" idx="11"/>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0E82BC82-8750-4FBE-93D3-93C35779230C}" type="datetime1">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5/8/2017</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EC87E0CF-87F6-4B58-B8B8-DCAB2DAAF3CA}"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10" name="Footer Placeholder 9"/>
          <p:cNvSpPr>
            <a:spLocks noGrp="1"/>
          </p:cNvSpPr>
          <p:nvPr>
            <p:ph type="ftr" sz="quarter" idx="14"/>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233524134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4</a:t>
            </a:fld>
            <a:endParaRPr lang="en-US" dirty="0">
              <a:solidFill>
                <a:prstClr val="black"/>
              </a:solidFill>
            </a:endParaRPr>
          </a:p>
        </p:txBody>
      </p:sp>
    </p:spTree>
    <p:extLst>
      <p:ext uri="{BB962C8B-B14F-4D97-AF65-F5344CB8AC3E}">
        <p14:creationId xmlns:p14="http://schemas.microsoft.com/office/powerpoint/2010/main" val="310465762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5</a:t>
            </a:fld>
            <a:endParaRPr lang="en-US" dirty="0"/>
          </a:p>
        </p:txBody>
      </p:sp>
    </p:spTree>
    <p:extLst>
      <p:ext uri="{BB962C8B-B14F-4D97-AF65-F5344CB8AC3E}">
        <p14:creationId xmlns:p14="http://schemas.microsoft.com/office/powerpoint/2010/main" val="223427484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https://msdn.microsoft.com/en-us/library/mt130841(v=sql.130).aspx</a:t>
            </a:r>
          </a:p>
          <a:p>
            <a:endParaRPr lang="en-US" dirty="0"/>
          </a:p>
          <a:p>
            <a:r>
              <a:rPr lang="en-US" dirty="0">
                <a:effectLst/>
              </a:rPr>
              <a:t>Dynamic Data </a:t>
            </a:r>
            <a:r>
              <a:rPr lang="en-US" dirty="0"/>
              <a:t>M</a:t>
            </a:r>
            <a:r>
              <a:rPr lang="en-US" dirty="0">
                <a:effectLst/>
              </a:rPr>
              <a:t>asking limits sensitive data exposure by masking it to non-privileged users. It helps prevent unauthorized access to sensitive data by enabling customers to designate how much sensitive data to reveal with minimal impact on the application layer. A policy-based security feature, it hides sensitive data in the result set of a query over designated database fields, while the data in the database is not changed. Dynamic Data </a:t>
            </a:r>
            <a:r>
              <a:rPr lang="en-US" dirty="0"/>
              <a:t>M</a:t>
            </a:r>
            <a:r>
              <a:rPr lang="en-US" dirty="0">
                <a:effectLst/>
              </a:rPr>
              <a:t>asking is easy to use with existing applications, since masking rules are applied in the query results, and there is no need to modify existing queries.</a:t>
            </a:r>
          </a:p>
          <a:p>
            <a:r>
              <a:rPr lang="en-US" dirty="0">
                <a:effectLst/>
              </a:rPr>
              <a:t>For example, a call center support person may identify callers by several digits of their Social Security </a:t>
            </a:r>
            <a:r>
              <a:rPr lang="en-US" dirty="0"/>
              <a:t>N</a:t>
            </a:r>
            <a:r>
              <a:rPr lang="en-US" dirty="0">
                <a:effectLst/>
              </a:rPr>
              <a:t>umber or credit card number, but those data items should not be fully exposed to the support person. A developer can define a masking rule to be applied to each query result that masks all but the last four digits of any Social </a:t>
            </a:r>
            <a:r>
              <a:rPr lang="en-US" dirty="0"/>
              <a:t>S</a:t>
            </a:r>
            <a:r>
              <a:rPr lang="en-US" dirty="0">
                <a:effectLst/>
              </a:rPr>
              <a:t>ecurity Number or credit card number in the result set. For another example, by using the appropriate data mask to protect personally identifiable information (PII) data, a developer can query production environments for troubleshooting purposes without violating compliance regulations.</a:t>
            </a:r>
          </a:p>
          <a:p>
            <a:r>
              <a:rPr lang="en-US" dirty="0">
                <a:effectLst/>
              </a:rPr>
              <a:t>Dynamic Data </a:t>
            </a:r>
            <a:r>
              <a:rPr lang="en-US" dirty="0"/>
              <a:t>M</a:t>
            </a:r>
            <a:r>
              <a:rPr lang="en-US" dirty="0">
                <a:effectLst/>
              </a:rPr>
              <a:t>asking limits the exposure of sensitive data and prevents accidental viewing by engineers that access directly databases for troubleshooting purposes or non-privileged application users. It doesn’t aim to prevent privileged database users from connecting directly to the database and running exhaustive queries that expose pieces of the sensitive data. Dynamic Data </a:t>
            </a:r>
            <a:r>
              <a:rPr lang="en-US" dirty="0"/>
              <a:t>M</a:t>
            </a:r>
            <a:r>
              <a:rPr lang="en-US" dirty="0">
                <a:effectLst/>
              </a:rPr>
              <a:t>asking complements other SQL Server security features (auditing, encryption, Row-Level Security…), and it is highly recommended to enable them in addition in order to protect better sensitive data in the database.</a:t>
            </a:r>
          </a:p>
          <a:p>
            <a:r>
              <a:rPr lang="en-US" dirty="0">
                <a:effectLst/>
              </a:rPr>
              <a:t>Since data is masked just before being returned to the user, changing the data type to an unmasked type will return unmasked data.</a:t>
            </a:r>
          </a:p>
          <a:p>
            <a:r>
              <a:rPr lang="en-US" dirty="0">
                <a:effectLst/>
              </a:rPr>
              <a:t>Dynamic Data Masking is available in SQL Server 2016. However, to enable it, you must use trace flags 209 and 219. For SQL Database, see </a:t>
            </a:r>
            <a:r>
              <a:rPr lang="en-US" dirty="0">
                <a:effectLst/>
                <a:hlinkClick r:id="rId3"/>
              </a:rPr>
              <a:t>Get started with SQL Database Dynamic Data Masking (Azure Preview portal)</a:t>
            </a:r>
            <a:r>
              <a:rPr lang="en-US" dirty="0">
                <a:effectLst/>
              </a:rPr>
              <a:t>.</a:t>
            </a:r>
          </a:p>
          <a:p>
            <a:endParaRPr lang="en-US" dirty="0"/>
          </a:p>
          <a:p>
            <a:endParaRPr lang="en-US" dirty="0"/>
          </a:p>
        </p:txBody>
      </p:sp>
      <p:sp>
        <p:nvSpPr>
          <p:cNvPr id="4" name="Slide Number Placeholder 3"/>
          <p:cNvSpPr>
            <a:spLocks noGrp="1"/>
          </p:cNvSpPr>
          <p:nvPr>
            <p:ph type="sldNum" sz="quarter" idx="10"/>
          </p:nvPr>
        </p:nvSpPr>
        <p:spPr/>
        <p:txBody>
          <a:bodyPr/>
          <a:lstStyle/>
          <a:p>
            <a:fld id="{2440A7F1-1D53-4645-8AB9-46355AEB7888}" type="slidenum">
              <a:rPr lang="en-US" smtClean="0"/>
              <a:t>6</a:t>
            </a:fld>
            <a:endParaRPr lang="en-US" dirty="0"/>
          </a:p>
        </p:txBody>
      </p:sp>
    </p:spTree>
    <p:extLst>
      <p:ext uri="{BB962C8B-B14F-4D97-AF65-F5344CB8AC3E}">
        <p14:creationId xmlns:p14="http://schemas.microsoft.com/office/powerpoint/2010/main" val="233231373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https://msdn.microsoft.com/en-us/library/bb510411(v=sql.130).aspx#RLS</a:t>
            </a:r>
          </a:p>
          <a:p>
            <a:endParaRPr lang="en-US" dirty="0"/>
          </a:p>
          <a:p>
            <a:r>
              <a:rPr lang="en-US" dirty="0">
                <a:effectLst/>
              </a:rPr>
              <a:t>Row-Level Security introduces predicate-based access control. It features a flexible, centralized, predicate-based evaluation that can take into consideration metadata (such as labels) or any other criteria the administrator determines as appropriate. The predicate is used to determine whether the user has the appropriate access to the data based on user attributes. Label-based access control can be implemented by using predicate-based access control. For more information, see </a:t>
            </a:r>
            <a:r>
              <a:rPr lang="en-US" dirty="0">
                <a:effectLst/>
                <a:hlinkClick r:id="rId3"/>
              </a:rPr>
              <a:t>Row-Level Security</a:t>
            </a:r>
            <a:r>
              <a:rPr lang="en-US" dirty="0">
                <a:effectLst/>
              </a:rPr>
              <a:t>.</a:t>
            </a:r>
            <a:endParaRPr lang="en-US" dirty="0"/>
          </a:p>
          <a:p>
            <a:endParaRPr lang="en-US" dirty="0"/>
          </a:p>
        </p:txBody>
      </p:sp>
      <p:sp>
        <p:nvSpPr>
          <p:cNvPr id="6" name="Slide Number Placeholder 5"/>
          <p:cNvSpPr>
            <a:spLocks noGrp="1"/>
          </p:cNvSpPr>
          <p:nvPr>
            <p:ph type="sldNum" sz="quarter" idx="12"/>
          </p:nvPr>
        </p:nvSpPr>
        <p:spPr/>
        <p:txBody>
          <a:bodyPr/>
          <a:lstStyle/>
          <a:p>
            <a:fld id="{B4008EB6-D09E-4580-8CD6-DDB14511944F}" type="slidenum">
              <a:rPr lang="en-US" smtClean="0"/>
              <a:pPr/>
              <a:t>7</a:t>
            </a:fld>
            <a:endParaRPr lang="en-US" dirty="0"/>
          </a:p>
        </p:txBody>
      </p:sp>
    </p:spTree>
    <p:extLst>
      <p:ext uri="{BB962C8B-B14F-4D97-AF65-F5344CB8AC3E}">
        <p14:creationId xmlns:p14="http://schemas.microsoft.com/office/powerpoint/2010/main" val="132310587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32742" rtl="0" eaLnBrk="1" fontAlgn="auto" latinLnBrk="0" hangingPunct="1">
              <a:lnSpc>
                <a:spcPct val="90000"/>
              </a:lnSpc>
              <a:spcBef>
                <a:spcPts val="0"/>
              </a:spcBef>
              <a:spcAft>
                <a:spcPts val="340"/>
              </a:spcAft>
              <a:buClrTx/>
              <a:buSzTx/>
              <a:buFontTx/>
              <a:buNone/>
              <a:tabLst/>
              <a:defRPr/>
            </a:pPr>
            <a:r>
              <a:rPr lang="en-US" sz="1200" kern="1200" dirty="0">
                <a:solidFill>
                  <a:schemeClr val="tx1"/>
                </a:solidFill>
                <a:effectLst/>
                <a:latin typeface="+mn-lt"/>
                <a:ea typeface="MS PGothic" panose="020B0600070205080204" pitchFamily="34" charset="-128"/>
                <a:cs typeface="ＭＳ Ｐゴシック" charset="0"/>
              </a:rPr>
              <a:t>Configurable service,</a:t>
            </a:r>
            <a:r>
              <a:rPr lang="en-US" sz="1200" kern="1200" baseline="0" dirty="0">
                <a:solidFill>
                  <a:schemeClr val="tx1"/>
                </a:solidFill>
                <a:effectLst/>
                <a:latin typeface="+mn-lt"/>
                <a:ea typeface="MS PGothic" panose="020B0600070205080204" pitchFamily="34" charset="-128"/>
                <a:cs typeface="ＭＳ Ｐゴシック" charset="0"/>
              </a:rPr>
              <a:t> which l</a:t>
            </a:r>
            <a:r>
              <a:rPr lang="en-US" sz="1200" kern="1200" dirty="0">
                <a:gradFill>
                  <a:gsLst>
                    <a:gs pos="1250">
                      <a:schemeClr val="tx1"/>
                    </a:gs>
                    <a:gs pos="100000">
                      <a:schemeClr val="tx1"/>
                    </a:gs>
                  </a:gsLst>
                  <a:lin ang="5400000" scaled="0"/>
                </a:gradFill>
                <a:latin typeface="+mn-lt"/>
                <a:ea typeface="MS PGothic" panose="020B0600070205080204" pitchFamily="34" charset="-128"/>
                <a:cs typeface="ＭＳ Ｐゴシック" charset="0"/>
              </a:rPr>
              <a:t>imits sensitive data exposure by obfuscation in query results:</a:t>
            </a:r>
          </a:p>
          <a:p>
            <a:pPr marL="171450" indent="-171450">
              <a:buFont typeface="Arial" panose="020B0604020202020204" pitchFamily="34" charset="0"/>
              <a:buChar char="•"/>
            </a:pPr>
            <a:r>
              <a:rPr lang="en-US" sz="1200" kern="1200" dirty="0">
                <a:solidFill>
                  <a:schemeClr val="tx1"/>
                </a:solidFill>
                <a:effectLst/>
                <a:latin typeface="+mn-lt"/>
                <a:ea typeface="MS PGothic" panose="020B0600070205080204" pitchFamily="34" charset="-128"/>
                <a:cs typeface="ＭＳ Ｐゴシック" charset="0"/>
              </a:rPr>
              <a:t>Ability to mask data based on its</a:t>
            </a:r>
            <a:r>
              <a:rPr lang="en-US" sz="1200" kern="1200" baseline="0" dirty="0">
                <a:solidFill>
                  <a:schemeClr val="tx1"/>
                </a:solidFill>
                <a:effectLst/>
                <a:latin typeface="+mn-lt"/>
                <a:ea typeface="MS PGothic" panose="020B0600070205080204" pitchFamily="34" charset="-128"/>
                <a:cs typeface="ＭＳ Ｐゴシック" charset="0"/>
              </a:rPr>
              <a:t> table and column or alias</a:t>
            </a:r>
          </a:p>
          <a:p>
            <a:pPr marL="171450" indent="-171450">
              <a:buFont typeface="Arial" panose="020B0604020202020204" pitchFamily="34" charset="0"/>
              <a:buChar char="•"/>
            </a:pPr>
            <a:r>
              <a:rPr lang="en-US" sz="1200" kern="1200" dirty="0">
                <a:solidFill>
                  <a:schemeClr val="tx1"/>
                </a:solidFill>
                <a:effectLst/>
                <a:latin typeface="+mn-lt"/>
                <a:ea typeface="MS PGothic" panose="020B0600070205080204" pitchFamily="34" charset="-128"/>
                <a:cs typeface="ＭＳ Ｐゴシック" charset="0"/>
              </a:rPr>
              <a:t>Ability to select</a:t>
            </a:r>
            <a:r>
              <a:rPr lang="en-US" sz="1200" kern="1200" baseline="0" dirty="0">
                <a:solidFill>
                  <a:schemeClr val="tx1"/>
                </a:solidFill>
                <a:effectLst/>
                <a:latin typeface="+mn-lt"/>
                <a:ea typeface="MS PGothic" panose="020B0600070205080204" pitchFamily="34" charset="-128"/>
                <a:cs typeface="ＭＳ Ｐゴシック" charset="0"/>
              </a:rPr>
              <a:t> masking functions</a:t>
            </a:r>
          </a:p>
          <a:p>
            <a:pPr marL="171450" marR="0" indent="-171450" algn="l" defTabSz="932742" rtl="0" eaLnBrk="1" fontAlgn="auto" latinLnBrk="0" hangingPunct="1">
              <a:lnSpc>
                <a:spcPct val="90000"/>
              </a:lnSpc>
              <a:spcBef>
                <a:spcPts val="600"/>
              </a:spcBef>
              <a:spcAft>
                <a:spcPts val="600"/>
              </a:spcAft>
              <a:buClrTx/>
              <a:buSzTx/>
              <a:buFont typeface="Arial" panose="020B0604020202020204" pitchFamily="34" charset="0"/>
              <a:buChar char="•"/>
              <a:tabLst/>
              <a:defRPr/>
            </a:pPr>
            <a:r>
              <a:rPr lang="en-US" sz="1200" kern="1200" dirty="0">
                <a:solidFill>
                  <a:schemeClr val="tx1"/>
                </a:solidFill>
                <a:effectLst/>
                <a:latin typeface="+mn-lt"/>
                <a:ea typeface="MS PGothic" panose="020B0600070205080204" pitchFamily="34" charset="-128"/>
                <a:cs typeface="ＭＳ Ｐゴシック" charset="0"/>
              </a:rPr>
              <a:t>Ability to define a list</a:t>
            </a:r>
            <a:r>
              <a:rPr lang="en-US" sz="1200" kern="1200" baseline="0" dirty="0">
                <a:solidFill>
                  <a:schemeClr val="tx1"/>
                </a:solidFill>
                <a:effectLst/>
                <a:latin typeface="+mn-lt"/>
                <a:ea typeface="MS PGothic" panose="020B0600070205080204" pitchFamily="34" charset="-128"/>
                <a:cs typeface="ＭＳ Ｐゴシック" charset="0"/>
              </a:rPr>
              <a:t> of privileged logins for the data in its CLER format</a:t>
            </a:r>
          </a:p>
          <a:p>
            <a:pPr marL="0" marR="0" indent="0" algn="l" defTabSz="932742" rtl="0" eaLnBrk="1" fontAlgn="auto" latinLnBrk="0" hangingPunct="1">
              <a:lnSpc>
                <a:spcPct val="90000"/>
              </a:lnSpc>
              <a:spcBef>
                <a:spcPts val="0"/>
              </a:spcBef>
              <a:spcAft>
                <a:spcPts val="340"/>
              </a:spcAft>
              <a:buClrTx/>
              <a:buSzTx/>
              <a:buFontTx/>
              <a:buNone/>
              <a:tabLst/>
              <a:defRPr/>
            </a:pPr>
            <a:endParaRPr lang="en-US" kern="1200" baseline="0" dirty="0">
              <a:solidFill>
                <a:schemeClr val="tx1"/>
              </a:solidFill>
              <a:effectLst/>
              <a:ea typeface="+mn-ea"/>
              <a:cs typeface="+mn-cs"/>
            </a:endParaRPr>
          </a:p>
        </p:txBody>
      </p:sp>
      <p:sp>
        <p:nvSpPr>
          <p:cNvPr id="6" name="Slide Number Placeholder 5"/>
          <p:cNvSpPr>
            <a:spLocks noGrp="1"/>
          </p:cNvSpPr>
          <p:nvPr>
            <p:ph type="sldNum" sz="quarter" idx="12"/>
          </p:nvPr>
        </p:nvSpPr>
        <p:spPr/>
        <p:txBody>
          <a:bodyPr/>
          <a:lstStyle/>
          <a:p>
            <a:fld id="{B4008EB6-D09E-4580-8CD6-DDB14511944F}" type="slidenum">
              <a:rPr lang="en-US" smtClean="0">
                <a:solidFill>
                  <a:prstClr val="black"/>
                </a:solidFill>
              </a:rPr>
              <a:pPr/>
              <a:t>8</a:t>
            </a:fld>
            <a:endParaRPr lang="en-US" dirty="0">
              <a:solidFill>
                <a:prstClr val="black"/>
              </a:solidFill>
            </a:endParaRPr>
          </a:p>
        </p:txBody>
      </p:sp>
    </p:spTree>
    <p:extLst>
      <p:ext uri="{BB962C8B-B14F-4D97-AF65-F5344CB8AC3E}">
        <p14:creationId xmlns:p14="http://schemas.microsoft.com/office/powerpoint/2010/main" val="32870594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9</a:t>
            </a:fld>
            <a:endParaRPr lang="en-US" dirty="0"/>
          </a:p>
        </p:txBody>
      </p:sp>
    </p:spTree>
    <p:extLst>
      <p:ext uri="{BB962C8B-B14F-4D97-AF65-F5344CB8AC3E}">
        <p14:creationId xmlns:p14="http://schemas.microsoft.com/office/powerpoint/2010/main" val="367523538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11</a:t>
            </a:fld>
            <a:endParaRPr lang="en-US" dirty="0"/>
          </a:p>
        </p:txBody>
      </p:sp>
    </p:spTree>
    <p:extLst>
      <p:ext uri="{BB962C8B-B14F-4D97-AF65-F5344CB8AC3E}">
        <p14:creationId xmlns:p14="http://schemas.microsoft.com/office/powerpoint/2010/main" val="1935310899"/>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3.emf"/><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jpg"/><Relationship Id="rId1" Type="http://schemas.openxmlformats.org/officeDocument/2006/relationships/slideMaster" Target="../slideMasters/slideMaster5.xml"/><Relationship Id="rId4" Type="http://schemas.openxmlformats.org/officeDocument/2006/relationships/image" Target="../media/image16.png"/></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18.emf"/><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9.emf"/><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20.jpg"/><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20.jpg"/><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tags" Target="../tags/tag2.xml"/><Relationship Id="rId7" Type="http://schemas.openxmlformats.org/officeDocument/2006/relationships/image" Target="../media/image6.emf"/><Relationship Id="rId2" Type="http://schemas.openxmlformats.org/officeDocument/2006/relationships/tags" Target="../tags/tag1.xml"/><Relationship Id="rId1" Type="http://schemas.openxmlformats.org/officeDocument/2006/relationships/vmlDrawing" Target="../drawings/vmlDrawing1.vml"/><Relationship Id="rId6" Type="http://schemas.openxmlformats.org/officeDocument/2006/relationships/oleObject" Target="../embeddings/oleObject1.bin"/><Relationship Id="rId5" Type="http://schemas.openxmlformats.org/officeDocument/2006/relationships/slideMaster" Target="../slideMasters/slideMaster2.xml"/><Relationship Id="rId4" Type="http://schemas.openxmlformats.org/officeDocument/2006/relationships/tags" Target="../tags/tag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3_Custom Layout">
    <p:bg>
      <p:bgPr>
        <a:solidFill>
          <a:schemeClr val="accent4"/>
        </a:solidFill>
        <a:effectLst/>
      </p:bgPr>
    </p:bg>
    <p:spTree>
      <p:nvGrpSpPr>
        <p:cNvPr id="1" name=""/>
        <p:cNvGrpSpPr/>
        <p:nvPr/>
      </p:nvGrpSpPr>
      <p:grpSpPr>
        <a:xfrm>
          <a:off x="0" y="0"/>
          <a:ext cx="0" cy="0"/>
          <a:chOff x="0" y="0"/>
          <a:chExt cx="0" cy="0"/>
        </a:xfrm>
      </p:grpSpPr>
      <p:sp>
        <p:nvSpPr>
          <p:cNvPr id="1392" name="Rectangle 1391"/>
          <p:cNvSpPr/>
          <p:nvPr userDrawn="1"/>
        </p:nvSpPr>
        <p:spPr bwMode="auto">
          <a:xfrm>
            <a:off x="117230" y="77469"/>
            <a:ext cx="13037703" cy="6861465"/>
          </a:xfrm>
          <a:prstGeom prst="rect">
            <a:avLst/>
          </a:prstGeom>
          <a:blipFill>
            <a:blip r:embed="rId2">
              <a:alphaModFix amt="80000"/>
            </a:blip>
            <a:srcRect/>
            <a:stretch>
              <a:fillRect l="-89347" r="-1"/>
            </a:stretch>
          </a:bli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pic>
        <p:nvPicPr>
          <p:cNvPr id="19" name="Picture 18"/>
          <p:cNvPicPr>
            <a:picLocks noChangeAspect="1"/>
          </p:cNvPicPr>
          <p:nvPr userDrawn="1"/>
        </p:nvPicPr>
        <p:blipFill rotWithShape="1">
          <a:blip r:embed="rId3"/>
          <a:srcRect l="3690" t="27657" r="2751" b="17378"/>
          <a:stretch/>
        </p:blipFill>
        <p:spPr>
          <a:xfrm>
            <a:off x="117231" y="0"/>
            <a:ext cx="12437234" cy="6993924"/>
          </a:xfrm>
          <a:prstGeom prst="rect">
            <a:avLst/>
          </a:prstGeom>
        </p:spPr>
      </p:pic>
      <p:pic>
        <p:nvPicPr>
          <p:cNvPr id="23" name="Picture 22"/>
          <p:cNvPicPr>
            <a:picLocks noChangeAspect="1"/>
          </p:cNvPicPr>
          <p:nvPr userDrawn="1"/>
        </p:nvPicPr>
        <p:blipFill rotWithShape="1">
          <a:blip r:embed="rId4"/>
          <a:srcRect l="5796" t="5241" b="19866"/>
          <a:stretch/>
        </p:blipFill>
        <p:spPr>
          <a:xfrm>
            <a:off x="0" y="-49427"/>
            <a:ext cx="9292434" cy="7068065"/>
          </a:xfrm>
          <a:prstGeom prst="rect">
            <a:avLst/>
          </a:prstGeom>
        </p:spPr>
      </p:pic>
      <p:sp>
        <p:nvSpPr>
          <p:cNvPr id="1381" name="Title 1"/>
          <p:cNvSpPr txBox="1">
            <a:spLocks/>
          </p:cNvSpPr>
          <p:nvPr userDrawn="1"/>
        </p:nvSpPr>
        <p:spPr>
          <a:xfrm>
            <a:off x="309896" y="340565"/>
            <a:ext cx="5244464" cy="3474545"/>
          </a:xfrm>
          <a:prstGeom prst="rect">
            <a:avLst/>
          </a:prstGeom>
        </p:spPr>
        <p:txBody>
          <a:bodyPr vert="horz" wrap="square" lIns="146283" tIns="91427" rIns="146283" bIns="91427" rtlCol="0" anchor="t">
            <a:noAutofit/>
          </a:bodyPr>
          <a:lstStyle>
            <a:lvl1pPr algn="l" defTabSz="932742" rtl="0" eaLnBrk="1" latinLnBrk="0" hangingPunct="1">
              <a:lnSpc>
                <a:spcPct val="90000"/>
              </a:lnSpc>
              <a:spcBef>
                <a:spcPct val="0"/>
              </a:spcBef>
              <a:buNone/>
              <a:defRPr lang="en-US" sz="5400" b="0" kern="1200" cap="none" spc="-102" baseline="0" dirty="0" smtClean="0">
                <a:ln w="3175">
                  <a:noFill/>
                </a:ln>
                <a:gradFill>
                  <a:gsLst>
                    <a:gs pos="7080">
                      <a:schemeClr val="tx1"/>
                    </a:gs>
                    <a:gs pos="26000">
                      <a:schemeClr val="tx1"/>
                    </a:gs>
                  </a:gsLst>
                  <a:lin ang="5400000" scaled="0"/>
                </a:gradFill>
                <a:effectLst/>
                <a:latin typeface="+mj-lt"/>
                <a:ea typeface="+mn-ea"/>
                <a:cs typeface="Segoe UI" pitchFamily="34" charset="0"/>
              </a:defRPr>
            </a:lvl1pPr>
          </a:lstStyle>
          <a:p>
            <a:endParaRPr lang="en-US" sz="5399" dirty="0">
              <a:solidFill>
                <a:srgbClr val="0072C6"/>
              </a:solidFill>
            </a:endParaRPr>
          </a:p>
        </p:txBody>
      </p:sp>
      <p:sp>
        <p:nvSpPr>
          <p:cNvPr id="1382" name="Title 1"/>
          <p:cNvSpPr>
            <a:spLocks noGrp="1"/>
          </p:cNvSpPr>
          <p:nvPr>
            <p:ph type="title"/>
          </p:nvPr>
        </p:nvSpPr>
        <p:spPr>
          <a:xfrm>
            <a:off x="274639" y="295276"/>
            <a:ext cx="5364246" cy="2433673"/>
          </a:xfrm>
        </p:spPr>
        <p:txBody>
          <a:bodyPr/>
          <a:lstStyle>
            <a:lvl1pPr>
              <a:defRPr sz="5400">
                <a:solidFill>
                  <a:schemeClr val="accent4"/>
                </a:solidFill>
              </a:defRPr>
            </a:lvl1pPr>
          </a:lstStyle>
          <a:p>
            <a:r>
              <a:rPr lang="en-US" dirty="0"/>
              <a:t>Click to edit Master title style</a:t>
            </a:r>
          </a:p>
        </p:txBody>
      </p:sp>
      <p:grpSp>
        <p:nvGrpSpPr>
          <p:cNvPr id="1383" name="Group 1382"/>
          <p:cNvGrpSpPr/>
          <p:nvPr userDrawn="1"/>
        </p:nvGrpSpPr>
        <p:grpSpPr>
          <a:xfrm>
            <a:off x="1257868" y="3037751"/>
            <a:ext cx="1775425" cy="1775425"/>
            <a:chOff x="1257868" y="2914778"/>
            <a:chExt cx="1775425" cy="1775425"/>
          </a:xfrm>
        </p:grpSpPr>
        <p:grpSp>
          <p:nvGrpSpPr>
            <p:cNvPr id="1384" name="Group 1383"/>
            <p:cNvGrpSpPr/>
            <p:nvPr userDrawn="1"/>
          </p:nvGrpSpPr>
          <p:grpSpPr>
            <a:xfrm>
              <a:off x="1257868" y="2914778"/>
              <a:ext cx="1775425" cy="1775425"/>
              <a:chOff x="1068968" y="3223626"/>
              <a:chExt cx="1775425" cy="1775425"/>
            </a:xfrm>
            <a:solidFill>
              <a:srgbClr val="BA141A"/>
            </a:solidFill>
          </p:grpSpPr>
          <p:sp>
            <p:nvSpPr>
              <p:cNvPr id="1387" name="Donut 1386"/>
              <p:cNvSpPr/>
              <p:nvPr/>
            </p:nvSpPr>
            <p:spPr bwMode="auto">
              <a:xfrm>
                <a:off x="1068968" y="3223626"/>
                <a:ext cx="1775425" cy="1775425"/>
              </a:xfrm>
              <a:prstGeom prst="donut">
                <a:avLst>
                  <a:gd name="adj" fmla="val 7423"/>
                </a:avLst>
              </a:prstGeom>
              <a:solidFill>
                <a:srgbClr val="BA141A">
                  <a:lumMod val="40000"/>
                  <a:lumOff val="60000"/>
                </a:srgbClr>
              </a:solidFill>
              <a:ln w="9525" cap="flat" cmpd="sng" algn="ctr">
                <a:noFill/>
                <a:prstDash val="solid"/>
                <a:headEnd type="none" w="med" len="med"/>
                <a:tailEnd type="none" w="med" len="med"/>
              </a:ln>
              <a:effectLst/>
            </p:spPr>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marR="0" lvl="0" indent="-342834" algn="ctr" defTabSz="932293" eaLnBrk="1" fontAlgn="auto" latinLnBrk="0" hangingPunct="1">
                  <a:lnSpc>
                    <a:spcPct val="90000"/>
                  </a:lnSpc>
                  <a:spcBef>
                    <a:spcPts val="0"/>
                  </a:spcBef>
                  <a:spcAft>
                    <a:spcPts val="0"/>
                  </a:spcAft>
                  <a:buClrTx/>
                  <a:buSzTx/>
                  <a:buFont typeface="Wingdings 3" panose="05040102010807070707" pitchFamily="18" charset="2"/>
                  <a:buChar char="Æ"/>
                  <a:tabLst/>
                  <a:defRPr/>
                </a:pPr>
                <a:endParaRPr kumimoji="0" lang="en-IN" sz="2000" b="1" i="0" u="none" strike="noStrike" kern="0" cap="none" spc="0" normalizeH="0" baseline="0" noProof="0" dirty="0">
                  <a:ln>
                    <a:noFill/>
                  </a:ln>
                  <a:solidFill>
                    <a:srgbClr val="FFFFFF"/>
                  </a:solidFill>
                  <a:effectLst/>
                  <a:uLnTx/>
                  <a:uFillTx/>
                  <a:latin typeface="Segoe UI Light"/>
                  <a:ea typeface="Segoe UI" pitchFamily="34" charset="0"/>
                  <a:cs typeface="Segoe UI" pitchFamily="34" charset="0"/>
                </a:endParaRPr>
              </a:p>
            </p:txBody>
          </p:sp>
          <p:sp>
            <p:nvSpPr>
              <p:cNvPr id="1388" name="Freeform 5"/>
              <p:cNvSpPr>
                <a:spLocks/>
              </p:cNvSpPr>
              <p:nvPr/>
            </p:nvSpPr>
            <p:spPr bwMode="auto">
              <a:xfrm rot="18900000">
                <a:off x="1616206" y="3474252"/>
                <a:ext cx="376606" cy="352694"/>
              </a:xfrm>
              <a:custGeom>
                <a:avLst/>
                <a:gdLst>
                  <a:gd name="T0" fmla="*/ 53 w 53"/>
                  <a:gd name="T1" fmla="*/ 22 h 49"/>
                  <a:gd name="T2" fmla="*/ 2 w 53"/>
                  <a:gd name="T3" fmla="*/ 0 h 49"/>
                  <a:gd name="T4" fmla="*/ 0 w 53"/>
                  <a:gd name="T5" fmla="*/ 37 h 49"/>
                  <a:gd name="T6" fmla="*/ 28 w 53"/>
                  <a:gd name="T7" fmla="*/ 49 h 49"/>
                  <a:gd name="T8" fmla="*/ 53 w 53"/>
                  <a:gd name="T9" fmla="*/ 22 h 49"/>
                </a:gdLst>
                <a:ahLst/>
                <a:cxnLst>
                  <a:cxn ang="0">
                    <a:pos x="T0" y="T1"/>
                  </a:cxn>
                  <a:cxn ang="0">
                    <a:pos x="T2" y="T3"/>
                  </a:cxn>
                  <a:cxn ang="0">
                    <a:pos x="T4" y="T5"/>
                  </a:cxn>
                  <a:cxn ang="0">
                    <a:pos x="T6" y="T7"/>
                  </a:cxn>
                  <a:cxn ang="0">
                    <a:pos x="T8" y="T9"/>
                  </a:cxn>
                </a:cxnLst>
                <a:rect l="0" t="0" r="r" b="b"/>
                <a:pathLst>
                  <a:path w="53" h="49">
                    <a:moveTo>
                      <a:pt x="53" y="22"/>
                    </a:moveTo>
                    <a:cubicBezTo>
                      <a:pt x="39" y="9"/>
                      <a:pt x="21" y="2"/>
                      <a:pt x="2" y="0"/>
                    </a:cubicBezTo>
                    <a:cubicBezTo>
                      <a:pt x="0" y="37"/>
                      <a:pt x="0" y="37"/>
                      <a:pt x="0" y="37"/>
                    </a:cubicBezTo>
                    <a:cubicBezTo>
                      <a:pt x="10" y="38"/>
                      <a:pt x="20" y="42"/>
                      <a:pt x="28" y="49"/>
                    </a:cubicBezTo>
                    <a:lnTo>
                      <a:pt x="53" y="22"/>
                    </a:lnTo>
                    <a:close/>
                  </a:path>
                </a:pathLst>
              </a:custGeom>
              <a:grpFill/>
              <a:ln>
                <a:noFill/>
              </a:ln>
              <a:extLst/>
            </p:spPr>
            <p:txBody>
              <a:bodyPr vert="horz" wrap="square" lIns="91427" tIns="45713" rIns="91427" bIns="45713" numCol="1" anchor="t" anchorCtr="0" compatLnSpc="1">
                <a:prstTxWarp prst="textNoShape">
                  <a:avLst/>
                </a:prstTxWarp>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sp>
            <p:nvSpPr>
              <p:cNvPr id="1389" name="Freeform 6"/>
              <p:cNvSpPr>
                <a:spLocks/>
              </p:cNvSpPr>
              <p:nvPr/>
            </p:nvSpPr>
            <p:spPr bwMode="auto">
              <a:xfrm rot="18900000">
                <a:off x="1942016" y="3461858"/>
                <a:ext cx="352695" cy="379596"/>
              </a:xfrm>
              <a:custGeom>
                <a:avLst/>
                <a:gdLst>
                  <a:gd name="T0" fmla="*/ 12 w 49"/>
                  <a:gd name="T1" fmla="*/ 53 h 53"/>
                  <a:gd name="T2" fmla="*/ 49 w 49"/>
                  <a:gd name="T3" fmla="*/ 51 h 53"/>
                  <a:gd name="T4" fmla="*/ 27 w 49"/>
                  <a:gd name="T5" fmla="*/ 0 h 53"/>
                  <a:gd name="T6" fmla="*/ 0 w 49"/>
                  <a:gd name="T7" fmla="*/ 24 h 53"/>
                  <a:gd name="T8" fmla="*/ 12 w 49"/>
                  <a:gd name="T9" fmla="*/ 53 h 53"/>
                </a:gdLst>
                <a:ahLst/>
                <a:cxnLst>
                  <a:cxn ang="0">
                    <a:pos x="T0" y="T1"/>
                  </a:cxn>
                  <a:cxn ang="0">
                    <a:pos x="T2" y="T3"/>
                  </a:cxn>
                  <a:cxn ang="0">
                    <a:pos x="T4" y="T5"/>
                  </a:cxn>
                  <a:cxn ang="0">
                    <a:pos x="T6" y="T7"/>
                  </a:cxn>
                  <a:cxn ang="0">
                    <a:pos x="T8" y="T9"/>
                  </a:cxn>
                </a:cxnLst>
                <a:rect l="0" t="0" r="r" b="b"/>
                <a:pathLst>
                  <a:path w="49" h="53">
                    <a:moveTo>
                      <a:pt x="12" y="53"/>
                    </a:moveTo>
                    <a:cubicBezTo>
                      <a:pt x="49" y="51"/>
                      <a:pt x="49" y="51"/>
                      <a:pt x="49" y="51"/>
                    </a:cubicBezTo>
                    <a:cubicBezTo>
                      <a:pt x="47" y="32"/>
                      <a:pt x="40" y="14"/>
                      <a:pt x="27" y="0"/>
                    </a:cubicBezTo>
                    <a:cubicBezTo>
                      <a:pt x="0" y="24"/>
                      <a:pt x="0" y="24"/>
                      <a:pt x="0" y="24"/>
                    </a:cubicBezTo>
                    <a:cubicBezTo>
                      <a:pt x="7" y="32"/>
                      <a:pt x="11" y="43"/>
                      <a:pt x="12" y="53"/>
                    </a:cubicBezTo>
                    <a:close/>
                  </a:path>
                </a:pathLst>
              </a:custGeom>
              <a:grpFill/>
              <a:ln>
                <a:noFill/>
              </a:ln>
              <a:extLst/>
            </p:spPr>
            <p:txBody>
              <a:bodyPr vert="horz" wrap="square" lIns="91427" tIns="45713" rIns="91427" bIns="45713" numCol="1" anchor="t" anchorCtr="0" compatLnSpc="1">
                <a:prstTxWarp prst="textNoShape">
                  <a:avLst/>
                </a:prstTxWarp>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sp>
            <p:nvSpPr>
              <p:cNvPr id="1390" name="Freeform 7"/>
              <p:cNvSpPr>
                <a:spLocks/>
              </p:cNvSpPr>
              <p:nvPr/>
            </p:nvSpPr>
            <p:spPr bwMode="auto">
              <a:xfrm rot="18900000">
                <a:off x="1311425" y="3777538"/>
                <a:ext cx="379596" cy="352694"/>
              </a:xfrm>
              <a:custGeom>
                <a:avLst/>
                <a:gdLst>
                  <a:gd name="T0" fmla="*/ 53 w 53"/>
                  <a:gd name="T1" fmla="*/ 37 h 49"/>
                  <a:gd name="T2" fmla="*/ 51 w 53"/>
                  <a:gd name="T3" fmla="*/ 0 h 49"/>
                  <a:gd name="T4" fmla="*/ 0 w 53"/>
                  <a:gd name="T5" fmla="*/ 21 h 49"/>
                  <a:gd name="T6" fmla="*/ 24 w 53"/>
                  <a:gd name="T7" fmla="*/ 49 h 49"/>
                  <a:gd name="T8" fmla="*/ 53 w 53"/>
                  <a:gd name="T9" fmla="*/ 37 h 49"/>
                </a:gdLst>
                <a:ahLst/>
                <a:cxnLst>
                  <a:cxn ang="0">
                    <a:pos x="T0" y="T1"/>
                  </a:cxn>
                  <a:cxn ang="0">
                    <a:pos x="T2" y="T3"/>
                  </a:cxn>
                  <a:cxn ang="0">
                    <a:pos x="T4" y="T5"/>
                  </a:cxn>
                  <a:cxn ang="0">
                    <a:pos x="T6" y="T7"/>
                  </a:cxn>
                  <a:cxn ang="0">
                    <a:pos x="T8" y="T9"/>
                  </a:cxn>
                </a:cxnLst>
                <a:rect l="0" t="0" r="r" b="b"/>
                <a:pathLst>
                  <a:path w="53" h="49">
                    <a:moveTo>
                      <a:pt x="53" y="37"/>
                    </a:moveTo>
                    <a:cubicBezTo>
                      <a:pt x="51" y="0"/>
                      <a:pt x="51" y="0"/>
                      <a:pt x="51" y="0"/>
                    </a:cubicBezTo>
                    <a:cubicBezTo>
                      <a:pt x="32" y="1"/>
                      <a:pt x="14" y="9"/>
                      <a:pt x="0" y="21"/>
                    </a:cubicBezTo>
                    <a:cubicBezTo>
                      <a:pt x="24" y="49"/>
                      <a:pt x="24" y="49"/>
                      <a:pt x="24" y="49"/>
                    </a:cubicBezTo>
                    <a:cubicBezTo>
                      <a:pt x="32" y="42"/>
                      <a:pt x="43" y="38"/>
                      <a:pt x="53" y="37"/>
                    </a:cubicBezTo>
                    <a:close/>
                  </a:path>
                </a:pathLst>
              </a:custGeom>
              <a:grpFill/>
              <a:ln>
                <a:noFill/>
              </a:ln>
              <a:extLst/>
            </p:spPr>
            <p:txBody>
              <a:bodyPr vert="horz" wrap="square" lIns="91427" tIns="45713" rIns="91427" bIns="45713" numCol="1" anchor="t" anchorCtr="0" compatLnSpc="1">
                <a:prstTxWarp prst="textNoShape">
                  <a:avLst/>
                </a:prstTxWarp>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sp>
            <p:nvSpPr>
              <p:cNvPr id="1391" name="Freeform 8"/>
              <p:cNvSpPr>
                <a:spLocks/>
              </p:cNvSpPr>
              <p:nvPr/>
            </p:nvSpPr>
            <p:spPr bwMode="auto">
              <a:xfrm rot="18900000">
                <a:off x="1331654" y="4082167"/>
                <a:ext cx="349706" cy="379596"/>
              </a:xfrm>
              <a:custGeom>
                <a:avLst/>
                <a:gdLst>
                  <a:gd name="T0" fmla="*/ 48 w 49"/>
                  <a:gd name="T1" fmla="*/ 23 h 53"/>
                  <a:gd name="T2" fmla="*/ 21 w 49"/>
                  <a:gd name="T3" fmla="*/ 0 h 53"/>
                  <a:gd name="T4" fmla="*/ 0 w 49"/>
                  <a:gd name="T5" fmla="*/ 51 h 53"/>
                  <a:gd name="T6" fmla="*/ 37 w 49"/>
                  <a:gd name="T7" fmla="*/ 53 h 53"/>
                  <a:gd name="T8" fmla="*/ 49 w 49"/>
                  <a:gd name="T9" fmla="*/ 24 h 53"/>
                  <a:gd name="T10" fmla="*/ 48 w 49"/>
                  <a:gd name="T11" fmla="*/ 23 h 53"/>
                </a:gdLst>
                <a:ahLst/>
                <a:cxnLst>
                  <a:cxn ang="0">
                    <a:pos x="T0" y="T1"/>
                  </a:cxn>
                  <a:cxn ang="0">
                    <a:pos x="T2" y="T3"/>
                  </a:cxn>
                  <a:cxn ang="0">
                    <a:pos x="T4" y="T5"/>
                  </a:cxn>
                  <a:cxn ang="0">
                    <a:pos x="T6" y="T7"/>
                  </a:cxn>
                  <a:cxn ang="0">
                    <a:pos x="T8" y="T9"/>
                  </a:cxn>
                  <a:cxn ang="0">
                    <a:pos x="T10" y="T11"/>
                  </a:cxn>
                </a:cxnLst>
                <a:rect l="0" t="0" r="r" b="b"/>
                <a:pathLst>
                  <a:path w="49" h="53">
                    <a:moveTo>
                      <a:pt x="48" y="23"/>
                    </a:moveTo>
                    <a:cubicBezTo>
                      <a:pt x="21" y="0"/>
                      <a:pt x="21" y="0"/>
                      <a:pt x="21" y="0"/>
                    </a:cubicBezTo>
                    <a:cubicBezTo>
                      <a:pt x="8" y="14"/>
                      <a:pt x="1" y="32"/>
                      <a:pt x="0" y="51"/>
                    </a:cubicBezTo>
                    <a:cubicBezTo>
                      <a:pt x="37" y="53"/>
                      <a:pt x="37" y="53"/>
                      <a:pt x="37" y="53"/>
                    </a:cubicBezTo>
                    <a:cubicBezTo>
                      <a:pt x="38" y="42"/>
                      <a:pt x="42" y="32"/>
                      <a:pt x="49" y="24"/>
                    </a:cubicBezTo>
                    <a:cubicBezTo>
                      <a:pt x="48" y="23"/>
                      <a:pt x="48" y="23"/>
                      <a:pt x="48" y="23"/>
                    </a:cubicBezTo>
                    <a:close/>
                  </a:path>
                </a:pathLst>
              </a:custGeom>
              <a:grpFill/>
              <a:ln>
                <a:noFill/>
              </a:ln>
              <a:extLst/>
            </p:spPr>
            <p:txBody>
              <a:bodyPr vert="horz" wrap="square" lIns="91427" tIns="45713" rIns="91427" bIns="45713" numCol="1" anchor="t" anchorCtr="0" compatLnSpc="1">
                <a:prstTxWarp prst="textNoShape">
                  <a:avLst/>
                </a:prstTxWarp>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grpSp>
        <p:sp>
          <p:nvSpPr>
            <p:cNvPr id="1385" name="Freeform 1384"/>
            <p:cNvSpPr>
              <a:spLocks/>
            </p:cNvSpPr>
            <p:nvPr userDrawn="1"/>
          </p:nvSpPr>
          <p:spPr bwMode="auto">
            <a:xfrm rot="18900000">
              <a:off x="2170096" y="3434382"/>
              <a:ext cx="593840" cy="477384"/>
            </a:xfrm>
            <a:custGeom>
              <a:avLst/>
              <a:gdLst>
                <a:gd name="connsiteX0" fmla="*/ 42335 w 473106"/>
                <a:gd name="connsiteY0" fmla="*/ 21859 h 380327"/>
                <a:gd name="connsiteX1" fmla="*/ 61057 w 473106"/>
                <a:gd name="connsiteY1" fmla="*/ 49049 h 380327"/>
                <a:gd name="connsiteX2" fmla="*/ 64322 w 473106"/>
                <a:gd name="connsiteY2" fmla="*/ 64322 h 380327"/>
                <a:gd name="connsiteX3" fmla="*/ 0 w 473106"/>
                <a:gd name="connsiteY3" fmla="*/ 0 h 380327"/>
                <a:gd name="connsiteX4" fmla="*/ 15056 w 473106"/>
                <a:gd name="connsiteY4" fmla="*/ 3198 h 380327"/>
                <a:gd name="connsiteX5" fmla="*/ 42335 w 473106"/>
                <a:gd name="connsiteY5" fmla="*/ 21859 h 380327"/>
                <a:gd name="connsiteX6" fmla="*/ 473106 w 473106"/>
                <a:gd name="connsiteY6" fmla="*/ 104320 h 380327"/>
                <a:gd name="connsiteX7" fmla="*/ 376111 w 473106"/>
                <a:gd name="connsiteY7" fmla="*/ 371609 h 380327"/>
                <a:gd name="connsiteX8" fmla="*/ 380327 w 473106"/>
                <a:gd name="connsiteY8" fmla="*/ 380327 h 380327"/>
                <a:gd name="connsiteX9" fmla="*/ 222557 w 473106"/>
                <a:gd name="connsiteY9" fmla="*/ 222557 h 380327"/>
                <a:gd name="connsiteX10" fmla="*/ 248449 w 473106"/>
                <a:gd name="connsiteY10" fmla="*/ 160479 h 380327"/>
                <a:gd name="connsiteX11" fmla="*/ 262000 w 473106"/>
                <a:gd name="connsiteY11" fmla="*/ 92946 h 380327"/>
                <a:gd name="connsiteX12" fmla="*/ 473106 w 473106"/>
                <a:gd name="connsiteY12" fmla="*/ 104320 h 38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3106" h="380327">
                  <a:moveTo>
                    <a:pt x="42335" y="21859"/>
                  </a:moveTo>
                  <a:cubicBezTo>
                    <a:pt x="50181" y="29678"/>
                    <a:pt x="56599" y="38919"/>
                    <a:pt x="61057" y="49049"/>
                  </a:cubicBezTo>
                  <a:lnTo>
                    <a:pt x="64322" y="64322"/>
                  </a:lnTo>
                  <a:lnTo>
                    <a:pt x="0" y="0"/>
                  </a:lnTo>
                  <a:lnTo>
                    <a:pt x="15056" y="3198"/>
                  </a:lnTo>
                  <a:cubicBezTo>
                    <a:pt x="25218" y="7641"/>
                    <a:pt x="34490" y="14039"/>
                    <a:pt x="42335" y="21859"/>
                  </a:cubicBezTo>
                  <a:close/>
                  <a:moveTo>
                    <a:pt x="473106" y="104320"/>
                  </a:moveTo>
                  <a:cubicBezTo>
                    <a:pt x="467401" y="200999"/>
                    <a:pt x="433167" y="297678"/>
                    <a:pt x="376111" y="371609"/>
                  </a:cubicBezTo>
                  <a:lnTo>
                    <a:pt x="380327" y="380327"/>
                  </a:lnTo>
                  <a:lnTo>
                    <a:pt x="222557" y="222557"/>
                  </a:lnTo>
                  <a:lnTo>
                    <a:pt x="248449" y="160479"/>
                  </a:lnTo>
                  <a:cubicBezTo>
                    <a:pt x="254868" y="138442"/>
                    <a:pt x="259147" y="115694"/>
                    <a:pt x="262000" y="92946"/>
                  </a:cubicBezTo>
                  <a:cubicBezTo>
                    <a:pt x="262000" y="92946"/>
                    <a:pt x="262000" y="92946"/>
                    <a:pt x="473106" y="104320"/>
                  </a:cubicBezTo>
                  <a:close/>
                </a:path>
              </a:pathLst>
            </a:custGeom>
            <a:solidFill>
              <a:srgbClr val="BA141A"/>
            </a:solidFill>
            <a:ln>
              <a:noFill/>
            </a:ln>
            <a:extLst/>
          </p:spPr>
          <p:txBody>
            <a:bodyPr vert="horz" wrap="square" lIns="91427" tIns="45713" rIns="91427" bIns="45713" numCol="1" anchor="t" anchorCtr="0" compatLnSpc="1">
              <a:prstTxWarp prst="textNoShape">
                <a:avLst/>
              </a:prstTxWarp>
              <a:noAutofit/>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sp>
          <p:nvSpPr>
            <p:cNvPr id="1386" name="Freeform 1385"/>
            <p:cNvSpPr>
              <a:spLocks/>
            </p:cNvSpPr>
            <p:nvPr userDrawn="1"/>
          </p:nvSpPr>
          <p:spPr bwMode="auto">
            <a:xfrm rot="19005034">
              <a:off x="2115065" y="3501231"/>
              <a:ext cx="616889" cy="599616"/>
            </a:xfrm>
            <a:custGeom>
              <a:avLst/>
              <a:gdLst>
                <a:gd name="connsiteX0" fmla="*/ 145492 w 491469"/>
                <a:gd name="connsiteY0" fmla="*/ 25592 h 477708"/>
                <a:gd name="connsiteX1" fmla="*/ 171167 w 491469"/>
                <a:gd name="connsiteY1" fmla="*/ 85305 h 477708"/>
                <a:gd name="connsiteX2" fmla="*/ 325218 w 491469"/>
                <a:gd name="connsiteY2" fmla="*/ 227480 h 477708"/>
                <a:gd name="connsiteX3" fmla="*/ 325539 w 491469"/>
                <a:gd name="connsiteY3" fmla="*/ 226709 h 477708"/>
                <a:gd name="connsiteX4" fmla="*/ 484040 w 491469"/>
                <a:gd name="connsiteY4" fmla="*/ 385210 h 477708"/>
                <a:gd name="connsiteX5" fmla="*/ 488807 w 491469"/>
                <a:gd name="connsiteY5" fmla="*/ 395069 h 477708"/>
                <a:gd name="connsiteX6" fmla="*/ 473563 w 491469"/>
                <a:gd name="connsiteY6" fmla="*/ 460647 h 477708"/>
                <a:gd name="connsiteX7" fmla="*/ 387979 w 491469"/>
                <a:gd name="connsiteY7" fmla="*/ 460647 h 477708"/>
                <a:gd name="connsiteX8" fmla="*/ 85584 w 491469"/>
                <a:gd name="connsiteY8" fmla="*/ 170610 h 477708"/>
                <a:gd name="connsiteX9" fmla="*/ 0 w 491469"/>
                <a:gd name="connsiteY9" fmla="*/ 85305 h 477708"/>
                <a:gd name="connsiteX10" fmla="*/ 85584 w 491469"/>
                <a:gd name="connsiteY10" fmla="*/ 0 h 477708"/>
                <a:gd name="connsiteX11" fmla="*/ 145492 w 491469"/>
                <a:gd name="connsiteY11" fmla="*/ 25592 h 477708"/>
                <a:gd name="connsiteX0" fmla="*/ 145492 w 491469"/>
                <a:gd name="connsiteY0" fmla="*/ 25592 h 477708"/>
                <a:gd name="connsiteX1" fmla="*/ 171167 w 491469"/>
                <a:gd name="connsiteY1" fmla="*/ 85305 h 477708"/>
                <a:gd name="connsiteX2" fmla="*/ 325218 w 491469"/>
                <a:gd name="connsiteY2" fmla="*/ 227480 h 477708"/>
                <a:gd name="connsiteX3" fmla="*/ 484040 w 491469"/>
                <a:gd name="connsiteY3" fmla="*/ 385210 h 477708"/>
                <a:gd name="connsiteX4" fmla="*/ 488807 w 491469"/>
                <a:gd name="connsiteY4" fmla="*/ 395069 h 477708"/>
                <a:gd name="connsiteX5" fmla="*/ 473563 w 491469"/>
                <a:gd name="connsiteY5" fmla="*/ 460647 h 477708"/>
                <a:gd name="connsiteX6" fmla="*/ 387979 w 491469"/>
                <a:gd name="connsiteY6" fmla="*/ 460647 h 477708"/>
                <a:gd name="connsiteX7" fmla="*/ 85584 w 491469"/>
                <a:gd name="connsiteY7" fmla="*/ 170610 h 477708"/>
                <a:gd name="connsiteX8" fmla="*/ 0 w 491469"/>
                <a:gd name="connsiteY8" fmla="*/ 85305 h 477708"/>
                <a:gd name="connsiteX9" fmla="*/ 85584 w 491469"/>
                <a:gd name="connsiteY9" fmla="*/ 0 h 477708"/>
                <a:gd name="connsiteX10" fmla="*/ 145492 w 491469"/>
                <a:gd name="connsiteY10" fmla="*/ 25592 h 477708"/>
                <a:gd name="connsiteX0" fmla="*/ 145492 w 491469"/>
                <a:gd name="connsiteY0" fmla="*/ 25592 h 477708"/>
                <a:gd name="connsiteX1" fmla="*/ 171167 w 491469"/>
                <a:gd name="connsiteY1" fmla="*/ 85305 h 477708"/>
                <a:gd name="connsiteX2" fmla="*/ 484040 w 491469"/>
                <a:gd name="connsiteY2" fmla="*/ 385210 h 477708"/>
                <a:gd name="connsiteX3" fmla="*/ 488807 w 491469"/>
                <a:gd name="connsiteY3" fmla="*/ 395069 h 477708"/>
                <a:gd name="connsiteX4" fmla="*/ 473563 w 491469"/>
                <a:gd name="connsiteY4" fmla="*/ 460647 h 477708"/>
                <a:gd name="connsiteX5" fmla="*/ 387979 w 491469"/>
                <a:gd name="connsiteY5" fmla="*/ 460647 h 477708"/>
                <a:gd name="connsiteX6" fmla="*/ 85584 w 491469"/>
                <a:gd name="connsiteY6" fmla="*/ 170610 h 477708"/>
                <a:gd name="connsiteX7" fmla="*/ 0 w 491469"/>
                <a:gd name="connsiteY7" fmla="*/ 85305 h 477708"/>
                <a:gd name="connsiteX8" fmla="*/ 85584 w 491469"/>
                <a:gd name="connsiteY8" fmla="*/ 0 h 477708"/>
                <a:gd name="connsiteX9" fmla="*/ 145492 w 491469"/>
                <a:gd name="connsiteY9" fmla="*/ 25592 h 477708"/>
                <a:gd name="connsiteX0" fmla="*/ 145492 w 491469"/>
                <a:gd name="connsiteY0" fmla="*/ 25592 h 477708"/>
                <a:gd name="connsiteX1" fmla="*/ 171167 w 491469"/>
                <a:gd name="connsiteY1" fmla="*/ 85305 h 477708"/>
                <a:gd name="connsiteX2" fmla="*/ 488807 w 491469"/>
                <a:gd name="connsiteY2" fmla="*/ 395069 h 477708"/>
                <a:gd name="connsiteX3" fmla="*/ 473563 w 491469"/>
                <a:gd name="connsiteY3" fmla="*/ 460647 h 477708"/>
                <a:gd name="connsiteX4" fmla="*/ 387979 w 491469"/>
                <a:gd name="connsiteY4" fmla="*/ 460647 h 477708"/>
                <a:gd name="connsiteX5" fmla="*/ 85584 w 491469"/>
                <a:gd name="connsiteY5" fmla="*/ 170610 h 477708"/>
                <a:gd name="connsiteX6" fmla="*/ 0 w 491469"/>
                <a:gd name="connsiteY6" fmla="*/ 85305 h 477708"/>
                <a:gd name="connsiteX7" fmla="*/ 85584 w 491469"/>
                <a:gd name="connsiteY7" fmla="*/ 0 h 477708"/>
                <a:gd name="connsiteX8" fmla="*/ 145492 w 491469"/>
                <a:gd name="connsiteY8" fmla="*/ 25592 h 47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1469" h="477708">
                  <a:moveTo>
                    <a:pt x="145492" y="25592"/>
                  </a:moveTo>
                  <a:cubicBezTo>
                    <a:pt x="161183" y="41231"/>
                    <a:pt x="171167" y="62557"/>
                    <a:pt x="171167" y="85305"/>
                  </a:cubicBezTo>
                  <a:lnTo>
                    <a:pt x="488807" y="395069"/>
                  </a:lnTo>
                  <a:cubicBezTo>
                    <a:pt x="494959" y="416928"/>
                    <a:pt x="490679" y="443586"/>
                    <a:pt x="473563" y="460647"/>
                  </a:cubicBezTo>
                  <a:cubicBezTo>
                    <a:pt x="450740" y="483395"/>
                    <a:pt x="410801" y="483395"/>
                    <a:pt x="387979" y="460647"/>
                  </a:cubicBezTo>
                  <a:lnTo>
                    <a:pt x="85584" y="170610"/>
                  </a:lnTo>
                  <a:cubicBezTo>
                    <a:pt x="39939" y="170610"/>
                    <a:pt x="0" y="136488"/>
                    <a:pt x="0" y="85305"/>
                  </a:cubicBezTo>
                  <a:cubicBezTo>
                    <a:pt x="0" y="39809"/>
                    <a:pt x="39939" y="0"/>
                    <a:pt x="85584" y="0"/>
                  </a:cubicBezTo>
                  <a:cubicBezTo>
                    <a:pt x="108406" y="0"/>
                    <a:pt x="129802" y="9952"/>
                    <a:pt x="145492" y="25592"/>
                  </a:cubicBezTo>
                  <a:close/>
                </a:path>
              </a:pathLst>
            </a:custGeom>
            <a:solidFill>
              <a:srgbClr val="BA141A">
                <a:lumMod val="50000"/>
              </a:srgbClr>
            </a:solidFill>
            <a:ln>
              <a:noFill/>
            </a:ln>
            <a:extLst/>
          </p:spPr>
          <p:txBody>
            <a:bodyPr vert="horz" wrap="square" lIns="91427" tIns="45713" rIns="91427" bIns="45713" numCol="1" anchor="t" anchorCtr="0" compatLnSpc="1">
              <a:prstTxWarp prst="textNoShape">
                <a:avLst/>
              </a:prstTxWarp>
              <a:noAutofit/>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grpSp>
    </p:spTree>
    <p:extLst>
      <p:ext uri="{BB962C8B-B14F-4D97-AF65-F5344CB8AC3E}">
        <p14:creationId xmlns:p14="http://schemas.microsoft.com/office/powerpoint/2010/main" val="1983259902"/>
      </p:ext>
    </p:extLst>
  </p:cSld>
  <p:clrMapOvr>
    <a:masterClrMapping/>
  </p:clrMapOvr>
  <p:transition>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Insights section">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108331" y="2125663"/>
            <a:ext cx="8219813" cy="1828800"/>
          </a:xfrm>
        </p:spPr>
        <p:txBody>
          <a:bodyPr/>
          <a:lstStyle>
            <a:lvl1pPr>
              <a:defRPr sz="6001" baseline="0"/>
            </a:lvl1pPr>
          </a:lstStyle>
          <a:p>
            <a:r>
              <a:rPr lang="en-US" dirty="0"/>
              <a:t>Click to edit Master title style</a:t>
            </a:r>
          </a:p>
        </p:txBody>
      </p:sp>
    </p:spTree>
    <p:extLst>
      <p:ext uri="{BB962C8B-B14F-4D97-AF65-F5344CB8AC3E}">
        <p14:creationId xmlns:p14="http://schemas.microsoft.com/office/powerpoint/2010/main" val="16797349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6" name="Text Placeholder 5"/>
          <p:cNvSpPr>
            <a:spLocks noGrp="1"/>
          </p:cNvSpPr>
          <p:nvPr>
            <p:ph type="body" sz="quarter" idx="10"/>
          </p:nvPr>
        </p:nvSpPr>
        <p:spPr>
          <a:xfrm>
            <a:off x="274638" y="1212850"/>
            <a:ext cx="11887200" cy="2025170"/>
          </a:xfrm>
        </p:spPr>
        <p:txBody>
          <a:bodyPr/>
          <a:lstStyle>
            <a:lvl1pPr marL="0" indent="0">
              <a:buNone/>
              <a:defRPr>
                <a:gradFill>
                  <a:gsLst>
                    <a:gs pos="1250">
                      <a:schemeClr val="tx2"/>
                    </a:gs>
                    <a:gs pos="99000">
                      <a:schemeClr val="tx2"/>
                    </a:gs>
                  </a:gsLst>
                  <a:lin ang="5400000" scaled="0"/>
                </a:gradFill>
              </a:defRPr>
            </a:lvl1pPr>
            <a:lvl2pPr marL="0" indent="0">
              <a:buFontTx/>
              <a:buNone/>
              <a:defRPr sz="2000"/>
            </a:lvl2pPr>
            <a:lvl3pPr marL="228600" indent="0">
              <a:buNone/>
              <a:defRPr/>
            </a:lvl3pPr>
            <a:lvl4pPr marL="457200" indent="0">
              <a:buNone/>
              <a:defRPr/>
            </a:lvl4pPr>
            <a:lvl5pPr marL="685800"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40196659"/>
      </p:ext>
    </p:extLst>
  </p:cSld>
  <p:clrMapOvr>
    <a:masterClrMapping/>
  </p:clrMapOvr>
  <p:transition>
    <p:fade/>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6" name="Text Placeholder 5"/>
          <p:cNvSpPr>
            <a:spLocks noGrp="1"/>
          </p:cNvSpPr>
          <p:nvPr>
            <p:ph type="body" sz="quarter" idx="10"/>
          </p:nvPr>
        </p:nvSpPr>
        <p:spPr>
          <a:xfrm>
            <a:off x="274638" y="1212850"/>
            <a:ext cx="11887200" cy="2025170"/>
          </a:xfrm>
        </p:spPr>
        <p:txBody>
          <a:bodyPr/>
          <a:lstStyle>
            <a:lvl1pPr marL="0" indent="0">
              <a:buNone/>
              <a:defRPr>
                <a:gradFill>
                  <a:gsLst>
                    <a:gs pos="1250">
                      <a:schemeClr val="tx1"/>
                    </a:gs>
                    <a:gs pos="99000">
                      <a:schemeClr val="tx1"/>
                    </a:gs>
                  </a:gsLst>
                  <a:lin ang="5400000" scaled="0"/>
                </a:gradFill>
              </a:defRPr>
            </a:lvl1pPr>
            <a:lvl2pPr marL="0" indent="0">
              <a:buFontTx/>
              <a:buNone/>
              <a:defRPr sz="2000"/>
            </a:lvl2pPr>
            <a:lvl3pPr marL="228600" indent="0">
              <a:buNone/>
              <a:defRPr/>
            </a:lvl3pPr>
            <a:lvl4pPr marL="457200" indent="0">
              <a:buNone/>
              <a:defRPr/>
            </a:lvl4pPr>
            <a:lvl5pPr marL="685800"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306498420"/>
      </p:ext>
    </p:extLst>
  </p:cSld>
  <p:clrMapOvr>
    <a:masterClrMapping/>
  </p:clrMapOvr>
  <p:transition>
    <p:fade/>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itle and Content 1st level color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092881"/>
          </a:xfrm>
        </p:spPr>
        <p:txBody>
          <a:bodyPr>
            <a:spAutoFit/>
          </a:bodyPr>
          <a:lstStyle>
            <a:lvl1pPr>
              <a:defRPr sz="4000">
                <a:gradFill>
                  <a:gsLst>
                    <a:gs pos="1250">
                      <a:schemeClr val="tx2"/>
                    </a:gs>
                    <a:gs pos="99000">
                      <a:schemeClr val="tx2"/>
                    </a:gs>
                  </a:gsLst>
                  <a:lin ang="5400000" scaled="0"/>
                </a:gradFill>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549946189"/>
      </p:ext>
    </p:extLst>
  </p:cSld>
  <p:clrMapOvr>
    <a:masterClrMapping/>
  </p:clrMapOvr>
  <p:transition>
    <p:fade/>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092881"/>
          </a:xfrm>
        </p:spPr>
        <p:txBody>
          <a:bodyPr>
            <a:spAutoFit/>
          </a:bodyPr>
          <a:lstStyle>
            <a:lvl1pPr>
              <a:defRPr sz="400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950088225"/>
      </p:ext>
    </p:extLst>
  </p:cSld>
  <p:clrMapOvr>
    <a:masterClrMapping/>
  </p:clrMapOvr>
  <p:transition>
    <p:fade/>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Two Column 2-color Non-bullete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1914370"/>
          </a:xfrm>
        </p:spPr>
        <p:txBody>
          <a:bodyPr wrap="square">
            <a:spAutoFit/>
          </a:bodyPr>
          <a:lstStyle>
            <a:lvl1pPr marL="0" indent="0">
              <a:spcBef>
                <a:spcPts val="1224"/>
              </a:spcBef>
              <a:buClr>
                <a:schemeClr val="tx1"/>
              </a:buClr>
              <a:buFont typeface="Wingdings" pitchFamily="2" charset="2"/>
              <a:buNone/>
              <a:defRPr sz="3200">
                <a:gradFill>
                  <a:gsLst>
                    <a:gs pos="1250">
                      <a:schemeClr val="tx2"/>
                    </a:gs>
                    <a:gs pos="99000">
                      <a:schemeClr val="tx2"/>
                    </a:gs>
                  </a:gsLst>
                  <a:lin ang="5400000" scaled="0"/>
                </a:gradFill>
              </a:defRPr>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1914370"/>
          </a:xfrm>
        </p:spPr>
        <p:txBody>
          <a:bodyPr wrap="square">
            <a:spAutoFit/>
          </a:bodyPr>
          <a:lstStyle>
            <a:lvl1pPr marL="0" indent="0">
              <a:spcBef>
                <a:spcPts val="1224"/>
              </a:spcBef>
              <a:buClr>
                <a:schemeClr val="tx1"/>
              </a:buClr>
              <a:buFont typeface="Wingdings" pitchFamily="2" charset="2"/>
              <a:buNone/>
              <a:defRPr sz="3200">
                <a:gradFill>
                  <a:gsLst>
                    <a:gs pos="1250">
                      <a:schemeClr val="tx2"/>
                    </a:gs>
                    <a:gs pos="99000">
                      <a:schemeClr val="tx2"/>
                    </a:gs>
                  </a:gsLst>
                  <a:lin ang="5400000" scaled="0"/>
                </a:gradFill>
              </a:defRPr>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963321075"/>
      </p:ext>
    </p:extLst>
  </p:cSld>
  <p:clrMapOvr>
    <a:masterClrMapping/>
  </p:clrMapOvr>
  <p:transition>
    <p:fade/>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1914370"/>
          </a:xfrm>
        </p:spPr>
        <p:txBody>
          <a:bodyPr wrap="square">
            <a:spAutoFit/>
          </a:bodyPr>
          <a:lstStyle>
            <a:lvl1pPr marL="0" indent="0">
              <a:spcBef>
                <a:spcPts val="1224"/>
              </a:spcBef>
              <a:buClr>
                <a:schemeClr val="tx1"/>
              </a:buClr>
              <a:buFont typeface="Wingdings" pitchFamily="2" charset="2"/>
              <a:buNone/>
              <a:defRPr sz="32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1914370"/>
          </a:xfrm>
        </p:spPr>
        <p:txBody>
          <a:bodyPr wrap="square">
            <a:spAutoFit/>
          </a:bodyPr>
          <a:lstStyle>
            <a:lvl1pPr marL="0" indent="0">
              <a:spcBef>
                <a:spcPts val="1224"/>
              </a:spcBef>
              <a:buClr>
                <a:schemeClr val="tx1"/>
              </a:buClr>
              <a:buFont typeface="Wingdings" pitchFamily="2" charset="2"/>
              <a:buNone/>
              <a:defRPr sz="32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047297883"/>
      </p:ext>
    </p:extLst>
  </p:cSld>
  <p:clrMapOvr>
    <a:masterClrMapping/>
  </p:clrMapOvr>
  <p:transition>
    <p:fade/>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Two Column Bullet text 1st level colo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2425279"/>
          </a:xfrm>
        </p:spPr>
        <p:txBody>
          <a:bodyPr wrap="square">
            <a:spAutoFit/>
          </a:bodyPr>
          <a:lstStyle>
            <a:lvl1pPr marL="287338" indent="-287338">
              <a:spcBef>
                <a:spcPts val="1224"/>
              </a:spcBef>
              <a:buClr>
                <a:schemeClr val="tx2"/>
              </a:buClr>
              <a:buFont typeface="Arial" pitchFamily="34" charset="0"/>
              <a:buChar char="•"/>
              <a:defRPr sz="3200">
                <a:gradFill>
                  <a:gsLst>
                    <a:gs pos="1250">
                      <a:schemeClr val="tx2"/>
                    </a:gs>
                    <a:gs pos="99000">
                      <a:schemeClr val="tx2"/>
                    </a:gs>
                  </a:gsLst>
                  <a:lin ang="5400000" scaled="0"/>
                </a:gradFill>
              </a:defRPr>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338" indent="-287338">
              <a:spcBef>
                <a:spcPts val="1224"/>
              </a:spcBef>
              <a:buClr>
                <a:schemeClr val="tx2"/>
              </a:buClr>
              <a:buFont typeface="Arial" pitchFamily="34" charset="0"/>
              <a:buChar char="•"/>
              <a:defRPr sz="3200">
                <a:gradFill>
                  <a:gsLst>
                    <a:gs pos="1250">
                      <a:schemeClr val="tx2"/>
                    </a:gs>
                    <a:gs pos="99000">
                      <a:schemeClr val="tx2"/>
                    </a:gs>
                  </a:gsLst>
                  <a:lin ang="5400000" scaled="0"/>
                </a:gradFill>
              </a:defRPr>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71947661"/>
      </p:ext>
    </p:extLst>
  </p:cSld>
  <p:clrMapOvr>
    <a:masterClrMapping/>
  </p:clrMapOvr>
  <p:transition>
    <p:fade/>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2425279"/>
          </a:xfrm>
        </p:spPr>
        <p:txBody>
          <a:bodyPr wrap="square">
            <a:spAutoFit/>
          </a:bodyPr>
          <a:lstStyle>
            <a:lvl1pPr marL="287338" indent="-287338">
              <a:spcBef>
                <a:spcPts val="1224"/>
              </a:spcBef>
              <a:buClr>
                <a:schemeClr val="tx1"/>
              </a:buClr>
              <a:buFont typeface="Arial" pitchFamily="34" charset="0"/>
              <a:buChar char="•"/>
              <a:defRPr sz="32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338" indent="-287338">
              <a:spcBef>
                <a:spcPts val="1224"/>
              </a:spcBef>
              <a:buClr>
                <a:schemeClr val="tx1"/>
              </a:buClr>
              <a:buFont typeface="Arial" pitchFamily="34" charset="0"/>
              <a:buChar char="•"/>
              <a:defRPr sz="32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71514235"/>
      </p:ext>
    </p:extLst>
  </p:cSld>
  <p:clrMapOvr>
    <a:masterClrMapping/>
  </p:clrMapOvr>
  <p:transition>
    <p:fade/>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Tree>
    <p:extLst>
      <p:ext uri="{BB962C8B-B14F-4D97-AF65-F5344CB8AC3E}">
        <p14:creationId xmlns:p14="http://schemas.microsoft.com/office/powerpoint/2010/main" val="247750544"/>
      </p:ext>
    </p:extLst>
  </p:cSld>
  <p:clrMapOvr>
    <a:masterClrMapping/>
  </p:clrMapOvr>
  <p:transition>
    <p:fade/>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Section Title Accent Color 1">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372125385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chemeClr val="accent1"/>
        </a:solidFill>
        <a:effectLst/>
      </p:bgPr>
    </p:bg>
    <p:spTree>
      <p:nvGrpSpPr>
        <p:cNvPr id="1" name=""/>
        <p:cNvGrpSpPr/>
        <p:nvPr/>
      </p:nvGrpSpPr>
      <p:grpSpPr>
        <a:xfrm>
          <a:off x="0" y="0"/>
          <a:ext cx="0" cy="0"/>
          <a:chOff x="0" y="0"/>
          <a:chExt cx="0" cy="0"/>
        </a:xfrm>
      </p:grpSpPr>
      <p:pic>
        <p:nvPicPr>
          <p:cNvPr id="15" name="Picture 14"/>
          <p:cNvPicPr>
            <a:picLocks noChangeAspect="1"/>
          </p:cNvPicPr>
          <p:nvPr userDrawn="1"/>
        </p:nvPicPr>
        <p:blipFill rotWithShape="1">
          <a:blip r:embed="rId2"/>
          <a:srcRect l="46638" t="28313" r="2844" b="17827"/>
          <a:stretch/>
        </p:blipFill>
        <p:spPr>
          <a:xfrm>
            <a:off x="-23447" y="-23447"/>
            <a:ext cx="12473355" cy="7010401"/>
          </a:xfrm>
          <a:prstGeom prst="rect">
            <a:avLst/>
          </a:prstGeom>
        </p:spPr>
      </p:pic>
      <p:sp>
        <p:nvSpPr>
          <p:cNvPr id="90" name="Title 1"/>
          <p:cNvSpPr txBox="1">
            <a:spLocks/>
          </p:cNvSpPr>
          <p:nvPr userDrawn="1"/>
        </p:nvSpPr>
        <p:spPr>
          <a:xfrm>
            <a:off x="309896" y="340565"/>
            <a:ext cx="5244464" cy="3474545"/>
          </a:xfrm>
          <a:prstGeom prst="rect">
            <a:avLst/>
          </a:prstGeom>
        </p:spPr>
        <p:txBody>
          <a:bodyPr vert="horz" wrap="square" lIns="146283" tIns="91427" rIns="146283" bIns="91427" rtlCol="0" anchor="t">
            <a:noAutofit/>
          </a:bodyPr>
          <a:lstStyle>
            <a:lvl1pPr algn="l" defTabSz="932742" rtl="0" eaLnBrk="1" latinLnBrk="0" hangingPunct="1">
              <a:lnSpc>
                <a:spcPct val="90000"/>
              </a:lnSpc>
              <a:spcBef>
                <a:spcPct val="0"/>
              </a:spcBef>
              <a:buNone/>
              <a:defRPr lang="en-US" sz="5400" b="0" kern="1200" cap="none" spc="-102" baseline="0" dirty="0" smtClean="0">
                <a:ln w="3175">
                  <a:noFill/>
                </a:ln>
                <a:gradFill>
                  <a:gsLst>
                    <a:gs pos="7080">
                      <a:schemeClr val="tx1"/>
                    </a:gs>
                    <a:gs pos="26000">
                      <a:schemeClr val="tx1"/>
                    </a:gs>
                  </a:gsLst>
                  <a:lin ang="5400000" scaled="0"/>
                </a:gradFill>
                <a:effectLst/>
                <a:latin typeface="+mj-lt"/>
                <a:ea typeface="+mn-ea"/>
                <a:cs typeface="Segoe UI" pitchFamily="34" charset="0"/>
              </a:defRPr>
            </a:lvl1pPr>
          </a:lstStyle>
          <a:p>
            <a:endParaRPr lang="en-US" sz="5399" dirty="0">
              <a:solidFill>
                <a:srgbClr val="0072C6"/>
              </a:solidFill>
            </a:endParaRPr>
          </a:p>
        </p:txBody>
      </p:sp>
      <p:grpSp>
        <p:nvGrpSpPr>
          <p:cNvPr id="3" name="Group 2"/>
          <p:cNvGrpSpPr/>
          <p:nvPr userDrawn="1"/>
        </p:nvGrpSpPr>
        <p:grpSpPr>
          <a:xfrm>
            <a:off x="642483" y="3138298"/>
            <a:ext cx="2560465" cy="1606300"/>
            <a:chOff x="517790" y="2775167"/>
            <a:chExt cx="2862475" cy="1795765"/>
          </a:xfrm>
        </p:grpSpPr>
        <p:sp>
          <p:nvSpPr>
            <p:cNvPr id="91" name="Freeform 90"/>
            <p:cNvSpPr/>
            <p:nvPr userDrawn="1"/>
          </p:nvSpPr>
          <p:spPr bwMode="auto">
            <a:xfrm>
              <a:off x="517790" y="2775167"/>
              <a:ext cx="2862475" cy="1795765"/>
            </a:xfrm>
            <a:custGeom>
              <a:avLst/>
              <a:gdLst>
                <a:gd name="connsiteX0" fmla="*/ 490507 w 878349"/>
                <a:gd name="connsiteY0" fmla="*/ 0 h 545581"/>
                <a:gd name="connsiteX1" fmla="*/ 755129 w 878349"/>
                <a:gd name="connsiteY1" fmla="*/ 264622 h 545581"/>
                <a:gd name="connsiteX2" fmla="*/ 753041 w 878349"/>
                <a:gd name="connsiteY2" fmla="*/ 285331 h 545581"/>
                <a:gd name="connsiteX3" fmla="*/ 798544 w 878349"/>
                <a:gd name="connsiteY3" fmla="*/ 294518 h 545581"/>
                <a:gd name="connsiteX4" fmla="*/ 878349 w 878349"/>
                <a:gd name="connsiteY4" fmla="*/ 414915 h 545581"/>
                <a:gd name="connsiteX5" fmla="*/ 798544 w 878349"/>
                <a:gd name="connsiteY5" fmla="*/ 535313 h 545581"/>
                <a:gd name="connsiteX6" fmla="*/ 759827 w 878349"/>
                <a:gd name="connsiteY6" fmla="*/ 543129 h 545581"/>
                <a:gd name="connsiteX7" fmla="*/ 753908 w 878349"/>
                <a:gd name="connsiteY7" fmla="*/ 545581 h 545581"/>
                <a:gd name="connsiteX8" fmla="*/ 747683 w 878349"/>
                <a:gd name="connsiteY8" fmla="*/ 545581 h 545581"/>
                <a:gd name="connsiteX9" fmla="*/ 190471 w 878349"/>
                <a:gd name="connsiteY9" fmla="*/ 545581 h 545581"/>
                <a:gd name="connsiteX10" fmla="*/ 166602 w 878349"/>
                <a:gd name="connsiteY10" fmla="*/ 545581 h 545581"/>
                <a:gd name="connsiteX11" fmla="*/ 158924 w 878349"/>
                <a:gd name="connsiteY11" fmla="*/ 542401 h 545581"/>
                <a:gd name="connsiteX12" fmla="*/ 152084 w 878349"/>
                <a:gd name="connsiteY12" fmla="*/ 541712 h 545581"/>
                <a:gd name="connsiteX13" fmla="*/ 0 w 878349"/>
                <a:gd name="connsiteY13" fmla="*/ 355110 h 545581"/>
                <a:gd name="connsiteX14" fmla="*/ 190471 w 878349"/>
                <a:gd name="connsiteY14" fmla="*/ 164639 h 545581"/>
                <a:gd name="connsiteX15" fmla="*/ 228858 w 878349"/>
                <a:gd name="connsiteY15" fmla="*/ 168509 h 545581"/>
                <a:gd name="connsiteX16" fmla="*/ 244320 w 878349"/>
                <a:gd name="connsiteY16" fmla="*/ 173309 h 545581"/>
                <a:gd name="connsiteX17" fmla="*/ 246680 w 878349"/>
                <a:gd name="connsiteY17" fmla="*/ 161619 h 545581"/>
                <a:gd name="connsiteX18" fmla="*/ 490507 w 878349"/>
                <a:gd name="connsiteY18" fmla="*/ 0 h 54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8349" h="545581">
                  <a:moveTo>
                    <a:pt x="490507" y="0"/>
                  </a:moveTo>
                  <a:cubicBezTo>
                    <a:pt x="636654" y="0"/>
                    <a:pt x="755129" y="118475"/>
                    <a:pt x="755129" y="264622"/>
                  </a:cubicBezTo>
                  <a:lnTo>
                    <a:pt x="753041" y="285331"/>
                  </a:lnTo>
                  <a:lnTo>
                    <a:pt x="798544" y="294518"/>
                  </a:lnTo>
                  <a:cubicBezTo>
                    <a:pt x="845442" y="314354"/>
                    <a:pt x="878349" y="360792"/>
                    <a:pt x="878349" y="414915"/>
                  </a:cubicBezTo>
                  <a:cubicBezTo>
                    <a:pt x="878349" y="469039"/>
                    <a:pt x="845442" y="515477"/>
                    <a:pt x="798544" y="535313"/>
                  </a:cubicBezTo>
                  <a:lnTo>
                    <a:pt x="759827" y="543129"/>
                  </a:lnTo>
                  <a:lnTo>
                    <a:pt x="753908" y="545581"/>
                  </a:lnTo>
                  <a:lnTo>
                    <a:pt x="747683" y="545581"/>
                  </a:lnTo>
                  <a:lnTo>
                    <a:pt x="190471" y="545581"/>
                  </a:lnTo>
                  <a:lnTo>
                    <a:pt x="166602" y="545581"/>
                  </a:lnTo>
                  <a:lnTo>
                    <a:pt x="158924" y="542401"/>
                  </a:lnTo>
                  <a:lnTo>
                    <a:pt x="152084" y="541712"/>
                  </a:lnTo>
                  <a:cubicBezTo>
                    <a:pt x="65290" y="523951"/>
                    <a:pt x="0" y="447155"/>
                    <a:pt x="0" y="355110"/>
                  </a:cubicBezTo>
                  <a:cubicBezTo>
                    <a:pt x="0" y="249916"/>
                    <a:pt x="85277" y="164639"/>
                    <a:pt x="190471" y="164639"/>
                  </a:cubicBezTo>
                  <a:cubicBezTo>
                    <a:pt x="203620" y="164639"/>
                    <a:pt x="216458" y="165972"/>
                    <a:pt x="228858" y="168509"/>
                  </a:cubicBezTo>
                  <a:lnTo>
                    <a:pt x="244320" y="173309"/>
                  </a:lnTo>
                  <a:lnTo>
                    <a:pt x="246680" y="161619"/>
                  </a:lnTo>
                  <a:cubicBezTo>
                    <a:pt x="286852" y="66642"/>
                    <a:pt x="380897" y="0"/>
                    <a:pt x="490507" y="0"/>
                  </a:cubicBezTo>
                  <a:close/>
                </a:path>
              </a:pathLst>
            </a:custGeom>
            <a:solidFill>
              <a:srgbClr val="0065B2">
                <a:alpha val="35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pPr>
              <a:endParaRPr lang="en-IN" sz="2000" b="1" dirty="0">
                <a:solidFill>
                  <a:srgbClr val="FFFFFF"/>
                </a:solidFill>
                <a:latin typeface="Segoe UI Light"/>
                <a:ea typeface="Segoe UI" pitchFamily="34" charset="0"/>
                <a:cs typeface="Segoe UI" pitchFamily="34" charset="0"/>
              </a:endParaRPr>
            </a:p>
          </p:txBody>
        </p:sp>
        <p:sp>
          <p:nvSpPr>
            <p:cNvPr id="92" name="Freeform 91"/>
            <p:cNvSpPr>
              <a:spLocks noChangeAspect="1"/>
            </p:cNvSpPr>
            <p:nvPr userDrawn="1"/>
          </p:nvSpPr>
          <p:spPr bwMode="auto">
            <a:xfrm>
              <a:off x="940381" y="3107853"/>
              <a:ext cx="2013729" cy="1275027"/>
            </a:xfrm>
            <a:custGeom>
              <a:avLst/>
              <a:gdLst>
                <a:gd name="connsiteX0" fmla="*/ 490507 w 878349"/>
                <a:gd name="connsiteY0" fmla="*/ 0 h 545581"/>
                <a:gd name="connsiteX1" fmla="*/ 755129 w 878349"/>
                <a:gd name="connsiteY1" fmla="*/ 264622 h 545581"/>
                <a:gd name="connsiteX2" fmla="*/ 753041 w 878349"/>
                <a:gd name="connsiteY2" fmla="*/ 285331 h 545581"/>
                <a:gd name="connsiteX3" fmla="*/ 798544 w 878349"/>
                <a:gd name="connsiteY3" fmla="*/ 294518 h 545581"/>
                <a:gd name="connsiteX4" fmla="*/ 878349 w 878349"/>
                <a:gd name="connsiteY4" fmla="*/ 414915 h 545581"/>
                <a:gd name="connsiteX5" fmla="*/ 798544 w 878349"/>
                <a:gd name="connsiteY5" fmla="*/ 535313 h 545581"/>
                <a:gd name="connsiteX6" fmla="*/ 759827 w 878349"/>
                <a:gd name="connsiteY6" fmla="*/ 543129 h 545581"/>
                <a:gd name="connsiteX7" fmla="*/ 753908 w 878349"/>
                <a:gd name="connsiteY7" fmla="*/ 545581 h 545581"/>
                <a:gd name="connsiteX8" fmla="*/ 747683 w 878349"/>
                <a:gd name="connsiteY8" fmla="*/ 545581 h 545581"/>
                <a:gd name="connsiteX9" fmla="*/ 190471 w 878349"/>
                <a:gd name="connsiteY9" fmla="*/ 545581 h 545581"/>
                <a:gd name="connsiteX10" fmla="*/ 166602 w 878349"/>
                <a:gd name="connsiteY10" fmla="*/ 545581 h 545581"/>
                <a:gd name="connsiteX11" fmla="*/ 158924 w 878349"/>
                <a:gd name="connsiteY11" fmla="*/ 542401 h 545581"/>
                <a:gd name="connsiteX12" fmla="*/ 152084 w 878349"/>
                <a:gd name="connsiteY12" fmla="*/ 541712 h 545581"/>
                <a:gd name="connsiteX13" fmla="*/ 0 w 878349"/>
                <a:gd name="connsiteY13" fmla="*/ 355110 h 545581"/>
                <a:gd name="connsiteX14" fmla="*/ 190471 w 878349"/>
                <a:gd name="connsiteY14" fmla="*/ 164639 h 545581"/>
                <a:gd name="connsiteX15" fmla="*/ 228858 w 878349"/>
                <a:gd name="connsiteY15" fmla="*/ 168509 h 545581"/>
                <a:gd name="connsiteX16" fmla="*/ 244320 w 878349"/>
                <a:gd name="connsiteY16" fmla="*/ 173309 h 545581"/>
                <a:gd name="connsiteX17" fmla="*/ 246680 w 878349"/>
                <a:gd name="connsiteY17" fmla="*/ 161619 h 545581"/>
                <a:gd name="connsiteX18" fmla="*/ 490507 w 878349"/>
                <a:gd name="connsiteY18" fmla="*/ 0 h 54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8349" h="545581">
                  <a:moveTo>
                    <a:pt x="490507" y="0"/>
                  </a:moveTo>
                  <a:cubicBezTo>
                    <a:pt x="636654" y="0"/>
                    <a:pt x="755129" y="118475"/>
                    <a:pt x="755129" y="264622"/>
                  </a:cubicBezTo>
                  <a:lnTo>
                    <a:pt x="753041" y="285331"/>
                  </a:lnTo>
                  <a:lnTo>
                    <a:pt x="798544" y="294518"/>
                  </a:lnTo>
                  <a:cubicBezTo>
                    <a:pt x="845442" y="314354"/>
                    <a:pt x="878349" y="360792"/>
                    <a:pt x="878349" y="414915"/>
                  </a:cubicBezTo>
                  <a:cubicBezTo>
                    <a:pt x="878349" y="469039"/>
                    <a:pt x="845442" y="515477"/>
                    <a:pt x="798544" y="535313"/>
                  </a:cubicBezTo>
                  <a:lnTo>
                    <a:pt x="759827" y="543129"/>
                  </a:lnTo>
                  <a:lnTo>
                    <a:pt x="753908" y="545581"/>
                  </a:lnTo>
                  <a:lnTo>
                    <a:pt x="747683" y="545581"/>
                  </a:lnTo>
                  <a:lnTo>
                    <a:pt x="190471" y="545581"/>
                  </a:lnTo>
                  <a:lnTo>
                    <a:pt x="166602" y="545581"/>
                  </a:lnTo>
                  <a:lnTo>
                    <a:pt x="158924" y="542401"/>
                  </a:lnTo>
                  <a:lnTo>
                    <a:pt x="152084" y="541712"/>
                  </a:lnTo>
                  <a:cubicBezTo>
                    <a:pt x="65290" y="523951"/>
                    <a:pt x="0" y="447155"/>
                    <a:pt x="0" y="355110"/>
                  </a:cubicBezTo>
                  <a:cubicBezTo>
                    <a:pt x="0" y="249916"/>
                    <a:pt x="85277" y="164639"/>
                    <a:pt x="190471" y="164639"/>
                  </a:cubicBezTo>
                  <a:cubicBezTo>
                    <a:pt x="203620" y="164639"/>
                    <a:pt x="216458" y="165972"/>
                    <a:pt x="228858" y="168509"/>
                  </a:cubicBezTo>
                  <a:lnTo>
                    <a:pt x="244320" y="173309"/>
                  </a:lnTo>
                  <a:lnTo>
                    <a:pt x="246680" y="161619"/>
                  </a:lnTo>
                  <a:cubicBezTo>
                    <a:pt x="286852" y="66642"/>
                    <a:pt x="380897" y="0"/>
                    <a:pt x="490507" y="0"/>
                  </a:cubicBezTo>
                  <a:close/>
                </a:path>
              </a:pathLst>
            </a:custGeom>
            <a:solidFill>
              <a:schemeClr val="accent1">
                <a:alpha val="3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pPr>
              <a:endParaRPr lang="en-IN" sz="2000" b="1" dirty="0">
                <a:solidFill>
                  <a:srgbClr val="FFFFFF"/>
                </a:solidFill>
                <a:latin typeface="Segoe UI Light"/>
                <a:ea typeface="Segoe UI" pitchFamily="34" charset="0"/>
                <a:cs typeface="Segoe UI" pitchFamily="34" charset="0"/>
              </a:endParaRPr>
            </a:p>
          </p:txBody>
        </p:sp>
        <p:sp>
          <p:nvSpPr>
            <p:cNvPr id="93" name="Freeform 92"/>
            <p:cNvSpPr>
              <a:spLocks noChangeAspect="1"/>
            </p:cNvSpPr>
            <p:nvPr userDrawn="1"/>
          </p:nvSpPr>
          <p:spPr bwMode="auto">
            <a:xfrm>
              <a:off x="1312097" y="3379499"/>
              <a:ext cx="1273865" cy="806571"/>
            </a:xfrm>
            <a:custGeom>
              <a:avLst/>
              <a:gdLst>
                <a:gd name="connsiteX0" fmla="*/ 490507 w 878349"/>
                <a:gd name="connsiteY0" fmla="*/ 0 h 545581"/>
                <a:gd name="connsiteX1" fmla="*/ 755129 w 878349"/>
                <a:gd name="connsiteY1" fmla="*/ 264622 h 545581"/>
                <a:gd name="connsiteX2" fmla="*/ 753041 w 878349"/>
                <a:gd name="connsiteY2" fmla="*/ 285331 h 545581"/>
                <a:gd name="connsiteX3" fmla="*/ 798544 w 878349"/>
                <a:gd name="connsiteY3" fmla="*/ 294518 h 545581"/>
                <a:gd name="connsiteX4" fmla="*/ 878349 w 878349"/>
                <a:gd name="connsiteY4" fmla="*/ 414915 h 545581"/>
                <a:gd name="connsiteX5" fmla="*/ 798544 w 878349"/>
                <a:gd name="connsiteY5" fmla="*/ 535313 h 545581"/>
                <a:gd name="connsiteX6" fmla="*/ 759827 w 878349"/>
                <a:gd name="connsiteY6" fmla="*/ 543129 h 545581"/>
                <a:gd name="connsiteX7" fmla="*/ 753908 w 878349"/>
                <a:gd name="connsiteY7" fmla="*/ 545581 h 545581"/>
                <a:gd name="connsiteX8" fmla="*/ 747683 w 878349"/>
                <a:gd name="connsiteY8" fmla="*/ 545581 h 545581"/>
                <a:gd name="connsiteX9" fmla="*/ 190471 w 878349"/>
                <a:gd name="connsiteY9" fmla="*/ 545581 h 545581"/>
                <a:gd name="connsiteX10" fmla="*/ 166602 w 878349"/>
                <a:gd name="connsiteY10" fmla="*/ 545581 h 545581"/>
                <a:gd name="connsiteX11" fmla="*/ 158924 w 878349"/>
                <a:gd name="connsiteY11" fmla="*/ 542401 h 545581"/>
                <a:gd name="connsiteX12" fmla="*/ 152084 w 878349"/>
                <a:gd name="connsiteY12" fmla="*/ 541712 h 545581"/>
                <a:gd name="connsiteX13" fmla="*/ 0 w 878349"/>
                <a:gd name="connsiteY13" fmla="*/ 355110 h 545581"/>
                <a:gd name="connsiteX14" fmla="*/ 190471 w 878349"/>
                <a:gd name="connsiteY14" fmla="*/ 164639 h 545581"/>
                <a:gd name="connsiteX15" fmla="*/ 228858 w 878349"/>
                <a:gd name="connsiteY15" fmla="*/ 168509 h 545581"/>
                <a:gd name="connsiteX16" fmla="*/ 244320 w 878349"/>
                <a:gd name="connsiteY16" fmla="*/ 173309 h 545581"/>
                <a:gd name="connsiteX17" fmla="*/ 246680 w 878349"/>
                <a:gd name="connsiteY17" fmla="*/ 161619 h 545581"/>
                <a:gd name="connsiteX18" fmla="*/ 490507 w 878349"/>
                <a:gd name="connsiteY18" fmla="*/ 0 h 54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8349" h="545581">
                  <a:moveTo>
                    <a:pt x="490507" y="0"/>
                  </a:moveTo>
                  <a:cubicBezTo>
                    <a:pt x="636654" y="0"/>
                    <a:pt x="755129" y="118475"/>
                    <a:pt x="755129" y="264622"/>
                  </a:cubicBezTo>
                  <a:lnTo>
                    <a:pt x="753041" y="285331"/>
                  </a:lnTo>
                  <a:lnTo>
                    <a:pt x="798544" y="294518"/>
                  </a:lnTo>
                  <a:cubicBezTo>
                    <a:pt x="845442" y="314354"/>
                    <a:pt x="878349" y="360792"/>
                    <a:pt x="878349" y="414915"/>
                  </a:cubicBezTo>
                  <a:cubicBezTo>
                    <a:pt x="878349" y="469039"/>
                    <a:pt x="845442" y="515477"/>
                    <a:pt x="798544" y="535313"/>
                  </a:cubicBezTo>
                  <a:lnTo>
                    <a:pt x="759827" y="543129"/>
                  </a:lnTo>
                  <a:lnTo>
                    <a:pt x="753908" y="545581"/>
                  </a:lnTo>
                  <a:lnTo>
                    <a:pt x="747683" y="545581"/>
                  </a:lnTo>
                  <a:lnTo>
                    <a:pt x="190471" y="545581"/>
                  </a:lnTo>
                  <a:lnTo>
                    <a:pt x="166602" y="545581"/>
                  </a:lnTo>
                  <a:lnTo>
                    <a:pt x="158924" y="542401"/>
                  </a:lnTo>
                  <a:lnTo>
                    <a:pt x="152084" y="541712"/>
                  </a:lnTo>
                  <a:cubicBezTo>
                    <a:pt x="65290" y="523951"/>
                    <a:pt x="0" y="447155"/>
                    <a:pt x="0" y="355110"/>
                  </a:cubicBezTo>
                  <a:cubicBezTo>
                    <a:pt x="0" y="249916"/>
                    <a:pt x="85277" y="164639"/>
                    <a:pt x="190471" y="164639"/>
                  </a:cubicBezTo>
                  <a:cubicBezTo>
                    <a:pt x="203620" y="164639"/>
                    <a:pt x="216458" y="165972"/>
                    <a:pt x="228858" y="168509"/>
                  </a:cubicBezTo>
                  <a:lnTo>
                    <a:pt x="244320" y="173309"/>
                  </a:lnTo>
                  <a:lnTo>
                    <a:pt x="246680" y="161619"/>
                  </a:lnTo>
                  <a:cubicBezTo>
                    <a:pt x="286852" y="66642"/>
                    <a:pt x="380897" y="0"/>
                    <a:pt x="490507" y="0"/>
                  </a:cubicBezTo>
                  <a:close/>
                </a:path>
              </a:pathLst>
            </a:custGeom>
            <a:solidFill>
              <a:schemeClr val="accent1">
                <a:alpha val="3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pPr>
              <a:endParaRPr lang="en-IN" sz="2000" b="1" dirty="0">
                <a:solidFill>
                  <a:srgbClr val="FFFFFF"/>
                </a:solidFill>
                <a:latin typeface="Segoe UI Light"/>
                <a:ea typeface="Segoe UI" pitchFamily="34" charset="0"/>
                <a:cs typeface="Segoe UI" pitchFamily="34" charset="0"/>
              </a:endParaRPr>
            </a:p>
          </p:txBody>
        </p:sp>
        <p:sp>
          <p:nvSpPr>
            <p:cNvPr id="94" name="Freeform 93"/>
            <p:cNvSpPr>
              <a:spLocks noChangeAspect="1"/>
            </p:cNvSpPr>
            <p:nvPr userDrawn="1"/>
          </p:nvSpPr>
          <p:spPr bwMode="auto">
            <a:xfrm>
              <a:off x="1584147" y="3587566"/>
              <a:ext cx="729764" cy="462064"/>
            </a:xfrm>
            <a:custGeom>
              <a:avLst/>
              <a:gdLst>
                <a:gd name="connsiteX0" fmla="*/ 490507 w 878349"/>
                <a:gd name="connsiteY0" fmla="*/ 0 h 545581"/>
                <a:gd name="connsiteX1" fmla="*/ 755129 w 878349"/>
                <a:gd name="connsiteY1" fmla="*/ 264622 h 545581"/>
                <a:gd name="connsiteX2" fmla="*/ 753041 w 878349"/>
                <a:gd name="connsiteY2" fmla="*/ 285331 h 545581"/>
                <a:gd name="connsiteX3" fmla="*/ 798544 w 878349"/>
                <a:gd name="connsiteY3" fmla="*/ 294518 h 545581"/>
                <a:gd name="connsiteX4" fmla="*/ 878349 w 878349"/>
                <a:gd name="connsiteY4" fmla="*/ 414915 h 545581"/>
                <a:gd name="connsiteX5" fmla="*/ 798544 w 878349"/>
                <a:gd name="connsiteY5" fmla="*/ 535313 h 545581"/>
                <a:gd name="connsiteX6" fmla="*/ 759827 w 878349"/>
                <a:gd name="connsiteY6" fmla="*/ 543129 h 545581"/>
                <a:gd name="connsiteX7" fmla="*/ 753908 w 878349"/>
                <a:gd name="connsiteY7" fmla="*/ 545581 h 545581"/>
                <a:gd name="connsiteX8" fmla="*/ 747683 w 878349"/>
                <a:gd name="connsiteY8" fmla="*/ 545581 h 545581"/>
                <a:gd name="connsiteX9" fmla="*/ 190471 w 878349"/>
                <a:gd name="connsiteY9" fmla="*/ 545581 h 545581"/>
                <a:gd name="connsiteX10" fmla="*/ 166602 w 878349"/>
                <a:gd name="connsiteY10" fmla="*/ 545581 h 545581"/>
                <a:gd name="connsiteX11" fmla="*/ 158924 w 878349"/>
                <a:gd name="connsiteY11" fmla="*/ 542401 h 545581"/>
                <a:gd name="connsiteX12" fmla="*/ 152084 w 878349"/>
                <a:gd name="connsiteY12" fmla="*/ 541712 h 545581"/>
                <a:gd name="connsiteX13" fmla="*/ 0 w 878349"/>
                <a:gd name="connsiteY13" fmla="*/ 355110 h 545581"/>
                <a:gd name="connsiteX14" fmla="*/ 190471 w 878349"/>
                <a:gd name="connsiteY14" fmla="*/ 164639 h 545581"/>
                <a:gd name="connsiteX15" fmla="*/ 228858 w 878349"/>
                <a:gd name="connsiteY15" fmla="*/ 168509 h 545581"/>
                <a:gd name="connsiteX16" fmla="*/ 244320 w 878349"/>
                <a:gd name="connsiteY16" fmla="*/ 173309 h 545581"/>
                <a:gd name="connsiteX17" fmla="*/ 246680 w 878349"/>
                <a:gd name="connsiteY17" fmla="*/ 161619 h 545581"/>
                <a:gd name="connsiteX18" fmla="*/ 490507 w 878349"/>
                <a:gd name="connsiteY18" fmla="*/ 0 h 54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8349" h="545581">
                  <a:moveTo>
                    <a:pt x="490507" y="0"/>
                  </a:moveTo>
                  <a:cubicBezTo>
                    <a:pt x="636654" y="0"/>
                    <a:pt x="755129" y="118475"/>
                    <a:pt x="755129" y="264622"/>
                  </a:cubicBezTo>
                  <a:lnTo>
                    <a:pt x="753041" y="285331"/>
                  </a:lnTo>
                  <a:lnTo>
                    <a:pt x="798544" y="294518"/>
                  </a:lnTo>
                  <a:cubicBezTo>
                    <a:pt x="845442" y="314354"/>
                    <a:pt x="878349" y="360792"/>
                    <a:pt x="878349" y="414915"/>
                  </a:cubicBezTo>
                  <a:cubicBezTo>
                    <a:pt x="878349" y="469039"/>
                    <a:pt x="845442" y="515477"/>
                    <a:pt x="798544" y="535313"/>
                  </a:cubicBezTo>
                  <a:lnTo>
                    <a:pt x="759827" y="543129"/>
                  </a:lnTo>
                  <a:lnTo>
                    <a:pt x="753908" y="545581"/>
                  </a:lnTo>
                  <a:lnTo>
                    <a:pt x="747683" y="545581"/>
                  </a:lnTo>
                  <a:lnTo>
                    <a:pt x="190471" y="545581"/>
                  </a:lnTo>
                  <a:lnTo>
                    <a:pt x="166602" y="545581"/>
                  </a:lnTo>
                  <a:lnTo>
                    <a:pt x="158924" y="542401"/>
                  </a:lnTo>
                  <a:lnTo>
                    <a:pt x="152084" y="541712"/>
                  </a:lnTo>
                  <a:cubicBezTo>
                    <a:pt x="65290" y="523951"/>
                    <a:pt x="0" y="447155"/>
                    <a:pt x="0" y="355110"/>
                  </a:cubicBezTo>
                  <a:cubicBezTo>
                    <a:pt x="0" y="249916"/>
                    <a:pt x="85277" y="164639"/>
                    <a:pt x="190471" y="164639"/>
                  </a:cubicBezTo>
                  <a:cubicBezTo>
                    <a:pt x="203620" y="164639"/>
                    <a:pt x="216458" y="165972"/>
                    <a:pt x="228858" y="168509"/>
                  </a:cubicBezTo>
                  <a:lnTo>
                    <a:pt x="244320" y="173309"/>
                  </a:lnTo>
                  <a:lnTo>
                    <a:pt x="246680" y="161619"/>
                  </a:lnTo>
                  <a:cubicBezTo>
                    <a:pt x="286852" y="66642"/>
                    <a:pt x="380897" y="0"/>
                    <a:pt x="490507" y="0"/>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pPr>
              <a:endParaRPr lang="en-IN" sz="2000" b="1" dirty="0">
                <a:solidFill>
                  <a:srgbClr val="FFFFFF"/>
                </a:solidFill>
                <a:latin typeface="Segoe UI Light"/>
                <a:ea typeface="Segoe UI" pitchFamily="34" charset="0"/>
                <a:cs typeface="Segoe UI" pitchFamily="34" charset="0"/>
              </a:endParaRPr>
            </a:p>
          </p:txBody>
        </p:sp>
      </p:grpSp>
      <p:sp>
        <p:nvSpPr>
          <p:cNvPr id="10" name="Content Placeholder 3"/>
          <p:cNvSpPr>
            <a:spLocks noGrp="1"/>
          </p:cNvSpPr>
          <p:nvPr>
            <p:ph sz="quarter" idx="10"/>
          </p:nvPr>
        </p:nvSpPr>
        <p:spPr>
          <a:xfrm>
            <a:off x="309896" y="290691"/>
            <a:ext cx="5364246" cy="2478962"/>
          </a:xfrm>
        </p:spPr>
        <p:txBody>
          <a:bodyPr lIns="146304" tIns="91440" rIns="146304" bIns="91440"/>
          <a:lstStyle>
            <a:lvl1pPr marL="0" indent="0" algn="l">
              <a:buNone/>
              <a:defRPr sz="5400">
                <a:latin typeface="Segoe UI Light" panose="020B0502040204020203" pitchFamily="34" charset="0"/>
                <a:cs typeface="Segoe UI Light" panose="020B0502040204020203" pitchFamily="34" charset="0"/>
              </a:defRPr>
            </a:lvl1pPr>
          </a:lstStyle>
          <a:p>
            <a:pPr lvl="0"/>
            <a:r>
              <a:rPr lang="en-US" dirty="0"/>
              <a:t>Click to edit Master text styles</a:t>
            </a:r>
          </a:p>
        </p:txBody>
      </p:sp>
    </p:spTree>
    <p:extLst>
      <p:ext uri="{BB962C8B-B14F-4D97-AF65-F5344CB8AC3E}">
        <p14:creationId xmlns:p14="http://schemas.microsoft.com/office/powerpoint/2010/main" val="3335832857"/>
      </p:ext>
    </p:extLst>
  </p:cSld>
  <p:clrMapOvr>
    <a:masterClrMapping/>
  </p:clrMapOvr>
  <p:transition>
    <p:fade/>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85131011"/>
      </p:ext>
    </p:extLst>
  </p:cSld>
  <p:clrMapOvr>
    <a:masterClrMapping/>
  </p:clrMapOvr>
  <p:transition>
    <p:fade/>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userDrawn="1">
  <p:cSld name="Blank Accent Color 1">
    <p:bg>
      <p:bgPr>
        <a:solidFill>
          <a:schemeClr val="accent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1458040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Closing logo slide">
    <p:spTree>
      <p:nvGrpSpPr>
        <p:cNvPr id="1" name=""/>
        <p:cNvGrpSpPr/>
        <p:nvPr/>
      </p:nvGrpSpPr>
      <p:grpSpPr>
        <a:xfrm>
          <a:off x="0" y="0"/>
          <a:ext cx="0" cy="0"/>
          <a:chOff x="0" y="0"/>
          <a:chExt cx="0" cy="0"/>
        </a:xfrm>
      </p:grpSpPr>
      <p:sp>
        <p:nvSpPr>
          <p:cNvPr id="2" name="Text Box 3"/>
          <p:cNvSpPr txBox="1">
            <a:spLocks noChangeArrowheads="1"/>
          </p:cNvSpPr>
          <p:nvPr userDrawn="1"/>
        </p:nvSpPr>
        <p:spPr bwMode="blackWhite">
          <a:xfrm>
            <a:off x="274638" y="6294476"/>
            <a:ext cx="11887199" cy="403187"/>
          </a:xfrm>
          <a:prstGeom prst="rect">
            <a:avLst/>
          </a:prstGeom>
          <a:noFill/>
          <a:ln w="12700">
            <a:noFill/>
            <a:miter lim="800000"/>
            <a:headEnd type="none" w="sm" len="sm"/>
            <a:tailEnd type="none" w="sm" len="sm"/>
          </a:ln>
          <a:effectLst/>
        </p:spPr>
        <p:txBody>
          <a:bodyPr vert="horz" wrap="square" lIns="182880" tIns="146304" rIns="182880" bIns="146304" numCol="1" anchor="t" anchorCtr="0" compatLnSpc="1">
            <a:prstTxWarp prst="textNoShape">
              <a:avLst/>
            </a:prstTxWarp>
            <a:spAutoFit/>
          </a:bodyPr>
          <a:lstStyle/>
          <a:p>
            <a:pPr defTabSz="932290" eaLnBrk="0" hangingPunct="0"/>
            <a:r>
              <a:rPr lang="en-US" sz="700" dirty="0">
                <a:gradFill>
                  <a:gsLst>
                    <a:gs pos="0">
                      <a:schemeClr val="tx1"/>
                    </a:gs>
                    <a:gs pos="100000">
                      <a:schemeClr val="tx1"/>
                    </a:gs>
                  </a:gsLst>
                  <a:lin ang="5400000" scaled="0"/>
                </a:gradFill>
                <a:cs typeface="Segoe UI" pitchFamily="34" charset="0"/>
              </a:rPr>
              <a:t>© 2016 Microsoft Corporation. All rights reserved. </a:t>
            </a:r>
          </a:p>
        </p:txBody>
      </p:sp>
      <p:pic>
        <p:nvPicPr>
          <p:cNvPr id="4" name="Picture 3"/>
          <p:cNvPicPr>
            <a:picLocks noChangeAspect="1"/>
          </p:cNvPicPr>
          <p:nvPr userDrawn="1"/>
        </p:nvPicPr>
        <p:blipFill>
          <a:blip r:embed="rId2"/>
          <a:stretch>
            <a:fillRect/>
          </a:stretch>
        </p:blipFill>
        <p:spPr>
          <a:xfrm>
            <a:off x="459230" y="3145040"/>
            <a:ext cx="3291840" cy="705834"/>
          </a:xfrm>
          <a:prstGeom prst="rect">
            <a:avLst/>
          </a:prstGeom>
        </p:spPr>
      </p:pic>
    </p:spTree>
    <p:extLst>
      <p:ext uri="{BB962C8B-B14F-4D97-AF65-F5344CB8AC3E}">
        <p14:creationId xmlns:p14="http://schemas.microsoft.com/office/powerpoint/2010/main" val="1125256616"/>
      </p:ext>
    </p:extLst>
  </p:cSld>
  <p:clrMapOvr>
    <a:masterClrMapping/>
  </p:clrMapOvr>
  <p:transition>
    <p:fade/>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90502496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userDrawn="1">
  <p:cSld name="1_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sz="5199">
                <a:solidFill>
                  <a:schemeClr val="tx2"/>
                </a:solidFill>
                <a:latin typeface="+mj-lt"/>
              </a:defRPr>
            </a:lvl1pPr>
          </a:lstStyle>
          <a:p>
            <a:r>
              <a:rPr lang="en-US" dirty="0"/>
              <a:t>Click to edit Master title style</a:t>
            </a:r>
          </a:p>
        </p:txBody>
      </p:sp>
    </p:spTree>
    <p:extLst>
      <p:ext uri="{BB962C8B-B14F-4D97-AF65-F5344CB8AC3E}">
        <p14:creationId xmlns:p14="http://schemas.microsoft.com/office/powerpoint/2010/main" val="367864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userDrawn="1">
  <p:cSld name="52pt Title">
    <p:bg>
      <p:bgPr>
        <a:solidFill>
          <a:schemeClr val="bg1"/>
        </a:solidFill>
        <a:effectLst/>
      </p:bgPr>
    </p:bg>
    <p:spTree>
      <p:nvGrpSpPr>
        <p:cNvPr id="1" name=""/>
        <p:cNvGrpSpPr/>
        <p:nvPr/>
      </p:nvGrpSpPr>
      <p:grpSpPr>
        <a:xfrm>
          <a:off x="0" y="0"/>
          <a:ext cx="0" cy="0"/>
          <a:chOff x="0" y="0"/>
          <a:chExt cx="0" cy="0"/>
        </a:xfrm>
      </p:grpSpPr>
      <p:sp>
        <p:nvSpPr>
          <p:cNvPr id="5" name="Title 2"/>
          <p:cNvSpPr>
            <a:spLocks noGrp="1"/>
          </p:cNvSpPr>
          <p:nvPr>
            <p:ph type="title"/>
          </p:nvPr>
        </p:nvSpPr>
        <p:spPr>
          <a:xfrm>
            <a:off x="274320" y="292082"/>
            <a:ext cx="11887200" cy="946413"/>
          </a:xfrm>
          <a:prstGeom prst="rect">
            <a:avLst/>
          </a:prstGeom>
        </p:spPr>
        <p:txBody>
          <a:bodyPr/>
          <a:lstStyle>
            <a:lvl1pPr algn="l">
              <a:defRPr sz="5200">
                <a:solidFill>
                  <a:schemeClr val="tx2"/>
                </a:solidFill>
              </a:defRPr>
            </a:lvl1pPr>
          </a:lstStyle>
          <a:p>
            <a:r>
              <a:rPr lang="en-US" dirty="0"/>
              <a:t>Click to edit Master title style</a:t>
            </a:r>
          </a:p>
        </p:txBody>
      </p:sp>
      <p:sp>
        <p:nvSpPr>
          <p:cNvPr id="3" name="Footer Placeholder 2"/>
          <p:cNvSpPr>
            <a:spLocks noGrp="1"/>
          </p:cNvSpPr>
          <p:nvPr>
            <p:ph type="ftr" sz="quarter" idx="10"/>
          </p:nvPr>
        </p:nvSpPr>
        <p:spPr>
          <a:xfrm>
            <a:off x="457200" y="6565900"/>
            <a:ext cx="3937000" cy="136525"/>
          </a:xfrm>
          <a:prstGeom prst="rect">
            <a:avLst/>
          </a:prstGeom>
        </p:spPr>
        <p:txBody>
          <a:bodyPr/>
          <a:lstStyle>
            <a:lvl1pPr fontAlgn="base">
              <a:spcBef>
                <a:spcPct val="0"/>
              </a:spcBef>
              <a:spcAft>
                <a:spcPct val="0"/>
              </a:spcAft>
              <a:defRPr>
                <a:solidFill>
                  <a:srgbClr val="002050"/>
                </a:solidFill>
              </a:defRPr>
            </a:lvl1pPr>
          </a:lstStyle>
          <a:p>
            <a:pPr marL="0" marR="0" lvl="0" indent="0" algn="l" defTabSz="932742"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2050"/>
                </a:solidFill>
                <a:effectLst/>
                <a:uLnTx/>
                <a:uFillTx/>
                <a:latin typeface="Segoe UI"/>
                <a:ea typeface="+mn-ea"/>
                <a:cs typeface="+mn-cs"/>
              </a:rPr>
              <a:t>Microsoft Confidential</a:t>
            </a:r>
          </a:p>
        </p:txBody>
      </p:sp>
      <p:sp>
        <p:nvSpPr>
          <p:cNvPr id="4" name="Slide Number Placeholder 3"/>
          <p:cNvSpPr>
            <a:spLocks noGrp="1"/>
          </p:cNvSpPr>
          <p:nvPr>
            <p:ph type="sldNum" sz="quarter" idx="11"/>
          </p:nvPr>
        </p:nvSpPr>
        <p:spPr>
          <a:xfrm>
            <a:off x="11595100" y="6565900"/>
            <a:ext cx="566738" cy="136525"/>
          </a:xfrm>
          <a:prstGeom prst="rect">
            <a:avLst/>
          </a:prstGeom>
        </p:spPr>
        <p:txBody>
          <a:bodyPr/>
          <a:lstStyle>
            <a:lvl1pPr defTabSz="931863" fontAlgn="base">
              <a:spcBef>
                <a:spcPct val="0"/>
              </a:spcBef>
              <a:spcAft>
                <a:spcPct val="0"/>
              </a:spcAft>
              <a:defRPr>
                <a:solidFill>
                  <a:srgbClr val="002050"/>
                </a:solidFill>
              </a:defRPr>
            </a:lvl1pPr>
          </a:lstStyle>
          <a:p>
            <a:pPr marL="0" marR="0" lvl="0" indent="0" algn="r" defTabSz="931863" rtl="0" eaLnBrk="1" fontAlgn="base" latinLnBrk="0" hangingPunct="1">
              <a:lnSpc>
                <a:spcPct val="100000"/>
              </a:lnSpc>
              <a:spcBef>
                <a:spcPct val="0"/>
              </a:spcBef>
              <a:spcAft>
                <a:spcPct val="0"/>
              </a:spcAft>
              <a:buClrTx/>
              <a:buSzTx/>
              <a:buFontTx/>
              <a:buNone/>
              <a:tabLst/>
              <a:defRPr/>
            </a:pPr>
            <a:fld id="{EC136591-509A-F246-B30E-5ECE4A4A5F5E}" type="slidenum">
              <a:rPr kumimoji="0" lang="en-US" sz="900" b="0" i="0" u="none" strike="noStrike" kern="1200" cap="none" spc="0" normalizeH="0" baseline="0" noProof="0">
                <a:ln>
                  <a:noFill/>
                </a:ln>
                <a:solidFill>
                  <a:srgbClr val="002050"/>
                </a:solidFill>
                <a:effectLst/>
                <a:uLnTx/>
                <a:uFillTx/>
                <a:latin typeface="Segoe UI"/>
                <a:ea typeface="+mn-ea"/>
                <a:cs typeface="+mn-cs"/>
              </a:rPr>
              <a:pPr marL="0" marR="0" lvl="0" indent="0" algn="r" defTabSz="931863" rtl="0" eaLnBrk="1" fontAlgn="base" latinLnBrk="0" hangingPunct="1">
                <a:lnSpc>
                  <a:spcPct val="100000"/>
                </a:lnSpc>
                <a:spcBef>
                  <a:spcPct val="0"/>
                </a:spcBef>
                <a:spcAft>
                  <a:spcPct val="0"/>
                </a:spcAft>
                <a:buClrTx/>
                <a:buSzTx/>
                <a:buFontTx/>
                <a:buNone/>
                <a:tabLst/>
                <a:defRPr/>
              </a:pPr>
              <a:t>‹#›</a:t>
            </a:fld>
            <a:endParaRPr kumimoji="0" lang="en-US" sz="900" b="0" i="0" u="none" strike="noStrike" kern="1200" cap="none" spc="0" normalizeH="0" baseline="0" noProof="0">
              <a:ln>
                <a:noFill/>
              </a:ln>
              <a:solidFill>
                <a:srgbClr val="002050"/>
              </a:solidFill>
              <a:effectLst/>
              <a:uLnTx/>
              <a:uFillTx/>
              <a:latin typeface="Segoe UI"/>
              <a:ea typeface="+mn-ea"/>
              <a:cs typeface="+mn-cs"/>
            </a:endParaRPr>
          </a:p>
        </p:txBody>
      </p:sp>
    </p:spTree>
    <p:extLst>
      <p:ext uri="{BB962C8B-B14F-4D97-AF65-F5344CB8AC3E}">
        <p14:creationId xmlns:p14="http://schemas.microsoft.com/office/powerpoint/2010/main" val="2230335387"/>
      </p:ext>
    </p:extLst>
  </p:cSld>
  <p:clrMapOvr>
    <a:masterClrMapping/>
  </p:clrMapOvr>
  <p:transition>
    <p:fade/>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_52pt Title + Subtitle">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274638" y="1139825"/>
            <a:ext cx="11033125" cy="574675"/>
          </a:xfrm>
          <a:prstGeom prst="rect">
            <a:avLst/>
          </a:prstGeom>
        </p:spPr>
        <p:txBody>
          <a:bodyPr lIns="192024"/>
          <a:lstStyle>
            <a:lvl1pPr marL="0" indent="0">
              <a:buNone/>
              <a:defRPr lang="en-US" sz="2800" kern="1200" smtClean="0">
                <a:solidFill>
                  <a:schemeClr val="tx2"/>
                </a:solidFill>
                <a:latin typeface="+mj-lt"/>
                <a:ea typeface="+mn-ea"/>
                <a:cs typeface="+mn-cs"/>
              </a:defRPr>
            </a:lvl1pPr>
            <a:lvl2pPr marL="0" indent="0">
              <a:buNone/>
              <a:defRPr lang="en-US" sz="3170" kern="1200" smtClean="0">
                <a:solidFill>
                  <a:schemeClr val="bg1"/>
                </a:solidFill>
                <a:latin typeface="+mj-lt"/>
                <a:ea typeface="+mn-ea"/>
                <a:cs typeface="+mn-cs"/>
              </a:defRPr>
            </a:lvl2pPr>
            <a:lvl3pPr marL="0" indent="0">
              <a:buNone/>
              <a:defRPr lang="en-US" sz="3170" kern="1200" smtClean="0">
                <a:solidFill>
                  <a:schemeClr val="bg1"/>
                </a:solidFill>
                <a:latin typeface="+mj-lt"/>
                <a:ea typeface="+mn-ea"/>
                <a:cs typeface="+mn-cs"/>
              </a:defRPr>
            </a:lvl3pPr>
            <a:lvl4pPr marL="0" indent="0">
              <a:buNone/>
              <a:defRPr lang="en-US" sz="3170" kern="1200" smtClean="0">
                <a:solidFill>
                  <a:schemeClr val="bg1"/>
                </a:solidFill>
                <a:latin typeface="+mj-lt"/>
                <a:ea typeface="+mn-ea"/>
                <a:cs typeface="+mn-cs"/>
              </a:defRPr>
            </a:lvl4pPr>
            <a:lvl5pPr marL="0" indent="0">
              <a:buNone/>
              <a:defRPr lang="en-US" sz="3170" kern="1200">
                <a:solidFill>
                  <a:schemeClr val="bg1"/>
                </a:solidFill>
                <a:latin typeface="+mj-lt"/>
                <a:ea typeface="+mn-ea"/>
                <a:cs typeface="+mn-cs"/>
              </a:defRPr>
            </a:lvl5pPr>
          </a:lstStyle>
          <a:p>
            <a:pPr lvl="0"/>
            <a:r>
              <a:rPr lang="en-US"/>
              <a:t>Click to edit Master text styles</a:t>
            </a:r>
          </a:p>
        </p:txBody>
      </p:sp>
      <p:sp>
        <p:nvSpPr>
          <p:cNvPr id="7" name="Title 2"/>
          <p:cNvSpPr>
            <a:spLocks noGrp="1"/>
          </p:cNvSpPr>
          <p:nvPr>
            <p:ph type="title"/>
          </p:nvPr>
        </p:nvSpPr>
        <p:spPr>
          <a:xfrm>
            <a:off x="274320" y="292082"/>
            <a:ext cx="11887200" cy="946413"/>
          </a:xfrm>
          <a:prstGeom prst="rect">
            <a:avLst/>
          </a:prstGeom>
        </p:spPr>
        <p:txBody>
          <a:bodyPr/>
          <a:lstStyle>
            <a:lvl1pPr algn="l">
              <a:defRPr sz="5200">
                <a:solidFill>
                  <a:schemeClr val="tx2"/>
                </a:solidFill>
              </a:defRPr>
            </a:lvl1pPr>
          </a:lstStyle>
          <a:p>
            <a:r>
              <a:rPr lang="en-US" dirty="0"/>
              <a:t>Click to edit Master title style</a:t>
            </a:r>
          </a:p>
        </p:txBody>
      </p:sp>
      <p:sp>
        <p:nvSpPr>
          <p:cNvPr id="4" name="Footer Placeholder 2"/>
          <p:cNvSpPr>
            <a:spLocks noGrp="1"/>
          </p:cNvSpPr>
          <p:nvPr>
            <p:ph type="ftr" sz="quarter" idx="14"/>
          </p:nvPr>
        </p:nvSpPr>
        <p:spPr>
          <a:xfrm>
            <a:off x="457200" y="6565900"/>
            <a:ext cx="3937000" cy="136525"/>
          </a:xfrm>
          <a:prstGeom prst="rect">
            <a:avLst/>
          </a:prstGeom>
        </p:spPr>
        <p:txBody>
          <a:bodyPr/>
          <a:lstStyle>
            <a:lvl1pPr fontAlgn="base">
              <a:spcBef>
                <a:spcPct val="0"/>
              </a:spcBef>
              <a:spcAft>
                <a:spcPct val="0"/>
              </a:spcAft>
              <a:defRPr dirty="0" smtClean="0">
                <a:solidFill>
                  <a:srgbClr val="505050"/>
                </a:solidFill>
              </a:defRPr>
            </a:lvl1pPr>
          </a:lstStyle>
          <a:p>
            <a:pPr marL="0" marR="0" lvl="0" indent="0" algn="l" defTabSz="932742"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505050"/>
                </a:solidFill>
                <a:effectLst/>
                <a:uLnTx/>
                <a:uFillTx/>
                <a:latin typeface="Segoe UI"/>
                <a:ea typeface="+mn-ea"/>
                <a:cs typeface="+mn-cs"/>
              </a:rPr>
              <a:t>Microsoft Confidential</a:t>
            </a:r>
          </a:p>
        </p:txBody>
      </p:sp>
      <p:sp>
        <p:nvSpPr>
          <p:cNvPr id="5" name="Slide Number Placeholder 3"/>
          <p:cNvSpPr>
            <a:spLocks noGrp="1"/>
          </p:cNvSpPr>
          <p:nvPr>
            <p:ph type="sldNum" sz="quarter" idx="15"/>
          </p:nvPr>
        </p:nvSpPr>
        <p:spPr>
          <a:xfrm>
            <a:off x="11595100" y="6565900"/>
            <a:ext cx="566738" cy="136525"/>
          </a:xfrm>
          <a:prstGeom prst="rect">
            <a:avLst/>
          </a:prstGeom>
        </p:spPr>
        <p:txBody>
          <a:bodyPr/>
          <a:lstStyle>
            <a:lvl1pPr defTabSz="931863" fontAlgn="base">
              <a:spcBef>
                <a:spcPct val="0"/>
              </a:spcBef>
              <a:spcAft>
                <a:spcPct val="0"/>
              </a:spcAft>
              <a:defRPr smtClean="0">
                <a:solidFill>
                  <a:srgbClr val="505050"/>
                </a:solidFill>
              </a:defRPr>
            </a:lvl1pPr>
          </a:lstStyle>
          <a:p>
            <a:pPr marL="0" marR="0" lvl="0" indent="0" algn="r" defTabSz="931863" rtl="0" eaLnBrk="1" fontAlgn="base" latinLnBrk="0" hangingPunct="1">
              <a:lnSpc>
                <a:spcPct val="100000"/>
              </a:lnSpc>
              <a:spcBef>
                <a:spcPct val="0"/>
              </a:spcBef>
              <a:spcAft>
                <a:spcPct val="0"/>
              </a:spcAft>
              <a:buClrTx/>
              <a:buSzTx/>
              <a:buFontTx/>
              <a:buNone/>
              <a:tabLst/>
              <a:defRPr/>
            </a:pPr>
            <a:fld id="{56442AAA-6A77-5942-BCC4-0CCA4B0626F8}" type="slidenum">
              <a:rPr kumimoji="0" lang="en-US" sz="900" b="0" i="0" u="none" strike="noStrike" kern="1200" cap="none" spc="0" normalizeH="0" baseline="0" noProof="0">
                <a:ln>
                  <a:noFill/>
                </a:ln>
                <a:solidFill>
                  <a:srgbClr val="505050"/>
                </a:solidFill>
                <a:effectLst/>
                <a:uLnTx/>
                <a:uFillTx/>
                <a:latin typeface="Segoe UI"/>
                <a:ea typeface="+mn-ea"/>
                <a:cs typeface="+mn-cs"/>
              </a:rPr>
              <a:pPr marL="0" marR="0" lvl="0" indent="0" algn="r" defTabSz="931863" rtl="0" eaLnBrk="1" fontAlgn="base" latinLnBrk="0" hangingPunct="1">
                <a:lnSpc>
                  <a:spcPct val="100000"/>
                </a:lnSpc>
                <a:spcBef>
                  <a:spcPct val="0"/>
                </a:spcBef>
                <a:spcAft>
                  <a:spcPct val="0"/>
                </a:spcAft>
                <a:buClrTx/>
                <a:buSzTx/>
                <a:buFontTx/>
                <a:buNone/>
                <a:tabLst/>
                <a:defRPr/>
              </a:pPr>
              <a:t>‹#›</a:t>
            </a:fld>
            <a:endParaRPr kumimoji="0" lang="en-US" sz="900" b="0" i="0" u="none" strike="noStrike" kern="1200" cap="none" spc="0" normalizeH="0" baseline="0" noProof="0" dirty="0">
              <a:ln>
                <a:noFill/>
              </a:ln>
              <a:solidFill>
                <a:srgbClr val="505050"/>
              </a:solidFill>
              <a:effectLst/>
              <a:uLnTx/>
              <a:uFillTx/>
              <a:latin typeface="Segoe UI"/>
              <a:ea typeface="+mn-ea"/>
              <a:cs typeface="+mn-cs"/>
            </a:endParaRPr>
          </a:p>
        </p:txBody>
      </p:sp>
    </p:spTree>
    <p:extLst>
      <p:ext uri="{BB962C8B-B14F-4D97-AF65-F5344CB8AC3E}">
        <p14:creationId xmlns:p14="http://schemas.microsoft.com/office/powerpoint/2010/main" val="907324650"/>
      </p:ext>
    </p:extLst>
  </p:cSld>
  <p:clrMapOvr>
    <a:overrideClrMapping bg1="lt1" tx1="dk1" bg2="lt2" tx2="dk2" accent1="accent1" accent2="accent2" accent3="accent3" accent4="accent4" accent5="accent5" accent6="accent6" hlink="hlink" folHlink="folHlink"/>
  </p:clrMapOvr>
  <p:transition spd="med">
    <p:fade/>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a:xfrm>
            <a:off x="457200" y="6565900"/>
            <a:ext cx="3937000" cy="136525"/>
          </a:xfrm>
          <a:prstGeom prst="rect">
            <a:avLst/>
          </a:prstGeom>
        </p:spPr>
        <p:txBody>
          <a:bodyPr/>
          <a:lstStyle>
            <a:lvl1pPr fontAlgn="base">
              <a:spcBef>
                <a:spcPct val="0"/>
              </a:spcBef>
              <a:spcAft>
                <a:spcPct val="0"/>
              </a:spcAft>
              <a:defRPr dirty="0" smtClean="0">
                <a:solidFill>
                  <a:srgbClr val="000000"/>
                </a:solidFill>
              </a:defRPr>
            </a:lvl1pPr>
          </a:lstStyle>
          <a:p>
            <a:pPr marL="0" marR="0" lvl="0" indent="0" algn="l" defTabSz="932742"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a:ea typeface="+mn-ea"/>
                <a:cs typeface="+mn-cs"/>
              </a:rPr>
              <a:t>Microsoft Confidential</a:t>
            </a:r>
          </a:p>
        </p:txBody>
      </p:sp>
      <p:sp>
        <p:nvSpPr>
          <p:cNvPr id="3" name="Slide Number Placeholder 2"/>
          <p:cNvSpPr>
            <a:spLocks noGrp="1"/>
          </p:cNvSpPr>
          <p:nvPr>
            <p:ph type="sldNum" sz="quarter" idx="11"/>
          </p:nvPr>
        </p:nvSpPr>
        <p:spPr>
          <a:xfrm>
            <a:off x="11595100" y="6565900"/>
            <a:ext cx="566738" cy="136525"/>
          </a:xfrm>
          <a:prstGeom prst="rect">
            <a:avLst/>
          </a:prstGeom>
        </p:spPr>
        <p:txBody>
          <a:bodyPr/>
          <a:lstStyle>
            <a:lvl1pPr defTabSz="931863" fontAlgn="base">
              <a:spcBef>
                <a:spcPct val="0"/>
              </a:spcBef>
              <a:spcAft>
                <a:spcPct val="0"/>
              </a:spcAft>
              <a:defRPr smtClean="0">
                <a:solidFill>
                  <a:srgbClr val="000000"/>
                </a:solidFill>
              </a:defRPr>
            </a:lvl1pPr>
          </a:lstStyle>
          <a:p>
            <a:pPr marL="0" marR="0" lvl="0" indent="0" algn="r" defTabSz="931863" rtl="0" eaLnBrk="1" fontAlgn="base" latinLnBrk="0" hangingPunct="1">
              <a:lnSpc>
                <a:spcPct val="100000"/>
              </a:lnSpc>
              <a:spcBef>
                <a:spcPct val="0"/>
              </a:spcBef>
              <a:spcAft>
                <a:spcPct val="0"/>
              </a:spcAft>
              <a:buClrTx/>
              <a:buSzTx/>
              <a:buFontTx/>
              <a:buNone/>
              <a:tabLst/>
              <a:defRPr/>
            </a:pPr>
            <a:fld id="{F8A0AC42-AA1D-4944-8D96-660DE70C7E1B}" type="slidenum">
              <a:rPr kumimoji="0" lang="en-US" sz="900" b="0" i="0" u="none" strike="noStrike" kern="1200" cap="none" spc="0" normalizeH="0" baseline="0" noProof="0">
                <a:ln>
                  <a:noFill/>
                </a:ln>
                <a:solidFill>
                  <a:srgbClr val="000000"/>
                </a:solidFill>
                <a:effectLst/>
                <a:uLnTx/>
                <a:uFillTx/>
                <a:latin typeface="Segoe UI"/>
                <a:ea typeface="+mn-ea"/>
                <a:cs typeface="+mn-cs"/>
              </a:rPr>
              <a:pPr marL="0" marR="0" lvl="0" indent="0" algn="r" defTabSz="931863" rtl="0" eaLnBrk="1" fontAlgn="base" latinLnBrk="0" hangingPunct="1">
                <a:lnSpc>
                  <a:spcPct val="100000"/>
                </a:lnSpc>
                <a:spcBef>
                  <a:spcPct val="0"/>
                </a:spcBef>
                <a:spcAft>
                  <a:spcPct val="0"/>
                </a:spcAft>
                <a:buClrTx/>
                <a:buSzTx/>
                <a:buFontTx/>
                <a:buNone/>
                <a:tabLst/>
                <a:defRPr/>
              </a:pPr>
              <a:t>‹#›</a:t>
            </a:fld>
            <a:endParaRPr kumimoji="0" lang="en-US" sz="900" b="0" i="0" u="none" strike="noStrike" kern="1200" cap="none" spc="0" normalizeH="0" baseline="0" noProof="0" dirty="0">
              <a:ln>
                <a:noFill/>
              </a:ln>
              <a:solidFill>
                <a:srgbClr val="000000"/>
              </a:solidFill>
              <a:effectLst/>
              <a:uLnTx/>
              <a:uFillTx/>
              <a:latin typeface="Segoe UI"/>
              <a:ea typeface="+mn-ea"/>
              <a:cs typeface="+mn-cs"/>
            </a:endParaRPr>
          </a:p>
        </p:txBody>
      </p:sp>
    </p:spTree>
    <p:extLst>
      <p:ext uri="{BB962C8B-B14F-4D97-AF65-F5344CB8AC3E}">
        <p14:creationId xmlns:p14="http://schemas.microsoft.com/office/powerpoint/2010/main" val="2022252752"/>
      </p:ext>
    </p:extLst>
  </p:cSld>
  <p:clrMapOvr>
    <a:overrideClrMapping bg1="lt1" tx1="dk1" bg2="lt2" tx2="dk2" accent1="accent1" accent2="accent2" accent3="accent3" accent4="accent4" accent5="accent5" accent6="accent6" hlink="hlink" folHlink="folHlink"/>
  </p:clrMapOvr>
  <p:transition spd="med">
    <p:fade/>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userDrawn="1">
  <p:cSld name="2_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a:lstStyle>
            <a:lvl1pPr algn="l">
              <a:defRPr sz="5200">
                <a:solidFill>
                  <a:schemeClr val="tx2"/>
                </a:solidFill>
              </a:defRPr>
            </a:lvl1pPr>
          </a:lstStyle>
          <a:p>
            <a:r>
              <a:rPr lang="en-US" dirty="0"/>
              <a:t>Click to edit Master title style</a:t>
            </a:r>
          </a:p>
        </p:txBody>
      </p:sp>
    </p:spTree>
    <p:extLst>
      <p:ext uri="{BB962C8B-B14F-4D97-AF65-F5344CB8AC3E}">
        <p14:creationId xmlns:p14="http://schemas.microsoft.com/office/powerpoint/2010/main" val="35720267"/>
      </p:ext>
    </p:extLst>
  </p:cSld>
  <p:clrMapOvr>
    <a:masterClrMapping/>
  </p:clrMapOvr>
  <p:transition spd="med">
    <p:fade/>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9104092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loud Screen">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269241" y="259792"/>
            <a:ext cx="11653521" cy="1075884"/>
          </a:xfrm>
        </p:spPr>
        <p:txBody>
          <a:bodyPr lIns="146304" tIns="91440" rIns="146304" bIns="91440"/>
          <a:lstStyle>
            <a:lvl1pPr>
              <a:lnSpc>
                <a:spcPts val="6176"/>
              </a:lnSpc>
              <a:defRPr sz="4000" baseline="0">
                <a:solidFill>
                  <a:schemeClr val="tx1"/>
                </a:solidFill>
              </a:defRPr>
            </a:lvl1pPr>
          </a:lstStyle>
          <a:p>
            <a:r>
              <a:rPr lang="en-US" dirty="0"/>
              <a:t>Lorem ipsum dolor sit.</a:t>
            </a:r>
          </a:p>
        </p:txBody>
      </p:sp>
      <p:sp>
        <p:nvSpPr>
          <p:cNvPr id="6" name="Text Placeholder 3"/>
          <p:cNvSpPr>
            <a:spLocks noGrp="1"/>
          </p:cNvSpPr>
          <p:nvPr>
            <p:ph type="body" sz="quarter" idx="11"/>
          </p:nvPr>
        </p:nvSpPr>
        <p:spPr>
          <a:xfrm>
            <a:off x="7563970" y="1350545"/>
            <a:ext cx="4358791" cy="4949771"/>
          </a:xfrm>
        </p:spPr>
        <p:txBody>
          <a:bodyPr wrap="square">
            <a:normAutofit/>
          </a:bodyPr>
          <a:lstStyle>
            <a:lvl1pPr marL="0" indent="0">
              <a:lnSpc>
                <a:spcPct val="100000"/>
              </a:lnSpc>
              <a:spcBef>
                <a:spcPts val="1200"/>
              </a:spcBef>
              <a:spcAft>
                <a:spcPts val="1200"/>
              </a:spcAft>
              <a:buClr>
                <a:schemeClr val="tx1"/>
              </a:buClr>
              <a:buFont typeface="Wingdings" pitchFamily="2" charset="2"/>
              <a:buNone/>
              <a:defRPr sz="2400">
                <a:solidFill>
                  <a:schemeClr val="accent1"/>
                </a:solidFill>
              </a:defRPr>
            </a:lvl1pPr>
            <a:lvl2pPr marL="0" indent="0">
              <a:lnSpc>
                <a:spcPct val="100000"/>
              </a:lnSpc>
              <a:spcAft>
                <a:spcPts val="1200"/>
              </a:spcAft>
              <a:buNone/>
              <a:defRPr sz="1961">
                <a:solidFill>
                  <a:schemeClr val="tx1"/>
                </a:solidFill>
              </a:defRPr>
            </a:lvl2pPr>
            <a:lvl3pPr marL="227209" indent="0">
              <a:lnSpc>
                <a:spcPct val="100000"/>
              </a:lnSpc>
              <a:spcAft>
                <a:spcPts val="1200"/>
              </a:spcAft>
              <a:buNone/>
              <a:tabLst/>
              <a:defRPr sz="1961">
                <a:solidFill>
                  <a:schemeClr val="tx1"/>
                </a:solidFill>
              </a:defRPr>
            </a:lvl3pPr>
            <a:lvl4pPr marL="451306" indent="0">
              <a:buNone/>
              <a:defRPr/>
            </a:lvl4pPr>
            <a:lvl5pPr marL="672290" indent="0">
              <a:buNone/>
              <a:tabLst/>
              <a:defRPr/>
            </a:lvl5pPr>
          </a:lstStyle>
          <a:p>
            <a:pPr lvl="0"/>
            <a:r>
              <a:rPr lang="en-US" dirty="0"/>
              <a:t>Click to edit Master text styles</a:t>
            </a:r>
          </a:p>
          <a:p>
            <a:pPr lvl="1"/>
            <a:r>
              <a:rPr lang="en-US" dirty="0"/>
              <a:t>Second level</a:t>
            </a:r>
          </a:p>
          <a:p>
            <a:pPr lvl="2"/>
            <a:r>
              <a:rPr lang="en-US" dirty="0"/>
              <a:t>Third level</a:t>
            </a:r>
          </a:p>
        </p:txBody>
      </p:sp>
      <p:sp>
        <p:nvSpPr>
          <p:cNvPr id="7" name="Picture Placeholder 6"/>
          <p:cNvSpPr>
            <a:spLocks noGrp="1"/>
          </p:cNvSpPr>
          <p:nvPr>
            <p:ph type="pic" sz="quarter" idx="12" hasCustomPrompt="1"/>
          </p:nvPr>
        </p:nvSpPr>
        <p:spPr>
          <a:xfrm>
            <a:off x="269875" y="1350963"/>
            <a:ext cx="7294563" cy="4949353"/>
          </a:xfrm>
          <a:ln w="152400">
            <a:noFill/>
          </a:ln>
        </p:spPr>
        <p:txBody>
          <a:bodyPr/>
          <a:lstStyle>
            <a:lvl1pPr marL="0" indent="0">
              <a:buNone/>
              <a:defRPr>
                <a:solidFill>
                  <a:schemeClr val="tx1"/>
                </a:solidFill>
              </a:defRPr>
            </a:lvl1pPr>
          </a:lstStyle>
          <a:p>
            <a:r>
              <a:rPr lang="en-US" dirty="0"/>
              <a:t>Screen shot or image here</a:t>
            </a:r>
          </a:p>
        </p:txBody>
      </p:sp>
      <p:grpSp>
        <p:nvGrpSpPr>
          <p:cNvPr id="11" name="Group 2"/>
          <p:cNvGrpSpPr/>
          <p:nvPr userDrawn="1"/>
        </p:nvGrpSpPr>
        <p:grpSpPr>
          <a:xfrm>
            <a:off x="-1200" y="6642289"/>
            <a:ext cx="12436794" cy="360996"/>
            <a:chOff x="2577137" y="4571778"/>
            <a:chExt cx="9101124" cy="1390560"/>
          </a:xfrm>
        </p:grpSpPr>
        <p:sp>
          <p:nvSpPr>
            <p:cNvPr id="12" name="TextBox 11"/>
            <p:cNvSpPr txBox="1"/>
            <p:nvPr/>
          </p:nvSpPr>
          <p:spPr>
            <a:xfrm>
              <a:off x="2577137" y="4571778"/>
              <a:ext cx="3034890" cy="1390458"/>
            </a:xfrm>
            <a:prstGeom prst="rect">
              <a:avLst/>
            </a:prstGeom>
            <a:solidFill>
              <a:schemeClr val="accent1"/>
            </a:solidFill>
          </p:spPr>
          <p:txBody>
            <a:bodyPr wrap="square" lIns="457135" tIns="137141" rIns="365707" rtlCol="0">
              <a:noAutofit/>
            </a:bodyPr>
            <a:lstStyle/>
            <a:p>
              <a:pPr defTabSz="932515">
                <a:lnSpc>
                  <a:spcPts val="3060"/>
                </a:lnSpc>
              </a:pPr>
              <a:r>
                <a:rPr lang="en-US" sz="2856" dirty="0">
                  <a:solidFill>
                    <a:srgbClr val="FFFFFF"/>
                  </a:solidFill>
                  <a:latin typeface="Segoe UI Light"/>
                </a:rPr>
                <a:t> </a:t>
              </a:r>
            </a:p>
          </p:txBody>
        </p:sp>
        <p:sp>
          <p:nvSpPr>
            <p:cNvPr id="13" name="TextBox 12"/>
            <p:cNvSpPr txBox="1"/>
            <p:nvPr/>
          </p:nvSpPr>
          <p:spPr>
            <a:xfrm>
              <a:off x="5612027" y="4572324"/>
              <a:ext cx="6066234" cy="1390014"/>
            </a:xfrm>
            <a:prstGeom prst="rect">
              <a:avLst/>
            </a:prstGeom>
            <a:solidFill>
              <a:schemeClr val="accent1">
                <a:lumMod val="50000"/>
              </a:schemeClr>
            </a:solidFill>
          </p:spPr>
          <p:txBody>
            <a:bodyPr wrap="square" lIns="457135" tIns="137141" rIns="639989" rtlCol="0">
              <a:noAutofit/>
            </a:bodyPr>
            <a:lstStyle/>
            <a:p>
              <a:pPr defTabSz="932055">
                <a:lnSpc>
                  <a:spcPts val="3001"/>
                </a:lnSpc>
                <a:defRPr/>
              </a:pPr>
              <a:endParaRPr lang="en-US" sz="2856" kern="0" dirty="0">
                <a:solidFill>
                  <a:srgbClr val="FFFFFF"/>
                </a:solidFill>
                <a:latin typeface="Segoe UI Light"/>
              </a:endParaRPr>
            </a:p>
          </p:txBody>
        </p:sp>
      </p:grpSp>
    </p:spTree>
    <p:extLst>
      <p:ext uri="{BB962C8B-B14F-4D97-AF65-F5344CB8AC3E}">
        <p14:creationId xmlns:p14="http://schemas.microsoft.com/office/powerpoint/2010/main" val="1224321547"/>
      </p:ext>
    </p:extLst>
  </p:cSld>
  <p:clrMapOvr>
    <a:masterClrMapping/>
  </p:clrMapOvr>
  <p:transition>
    <p:fade/>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1_Blank Accent Color 1">
    <p:bg>
      <p:bgPr>
        <a:solidFill>
          <a:srgbClr val="DA3C16"/>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99687420"/>
      </p:ext>
    </p:extLst>
  </p:cSld>
  <p:clrMapOvr>
    <a:masterClrMapping/>
  </p:clrMapOvr>
  <p:transition>
    <p:fade/>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6" name="Title 5"/>
          <p:cNvSpPr>
            <a:spLocks noGrp="1"/>
          </p:cNvSpPr>
          <p:nvPr>
            <p:ph type="title" hasCustomPrompt="1"/>
          </p:nvPr>
        </p:nvSpPr>
        <p:spPr>
          <a:xfrm>
            <a:off x="3035049" y="295275"/>
            <a:ext cx="9290691" cy="1533526"/>
          </a:xfrm>
        </p:spPr>
        <p:txBody>
          <a:bodyPr/>
          <a:lstStyle>
            <a:lvl1pPr>
              <a:defRPr baseline="0"/>
            </a:lvl1pPr>
          </a:lstStyle>
          <a:p>
            <a:r>
              <a:rPr lang="en-US" dirty="0"/>
              <a:t>Click to edit Master title style: second line</a:t>
            </a:r>
          </a:p>
        </p:txBody>
      </p:sp>
      <p:sp>
        <p:nvSpPr>
          <p:cNvPr id="7" name="Text Placeholder 5"/>
          <p:cNvSpPr>
            <a:spLocks noGrp="1"/>
          </p:cNvSpPr>
          <p:nvPr>
            <p:ph type="body" sz="quarter" idx="10"/>
          </p:nvPr>
        </p:nvSpPr>
        <p:spPr>
          <a:xfrm>
            <a:off x="3034501" y="1935481"/>
            <a:ext cx="5069267" cy="4724626"/>
          </a:xfrm>
        </p:spPr>
        <p:txBody>
          <a:bodyPr/>
          <a:lstStyle>
            <a:lvl1pPr marL="186484" indent="-186484">
              <a:buFont typeface="Arial" panose="020B0604020202020204" pitchFamily="34" charset="0"/>
              <a:buChar char="•"/>
              <a:defRPr>
                <a:gradFill>
                  <a:gsLst>
                    <a:gs pos="1250">
                      <a:schemeClr val="tx2"/>
                    </a:gs>
                    <a:gs pos="99000">
                      <a:schemeClr val="tx2"/>
                    </a:gs>
                  </a:gsLst>
                  <a:lin ang="5400000" scaled="0"/>
                </a:gradFill>
                <a:latin typeface="+mj-lt"/>
              </a:defRPr>
            </a:lvl1pPr>
            <a:lvl2pPr marL="414487" indent="-186196">
              <a:buFont typeface="Segoe UI Light" panose="020B0502040204020203" pitchFamily="34" charset="0"/>
              <a:buChar char="−"/>
              <a:defRPr sz="3264">
                <a:latin typeface="+mj-lt"/>
              </a:defRPr>
            </a:lvl2pPr>
            <a:lvl3pPr marL="647637" indent="-186196">
              <a:buFont typeface="Courier New" panose="02070309020205020404" pitchFamily="49" charset="0"/>
              <a:buChar char="o"/>
              <a:defRPr sz="2856">
                <a:latin typeface="+mj-lt"/>
              </a:defRPr>
            </a:lvl3pPr>
            <a:lvl4pPr marL="748405" indent="-291380">
              <a:buFont typeface="Arial" panose="020B0604020202020204" pitchFamily="34" charset="0"/>
              <a:buChar char="•"/>
              <a:defRPr/>
            </a:lvl4pPr>
            <a:lvl5pPr marL="976917" indent="-291380">
              <a:buFont typeface="Arial" panose="020B0604020202020204" pitchFamily="34" charset="0"/>
              <a:buChar char="•"/>
              <a:defRPr/>
            </a:lvl5pPr>
          </a:lstStyle>
          <a:p>
            <a:pPr lvl="0"/>
            <a:r>
              <a:rPr lang="en-US" dirty="0"/>
              <a:t>Click to edit Master text styles</a:t>
            </a:r>
          </a:p>
          <a:p>
            <a:pPr lvl="1"/>
            <a:r>
              <a:rPr lang="en-US" dirty="0"/>
              <a:t>Second level</a:t>
            </a:r>
          </a:p>
          <a:p>
            <a:pPr lvl="2"/>
            <a:r>
              <a:rPr lang="en-US" dirty="0"/>
              <a:t>Third level</a:t>
            </a:r>
          </a:p>
        </p:txBody>
      </p:sp>
      <p:sp>
        <p:nvSpPr>
          <p:cNvPr id="4" name="TextBox 3"/>
          <p:cNvSpPr txBox="1"/>
          <p:nvPr userDrawn="1"/>
        </p:nvSpPr>
        <p:spPr>
          <a:xfrm>
            <a:off x="2195460" y="601572"/>
            <a:ext cx="1345776" cy="634440"/>
          </a:xfrm>
          <a:prstGeom prst="rect">
            <a:avLst/>
          </a:prstGeom>
          <a:noFill/>
        </p:spPr>
        <p:txBody>
          <a:bodyPr wrap="none" lIns="182854" tIns="146283" rIns="182854" bIns="146283" rtlCol="0">
            <a:spAutoFit/>
          </a:bodyPr>
          <a:lstStyle/>
          <a:p>
            <a:pPr marL="0" marR="0" lvl="0" indent="0" algn="r" defTabSz="932563" rtl="0" eaLnBrk="1" fontAlgn="auto" latinLnBrk="0" hangingPunct="1">
              <a:lnSpc>
                <a:spcPct val="90000"/>
              </a:lnSpc>
              <a:spcBef>
                <a:spcPts val="0"/>
              </a:spcBef>
              <a:spcAft>
                <a:spcPts val="60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Segoe UI Light"/>
                <a:ea typeface="+mn-ea"/>
                <a:cs typeface="+mn-cs"/>
              </a:rPr>
              <a:t>Feature</a:t>
            </a:r>
          </a:p>
        </p:txBody>
      </p:sp>
      <p:sp>
        <p:nvSpPr>
          <p:cNvPr id="5" name="Picture Placeholder 6"/>
          <p:cNvSpPr>
            <a:spLocks noGrp="1"/>
          </p:cNvSpPr>
          <p:nvPr>
            <p:ph type="pic" sz="quarter" idx="12" hasCustomPrompt="1"/>
          </p:nvPr>
        </p:nvSpPr>
        <p:spPr>
          <a:xfrm>
            <a:off x="8258625" y="2423857"/>
            <a:ext cx="3562313" cy="3971137"/>
          </a:xfrm>
          <a:ln w="152400">
            <a:noFill/>
          </a:ln>
        </p:spPr>
        <p:txBody>
          <a:bodyPr/>
          <a:lstStyle>
            <a:lvl1pPr marL="0" indent="0">
              <a:buNone/>
              <a:defRPr>
                <a:solidFill>
                  <a:schemeClr val="accent1"/>
                </a:solidFill>
              </a:defRPr>
            </a:lvl1pPr>
          </a:lstStyle>
          <a:p>
            <a:r>
              <a:rPr lang="en-US" dirty="0"/>
              <a:t>Screen shot or image here</a:t>
            </a:r>
          </a:p>
        </p:txBody>
      </p:sp>
    </p:spTree>
    <p:extLst>
      <p:ext uri="{BB962C8B-B14F-4D97-AF65-F5344CB8AC3E}">
        <p14:creationId xmlns:p14="http://schemas.microsoft.com/office/powerpoint/2010/main" val="8595495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userDrawn="1">
  <p:cSld name="5_Custom Layout">
    <p:bg>
      <p:bgPr>
        <a:solidFill>
          <a:srgbClr val="FF8C00"/>
        </a:solidFill>
        <a:effectLst/>
      </p:bgPr>
    </p:bg>
    <p:spTree>
      <p:nvGrpSpPr>
        <p:cNvPr id="1" name=""/>
        <p:cNvGrpSpPr/>
        <p:nvPr/>
      </p:nvGrpSpPr>
      <p:grpSpPr>
        <a:xfrm>
          <a:off x="0" y="0"/>
          <a:ext cx="0" cy="0"/>
          <a:chOff x="0" y="0"/>
          <a:chExt cx="0" cy="0"/>
        </a:xfrm>
      </p:grpSpPr>
      <p:pic>
        <p:nvPicPr>
          <p:cNvPr id="17" name="Picture 16"/>
          <p:cNvPicPr>
            <a:picLocks noChangeAspect="1"/>
          </p:cNvPicPr>
          <p:nvPr userDrawn="1"/>
        </p:nvPicPr>
        <p:blipFill rotWithShape="1">
          <a:blip r:embed="rId2"/>
          <a:srcRect l="46418" t="28339" b="17442"/>
          <a:stretch/>
        </p:blipFill>
        <p:spPr>
          <a:xfrm>
            <a:off x="-70338" y="-23447"/>
            <a:ext cx="13229832" cy="7057293"/>
          </a:xfrm>
          <a:prstGeom prst="rect">
            <a:avLst/>
          </a:prstGeom>
        </p:spPr>
      </p:pic>
      <p:sp>
        <p:nvSpPr>
          <p:cNvPr id="1381" name="Title 1"/>
          <p:cNvSpPr txBox="1">
            <a:spLocks/>
          </p:cNvSpPr>
          <p:nvPr userDrawn="1"/>
        </p:nvSpPr>
        <p:spPr>
          <a:xfrm>
            <a:off x="309896" y="340565"/>
            <a:ext cx="5244464" cy="3474545"/>
          </a:xfrm>
          <a:prstGeom prst="rect">
            <a:avLst/>
          </a:prstGeom>
        </p:spPr>
        <p:txBody>
          <a:bodyPr vert="horz" wrap="square" lIns="146283" tIns="91427" rIns="146283" bIns="91427" rtlCol="0" anchor="t">
            <a:noAutofit/>
          </a:bodyPr>
          <a:lstStyle>
            <a:lvl1pPr algn="l" defTabSz="932742" rtl="0" eaLnBrk="1" latinLnBrk="0" hangingPunct="1">
              <a:lnSpc>
                <a:spcPct val="90000"/>
              </a:lnSpc>
              <a:spcBef>
                <a:spcPct val="0"/>
              </a:spcBef>
              <a:buNone/>
              <a:defRPr lang="en-US" sz="5400" b="0" kern="1200" cap="none" spc="-102" baseline="0" dirty="0" smtClean="0">
                <a:ln w="3175">
                  <a:noFill/>
                </a:ln>
                <a:gradFill>
                  <a:gsLst>
                    <a:gs pos="7080">
                      <a:schemeClr val="tx1"/>
                    </a:gs>
                    <a:gs pos="26000">
                      <a:schemeClr val="tx1"/>
                    </a:gs>
                  </a:gsLst>
                  <a:lin ang="5400000" scaled="0"/>
                </a:gradFill>
                <a:effectLst/>
                <a:latin typeface="+mj-lt"/>
                <a:ea typeface="+mn-ea"/>
                <a:cs typeface="Segoe UI" pitchFamily="34" charset="0"/>
              </a:defRPr>
            </a:lvl1pPr>
          </a:lstStyle>
          <a:p>
            <a:pPr marL="0" marR="0" lvl="0" indent="0" algn="l" defTabSz="932742" rtl="0" eaLnBrk="1" fontAlgn="auto" latinLnBrk="0" hangingPunct="1">
              <a:lnSpc>
                <a:spcPct val="90000"/>
              </a:lnSpc>
              <a:spcBef>
                <a:spcPct val="0"/>
              </a:spcBef>
              <a:spcAft>
                <a:spcPts val="0"/>
              </a:spcAft>
              <a:buClrTx/>
              <a:buSzTx/>
              <a:buFontTx/>
              <a:buNone/>
              <a:tabLst/>
              <a:defRPr/>
            </a:pPr>
            <a:endParaRPr kumimoji="0" lang="en-US" sz="5399" b="0" i="0" u="none" strike="noStrike" kern="1200" cap="none" spc="-102" normalizeH="0" baseline="0" noProof="0" dirty="0">
              <a:ln w="3175">
                <a:noFill/>
              </a:ln>
              <a:solidFill>
                <a:srgbClr val="0072C6"/>
              </a:solidFill>
              <a:effectLst/>
              <a:uLnTx/>
              <a:uFillTx/>
              <a:latin typeface="Segoe UI Light"/>
              <a:ea typeface="+mn-ea"/>
              <a:cs typeface="Segoe UI" pitchFamily="34" charset="0"/>
            </a:endParaRPr>
          </a:p>
        </p:txBody>
      </p:sp>
      <p:grpSp>
        <p:nvGrpSpPr>
          <p:cNvPr id="25" name="Group 24"/>
          <p:cNvGrpSpPr/>
          <p:nvPr userDrawn="1"/>
        </p:nvGrpSpPr>
        <p:grpSpPr>
          <a:xfrm>
            <a:off x="1227054" y="3014900"/>
            <a:ext cx="1837052" cy="1837054"/>
            <a:chOff x="11092177" y="4747627"/>
            <a:chExt cx="540526" cy="540526"/>
          </a:xfrm>
        </p:grpSpPr>
        <p:sp>
          <p:nvSpPr>
            <p:cNvPr id="26" name="Freeform 186"/>
            <p:cNvSpPr>
              <a:spLocks/>
            </p:cNvSpPr>
            <p:nvPr userDrawn="1"/>
          </p:nvSpPr>
          <p:spPr bwMode="auto">
            <a:xfrm>
              <a:off x="11092177" y="4747627"/>
              <a:ext cx="540526" cy="540526"/>
            </a:xfrm>
            <a:prstGeom prst="ellipse">
              <a:avLst/>
            </a:prstGeom>
            <a:solidFill>
              <a:srgbClr val="FFB900">
                <a:alpha val="36000"/>
              </a:srgbClr>
            </a:solidFill>
            <a:ln>
              <a:noFill/>
            </a:ln>
          </p:spPr>
          <p:txBody>
            <a:bodyPr vert="horz" wrap="square" lIns="91427" tIns="45713" rIns="91427" bIns="45713" numCol="1" anchor="t" anchorCtr="0" compatLnSpc="1">
              <a:prstTxWarp prst="textNoShape">
                <a:avLst/>
              </a:prstTxWarp>
            </a:bodyPr>
            <a:lstStyle/>
            <a:p>
              <a:pPr marL="0" marR="0" lvl="0" indent="0" algn="l" defTabSz="931684"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ea typeface="+mn-ea"/>
                <a:cs typeface="+mn-cs"/>
              </a:endParaRPr>
            </a:p>
          </p:txBody>
        </p:sp>
        <p:sp>
          <p:nvSpPr>
            <p:cNvPr id="27" name="Freeform 187"/>
            <p:cNvSpPr>
              <a:spLocks noEditPoints="1"/>
            </p:cNvSpPr>
            <p:nvPr/>
          </p:nvSpPr>
          <p:spPr bwMode="auto">
            <a:xfrm>
              <a:off x="11185499" y="4841873"/>
              <a:ext cx="352959" cy="352035"/>
            </a:xfrm>
            <a:prstGeom prst="ellipse">
              <a:avLst/>
            </a:prstGeom>
            <a:solidFill>
              <a:srgbClr val="FF8C00">
                <a:alpha val="79000"/>
              </a:srgbClr>
            </a:solidFill>
            <a:ln>
              <a:noFill/>
            </a:ln>
          </p:spPr>
          <p:txBody>
            <a:bodyPr vert="horz" wrap="square" lIns="91427" tIns="45713" rIns="91427" bIns="45713" numCol="1" anchor="t" anchorCtr="0" compatLnSpc="1">
              <a:prstTxWarp prst="textNoShape">
                <a:avLst/>
              </a:prstTxWarp>
            </a:bodyPr>
            <a:lstStyle/>
            <a:p>
              <a:pPr marL="0" marR="0" lvl="0" indent="0" algn="l" defTabSz="931684"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ea typeface="+mn-ea"/>
                <a:cs typeface="+mn-cs"/>
              </a:endParaRPr>
            </a:p>
          </p:txBody>
        </p:sp>
        <p:grpSp>
          <p:nvGrpSpPr>
            <p:cNvPr id="28" name="Group 27"/>
            <p:cNvGrpSpPr/>
            <p:nvPr/>
          </p:nvGrpSpPr>
          <p:grpSpPr>
            <a:xfrm>
              <a:off x="11258847" y="4915587"/>
              <a:ext cx="207178" cy="289829"/>
              <a:chOff x="-2260605" y="4106862"/>
              <a:chExt cx="298450" cy="417514"/>
            </a:xfrm>
          </p:grpSpPr>
          <p:sp>
            <p:nvSpPr>
              <p:cNvPr id="29" name="Freeform 188"/>
              <p:cNvSpPr>
                <a:spLocks/>
              </p:cNvSpPr>
              <p:nvPr/>
            </p:nvSpPr>
            <p:spPr bwMode="auto">
              <a:xfrm>
                <a:off x="-2260605" y="4106862"/>
                <a:ext cx="298450" cy="376238"/>
              </a:xfrm>
              <a:custGeom>
                <a:avLst/>
                <a:gdLst>
                  <a:gd name="T0" fmla="*/ 398 w 398"/>
                  <a:gd name="T1" fmla="*/ 199 h 504"/>
                  <a:gd name="T2" fmla="*/ 199 w 398"/>
                  <a:gd name="T3" fmla="*/ 0 h 504"/>
                  <a:gd name="T4" fmla="*/ 0 w 398"/>
                  <a:gd name="T5" fmla="*/ 199 h 504"/>
                  <a:gd name="T6" fmla="*/ 60 w 398"/>
                  <a:gd name="T7" fmla="*/ 341 h 504"/>
                  <a:gd name="T8" fmla="*/ 60 w 398"/>
                  <a:gd name="T9" fmla="*/ 341 h 504"/>
                  <a:gd name="T10" fmla="*/ 122 w 398"/>
                  <a:gd name="T11" fmla="*/ 468 h 504"/>
                  <a:gd name="T12" fmla="*/ 195 w 398"/>
                  <a:gd name="T13" fmla="*/ 501 h 504"/>
                  <a:gd name="T14" fmla="*/ 196 w 398"/>
                  <a:gd name="T15" fmla="*/ 504 h 504"/>
                  <a:gd name="T16" fmla="*/ 199 w 398"/>
                  <a:gd name="T17" fmla="*/ 502 h 504"/>
                  <a:gd name="T18" fmla="*/ 202 w 398"/>
                  <a:gd name="T19" fmla="*/ 504 h 504"/>
                  <a:gd name="T20" fmla="*/ 203 w 398"/>
                  <a:gd name="T21" fmla="*/ 501 h 504"/>
                  <a:gd name="T22" fmla="*/ 276 w 398"/>
                  <a:gd name="T23" fmla="*/ 468 h 504"/>
                  <a:gd name="T24" fmla="*/ 336 w 398"/>
                  <a:gd name="T25" fmla="*/ 344 h 504"/>
                  <a:gd name="T26" fmla="*/ 398 w 398"/>
                  <a:gd name="T27" fmla="*/ 199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8" h="504">
                    <a:moveTo>
                      <a:pt x="398" y="199"/>
                    </a:moveTo>
                    <a:cubicBezTo>
                      <a:pt x="398" y="89"/>
                      <a:pt x="309" y="0"/>
                      <a:pt x="199" y="0"/>
                    </a:cubicBezTo>
                    <a:cubicBezTo>
                      <a:pt x="89" y="0"/>
                      <a:pt x="0" y="89"/>
                      <a:pt x="0" y="199"/>
                    </a:cubicBezTo>
                    <a:cubicBezTo>
                      <a:pt x="0" y="255"/>
                      <a:pt x="23" y="305"/>
                      <a:pt x="60" y="341"/>
                    </a:cubicBezTo>
                    <a:cubicBezTo>
                      <a:pt x="60" y="341"/>
                      <a:pt x="60" y="341"/>
                      <a:pt x="60" y="341"/>
                    </a:cubicBezTo>
                    <a:cubicBezTo>
                      <a:pt x="120" y="402"/>
                      <a:pt x="122" y="468"/>
                      <a:pt x="122" y="468"/>
                    </a:cubicBezTo>
                    <a:cubicBezTo>
                      <a:pt x="195" y="501"/>
                      <a:pt x="195" y="501"/>
                      <a:pt x="195" y="501"/>
                    </a:cubicBezTo>
                    <a:cubicBezTo>
                      <a:pt x="196" y="504"/>
                      <a:pt x="196" y="504"/>
                      <a:pt x="196" y="504"/>
                    </a:cubicBezTo>
                    <a:cubicBezTo>
                      <a:pt x="199" y="502"/>
                      <a:pt x="199" y="502"/>
                      <a:pt x="199" y="502"/>
                    </a:cubicBezTo>
                    <a:cubicBezTo>
                      <a:pt x="202" y="504"/>
                      <a:pt x="202" y="504"/>
                      <a:pt x="202" y="504"/>
                    </a:cubicBezTo>
                    <a:cubicBezTo>
                      <a:pt x="203" y="501"/>
                      <a:pt x="203" y="501"/>
                      <a:pt x="203" y="501"/>
                    </a:cubicBezTo>
                    <a:cubicBezTo>
                      <a:pt x="276" y="468"/>
                      <a:pt x="276" y="468"/>
                      <a:pt x="276" y="468"/>
                    </a:cubicBezTo>
                    <a:cubicBezTo>
                      <a:pt x="276" y="468"/>
                      <a:pt x="278" y="403"/>
                      <a:pt x="336" y="344"/>
                    </a:cubicBezTo>
                    <a:cubicBezTo>
                      <a:pt x="374" y="307"/>
                      <a:pt x="398" y="256"/>
                      <a:pt x="398" y="19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algn="l" defTabSz="931684"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ea typeface="+mn-ea"/>
                  <a:cs typeface="+mn-cs"/>
                </a:endParaRPr>
              </a:p>
            </p:txBody>
          </p:sp>
          <p:sp>
            <p:nvSpPr>
              <p:cNvPr id="30" name="Freeform 192"/>
              <p:cNvSpPr>
                <a:spLocks noEditPoints="1"/>
              </p:cNvSpPr>
              <p:nvPr/>
            </p:nvSpPr>
            <p:spPr bwMode="auto">
              <a:xfrm>
                <a:off x="-2260600" y="4254501"/>
                <a:ext cx="230188" cy="198438"/>
              </a:xfrm>
              <a:custGeom>
                <a:avLst/>
                <a:gdLst>
                  <a:gd name="T0" fmla="*/ 276 w 308"/>
                  <a:gd name="T1" fmla="*/ 267 h 267"/>
                  <a:gd name="T2" fmla="*/ 276 w 308"/>
                  <a:gd name="T3" fmla="*/ 267 h 267"/>
                  <a:gd name="T4" fmla="*/ 276 w 308"/>
                  <a:gd name="T5" fmla="*/ 267 h 267"/>
                  <a:gd name="T6" fmla="*/ 276 w 308"/>
                  <a:gd name="T7" fmla="*/ 267 h 267"/>
                  <a:gd name="T8" fmla="*/ 308 w 308"/>
                  <a:gd name="T9" fmla="*/ 180 h 267"/>
                  <a:gd name="T10" fmla="*/ 276 w 308"/>
                  <a:gd name="T11" fmla="*/ 261 h 267"/>
                  <a:gd name="T12" fmla="*/ 308 w 308"/>
                  <a:gd name="T13" fmla="*/ 180 h 267"/>
                  <a:gd name="T14" fmla="*/ 308 w 308"/>
                  <a:gd name="T15" fmla="*/ 180 h 267"/>
                  <a:gd name="T16" fmla="*/ 308 w 308"/>
                  <a:gd name="T17" fmla="*/ 180 h 267"/>
                  <a:gd name="T18" fmla="*/ 0 w 308"/>
                  <a:gd name="T19" fmla="*/ 1 h 267"/>
                  <a:gd name="T20" fmla="*/ 0 w 308"/>
                  <a:gd name="T21" fmla="*/ 1 h 267"/>
                  <a:gd name="T22" fmla="*/ 0 w 308"/>
                  <a:gd name="T23" fmla="*/ 1 h 267"/>
                  <a:gd name="T24" fmla="*/ 0 w 308"/>
                  <a:gd name="T25" fmla="*/ 1 h 267"/>
                  <a:gd name="T26" fmla="*/ 0 w 308"/>
                  <a:gd name="T27" fmla="*/ 0 h 267"/>
                  <a:gd name="T28" fmla="*/ 0 w 308"/>
                  <a:gd name="T29" fmla="*/ 0 h 267"/>
                  <a:gd name="T30" fmla="*/ 0 w 308"/>
                  <a:gd name="T31" fmla="*/ 0 h 267"/>
                  <a:gd name="T32" fmla="*/ 0 w 308"/>
                  <a:gd name="T33" fmla="*/ 0 h 267"/>
                  <a:gd name="T34" fmla="*/ 0 w 308"/>
                  <a:gd name="T35" fmla="*/ 0 h 267"/>
                  <a:gd name="T36" fmla="*/ 0 w 308"/>
                  <a:gd name="T37" fmla="*/ 0 h 267"/>
                  <a:gd name="T38" fmla="*/ 0 w 308"/>
                  <a:gd name="T39" fmla="*/ 0 h 267"/>
                  <a:gd name="T40" fmla="*/ 0 w 308"/>
                  <a:gd name="T41" fmla="*/ 0 h 267"/>
                  <a:gd name="T42" fmla="*/ 0 w 308"/>
                  <a:gd name="T43"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8" h="267">
                    <a:moveTo>
                      <a:pt x="276" y="267"/>
                    </a:moveTo>
                    <a:cubicBezTo>
                      <a:pt x="276" y="267"/>
                      <a:pt x="276" y="267"/>
                      <a:pt x="276" y="267"/>
                    </a:cubicBezTo>
                    <a:cubicBezTo>
                      <a:pt x="276" y="267"/>
                      <a:pt x="276" y="267"/>
                      <a:pt x="276" y="267"/>
                    </a:cubicBezTo>
                    <a:cubicBezTo>
                      <a:pt x="276" y="267"/>
                      <a:pt x="276" y="267"/>
                      <a:pt x="276" y="267"/>
                    </a:cubicBezTo>
                    <a:moveTo>
                      <a:pt x="308" y="180"/>
                    </a:moveTo>
                    <a:cubicBezTo>
                      <a:pt x="286" y="214"/>
                      <a:pt x="279" y="246"/>
                      <a:pt x="276" y="261"/>
                    </a:cubicBezTo>
                    <a:cubicBezTo>
                      <a:pt x="279" y="246"/>
                      <a:pt x="286" y="214"/>
                      <a:pt x="308" y="180"/>
                    </a:cubicBezTo>
                    <a:cubicBezTo>
                      <a:pt x="308" y="180"/>
                      <a:pt x="308" y="180"/>
                      <a:pt x="308" y="180"/>
                    </a:cubicBezTo>
                    <a:cubicBezTo>
                      <a:pt x="308" y="180"/>
                      <a:pt x="308" y="180"/>
                      <a:pt x="308" y="180"/>
                    </a:cubicBezTo>
                    <a:moveTo>
                      <a:pt x="0" y="1"/>
                    </a:moveTo>
                    <a:cubicBezTo>
                      <a:pt x="0" y="1"/>
                      <a:pt x="0" y="1"/>
                      <a:pt x="0" y="1"/>
                    </a:cubicBez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EA8C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algn="l" defTabSz="931684"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ea typeface="+mn-ea"/>
                  <a:cs typeface="+mn-cs"/>
                </a:endParaRPr>
              </a:p>
            </p:txBody>
          </p:sp>
          <p:sp>
            <p:nvSpPr>
              <p:cNvPr id="31" name="Rectangle 194"/>
              <p:cNvSpPr>
                <a:spLocks noChangeArrowheads="1"/>
              </p:cNvSpPr>
              <p:nvPr/>
            </p:nvSpPr>
            <p:spPr bwMode="auto">
              <a:xfrm>
                <a:off x="-2168525" y="4452938"/>
                <a:ext cx="114300" cy="7143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marL="0" marR="0" lvl="0" indent="0" algn="l" defTabSz="931684"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ea typeface="+mn-ea"/>
                  <a:cs typeface="+mn-cs"/>
                </a:endParaRPr>
              </a:p>
            </p:txBody>
          </p:sp>
        </p:grpSp>
      </p:grpSp>
      <p:sp>
        <p:nvSpPr>
          <p:cNvPr id="12" name="Title 1"/>
          <p:cNvSpPr>
            <a:spLocks noGrp="1"/>
          </p:cNvSpPr>
          <p:nvPr>
            <p:ph type="title"/>
          </p:nvPr>
        </p:nvSpPr>
        <p:spPr>
          <a:xfrm>
            <a:off x="274639" y="295276"/>
            <a:ext cx="5364246" cy="2433673"/>
          </a:xfrm>
        </p:spPr>
        <p:txBody>
          <a:bodyPr/>
          <a:lstStyle>
            <a:lvl1pPr>
              <a:defRPr sz="5400">
                <a:gradFill>
                  <a:gsLst>
                    <a:gs pos="64912">
                      <a:schemeClr val="accent5"/>
                    </a:gs>
                    <a:gs pos="43000">
                      <a:schemeClr val="accent5"/>
                    </a:gs>
                  </a:gsLst>
                  <a:lin ang="5400000" scaled="1"/>
                </a:gradFill>
              </a:defRPr>
            </a:lvl1pPr>
          </a:lstStyle>
          <a:p>
            <a:r>
              <a:rPr lang="en-US" dirty="0"/>
              <a:t>Click to edit Master title style</a:t>
            </a:r>
          </a:p>
        </p:txBody>
      </p:sp>
    </p:spTree>
    <p:extLst>
      <p:ext uri="{BB962C8B-B14F-4D97-AF65-F5344CB8AC3E}">
        <p14:creationId xmlns:p14="http://schemas.microsoft.com/office/powerpoint/2010/main" val="1863159766"/>
      </p:ext>
    </p:extLst>
  </p:cSld>
  <p:clrMapOvr>
    <a:masterClrMapping/>
  </p:clrMapOvr>
  <p:transition>
    <p:fade/>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Click to edit Master title style</a:t>
            </a:r>
            <a:endParaRPr lang="en-IN"/>
          </a:p>
        </p:txBody>
      </p:sp>
    </p:spTree>
    <p:extLst>
      <p:ext uri="{BB962C8B-B14F-4D97-AF65-F5344CB8AC3E}">
        <p14:creationId xmlns:p14="http://schemas.microsoft.com/office/powerpoint/2010/main" val="1658922332"/>
      </p:ext>
    </p:extLst>
  </p:cSld>
  <p:clrMapOvr>
    <a:masterClrMapping/>
  </p:clrMapOvr>
  <p:transition>
    <p:fade/>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Walkin">
    <p:bg bwMode="gray">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gray">
          <a:xfrm>
            <a:off x="10426344" y="6182440"/>
            <a:ext cx="1552931" cy="332660"/>
          </a:xfrm>
          <a:prstGeom prst="rect">
            <a:avLst/>
          </a:prstGeom>
        </p:spPr>
      </p:pic>
      <p:pic>
        <p:nvPicPr>
          <p:cNvPr id="6" name="Picture 5"/>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479280" y="493939"/>
            <a:ext cx="7141464" cy="1323471"/>
          </a:xfrm>
          <a:prstGeom prst="rect">
            <a:avLst/>
          </a:prstGeom>
        </p:spPr>
      </p:pic>
    </p:spTree>
    <p:extLst>
      <p:ext uri="{BB962C8B-B14F-4D97-AF65-F5344CB8AC3E}">
        <p14:creationId xmlns:p14="http://schemas.microsoft.com/office/powerpoint/2010/main" val="1901731973"/>
      </p:ext>
    </p:extLst>
  </p:cSld>
  <p:clrMapOvr>
    <a:masterClrMapping/>
  </p:clrMapOvr>
  <p:transition>
    <p:fade/>
  </p:transition>
  <p:extLst mod="1">
    <p:ext uri="{DCECCB84-F9BA-43D5-87BE-67443E8EF086}">
      <p15:sldGuideLst xmlns:p15="http://schemas.microsoft.com/office/powerpoint/2012/main">
        <p15:guide id="1" pos="288">
          <p15:clr>
            <a:srgbClr val="C35EA4"/>
          </p15:clr>
        </p15:guide>
        <p15:guide id="2" pos="7546">
          <p15:clr>
            <a:srgbClr val="C35EA4"/>
          </p15:clr>
        </p15:guide>
        <p15:guide id="3" orient="horz" pos="302">
          <p15:clr>
            <a:srgbClr val="C35EA4"/>
          </p15:clr>
        </p15:guide>
        <p15:guide id="4" orient="horz" pos="4104">
          <p15:clr>
            <a:srgbClr val="C35EA4"/>
          </p15:clr>
        </p15:guide>
      </p15:sldGuideLst>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Title Slide - ANIMATED">
    <p:bg bwMode="auto">
      <p:bgPr>
        <a:solidFill>
          <a:schemeClr val="accent2"/>
        </a:solidFill>
        <a:effectLst/>
      </p:bgPr>
    </p:bg>
    <p:spTree>
      <p:nvGrpSpPr>
        <p:cNvPr id="1" name=""/>
        <p:cNvGrpSpPr/>
        <p:nvPr/>
      </p:nvGrpSpPr>
      <p:grpSpPr>
        <a:xfrm>
          <a:off x="0" y="0"/>
          <a:ext cx="0" cy="0"/>
          <a:chOff x="0" y="0"/>
          <a:chExt cx="0" cy="0"/>
        </a:xfrm>
      </p:grpSpPr>
      <p:sp>
        <p:nvSpPr>
          <p:cNvPr id="12" name="Rectangle 5"/>
          <p:cNvSpPr>
            <a:spLocks noChangeArrowheads="1"/>
          </p:cNvSpPr>
          <p:nvPr userDrawn="1"/>
        </p:nvSpPr>
        <p:spPr bwMode="auto">
          <a:xfrm>
            <a:off x="3175" y="4395788"/>
            <a:ext cx="12433300" cy="2601913"/>
          </a:xfrm>
          <a:prstGeom prst="rect">
            <a:avLst/>
          </a:prstGeom>
          <a:solidFill>
            <a:srgbClr val="4DA0E2"/>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Rectangle 7"/>
          <p:cNvSpPr>
            <a:spLocks noChangeArrowheads="1"/>
          </p:cNvSpPr>
          <p:nvPr userDrawn="1"/>
        </p:nvSpPr>
        <p:spPr bwMode="auto">
          <a:xfrm>
            <a:off x="0" y="5843588"/>
            <a:ext cx="12433301" cy="1154113"/>
          </a:xfrm>
          <a:prstGeom prst="rect">
            <a:avLst/>
          </a:prstGeom>
          <a:solidFill>
            <a:srgbClr val="00188F"/>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1" name="Rectangle 8"/>
          <p:cNvSpPr>
            <a:spLocks noChangeArrowheads="1"/>
          </p:cNvSpPr>
          <p:nvPr userDrawn="1"/>
        </p:nvSpPr>
        <p:spPr bwMode="auto">
          <a:xfrm>
            <a:off x="3175" y="3409950"/>
            <a:ext cx="12430127" cy="282575"/>
          </a:xfrm>
          <a:prstGeom prst="rect">
            <a:avLst/>
          </a:prstGeom>
          <a:solidFill>
            <a:srgbClr val="25B9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Rectangle 12"/>
          <p:cNvSpPr/>
          <p:nvPr userDrawn="1"/>
        </p:nvSpPr>
        <p:spPr bwMode="white">
          <a:xfrm>
            <a:off x="0" y="-318"/>
            <a:ext cx="12435840" cy="699516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2" hasCustomPrompt="1"/>
          </p:nvPr>
        </p:nvSpPr>
        <p:spPr>
          <a:xfrm>
            <a:off x="276540" y="3954457"/>
            <a:ext cx="6399213" cy="1830388"/>
          </a:xfrm>
          <a:noFill/>
        </p:spPr>
        <p:txBody>
          <a:bodyPr lIns="146304" tIns="109728" rIns="146304" bIns="109728">
            <a:noAutofit/>
          </a:bodyPr>
          <a:lstStyle>
            <a:lvl1pPr marL="0" indent="0">
              <a:spcBef>
                <a:spcPts val="0"/>
              </a:spcBef>
              <a:buNone/>
              <a:defRPr sz="3600" spc="0" baseline="0">
                <a:gradFill>
                  <a:gsLst>
                    <a:gs pos="0">
                      <a:schemeClr val="tx1"/>
                    </a:gs>
                    <a:gs pos="100000">
                      <a:schemeClr val="tx1"/>
                    </a:gs>
                  </a:gsLst>
                  <a:lin ang="5400000" scaled="0"/>
                </a:gradFill>
                <a:latin typeface="+mj-lt"/>
              </a:defRPr>
            </a:lvl1pPr>
          </a:lstStyle>
          <a:p>
            <a:pPr lvl="0"/>
            <a:r>
              <a:rPr lang="en-US" dirty="0"/>
              <a:t>Speaker Name</a:t>
            </a:r>
          </a:p>
        </p:txBody>
      </p:sp>
      <p:sp>
        <p:nvSpPr>
          <p:cNvPr id="9" name="Title 1"/>
          <p:cNvSpPr>
            <a:spLocks noGrp="1"/>
          </p:cNvSpPr>
          <p:nvPr>
            <p:ph type="title" hasCustomPrompt="1"/>
          </p:nvPr>
        </p:nvSpPr>
        <p:spPr>
          <a:xfrm>
            <a:off x="274703" y="2117165"/>
            <a:ext cx="10058336" cy="1837298"/>
          </a:xfrm>
          <a:noFill/>
        </p:spPr>
        <p:txBody>
          <a:bodyPr lIns="146304" tIns="91440" rIns="146304" bIns="91440" anchor="t" anchorCtr="0"/>
          <a:lstStyle>
            <a:lvl1pPr>
              <a:defRPr sz="6000" spc="-100" baseline="0">
                <a:gradFill>
                  <a:gsLst>
                    <a:gs pos="3333">
                      <a:schemeClr val="tx1"/>
                    </a:gs>
                    <a:gs pos="39000">
                      <a:schemeClr val="tx1"/>
                    </a:gs>
                  </a:gsLst>
                  <a:lin ang="5400000" scaled="0"/>
                </a:gradFill>
              </a:defRPr>
            </a:lvl1pPr>
          </a:lstStyle>
          <a:p>
            <a:r>
              <a:rPr lang="en-US" dirty="0"/>
              <a:t>Presentation title</a:t>
            </a: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bwMode="black">
          <a:xfrm>
            <a:off x="458332" y="6182440"/>
            <a:ext cx="1552931" cy="332660"/>
          </a:xfrm>
          <a:prstGeom prst="rect">
            <a:avLst/>
          </a:prstGeom>
        </p:spPr>
      </p:pic>
      <p:sp>
        <p:nvSpPr>
          <p:cNvPr id="8" name="Rectangle 6"/>
          <p:cNvSpPr>
            <a:spLocks noChangeArrowheads="1"/>
          </p:cNvSpPr>
          <p:nvPr userDrawn="1"/>
        </p:nvSpPr>
        <p:spPr bwMode="auto">
          <a:xfrm>
            <a:off x="3175" y="4395788"/>
            <a:ext cx="12433300" cy="2601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TextBox 7"/>
          <p:cNvSpPr txBox="1"/>
          <p:nvPr userDrawn="1"/>
        </p:nvSpPr>
        <p:spPr bwMode="white">
          <a:xfrm>
            <a:off x="4418866" y="6697627"/>
            <a:ext cx="3598742"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b="0" spc="150" baseline="0" dirty="0">
                <a:gradFill>
                  <a:gsLst>
                    <a:gs pos="0">
                      <a:schemeClr val="tx1">
                        <a:alpha val="50000"/>
                      </a:schemeClr>
                    </a:gs>
                    <a:gs pos="86000">
                      <a:schemeClr val="tx1">
                        <a:alpha val="50000"/>
                      </a:schemeClr>
                    </a:gs>
                  </a:gsLst>
                  <a:lin ang="5400000" scaled="0"/>
                </a:gradFill>
                <a:latin typeface="+mn-lt"/>
              </a:rPr>
              <a:t>MICROSOFT CONFIDENTIAL – INTERNAL ONLY</a:t>
            </a:r>
          </a:p>
        </p:txBody>
      </p:sp>
      <p:sp>
        <p:nvSpPr>
          <p:cNvPr id="17" name="Text Placeholder 16"/>
          <p:cNvSpPr>
            <a:spLocks noGrp="1"/>
          </p:cNvSpPr>
          <p:nvPr>
            <p:ph type="body" sz="quarter" idx="13" hasCustomPrompt="1"/>
          </p:nvPr>
        </p:nvSpPr>
        <p:spPr>
          <a:xfrm>
            <a:off x="274638" y="296863"/>
            <a:ext cx="3657600" cy="461665"/>
          </a:xfrm>
        </p:spPr>
        <p:txBody>
          <a:bodyPr/>
          <a:lstStyle>
            <a:lvl1pPr marL="0" indent="0">
              <a:buNone/>
              <a:defRPr sz="2000">
                <a:latin typeface="+mn-lt"/>
              </a:defRPr>
            </a:lvl1pPr>
            <a:lvl2pPr marL="342900" indent="0">
              <a:buNone/>
              <a:defRPr sz="2000"/>
            </a:lvl2pPr>
            <a:lvl3pPr marL="571500" indent="0">
              <a:buNone/>
              <a:defRPr sz="2000"/>
            </a:lvl3pPr>
            <a:lvl4pPr marL="800100" indent="0">
              <a:buNone/>
              <a:defRPr sz="2000"/>
            </a:lvl4pPr>
            <a:lvl5pPr marL="1028700" indent="0">
              <a:buNone/>
              <a:defRPr sz="2000"/>
            </a:lvl5pPr>
          </a:lstStyle>
          <a:p>
            <a:pPr lvl="0"/>
            <a:r>
              <a:rPr lang="en-US" dirty="0"/>
              <a:t>Session Code</a:t>
            </a:r>
          </a:p>
        </p:txBody>
      </p:sp>
      <p:sp>
        <p:nvSpPr>
          <p:cNvPr id="15" name="Text Placeholder 16"/>
          <p:cNvSpPr>
            <a:spLocks noGrp="1"/>
          </p:cNvSpPr>
          <p:nvPr>
            <p:ph type="body" sz="quarter" idx="14" hasCustomPrompt="1"/>
          </p:nvPr>
        </p:nvSpPr>
        <p:spPr>
          <a:xfrm>
            <a:off x="8504239" y="296863"/>
            <a:ext cx="3657600" cy="461665"/>
          </a:xfrm>
        </p:spPr>
        <p:txBody>
          <a:bodyPr/>
          <a:lstStyle>
            <a:lvl1pPr marL="0" indent="0" algn="r">
              <a:buNone/>
              <a:defRPr sz="2000">
                <a:latin typeface="+mn-lt"/>
              </a:defRPr>
            </a:lvl1pPr>
            <a:lvl2pPr marL="342900" indent="0">
              <a:buNone/>
              <a:defRPr sz="2000"/>
            </a:lvl2pPr>
            <a:lvl3pPr marL="571500" indent="0">
              <a:buNone/>
              <a:defRPr sz="2000"/>
            </a:lvl3pPr>
            <a:lvl4pPr marL="800100" indent="0">
              <a:buNone/>
              <a:defRPr sz="2000"/>
            </a:lvl4pPr>
            <a:lvl5pPr marL="1028700" indent="0">
              <a:buNone/>
              <a:defRPr sz="2000"/>
            </a:lvl5pPr>
          </a:lstStyle>
          <a:p>
            <a:pPr lvl="0"/>
            <a:r>
              <a:rPr lang="en-US" dirty="0"/>
              <a:t>Yammer hashtag</a:t>
            </a:r>
          </a:p>
        </p:txBody>
      </p:sp>
    </p:spTree>
    <p:extLst>
      <p:ext uri="{BB962C8B-B14F-4D97-AF65-F5344CB8AC3E}">
        <p14:creationId xmlns:p14="http://schemas.microsoft.com/office/powerpoint/2010/main" val="382385935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24000" decel="76000" fill="hold" grpId="0" nodeType="withEffect">
                                  <p:stCondLst>
                                    <p:cond delay="0"/>
                                  </p:stCondLst>
                                  <p:childTnLst>
                                    <p:animMotion origin="layout" path="M 0 3.25011E-6 L 1.00728 3.25011E-6 " pathEditMode="relative" rAng="0" ptsTypes="AA">
                                      <p:cBhvr>
                                        <p:cTn id="6" dur="750" fill="hold"/>
                                        <p:tgtEl>
                                          <p:spTgt spid="11"/>
                                        </p:tgtEl>
                                        <p:attrNameLst>
                                          <p:attrName>ppt_x</p:attrName>
                                          <p:attrName>ppt_y</p:attrName>
                                        </p:attrNameLst>
                                      </p:cBhvr>
                                      <p:rCtr x="50357" y="0"/>
                                    </p:animMotion>
                                  </p:childTnLst>
                                </p:cTn>
                              </p:par>
                              <p:par>
                                <p:cTn id="7" presetID="63" presetClass="path" presetSubtype="0" accel="24000" decel="76000" fill="hold" grpId="0" nodeType="withEffect">
                                  <p:stCondLst>
                                    <p:cond delay="250"/>
                                  </p:stCondLst>
                                  <p:childTnLst>
                                    <p:animMotion origin="layout" path="M 0 3.25011E-6 L 1.00728 3.25011E-6 " pathEditMode="relative" rAng="0" ptsTypes="AA">
                                      <p:cBhvr>
                                        <p:cTn id="8" dur="750" fill="hold"/>
                                        <p:tgtEl>
                                          <p:spTgt spid="12"/>
                                        </p:tgtEl>
                                        <p:attrNameLst>
                                          <p:attrName>ppt_x</p:attrName>
                                          <p:attrName>ppt_y</p:attrName>
                                        </p:attrNameLst>
                                      </p:cBhvr>
                                      <p:rCtr x="50357" y="0"/>
                                    </p:animMotion>
                                  </p:childTnLst>
                                </p:cTn>
                              </p:par>
                              <p:par>
                                <p:cTn id="9" presetID="63" presetClass="path" presetSubtype="0" accel="24000" decel="76000" fill="hold" grpId="0" nodeType="withEffect">
                                  <p:stCondLst>
                                    <p:cond delay="150"/>
                                  </p:stCondLst>
                                  <p:childTnLst>
                                    <p:animMotion origin="layout" path="M 0 3.25011E-6 L 1.00728 3.25011E-6 " pathEditMode="relative" rAng="0" ptsTypes="AA">
                                      <p:cBhvr>
                                        <p:cTn id="10" dur="750" fill="hold"/>
                                        <p:tgtEl>
                                          <p:spTgt spid="10"/>
                                        </p:tgtEl>
                                        <p:attrNameLst>
                                          <p:attrName>ppt_x</p:attrName>
                                          <p:attrName>ppt_y</p:attrName>
                                        </p:attrNameLst>
                                      </p:cBhvr>
                                      <p:rCtr x="50357" y="0"/>
                                    </p:animMotion>
                                  </p:childTnLst>
                                </p:cTn>
                              </p:par>
                              <p:par>
                                <p:cTn id="11" presetID="1" presetClass="entr" presetSubtype="0" fill="hold" grpId="0" nodeType="withEffect">
                                  <p:stCondLst>
                                    <p:cond delay="1000"/>
                                  </p:stCondLst>
                                  <p:childTnLst>
                                    <p:set>
                                      <p:cBhvr>
                                        <p:cTn id="12" dur="1" fill="hold">
                                          <p:stCondLst>
                                            <p:cond delay="0"/>
                                          </p:stCondLst>
                                        </p:cTn>
                                        <p:tgtEl>
                                          <p:spTgt spid="13"/>
                                        </p:tgtEl>
                                        <p:attrNameLst>
                                          <p:attrName>style.visibility</p:attrName>
                                        </p:attrNameLst>
                                      </p:cBhvr>
                                      <p:to>
                                        <p:strVal val="visible"/>
                                      </p:to>
                                    </p:set>
                                  </p:childTnLst>
                                </p:cTn>
                              </p:par>
                              <p:par>
                                <p:cTn id="13" presetID="10" presetClass="entr" presetSubtype="0" fill="hold" grpId="0" nodeType="withEffect">
                                  <p:stCondLst>
                                    <p:cond delay="75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950"/>
                                        <p:tgtEl>
                                          <p:spTgt spid="9"/>
                                        </p:tgtEl>
                                      </p:cBhvr>
                                    </p:animEffect>
                                  </p:childTnLst>
                                </p:cTn>
                              </p:par>
                              <p:par>
                                <p:cTn id="16" presetID="63" presetClass="path" presetSubtype="0" decel="100000" fill="hold" grpId="1" nodeType="withEffect">
                                  <p:stCondLst>
                                    <p:cond delay="750"/>
                                  </p:stCondLst>
                                  <p:childTnLst>
                                    <p:animMotion origin="layout" path="M -0.01455 -1.34362E-6 L -3.90605E-7 -1.34362E-6 " pathEditMode="relative" rAng="0" ptsTypes="AA">
                                      <p:cBhvr>
                                        <p:cTn id="17" dur="950" fill="hold"/>
                                        <p:tgtEl>
                                          <p:spTgt spid="9"/>
                                        </p:tgtEl>
                                        <p:attrNameLst>
                                          <p:attrName>ppt_x</p:attrName>
                                          <p:attrName>ppt_y</p:attrName>
                                        </p:attrNameLst>
                                      </p:cBhvr>
                                      <p:rCtr x="728" y="0"/>
                                    </p:animMotion>
                                  </p:childTnLst>
                                </p:cTn>
                              </p:par>
                              <p:par>
                                <p:cTn id="18" presetID="6" presetClass="emph" presetSubtype="0" accel="100000" autoRev="1" fill="hold" grpId="2" nodeType="withEffect">
                                  <p:stCondLst>
                                    <p:cond delay="50"/>
                                  </p:stCondLst>
                                  <p:childTnLst>
                                    <p:animScale>
                                      <p:cBhvr>
                                        <p:cTn id="19" dur="500" fill="hold"/>
                                        <p:tgtEl>
                                          <p:spTgt spid="9"/>
                                        </p:tgtEl>
                                      </p:cBhvr>
                                      <p:by x="95000" y="95000"/>
                                    </p:animScale>
                                  </p:childTnLst>
                                </p:cTn>
                              </p:par>
                              <p:par>
                                <p:cTn id="20" presetID="10" presetClass="entr" presetSubtype="0" fill="hold" grpId="0" nodeType="withEffect">
                                  <p:stCondLst>
                                    <p:cond delay="80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950"/>
                                        <p:tgtEl>
                                          <p:spTgt spid="5"/>
                                        </p:tgtEl>
                                      </p:cBhvr>
                                    </p:animEffect>
                                  </p:childTnLst>
                                </p:cTn>
                              </p:par>
                              <p:par>
                                <p:cTn id="23" presetID="63" presetClass="path" presetSubtype="0" decel="100000" fill="hold" grpId="1" nodeType="withEffect">
                                  <p:stCondLst>
                                    <p:cond delay="800"/>
                                  </p:stCondLst>
                                  <p:childTnLst>
                                    <p:animMotion origin="layout" path="M -0.01455 -1.34362E-6 L -3.90605E-7 -1.34362E-6 " pathEditMode="relative" rAng="0" ptsTypes="AA">
                                      <p:cBhvr>
                                        <p:cTn id="24" dur="950" fill="hold"/>
                                        <p:tgtEl>
                                          <p:spTgt spid="5"/>
                                        </p:tgtEl>
                                        <p:attrNameLst>
                                          <p:attrName>ppt_x</p:attrName>
                                          <p:attrName>ppt_y</p:attrName>
                                        </p:attrNameLst>
                                      </p:cBhvr>
                                      <p:rCtr x="728" y="0"/>
                                    </p:animMotion>
                                  </p:childTnLst>
                                </p:cTn>
                              </p:par>
                              <p:par>
                                <p:cTn id="25" presetID="6" presetClass="emph" presetSubtype="0" accel="100000" autoRev="1" fill="hold" grpId="2" nodeType="withEffect">
                                  <p:stCondLst>
                                    <p:cond delay="100"/>
                                  </p:stCondLst>
                                  <p:childTnLst>
                                    <p:animScale>
                                      <p:cBhvr>
                                        <p:cTn id="26" dur="500" fill="hold"/>
                                        <p:tgtEl>
                                          <p:spTgt spid="5"/>
                                        </p:tgtEl>
                                      </p:cBhvr>
                                      <p:by x="95000" y="95000"/>
                                    </p:animScale>
                                  </p:childTnLst>
                                </p:cTn>
                              </p:par>
                              <p:par>
                                <p:cTn id="27" presetID="10" presetClass="entr" presetSubtype="0" fill="hold" nodeType="withEffect">
                                  <p:stCondLst>
                                    <p:cond delay="90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950"/>
                                        <p:tgtEl>
                                          <p:spTgt spid="6"/>
                                        </p:tgtEl>
                                      </p:cBhvr>
                                    </p:animEffect>
                                  </p:childTnLst>
                                </p:cTn>
                              </p:par>
                              <p:par>
                                <p:cTn id="30" presetID="63" presetClass="path" presetSubtype="0" decel="100000" fill="hold" nodeType="withEffect">
                                  <p:stCondLst>
                                    <p:cond delay="900"/>
                                  </p:stCondLst>
                                  <p:childTnLst>
                                    <p:animMotion origin="layout" path="M -0.01455 -1.34362E-6 L -3.90605E-7 -1.34362E-6 " pathEditMode="relative" rAng="0" ptsTypes="AA">
                                      <p:cBhvr>
                                        <p:cTn id="31" dur="950" fill="hold"/>
                                        <p:tgtEl>
                                          <p:spTgt spid="6"/>
                                        </p:tgtEl>
                                        <p:attrNameLst>
                                          <p:attrName>ppt_x</p:attrName>
                                          <p:attrName>ppt_y</p:attrName>
                                        </p:attrNameLst>
                                      </p:cBhvr>
                                      <p:rCtr x="728" y="0"/>
                                    </p:animMotion>
                                  </p:childTnLst>
                                </p:cTn>
                              </p:par>
                              <p:par>
                                <p:cTn id="32" presetID="6" presetClass="emph" presetSubtype="0" accel="100000" autoRev="1" fill="hold" nodeType="withEffect">
                                  <p:stCondLst>
                                    <p:cond delay="200"/>
                                  </p:stCondLst>
                                  <p:childTnLst>
                                    <p:animScale>
                                      <p:cBhvr>
                                        <p:cTn id="33" dur="500" fill="hold"/>
                                        <p:tgtEl>
                                          <p:spTgt spid="6"/>
                                        </p:tgtEl>
                                      </p:cBhvr>
                                      <p:by x="95000" y="95000"/>
                                    </p:animScale>
                                  </p:childTnLst>
                                </p:cTn>
                              </p:par>
                              <p:par>
                                <p:cTn id="34" presetID="10" presetClass="entr" presetSubtype="0" fill="hold" grpId="0" nodeType="withEffect">
                                  <p:stCondLst>
                                    <p:cond delay="100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950"/>
                                        <p:tgtEl>
                                          <p:spTgt spid="14"/>
                                        </p:tgtEl>
                                      </p:cBhvr>
                                    </p:animEffect>
                                  </p:childTnLst>
                                </p:cTn>
                              </p:par>
                              <p:par>
                                <p:cTn id="37" presetID="63" presetClass="path" presetSubtype="0" decel="100000" fill="hold" grpId="1" nodeType="withEffect">
                                  <p:stCondLst>
                                    <p:cond delay="1000"/>
                                  </p:stCondLst>
                                  <p:childTnLst>
                                    <p:animMotion origin="layout" path="M -0.01455 -1.34362E-6 L -3.90605E-7 -1.34362E-6 " pathEditMode="relative" rAng="0" ptsTypes="AA">
                                      <p:cBhvr>
                                        <p:cTn id="38" dur="950" fill="hold"/>
                                        <p:tgtEl>
                                          <p:spTgt spid="14"/>
                                        </p:tgtEl>
                                        <p:attrNameLst>
                                          <p:attrName>ppt_x</p:attrName>
                                          <p:attrName>ppt_y</p:attrName>
                                        </p:attrNameLst>
                                      </p:cBhvr>
                                      <p:rCtr x="728" y="0"/>
                                    </p:animMotion>
                                  </p:childTnLst>
                                </p:cTn>
                              </p:par>
                              <p:par>
                                <p:cTn id="39" presetID="6" presetClass="emph" presetSubtype="0" accel="100000" autoRev="1" fill="hold" grpId="2" nodeType="withEffect">
                                  <p:stCondLst>
                                    <p:cond delay="300"/>
                                  </p:stCondLst>
                                  <p:childTnLst>
                                    <p:animScale>
                                      <p:cBhvr>
                                        <p:cTn id="40" dur="500" fill="hold"/>
                                        <p:tgtEl>
                                          <p:spTgt spid="14"/>
                                        </p:tgtEl>
                                      </p:cBhvr>
                                      <p:by x="95000" y="95000"/>
                                    </p:animScale>
                                  </p:childTnLst>
                                </p:cTn>
                              </p:par>
                              <p:par>
                                <p:cTn id="41" presetID="10" presetClass="entr" presetSubtype="0" fill="hold" grpId="0" nodeType="withEffect">
                                  <p:stCondLst>
                                    <p:cond delay="700"/>
                                  </p:stCondLst>
                                  <p:childTnLst>
                                    <p:set>
                                      <p:cBhvr>
                                        <p:cTn id="42" dur="1" fill="hold">
                                          <p:stCondLst>
                                            <p:cond delay="0"/>
                                          </p:stCondLst>
                                        </p:cTn>
                                        <p:tgtEl>
                                          <p:spTgt spid="17"/>
                                        </p:tgtEl>
                                        <p:attrNameLst>
                                          <p:attrName>style.visibility</p:attrName>
                                        </p:attrNameLst>
                                      </p:cBhvr>
                                      <p:to>
                                        <p:strVal val="visible"/>
                                      </p:to>
                                    </p:set>
                                    <p:animEffect transition="in" filter="fade">
                                      <p:cBhvr>
                                        <p:cTn id="43" dur="950"/>
                                        <p:tgtEl>
                                          <p:spTgt spid="17"/>
                                        </p:tgtEl>
                                      </p:cBhvr>
                                    </p:animEffect>
                                  </p:childTnLst>
                                </p:cTn>
                              </p:par>
                              <p:par>
                                <p:cTn id="44" presetID="63" presetClass="path" presetSubtype="0" decel="100000" fill="hold" grpId="1" nodeType="withEffect">
                                  <p:stCondLst>
                                    <p:cond delay="700"/>
                                  </p:stCondLst>
                                  <p:childTnLst>
                                    <p:animMotion origin="layout" path="M -0.01455 -1.34362E-6 L -3.90605E-7 -1.34362E-6 " pathEditMode="relative" rAng="0" ptsTypes="AA">
                                      <p:cBhvr>
                                        <p:cTn id="45" dur="950" fill="hold"/>
                                        <p:tgtEl>
                                          <p:spTgt spid="17"/>
                                        </p:tgtEl>
                                        <p:attrNameLst>
                                          <p:attrName>ppt_x</p:attrName>
                                          <p:attrName>ppt_y</p:attrName>
                                        </p:attrNameLst>
                                      </p:cBhvr>
                                      <p:rCtr x="728" y="0"/>
                                    </p:animMotion>
                                  </p:childTnLst>
                                </p:cTn>
                              </p:par>
                              <p:par>
                                <p:cTn id="46" presetID="6" presetClass="emph" presetSubtype="0" accel="100000" autoRev="1" fill="hold" grpId="2" nodeType="withEffect">
                                  <p:stCondLst>
                                    <p:cond delay="0"/>
                                  </p:stCondLst>
                                  <p:childTnLst>
                                    <p:animScale>
                                      <p:cBhvr>
                                        <p:cTn id="47" dur="500" fill="hold"/>
                                        <p:tgtEl>
                                          <p:spTgt spid="17"/>
                                        </p:tgtEl>
                                      </p:cBhvr>
                                      <p:by x="95000" y="95000"/>
                                    </p:animScale>
                                  </p:childTnLst>
                                </p:cTn>
                              </p:par>
                              <p:par>
                                <p:cTn id="48" presetID="10" presetClass="entr" presetSubtype="0" fill="hold" grpId="0" nodeType="withEffect">
                                  <p:stCondLst>
                                    <p:cond delay="700"/>
                                  </p:stCondLst>
                                  <p:childTnLst>
                                    <p:set>
                                      <p:cBhvr>
                                        <p:cTn id="49" dur="1" fill="hold">
                                          <p:stCondLst>
                                            <p:cond delay="0"/>
                                          </p:stCondLst>
                                        </p:cTn>
                                        <p:tgtEl>
                                          <p:spTgt spid="15"/>
                                        </p:tgtEl>
                                        <p:attrNameLst>
                                          <p:attrName>style.visibility</p:attrName>
                                        </p:attrNameLst>
                                      </p:cBhvr>
                                      <p:to>
                                        <p:strVal val="visible"/>
                                      </p:to>
                                    </p:set>
                                    <p:animEffect transition="in" filter="fade">
                                      <p:cBhvr>
                                        <p:cTn id="50" dur="950"/>
                                        <p:tgtEl>
                                          <p:spTgt spid="15"/>
                                        </p:tgtEl>
                                      </p:cBhvr>
                                    </p:animEffect>
                                  </p:childTnLst>
                                </p:cTn>
                              </p:par>
                              <p:par>
                                <p:cTn id="51" presetID="63" presetClass="path" presetSubtype="0" decel="100000" fill="hold" grpId="1" nodeType="withEffect">
                                  <p:stCondLst>
                                    <p:cond delay="700"/>
                                  </p:stCondLst>
                                  <p:childTnLst>
                                    <p:animMotion origin="layout" path="M -0.01455 -1.34362E-6 L -3.90605E-7 -1.34362E-6 " pathEditMode="relative" rAng="0" ptsTypes="AA">
                                      <p:cBhvr>
                                        <p:cTn id="52" dur="950" fill="hold"/>
                                        <p:tgtEl>
                                          <p:spTgt spid="15"/>
                                        </p:tgtEl>
                                        <p:attrNameLst>
                                          <p:attrName>ppt_x</p:attrName>
                                          <p:attrName>ppt_y</p:attrName>
                                        </p:attrNameLst>
                                      </p:cBhvr>
                                      <p:rCtr x="728" y="0"/>
                                    </p:animMotion>
                                  </p:childTnLst>
                                </p:cTn>
                              </p:par>
                              <p:par>
                                <p:cTn id="53" presetID="6" presetClass="emph" presetSubtype="0" accel="100000" autoRev="1" fill="hold" grpId="2" nodeType="withEffect">
                                  <p:stCondLst>
                                    <p:cond delay="0"/>
                                  </p:stCondLst>
                                  <p:childTnLst>
                                    <p:animScale>
                                      <p:cBhvr>
                                        <p:cTn id="54" dur="500" fill="hold"/>
                                        <p:tgtEl>
                                          <p:spTgt spid="15"/>
                                        </p:tgtEl>
                                      </p:cBhvr>
                                      <p:by x="95000" y="9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0" grpId="0" animBg="1"/>
      <p:bldP spid="11" grpId="0" animBg="1"/>
      <p:bldP spid="13" grpId="0" animBg="1"/>
      <p:bldP spid="5" grpId="0">
        <p:tmplLst>
          <p:tmpl>
            <p:tnLst>
              <p:par>
                <p:cTn presetID="10" presetClass="entr" presetSubtype="0" fill="hold" nodeType="withEffect">
                  <p:stCondLst>
                    <p:cond delay="800"/>
                  </p:stCondLst>
                  <p:childTnLst>
                    <p:set>
                      <p:cBhvr>
                        <p:cTn dur="1" fill="hold">
                          <p:stCondLst>
                            <p:cond delay="0"/>
                          </p:stCondLst>
                        </p:cTn>
                        <p:tgtEl>
                          <p:spTgt spid="5"/>
                        </p:tgtEl>
                        <p:attrNameLst>
                          <p:attrName>style.visibility</p:attrName>
                        </p:attrNameLst>
                      </p:cBhvr>
                      <p:to>
                        <p:strVal val="visible"/>
                      </p:to>
                    </p:set>
                    <p:animEffect transition="in" filter="fade">
                      <p:cBhvr>
                        <p:cTn dur="950"/>
                        <p:tgtEl>
                          <p:spTgt spid="5"/>
                        </p:tgtEl>
                      </p:cBhvr>
                    </p:animEffect>
                  </p:childTnLst>
                </p:cTn>
              </p:par>
            </p:tnLst>
          </p:tmpl>
        </p:tmplLst>
      </p:bldP>
      <p:bldP spid="5" grpId="1">
        <p:tmplLst>
          <p:tmpl>
            <p:tnLst>
              <p:par>
                <p:cTn presetID="63" presetClass="path" presetSubtype="0" decel="100000" fill="hold" nodeType="withEffect">
                  <p:stCondLst>
                    <p:cond delay="800"/>
                  </p:stCondLst>
                  <p:childTnLst>
                    <p:animMotion origin="layout" path="M -0.01455 -1.34362E-6 L -3.90605E-7 -1.34362E-6 " pathEditMode="relative" rAng="0" ptsTypes="AA">
                      <p:cBhvr>
                        <p:cTn dur="950" fill="hold"/>
                        <p:tgtEl>
                          <p:spTgt spid="5"/>
                        </p:tgtEl>
                        <p:attrNameLst>
                          <p:attrName>ppt_x</p:attrName>
                          <p:attrName>ppt_y</p:attrName>
                        </p:attrNameLst>
                      </p:cBhvr>
                      <p:rCtr x="728" y="0"/>
                    </p:animMotion>
                  </p:childTnLst>
                </p:cTn>
              </p:par>
            </p:tnLst>
          </p:tmpl>
        </p:tmplLst>
      </p:bldP>
      <p:bldP spid="5" grpId="2">
        <p:tmplLst>
          <p:tmpl>
            <p:tnLst>
              <p:par>
                <p:cTn presetID="6" presetClass="emph" presetSubtype="0" accel="100000" autoRev="1" fill="hold" nodeType="withEffect">
                  <p:stCondLst>
                    <p:cond delay="100"/>
                  </p:stCondLst>
                  <p:childTnLst>
                    <p:animScale>
                      <p:cBhvr>
                        <p:cTn dur="500" fill="hold"/>
                        <p:tgtEl>
                          <p:spTgt spid="5"/>
                        </p:tgtEl>
                      </p:cBhvr>
                      <p:by x="95000" y="95000"/>
                    </p:animScale>
                  </p:childTnLst>
                </p:cTn>
              </p:par>
            </p:tnLst>
          </p:tmpl>
        </p:tmplLst>
      </p:bldP>
      <p:bldP spid="9" grpId="0"/>
      <p:bldP spid="9" grpId="1"/>
      <p:bldP spid="9" grpId="2"/>
      <p:bldP spid="14" grpId="0"/>
      <p:bldP spid="14" grpId="1"/>
      <p:bldP spid="14" grpId="2"/>
      <p:bldP spid="17" grpId="0">
        <p:tmplLst>
          <p:tmpl>
            <p:tnLst>
              <p:par>
                <p:cTn presetID="10" presetClass="entr" presetSubtype="0" fill="hold" nodeType="withEffect">
                  <p:stCondLst>
                    <p:cond delay="700"/>
                  </p:stCondLst>
                  <p:childTnLst>
                    <p:set>
                      <p:cBhvr>
                        <p:cTn dur="1" fill="hold">
                          <p:stCondLst>
                            <p:cond delay="0"/>
                          </p:stCondLst>
                        </p:cTn>
                        <p:tgtEl>
                          <p:spTgt spid="17"/>
                        </p:tgtEl>
                        <p:attrNameLst>
                          <p:attrName>style.visibility</p:attrName>
                        </p:attrNameLst>
                      </p:cBhvr>
                      <p:to>
                        <p:strVal val="visible"/>
                      </p:to>
                    </p:set>
                    <p:animEffect transition="in" filter="fade">
                      <p:cBhvr>
                        <p:cTn dur="950"/>
                        <p:tgtEl>
                          <p:spTgt spid="17"/>
                        </p:tgtEl>
                      </p:cBhvr>
                    </p:animEffect>
                  </p:childTnLst>
                </p:cTn>
              </p:par>
            </p:tnLst>
          </p:tmpl>
        </p:tmplLst>
      </p:bldP>
      <p:bldP spid="17" grpId="1"/>
      <p:bldP spid="17" grpId="2"/>
      <p:bldP spid="15" grpId="0">
        <p:tmplLst>
          <p:tmpl>
            <p:tnLst>
              <p:par>
                <p:cTn presetID="10" presetClass="entr" presetSubtype="0" fill="hold" nodeType="withEffect">
                  <p:stCondLst>
                    <p:cond delay="700"/>
                  </p:stCondLst>
                  <p:childTnLst>
                    <p:set>
                      <p:cBhvr>
                        <p:cTn dur="1" fill="hold">
                          <p:stCondLst>
                            <p:cond delay="0"/>
                          </p:stCondLst>
                        </p:cTn>
                        <p:tgtEl>
                          <p:spTgt spid="15"/>
                        </p:tgtEl>
                        <p:attrNameLst>
                          <p:attrName>style.visibility</p:attrName>
                        </p:attrNameLst>
                      </p:cBhvr>
                      <p:to>
                        <p:strVal val="visible"/>
                      </p:to>
                    </p:set>
                    <p:animEffect transition="in" filter="fade">
                      <p:cBhvr>
                        <p:cTn dur="950"/>
                        <p:tgtEl>
                          <p:spTgt spid="15"/>
                        </p:tgtEl>
                      </p:cBhvr>
                    </p:animEffect>
                  </p:childTnLst>
                </p:cTn>
              </p:par>
            </p:tnLst>
          </p:tmpl>
        </p:tmplLst>
      </p:bldP>
      <p:bldP spid="15" grpId="1"/>
      <p:bldP spid="15" grpId="2"/>
    </p:bldLst>
  </p:timing>
  <p:extLst mod="1">
    <p:ext uri="{DCECCB84-F9BA-43D5-87BE-67443E8EF086}">
      <p15:sldGuideLst xmlns:p15="http://schemas.microsoft.com/office/powerpoint/2012/main">
        <p15:guide id="1" orient="horz" pos="4406">
          <p15:clr>
            <a:srgbClr val="C35EA4"/>
          </p15:clr>
        </p15:guide>
      </p15:sldGuideLst>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1_Title Slide - STATIC">
    <p:bg>
      <p:bgPr>
        <a:solidFill>
          <a:schemeClr val="accent2"/>
        </a:solidFill>
        <a:effectLst/>
      </p:bgPr>
    </p:bg>
    <p:spTree>
      <p:nvGrpSpPr>
        <p:cNvPr id="1" name=""/>
        <p:cNvGrpSpPr/>
        <p:nvPr/>
      </p:nvGrpSpPr>
      <p:grpSpPr>
        <a:xfrm>
          <a:off x="0" y="0"/>
          <a:ext cx="0" cy="0"/>
          <a:chOff x="0" y="0"/>
          <a:chExt cx="0" cy="0"/>
        </a:xfrm>
      </p:grpSpPr>
      <p:sp>
        <p:nvSpPr>
          <p:cNvPr id="5" name="Text Placeholder 4"/>
          <p:cNvSpPr>
            <a:spLocks noGrp="1"/>
          </p:cNvSpPr>
          <p:nvPr>
            <p:ph type="body" sz="quarter" idx="12" hasCustomPrompt="1"/>
          </p:nvPr>
        </p:nvSpPr>
        <p:spPr>
          <a:xfrm>
            <a:off x="276540" y="3954457"/>
            <a:ext cx="6399213" cy="1830388"/>
          </a:xfrm>
          <a:noFill/>
        </p:spPr>
        <p:txBody>
          <a:bodyPr lIns="146304" tIns="109728" rIns="146304" bIns="109728">
            <a:noAutofit/>
          </a:bodyPr>
          <a:lstStyle>
            <a:lvl1pPr marL="0" indent="0">
              <a:spcBef>
                <a:spcPts val="0"/>
              </a:spcBef>
              <a:buNone/>
              <a:defRPr sz="3600" spc="0" baseline="0">
                <a:gradFill>
                  <a:gsLst>
                    <a:gs pos="0">
                      <a:schemeClr val="tx1"/>
                    </a:gs>
                    <a:gs pos="100000">
                      <a:schemeClr val="tx1"/>
                    </a:gs>
                  </a:gsLst>
                  <a:lin ang="5400000" scaled="0"/>
                </a:gradFill>
                <a:latin typeface="+mj-lt"/>
              </a:defRPr>
            </a:lvl1pPr>
          </a:lstStyle>
          <a:p>
            <a:pPr lvl="0"/>
            <a:r>
              <a:rPr lang="en-US" dirty="0"/>
              <a:t>Speaker Name</a:t>
            </a:r>
          </a:p>
        </p:txBody>
      </p:sp>
      <p:sp>
        <p:nvSpPr>
          <p:cNvPr id="9" name="Title 1"/>
          <p:cNvSpPr>
            <a:spLocks noGrp="1"/>
          </p:cNvSpPr>
          <p:nvPr>
            <p:ph type="title" hasCustomPrompt="1"/>
          </p:nvPr>
        </p:nvSpPr>
        <p:spPr>
          <a:xfrm>
            <a:off x="274703" y="2117165"/>
            <a:ext cx="10058336" cy="1837298"/>
          </a:xfrm>
          <a:noFill/>
        </p:spPr>
        <p:txBody>
          <a:bodyPr lIns="146304" tIns="91440" rIns="146304" bIns="91440" anchor="t" anchorCtr="0"/>
          <a:lstStyle>
            <a:lvl1pPr>
              <a:defRPr sz="6000" spc="-100" baseline="0">
                <a:gradFill>
                  <a:gsLst>
                    <a:gs pos="3333">
                      <a:schemeClr val="tx1"/>
                    </a:gs>
                    <a:gs pos="39000">
                      <a:schemeClr val="tx1"/>
                    </a:gs>
                  </a:gsLst>
                  <a:lin ang="5400000" scaled="0"/>
                </a:gradFill>
              </a:defRPr>
            </a:lvl1pPr>
          </a:lstStyle>
          <a:p>
            <a:r>
              <a:rPr lang="en-US" dirty="0"/>
              <a:t>Presentation title</a:t>
            </a: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bwMode="black">
          <a:xfrm>
            <a:off x="458332" y="6182440"/>
            <a:ext cx="1552931" cy="332660"/>
          </a:xfrm>
          <a:prstGeom prst="rect">
            <a:avLst/>
          </a:prstGeom>
        </p:spPr>
      </p:pic>
      <p:sp>
        <p:nvSpPr>
          <p:cNvPr id="8" name="Rectangle 6"/>
          <p:cNvSpPr>
            <a:spLocks noChangeArrowheads="1"/>
          </p:cNvSpPr>
          <p:nvPr userDrawn="1"/>
        </p:nvSpPr>
        <p:spPr bwMode="auto">
          <a:xfrm>
            <a:off x="3175" y="4395788"/>
            <a:ext cx="12433300" cy="2601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TextBox 7"/>
          <p:cNvSpPr txBox="1"/>
          <p:nvPr userDrawn="1"/>
        </p:nvSpPr>
        <p:spPr bwMode="white">
          <a:xfrm>
            <a:off x="4454934" y="6697627"/>
            <a:ext cx="3526606"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algn="ctr" defTabSz="914363" rtl="0" eaLnBrk="1" latinLnBrk="0" hangingPunct="1"/>
            <a:r>
              <a:rPr lang="en-US" sz="1050" b="0" kern="1200" spc="150" baseline="0" dirty="0">
                <a:gradFill>
                  <a:gsLst>
                    <a:gs pos="0">
                      <a:schemeClr val="tx1">
                        <a:alpha val="50000"/>
                      </a:schemeClr>
                    </a:gs>
                    <a:gs pos="86000">
                      <a:schemeClr val="tx1">
                        <a:alpha val="50000"/>
                      </a:schemeClr>
                    </a:gs>
                  </a:gsLst>
                  <a:lin ang="5400000" scaled="0"/>
                </a:gradFill>
                <a:latin typeface="+mn-lt"/>
                <a:ea typeface="+mn-ea"/>
                <a:cs typeface="+mn-cs"/>
              </a:rPr>
              <a:t>MICROSOFT CONFIDENTIAL – INTERNAL ONLY</a:t>
            </a:r>
          </a:p>
        </p:txBody>
      </p:sp>
      <p:sp>
        <p:nvSpPr>
          <p:cNvPr id="15" name="Text Placeholder 16"/>
          <p:cNvSpPr>
            <a:spLocks noGrp="1"/>
          </p:cNvSpPr>
          <p:nvPr>
            <p:ph type="body" sz="quarter" idx="13" hasCustomPrompt="1"/>
          </p:nvPr>
        </p:nvSpPr>
        <p:spPr>
          <a:xfrm>
            <a:off x="274638" y="296863"/>
            <a:ext cx="3657600" cy="461665"/>
          </a:xfrm>
        </p:spPr>
        <p:txBody>
          <a:bodyPr/>
          <a:lstStyle>
            <a:lvl1pPr marL="0" indent="0">
              <a:buNone/>
              <a:defRPr sz="2000">
                <a:latin typeface="+mn-lt"/>
              </a:defRPr>
            </a:lvl1pPr>
            <a:lvl2pPr marL="342900" indent="0">
              <a:buNone/>
              <a:defRPr sz="2000"/>
            </a:lvl2pPr>
            <a:lvl3pPr marL="571500" indent="0">
              <a:buNone/>
              <a:defRPr sz="2000"/>
            </a:lvl3pPr>
            <a:lvl4pPr marL="800100" indent="0">
              <a:buNone/>
              <a:defRPr sz="2000"/>
            </a:lvl4pPr>
            <a:lvl5pPr marL="1028700" indent="0">
              <a:buNone/>
              <a:defRPr sz="2000"/>
            </a:lvl5pPr>
          </a:lstStyle>
          <a:p>
            <a:pPr lvl="0"/>
            <a:r>
              <a:rPr lang="en-US" dirty="0"/>
              <a:t>Session Code</a:t>
            </a:r>
          </a:p>
        </p:txBody>
      </p:sp>
      <p:sp>
        <p:nvSpPr>
          <p:cNvPr id="10" name="Text Placeholder 16"/>
          <p:cNvSpPr>
            <a:spLocks noGrp="1"/>
          </p:cNvSpPr>
          <p:nvPr>
            <p:ph type="body" sz="quarter" idx="14" hasCustomPrompt="1"/>
          </p:nvPr>
        </p:nvSpPr>
        <p:spPr>
          <a:xfrm>
            <a:off x="8504239" y="296863"/>
            <a:ext cx="3657600" cy="461665"/>
          </a:xfrm>
        </p:spPr>
        <p:txBody>
          <a:bodyPr/>
          <a:lstStyle>
            <a:lvl1pPr marL="0" indent="0" algn="r">
              <a:buNone/>
              <a:defRPr sz="2000">
                <a:latin typeface="+mn-lt"/>
              </a:defRPr>
            </a:lvl1pPr>
            <a:lvl2pPr marL="342900" indent="0">
              <a:buNone/>
              <a:defRPr sz="2000"/>
            </a:lvl2pPr>
            <a:lvl3pPr marL="571500" indent="0">
              <a:buNone/>
              <a:defRPr sz="2000"/>
            </a:lvl3pPr>
            <a:lvl4pPr marL="800100" indent="0">
              <a:buNone/>
              <a:defRPr sz="2000"/>
            </a:lvl4pPr>
            <a:lvl5pPr marL="1028700" indent="0">
              <a:buNone/>
              <a:defRPr sz="2000"/>
            </a:lvl5pPr>
          </a:lstStyle>
          <a:p>
            <a:pPr lvl="0"/>
            <a:r>
              <a:rPr lang="en-US" dirty="0"/>
              <a:t>Yammer hashtag</a:t>
            </a:r>
          </a:p>
        </p:txBody>
      </p:sp>
    </p:spTree>
    <p:extLst>
      <p:ext uri="{BB962C8B-B14F-4D97-AF65-F5344CB8AC3E}">
        <p14:creationId xmlns:p14="http://schemas.microsoft.com/office/powerpoint/2010/main" val="776002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orient="horz" pos="4406">
          <p15:clr>
            <a:srgbClr val="C35EA4"/>
          </p15:clr>
        </p15:guide>
      </p15:sldGuideLst>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Confidentiality Slide">
    <p:bg bwMode="gray">
      <p:bgPr>
        <a:blipFill dpi="0" rotWithShape="1">
          <a:blip r:embed="rId2">
            <a:lum/>
          </a:blip>
          <a:srcRect/>
          <a:stretch>
            <a:fillRect t="-1000" b="-1000"/>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white"/>
        <p:txBody>
          <a:bodyPr/>
          <a:lstStyle/>
          <a:p>
            <a:r>
              <a:rPr lang="en-US"/>
              <a:t>Click to edit Master title style</a:t>
            </a:r>
          </a:p>
        </p:txBody>
      </p:sp>
    </p:spTree>
    <p:extLst>
      <p:ext uri="{BB962C8B-B14F-4D97-AF65-F5344CB8AC3E}">
        <p14:creationId xmlns:p14="http://schemas.microsoft.com/office/powerpoint/2010/main" val="121287956"/>
      </p:ext>
    </p:extLst>
  </p:cSld>
  <p:clrMapOvr>
    <a:masterClrMapping/>
  </p:clrMapOvr>
  <p:transition>
    <p:fade/>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Demo slide">
    <p:bg>
      <p:bgPr>
        <a:solidFill>
          <a:schemeClr val="accent2"/>
        </a:solidFill>
        <a:effectLst/>
      </p:bgPr>
    </p:bg>
    <p:spTree>
      <p:nvGrpSpPr>
        <p:cNvPr id="1" name=""/>
        <p:cNvGrpSpPr/>
        <p:nvPr/>
      </p:nvGrpSpPr>
      <p:grpSpPr>
        <a:xfrm>
          <a:off x="0" y="0"/>
          <a:ext cx="0" cy="0"/>
          <a:chOff x="0" y="0"/>
          <a:chExt cx="0" cy="0"/>
        </a:xfrm>
      </p:grpSpPr>
      <p:pic>
        <p:nvPicPr>
          <p:cNvPr id="9" name="Picture 8"/>
          <p:cNvPicPr>
            <a:picLocks noChangeAspect="1"/>
          </p:cNvPicPr>
          <p:nvPr userDrawn="1"/>
        </p:nvPicPr>
        <p:blipFill>
          <a:blip r:embed="rId2"/>
          <a:stretch>
            <a:fillRect/>
          </a:stretch>
        </p:blipFill>
        <p:spPr>
          <a:xfrm>
            <a:off x="7757448" y="304193"/>
            <a:ext cx="4409440" cy="6400800"/>
          </a:xfrm>
          <a:prstGeom prst="rect">
            <a:avLst/>
          </a:prstGeom>
        </p:spPr>
      </p:pic>
      <p:sp>
        <p:nvSpPr>
          <p:cNvPr id="4" name="Rectangle 3"/>
          <p:cNvSpPr/>
          <p:nvPr userDrawn="1"/>
        </p:nvSpPr>
        <p:spPr bwMode="auto">
          <a:xfrm>
            <a:off x="274702" y="1211287"/>
            <a:ext cx="10058336" cy="274317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7314044" cy="3475534"/>
          </a:xfrm>
          <a:noFill/>
        </p:spPr>
        <p:txBody>
          <a:bodyPr tIns="91440" bIns="91440" anchor="t" anchorCtr="0"/>
          <a:lstStyle>
            <a:lvl1pPr>
              <a:defRPr sz="7200" spc="-100" baseline="0">
                <a:gradFill>
                  <a:gsLst>
                    <a:gs pos="75912">
                      <a:schemeClr val="tx1"/>
                    </a:gs>
                    <a:gs pos="34307">
                      <a:schemeClr val="tx1"/>
                    </a:gs>
                    <a:gs pos="43000">
                      <a:schemeClr val="tx1"/>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274639" y="4685507"/>
            <a:ext cx="7315200" cy="1829593"/>
          </a:xfrm>
          <a:noFill/>
        </p:spPr>
        <p:txBody>
          <a:bodyPr lIns="182880" tIns="146304" rIns="182880" bIns="146304">
            <a:noAutofit/>
          </a:bodyPr>
          <a:lstStyle>
            <a:lvl1pPr marL="0" indent="0">
              <a:spcBef>
                <a:spcPts val="0"/>
              </a:spcBef>
              <a:buNone/>
              <a:defRPr sz="3600" spc="0" baseline="0">
                <a:gradFill>
                  <a:gsLst>
                    <a:gs pos="75912">
                      <a:schemeClr val="tx1"/>
                    </a:gs>
                    <a:gs pos="34307">
                      <a:schemeClr val="tx1"/>
                    </a:gs>
                    <a:gs pos="43000">
                      <a:schemeClr val="tx1"/>
                    </a:gs>
                  </a:gsLst>
                  <a:lin ang="5400000" scaled="0"/>
                </a:gradFill>
                <a:latin typeface="+mj-lt"/>
              </a:defRPr>
            </a:lvl1pPr>
          </a:lstStyle>
          <a:p>
            <a:pPr lvl="0"/>
            <a:r>
              <a:rPr lang="en-US" dirty="0"/>
              <a:t>Speaker Name</a:t>
            </a:r>
          </a:p>
        </p:txBody>
      </p:sp>
      <p:sp>
        <p:nvSpPr>
          <p:cNvPr id="7" name="TextBox 7"/>
          <p:cNvSpPr txBox="1"/>
          <p:nvPr userDrawn="1"/>
        </p:nvSpPr>
        <p:spPr bwMode="white">
          <a:xfrm>
            <a:off x="4454934" y="6697627"/>
            <a:ext cx="3526606"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algn="ctr" defTabSz="914363" rtl="0" eaLnBrk="1" latinLnBrk="0" hangingPunct="1"/>
            <a:r>
              <a:rPr lang="en-US" sz="1050" b="0" kern="1200" spc="150" baseline="0" dirty="0">
                <a:gradFill>
                  <a:gsLst>
                    <a:gs pos="0">
                      <a:schemeClr val="tx1">
                        <a:alpha val="50000"/>
                      </a:schemeClr>
                    </a:gs>
                    <a:gs pos="86000">
                      <a:schemeClr val="tx1">
                        <a:alpha val="50000"/>
                      </a:schemeClr>
                    </a:gs>
                  </a:gsLst>
                  <a:lin ang="5400000" scaled="0"/>
                </a:gradFill>
                <a:latin typeface="+mn-lt"/>
                <a:ea typeface="+mn-ea"/>
                <a:cs typeface="+mn-cs"/>
              </a:rPr>
              <a:t>MICROSOFT CONFIDENTIAL – INTERNAL ONLY</a:t>
            </a:r>
          </a:p>
        </p:txBody>
      </p:sp>
    </p:spTree>
    <p:extLst>
      <p:ext uri="{BB962C8B-B14F-4D97-AF65-F5344CB8AC3E}">
        <p14:creationId xmlns:p14="http://schemas.microsoft.com/office/powerpoint/2010/main" val="3301973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Video slide">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bwMode="auto">
          <a:xfrm>
            <a:off x="274702" y="1211287"/>
            <a:ext cx="10058336" cy="274317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9143999" cy="2751698"/>
          </a:xfrm>
          <a:noFill/>
        </p:spPr>
        <p:txBody>
          <a:bodyPr tIns="91440" bIns="91440" anchor="t" anchorCtr="0"/>
          <a:lstStyle>
            <a:lvl1pPr>
              <a:defRPr sz="7200" spc="-100" baseline="0">
                <a:gradFill>
                  <a:gsLst>
                    <a:gs pos="75912">
                      <a:schemeClr val="tx1"/>
                    </a:gs>
                    <a:gs pos="34307">
                      <a:schemeClr val="tx1"/>
                    </a:gs>
                    <a:gs pos="43000">
                      <a:schemeClr val="tx1"/>
                    </a:gs>
                  </a:gsLst>
                  <a:lin ang="5400000" scaled="0"/>
                </a:gradFill>
              </a:defRPr>
            </a:lvl1pPr>
          </a:lstStyle>
          <a:p>
            <a:r>
              <a:rPr lang="en-US" dirty="0"/>
              <a:t>Video title</a:t>
            </a:r>
          </a:p>
        </p:txBody>
      </p:sp>
      <p:sp>
        <p:nvSpPr>
          <p:cNvPr id="5" name="TextBox 7"/>
          <p:cNvSpPr txBox="1"/>
          <p:nvPr userDrawn="1"/>
        </p:nvSpPr>
        <p:spPr bwMode="white">
          <a:xfrm>
            <a:off x="4454934" y="6697627"/>
            <a:ext cx="3526606"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algn="ctr" defTabSz="914363" rtl="0" eaLnBrk="1" latinLnBrk="0" hangingPunct="1"/>
            <a:r>
              <a:rPr lang="en-US" sz="1050" b="0" kern="1200" spc="150" baseline="0" dirty="0">
                <a:gradFill>
                  <a:gsLst>
                    <a:gs pos="0">
                      <a:schemeClr val="tx1">
                        <a:alpha val="50000"/>
                      </a:schemeClr>
                    </a:gs>
                    <a:gs pos="86000">
                      <a:schemeClr val="tx1">
                        <a:alpha val="50000"/>
                      </a:schemeClr>
                    </a:gs>
                  </a:gsLst>
                  <a:lin ang="5400000" scaled="0"/>
                </a:gradFill>
                <a:latin typeface="+mn-lt"/>
                <a:ea typeface="+mn-ea"/>
                <a:cs typeface="+mn-cs"/>
              </a:rPr>
              <a:t>MICROSOFT CONFIDENTIAL – INTERNAL ONLY</a:t>
            </a:r>
          </a:p>
        </p:txBody>
      </p:sp>
      <p:pic>
        <p:nvPicPr>
          <p:cNvPr id="9" name="Picture 8"/>
          <p:cNvPicPr>
            <a:picLocks noChangeAspect="1"/>
          </p:cNvPicPr>
          <p:nvPr userDrawn="1"/>
        </p:nvPicPr>
        <p:blipFill>
          <a:blip r:embed="rId2"/>
          <a:stretch>
            <a:fillRect/>
          </a:stretch>
        </p:blipFill>
        <p:spPr>
          <a:xfrm>
            <a:off x="635" y="3410196"/>
            <a:ext cx="12435840" cy="3104213"/>
          </a:xfrm>
          <a:prstGeom prst="rect">
            <a:avLst/>
          </a:prstGeom>
        </p:spPr>
      </p:pic>
    </p:spTree>
    <p:extLst>
      <p:ext uri="{BB962C8B-B14F-4D97-AF65-F5344CB8AC3E}">
        <p14:creationId xmlns:p14="http://schemas.microsoft.com/office/powerpoint/2010/main" val="2787431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loud Text">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269241" y="259792"/>
            <a:ext cx="11653521" cy="1075884"/>
          </a:xfrm>
        </p:spPr>
        <p:txBody>
          <a:bodyPr lIns="146304" tIns="91440" rIns="146304" bIns="91440"/>
          <a:lstStyle>
            <a:lvl1pPr>
              <a:lnSpc>
                <a:spcPts val="6176"/>
              </a:lnSpc>
              <a:defRPr sz="4000" baseline="0">
                <a:solidFill>
                  <a:schemeClr val="tx1"/>
                </a:solidFill>
              </a:defRPr>
            </a:lvl1pPr>
          </a:lstStyle>
          <a:p>
            <a:r>
              <a:rPr lang="en-US" dirty="0"/>
              <a:t>Lorem ipsum dolor sit.</a:t>
            </a:r>
          </a:p>
        </p:txBody>
      </p:sp>
      <p:sp>
        <p:nvSpPr>
          <p:cNvPr id="6" name="Text Placeholder 3"/>
          <p:cNvSpPr>
            <a:spLocks noGrp="1"/>
          </p:cNvSpPr>
          <p:nvPr>
            <p:ph type="body" sz="quarter" idx="11"/>
          </p:nvPr>
        </p:nvSpPr>
        <p:spPr>
          <a:xfrm>
            <a:off x="269242" y="1350545"/>
            <a:ext cx="11653520" cy="4949771"/>
          </a:xfrm>
        </p:spPr>
        <p:txBody>
          <a:bodyPr wrap="square">
            <a:normAutofit/>
          </a:bodyPr>
          <a:lstStyle>
            <a:lvl1pPr marL="0" indent="0">
              <a:lnSpc>
                <a:spcPct val="100000"/>
              </a:lnSpc>
              <a:spcBef>
                <a:spcPts val="1200"/>
              </a:spcBef>
              <a:spcAft>
                <a:spcPts val="1200"/>
              </a:spcAft>
              <a:buClr>
                <a:schemeClr val="tx1"/>
              </a:buClr>
              <a:buFont typeface="Wingdings" pitchFamily="2" charset="2"/>
              <a:buNone/>
              <a:defRPr sz="2400">
                <a:solidFill>
                  <a:schemeClr val="accent1"/>
                </a:solidFill>
              </a:defRPr>
            </a:lvl1pPr>
            <a:lvl2pPr marL="0" indent="0">
              <a:lnSpc>
                <a:spcPct val="100000"/>
              </a:lnSpc>
              <a:spcAft>
                <a:spcPts val="1200"/>
              </a:spcAft>
              <a:buNone/>
              <a:defRPr sz="1961">
                <a:solidFill>
                  <a:schemeClr val="tx1"/>
                </a:solidFill>
              </a:defRPr>
            </a:lvl2pPr>
            <a:lvl3pPr marL="227209" indent="0">
              <a:lnSpc>
                <a:spcPct val="100000"/>
              </a:lnSpc>
              <a:spcAft>
                <a:spcPts val="1200"/>
              </a:spcAft>
              <a:buNone/>
              <a:tabLst/>
              <a:defRPr sz="1961">
                <a:solidFill>
                  <a:schemeClr val="tx1"/>
                </a:solidFill>
              </a:defRPr>
            </a:lvl3pPr>
            <a:lvl4pPr marL="451306" indent="0">
              <a:buNone/>
              <a:defRPr/>
            </a:lvl4pPr>
            <a:lvl5pPr marL="672290" indent="0">
              <a:buNone/>
              <a:tabLst/>
              <a:defRPr/>
            </a:lvl5pPr>
          </a:lstStyle>
          <a:p>
            <a:pPr lvl="0"/>
            <a:r>
              <a:rPr lang="en-US" dirty="0"/>
              <a:t>Click to edit Master text styles</a:t>
            </a:r>
          </a:p>
          <a:p>
            <a:pPr lvl="1"/>
            <a:r>
              <a:rPr lang="en-US" dirty="0"/>
              <a:t>Second level</a:t>
            </a:r>
          </a:p>
          <a:p>
            <a:pPr lvl="2"/>
            <a:r>
              <a:rPr lang="en-US" dirty="0"/>
              <a:t>Third level</a:t>
            </a:r>
          </a:p>
        </p:txBody>
      </p:sp>
      <p:grpSp>
        <p:nvGrpSpPr>
          <p:cNvPr id="11" name="Group 2"/>
          <p:cNvGrpSpPr/>
          <p:nvPr userDrawn="1"/>
        </p:nvGrpSpPr>
        <p:grpSpPr>
          <a:xfrm>
            <a:off x="-1200" y="6642289"/>
            <a:ext cx="12436794" cy="360996"/>
            <a:chOff x="2577137" y="4571778"/>
            <a:chExt cx="9101124" cy="1390560"/>
          </a:xfrm>
        </p:grpSpPr>
        <p:sp>
          <p:nvSpPr>
            <p:cNvPr id="12" name="TextBox 11"/>
            <p:cNvSpPr txBox="1"/>
            <p:nvPr/>
          </p:nvSpPr>
          <p:spPr>
            <a:xfrm>
              <a:off x="2577137" y="4571778"/>
              <a:ext cx="3034890" cy="1390458"/>
            </a:xfrm>
            <a:prstGeom prst="rect">
              <a:avLst/>
            </a:prstGeom>
            <a:solidFill>
              <a:schemeClr val="accent1"/>
            </a:solidFill>
          </p:spPr>
          <p:txBody>
            <a:bodyPr wrap="square" lIns="457135" tIns="137141" rIns="365707" rtlCol="0">
              <a:noAutofit/>
            </a:bodyPr>
            <a:lstStyle/>
            <a:p>
              <a:pPr defTabSz="932515">
                <a:lnSpc>
                  <a:spcPts val="3060"/>
                </a:lnSpc>
              </a:pPr>
              <a:r>
                <a:rPr lang="en-US" sz="2856" dirty="0">
                  <a:solidFill>
                    <a:srgbClr val="FFFFFF"/>
                  </a:solidFill>
                  <a:latin typeface="Segoe UI Light"/>
                </a:rPr>
                <a:t> </a:t>
              </a:r>
            </a:p>
          </p:txBody>
        </p:sp>
        <p:sp>
          <p:nvSpPr>
            <p:cNvPr id="13" name="TextBox 12"/>
            <p:cNvSpPr txBox="1"/>
            <p:nvPr/>
          </p:nvSpPr>
          <p:spPr>
            <a:xfrm>
              <a:off x="5612027" y="4572324"/>
              <a:ext cx="6066234" cy="1390014"/>
            </a:xfrm>
            <a:prstGeom prst="rect">
              <a:avLst/>
            </a:prstGeom>
            <a:solidFill>
              <a:schemeClr val="accent1">
                <a:lumMod val="50000"/>
              </a:schemeClr>
            </a:solidFill>
          </p:spPr>
          <p:txBody>
            <a:bodyPr wrap="square" lIns="457135" tIns="137141" rIns="639989" rtlCol="0">
              <a:noAutofit/>
            </a:bodyPr>
            <a:lstStyle/>
            <a:p>
              <a:pPr defTabSz="932055">
                <a:lnSpc>
                  <a:spcPts val="3001"/>
                </a:lnSpc>
                <a:defRPr/>
              </a:pPr>
              <a:endParaRPr lang="en-US" sz="2856" kern="0" dirty="0">
                <a:solidFill>
                  <a:srgbClr val="FFFFFF"/>
                </a:solidFill>
                <a:latin typeface="Segoe UI Light"/>
              </a:endParaRPr>
            </a:p>
          </p:txBody>
        </p:sp>
      </p:grpSp>
    </p:spTree>
    <p:extLst>
      <p:ext uri="{BB962C8B-B14F-4D97-AF65-F5344CB8AC3E}">
        <p14:creationId xmlns:p14="http://schemas.microsoft.com/office/powerpoint/2010/main" val="43463316"/>
      </p:ext>
    </p:extLst>
  </p:cSld>
  <p:clrMapOvr>
    <a:masterClrMapping/>
  </p:clrMapOvr>
  <p:transition>
    <p:fade/>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defRPr sz="8800" spc="-100" baseline="0">
                <a:gradFill>
                  <a:gsLst>
                    <a:gs pos="75912">
                      <a:schemeClr val="tx1"/>
                    </a:gs>
                    <a:gs pos="34307">
                      <a:schemeClr val="tx1"/>
                    </a:gs>
                    <a:gs pos="43000">
                      <a:schemeClr val="tx1"/>
                    </a:gs>
                  </a:gsLst>
                  <a:lin ang="5400000" scaled="0"/>
                </a:gradFill>
              </a:defRPr>
            </a:lvl1pPr>
          </a:lstStyle>
          <a:p>
            <a:r>
              <a:rPr lang="en-US" dirty="0"/>
              <a:t>Section title</a:t>
            </a:r>
          </a:p>
        </p:txBody>
      </p:sp>
      <p:sp>
        <p:nvSpPr>
          <p:cNvPr id="3" name="TextBox 7"/>
          <p:cNvSpPr txBox="1"/>
          <p:nvPr userDrawn="1"/>
        </p:nvSpPr>
        <p:spPr bwMode="white">
          <a:xfrm>
            <a:off x="4454934" y="6697627"/>
            <a:ext cx="3526606"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algn="ctr" defTabSz="914363" rtl="0" eaLnBrk="1" latinLnBrk="0" hangingPunct="1"/>
            <a:r>
              <a:rPr lang="en-US" sz="1050" b="0" kern="1200" spc="150" baseline="0" dirty="0">
                <a:gradFill>
                  <a:gsLst>
                    <a:gs pos="0">
                      <a:schemeClr val="tx1">
                        <a:alpha val="50000"/>
                      </a:schemeClr>
                    </a:gs>
                    <a:gs pos="86000">
                      <a:schemeClr val="tx1">
                        <a:alpha val="50000"/>
                      </a:schemeClr>
                    </a:gs>
                  </a:gsLst>
                  <a:lin ang="5400000" scaled="0"/>
                </a:gradFill>
                <a:latin typeface="+mn-lt"/>
                <a:ea typeface="+mn-ea"/>
                <a:cs typeface="+mn-cs"/>
              </a:rPr>
              <a:t>MICROSOFT CONFIDENTIAL – INTERNAL ONLY</a:t>
            </a:r>
          </a:p>
        </p:txBody>
      </p:sp>
    </p:spTree>
    <p:extLst>
      <p:ext uri="{BB962C8B-B14F-4D97-AF65-F5344CB8AC3E}">
        <p14:creationId xmlns:p14="http://schemas.microsoft.com/office/powerpoint/2010/main" val="3688600161"/>
      </p:ext>
    </p:extLst>
  </p:cSld>
  <p:clrMapOvr>
    <a:masterClrMapping/>
  </p:clrMapOvr>
  <p:transition>
    <p:fade/>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lgn="l" defTabSz="932742" rtl="0" eaLnBrk="1" latinLnBrk="0" hangingPunct="1">
              <a:lnSpc>
                <a:spcPct val="90000"/>
              </a:lnSpc>
              <a:spcBef>
                <a:spcPct val="0"/>
              </a:spcBef>
              <a:buNone/>
              <a:defRPr lang="en-US" sz="8800" b="0" kern="1200" cap="none" spc="-100" baseline="0" dirty="0">
                <a:ln w="3175">
                  <a:noFill/>
                </a:ln>
                <a:gradFill>
                  <a:gsLst>
                    <a:gs pos="75912">
                      <a:schemeClr val="tx1"/>
                    </a:gs>
                    <a:gs pos="34307">
                      <a:schemeClr val="tx1"/>
                    </a:gs>
                    <a:gs pos="43000">
                      <a:schemeClr val="tx1"/>
                    </a:gs>
                  </a:gsLst>
                  <a:lin ang="5400000" scaled="0"/>
                </a:gradFill>
                <a:effectLst/>
                <a:latin typeface="+mj-lt"/>
                <a:ea typeface="+mn-ea"/>
                <a:cs typeface="Segoe UI" pitchFamily="34" charset="0"/>
              </a:defRPr>
            </a:lvl1pPr>
          </a:lstStyle>
          <a:p>
            <a:r>
              <a:rPr lang="en-US" dirty="0"/>
              <a:t>Section title</a:t>
            </a:r>
          </a:p>
        </p:txBody>
      </p:sp>
    </p:spTree>
    <p:extLst>
      <p:ext uri="{BB962C8B-B14F-4D97-AF65-F5344CB8AC3E}">
        <p14:creationId xmlns:p14="http://schemas.microsoft.com/office/powerpoint/2010/main" val="2338937511"/>
      </p:ext>
    </p:extLst>
  </p:cSld>
  <p:clrMapOvr>
    <a:masterClrMapping/>
  </p:clrMapOvr>
  <p:transition>
    <p:fade/>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lgn="l" defTabSz="932742" rtl="0" eaLnBrk="1" latinLnBrk="0" hangingPunct="1">
              <a:lnSpc>
                <a:spcPct val="90000"/>
              </a:lnSpc>
              <a:spcBef>
                <a:spcPct val="0"/>
              </a:spcBef>
              <a:buNone/>
              <a:defRPr lang="en-US" sz="8800" b="0" kern="1200" cap="none" spc="-100" baseline="0" dirty="0">
                <a:ln w="3175">
                  <a:noFill/>
                </a:ln>
                <a:gradFill>
                  <a:gsLst>
                    <a:gs pos="83448">
                      <a:schemeClr val="tx1"/>
                    </a:gs>
                    <a:gs pos="53000">
                      <a:schemeClr val="tx1"/>
                    </a:gs>
                  </a:gsLst>
                  <a:lin ang="5400000" scaled="0"/>
                </a:gradFill>
                <a:effectLst/>
                <a:latin typeface="+mj-lt"/>
                <a:ea typeface="+mn-ea"/>
                <a:cs typeface="Segoe UI" pitchFamily="34" charset="0"/>
              </a:defRPr>
            </a:lvl1pPr>
          </a:lstStyle>
          <a:p>
            <a:r>
              <a:rPr lang="en-US" dirty="0"/>
              <a:t>Section title</a:t>
            </a:r>
          </a:p>
        </p:txBody>
      </p:sp>
      <p:sp>
        <p:nvSpPr>
          <p:cNvPr id="3" name="TextBox 7"/>
          <p:cNvSpPr txBox="1"/>
          <p:nvPr userDrawn="1"/>
        </p:nvSpPr>
        <p:spPr bwMode="white">
          <a:xfrm>
            <a:off x="4454934" y="6697627"/>
            <a:ext cx="3526606"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algn="ctr" defTabSz="914363" rtl="0" eaLnBrk="1" latinLnBrk="0" hangingPunct="1"/>
            <a:r>
              <a:rPr lang="en-US" sz="1050" b="0" kern="1200" spc="150" baseline="0" dirty="0">
                <a:gradFill>
                  <a:gsLst>
                    <a:gs pos="0">
                      <a:schemeClr val="tx1">
                        <a:alpha val="50000"/>
                      </a:schemeClr>
                    </a:gs>
                    <a:gs pos="86000">
                      <a:schemeClr val="tx1">
                        <a:alpha val="50000"/>
                      </a:schemeClr>
                    </a:gs>
                  </a:gsLst>
                  <a:lin ang="5400000" scaled="0"/>
                </a:gradFill>
                <a:latin typeface="+mn-lt"/>
                <a:ea typeface="+mn-ea"/>
                <a:cs typeface="+mn-cs"/>
              </a:rPr>
              <a:t>MICROSOFT CONFIDENTIAL – INTERNAL ONLY</a:t>
            </a:r>
          </a:p>
        </p:txBody>
      </p:sp>
    </p:spTree>
    <p:extLst>
      <p:ext uri="{BB962C8B-B14F-4D97-AF65-F5344CB8AC3E}">
        <p14:creationId xmlns:p14="http://schemas.microsoft.com/office/powerpoint/2010/main" val="3672730211"/>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1"/>
          </p:nvPr>
        </p:nvSpPr>
        <p:spPr>
          <a:xfrm>
            <a:off x="274639" y="1212849"/>
            <a:ext cx="11889564" cy="2059025"/>
          </a:xfrm>
        </p:spPr>
        <p:txBody>
          <a:bodyPr/>
          <a:lstStyle>
            <a:lvl1pPr marL="0" indent="0">
              <a:buNone/>
              <a:defRPr/>
            </a:lvl1pPr>
            <a:lvl2pPr marL="28575" indent="0">
              <a:buNone/>
              <a:defRPr sz="2000"/>
            </a:lvl2pPr>
            <a:lvl3pPr marL="223838" indent="0">
              <a:buNone/>
              <a:defRPr sz="2000"/>
            </a:lvl3pPr>
            <a:lvl4pPr marL="476250" indent="0">
              <a:buNone/>
              <a:defRPr sz="1800"/>
            </a:lvl4pPr>
            <a:lvl5pPr marL="739775" indent="0">
              <a:buNone/>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560313381"/>
      </p:ext>
    </p:extLst>
  </p:cSld>
  <p:clrMapOvr>
    <a:masterClrMapping/>
  </p:clrMapOvr>
  <p:transition>
    <p:fade/>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228302"/>
          </a:xfrm>
        </p:spPr>
        <p:txBody>
          <a:bodyPr>
            <a:spAutoFit/>
          </a:bodyPr>
          <a:lstStyle>
            <a:lvl3pPr>
              <a:defRPr sz="2400"/>
            </a:lvl3pPr>
            <a:lvl4pPr>
              <a:defRPr sz="2000"/>
            </a:lvl4pPr>
            <a:lvl5pPr>
              <a:defRPr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437729641"/>
      </p:ext>
    </p:extLst>
  </p:cSld>
  <p:clrMapOvr>
    <a:masterClrMapping/>
  </p:clrMapOvr>
  <p:transition>
    <p:fade/>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2468368"/>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468368"/>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38843573"/>
      </p:ext>
    </p:extLst>
  </p:cSld>
  <p:clrMapOvr>
    <a:masterClrMapping/>
  </p:clrMapOvr>
  <p:transition>
    <p:fade/>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2536079"/>
          </a:xfrm>
        </p:spPr>
        <p:txBody>
          <a:bodyPr wrap="square">
            <a:spAutoFit/>
          </a:bodyPr>
          <a:lstStyle>
            <a:lvl1pPr marL="287338" indent="-287338">
              <a:spcBef>
                <a:spcPts val="1224"/>
              </a:spcBef>
              <a:buClr>
                <a:schemeClr val="tx1"/>
              </a:buClr>
              <a:buFont typeface="Wingdings" panose="05000000000000000000" pitchFamily="2" charset="2"/>
              <a:buChar char="§"/>
              <a:defRPr sz="36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536079"/>
          </a:xfrm>
        </p:spPr>
        <p:txBody>
          <a:bodyPr wrap="square">
            <a:spAutoFit/>
          </a:bodyPr>
          <a:lstStyle>
            <a:lvl1pPr marL="287338" indent="-287338">
              <a:spcBef>
                <a:spcPts val="1224"/>
              </a:spcBef>
              <a:buClr>
                <a:schemeClr val="tx1"/>
              </a:buClr>
              <a:buFont typeface="Wingdings" panose="05000000000000000000" pitchFamily="2" charset="2"/>
              <a:buChar char="§"/>
              <a:defRPr sz="36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808380384"/>
      </p:ext>
    </p:extLst>
  </p:cSld>
  <p:clrMapOvr>
    <a:masterClrMapping/>
  </p:clrMapOvr>
  <p:transition>
    <p:fade/>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32786013"/>
      </p:ext>
    </p:extLst>
  </p:cSld>
  <p:clrMapOvr>
    <a:masterClrMapping/>
  </p:clrMapOvr>
  <p:transition>
    <p:fade/>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Big Idea Layout">
    <p:spTree>
      <p:nvGrpSpPr>
        <p:cNvPr id="1" name=""/>
        <p:cNvGrpSpPr/>
        <p:nvPr/>
      </p:nvGrpSpPr>
      <p:grpSpPr>
        <a:xfrm>
          <a:off x="0" y="0"/>
          <a:ext cx="0" cy="0"/>
          <a:chOff x="0" y="0"/>
          <a:chExt cx="0" cy="0"/>
        </a:xfrm>
      </p:grpSpPr>
      <p:sp>
        <p:nvSpPr>
          <p:cNvPr id="2" name="Title 1"/>
          <p:cNvSpPr>
            <a:spLocks noGrp="1"/>
          </p:cNvSpPr>
          <p:nvPr>
            <p:ph type="title"/>
          </p:nvPr>
        </p:nvSpPr>
        <p:spPr>
          <a:xfrm>
            <a:off x="282576" y="1211263"/>
            <a:ext cx="11889564" cy="917575"/>
          </a:xfrm>
        </p:spPr>
        <p:txBody>
          <a:bodyPr/>
          <a:lstStyle>
            <a:lvl1pPr>
              <a:defRPr sz="7200" baseline="0"/>
            </a:lvl1pPr>
          </a:lstStyle>
          <a:p>
            <a:r>
              <a:rPr lang="en-US"/>
              <a:t>Click to edit Master title style</a:t>
            </a:r>
            <a:endParaRPr lang="en-US" dirty="0"/>
          </a:p>
        </p:txBody>
      </p:sp>
    </p:spTree>
    <p:extLst>
      <p:ext uri="{BB962C8B-B14F-4D97-AF65-F5344CB8AC3E}">
        <p14:creationId xmlns:p14="http://schemas.microsoft.com/office/powerpoint/2010/main" val="1753789371"/>
      </p:ext>
    </p:extLst>
  </p:cSld>
  <p:clrMapOvr>
    <a:masterClrMapping/>
  </p:clrMapOvr>
  <p:transition>
    <p:fade/>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Fact Layout">
    <p:spTree>
      <p:nvGrpSpPr>
        <p:cNvPr id="1" name=""/>
        <p:cNvGrpSpPr/>
        <p:nvPr/>
      </p:nvGrpSpPr>
      <p:grpSpPr>
        <a:xfrm>
          <a:off x="0" y="0"/>
          <a:ext cx="0" cy="0"/>
          <a:chOff x="0" y="0"/>
          <a:chExt cx="0" cy="0"/>
        </a:xfrm>
      </p:grpSpPr>
      <p:sp>
        <p:nvSpPr>
          <p:cNvPr id="2" name="Title 1"/>
          <p:cNvSpPr>
            <a:spLocks noGrp="1"/>
          </p:cNvSpPr>
          <p:nvPr>
            <p:ph type="title"/>
          </p:nvPr>
        </p:nvSpPr>
        <p:spPr>
          <a:xfrm>
            <a:off x="2113225" y="2125663"/>
            <a:ext cx="8219813" cy="1828800"/>
          </a:xfrm>
        </p:spPr>
        <p:txBody>
          <a:bodyPr/>
          <a:lstStyle>
            <a:lvl1pPr>
              <a:defRPr sz="6000" baseline="0"/>
            </a:lvl1pPr>
          </a:lstStyle>
          <a:p>
            <a:r>
              <a:rPr lang="en-US"/>
              <a:t>Click to edit Master title style</a:t>
            </a:r>
            <a:endParaRPr lang="en-US" dirty="0"/>
          </a:p>
        </p:txBody>
      </p:sp>
    </p:spTree>
    <p:extLst>
      <p:ext uri="{BB962C8B-B14F-4D97-AF65-F5344CB8AC3E}">
        <p14:creationId xmlns:p14="http://schemas.microsoft.com/office/powerpoint/2010/main" val="3516535934"/>
      </p:ext>
    </p:extLst>
  </p:cSld>
  <p:clrMapOvr>
    <a:masterClrMapping/>
  </p:clrMapOvr>
  <p:transition>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loud Code">
    <p:spTree>
      <p:nvGrpSpPr>
        <p:cNvPr id="1" name=""/>
        <p:cNvGrpSpPr/>
        <p:nvPr/>
      </p:nvGrpSpPr>
      <p:grpSpPr>
        <a:xfrm>
          <a:off x="0" y="0"/>
          <a:ext cx="0" cy="0"/>
          <a:chOff x="0" y="0"/>
          <a:chExt cx="0" cy="0"/>
        </a:xfrm>
      </p:grpSpPr>
      <p:sp>
        <p:nvSpPr>
          <p:cNvPr id="3" name="Text Placeholder 3"/>
          <p:cNvSpPr>
            <a:spLocks noGrp="1"/>
          </p:cNvSpPr>
          <p:nvPr>
            <p:ph type="body" sz="quarter" idx="10" hasCustomPrompt="1"/>
          </p:nvPr>
        </p:nvSpPr>
        <p:spPr>
          <a:xfrm>
            <a:off x="444676" y="1377434"/>
            <a:ext cx="6886900" cy="4923061"/>
          </a:xfrm>
          <a:solidFill>
            <a:schemeClr val="bg1">
              <a:lumMod val="95000"/>
            </a:schemeClr>
          </a:solidFill>
          <a:ln w="73025">
            <a:solidFill>
              <a:srgbClr val="0072C6"/>
            </a:solidFill>
            <a:miter lim="800000"/>
          </a:ln>
        </p:spPr>
        <p:txBody>
          <a:bodyPr wrap="square">
            <a:normAutofit/>
          </a:bodyPr>
          <a:lstStyle>
            <a:lvl1pPr marL="0" indent="0" defTabSz="373039">
              <a:lnSpc>
                <a:spcPct val="100000"/>
              </a:lnSpc>
              <a:spcBef>
                <a:spcPts val="0"/>
              </a:spcBef>
              <a:buClr>
                <a:schemeClr val="tx1"/>
              </a:buClr>
              <a:buFont typeface="Wingdings" pitchFamily="2" charset="2"/>
              <a:buNone/>
              <a:defRPr sz="1836" baseline="0">
                <a:solidFill>
                  <a:schemeClr val="tx1"/>
                </a:solidFill>
                <a:latin typeface="Consolas" panose="020B0609020204030204" pitchFamily="49" charset="0"/>
                <a:cs typeface="Consolas" panose="020B0609020204030204" pitchFamily="49" charset="0"/>
              </a:defRPr>
            </a:lvl1pPr>
            <a:lvl2pPr marL="373039" indent="0" defTabSz="373039">
              <a:lnSpc>
                <a:spcPct val="100000"/>
              </a:lnSpc>
              <a:spcBef>
                <a:spcPts val="0"/>
              </a:spcBef>
              <a:buNone/>
              <a:defRPr sz="1836">
                <a:latin typeface="Consolas" panose="020B0609020204030204" pitchFamily="49" charset="0"/>
                <a:cs typeface="Consolas" panose="020B0609020204030204" pitchFamily="49" charset="0"/>
              </a:defRPr>
            </a:lvl2pPr>
            <a:lvl3pPr marL="746077" indent="0" defTabSz="373039">
              <a:lnSpc>
                <a:spcPct val="100000"/>
              </a:lnSpc>
              <a:spcBef>
                <a:spcPts val="0"/>
              </a:spcBef>
              <a:buNone/>
              <a:tabLst/>
              <a:defRPr sz="1836">
                <a:latin typeface="Consolas" panose="020B0609020204030204" pitchFamily="49" charset="0"/>
                <a:cs typeface="Consolas" panose="020B0609020204030204" pitchFamily="49" charset="0"/>
              </a:defRPr>
            </a:lvl3pPr>
            <a:lvl4pPr marL="1119116" indent="0" defTabSz="373039">
              <a:lnSpc>
                <a:spcPct val="100000"/>
              </a:lnSpc>
              <a:spcBef>
                <a:spcPts val="0"/>
              </a:spcBef>
              <a:buNone/>
              <a:defRPr sz="1836">
                <a:latin typeface="Consolas" panose="020B0609020204030204" pitchFamily="49" charset="0"/>
                <a:cs typeface="Consolas" panose="020B0609020204030204" pitchFamily="49" charset="0"/>
              </a:defRPr>
            </a:lvl4pPr>
            <a:lvl5pPr marL="1492154" indent="0" defTabSz="373039">
              <a:lnSpc>
                <a:spcPct val="100000"/>
              </a:lnSpc>
              <a:spcBef>
                <a:spcPts val="0"/>
              </a:spcBef>
              <a:buNone/>
              <a:tabLst/>
              <a:defRPr sz="1836">
                <a:latin typeface="Consolas" panose="020B0609020204030204" pitchFamily="49" charset="0"/>
                <a:cs typeface="Consolas" panose="020B0609020204030204" pitchFamily="49" charset="0"/>
              </a:defRPr>
            </a:lvl5pPr>
          </a:lstStyle>
          <a:p>
            <a:pPr lvl="0"/>
            <a:r>
              <a:rPr lang="en-US" dirty="0"/>
              <a:t>Click to edit code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quarter" idx="11"/>
          </p:nvPr>
        </p:nvSpPr>
        <p:spPr>
          <a:xfrm>
            <a:off x="7715645" y="1377433"/>
            <a:ext cx="4062854" cy="4923062"/>
          </a:xfrm>
        </p:spPr>
        <p:txBody>
          <a:bodyPr wrap="square">
            <a:normAutofit/>
          </a:bodyPr>
          <a:lstStyle>
            <a:lvl1pPr marL="0" indent="0">
              <a:lnSpc>
                <a:spcPct val="100000"/>
              </a:lnSpc>
              <a:spcBef>
                <a:spcPts val="1224"/>
              </a:spcBef>
              <a:spcAft>
                <a:spcPts val="1200"/>
              </a:spcAft>
              <a:buClr>
                <a:schemeClr val="tx1"/>
              </a:buClr>
              <a:buFont typeface="Wingdings" pitchFamily="2" charset="2"/>
              <a:buNone/>
              <a:defRPr sz="2400">
                <a:solidFill>
                  <a:srgbClr val="0072C6"/>
                </a:solidFill>
              </a:defRPr>
            </a:lvl1pPr>
            <a:lvl2pPr marL="0" indent="0">
              <a:lnSpc>
                <a:spcPct val="100000"/>
              </a:lnSpc>
              <a:spcBef>
                <a:spcPts val="0"/>
              </a:spcBef>
              <a:spcAft>
                <a:spcPts val="1200"/>
              </a:spcAft>
              <a:buNone/>
              <a:defRPr sz="1960">
                <a:latin typeface="+mj-lt"/>
              </a:defRPr>
            </a:lvl2pPr>
            <a:lvl3pPr marL="231730" indent="0">
              <a:buNone/>
              <a:tabLst/>
              <a:defRPr sz="2000"/>
            </a:lvl3pPr>
            <a:lvl4pPr marL="460287" indent="0">
              <a:buNone/>
              <a:defRPr/>
            </a:lvl4pPr>
            <a:lvl5pPr marL="685669" indent="0">
              <a:buNone/>
              <a:tabLst/>
              <a:defRPr/>
            </a:lvl5pPr>
          </a:lstStyle>
          <a:p>
            <a:pPr lvl="0"/>
            <a:r>
              <a:rPr lang="en-US" dirty="0"/>
              <a:t>Click to edit Master text styles</a:t>
            </a:r>
          </a:p>
          <a:p>
            <a:pPr lvl="1"/>
            <a:r>
              <a:rPr lang="en-US" dirty="0"/>
              <a:t>Second level</a:t>
            </a:r>
          </a:p>
        </p:txBody>
      </p:sp>
      <p:grpSp>
        <p:nvGrpSpPr>
          <p:cNvPr id="12" name="Group 11"/>
          <p:cNvGrpSpPr/>
          <p:nvPr userDrawn="1"/>
        </p:nvGrpSpPr>
        <p:grpSpPr>
          <a:xfrm>
            <a:off x="-1200" y="6644680"/>
            <a:ext cx="12436794" cy="360970"/>
            <a:chOff x="-1200" y="6644680"/>
            <a:chExt cx="12436794" cy="360970"/>
          </a:xfrm>
        </p:grpSpPr>
        <p:sp>
          <p:nvSpPr>
            <p:cNvPr id="13" name="TextBox 12"/>
            <p:cNvSpPr txBox="1"/>
            <p:nvPr/>
          </p:nvSpPr>
          <p:spPr>
            <a:xfrm>
              <a:off x="-1200" y="6644680"/>
              <a:ext cx="4147213" cy="360970"/>
            </a:xfrm>
            <a:prstGeom prst="rect">
              <a:avLst/>
            </a:prstGeom>
            <a:solidFill>
              <a:srgbClr val="0072C6"/>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14" name="TextBox 13"/>
            <p:cNvSpPr txBox="1"/>
            <p:nvPr userDrawn="1"/>
          </p:nvSpPr>
          <p:spPr>
            <a:xfrm>
              <a:off x="4146013" y="6644680"/>
              <a:ext cx="8289581" cy="360970"/>
            </a:xfrm>
            <a:prstGeom prst="rect">
              <a:avLst/>
            </a:prstGeom>
            <a:solidFill>
              <a:srgbClr val="003963"/>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grpSp>
      <p:sp>
        <p:nvSpPr>
          <p:cNvPr id="16" name="Text Placeholder 4"/>
          <p:cNvSpPr>
            <a:spLocks noGrp="1"/>
          </p:cNvSpPr>
          <p:nvPr>
            <p:ph type="body" sz="quarter" idx="14"/>
          </p:nvPr>
        </p:nvSpPr>
        <p:spPr>
          <a:xfrm>
            <a:off x="269241" y="259792"/>
            <a:ext cx="11649456" cy="1078992"/>
          </a:xfrm>
        </p:spPr>
        <p:txBody>
          <a:bodyPr lIns="146304" tIns="91440" rIns="146304" bIns="91440" anchor="ctr" anchorCtr="0"/>
          <a:lstStyle>
            <a:lvl1pPr marL="0" indent="0">
              <a:buNone/>
              <a:defRPr sz="4000">
                <a:solidFill>
                  <a:schemeClr val="tx1">
                    <a:lumMod val="90000"/>
                    <a:lumOff val="10000"/>
                  </a:schemeClr>
                </a:solidFill>
              </a:defRPr>
            </a:lvl1pPr>
            <a:lvl5pPr marL="1028700" indent="0">
              <a:buNone/>
              <a:defRPr/>
            </a:lvl5pPr>
          </a:lstStyle>
          <a:p>
            <a:pPr lvl="0"/>
            <a:r>
              <a:rPr lang="en-US"/>
              <a:t>Click to edit Master text styles</a:t>
            </a:r>
          </a:p>
        </p:txBody>
      </p:sp>
    </p:spTree>
    <p:extLst>
      <p:ext uri="{BB962C8B-B14F-4D97-AF65-F5344CB8AC3E}">
        <p14:creationId xmlns:p14="http://schemas.microsoft.com/office/powerpoint/2010/main" val="3846692499"/>
      </p:ext>
    </p:extLst>
  </p:cSld>
  <p:clrMapOvr>
    <a:masterClrMapping/>
  </p:clrMapOvr>
  <p:transition>
    <p:fade/>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Fact Layout_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113225" y="2125663"/>
            <a:ext cx="8219813" cy="1828800"/>
          </a:xfrm>
        </p:spPr>
        <p:txBody>
          <a:bodyPr/>
          <a:lstStyle>
            <a:lvl1pPr>
              <a:defRPr sz="6000" baseline="0"/>
            </a:lvl1pPr>
          </a:lstStyle>
          <a:p>
            <a:r>
              <a:rPr lang="en-US"/>
              <a:t>Click to edit Master title style</a:t>
            </a:r>
            <a:endParaRPr lang="en-US" dirty="0"/>
          </a:p>
        </p:txBody>
      </p:sp>
    </p:spTree>
    <p:extLst>
      <p:ext uri="{BB962C8B-B14F-4D97-AF65-F5344CB8AC3E}">
        <p14:creationId xmlns:p14="http://schemas.microsoft.com/office/powerpoint/2010/main" val="1065919498"/>
      </p:ext>
    </p:extLst>
  </p:cSld>
  <p:clrMapOvr>
    <a:masterClrMapping/>
  </p:clrMapOvr>
  <p:transition>
    <p:fade/>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Quote Layout">
    <p:spTree>
      <p:nvGrpSpPr>
        <p:cNvPr id="1" name=""/>
        <p:cNvGrpSpPr/>
        <p:nvPr/>
      </p:nvGrpSpPr>
      <p:grpSpPr>
        <a:xfrm>
          <a:off x="0" y="0"/>
          <a:ext cx="0" cy="0"/>
          <a:chOff x="0" y="0"/>
          <a:chExt cx="0" cy="0"/>
        </a:xfrm>
      </p:grpSpPr>
      <p:sp>
        <p:nvSpPr>
          <p:cNvPr id="3" name="Title 1"/>
          <p:cNvSpPr>
            <a:spLocks noGrp="1"/>
          </p:cNvSpPr>
          <p:nvPr>
            <p:ph type="title" hasCustomPrompt="1"/>
          </p:nvPr>
        </p:nvSpPr>
        <p:spPr>
          <a:xfrm>
            <a:off x="1189038" y="1201806"/>
            <a:ext cx="10058399" cy="917575"/>
          </a:xfrm>
        </p:spPr>
        <p:txBody>
          <a:bodyPr/>
          <a:lstStyle>
            <a:lvl1pPr marL="233363" indent="-233363">
              <a:defRPr sz="6000" baseline="0"/>
            </a:lvl1pPr>
          </a:lstStyle>
          <a:p>
            <a:r>
              <a:rPr lang="en-US" dirty="0"/>
              <a:t>“Sample quote goes here. Design is easier than it looks, and more important than it seems.”</a:t>
            </a:r>
          </a:p>
        </p:txBody>
      </p:sp>
      <p:sp>
        <p:nvSpPr>
          <p:cNvPr id="4" name="Text Placeholder 3"/>
          <p:cNvSpPr>
            <a:spLocks noGrp="1"/>
          </p:cNvSpPr>
          <p:nvPr>
            <p:ph type="body" sz="quarter" idx="10" hasCustomPrompt="1"/>
          </p:nvPr>
        </p:nvSpPr>
        <p:spPr>
          <a:xfrm>
            <a:off x="5761038" y="5126038"/>
            <a:ext cx="5486400" cy="1071062"/>
          </a:xfrm>
        </p:spPr>
        <p:txBody>
          <a:bodyPr/>
          <a:lstStyle>
            <a:lvl1pPr marL="0" indent="0">
              <a:spcBef>
                <a:spcPts val="0"/>
              </a:spcBef>
              <a:buNone/>
              <a:defRPr sz="3200" baseline="0">
                <a:latin typeface="+mj-lt"/>
              </a:defRPr>
            </a:lvl1pPr>
          </a:lstStyle>
          <a:p>
            <a:pPr lvl="0"/>
            <a:r>
              <a:rPr lang="en-US" dirty="0"/>
              <a:t>Author Name</a:t>
            </a:r>
          </a:p>
          <a:p>
            <a:pPr lvl="0"/>
            <a:r>
              <a:rPr lang="en-US" dirty="0"/>
              <a:t>Title</a:t>
            </a:r>
          </a:p>
        </p:txBody>
      </p:sp>
    </p:spTree>
    <p:extLst>
      <p:ext uri="{BB962C8B-B14F-4D97-AF65-F5344CB8AC3E}">
        <p14:creationId xmlns:p14="http://schemas.microsoft.com/office/powerpoint/2010/main" val="254744248"/>
      </p:ext>
    </p:extLst>
  </p:cSld>
  <p:clrMapOvr>
    <a:masterClrMapping/>
  </p:clrMapOvr>
  <p:transition>
    <p:fade/>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Quote Layout_Accent Color 2">
    <p:bg>
      <p:bgPr>
        <a:solidFill>
          <a:schemeClr val="accent2"/>
        </a:solidFill>
        <a:effectLst/>
      </p:bgPr>
    </p:bg>
    <p:spTree>
      <p:nvGrpSpPr>
        <p:cNvPr id="1" name=""/>
        <p:cNvGrpSpPr/>
        <p:nvPr/>
      </p:nvGrpSpPr>
      <p:grpSpPr>
        <a:xfrm>
          <a:off x="0" y="0"/>
          <a:ext cx="0" cy="0"/>
          <a:chOff x="0" y="0"/>
          <a:chExt cx="0" cy="0"/>
        </a:xfrm>
      </p:grpSpPr>
      <p:sp>
        <p:nvSpPr>
          <p:cNvPr id="3" name="Title 1"/>
          <p:cNvSpPr>
            <a:spLocks noGrp="1"/>
          </p:cNvSpPr>
          <p:nvPr>
            <p:ph type="title" hasCustomPrompt="1"/>
          </p:nvPr>
        </p:nvSpPr>
        <p:spPr>
          <a:xfrm>
            <a:off x="1189038" y="2125663"/>
            <a:ext cx="10058399" cy="917575"/>
          </a:xfrm>
        </p:spPr>
        <p:txBody>
          <a:bodyPr/>
          <a:lstStyle>
            <a:lvl1pPr marL="282575" indent="-282575">
              <a:tabLst>
                <a:tab pos="282575" algn="l"/>
              </a:tabLst>
              <a:defRPr sz="6000" baseline="0"/>
            </a:lvl1pPr>
          </a:lstStyle>
          <a:p>
            <a:r>
              <a:rPr lang="en-US" dirty="0"/>
              <a:t>“	Add a quote here. Design is easier than it looks, and more important than it seems.”</a:t>
            </a:r>
          </a:p>
        </p:txBody>
      </p:sp>
      <p:sp>
        <p:nvSpPr>
          <p:cNvPr id="4" name="Text Placeholder 3"/>
          <p:cNvSpPr>
            <a:spLocks noGrp="1"/>
          </p:cNvSpPr>
          <p:nvPr>
            <p:ph type="body" sz="quarter" idx="10" hasCustomPrompt="1"/>
          </p:nvPr>
        </p:nvSpPr>
        <p:spPr>
          <a:xfrm>
            <a:off x="5761038" y="4868847"/>
            <a:ext cx="5486400" cy="1071062"/>
          </a:xfrm>
        </p:spPr>
        <p:txBody>
          <a:bodyPr/>
          <a:lstStyle>
            <a:lvl1pPr marL="0" indent="0">
              <a:spcBef>
                <a:spcPts val="0"/>
              </a:spcBef>
              <a:buNone/>
              <a:defRPr sz="3200" baseline="0">
                <a:latin typeface="+mj-lt"/>
              </a:defRPr>
            </a:lvl1pPr>
          </a:lstStyle>
          <a:p>
            <a:pPr lvl="0"/>
            <a:r>
              <a:rPr lang="en-US" dirty="0"/>
              <a:t>Author’s Name</a:t>
            </a:r>
          </a:p>
          <a:p>
            <a:pPr lvl="0"/>
            <a:r>
              <a:rPr lang="en-US" dirty="0"/>
              <a:t>Title</a:t>
            </a:r>
          </a:p>
        </p:txBody>
      </p:sp>
    </p:spTree>
    <p:extLst>
      <p:ext uri="{BB962C8B-B14F-4D97-AF65-F5344CB8AC3E}">
        <p14:creationId xmlns:p14="http://schemas.microsoft.com/office/powerpoint/2010/main" val="1136142387"/>
      </p:ext>
    </p:extLst>
  </p:cSld>
  <p:clrMapOvr>
    <a:masterClrMapping/>
  </p:clrMapOvr>
  <p:transition>
    <p:fade/>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Big Idea &amp; 3 Points">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282576" y="2430462"/>
            <a:ext cx="11887200" cy="932563"/>
          </a:xfrm>
        </p:spPr>
        <p:txBody>
          <a:bodyPr/>
          <a:lstStyle>
            <a:lvl1pPr marL="0" indent="0">
              <a:buNone/>
              <a:defRPr sz="5400">
                <a:gradFill>
                  <a:gsLst>
                    <a:gs pos="3333">
                      <a:schemeClr val="tx1"/>
                    </a:gs>
                    <a:gs pos="39000">
                      <a:schemeClr val="tx1"/>
                    </a:gs>
                  </a:gsLst>
                  <a:lin ang="5400000" scaled="0"/>
                </a:gradFill>
              </a:defRPr>
            </a:lvl1pPr>
            <a:lvl2pPr marL="0" indent="0">
              <a:buFontTx/>
              <a:buNone/>
              <a:defRPr sz="2000"/>
            </a:lvl2pPr>
            <a:lvl3pPr marL="228600" indent="0">
              <a:buNone/>
              <a:defRPr/>
            </a:lvl3pPr>
            <a:lvl4pPr marL="457200" indent="0">
              <a:buNone/>
              <a:defRPr/>
            </a:lvl4pPr>
            <a:lvl5pPr marL="685800" indent="0">
              <a:buNone/>
              <a:defRPr/>
            </a:lvl5pPr>
          </a:lstStyle>
          <a:p>
            <a:pPr lvl="0"/>
            <a:r>
              <a:rPr lang="en-US"/>
              <a:t>Click to edit Master text styles</a:t>
            </a:r>
          </a:p>
        </p:txBody>
      </p:sp>
      <p:sp>
        <p:nvSpPr>
          <p:cNvPr id="4" name="Title 1"/>
          <p:cNvSpPr>
            <a:spLocks noGrp="1"/>
          </p:cNvSpPr>
          <p:nvPr>
            <p:ph type="title"/>
          </p:nvPr>
        </p:nvSpPr>
        <p:spPr>
          <a:xfrm>
            <a:off x="282576" y="1211263"/>
            <a:ext cx="11889564" cy="917575"/>
          </a:xfrm>
        </p:spPr>
        <p:txBody>
          <a:bodyPr/>
          <a:lstStyle>
            <a:lvl1pPr>
              <a:defRPr sz="7200" baseline="0">
                <a:gradFill>
                  <a:gsLst>
                    <a:gs pos="1250">
                      <a:schemeClr val="tx1"/>
                    </a:gs>
                    <a:gs pos="100000">
                      <a:schemeClr val="tx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210703668"/>
      </p:ext>
    </p:extLst>
  </p:cSld>
  <p:clrMapOvr>
    <a:masterClrMapping/>
  </p:clrMapOvr>
  <p:transition>
    <p:fade/>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50-50 Right Photo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41426"/>
            <a:ext cx="5486399" cy="1798637"/>
          </a:xfrm>
        </p:spPr>
        <p:txBody>
          <a:bodyPr/>
          <a:lstStyle>
            <a:lvl1pPr>
              <a:defRPr sz="6600" baseline="0">
                <a:gradFill>
                  <a:gsLst>
                    <a:gs pos="1250">
                      <a:schemeClr val="tx1"/>
                    </a:gs>
                    <a:gs pos="100000">
                      <a:schemeClr val="tx1"/>
                    </a:gs>
                  </a:gsLst>
                  <a:lin ang="5400000" scaled="0"/>
                </a:gradFill>
              </a:defRPr>
            </a:lvl1pPr>
          </a:lstStyle>
          <a:p>
            <a:r>
              <a:rPr lang="en-US" dirty="0"/>
              <a:t>50/50 Photo Layout</a:t>
            </a:r>
          </a:p>
        </p:txBody>
      </p:sp>
      <p:sp>
        <p:nvSpPr>
          <p:cNvPr id="5" name="Picture Placeholder 4"/>
          <p:cNvSpPr>
            <a:spLocks noGrp="1"/>
          </p:cNvSpPr>
          <p:nvPr>
            <p:ph type="pic" sz="quarter" idx="10"/>
          </p:nvPr>
        </p:nvSpPr>
        <p:spPr bwMode="ltGray">
          <a:xfrm>
            <a:off x="6219825" y="0"/>
            <a:ext cx="6216650" cy="6992587"/>
          </a:xfrm>
          <a:blipFill>
            <a:blip r:embed="rId2"/>
            <a:stretch>
              <a:fillRect/>
            </a:stretch>
          </a:blipFill>
        </p:spPr>
        <p:txBody>
          <a:bodyPr tIns="548640" anchor="ctr" anchorCtr="0">
            <a:noAutofit/>
          </a:bodyPr>
          <a:lstStyle>
            <a:lvl1pPr marL="0" indent="0" algn="ctr">
              <a:buNone/>
              <a:defRPr sz="1600" b="1" cap="none" baseline="0">
                <a:gradFill>
                  <a:gsLst>
                    <a:gs pos="0">
                      <a:srgbClr val="FFFFFF"/>
                    </a:gs>
                    <a:gs pos="27000">
                      <a:srgbClr val="FFFFFF"/>
                    </a:gs>
                  </a:gsLst>
                  <a:lin ang="5400000" scaled="0"/>
                </a:gradFill>
                <a:latin typeface="+mn-lt"/>
              </a:defRPr>
            </a:lvl1pPr>
          </a:lstStyle>
          <a:p>
            <a:r>
              <a:rPr lang="en-US"/>
              <a:t>Click icon to add picture</a:t>
            </a:r>
            <a:endParaRPr lang="en-US" dirty="0"/>
          </a:p>
        </p:txBody>
      </p:sp>
    </p:spTree>
    <p:extLst>
      <p:ext uri="{BB962C8B-B14F-4D97-AF65-F5344CB8AC3E}">
        <p14:creationId xmlns:p14="http://schemas.microsoft.com/office/powerpoint/2010/main" val="1607595283"/>
      </p:ext>
    </p:extLst>
  </p:cSld>
  <p:clrMapOvr>
    <a:masterClrMapping/>
  </p:clrMapOvr>
  <p:transition>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50-50 Left Photo Layout">
    <p:spTree>
      <p:nvGrpSpPr>
        <p:cNvPr id="1" name=""/>
        <p:cNvGrpSpPr/>
        <p:nvPr/>
      </p:nvGrpSpPr>
      <p:grpSpPr>
        <a:xfrm>
          <a:off x="0" y="0"/>
          <a:ext cx="0" cy="0"/>
          <a:chOff x="0" y="0"/>
          <a:chExt cx="0" cy="0"/>
        </a:xfrm>
      </p:grpSpPr>
      <p:sp>
        <p:nvSpPr>
          <p:cNvPr id="2" name="Title 1"/>
          <p:cNvSpPr>
            <a:spLocks noGrp="1"/>
          </p:cNvSpPr>
          <p:nvPr>
            <p:ph type="title"/>
          </p:nvPr>
        </p:nvSpPr>
        <p:spPr>
          <a:xfrm>
            <a:off x="6675439" y="1241426"/>
            <a:ext cx="5486399" cy="917575"/>
          </a:xfrm>
        </p:spPr>
        <p:txBody>
          <a:bodyPr/>
          <a:lstStyle>
            <a:lvl1pPr>
              <a:defRPr sz="6600" baseline="0">
                <a:gradFill>
                  <a:gsLst>
                    <a:gs pos="1250">
                      <a:schemeClr val="tx1"/>
                    </a:gs>
                    <a:gs pos="100000">
                      <a:schemeClr val="tx1"/>
                    </a:gs>
                  </a:gsLst>
                  <a:lin ang="5400000" scaled="0"/>
                </a:gradFill>
              </a:defRPr>
            </a:lvl1pPr>
          </a:lstStyle>
          <a:p>
            <a:r>
              <a:rPr lang="en-US"/>
              <a:t>Click to edit Master title style</a:t>
            </a:r>
            <a:endParaRPr lang="en-US" dirty="0"/>
          </a:p>
        </p:txBody>
      </p:sp>
      <p:sp>
        <p:nvSpPr>
          <p:cNvPr id="4" name="Picture Placeholder 4"/>
          <p:cNvSpPr>
            <a:spLocks noGrp="1"/>
          </p:cNvSpPr>
          <p:nvPr>
            <p:ph type="pic" sz="quarter" idx="10"/>
          </p:nvPr>
        </p:nvSpPr>
        <p:spPr bwMode="ltGray">
          <a:xfrm>
            <a:off x="0" y="0"/>
            <a:ext cx="6216650" cy="6988560"/>
          </a:xfrm>
          <a:blipFill>
            <a:blip r:embed="rId2"/>
            <a:stretch>
              <a:fillRect/>
            </a:stretch>
          </a:blipFill>
        </p:spPr>
        <p:txBody>
          <a:bodyPr tIns="548640" anchor="ctr" anchorCtr="0">
            <a:noAutofit/>
          </a:bodyPr>
          <a:lstStyle>
            <a:lvl1pPr marL="0" indent="0" algn="ctr">
              <a:buNone/>
              <a:defRPr sz="1400" b="1">
                <a:gradFill>
                  <a:gsLst>
                    <a:gs pos="13139">
                      <a:srgbClr val="FFFFFF"/>
                    </a:gs>
                    <a:gs pos="38000">
                      <a:srgbClr val="FFFFFF"/>
                    </a:gs>
                  </a:gsLst>
                  <a:lin ang="5400000" scaled="0"/>
                </a:gradFill>
                <a:latin typeface="+mn-lt"/>
              </a:defRPr>
            </a:lvl1pPr>
          </a:lstStyle>
          <a:p>
            <a:r>
              <a:rPr lang="en-US"/>
              <a:t>Click icon to add picture</a:t>
            </a:r>
            <a:endParaRPr lang="en-US" dirty="0"/>
          </a:p>
        </p:txBody>
      </p:sp>
    </p:spTree>
    <p:extLst>
      <p:ext uri="{BB962C8B-B14F-4D97-AF65-F5344CB8AC3E}">
        <p14:creationId xmlns:p14="http://schemas.microsoft.com/office/powerpoint/2010/main" val="1382841537"/>
      </p:ext>
    </p:extLst>
  </p:cSld>
  <p:clrMapOvr>
    <a:masterClrMapping/>
  </p:clrMapOvr>
  <p:transition>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40370566"/>
      </p:ext>
    </p:extLst>
  </p:cSld>
  <p:clrMapOvr>
    <a:masterClrMapping/>
  </p:clrMapOvr>
  <p:transition>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Blank Accent Color 2">
    <p:spTree>
      <p:nvGrpSpPr>
        <p:cNvPr id="1" name=""/>
        <p:cNvGrpSpPr/>
        <p:nvPr/>
      </p:nvGrpSpPr>
      <p:grpSpPr>
        <a:xfrm>
          <a:off x="0" y="0"/>
          <a:ext cx="0" cy="0"/>
          <a:chOff x="0" y="0"/>
          <a:chExt cx="0" cy="0"/>
        </a:xfrm>
      </p:grpSpPr>
    </p:spTree>
    <p:extLst>
      <p:ext uri="{BB962C8B-B14F-4D97-AF65-F5344CB8AC3E}">
        <p14:creationId xmlns:p14="http://schemas.microsoft.com/office/powerpoint/2010/main" val="950072699"/>
      </p:ext>
    </p:extLst>
  </p:cSld>
  <p:clrMapOvr>
    <a:masterClrMapping/>
  </p:clrMapOvr>
  <p:transition>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77200038"/>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Slide for Developer Code</a:t>
            </a:r>
          </a:p>
        </p:txBody>
      </p:sp>
      <p:sp>
        <p:nvSpPr>
          <p:cNvPr id="3" name="Rectangle 2"/>
          <p:cNvSpPr/>
          <p:nvPr userDrawn="1"/>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9" tIns="46639" rIns="46639" bIns="46639" numCol="1" spcCol="0" rtlCol="0" fromWordArt="0" anchor="ctr" anchorCtr="0" forceAA="0" compatLnSpc="1">
            <a:prstTxWarp prst="textNoShape">
              <a:avLst/>
            </a:prstTxWarp>
            <a:noAutofit/>
          </a:bodyPr>
          <a:lstStyle/>
          <a:p>
            <a:pPr algn="ctr" defTabSz="932472" fontAlgn="base">
              <a:spcBef>
                <a:spcPct val="0"/>
              </a:spcBef>
              <a:spcAft>
                <a:spcPct val="0"/>
              </a:spcAft>
            </a:pP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8" y="1216152"/>
            <a:ext cx="11887199" cy="2131353"/>
          </a:xfrm>
        </p:spPr>
        <p:txBody>
          <a:bodyPr/>
          <a:lstStyle>
            <a:lvl1pPr marL="0" indent="0">
              <a:buNone/>
              <a:defRPr sz="3300">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4655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8460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81456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5099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810604626"/>
      </p:ext>
    </p:extLst>
  </p:cSld>
  <p:clrMapOvr>
    <a:masterClrMapping/>
  </p:clrMapOvr>
  <p:transition>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Cloud sec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108331" y="2125663"/>
            <a:ext cx="8219813" cy="1828800"/>
          </a:xfrm>
        </p:spPr>
        <p:txBody>
          <a:bodyPr/>
          <a:lstStyle>
            <a:lvl1pPr>
              <a:defRPr sz="6001" baseline="0"/>
            </a:lvl1pPr>
          </a:lstStyle>
          <a:p>
            <a:r>
              <a:rPr lang="en-US"/>
              <a:t>Click to edit Master title style</a:t>
            </a:r>
            <a:endParaRPr lang="en-US" dirty="0"/>
          </a:p>
        </p:txBody>
      </p:sp>
    </p:spTree>
    <p:extLst>
      <p:ext uri="{BB962C8B-B14F-4D97-AF65-F5344CB8AC3E}">
        <p14:creationId xmlns:p14="http://schemas.microsoft.com/office/powerpoint/2010/main" val="192259128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Wingdings" panose="05000000000000000000" pitchFamily="2" charset="2"/>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Wingdings" panose="05000000000000000000" pitchFamily="2" charset="2"/>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Wingdings" panose="05000000000000000000" pitchFamily="2" charset="2"/>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Wingdings" panose="05000000000000000000" pitchFamily="2" charset="2"/>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Wingdings" panose="05000000000000000000" pitchFamily="2" charset="2"/>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C9E"/>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348665681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cSld name="1_Title and BLUE TOP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marL="0" indent="0">
              <a:buNone/>
              <a:defRPr>
                <a:solidFill>
                  <a:schemeClr val="accent1"/>
                </a:solidFill>
              </a:defRPr>
            </a:lvl1pPr>
            <a:lvl2pPr marL="241245" indent="-241245">
              <a:defRPr/>
            </a:lvl2pPr>
            <a:lvl3pPr marL="524586" indent="-228292">
              <a:defRPr/>
            </a:lvl3pPr>
            <a:lvl4pPr marL="814403" indent="-228292">
              <a:defRPr/>
            </a:lvl4pPr>
            <a:lvl5pPr marL="1104220" indent="-228292">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855010" y="6482891"/>
            <a:ext cx="2798207" cy="372394"/>
          </a:xfrm>
          <a:prstGeom prst="rect">
            <a:avLst/>
          </a:prstGeom>
        </p:spPr>
        <p:txBody>
          <a:bodyPr/>
          <a:lstStyle/>
          <a:p>
            <a:pPr defTabSz="932384"/>
            <a:fld id="{4FCBA2A8-129A-4F7A-8894-613CB0CB5F70}" type="datetimeFigureOut">
              <a:rPr lang="en-US" smtClean="0">
                <a:solidFill>
                  <a:srgbClr val="000000"/>
                </a:solidFill>
              </a:rPr>
              <a:pPr defTabSz="932384"/>
              <a:t>5/8/2017</a:t>
            </a:fld>
            <a:endParaRPr lang="en-US">
              <a:solidFill>
                <a:srgbClr val="000000"/>
              </a:solidFill>
            </a:endParaRPr>
          </a:p>
        </p:txBody>
      </p:sp>
      <p:sp>
        <p:nvSpPr>
          <p:cNvPr id="5" name="Footer Placeholder 4"/>
          <p:cNvSpPr>
            <a:spLocks noGrp="1"/>
          </p:cNvSpPr>
          <p:nvPr>
            <p:ph type="ftr" sz="quarter" idx="11"/>
          </p:nvPr>
        </p:nvSpPr>
        <p:spPr>
          <a:xfrm>
            <a:off x="457200" y="6565392"/>
            <a:ext cx="3937000" cy="137160"/>
          </a:xfrm>
          <a:prstGeom prst="rect">
            <a:avLst/>
          </a:prstGeom>
        </p:spPr>
        <p:txBody>
          <a:bodyPr/>
          <a:lstStyle/>
          <a:p>
            <a:endParaRPr>
              <a:solidFill>
                <a:srgbClr val="505050"/>
              </a:solidFill>
            </a:endParaRPr>
          </a:p>
        </p:txBody>
      </p:sp>
      <p:sp>
        <p:nvSpPr>
          <p:cNvPr id="6" name="Slide Number Placeholder 5"/>
          <p:cNvSpPr>
            <a:spLocks noGrp="1"/>
          </p:cNvSpPr>
          <p:nvPr>
            <p:ph type="sldNum" sz="quarter" idx="12"/>
          </p:nvPr>
        </p:nvSpPr>
        <p:spPr>
          <a:xfrm>
            <a:off x="11595101" y="6565392"/>
            <a:ext cx="566737" cy="137160"/>
          </a:xfrm>
          <a:prstGeom prst="rect">
            <a:avLst/>
          </a:prstGeom>
        </p:spPr>
        <p:txBody>
          <a:bodyPr/>
          <a:lstStyle/>
          <a:p>
            <a:fld id="{510A66D9-2EFB-46C8-B7A0-31803E73F509}" type="slidenum">
              <a:rPr>
                <a:solidFill>
                  <a:srgbClr val="505050"/>
                </a:solidFill>
              </a:rPr>
              <a:pPr/>
              <a:t>‹#›</a:t>
            </a:fld>
            <a:endParaRPr>
              <a:solidFill>
                <a:srgbClr val="505050"/>
              </a:solidFill>
            </a:endParaRPr>
          </a:p>
        </p:txBody>
      </p:sp>
    </p:spTree>
    <p:extLst>
      <p:ext uri="{BB962C8B-B14F-4D97-AF65-F5344CB8AC3E}">
        <p14:creationId xmlns:p14="http://schemas.microsoft.com/office/powerpoint/2010/main" val="325367389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Click to edit Master title style</a:t>
            </a:r>
            <a:endParaRPr lang="en-IN"/>
          </a:p>
        </p:txBody>
      </p:sp>
      <p:grpSp>
        <p:nvGrpSpPr>
          <p:cNvPr id="4" name="Group 3"/>
          <p:cNvGrpSpPr/>
          <p:nvPr userDrawn="1"/>
        </p:nvGrpSpPr>
        <p:grpSpPr>
          <a:xfrm>
            <a:off x="-1200" y="6644680"/>
            <a:ext cx="12436794" cy="360970"/>
            <a:chOff x="-1200" y="6644680"/>
            <a:chExt cx="12436794" cy="360970"/>
          </a:xfrm>
        </p:grpSpPr>
        <p:sp>
          <p:nvSpPr>
            <p:cNvPr id="5" name="TextBox 4"/>
            <p:cNvSpPr txBox="1"/>
            <p:nvPr/>
          </p:nvSpPr>
          <p:spPr>
            <a:xfrm>
              <a:off x="-1200" y="6644680"/>
              <a:ext cx="4147213" cy="360970"/>
            </a:xfrm>
            <a:prstGeom prst="rect">
              <a:avLst/>
            </a:prstGeom>
            <a:solidFill>
              <a:schemeClr val="accent4"/>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6" name="TextBox 5"/>
            <p:cNvSpPr txBox="1"/>
            <p:nvPr userDrawn="1"/>
          </p:nvSpPr>
          <p:spPr>
            <a:xfrm>
              <a:off x="4146013" y="6644680"/>
              <a:ext cx="8289581" cy="360970"/>
            </a:xfrm>
            <a:prstGeom prst="rect">
              <a:avLst/>
            </a:prstGeom>
            <a:solidFill>
              <a:srgbClr val="9000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grpSp>
    </p:spTree>
    <p:extLst>
      <p:ext uri="{BB962C8B-B14F-4D97-AF65-F5344CB8AC3E}">
        <p14:creationId xmlns:p14="http://schemas.microsoft.com/office/powerpoint/2010/main" val="3254298188"/>
      </p:ext>
    </p:extLst>
  </p:cSld>
  <p:clrMapOvr>
    <a:masterClrMapping/>
  </p:clrMapOvr>
  <p:transition>
    <p:fade/>
  </p:transition>
  <p:extLst>
    <p:ext uri="{DCECCB84-F9BA-43D5-87BE-67443E8EF086}">
      <p15:sldGuideLst xmlns:p15="http://schemas.microsoft.com/office/powerpoint/2012/main">
        <p15:guide id="1" orient="horz" pos="2203" userDrawn="1">
          <p15:clr>
            <a:srgbClr val="FBAE40"/>
          </p15:clr>
        </p15:guide>
        <p15:guide id="2" pos="3917" userDrawn="1">
          <p15:clr>
            <a:srgbClr val="FBAE40"/>
          </p15:clr>
        </p15:guide>
        <p15:guide id="3" orient="horz" pos="523" userDrawn="1">
          <p15:clr>
            <a:srgbClr val="FBAE40"/>
          </p15:clr>
        </p15:guide>
        <p15:guide id="4" pos="293" userDrawn="1">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Click to edit Master title style</a:t>
            </a:r>
            <a:endParaRPr lang="en-IN"/>
          </a:p>
        </p:txBody>
      </p:sp>
      <p:grpSp>
        <p:nvGrpSpPr>
          <p:cNvPr id="4" name="Group 3"/>
          <p:cNvGrpSpPr/>
          <p:nvPr userDrawn="1"/>
        </p:nvGrpSpPr>
        <p:grpSpPr>
          <a:xfrm>
            <a:off x="-1200" y="6644680"/>
            <a:ext cx="12436794" cy="360970"/>
            <a:chOff x="-1200" y="6644680"/>
            <a:chExt cx="12436794" cy="360970"/>
          </a:xfrm>
        </p:grpSpPr>
        <p:sp>
          <p:nvSpPr>
            <p:cNvPr id="5" name="TextBox 4"/>
            <p:cNvSpPr txBox="1"/>
            <p:nvPr/>
          </p:nvSpPr>
          <p:spPr>
            <a:xfrm>
              <a:off x="-1200" y="6644680"/>
              <a:ext cx="4147213" cy="360970"/>
            </a:xfrm>
            <a:prstGeom prst="rect">
              <a:avLst/>
            </a:prstGeom>
            <a:solidFill>
              <a:srgbClr val="FFB9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6" name="TextBox 5"/>
            <p:cNvSpPr txBox="1"/>
            <p:nvPr userDrawn="1"/>
          </p:nvSpPr>
          <p:spPr>
            <a:xfrm>
              <a:off x="4146013" y="6644680"/>
              <a:ext cx="8289581" cy="360970"/>
            </a:xfrm>
            <a:prstGeom prst="rect">
              <a:avLst/>
            </a:prstGeom>
            <a:solidFill>
              <a:srgbClr val="FF8C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grpSp>
    </p:spTree>
    <p:extLst>
      <p:ext uri="{BB962C8B-B14F-4D97-AF65-F5344CB8AC3E}">
        <p14:creationId xmlns:p14="http://schemas.microsoft.com/office/powerpoint/2010/main" val="1467999625"/>
      </p:ext>
    </p:extLst>
  </p:cSld>
  <p:clrMapOvr>
    <a:masterClrMapping/>
  </p:clrMapOvr>
  <p:transition>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Click to edit Master title style</a:t>
            </a:r>
            <a:endParaRPr lang="en-IN"/>
          </a:p>
        </p:txBody>
      </p:sp>
      <p:grpSp>
        <p:nvGrpSpPr>
          <p:cNvPr id="4" name="Group 3"/>
          <p:cNvGrpSpPr/>
          <p:nvPr userDrawn="1"/>
        </p:nvGrpSpPr>
        <p:grpSpPr>
          <a:xfrm>
            <a:off x="-1200" y="6644680"/>
            <a:ext cx="12436794" cy="360970"/>
            <a:chOff x="-1200" y="6644680"/>
            <a:chExt cx="12436794" cy="360970"/>
          </a:xfrm>
        </p:grpSpPr>
        <p:sp>
          <p:nvSpPr>
            <p:cNvPr id="5" name="TextBox 4"/>
            <p:cNvSpPr txBox="1"/>
            <p:nvPr/>
          </p:nvSpPr>
          <p:spPr>
            <a:xfrm>
              <a:off x="-1200" y="6644680"/>
              <a:ext cx="4147213" cy="360970"/>
            </a:xfrm>
            <a:prstGeom prst="rect">
              <a:avLst/>
            </a:prstGeom>
            <a:solidFill>
              <a:srgbClr val="0072C6"/>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6" name="TextBox 5"/>
            <p:cNvSpPr txBox="1"/>
            <p:nvPr userDrawn="1"/>
          </p:nvSpPr>
          <p:spPr>
            <a:xfrm>
              <a:off x="4146013" y="6644680"/>
              <a:ext cx="8289581" cy="360970"/>
            </a:xfrm>
            <a:prstGeom prst="rect">
              <a:avLst/>
            </a:prstGeom>
            <a:solidFill>
              <a:srgbClr val="003963"/>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grpSp>
    </p:spTree>
    <p:extLst>
      <p:ext uri="{BB962C8B-B14F-4D97-AF65-F5344CB8AC3E}">
        <p14:creationId xmlns:p14="http://schemas.microsoft.com/office/powerpoint/2010/main" val="640078461"/>
      </p:ext>
    </p:extLst>
  </p:cSld>
  <p:clrMapOvr>
    <a:masterClrMapping/>
  </p:clrMapOvr>
  <p:transition>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52pt Title + Subtitle">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274638" y="1139825"/>
            <a:ext cx="11033125" cy="574675"/>
          </a:xfrm>
          <a:prstGeom prst="rect">
            <a:avLst/>
          </a:prstGeom>
        </p:spPr>
        <p:txBody>
          <a:bodyPr lIns="192024"/>
          <a:lstStyle>
            <a:lvl1pPr marL="0" indent="0">
              <a:buNone/>
              <a:defRPr lang="en-US" sz="2800" kern="1200" smtClean="0">
                <a:solidFill>
                  <a:schemeClr val="tx2"/>
                </a:solidFill>
                <a:latin typeface="+mj-lt"/>
                <a:ea typeface="+mn-ea"/>
                <a:cs typeface="+mn-cs"/>
              </a:defRPr>
            </a:lvl1pPr>
            <a:lvl2pPr marL="0" indent="0">
              <a:buNone/>
              <a:defRPr lang="en-US" sz="3170" kern="1200" smtClean="0">
                <a:solidFill>
                  <a:schemeClr val="bg1"/>
                </a:solidFill>
                <a:latin typeface="+mj-lt"/>
                <a:ea typeface="+mn-ea"/>
                <a:cs typeface="+mn-cs"/>
              </a:defRPr>
            </a:lvl2pPr>
            <a:lvl3pPr marL="0" indent="0">
              <a:buNone/>
              <a:defRPr lang="en-US" sz="3170" kern="1200" smtClean="0">
                <a:solidFill>
                  <a:schemeClr val="bg1"/>
                </a:solidFill>
                <a:latin typeface="+mj-lt"/>
                <a:ea typeface="+mn-ea"/>
                <a:cs typeface="+mn-cs"/>
              </a:defRPr>
            </a:lvl3pPr>
            <a:lvl4pPr marL="0" indent="0">
              <a:buNone/>
              <a:defRPr lang="en-US" sz="3170" kern="1200" smtClean="0">
                <a:solidFill>
                  <a:schemeClr val="bg1"/>
                </a:solidFill>
                <a:latin typeface="+mj-lt"/>
                <a:ea typeface="+mn-ea"/>
                <a:cs typeface="+mn-cs"/>
              </a:defRPr>
            </a:lvl4pPr>
            <a:lvl5pPr marL="0" indent="0">
              <a:buNone/>
              <a:defRPr lang="en-US" sz="3170" kern="1200">
                <a:solidFill>
                  <a:schemeClr val="bg1"/>
                </a:solidFill>
                <a:latin typeface="+mj-lt"/>
                <a:ea typeface="+mn-ea"/>
                <a:cs typeface="+mn-cs"/>
              </a:defRPr>
            </a:lvl5pPr>
          </a:lstStyle>
          <a:p>
            <a:pPr lvl="0"/>
            <a:r>
              <a:rPr lang="en-US"/>
              <a:t>Click to edit Master text styles</a:t>
            </a:r>
          </a:p>
        </p:txBody>
      </p:sp>
      <p:sp>
        <p:nvSpPr>
          <p:cNvPr id="4" name="Footer Placeholder 2"/>
          <p:cNvSpPr>
            <a:spLocks noGrp="1"/>
          </p:cNvSpPr>
          <p:nvPr>
            <p:ph type="ftr" sz="quarter" idx="14"/>
          </p:nvPr>
        </p:nvSpPr>
        <p:spPr>
          <a:xfrm>
            <a:off x="457200" y="6565900"/>
            <a:ext cx="3937000" cy="136525"/>
          </a:xfrm>
          <a:prstGeom prst="rect">
            <a:avLst/>
          </a:prstGeom>
        </p:spPr>
        <p:txBody>
          <a:bodyPr/>
          <a:lstStyle>
            <a:lvl1pPr fontAlgn="base">
              <a:spcBef>
                <a:spcPct val="0"/>
              </a:spcBef>
              <a:spcAft>
                <a:spcPct val="0"/>
              </a:spcAft>
              <a:defRPr dirty="0" smtClean="0">
                <a:solidFill>
                  <a:srgbClr val="505050"/>
                </a:solidFill>
              </a:defRPr>
            </a:lvl1pPr>
          </a:lstStyle>
          <a:p>
            <a:pPr>
              <a:defRPr/>
            </a:pPr>
            <a:r>
              <a:t>Microsoft Confidential</a:t>
            </a:r>
          </a:p>
        </p:txBody>
      </p:sp>
      <p:sp>
        <p:nvSpPr>
          <p:cNvPr id="5" name="Slide Number Placeholder 3"/>
          <p:cNvSpPr>
            <a:spLocks noGrp="1"/>
          </p:cNvSpPr>
          <p:nvPr>
            <p:ph type="sldNum" sz="quarter" idx="15"/>
          </p:nvPr>
        </p:nvSpPr>
        <p:spPr/>
        <p:txBody>
          <a:bodyPr/>
          <a:lstStyle>
            <a:lvl1pPr defTabSz="931863" fontAlgn="base">
              <a:spcBef>
                <a:spcPct val="0"/>
              </a:spcBef>
              <a:spcAft>
                <a:spcPct val="0"/>
              </a:spcAft>
              <a:defRPr smtClean="0">
                <a:solidFill>
                  <a:srgbClr val="505050"/>
                </a:solidFill>
              </a:defRPr>
            </a:lvl1pPr>
          </a:lstStyle>
          <a:p>
            <a:pPr>
              <a:defRPr/>
            </a:pPr>
            <a:fld id="{56442AAA-6A77-5942-BCC4-0CCA4B0626F8}" type="slidenum">
              <a:rPr/>
              <a:pPr>
                <a:defRPr/>
              </a:pPr>
              <a:t>‹#›</a:t>
            </a:fld>
            <a:endParaRPr dirty="0"/>
          </a:p>
        </p:txBody>
      </p:sp>
      <p:sp>
        <p:nvSpPr>
          <p:cNvPr id="2" name="Title 1"/>
          <p:cNvSpPr>
            <a:spLocks noGrp="1"/>
          </p:cNvSpPr>
          <p:nvPr>
            <p:ph type="title"/>
          </p:nvPr>
        </p:nvSpPr>
        <p:spPr/>
        <p:txBody>
          <a:bodyPr/>
          <a:lstStyle/>
          <a:p>
            <a:r>
              <a:rPr lang="en-US"/>
              <a:t>Click to edit Master title style</a:t>
            </a:r>
            <a:endParaRPr lang="en-IN"/>
          </a:p>
        </p:txBody>
      </p:sp>
    </p:spTree>
    <p:extLst>
      <p:ext uri="{BB962C8B-B14F-4D97-AF65-F5344CB8AC3E}">
        <p14:creationId xmlns:p14="http://schemas.microsoft.com/office/powerpoint/2010/main" val="3046310373"/>
      </p:ext>
    </p:extLst>
  </p:cSld>
  <p:clrMapOvr>
    <a:overrideClrMapping bg1="lt1" tx1="dk1" bg2="lt2" tx2="dk2" accent1="accent1" accent2="accent2" accent3="accent3" accent4="accent4" accent5="accent5" accent6="accent6" hlink="hlink" folHlink="folHlink"/>
  </p:clrMapOvr>
  <p:transition spd="med">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Mission Critical Screen">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269241" y="127588"/>
            <a:ext cx="11653521" cy="1075884"/>
          </a:xfrm>
        </p:spPr>
        <p:txBody>
          <a:bodyPr lIns="146304" tIns="91440" rIns="146304" bIns="91440"/>
          <a:lstStyle>
            <a:lvl1pPr>
              <a:lnSpc>
                <a:spcPts val="6176"/>
              </a:lnSpc>
              <a:defRPr sz="4000" baseline="0">
                <a:solidFill>
                  <a:schemeClr val="tx1"/>
                </a:solidFill>
              </a:defRPr>
            </a:lvl1pPr>
          </a:lstStyle>
          <a:p>
            <a:r>
              <a:rPr lang="en-US"/>
              <a:t>Lorem ipsum dolor sit.</a:t>
            </a:r>
            <a:endParaRPr lang="en-US" dirty="0"/>
          </a:p>
        </p:txBody>
      </p:sp>
      <p:sp>
        <p:nvSpPr>
          <p:cNvPr id="7" name="Picture Placeholder 6"/>
          <p:cNvSpPr>
            <a:spLocks noGrp="1"/>
          </p:cNvSpPr>
          <p:nvPr>
            <p:ph type="pic" sz="quarter" idx="12" hasCustomPrompt="1"/>
          </p:nvPr>
        </p:nvSpPr>
        <p:spPr>
          <a:xfrm>
            <a:off x="269875" y="1350963"/>
            <a:ext cx="7294563" cy="4949353"/>
          </a:xfrm>
          <a:ln w="152400">
            <a:noFill/>
          </a:ln>
        </p:spPr>
        <p:txBody>
          <a:bodyPr/>
          <a:lstStyle>
            <a:lvl1pPr marL="0" indent="0">
              <a:buNone/>
              <a:defRPr>
                <a:solidFill>
                  <a:schemeClr val="tx1"/>
                </a:solidFill>
              </a:defRPr>
            </a:lvl1pPr>
          </a:lstStyle>
          <a:p>
            <a:r>
              <a:rPr lang="en-US" dirty="0"/>
              <a:t>Screen shot or image here</a:t>
            </a:r>
          </a:p>
        </p:txBody>
      </p:sp>
      <p:grpSp>
        <p:nvGrpSpPr>
          <p:cNvPr id="11" name="Group 10"/>
          <p:cNvGrpSpPr/>
          <p:nvPr userDrawn="1"/>
        </p:nvGrpSpPr>
        <p:grpSpPr>
          <a:xfrm>
            <a:off x="-1200" y="6644680"/>
            <a:ext cx="12436794" cy="360970"/>
            <a:chOff x="-1200" y="6644680"/>
            <a:chExt cx="12436794" cy="360970"/>
          </a:xfrm>
        </p:grpSpPr>
        <p:sp>
          <p:nvSpPr>
            <p:cNvPr id="12" name="TextBox 11"/>
            <p:cNvSpPr txBox="1"/>
            <p:nvPr/>
          </p:nvSpPr>
          <p:spPr>
            <a:xfrm>
              <a:off x="-1200" y="6644680"/>
              <a:ext cx="4147213" cy="360970"/>
            </a:xfrm>
            <a:prstGeom prst="rect">
              <a:avLst/>
            </a:prstGeom>
            <a:solidFill>
              <a:schemeClr val="accent4"/>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8" name="TextBox 7"/>
            <p:cNvSpPr txBox="1"/>
            <p:nvPr userDrawn="1"/>
          </p:nvSpPr>
          <p:spPr>
            <a:xfrm>
              <a:off x="4146013" y="6644680"/>
              <a:ext cx="8289581" cy="360970"/>
            </a:xfrm>
            <a:prstGeom prst="rect">
              <a:avLst/>
            </a:prstGeom>
            <a:solidFill>
              <a:srgbClr val="9000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grpSp>
      <p:sp>
        <p:nvSpPr>
          <p:cNvPr id="16" name="Text Placeholder 2"/>
          <p:cNvSpPr>
            <a:spLocks noGrp="1"/>
          </p:cNvSpPr>
          <p:nvPr>
            <p:ph type="body" sz="quarter" idx="13"/>
          </p:nvPr>
        </p:nvSpPr>
        <p:spPr>
          <a:xfrm>
            <a:off x="7564438" y="1350963"/>
            <a:ext cx="4598987" cy="4923425"/>
          </a:xfrm>
        </p:spPr>
        <p:txBody>
          <a:bodyPr/>
          <a:lstStyle>
            <a:lvl1pPr marL="0" indent="0">
              <a:lnSpc>
                <a:spcPct val="100000"/>
              </a:lnSpc>
              <a:spcBef>
                <a:spcPts val="2000"/>
              </a:spcBef>
              <a:buFontTx/>
              <a:buNone/>
              <a:defRPr sz="3200">
                <a:solidFill>
                  <a:srgbClr val="C00000"/>
                </a:solidFill>
              </a:defRPr>
            </a:lvl1pPr>
            <a:lvl2pPr marL="342900" indent="0">
              <a:lnSpc>
                <a:spcPct val="100000"/>
              </a:lnSpc>
              <a:spcBef>
                <a:spcPts val="2000"/>
              </a:spcBef>
              <a:buFontTx/>
              <a:buNone/>
              <a:defRPr/>
            </a:lvl2pPr>
            <a:lvl3pPr marL="571500" indent="0">
              <a:lnSpc>
                <a:spcPct val="100000"/>
              </a:lnSpc>
              <a:spcBef>
                <a:spcPts val="2000"/>
              </a:spcBef>
              <a:buFontTx/>
              <a:buNone/>
              <a:defRPr/>
            </a:lvl3pPr>
            <a:lvl4pPr marL="800100" indent="0">
              <a:lnSpc>
                <a:spcPct val="100000"/>
              </a:lnSpc>
              <a:spcBef>
                <a:spcPts val="2000"/>
              </a:spcBef>
              <a:buFontTx/>
              <a:buNone/>
              <a:defRPr/>
            </a:lvl4pPr>
            <a:lvl5pPr marL="1028700" indent="0">
              <a:lnSpc>
                <a:spcPct val="100000"/>
              </a:lnSpc>
              <a:spcBef>
                <a:spcPts val="2000"/>
              </a:spcBef>
              <a:buFontTx/>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42263091"/>
      </p:ext>
    </p:extLst>
  </p:cSld>
  <p:clrMapOvr>
    <a:masterClrMapping/>
  </p:clrMapOvr>
  <p:transition>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a:xfrm>
            <a:off x="457200" y="6565900"/>
            <a:ext cx="3937000" cy="136525"/>
          </a:xfrm>
          <a:prstGeom prst="rect">
            <a:avLst/>
          </a:prstGeom>
        </p:spPr>
        <p:txBody>
          <a:bodyPr/>
          <a:lstStyle>
            <a:lvl1pPr fontAlgn="base">
              <a:spcBef>
                <a:spcPct val="0"/>
              </a:spcBef>
              <a:spcAft>
                <a:spcPct val="0"/>
              </a:spcAft>
              <a:defRPr dirty="0" smtClean="0">
                <a:solidFill>
                  <a:srgbClr val="000000"/>
                </a:solidFill>
              </a:defRPr>
            </a:lvl1pPr>
          </a:lstStyle>
          <a:p>
            <a:pPr>
              <a:defRPr/>
            </a:pPr>
            <a:r>
              <a:t>Microsoft Confidential</a:t>
            </a:r>
          </a:p>
        </p:txBody>
      </p:sp>
      <p:sp>
        <p:nvSpPr>
          <p:cNvPr id="3" name="Slide Number Placeholder 2"/>
          <p:cNvSpPr>
            <a:spLocks noGrp="1"/>
          </p:cNvSpPr>
          <p:nvPr>
            <p:ph type="sldNum" sz="quarter" idx="11"/>
          </p:nvPr>
        </p:nvSpPr>
        <p:spPr/>
        <p:txBody>
          <a:bodyPr/>
          <a:lstStyle>
            <a:lvl1pPr defTabSz="931863" fontAlgn="base">
              <a:spcBef>
                <a:spcPct val="0"/>
              </a:spcBef>
              <a:spcAft>
                <a:spcPct val="0"/>
              </a:spcAft>
              <a:defRPr smtClean="0">
                <a:solidFill>
                  <a:srgbClr val="000000"/>
                </a:solidFill>
              </a:defRPr>
            </a:lvl1pPr>
          </a:lstStyle>
          <a:p>
            <a:pPr>
              <a:defRPr/>
            </a:pPr>
            <a:fld id="{F8A0AC42-AA1D-4944-8D96-660DE70C7E1B}" type="slidenum">
              <a:rPr/>
              <a:pPr>
                <a:defRPr/>
              </a:pPr>
              <a:t>‹#›</a:t>
            </a:fld>
            <a:endParaRPr dirty="0"/>
          </a:p>
        </p:txBody>
      </p:sp>
    </p:spTree>
    <p:extLst>
      <p:ext uri="{BB962C8B-B14F-4D97-AF65-F5344CB8AC3E}">
        <p14:creationId xmlns:p14="http://schemas.microsoft.com/office/powerpoint/2010/main" val="2945256295"/>
      </p:ext>
    </p:extLst>
  </p:cSld>
  <p:clrMapOvr>
    <a:overrideClrMapping bg1="lt1" tx1="dk1" bg2="lt2" tx2="dk2" accent1="accent1" accent2="accent2" accent3="accent3" accent4="accent4" accent5="accent5" accent6="accent6" hlink="hlink" folHlink="folHlink"/>
  </p:clrMapOvr>
  <p:transition spd="med">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Pattern Layout">
    <p:spTree>
      <p:nvGrpSpPr>
        <p:cNvPr id="1" name=""/>
        <p:cNvGrpSpPr/>
        <p:nvPr/>
      </p:nvGrpSpPr>
      <p:grpSpPr>
        <a:xfrm>
          <a:off x="0" y="0"/>
          <a:ext cx="0" cy="0"/>
          <a:chOff x="0" y="0"/>
          <a:chExt cx="0" cy="0"/>
        </a:xfrm>
      </p:grpSpPr>
      <p:grpSp>
        <p:nvGrpSpPr>
          <p:cNvPr id="4" name="Group 2439"/>
          <p:cNvGrpSpPr/>
          <p:nvPr userDrawn="1"/>
        </p:nvGrpSpPr>
        <p:grpSpPr>
          <a:xfrm>
            <a:off x="75133" y="63500"/>
            <a:ext cx="12348642" cy="3429000"/>
            <a:chOff x="75133" y="63500"/>
            <a:chExt cx="12348642" cy="3429000"/>
          </a:xfrm>
        </p:grpSpPr>
        <p:grpSp>
          <p:nvGrpSpPr>
            <p:cNvPr id="5" name="Group 1364"/>
            <p:cNvGrpSpPr>
              <a:grpSpLocks noChangeAspect="1"/>
            </p:cNvGrpSpPr>
            <p:nvPr/>
          </p:nvGrpSpPr>
          <p:grpSpPr>
            <a:xfrm>
              <a:off x="75133" y="63500"/>
              <a:ext cx="6198230" cy="3429000"/>
              <a:chOff x="88900" y="16253"/>
              <a:chExt cx="12361342" cy="6838572"/>
            </a:xfrm>
          </p:grpSpPr>
          <p:sp>
            <p:nvSpPr>
              <p:cNvPr id="643"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4"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5"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6"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7"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8"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9"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0"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1"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2"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3"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4"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5"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6"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7"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8"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9"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0"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1"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2"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3"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4"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5"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6"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7"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8"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9"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0"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1"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2"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3"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4"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5"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6"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7"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8"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9"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0"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1"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82" name="Group 740"/>
              <p:cNvGrpSpPr/>
              <p:nvPr/>
            </p:nvGrpSpPr>
            <p:grpSpPr>
              <a:xfrm>
                <a:off x="2143112" y="6384174"/>
                <a:ext cx="348520" cy="470651"/>
                <a:chOff x="7011958" y="-48945"/>
                <a:chExt cx="557213" cy="752475"/>
              </a:xfrm>
              <a:solidFill>
                <a:schemeClr val="tx1">
                  <a:alpha val="12000"/>
                </a:schemeClr>
              </a:solidFill>
            </p:grpSpPr>
            <p:sp>
              <p:nvSpPr>
                <p:cNvPr id="127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3" name="Group 746"/>
              <p:cNvGrpSpPr/>
              <p:nvPr/>
            </p:nvGrpSpPr>
            <p:grpSpPr>
              <a:xfrm>
                <a:off x="4559759" y="6384174"/>
                <a:ext cx="348520" cy="470651"/>
                <a:chOff x="7011958" y="-48945"/>
                <a:chExt cx="557213" cy="752475"/>
              </a:xfrm>
              <a:solidFill>
                <a:schemeClr val="tx1">
                  <a:alpha val="7000"/>
                </a:schemeClr>
              </a:solidFill>
            </p:grpSpPr>
            <p:sp>
              <p:nvSpPr>
                <p:cNvPr id="127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4"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5"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6"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7"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8"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9"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0"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1"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92" name="Group 740"/>
              <p:cNvGrpSpPr/>
              <p:nvPr/>
            </p:nvGrpSpPr>
            <p:grpSpPr>
              <a:xfrm>
                <a:off x="5930616" y="6384174"/>
                <a:ext cx="348520" cy="470651"/>
                <a:chOff x="7011958" y="-48945"/>
                <a:chExt cx="557213" cy="752475"/>
              </a:xfrm>
              <a:solidFill>
                <a:schemeClr val="tx1">
                  <a:alpha val="12000"/>
                </a:schemeClr>
              </a:solidFill>
            </p:grpSpPr>
            <p:sp>
              <p:nvSpPr>
                <p:cNvPr id="127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3"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4"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5"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6"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97" name="Group 746"/>
              <p:cNvGrpSpPr/>
              <p:nvPr/>
            </p:nvGrpSpPr>
            <p:grpSpPr>
              <a:xfrm>
                <a:off x="10744892" y="6384174"/>
                <a:ext cx="348520" cy="470651"/>
                <a:chOff x="7011958" y="-48945"/>
                <a:chExt cx="557213" cy="752475"/>
              </a:xfrm>
              <a:solidFill>
                <a:schemeClr val="tx1">
                  <a:alpha val="7000"/>
                </a:schemeClr>
              </a:solidFill>
            </p:grpSpPr>
            <p:sp>
              <p:nvSpPr>
                <p:cNvPr id="12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8"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9"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00" name="Group 781"/>
              <p:cNvGrpSpPr/>
              <p:nvPr/>
            </p:nvGrpSpPr>
            <p:grpSpPr>
              <a:xfrm>
                <a:off x="520986" y="5766031"/>
                <a:ext cx="612096" cy="486108"/>
                <a:chOff x="9258271" y="-45770"/>
                <a:chExt cx="925513" cy="735013"/>
              </a:xfrm>
              <a:solidFill>
                <a:schemeClr val="bg2">
                  <a:alpha val="38000"/>
                </a:schemeClr>
              </a:solidFill>
            </p:grpSpPr>
            <p:sp>
              <p:nvSpPr>
                <p:cNvPr id="126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1"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02"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125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3"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4"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5"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6"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7"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8"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9"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0"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1"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12" name="Group 740"/>
              <p:cNvGrpSpPr/>
              <p:nvPr/>
            </p:nvGrpSpPr>
            <p:grpSpPr>
              <a:xfrm>
                <a:off x="11309752" y="5781488"/>
                <a:ext cx="348520" cy="470651"/>
                <a:chOff x="7011958" y="-48945"/>
                <a:chExt cx="557213" cy="752475"/>
              </a:xfrm>
              <a:solidFill>
                <a:schemeClr val="tx1">
                  <a:alpha val="12000"/>
                </a:schemeClr>
              </a:solidFill>
            </p:grpSpPr>
            <p:sp>
              <p:nvSpPr>
                <p:cNvPr id="124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13"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4"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5"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6"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7"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8"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9"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0"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1"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2"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23" name="Group 746"/>
              <p:cNvGrpSpPr/>
              <p:nvPr/>
            </p:nvGrpSpPr>
            <p:grpSpPr>
              <a:xfrm>
                <a:off x="2852473" y="5781488"/>
                <a:ext cx="348520" cy="470651"/>
                <a:chOff x="7011958" y="-48945"/>
                <a:chExt cx="557213" cy="752475"/>
              </a:xfrm>
              <a:solidFill>
                <a:schemeClr val="tx1">
                  <a:alpha val="7000"/>
                </a:schemeClr>
              </a:solidFill>
            </p:grpSpPr>
            <p:sp>
              <p:nvSpPr>
                <p:cNvPr id="12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24"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5"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6"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27"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123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28"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9"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0"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1"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32" name="Group 740"/>
              <p:cNvGrpSpPr/>
              <p:nvPr/>
            </p:nvGrpSpPr>
            <p:grpSpPr>
              <a:xfrm>
                <a:off x="4495231" y="5781488"/>
                <a:ext cx="348520" cy="470651"/>
                <a:chOff x="7011958" y="-48945"/>
                <a:chExt cx="557213" cy="752475"/>
              </a:xfrm>
              <a:solidFill>
                <a:schemeClr val="tx1">
                  <a:alpha val="12000"/>
                </a:schemeClr>
              </a:solidFill>
            </p:grpSpPr>
            <p:sp>
              <p:nvSpPr>
                <p:cNvPr id="123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33"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4"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5"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6"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7"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8"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9"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0"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1"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2"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3"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4"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5"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6"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47" name="Group 740"/>
              <p:cNvGrpSpPr/>
              <p:nvPr/>
            </p:nvGrpSpPr>
            <p:grpSpPr>
              <a:xfrm>
                <a:off x="7781911" y="5093639"/>
                <a:ext cx="348520" cy="470651"/>
                <a:chOff x="7011958" y="-48945"/>
                <a:chExt cx="557213" cy="752475"/>
              </a:xfrm>
              <a:solidFill>
                <a:schemeClr val="tx1">
                  <a:alpha val="12000"/>
                </a:schemeClr>
              </a:solidFill>
            </p:grpSpPr>
            <p:sp>
              <p:nvSpPr>
                <p:cNvPr id="123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8" name="Group 746"/>
              <p:cNvGrpSpPr/>
              <p:nvPr/>
            </p:nvGrpSpPr>
            <p:grpSpPr>
              <a:xfrm>
                <a:off x="10201492" y="5093639"/>
                <a:ext cx="348520" cy="470651"/>
                <a:chOff x="7011958" y="-48945"/>
                <a:chExt cx="557213" cy="752475"/>
              </a:xfrm>
              <a:solidFill>
                <a:schemeClr val="tx1">
                  <a:alpha val="7000"/>
                </a:schemeClr>
              </a:solidFill>
            </p:grpSpPr>
            <p:sp>
              <p:nvSpPr>
                <p:cNvPr id="123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49"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0"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1"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2"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53" name="Group 740"/>
              <p:cNvGrpSpPr/>
              <p:nvPr/>
            </p:nvGrpSpPr>
            <p:grpSpPr>
              <a:xfrm>
                <a:off x="11574305" y="5093639"/>
                <a:ext cx="348520" cy="470651"/>
                <a:chOff x="7011958" y="-48945"/>
                <a:chExt cx="557213" cy="752475"/>
              </a:xfrm>
              <a:solidFill>
                <a:schemeClr val="tx1">
                  <a:alpha val="12000"/>
                </a:schemeClr>
              </a:solidFill>
            </p:grpSpPr>
            <p:sp>
              <p:nvSpPr>
                <p:cNvPr id="122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4" name="Group 781"/>
              <p:cNvGrpSpPr/>
              <p:nvPr/>
            </p:nvGrpSpPr>
            <p:grpSpPr>
              <a:xfrm>
                <a:off x="6103830" y="4470631"/>
                <a:ext cx="612096" cy="486108"/>
                <a:chOff x="9258271" y="-45770"/>
                <a:chExt cx="925513" cy="735013"/>
              </a:xfrm>
              <a:solidFill>
                <a:schemeClr val="bg2">
                  <a:alpha val="38000"/>
                </a:schemeClr>
              </a:solidFill>
            </p:grpSpPr>
            <p:sp>
              <p:nvSpPr>
                <p:cNvPr id="121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5"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120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56"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7"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8"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59" name="Group 746"/>
              <p:cNvGrpSpPr/>
              <p:nvPr/>
            </p:nvGrpSpPr>
            <p:grpSpPr>
              <a:xfrm>
                <a:off x="8463837" y="4486088"/>
                <a:ext cx="348520" cy="470651"/>
                <a:chOff x="7011958" y="-48945"/>
                <a:chExt cx="557213" cy="752475"/>
              </a:xfrm>
              <a:solidFill>
                <a:schemeClr val="tx1">
                  <a:alpha val="7000"/>
                </a:schemeClr>
              </a:solidFill>
            </p:grpSpPr>
            <p:sp>
              <p:nvSpPr>
                <p:cNvPr id="12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60"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1"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2"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63"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119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64"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5"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6"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7"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68" name="Group 740"/>
              <p:cNvGrpSpPr/>
              <p:nvPr/>
            </p:nvGrpSpPr>
            <p:grpSpPr>
              <a:xfrm>
                <a:off x="10109715" y="4486088"/>
                <a:ext cx="348520" cy="470651"/>
                <a:chOff x="7011958" y="-48945"/>
                <a:chExt cx="557213" cy="752475"/>
              </a:xfrm>
              <a:solidFill>
                <a:schemeClr val="tx1">
                  <a:alpha val="12000"/>
                </a:schemeClr>
              </a:solidFill>
            </p:grpSpPr>
            <p:sp>
              <p:nvSpPr>
                <p:cNvPr id="119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69"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0"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1"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2"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3"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4"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5"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6"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7"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8"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9"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80" name="Group 746"/>
              <p:cNvGrpSpPr/>
              <p:nvPr/>
            </p:nvGrpSpPr>
            <p:grpSpPr>
              <a:xfrm>
                <a:off x="4493794" y="5093639"/>
                <a:ext cx="348520" cy="470651"/>
                <a:chOff x="7011958" y="-48945"/>
                <a:chExt cx="557213" cy="752475"/>
              </a:xfrm>
              <a:solidFill>
                <a:schemeClr val="tx1">
                  <a:alpha val="7000"/>
                </a:schemeClr>
              </a:solidFill>
            </p:grpSpPr>
            <p:sp>
              <p:nvSpPr>
                <p:cNvPr id="119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81"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2"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3"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84"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5"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6"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7"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8"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9"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0"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1"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2"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93" name="Group 740"/>
              <p:cNvGrpSpPr/>
              <p:nvPr/>
            </p:nvGrpSpPr>
            <p:grpSpPr>
              <a:xfrm>
                <a:off x="5035577" y="4486088"/>
                <a:ext cx="348520" cy="470651"/>
                <a:chOff x="7011958" y="-48945"/>
                <a:chExt cx="557213" cy="752475"/>
              </a:xfrm>
              <a:solidFill>
                <a:schemeClr val="tx1">
                  <a:alpha val="12000"/>
                </a:schemeClr>
              </a:solidFill>
            </p:grpSpPr>
            <p:sp>
              <p:nvSpPr>
                <p:cNvPr id="119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94"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5"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6"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7"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8"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9"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0"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1"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2"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3"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4"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5"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806"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7"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8"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9"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0"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1"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2"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3"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4"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5"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16" name="Group 740"/>
              <p:cNvGrpSpPr/>
              <p:nvPr/>
            </p:nvGrpSpPr>
            <p:grpSpPr>
              <a:xfrm>
                <a:off x="2168512" y="3806074"/>
                <a:ext cx="348520" cy="470651"/>
                <a:chOff x="7011958" y="-48945"/>
                <a:chExt cx="557213" cy="752475"/>
              </a:xfrm>
              <a:solidFill>
                <a:schemeClr val="tx1">
                  <a:alpha val="12000"/>
                </a:schemeClr>
              </a:solidFill>
            </p:grpSpPr>
            <p:sp>
              <p:nvSpPr>
                <p:cNvPr id="118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17" name="Group 746"/>
              <p:cNvGrpSpPr/>
              <p:nvPr/>
            </p:nvGrpSpPr>
            <p:grpSpPr>
              <a:xfrm>
                <a:off x="4585159" y="3806074"/>
                <a:ext cx="348520" cy="470651"/>
                <a:chOff x="7011958" y="-48945"/>
                <a:chExt cx="557213" cy="752475"/>
              </a:xfrm>
              <a:solidFill>
                <a:schemeClr val="tx1">
                  <a:alpha val="7000"/>
                </a:schemeClr>
              </a:solidFill>
            </p:grpSpPr>
            <p:sp>
              <p:nvSpPr>
                <p:cNvPr id="118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18"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9"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0"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1"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2"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3"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4"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5"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26" name="Group 740"/>
              <p:cNvGrpSpPr/>
              <p:nvPr/>
            </p:nvGrpSpPr>
            <p:grpSpPr>
              <a:xfrm>
                <a:off x="5956016" y="3806074"/>
                <a:ext cx="348520" cy="470651"/>
                <a:chOff x="7011958" y="-48945"/>
                <a:chExt cx="557213" cy="752475"/>
              </a:xfrm>
              <a:solidFill>
                <a:schemeClr val="tx1">
                  <a:alpha val="12000"/>
                </a:schemeClr>
              </a:solidFill>
            </p:grpSpPr>
            <p:sp>
              <p:nvSpPr>
                <p:cNvPr id="118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7"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8"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9"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0"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31" name="Group 746"/>
              <p:cNvGrpSpPr/>
              <p:nvPr/>
            </p:nvGrpSpPr>
            <p:grpSpPr>
              <a:xfrm>
                <a:off x="10770292" y="3806074"/>
                <a:ext cx="348520" cy="470651"/>
                <a:chOff x="7011958" y="-48945"/>
                <a:chExt cx="557213" cy="752475"/>
              </a:xfrm>
              <a:solidFill>
                <a:schemeClr val="tx1">
                  <a:alpha val="7000"/>
                </a:schemeClr>
              </a:solidFill>
            </p:grpSpPr>
            <p:sp>
              <p:nvSpPr>
                <p:cNvPr id="118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32"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3"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34" name="Group 781"/>
              <p:cNvGrpSpPr/>
              <p:nvPr/>
            </p:nvGrpSpPr>
            <p:grpSpPr>
              <a:xfrm>
                <a:off x="520986" y="3124431"/>
                <a:ext cx="612096" cy="486108"/>
                <a:chOff x="9258271" y="-45770"/>
                <a:chExt cx="925513" cy="735013"/>
              </a:xfrm>
              <a:solidFill>
                <a:schemeClr val="bg2">
                  <a:alpha val="38000"/>
                </a:schemeClr>
              </a:solidFill>
            </p:grpSpPr>
            <p:sp>
              <p:nvSpPr>
                <p:cNvPr id="11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35"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36"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116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37"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8"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9"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0"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1"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2"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3"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4"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5"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46" name="Group 740"/>
              <p:cNvGrpSpPr/>
              <p:nvPr/>
            </p:nvGrpSpPr>
            <p:grpSpPr>
              <a:xfrm>
                <a:off x="11335152" y="3139888"/>
                <a:ext cx="348520" cy="470651"/>
                <a:chOff x="7011958" y="-48945"/>
                <a:chExt cx="557213" cy="752475"/>
              </a:xfrm>
              <a:solidFill>
                <a:schemeClr val="tx1">
                  <a:alpha val="12000"/>
                </a:schemeClr>
              </a:solidFill>
            </p:grpSpPr>
            <p:sp>
              <p:nvSpPr>
                <p:cNvPr id="11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47"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8"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9"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0"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1"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2"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3"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4"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5"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6"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57" name="Group 746"/>
              <p:cNvGrpSpPr/>
              <p:nvPr/>
            </p:nvGrpSpPr>
            <p:grpSpPr>
              <a:xfrm>
                <a:off x="2877873" y="3139888"/>
                <a:ext cx="348520" cy="470651"/>
                <a:chOff x="7011958" y="-48945"/>
                <a:chExt cx="557213" cy="752475"/>
              </a:xfrm>
              <a:solidFill>
                <a:schemeClr val="tx1">
                  <a:alpha val="7000"/>
                </a:schemeClr>
              </a:solidFill>
            </p:grpSpPr>
            <p:sp>
              <p:nvSpPr>
                <p:cNvPr id="11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58"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9"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0"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61"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114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62"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3"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4"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5"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66" name="Group 740"/>
              <p:cNvGrpSpPr/>
              <p:nvPr/>
            </p:nvGrpSpPr>
            <p:grpSpPr>
              <a:xfrm>
                <a:off x="4520631" y="3139888"/>
                <a:ext cx="348520" cy="470651"/>
                <a:chOff x="7011958" y="-48945"/>
                <a:chExt cx="557213" cy="752475"/>
              </a:xfrm>
              <a:solidFill>
                <a:schemeClr val="tx1">
                  <a:alpha val="12000"/>
                </a:schemeClr>
              </a:solidFill>
            </p:grpSpPr>
            <p:sp>
              <p:nvSpPr>
                <p:cNvPr id="11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67"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8"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9"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0"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1"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2"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3"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4"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5"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6"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7"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8"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9"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0"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81" name="Group 740"/>
              <p:cNvGrpSpPr/>
              <p:nvPr/>
            </p:nvGrpSpPr>
            <p:grpSpPr>
              <a:xfrm>
                <a:off x="7807311" y="2515539"/>
                <a:ext cx="348520" cy="470651"/>
                <a:chOff x="7011958" y="-48945"/>
                <a:chExt cx="557213" cy="752475"/>
              </a:xfrm>
              <a:solidFill>
                <a:schemeClr val="tx1">
                  <a:alpha val="12000"/>
                </a:schemeClr>
              </a:solidFill>
            </p:grpSpPr>
            <p:sp>
              <p:nvSpPr>
                <p:cNvPr id="114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82" name="Group 746"/>
              <p:cNvGrpSpPr/>
              <p:nvPr/>
            </p:nvGrpSpPr>
            <p:grpSpPr>
              <a:xfrm>
                <a:off x="10226892" y="2515539"/>
                <a:ext cx="348520" cy="470651"/>
                <a:chOff x="7011958" y="-48945"/>
                <a:chExt cx="557213" cy="752475"/>
              </a:xfrm>
              <a:solidFill>
                <a:schemeClr val="tx1">
                  <a:alpha val="7000"/>
                </a:schemeClr>
              </a:solidFill>
            </p:grpSpPr>
            <p:sp>
              <p:nvSpPr>
                <p:cNvPr id="114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83"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4"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5"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6"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87" name="Group 740"/>
              <p:cNvGrpSpPr/>
              <p:nvPr/>
            </p:nvGrpSpPr>
            <p:grpSpPr>
              <a:xfrm>
                <a:off x="11599705" y="2515539"/>
                <a:ext cx="348520" cy="470651"/>
                <a:chOff x="7011958" y="-48945"/>
                <a:chExt cx="557213" cy="752475"/>
              </a:xfrm>
              <a:solidFill>
                <a:schemeClr val="tx1">
                  <a:alpha val="12000"/>
                </a:schemeClr>
              </a:solidFill>
            </p:grpSpPr>
            <p:sp>
              <p:nvSpPr>
                <p:cNvPr id="114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88" name="Group 781"/>
              <p:cNvGrpSpPr/>
              <p:nvPr/>
            </p:nvGrpSpPr>
            <p:grpSpPr>
              <a:xfrm>
                <a:off x="6129230" y="1892531"/>
                <a:ext cx="612096" cy="486108"/>
                <a:chOff x="9258271" y="-45770"/>
                <a:chExt cx="925513" cy="735013"/>
              </a:xfrm>
              <a:solidFill>
                <a:schemeClr val="bg2">
                  <a:alpha val="38000"/>
                </a:schemeClr>
              </a:solidFill>
            </p:grpSpPr>
            <p:sp>
              <p:nvSpPr>
                <p:cNvPr id="113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89"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112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90"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1"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2"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93" name="Group 746"/>
              <p:cNvGrpSpPr/>
              <p:nvPr/>
            </p:nvGrpSpPr>
            <p:grpSpPr>
              <a:xfrm>
                <a:off x="8489237" y="1907988"/>
                <a:ext cx="348520" cy="470651"/>
                <a:chOff x="7011958" y="-48945"/>
                <a:chExt cx="557213" cy="752475"/>
              </a:xfrm>
              <a:solidFill>
                <a:schemeClr val="tx1">
                  <a:alpha val="7000"/>
                </a:schemeClr>
              </a:solidFill>
            </p:grpSpPr>
            <p:sp>
              <p:nvSpPr>
                <p:cNvPr id="111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94"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5"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6"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97"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110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98"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9"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0"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1"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02" name="Group 740"/>
              <p:cNvGrpSpPr/>
              <p:nvPr/>
            </p:nvGrpSpPr>
            <p:grpSpPr>
              <a:xfrm>
                <a:off x="10135115" y="1907988"/>
                <a:ext cx="348520" cy="470651"/>
                <a:chOff x="7011958" y="-48945"/>
                <a:chExt cx="557213" cy="752475"/>
              </a:xfrm>
              <a:solidFill>
                <a:schemeClr val="tx1">
                  <a:alpha val="12000"/>
                </a:schemeClr>
              </a:solidFill>
            </p:grpSpPr>
            <p:sp>
              <p:nvSpPr>
                <p:cNvPr id="11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03"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4"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5"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6"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7"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8"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9"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0"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1"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2"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3"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14" name="Group 746"/>
              <p:cNvGrpSpPr/>
              <p:nvPr/>
            </p:nvGrpSpPr>
            <p:grpSpPr>
              <a:xfrm>
                <a:off x="4519194" y="2515539"/>
                <a:ext cx="348520" cy="470651"/>
                <a:chOff x="7011958" y="-48945"/>
                <a:chExt cx="557213" cy="752475"/>
              </a:xfrm>
              <a:solidFill>
                <a:schemeClr val="tx1">
                  <a:alpha val="7000"/>
                </a:schemeClr>
              </a:solidFill>
            </p:grpSpPr>
            <p:sp>
              <p:nvSpPr>
                <p:cNvPr id="110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15"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6"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7"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18"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9"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0"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1"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2"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3"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4"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5"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6"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27" name="Group 740"/>
              <p:cNvGrpSpPr/>
              <p:nvPr/>
            </p:nvGrpSpPr>
            <p:grpSpPr>
              <a:xfrm>
                <a:off x="5060977" y="1907988"/>
                <a:ext cx="348520" cy="470651"/>
                <a:chOff x="7011958" y="-48945"/>
                <a:chExt cx="557213" cy="752475"/>
              </a:xfrm>
              <a:solidFill>
                <a:schemeClr val="tx1">
                  <a:alpha val="12000"/>
                </a:schemeClr>
              </a:solidFill>
            </p:grpSpPr>
            <p:sp>
              <p:nvSpPr>
                <p:cNvPr id="110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28"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9"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0"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1"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2"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3"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4"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5"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6"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7"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8"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9"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0"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1"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2"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3"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4"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5"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6"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7"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8"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9"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50" name="Group 740"/>
              <p:cNvGrpSpPr/>
              <p:nvPr/>
            </p:nvGrpSpPr>
            <p:grpSpPr>
              <a:xfrm>
                <a:off x="7820011" y="1334439"/>
                <a:ext cx="348520" cy="470651"/>
                <a:chOff x="7011958" y="-48945"/>
                <a:chExt cx="557213" cy="752475"/>
              </a:xfrm>
              <a:solidFill>
                <a:schemeClr val="tx1">
                  <a:alpha val="12000"/>
                </a:schemeClr>
              </a:solidFill>
            </p:grpSpPr>
            <p:sp>
              <p:nvSpPr>
                <p:cNvPr id="110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51" name="Group 746"/>
              <p:cNvGrpSpPr/>
              <p:nvPr/>
            </p:nvGrpSpPr>
            <p:grpSpPr>
              <a:xfrm>
                <a:off x="10239592" y="1334439"/>
                <a:ext cx="348520" cy="470651"/>
                <a:chOff x="7011958" y="-48945"/>
                <a:chExt cx="557213" cy="752475"/>
              </a:xfrm>
              <a:solidFill>
                <a:schemeClr val="tx1">
                  <a:alpha val="7000"/>
                </a:schemeClr>
              </a:solidFill>
            </p:grpSpPr>
            <p:sp>
              <p:nvSpPr>
                <p:cNvPr id="109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52"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3"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4"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5"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56" name="Group 740"/>
              <p:cNvGrpSpPr/>
              <p:nvPr/>
            </p:nvGrpSpPr>
            <p:grpSpPr>
              <a:xfrm>
                <a:off x="11612405" y="1334439"/>
                <a:ext cx="348520" cy="470651"/>
                <a:chOff x="7011958" y="-48945"/>
                <a:chExt cx="557213" cy="752475"/>
              </a:xfrm>
              <a:solidFill>
                <a:schemeClr val="tx1">
                  <a:alpha val="12000"/>
                </a:schemeClr>
              </a:solidFill>
            </p:grpSpPr>
            <p:sp>
              <p:nvSpPr>
                <p:cNvPr id="109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57" name="Group 781"/>
              <p:cNvGrpSpPr/>
              <p:nvPr/>
            </p:nvGrpSpPr>
            <p:grpSpPr>
              <a:xfrm>
                <a:off x="6141930" y="711431"/>
                <a:ext cx="612096" cy="486108"/>
                <a:chOff x="9258271" y="-45770"/>
                <a:chExt cx="925513" cy="735013"/>
              </a:xfrm>
              <a:solidFill>
                <a:schemeClr val="bg2">
                  <a:alpha val="38000"/>
                </a:schemeClr>
              </a:solidFill>
            </p:grpSpPr>
            <p:sp>
              <p:nvSpPr>
                <p:cNvPr id="108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58"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107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59"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0"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1"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62" name="Group 746"/>
              <p:cNvGrpSpPr/>
              <p:nvPr/>
            </p:nvGrpSpPr>
            <p:grpSpPr>
              <a:xfrm>
                <a:off x="8501937" y="726888"/>
                <a:ext cx="348520" cy="470651"/>
                <a:chOff x="7011958" y="-48945"/>
                <a:chExt cx="557213" cy="752475"/>
              </a:xfrm>
              <a:solidFill>
                <a:schemeClr val="tx1">
                  <a:alpha val="7000"/>
                </a:schemeClr>
              </a:solidFill>
            </p:grpSpPr>
            <p:sp>
              <p:nvSpPr>
                <p:cNvPr id="107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63"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4"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5"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66"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106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67"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8"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9"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0"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71" name="Group 740"/>
              <p:cNvGrpSpPr/>
              <p:nvPr/>
            </p:nvGrpSpPr>
            <p:grpSpPr>
              <a:xfrm>
                <a:off x="10147815" y="726888"/>
                <a:ext cx="348520" cy="470651"/>
                <a:chOff x="7011958" y="-48945"/>
                <a:chExt cx="557213" cy="752475"/>
              </a:xfrm>
              <a:solidFill>
                <a:schemeClr val="tx1">
                  <a:alpha val="12000"/>
                </a:schemeClr>
              </a:solidFill>
            </p:grpSpPr>
            <p:sp>
              <p:nvSpPr>
                <p:cNvPr id="106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72"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3"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4"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5"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6"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7"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8"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9"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0"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1"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2"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83" name="Group 746"/>
              <p:cNvGrpSpPr/>
              <p:nvPr/>
            </p:nvGrpSpPr>
            <p:grpSpPr>
              <a:xfrm>
                <a:off x="4531894" y="1334439"/>
                <a:ext cx="348520" cy="470651"/>
                <a:chOff x="7011958" y="-48945"/>
                <a:chExt cx="557213" cy="752475"/>
              </a:xfrm>
              <a:solidFill>
                <a:schemeClr val="tx1">
                  <a:alpha val="7000"/>
                </a:schemeClr>
              </a:solidFill>
            </p:grpSpPr>
            <p:sp>
              <p:nvSpPr>
                <p:cNvPr id="10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84"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5"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6"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87"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8"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9"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0"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1"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2"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3"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4"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5"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96" name="Group 740"/>
              <p:cNvGrpSpPr/>
              <p:nvPr/>
            </p:nvGrpSpPr>
            <p:grpSpPr>
              <a:xfrm>
                <a:off x="5073677" y="726888"/>
                <a:ext cx="348520" cy="470651"/>
                <a:chOff x="7011958" y="-48945"/>
                <a:chExt cx="557213" cy="752475"/>
              </a:xfrm>
              <a:solidFill>
                <a:schemeClr val="tx1">
                  <a:alpha val="12000"/>
                </a:schemeClr>
              </a:solidFill>
            </p:grpSpPr>
            <p:sp>
              <p:nvSpPr>
                <p:cNvPr id="10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97"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8"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9"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0"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1"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2"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3"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4"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5"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6"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7"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8"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9"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0"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1"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2"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3"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4"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5"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6"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017" name="Group 740"/>
              <p:cNvGrpSpPr/>
              <p:nvPr/>
            </p:nvGrpSpPr>
            <p:grpSpPr>
              <a:xfrm>
                <a:off x="2206612" y="46874"/>
                <a:ext cx="348520" cy="470651"/>
                <a:chOff x="7011958" y="-48945"/>
                <a:chExt cx="557213" cy="752475"/>
              </a:xfrm>
              <a:solidFill>
                <a:schemeClr val="tx1">
                  <a:alpha val="12000"/>
                </a:schemeClr>
              </a:solidFill>
            </p:grpSpPr>
            <p:sp>
              <p:nvSpPr>
                <p:cNvPr id="105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18" name="Group 746"/>
              <p:cNvGrpSpPr/>
              <p:nvPr/>
            </p:nvGrpSpPr>
            <p:grpSpPr>
              <a:xfrm>
                <a:off x="4623259" y="46874"/>
                <a:ext cx="348520" cy="470651"/>
                <a:chOff x="7011958" y="-48945"/>
                <a:chExt cx="557213" cy="752475"/>
              </a:xfrm>
              <a:solidFill>
                <a:schemeClr val="tx1">
                  <a:alpha val="7000"/>
                </a:schemeClr>
              </a:solidFill>
            </p:grpSpPr>
            <p:sp>
              <p:nvSpPr>
                <p:cNvPr id="105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19"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0"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1"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2"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3"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4"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5"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6"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027" name="Group 740"/>
              <p:cNvGrpSpPr/>
              <p:nvPr/>
            </p:nvGrpSpPr>
            <p:grpSpPr>
              <a:xfrm>
                <a:off x="5994116" y="46874"/>
                <a:ext cx="348520" cy="470651"/>
                <a:chOff x="7011958" y="-48945"/>
                <a:chExt cx="557213" cy="752475"/>
              </a:xfrm>
              <a:solidFill>
                <a:schemeClr val="tx1">
                  <a:alpha val="12000"/>
                </a:schemeClr>
              </a:solidFill>
            </p:grpSpPr>
            <p:sp>
              <p:nvSpPr>
                <p:cNvPr id="105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8"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9"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0"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1"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032" name="Group 746"/>
              <p:cNvGrpSpPr/>
              <p:nvPr/>
            </p:nvGrpSpPr>
            <p:grpSpPr>
              <a:xfrm>
                <a:off x="10808392" y="46874"/>
                <a:ext cx="348520" cy="470651"/>
                <a:chOff x="7011958" y="-48945"/>
                <a:chExt cx="557213" cy="752475"/>
              </a:xfrm>
              <a:solidFill>
                <a:schemeClr val="tx1">
                  <a:alpha val="7000"/>
                </a:schemeClr>
              </a:solidFill>
            </p:grpSpPr>
            <p:sp>
              <p:nvSpPr>
                <p:cNvPr id="105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33"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4"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5"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036"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104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37"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8"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9"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40"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6" name="Group 1364"/>
            <p:cNvGrpSpPr>
              <a:grpSpLocks noChangeAspect="1"/>
            </p:cNvGrpSpPr>
            <p:nvPr/>
          </p:nvGrpSpPr>
          <p:grpSpPr>
            <a:xfrm>
              <a:off x="6225545" y="63500"/>
              <a:ext cx="6198230" cy="3429000"/>
              <a:chOff x="88900" y="16253"/>
              <a:chExt cx="12361342" cy="6838572"/>
            </a:xfrm>
          </p:grpSpPr>
          <p:sp>
            <p:nvSpPr>
              <p:cNvPr id="7"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46" name="Group 740"/>
              <p:cNvGrpSpPr/>
              <p:nvPr/>
            </p:nvGrpSpPr>
            <p:grpSpPr>
              <a:xfrm>
                <a:off x="2143125" y="6384174"/>
                <a:ext cx="348521" cy="470651"/>
                <a:chOff x="7011958" y="-48945"/>
                <a:chExt cx="557213" cy="752475"/>
              </a:xfrm>
              <a:solidFill>
                <a:schemeClr val="tx1">
                  <a:alpha val="12000"/>
                </a:schemeClr>
              </a:solidFill>
            </p:grpSpPr>
            <p:sp>
              <p:nvSpPr>
                <p:cNvPr id="64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 name="Group 746"/>
              <p:cNvGrpSpPr/>
              <p:nvPr/>
            </p:nvGrpSpPr>
            <p:grpSpPr>
              <a:xfrm>
                <a:off x="4559772" y="6384174"/>
                <a:ext cx="348521" cy="470651"/>
                <a:chOff x="7011958" y="-48945"/>
                <a:chExt cx="557213" cy="752475"/>
              </a:xfrm>
              <a:solidFill>
                <a:schemeClr val="tx1">
                  <a:alpha val="7000"/>
                </a:schemeClr>
              </a:solidFill>
            </p:grpSpPr>
            <p:sp>
              <p:nvSpPr>
                <p:cNvPr id="63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8"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56" name="Group 740"/>
              <p:cNvGrpSpPr/>
              <p:nvPr/>
            </p:nvGrpSpPr>
            <p:grpSpPr>
              <a:xfrm>
                <a:off x="5930629" y="6384174"/>
                <a:ext cx="348521" cy="470651"/>
                <a:chOff x="7011958" y="-48945"/>
                <a:chExt cx="557213" cy="752475"/>
              </a:xfrm>
              <a:solidFill>
                <a:schemeClr val="tx1">
                  <a:alpha val="12000"/>
                </a:schemeClr>
              </a:solidFill>
            </p:grpSpPr>
            <p:sp>
              <p:nvSpPr>
                <p:cNvPr id="63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7"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1" name="Group 746"/>
              <p:cNvGrpSpPr/>
              <p:nvPr/>
            </p:nvGrpSpPr>
            <p:grpSpPr>
              <a:xfrm>
                <a:off x="10744905" y="6384174"/>
                <a:ext cx="348521" cy="470651"/>
                <a:chOff x="7011958" y="-48945"/>
                <a:chExt cx="557213" cy="752475"/>
              </a:xfrm>
              <a:solidFill>
                <a:schemeClr val="tx1">
                  <a:alpha val="7000"/>
                </a:schemeClr>
              </a:solidFill>
            </p:grpSpPr>
            <p:sp>
              <p:nvSpPr>
                <p:cNvPr id="63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4" name="Group 781"/>
              <p:cNvGrpSpPr/>
              <p:nvPr/>
            </p:nvGrpSpPr>
            <p:grpSpPr>
              <a:xfrm>
                <a:off x="520986" y="5766031"/>
                <a:ext cx="612096" cy="486108"/>
                <a:chOff x="9258271" y="-45770"/>
                <a:chExt cx="925513" cy="735013"/>
              </a:xfrm>
              <a:solidFill>
                <a:schemeClr val="bg2">
                  <a:alpha val="38000"/>
                </a:schemeClr>
              </a:solidFill>
            </p:grpSpPr>
            <p:sp>
              <p:nvSpPr>
                <p:cNvPr id="62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6"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61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7"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6" name="Group 740"/>
              <p:cNvGrpSpPr/>
              <p:nvPr/>
            </p:nvGrpSpPr>
            <p:grpSpPr>
              <a:xfrm>
                <a:off x="11309765" y="5781488"/>
                <a:ext cx="348521" cy="470651"/>
                <a:chOff x="7011958" y="-48945"/>
                <a:chExt cx="557213" cy="752475"/>
              </a:xfrm>
              <a:solidFill>
                <a:schemeClr val="tx1">
                  <a:alpha val="12000"/>
                </a:schemeClr>
              </a:solidFill>
            </p:grpSpPr>
            <p:sp>
              <p:nvSpPr>
                <p:cNvPr id="61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7"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7" name="Group 746"/>
              <p:cNvGrpSpPr/>
              <p:nvPr/>
            </p:nvGrpSpPr>
            <p:grpSpPr>
              <a:xfrm>
                <a:off x="2852486" y="5781488"/>
                <a:ext cx="348521" cy="470651"/>
                <a:chOff x="7011958" y="-48945"/>
                <a:chExt cx="557213" cy="752475"/>
              </a:xfrm>
              <a:solidFill>
                <a:schemeClr val="tx1">
                  <a:alpha val="7000"/>
                </a:schemeClr>
              </a:solidFill>
            </p:grpSpPr>
            <p:sp>
              <p:nvSpPr>
                <p:cNvPr id="61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8"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1"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60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2"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6" name="Group 740"/>
              <p:cNvGrpSpPr/>
              <p:nvPr/>
            </p:nvGrpSpPr>
            <p:grpSpPr>
              <a:xfrm>
                <a:off x="4495244" y="5781488"/>
                <a:ext cx="348521" cy="470651"/>
                <a:chOff x="7011958" y="-48945"/>
                <a:chExt cx="557213" cy="752475"/>
              </a:xfrm>
              <a:solidFill>
                <a:schemeClr val="tx1">
                  <a:alpha val="12000"/>
                </a:schemeClr>
              </a:solidFill>
            </p:grpSpPr>
            <p:sp>
              <p:nvSpPr>
                <p:cNvPr id="59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7"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4"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5"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6"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7"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8"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9"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0"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11" name="Group 740"/>
              <p:cNvGrpSpPr/>
              <p:nvPr/>
            </p:nvGrpSpPr>
            <p:grpSpPr>
              <a:xfrm>
                <a:off x="7781924" y="5093639"/>
                <a:ext cx="348521" cy="470651"/>
                <a:chOff x="7011958" y="-48945"/>
                <a:chExt cx="557213" cy="752475"/>
              </a:xfrm>
              <a:solidFill>
                <a:schemeClr val="tx1">
                  <a:alpha val="12000"/>
                </a:schemeClr>
              </a:solidFill>
            </p:grpSpPr>
            <p:sp>
              <p:nvSpPr>
                <p:cNvPr id="59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746"/>
              <p:cNvGrpSpPr/>
              <p:nvPr/>
            </p:nvGrpSpPr>
            <p:grpSpPr>
              <a:xfrm>
                <a:off x="10201505" y="5093639"/>
                <a:ext cx="348521" cy="470651"/>
                <a:chOff x="7011958" y="-48945"/>
                <a:chExt cx="557213" cy="752475"/>
              </a:xfrm>
              <a:solidFill>
                <a:schemeClr val="tx1">
                  <a:alpha val="7000"/>
                </a:schemeClr>
              </a:solidFill>
            </p:grpSpPr>
            <p:sp>
              <p:nvSpPr>
                <p:cNvPr id="59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3"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4"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5"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6"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17" name="Group 740"/>
              <p:cNvGrpSpPr/>
              <p:nvPr/>
            </p:nvGrpSpPr>
            <p:grpSpPr>
              <a:xfrm>
                <a:off x="11574318" y="5093639"/>
                <a:ext cx="348521" cy="470651"/>
                <a:chOff x="7011958" y="-48945"/>
                <a:chExt cx="557213" cy="752475"/>
              </a:xfrm>
              <a:solidFill>
                <a:schemeClr val="tx1">
                  <a:alpha val="12000"/>
                </a:schemeClr>
              </a:solidFill>
            </p:grpSpPr>
            <p:sp>
              <p:nvSpPr>
                <p:cNvPr id="59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781"/>
              <p:cNvGrpSpPr/>
              <p:nvPr/>
            </p:nvGrpSpPr>
            <p:grpSpPr>
              <a:xfrm>
                <a:off x="6103830" y="4470631"/>
                <a:ext cx="612096" cy="486108"/>
                <a:chOff x="9258271" y="-45770"/>
                <a:chExt cx="925513" cy="735013"/>
              </a:xfrm>
              <a:solidFill>
                <a:schemeClr val="bg2">
                  <a:alpha val="38000"/>
                </a:schemeClr>
              </a:solidFill>
            </p:grpSpPr>
            <p:sp>
              <p:nvSpPr>
                <p:cNvPr id="58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9"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5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0"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1"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2"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23" name="Group 746"/>
              <p:cNvGrpSpPr/>
              <p:nvPr/>
            </p:nvGrpSpPr>
            <p:grpSpPr>
              <a:xfrm>
                <a:off x="8463850" y="4486088"/>
                <a:ext cx="348521" cy="470651"/>
                <a:chOff x="7011958" y="-48945"/>
                <a:chExt cx="557213" cy="752475"/>
              </a:xfrm>
              <a:solidFill>
                <a:schemeClr val="tx1">
                  <a:alpha val="7000"/>
                </a:schemeClr>
              </a:solidFill>
            </p:grpSpPr>
            <p:sp>
              <p:nvSpPr>
                <p:cNvPr id="5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4"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5"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6"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27"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56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8"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2" name="Group 740"/>
              <p:cNvGrpSpPr/>
              <p:nvPr/>
            </p:nvGrpSpPr>
            <p:grpSpPr>
              <a:xfrm>
                <a:off x="10109728" y="4486088"/>
                <a:ext cx="348521" cy="470651"/>
                <a:chOff x="7011958" y="-48945"/>
                <a:chExt cx="557213" cy="752475"/>
              </a:xfrm>
              <a:solidFill>
                <a:schemeClr val="tx1">
                  <a:alpha val="12000"/>
                </a:schemeClr>
              </a:solidFill>
            </p:grpSpPr>
            <p:sp>
              <p:nvSpPr>
                <p:cNvPr id="5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3"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4" name="Group 746"/>
              <p:cNvGrpSpPr/>
              <p:nvPr/>
            </p:nvGrpSpPr>
            <p:grpSpPr>
              <a:xfrm>
                <a:off x="4493807" y="5093639"/>
                <a:ext cx="348521" cy="470651"/>
                <a:chOff x="7011958" y="-48945"/>
                <a:chExt cx="557213" cy="752475"/>
              </a:xfrm>
              <a:solidFill>
                <a:schemeClr val="tx1">
                  <a:alpha val="7000"/>
                </a:schemeClr>
              </a:solidFill>
            </p:grpSpPr>
            <p:sp>
              <p:nvSpPr>
                <p:cNvPr id="55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5"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8"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7" name="Group 740"/>
              <p:cNvGrpSpPr/>
              <p:nvPr/>
            </p:nvGrpSpPr>
            <p:grpSpPr>
              <a:xfrm>
                <a:off x="5035590" y="4486088"/>
                <a:ext cx="348521" cy="470651"/>
                <a:chOff x="7011958" y="-48945"/>
                <a:chExt cx="557213" cy="752475"/>
              </a:xfrm>
              <a:solidFill>
                <a:schemeClr val="tx1">
                  <a:alpha val="12000"/>
                </a:schemeClr>
              </a:solidFill>
            </p:grpSpPr>
            <p:sp>
              <p:nvSpPr>
                <p:cNvPr id="55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8"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9"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8"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9"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170"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1"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2"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3"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4"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5"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6"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7"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8"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9"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80" name="Group 740"/>
              <p:cNvGrpSpPr/>
              <p:nvPr/>
            </p:nvGrpSpPr>
            <p:grpSpPr>
              <a:xfrm>
                <a:off x="2168525" y="3806074"/>
                <a:ext cx="348521" cy="470651"/>
                <a:chOff x="7011958" y="-48945"/>
                <a:chExt cx="557213" cy="752475"/>
              </a:xfrm>
              <a:solidFill>
                <a:schemeClr val="tx1">
                  <a:alpha val="12000"/>
                </a:schemeClr>
              </a:solidFill>
            </p:grpSpPr>
            <p:sp>
              <p:nvSpPr>
                <p:cNvPr id="55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1" name="Group 746"/>
              <p:cNvGrpSpPr/>
              <p:nvPr/>
            </p:nvGrpSpPr>
            <p:grpSpPr>
              <a:xfrm>
                <a:off x="4585172" y="3806074"/>
                <a:ext cx="348521" cy="470651"/>
                <a:chOff x="7011958" y="-48945"/>
                <a:chExt cx="557213" cy="752475"/>
              </a:xfrm>
              <a:solidFill>
                <a:schemeClr val="tx1">
                  <a:alpha val="7000"/>
                </a:schemeClr>
              </a:solidFill>
            </p:grpSpPr>
            <p:sp>
              <p:nvSpPr>
                <p:cNvPr id="55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82"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3"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4"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5"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6"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7"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8"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9"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0" name="Group 740"/>
              <p:cNvGrpSpPr/>
              <p:nvPr/>
            </p:nvGrpSpPr>
            <p:grpSpPr>
              <a:xfrm>
                <a:off x="5956029" y="3806074"/>
                <a:ext cx="348521" cy="470651"/>
                <a:chOff x="7011958" y="-48945"/>
                <a:chExt cx="557213" cy="752475"/>
              </a:xfrm>
              <a:solidFill>
                <a:schemeClr val="tx1">
                  <a:alpha val="12000"/>
                </a:schemeClr>
              </a:solidFill>
            </p:grpSpPr>
            <p:sp>
              <p:nvSpPr>
                <p:cNvPr id="54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1"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5" name="Group 746"/>
              <p:cNvGrpSpPr/>
              <p:nvPr/>
            </p:nvGrpSpPr>
            <p:grpSpPr>
              <a:xfrm>
                <a:off x="10770305" y="3806074"/>
                <a:ext cx="348521" cy="470651"/>
                <a:chOff x="7011958" y="-48945"/>
                <a:chExt cx="557213" cy="752475"/>
              </a:xfrm>
              <a:solidFill>
                <a:schemeClr val="tx1">
                  <a:alpha val="7000"/>
                </a:schemeClr>
              </a:solidFill>
            </p:grpSpPr>
            <p:sp>
              <p:nvSpPr>
                <p:cNvPr id="5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6"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7"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8" name="Group 781"/>
              <p:cNvGrpSpPr/>
              <p:nvPr/>
            </p:nvGrpSpPr>
            <p:grpSpPr>
              <a:xfrm>
                <a:off x="520986" y="3124431"/>
                <a:ext cx="612096" cy="486108"/>
                <a:chOff x="9258271" y="-45770"/>
                <a:chExt cx="925513" cy="735013"/>
              </a:xfrm>
              <a:solidFill>
                <a:schemeClr val="bg2">
                  <a:alpha val="38000"/>
                </a:schemeClr>
              </a:solidFill>
            </p:grpSpPr>
            <p:sp>
              <p:nvSpPr>
                <p:cNvPr id="53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9"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00"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52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1"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2"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3"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0" name="Group 740"/>
              <p:cNvGrpSpPr/>
              <p:nvPr/>
            </p:nvGrpSpPr>
            <p:grpSpPr>
              <a:xfrm>
                <a:off x="11335165" y="3139888"/>
                <a:ext cx="348521" cy="470651"/>
                <a:chOff x="7011958" y="-48945"/>
                <a:chExt cx="557213" cy="752475"/>
              </a:xfrm>
              <a:solidFill>
                <a:schemeClr val="tx1">
                  <a:alpha val="12000"/>
                </a:schemeClr>
              </a:solidFill>
            </p:grpSpPr>
            <p:sp>
              <p:nvSpPr>
                <p:cNvPr id="52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1"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6"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1" name="Group 746"/>
              <p:cNvGrpSpPr/>
              <p:nvPr/>
            </p:nvGrpSpPr>
            <p:grpSpPr>
              <a:xfrm>
                <a:off x="2877886" y="3139888"/>
                <a:ext cx="348521" cy="470651"/>
                <a:chOff x="7011958" y="-48945"/>
                <a:chExt cx="557213" cy="752475"/>
              </a:xfrm>
              <a:solidFill>
                <a:schemeClr val="tx1">
                  <a:alpha val="7000"/>
                </a:schemeClr>
              </a:solidFill>
            </p:grpSpPr>
            <p:sp>
              <p:nvSpPr>
                <p:cNvPr id="52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2"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3"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5"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51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6"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30" name="Group 740"/>
              <p:cNvGrpSpPr/>
              <p:nvPr/>
            </p:nvGrpSpPr>
            <p:grpSpPr>
              <a:xfrm>
                <a:off x="4520644" y="3139888"/>
                <a:ext cx="348521" cy="470651"/>
                <a:chOff x="7011958" y="-48945"/>
                <a:chExt cx="557213" cy="752475"/>
              </a:xfrm>
              <a:solidFill>
                <a:schemeClr val="tx1">
                  <a:alpha val="12000"/>
                </a:schemeClr>
              </a:solidFill>
            </p:grpSpPr>
            <p:sp>
              <p:nvSpPr>
                <p:cNvPr id="51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2"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3"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4"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5"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6"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7"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8"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9"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0"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1"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2"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3"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4"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45" name="Group 740"/>
              <p:cNvGrpSpPr/>
              <p:nvPr/>
            </p:nvGrpSpPr>
            <p:grpSpPr>
              <a:xfrm>
                <a:off x="7807324" y="2515539"/>
                <a:ext cx="348521" cy="470651"/>
                <a:chOff x="7011958" y="-48945"/>
                <a:chExt cx="557213" cy="752475"/>
              </a:xfrm>
              <a:solidFill>
                <a:schemeClr val="tx1">
                  <a:alpha val="12000"/>
                </a:schemeClr>
              </a:solidFill>
            </p:grpSpPr>
            <p:sp>
              <p:nvSpPr>
                <p:cNvPr id="50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6" name="Group 746"/>
              <p:cNvGrpSpPr/>
              <p:nvPr/>
            </p:nvGrpSpPr>
            <p:grpSpPr>
              <a:xfrm>
                <a:off x="10226905" y="2515539"/>
                <a:ext cx="348521" cy="470651"/>
                <a:chOff x="7011958" y="-48945"/>
                <a:chExt cx="557213" cy="752475"/>
              </a:xfrm>
              <a:solidFill>
                <a:schemeClr val="tx1">
                  <a:alpha val="7000"/>
                </a:schemeClr>
              </a:solidFill>
            </p:grpSpPr>
            <p:sp>
              <p:nvSpPr>
                <p:cNvPr id="5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47"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8"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9"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0"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51" name="Group 740"/>
              <p:cNvGrpSpPr/>
              <p:nvPr/>
            </p:nvGrpSpPr>
            <p:grpSpPr>
              <a:xfrm>
                <a:off x="11599718" y="2515539"/>
                <a:ext cx="348521" cy="470651"/>
                <a:chOff x="7011958" y="-48945"/>
                <a:chExt cx="557213" cy="752475"/>
              </a:xfrm>
              <a:solidFill>
                <a:schemeClr val="tx1">
                  <a:alpha val="12000"/>
                </a:schemeClr>
              </a:solidFill>
            </p:grpSpPr>
            <p:sp>
              <p:nvSpPr>
                <p:cNvPr id="50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2" name="Group 781"/>
              <p:cNvGrpSpPr/>
              <p:nvPr/>
            </p:nvGrpSpPr>
            <p:grpSpPr>
              <a:xfrm>
                <a:off x="6129230" y="1892531"/>
                <a:ext cx="612096" cy="486108"/>
                <a:chOff x="9258271" y="-45770"/>
                <a:chExt cx="925513" cy="735013"/>
              </a:xfrm>
              <a:solidFill>
                <a:schemeClr val="bg2">
                  <a:alpha val="38000"/>
                </a:schemeClr>
              </a:solidFill>
            </p:grpSpPr>
            <p:sp>
              <p:nvSpPr>
                <p:cNvPr id="49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3"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48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4"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5"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6"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57" name="Group 746"/>
              <p:cNvGrpSpPr/>
              <p:nvPr/>
            </p:nvGrpSpPr>
            <p:grpSpPr>
              <a:xfrm>
                <a:off x="8489250" y="1907988"/>
                <a:ext cx="348521" cy="470651"/>
                <a:chOff x="7011958" y="-48945"/>
                <a:chExt cx="557213" cy="752475"/>
              </a:xfrm>
              <a:solidFill>
                <a:schemeClr val="tx1">
                  <a:alpha val="7000"/>
                </a:schemeClr>
              </a:solidFill>
            </p:grpSpPr>
            <p:sp>
              <p:nvSpPr>
                <p:cNvPr id="48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8"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9"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0"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61"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4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62"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3"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4"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5"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66" name="Group 740"/>
              <p:cNvGrpSpPr/>
              <p:nvPr/>
            </p:nvGrpSpPr>
            <p:grpSpPr>
              <a:xfrm>
                <a:off x="10135128" y="1907988"/>
                <a:ext cx="348521" cy="470651"/>
                <a:chOff x="7011958" y="-48945"/>
                <a:chExt cx="557213" cy="752475"/>
              </a:xfrm>
              <a:solidFill>
                <a:schemeClr val="tx1">
                  <a:alpha val="12000"/>
                </a:schemeClr>
              </a:solidFill>
            </p:grpSpPr>
            <p:sp>
              <p:nvSpPr>
                <p:cNvPr id="4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67"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8"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9"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0"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1"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2"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3"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4"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5"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6"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7"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78" name="Group 746"/>
              <p:cNvGrpSpPr/>
              <p:nvPr/>
            </p:nvGrpSpPr>
            <p:grpSpPr>
              <a:xfrm>
                <a:off x="4519207" y="2515539"/>
                <a:ext cx="348521" cy="470651"/>
                <a:chOff x="7011958" y="-48945"/>
                <a:chExt cx="557213" cy="752475"/>
              </a:xfrm>
              <a:solidFill>
                <a:schemeClr val="tx1">
                  <a:alpha val="7000"/>
                </a:schemeClr>
              </a:solidFill>
            </p:grpSpPr>
            <p:sp>
              <p:nvSpPr>
                <p:cNvPr id="46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9"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0"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1"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2"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3"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4"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5"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6"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7"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8"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9"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0"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91" name="Group 740"/>
              <p:cNvGrpSpPr/>
              <p:nvPr/>
            </p:nvGrpSpPr>
            <p:grpSpPr>
              <a:xfrm>
                <a:off x="5060990" y="1907988"/>
                <a:ext cx="348521" cy="470651"/>
                <a:chOff x="7011958" y="-48945"/>
                <a:chExt cx="557213" cy="752475"/>
              </a:xfrm>
              <a:solidFill>
                <a:schemeClr val="tx1">
                  <a:alpha val="12000"/>
                </a:schemeClr>
              </a:solidFill>
            </p:grpSpPr>
            <p:sp>
              <p:nvSpPr>
                <p:cNvPr id="46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2"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3"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4"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5"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6"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7"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8"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9"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0"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1"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2"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3"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4"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5"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6"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7"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8"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9"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0"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1"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2"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3"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14" name="Group 740"/>
              <p:cNvGrpSpPr/>
              <p:nvPr/>
            </p:nvGrpSpPr>
            <p:grpSpPr>
              <a:xfrm>
                <a:off x="7820024" y="1334439"/>
                <a:ext cx="348521" cy="470651"/>
                <a:chOff x="7011958" y="-48945"/>
                <a:chExt cx="557213" cy="752475"/>
              </a:xfrm>
              <a:solidFill>
                <a:schemeClr val="tx1">
                  <a:alpha val="12000"/>
                </a:schemeClr>
              </a:solidFill>
            </p:grpSpPr>
            <p:sp>
              <p:nvSpPr>
                <p:cNvPr id="46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5" name="Group 746"/>
              <p:cNvGrpSpPr/>
              <p:nvPr/>
            </p:nvGrpSpPr>
            <p:grpSpPr>
              <a:xfrm>
                <a:off x="10239605" y="1334439"/>
                <a:ext cx="348521" cy="470651"/>
                <a:chOff x="7011958" y="-48945"/>
                <a:chExt cx="557213" cy="752475"/>
              </a:xfrm>
              <a:solidFill>
                <a:schemeClr val="tx1">
                  <a:alpha val="7000"/>
                </a:schemeClr>
              </a:solidFill>
            </p:grpSpPr>
            <p:sp>
              <p:nvSpPr>
                <p:cNvPr id="46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16"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7"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8"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9"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20" name="Group 740"/>
              <p:cNvGrpSpPr/>
              <p:nvPr/>
            </p:nvGrpSpPr>
            <p:grpSpPr>
              <a:xfrm>
                <a:off x="11612418" y="1334439"/>
                <a:ext cx="348521" cy="470651"/>
                <a:chOff x="7011958" y="-48945"/>
                <a:chExt cx="557213" cy="752475"/>
              </a:xfrm>
              <a:solidFill>
                <a:schemeClr val="tx1">
                  <a:alpha val="12000"/>
                </a:schemeClr>
              </a:solidFill>
            </p:grpSpPr>
            <p:sp>
              <p:nvSpPr>
                <p:cNvPr id="4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1" name="Group 781"/>
              <p:cNvGrpSpPr/>
              <p:nvPr/>
            </p:nvGrpSpPr>
            <p:grpSpPr>
              <a:xfrm>
                <a:off x="6141930" y="711431"/>
                <a:ext cx="612096" cy="486108"/>
                <a:chOff x="9258271" y="-45770"/>
                <a:chExt cx="925513" cy="735013"/>
              </a:xfrm>
              <a:solidFill>
                <a:schemeClr val="bg2">
                  <a:alpha val="38000"/>
                </a:schemeClr>
              </a:solidFill>
            </p:grpSpPr>
            <p:sp>
              <p:nvSpPr>
                <p:cNvPr id="45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2"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44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23"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4"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5"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26" name="Group 746"/>
              <p:cNvGrpSpPr/>
              <p:nvPr/>
            </p:nvGrpSpPr>
            <p:grpSpPr>
              <a:xfrm>
                <a:off x="8501950" y="726888"/>
                <a:ext cx="348521" cy="470651"/>
                <a:chOff x="7011958" y="-48945"/>
                <a:chExt cx="557213" cy="752475"/>
              </a:xfrm>
              <a:solidFill>
                <a:schemeClr val="tx1">
                  <a:alpha val="7000"/>
                </a:schemeClr>
              </a:solidFill>
            </p:grpSpPr>
            <p:sp>
              <p:nvSpPr>
                <p:cNvPr id="43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27"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8"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9"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30"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42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1"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2"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3"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4"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35" name="Group 740"/>
              <p:cNvGrpSpPr/>
              <p:nvPr/>
            </p:nvGrpSpPr>
            <p:grpSpPr>
              <a:xfrm>
                <a:off x="10147828" y="726888"/>
                <a:ext cx="348521" cy="470651"/>
                <a:chOff x="7011958" y="-48945"/>
                <a:chExt cx="557213" cy="752475"/>
              </a:xfrm>
              <a:solidFill>
                <a:schemeClr val="tx1">
                  <a:alpha val="12000"/>
                </a:schemeClr>
              </a:solidFill>
            </p:grpSpPr>
            <p:sp>
              <p:nvSpPr>
                <p:cNvPr id="42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6"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7"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8"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9"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0"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1"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2"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3"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4"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5"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6"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47" name="Group 746"/>
              <p:cNvGrpSpPr/>
              <p:nvPr/>
            </p:nvGrpSpPr>
            <p:grpSpPr>
              <a:xfrm>
                <a:off x="4531907" y="1334439"/>
                <a:ext cx="348521" cy="470651"/>
                <a:chOff x="7011958" y="-48945"/>
                <a:chExt cx="557213" cy="752475"/>
              </a:xfrm>
              <a:solidFill>
                <a:schemeClr val="tx1">
                  <a:alpha val="7000"/>
                </a:schemeClr>
              </a:solidFill>
            </p:grpSpPr>
            <p:sp>
              <p:nvSpPr>
                <p:cNvPr id="42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48"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9"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0"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1"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2"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3"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4"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5"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6"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7"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8"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9"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60" name="Group 740"/>
              <p:cNvGrpSpPr/>
              <p:nvPr/>
            </p:nvGrpSpPr>
            <p:grpSpPr>
              <a:xfrm>
                <a:off x="5073690" y="726888"/>
                <a:ext cx="348521" cy="470651"/>
                <a:chOff x="7011958" y="-48945"/>
                <a:chExt cx="557213" cy="752475"/>
              </a:xfrm>
              <a:solidFill>
                <a:schemeClr val="tx1">
                  <a:alpha val="12000"/>
                </a:schemeClr>
              </a:solidFill>
            </p:grpSpPr>
            <p:sp>
              <p:nvSpPr>
                <p:cNvPr id="42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1"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2"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3"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4"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5"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6"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7"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8"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9"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0"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1"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2"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3"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4"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5"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6"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7"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8"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9"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0"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81" name="Group 740"/>
              <p:cNvGrpSpPr/>
              <p:nvPr/>
            </p:nvGrpSpPr>
            <p:grpSpPr>
              <a:xfrm>
                <a:off x="2206625" y="46874"/>
                <a:ext cx="348521" cy="470651"/>
                <a:chOff x="7011958" y="-48945"/>
                <a:chExt cx="557213" cy="752475"/>
              </a:xfrm>
              <a:solidFill>
                <a:schemeClr val="tx1">
                  <a:alpha val="12000"/>
                </a:schemeClr>
              </a:solidFill>
            </p:grpSpPr>
            <p:sp>
              <p:nvSpPr>
                <p:cNvPr id="42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2" name="Group 746"/>
              <p:cNvGrpSpPr/>
              <p:nvPr/>
            </p:nvGrpSpPr>
            <p:grpSpPr>
              <a:xfrm>
                <a:off x="4623272" y="46874"/>
                <a:ext cx="348521" cy="470651"/>
                <a:chOff x="7011958" y="-48945"/>
                <a:chExt cx="557213" cy="752475"/>
              </a:xfrm>
              <a:solidFill>
                <a:schemeClr val="tx1">
                  <a:alpha val="7000"/>
                </a:schemeClr>
              </a:solidFill>
            </p:grpSpPr>
            <p:sp>
              <p:nvSpPr>
                <p:cNvPr id="41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83"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4"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5"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6"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7"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8"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9"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0"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91" name="Group 740"/>
              <p:cNvGrpSpPr/>
              <p:nvPr/>
            </p:nvGrpSpPr>
            <p:grpSpPr>
              <a:xfrm>
                <a:off x="5994129" y="46874"/>
                <a:ext cx="348521" cy="470651"/>
                <a:chOff x="7011958" y="-48945"/>
                <a:chExt cx="557213" cy="752475"/>
              </a:xfrm>
              <a:solidFill>
                <a:schemeClr val="tx1">
                  <a:alpha val="12000"/>
                </a:schemeClr>
              </a:solidFill>
            </p:grpSpPr>
            <p:sp>
              <p:nvSpPr>
                <p:cNvPr id="41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2"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3"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4"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5"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96" name="Group 746"/>
              <p:cNvGrpSpPr/>
              <p:nvPr/>
            </p:nvGrpSpPr>
            <p:grpSpPr>
              <a:xfrm>
                <a:off x="10808405" y="46874"/>
                <a:ext cx="348521" cy="470651"/>
                <a:chOff x="7011958" y="-48945"/>
                <a:chExt cx="557213" cy="752475"/>
              </a:xfrm>
              <a:solidFill>
                <a:schemeClr val="tx1">
                  <a:alpha val="7000"/>
                </a:schemeClr>
              </a:solidFill>
            </p:grpSpPr>
            <p:sp>
              <p:nvSpPr>
                <p:cNvPr id="41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7"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8"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9"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00"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40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1"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2"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3"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4"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grpSp>
        <p:nvGrpSpPr>
          <p:cNvPr id="1279" name="Group 2440"/>
          <p:cNvGrpSpPr/>
          <p:nvPr userDrawn="1"/>
        </p:nvGrpSpPr>
        <p:grpSpPr>
          <a:xfrm>
            <a:off x="88900" y="3514725"/>
            <a:ext cx="12348642" cy="3429000"/>
            <a:chOff x="75133" y="63500"/>
            <a:chExt cx="12348642" cy="3429000"/>
          </a:xfrm>
        </p:grpSpPr>
        <p:grpSp>
          <p:nvGrpSpPr>
            <p:cNvPr id="1280" name="Group 1364"/>
            <p:cNvGrpSpPr>
              <a:grpSpLocks noChangeAspect="1"/>
            </p:cNvGrpSpPr>
            <p:nvPr/>
          </p:nvGrpSpPr>
          <p:grpSpPr>
            <a:xfrm>
              <a:off x="75133" y="63500"/>
              <a:ext cx="6198188" cy="3428988"/>
              <a:chOff x="88900" y="16253"/>
              <a:chExt cx="12361342" cy="6838572"/>
            </a:xfrm>
          </p:grpSpPr>
          <p:sp>
            <p:nvSpPr>
              <p:cNvPr id="1918"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19"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0"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1"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2"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3"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4"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5"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6"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7"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8"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9"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0"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1"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2"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3"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4"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5"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6"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7"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8"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9"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0"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1"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2"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3"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4"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5"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6"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7"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8"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9"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0"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1"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2"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3"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4"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5"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6"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57" name="Group 740"/>
              <p:cNvGrpSpPr/>
              <p:nvPr/>
            </p:nvGrpSpPr>
            <p:grpSpPr>
              <a:xfrm>
                <a:off x="2143125" y="6384174"/>
                <a:ext cx="348521" cy="470651"/>
                <a:chOff x="7011958" y="-48945"/>
                <a:chExt cx="557213" cy="752475"/>
              </a:xfrm>
              <a:solidFill>
                <a:schemeClr val="tx1">
                  <a:alpha val="12000"/>
                </a:schemeClr>
              </a:solidFill>
            </p:grpSpPr>
            <p:sp>
              <p:nvSpPr>
                <p:cNvPr id="255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58" name="Group 746"/>
              <p:cNvGrpSpPr/>
              <p:nvPr/>
            </p:nvGrpSpPr>
            <p:grpSpPr>
              <a:xfrm>
                <a:off x="4559772" y="6384174"/>
                <a:ext cx="348521" cy="470651"/>
                <a:chOff x="7011958" y="-48945"/>
                <a:chExt cx="557213" cy="752475"/>
              </a:xfrm>
              <a:solidFill>
                <a:schemeClr val="tx1">
                  <a:alpha val="7000"/>
                </a:schemeClr>
              </a:solidFill>
            </p:grpSpPr>
            <p:sp>
              <p:nvSpPr>
                <p:cNvPr id="255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59"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0"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1"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2"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3"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4"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5"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6"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67" name="Group 740"/>
              <p:cNvGrpSpPr/>
              <p:nvPr/>
            </p:nvGrpSpPr>
            <p:grpSpPr>
              <a:xfrm>
                <a:off x="5930629" y="6384174"/>
                <a:ext cx="348521" cy="470651"/>
                <a:chOff x="7011958" y="-48945"/>
                <a:chExt cx="557213" cy="752475"/>
              </a:xfrm>
              <a:solidFill>
                <a:schemeClr val="tx1">
                  <a:alpha val="12000"/>
                </a:schemeClr>
              </a:solidFill>
            </p:grpSpPr>
            <p:sp>
              <p:nvSpPr>
                <p:cNvPr id="254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68"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9"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70"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71"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72" name="Group 746"/>
              <p:cNvGrpSpPr/>
              <p:nvPr/>
            </p:nvGrpSpPr>
            <p:grpSpPr>
              <a:xfrm>
                <a:off x="10744905" y="6384174"/>
                <a:ext cx="348521" cy="470651"/>
                <a:chOff x="7011958" y="-48945"/>
                <a:chExt cx="557213" cy="752475"/>
              </a:xfrm>
              <a:solidFill>
                <a:schemeClr val="tx1">
                  <a:alpha val="7000"/>
                </a:schemeClr>
              </a:solidFill>
            </p:grpSpPr>
            <p:sp>
              <p:nvSpPr>
                <p:cNvPr id="25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73"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74"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75" name="Group 781"/>
              <p:cNvGrpSpPr/>
              <p:nvPr/>
            </p:nvGrpSpPr>
            <p:grpSpPr>
              <a:xfrm>
                <a:off x="520986" y="5766031"/>
                <a:ext cx="612096" cy="486108"/>
                <a:chOff x="9258271" y="-45770"/>
                <a:chExt cx="925513" cy="735013"/>
              </a:xfrm>
              <a:solidFill>
                <a:schemeClr val="bg2">
                  <a:alpha val="38000"/>
                </a:schemeClr>
              </a:solidFill>
            </p:grpSpPr>
            <p:sp>
              <p:nvSpPr>
                <p:cNvPr id="253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76"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977"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252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78"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79"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0"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1"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2"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3"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4"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5"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6"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87" name="Group 740"/>
              <p:cNvGrpSpPr/>
              <p:nvPr/>
            </p:nvGrpSpPr>
            <p:grpSpPr>
              <a:xfrm>
                <a:off x="11309765" y="5781488"/>
                <a:ext cx="348521" cy="470651"/>
                <a:chOff x="7011958" y="-48945"/>
                <a:chExt cx="557213" cy="752475"/>
              </a:xfrm>
              <a:solidFill>
                <a:schemeClr val="tx1">
                  <a:alpha val="12000"/>
                </a:schemeClr>
              </a:solidFill>
            </p:grpSpPr>
            <p:sp>
              <p:nvSpPr>
                <p:cNvPr id="252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88"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9"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0"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1"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2"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3"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4"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5"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6"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7"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98" name="Group 746"/>
              <p:cNvGrpSpPr/>
              <p:nvPr/>
            </p:nvGrpSpPr>
            <p:grpSpPr>
              <a:xfrm>
                <a:off x="2852486" y="5781488"/>
                <a:ext cx="348521" cy="470651"/>
                <a:chOff x="7011958" y="-48945"/>
                <a:chExt cx="557213" cy="752475"/>
              </a:xfrm>
              <a:solidFill>
                <a:schemeClr val="tx1">
                  <a:alpha val="7000"/>
                </a:schemeClr>
              </a:solidFill>
            </p:grpSpPr>
            <p:sp>
              <p:nvSpPr>
                <p:cNvPr id="25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99"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0"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1"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02"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251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03"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4"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5"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6"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07" name="Group 740"/>
              <p:cNvGrpSpPr/>
              <p:nvPr/>
            </p:nvGrpSpPr>
            <p:grpSpPr>
              <a:xfrm>
                <a:off x="4495244" y="5781488"/>
                <a:ext cx="348521" cy="470651"/>
                <a:chOff x="7011958" y="-48945"/>
                <a:chExt cx="557213" cy="752475"/>
              </a:xfrm>
              <a:solidFill>
                <a:schemeClr val="tx1">
                  <a:alpha val="12000"/>
                </a:schemeClr>
              </a:solidFill>
            </p:grpSpPr>
            <p:sp>
              <p:nvSpPr>
                <p:cNvPr id="251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08"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9"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0"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1"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2"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3"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4"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5"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6"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7"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8"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9"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20"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21"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22" name="Group 740"/>
              <p:cNvGrpSpPr/>
              <p:nvPr/>
            </p:nvGrpSpPr>
            <p:grpSpPr>
              <a:xfrm>
                <a:off x="7781924" y="5093639"/>
                <a:ext cx="348521" cy="470651"/>
                <a:chOff x="7011958" y="-48945"/>
                <a:chExt cx="557213" cy="752475"/>
              </a:xfrm>
              <a:solidFill>
                <a:schemeClr val="tx1">
                  <a:alpha val="12000"/>
                </a:schemeClr>
              </a:solidFill>
            </p:grpSpPr>
            <p:sp>
              <p:nvSpPr>
                <p:cNvPr id="250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23" name="Group 746"/>
              <p:cNvGrpSpPr/>
              <p:nvPr/>
            </p:nvGrpSpPr>
            <p:grpSpPr>
              <a:xfrm>
                <a:off x="10201505" y="5093639"/>
                <a:ext cx="348521" cy="470651"/>
                <a:chOff x="7011958" y="-48945"/>
                <a:chExt cx="557213" cy="752475"/>
              </a:xfrm>
              <a:solidFill>
                <a:schemeClr val="tx1">
                  <a:alpha val="7000"/>
                </a:schemeClr>
              </a:solidFill>
            </p:grpSpPr>
            <p:sp>
              <p:nvSpPr>
                <p:cNvPr id="250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24"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25"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26"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27"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28" name="Group 740"/>
              <p:cNvGrpSpPr/>
              <p:nvPr/>
            </p:nvGrpSpPr>
            <p:grpSpPr>
              <a:xfrm>
                <a:off x="11574318" y="5093639"/>
                <a:ext cx="348521" cy="470651"/>
                <a:chOff x="7011958" y="-48945"/>
                <a:chExt cx="557213" cy="752475"/>
              </a:xfrm>
              <a:solidFill>
                <a:schemeClr val="tx1">
                  <a:alpha val="12000"/>
                </a:schemeClr>
              </a:solidFill>
            </p:grpSpPr>
            <p:sp>
              <p:nvSpPr>
                <p:cNvPr id="250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29" name="Group 781"/>
              <p:cNvGrpSpPr/>
              <p:nvPr/>
            </p:nvGrpSpPr>
            <p:grpSpPr>
              <a:xfrm>
                <a:off x="6103830" y="4470631"/>
                <a:ext cx="612096" cy="486108"/>
                <a:chOff x="9258271" y="-45770"/>
                <a:chExt cx="925513" cy="735013"/>
              </a:xfrm>
              <a:solidFill>
                <a:schemeClr val="bg2">
                  <a:alpha val="38000"/>
                </a:schemeClr>
              </a:solidFill>
            </p:grpSpPr>
            <p:sp>
              <p:nvSpPr>
                <p:cNvPr id="249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0"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248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31"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32"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33"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34" name="Group 746"/>
              <p:cNvGrpSpPr/>
              <p:nvPr/>
            </p:nvGrpSpPr>
            <p:grpSpPr>
              <a:xfrm>
                <a:off x="8463850" y="4486088"/>
                <a:ext cx="348521" cy="470651"/>
                <a:chOff x="7011958" y="-48945"/>
                <a:chExt cx="557213" cy="752475"/>
              </a:xfrm>
              <a:solidFill>
                <a:schemeClr val="tx1">
                  <a:alpha val="7000"/>
                </a:schemeClr>
              </a:solidFill>
            </p:grpSpPr>
            <p:sp>
              <p:nvSpPr>
                <p:cNvPr id="24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35"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36"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37"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38"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247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39"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0"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1"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2"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43" name="Group 740"/>
              <p:cNvGrpSpPr/>
              <p:nvPr/>
            </p:nvGrpSpPr>
            <p:grpSpPr>
              <a:xfrm>
                <a:off x="10109728" y="4486088"/>
                <a:ext cx="348521" cy="470651"/>
                <a:chOff x="7011958" y="-48945"/>
                <a:chExt cx="557213" cy="752475"/>
              </a:xfrm>
              <a:solidFill>
                <a:schemeClr val="tx1">
                  <a:alpha val="12000"/>
                </a:schemeClr>
              </a:solidFill>
            </p:grpSpPr>
            <p:sp>
              <p:nvSpPr>
                <p:cNvPr id="247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44"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5"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6"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7"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8"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9"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0"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1"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2"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3"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4"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55" name="Group 746"/>
              <p:cNvGrpSpPr/>
              <p:nvPr/>
            </p:nvGrpSpPr>
            <p:grpSpPr>
              <a:xfrm>
                <a:off x="4493807" y="5093639"/>
                <a:ext cx="348521" cy="470651"/>
                <a:chOff x="7011958" y="-48945"/>
                <a:chExt cx="557213" cy="752475"/>
              </a:xfrm>
              <a:solidFill>
                <a:schemeClr val="tx1">
                  <a:alpha val="7000"/>
                </a:schemeClr>
              </a:solidFill>
            </p:grpSpPr>
            <p:sp>
              <p:nvSpPr>
                <p:cNvPr id="2468" name="Freeform 2467"/>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9" name="Freeform 2468"/>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56"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7"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8"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59"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0"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1"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2"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3"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4"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5"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6"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7"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68" name="Group 740"/>
              <p:cNvGrpSpPr/>
              <p:nvPr/>
            </p:nvGrpSpPr>
            <p:grpSpPr>
              <a:xfrm>
                <a:off x="5035590" y="4486088"/>
                <a:ext cx="348521" cy="470651"/>
                <a:chOff x="7011958" y="-48945"/>
                <a:chExt cx="557213" cy="752475"/>
              </a:xfrm>
              <a:solidFill>
                <a:schemeClr val="tx1">
                  <a:alpha val="12000"/>
                </a:schemeClr>
              </a:solidFill>
            </p:grpSpPr>
            <p:sp>
              <p:nvSpPr>
                <p:cNvPr id="246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69"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0"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1"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2"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3"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4"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5"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6"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7"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8"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9"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0"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2081"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2"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3"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4"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5"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6"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7"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8"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9"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0"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91" name="Group 740"/>
              <p:cNvGrpSpPr/>
              <p:nvPr/>
            </p:nvGrpSpPr>
            <p:grpSpPr>
              <a:xfrm>
                <a:off x="2168525" y="3806074"/>
                <a:ext cx="348521" cy="470651"/>
                <a:chOff x="7011958" y="-48945"/>
                <a:chExt cx="557213" cy="752475"/>
              </a:xfrm>
              <a:solidFill>
                <a:schemeClr val="tx1">
                  <a:alpha val="12000"/>
                </a:schemeClr>
              </a:solidFill>
            </p:grpSpPr>
            <p:sp>
              <p:nvSpPr>
                <p:cNvPr id="246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92" name="Group 746"/>
              <p:cNvGrpSpPr/>
              <p:nvPr/>
            </p:nvGrpSpPr>
            <p:grpSpPr>
              <a:xfrm>
                <a:off x="4585172" y="3806074"/>
                <a:ext cx="348521" cy="470651"/>
                <a:chOff x="7011958" y="-48945"/>
                <a:chExt cx="557213" cy="752475"/>
              </a:xfrm>
              <a:solidFill>
                <a:schemeClr val="tx1">
                  <a:alpha val="7000"/>
                </a:schemeClr>
              </a:solidFill>
            </p:grpSpPr>
            <p:sp>
              <p:nvSpPr>
                <p:cNvPr id="246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93"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4"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5"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6"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7"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8"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9"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00"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01" name="Group 740"/>
              <p:cNvGrpSpPr/>
              <p:nvPr/>
            </p:nvGrpSpPr>
            <p:grpSpPr>
              <a:xfrm>
                <a:off x="5956029" y="3806074"/>
                <a:ext cx="348521" cy="470651"/>
                <a:chOff x="7011958" y="-48945"/>
                <a:chExt cx="557213" cy="752475"/>
              </a:xfrm>
              <a:solidFill>
                <a:schemeClr val="tx1">
                  <a:alpha val="12000"/>
                </a:schemeClr>
              </a:solidFill>
            </p:grpSpPr>
            <p:sp>
              <p:nvSpPr>
                <p:cNvPr id="246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02"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03"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04"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05"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06" name="Group 746"/>
              <p:cNvGrpSpPr/>
              <p:nvPr/>
            </p:nvGrpSpPr>
            <p:grpSpPr>
              <a:xfrm>
                <a:off x="10770305" y="3806074"/>
                <a:ext cx="348521" cy="470651"/>
                <a:chOff x="7011958" y="-48945"/>
                <a:chExt cx="557213" cy="752475"/>
              </a:xfrm>
              <a:solidFill>
                <a:schemeClr val="tx1">
                  <a:alpha val="7000"/>
                </a:schemeClr>
              </a:solidFill>
            </p:grpSpPr>
            <p:sp>
              <p:nvSpPr>
                <p:cNvPr id="245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07"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08"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09" name="Group 781"/>
              <p:cNvGrpSpPr/>
              <p:nvPr/>
            </p:nvGrpSpPr>
            <p:grpSpPr>
              <a:xfrm>
                <a:off x="520986" y="3124431"/>
                <a:ext cx="612096" cy="486108"/>
                <a:chOff x="9258271" y="-45770"/>
                <a:chExt cx="925513" cy="735013"/>
              </a:xfrm>
              <a:solidFill>
                <a:schemeClr val="bg2">
                  <a:alpha val="38000"/>
                </a:schemeClr>
              </a:solidFill>
            </p:grpSpPr>
            <p:sp>
              <p:nvSpPr>
                <p:cNvPr id="24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10"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111"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243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12"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3"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4"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5"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6"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7"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8"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9"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0"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21" name="Group 740"/>
              <p:cNvGrpSpPr/>
              <p:nvPr/>
            </p:nvGrpSpPr>
            <p:grpSpPr>
              <a:xfrm>
                <a:off x="11335165" y="3139888"/>
                <a:ext cx="348521" cy="470651"/>
                <a:chOff x="7011958" y="-48945"/>
                <a:chExt cx="557213" cy="752475"/>
              </a:xfrm>
              <a:solidFill>
                <a:schemeClr val="tx1">
                  <a:alpha val="12000"/>
                </a:schemeClr>
              </a:solidFill>
            </p:grpSpPr>
            <p:sp>
              <p:nvSpPr>
                <p:cNvPr id="24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22"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3"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4"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5"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6"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7"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8"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9"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0"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1"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32" name="Group 746"/>
              <p:cNvGrpSpPr/>
              <p:nvPr/>
            </p:nvGrpSpPr>
            <p:grpSpPr>
              <a:xfrm>
                <a:off x="2877886" y="3139888"/>
                <a:ext cx="348521" cy="470651"/>
                <a:chOff x="7011958" y="-48945"/>
                <a:chExt cx="557213" cy="752475"/>
              </a:xfrm>
              <a:solidFill>
                <a:schemeClr val="tx1">
                  <a:alpha val="7000"/>
                </a:schemeClr>
              </a:solidFill>
            </p:grpSpPr>
            <p:sp>
              <p:nvSpPr>
                <p:cNvPr id="24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33"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4"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5"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36"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242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37"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8"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9"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0"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41" name="Group 740"/>
              <p:cNvGrpSpPr/>
              <p:nvPr/>
            </p:nvGrpSpPr>
            <p:grpSpPr>
              <a:xfrm>
                <a:off x="4520644" y="3139888"/>
                <a:ext cx="348521" cy="470651"/>
                <a:chOff x="7011958" y="-48945"/>
                <a:chExt cx="557213" cy="752475"/>
              </a:xfrm>
              <a:solidFill>
                <a:schemeClr val="tx1">
                  <a:alpha val="12000"/>
                </a:schemeClr>
              </a:solidFill>
            </p:grpSpPr>
            <p:sp>
              <p:nvSpPr>
                <p:cNvPr id="24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42"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3"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4"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5"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6"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7"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8"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9"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0"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1"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2"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3"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4"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5"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56" name="Group 740"/>
              <p:cNvGrpSpPr/>
              <p:nvPr/>
            </p:nvGrpSpPr>
            <p:grpSpPr>
              <a:xfrm>
                <a:off x="7807324" y="2515539"/>
                <a:ext cx="348521" cy="470651"/>
                <a:chOff x="7011958" y="-48945"/>
                <a:chExt cx="557213" cy="752475"/>
              </a:xfrm>
              <a:solidFill>
                <a:schemeClr val="tx1">
                  <a:alpha val="12000"/>
                </a:schemeClr>
              </a:solidFill>
            </p:grpSpPr>
            <p:sp>
              <p:nvSpPr>
                <p:cNvPr id="242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57" name="Group 746"/>
              <p:cNvGrpSpPr/>
              <p:nvPr/>
            </p:nvGrpSpPr>
            <p:grpSpPr>
              <a:xfrm>
                <a:off x="10226905" y="2515539"/>
                <a:ext cx="348521" cy="470651"/>
                <a:chOff x="7011958" y="-48945"/>
                <a:chExt cx="557213" cy="752475"/>
              </a:xfrm>
              <a:solidFill>
                <a:schemeClr val="tx1">
                  <a:alpha val="7000"/>
                </a:schemeClr>
              </a:solidFill>
            </p:grpSpPr>
            <p:sp>
              <p:nvSpPr>
                <p:cNvPr id="241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58"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9"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60"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61"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62" name="Group 740"/>
              <p:cNvGrpSpPr/>
              <p:nvPr/>
            </p:nvGrpSpPr>
            <p:grpSpPr>
              <a:xfrm>
                <a:off x="11599718" y="2515539"/>
                <a:ext cx="348521" cy="470651"/>
                <a:chOff x="7011958" y="-48945"/>
                <a:chExt cx="557213" cy="752475"/>
              </a:xfrm>
              <a:solidFill>
                <a:schemeClr val="tx1">
                  <a:alpha val="12000"/>
                </a:schemeClr>
              </a:solidFill>
            </p:grpSpPr>
            <p:sp>
              <p:nvSpPr>
                <p:cNvPr id="241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63" name="Group 781"/>
              <p:cNvGrpSpPr/>
              <p:nvPr/>
            </p:nvGrpSpPr>
            <p:grpSpPr>
              <a:xfrm>
                <a:off x="6129230" y="1892531"/>
                <a:ext cx="612096" cy="486108"/>
                <a:chOff x="9258271" y="-45770"/>
                <a:chExt cx="925513" cy="735013"/>
              </a:xfrm>
              <a:solidFill>
                <a:schemeClr val="bg2">
                  <a:alpha val="38000"/>
                </a:schemeClr>
              </a:solidFill>
            </p:grpSpPr>
            <p:sp>
              <p:nvSpPr>
                <p:cNvPr id="240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64"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239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65"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66"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67"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68" name="Group 746"/>
              <p:cNvGrpSpPr/>
              <p:nvPr/>
            </p:nvGrpSpPr>
            <p:grpSpPr>
              <a:xfrm>
                <a:off x="8489250" y="1907988"/>
                <a:ext cx="348521" cy="470651"/>
                <a:chOff x="7011958" y="-48945"/>
                <a:chExt cx="557213" cy="752475"/>
              </a:xfrm>
              <a:solidFill>
                <a:schemeClr val="tx1">
                  <a:alpha val="7000"/>
                </a:schemeClr>
              </a:solidFill>
            </p:grpSpPr>
            <p:sp>
              <p:nvSpPr>
                <p:cNvPr id="239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69"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0"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1"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72"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238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73"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4"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5"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6"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77" name="Group 740"/>
              <p:cNvGrpSpPr/>
              <p:nvPr/>
            </p:nvGrpSpPr>
            <p:grpSpPr>
              <a:xfrm>
                <a:off x="10135128" y="1907988"/>
                <a:ext cx="348521" cy="470651"/>
                <a:chOff x="7011958" y="-48945"/>
                <a:chExt cx="557213" cy="752475"/>
              </a:xfrm>
              <a:solidFill>
                <a:schemeClr val="tx1">
                  <a:alpha val="12000"/>
                </a:schemeClr>
              </a:solidFill>
            </p:grpSpPr>
            <p:sp>
              <p:nvSpPr>
                <p:cNvPr id="23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78"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9"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0"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1"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2"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3"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4"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5"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6"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7"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8"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89" name="Group 746"/>
              <p:cNvGrpSpPr/>
              <p:nvPr/>
            </p:nvGrpSpPr>
            <p:grpSpPr>
              <a:xfrm>
                <a:off x="4519207" y="2515539"/>
                <a:ext cx="348521" cy="470651"/>
                <a:chOff x="7011958" y="-48945"/>
                <a:chExt cx="557213" cy="752475"/>
              </a:xfrm>
              <a:solidFill>
                <a:schemeClr val="tx1">
                  <a:alpha val="7000"/>
                </a:schemeClr>
              </a:solidFill>
            </p:grpSpPr>
            <p:sp>
              <p:nvSpPr>
                <p:cNvPr id="238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90"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1"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2"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93"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4"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5"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6"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7"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8"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9"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0"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1"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02" name="Group 740"/>
              <p:cNvGrpSpPr/>
              <p:nvPr/>
            </p:nvGrpSpPr>
            <p:grpSpPr>
              <a:xfrm>
                <a:off x="5060990" y="1907988"/>
                <a:ext cx="348521" cy="470651"/>
                <a:chOff x="7011958" y="-48945"/>
                <a:chExt cx="557213" cy="752475"/>
              </a:xfrm>
              <a:solidFill>
                <a:schemeClr val="tx1">
                  <a:alpha val="12000"/>
                </a:schemeClr>
              </a:solidFill>
            </p:grpSpPr>
            <p:sp>
              <p:nvSpPr>
                <p:cNvPr id="237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03"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4"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5"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6"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7"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8"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9"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0"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1"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2"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3"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4"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5"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6"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7"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8"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9"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0"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1"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2"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3"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4"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25" name="Group 740"/>
              <p:cNvGrpSpPr/>
              <p:nvPr/>
            </p:nvGrpSpPr>
            <p:grpSpPr>
              <a:xfrm>
                <a:off x="7820024" y="1334439"/>
                <a:ext cx="348521" cy="470651"/>
                <a:chOff x="7011958" y="-48945"/>
                <a:chExt cx="557213" cy="752475"/>
              </a:xfrm>
              <a:solidFill>
                <a:schemeClr val="tx1">
                  <a:alpha val="12000"/>
                </a:schemeClr>
              </a:solidFill>
            </p:grpSpPr>
            <p:sp>
              <p:nvSpPr>
                <p:cNvPr id="237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26" name="Group 746"/>
              <p:cNvGrpSpPr/>
              <p:nvPr/>
            </p:nvGrpSpPr>
            <p:grpSpPr>
              <a:xfrm>
                <a:off x="10239605" y="1334439"/>
                <a:ext cx="348521" cy="470651"/>
                <a:chOff x="7011958" y="-48945"/>
                <a:chExt cx="557213" cy="752475"/>
              </a:xfrm>
              <a:solidFill>
                <a:schemeClr val="tx1">
                  <a:alpha val="7000"/>
                </a:schemeClr>
              </a:solidFill>
            </p:grpSpPr>
            <p:sp>
              <p:nvSpPr>
                <p:cNvPr id="237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27"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8"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9"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30"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31" name="Group 740"/>
              <p:cNvGrpSpPr/>
              <p:nvPr/>
            </p:nvGrpSpPr>
            <p:grpSpPr>
              <a:xfrm>
                <a:off x="11612418" y="1334439"/>
                <a:ext cx="348521" cy="470651"/>
                <a:chOff x="7011958" y="-48945"/>
                <a:chExt cx="557213" cy="752475"/>
              </a:xfrm>
              <a:solidFill>
                <a:schemeClr val="tx1">
                  <a:alpha val="12000"/>
                </a:schemeClr>
              </a:solidFill>
            </p:grpSpPr>
            <p:sp>
              <p:nvSpPr>
                <p:cNvPr id="237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2" name="Group 781"/>
              <p:cNvGrpSpPr/>
              <p:nvPr/>
            </p:nvGrpSpPr>
            <p:grpSpPr>
              <a:xfrm>
                <a:off x="6141930" y="711431"/>
                <a:ext cx="612096" cy="486108"/>
                <a:chOff x="9258271" y="-45770"/>
                <a:chExt cx="925513" cy="735013"/>
              </a:xfrm>
              <a:solidFill>
                <a:schemeClr val="bg2">
                  <a:alpha val="38000"/>
                </a:schemeClr>
              </a:solidFill>
            </p:grpSpPr>
            <p:sp>
              <p:nvSpPr>
                <p:cNvPr id="236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3"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235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34"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35"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36"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37" name="Group 746"/>
              <p:cNvGrpSpPr/>
              <p:nvPr/>
            </p:nvGrpSpPr>
            <p:grpSpPr>
              <a:xfrm>
                <a:off x="8501950" y="726888"/>
                <a:ext cx="348521" cy="470651"/>
                <a:chOff x="7011958" y="-48945"/>
                <a:chExt cx="557213" cy="752475"/>
              </a:xfrm>
              <a:solidFill>
                <a:schemeClr val="tx1">
                  <a:alpha val="7000"/>
                </a:schemeClr>
              </a:solidFill>
            </p:grpSpPr>
            <p:sp>
              <p:nvSpPr>
                <p:cNvPr id="235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38"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39"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0"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41"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234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42"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3"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4"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5"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46" name="Group 740"/>
              <p:cNvGrpSpPr/>
              <p:nvPr/>
            </p:nvGrpSpPr>
            <p:grpSpPr>
              <a:xfrm>
                <a:off x="10147828" y="726888"/>
                <a:ext cx="348521" cy="470651"/>
                <a:chOff x="7011958" y="-48945"/>
                <a:chExt cx="557213" cy="752475"/>
              </a:xfrm>
              <a:solidFill>
                <a:schemeClr val="tx1">
                  <a:alpha val="12000"/>
                </a:schemeClr>
              </a:solidFill>
            </p:grpSpPr>
            <p:sp>
              <p:nvSpPr>
                <p:cNvPr id="233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47"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8"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9"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0"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1"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2"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3"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4"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5"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6"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7"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58" name="Group 746"/>
              <p:cNvGrpSpPr/>
              <p:nvPr/>
            </p:nvGrpSpPr>
            <p:grpSpPr>
              <a:xfrm>
                <a:off x="4531907" y="1334439"/>
                <a:ext cx="348521" cy="470651"/>
                <a:chOff x="7011958" y="-48945"/>
                <a:chExt cx="557213" cy="752475"/>
              </a:xfrm>
              <a:solidFill>
                <a:schemeClr val="tx1">
                  <a:alpha val="7000"/>
                </a:schemeClr>
              </a:solidFill>
            </p:grpSpPr>
            <p:sp>
              <p:nvSpPr>
                <p:cNvPr id="23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59"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0"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1"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62"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3"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4"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5"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6"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7"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8"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9"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0"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71" name="Group 740"/>
              <p:cNvGrpSpPr/>
              <p:nvPr/>
            </p:nvGrpSpPr>
            <p:grpSpPr>
              <a:xfrm>
                <a:off x="5073690" y="726888"/>
                <a:ext cx="348521" cy="470651"/>
                <a:chOff x="7011958" y="-48945"/>
                <a:chExt cx="557213" cy="752475"/>
              </a:xfrm>
              <a:solidFill>
                <a:schemeClr val="tx1">
                  <a:alpha val="12000"/>
                </a:schemeClr>
              </a:solidFill>
            </p:grpSpPr>
            <p:sp>
              <p:nvSpPr>
                <p:cNvPr id="23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72"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3"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4"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5"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6"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7"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8"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9"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0"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1"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2"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3"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4"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5"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6"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7"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8"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9"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0"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1"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92" name="Group 740"/>
              <p:cNvGrpSpPr/>
              <p:nvPr/>
            </p:nvGrpSpPr>
            <p:grpSpPr>
              <a:xfrm>
                <a:off x="2206625" y="46874"/>
                <a:ext cx="348521" cy="470651"/>
                <a:chOff x="7011958" y="-48945"/>
                <a:chExt cx="557213" cy="752475"/>
              </a:xfrm>
              <a:solidFill>
                <a:schemeClr val="tx1">
                  <a:alpha val="12000"/>
                </a:schemeClr>
              </a:solidFill>
            </p:grpSpPr>
            <p:sp>
              <p:nvSpPr>
                <p:cNvPr id="233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93" name="Group 746"/>
              <p:cNvGrpSpPr/>
              <p:nvPr/>
            </p:nvGrpSpPr>
            <p:grpSpPr>
              <a:xfrm>
                <a:off x="4623272" y="46874"/>
                <a:ext cx="348521" cy="470651"/>
                <a:chOff x="7011958" y="-48945"/>
                <a:chExt cx="557213" cy="752475"/>
              </a:xfrm>
              <a:solidFill>
                <a:schemeClr val="tx1">
                  <a:alpha val="7000"/>
                </a:schemeClr>
              </a:solidFill>
            </p:grpSpPr>
            <p:sp>
              <p:nvSpPr>
                <p:cNvPr id="233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94"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5"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6"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7"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8"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9"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00"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01"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302" name="Group 740"/>
              <p:cNvGrpSpPr/>
              <p:nvPr/>
            </p:nvGrpSpPr>
            <p:grpSpPr>
              <a:xfrm>
                <a:off x="5994129" y="46874"/>
                <a:ext cx="348521" cy="470651"/>
                <a:chOff x="7011958" y="-48945"/>
                <a:chExt cx="557213" cy="752475"/>
              </a:xfrm>
              <a:solidFill>
                <a:schemeClr val="tx1">
                  <a:alpha val="12000"/>
                </a:schemeClr>
              </a:solidFill>
            </p:grpSpPr>
            <p:sp>
              <p:nvSpPr>
                <p:cNvPr id="232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03"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04"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05"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06"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307" name="Group 746"/>
              <p:cNvGrpSpPr/>
              <p:nvPr/>
            </p:nvGrpSpPr>
            <p:grpSpPr>
              <a:xfrm>
                <a:off x="10808405" y="46874"/>
                <a:ext cx="348521" cy="470651"/>
                <a:chOff x="7011958" y="-48945"/>
                <a:chExt cx="557213" cy="752475"/>
              </a:xfrm>
              <a:solidFill>
                <a:schemeClr val="tx1">
                  <a:alpha val="7000"/>
                </a:schemeClr>
              </a:solidFill>
            </p:grpSpPr>
            <p:sp>
              <p:nvSpPr>
                <p:cNvPr id="232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08"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09"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10"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311"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231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2"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13"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14"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15"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1281" name="Group 1364"/>
            <p:cNvGrpSpPr>
              <a:grpSpLocks noChangeAspect="1"/>
            </p:cNvGrpSpPr>
            <p:nvPr/>
          </p:nvGrpSpPr>
          <p:grpSpPr>
            <a:xfrm>
              <a:off x="6225545" y="63500"/>
              <a:ext cx="6198188" cy="3428988"/>
              <a:chOff x="88900" y="16253"/>
              <a:chExt cx="12361342" cy="6838572"/>
            </a:xfrm>
          </p:grpSpPr>
          <p:sp>
            <p:nvSpPr>
              <p:cNvPr id="1282"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3"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4"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5"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6"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7"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8"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9"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0"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1"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2"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3"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4"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5"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6"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7"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8"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9"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0"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1"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2"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3"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4"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5"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6"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7"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8"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9"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0"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1"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2"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3"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4"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5"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6"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7"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8"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9"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0"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21" name="Group 740"/>
              <p:cNvGrpSpPr/>
              <p:nvPr/>
            </p:nvGrpSpPr>
            <p:grpSpPr>
              <a:xfrm>
                <a:off x="2143125" y="6384174"/>
                <a:ext cx="348521" cy="470651"/>
                <a:chOff x="7011958" y="-48945"/>
                <a:chExt cx="557213" cy="752475"/>
              </a:xfrm>
              <a:solidFill>
                <a:schemeClr val="tx1">
                  <a:alpha val="12000"/>
                </a:schemeClr>
              </a:solidFill>
            </p:grpSpPr>
            <p:sp>
              <p:nvSpPr>
                <p:cNvPr id="191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22" name="Group 746"/>
              <p:cNvGrpSpPr/>
              <p:nvPr/>
            </p:nvGrpSpPr>
            <p:grpSpPr>
              <a:xfrm>
                <a:off x="4559772" y="6384174"/>
                <a:ext cx="348521" cy="470651"/>
                <a:chOff x="7011958" y="-48945"/>
                <a:chExt cx="557213" cy="752475"/>
              </a:xfrm>
              <a:solidFill>
                <a:schemeClr val="tx1">
                  <a:alpha val="7000"/>
                </a:schemeClr>
              </a:solidFill>
            </p:grpSpPr>
            <p:sp>
              <p:nvSpPr>
                <p:cNvPr id="191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23"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4"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5"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6"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7"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8"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9"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0"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31" name="Group 740"/>
              <p:cNvGrpSpPr/>
              <p:nvPr/>
            </p:nvGrpSpPr>
            <p:grpSpPr>
              <a:xfrm>
                <a:off x="5930629" y="6384174"/>
                <a:ext cx="348521" cy="470651"/>
                <a:chOff x="7011958" y="-48945"/>
                <a:chExt cx="557213" cy="752475"/>
              </a:xfrm>
              <a:solidFill>
                <a:schemeClr val="tx1">
                  <a:alpha val="12000"/>
                </a:schemeClr>
              </a:solidFill>
            </p:grpSpPr>
            <p:sp>
              <p:nvSpPr>
                <p:cNvPr id="191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32"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3"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4"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5"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36" name="Group 746"/>
              <p:cNvGrpSpPr/>
              <p:nvPr/>
            </p:nvGrpSpPr>
            <p:grpSpPr>
              <a:xfrm>
                <a:off x="10744905" y="6384174"/>
                <a:ext cx="348521" cy="470651"/>
                <a:chOff x="7011958" y="-48945"/>
                <a:chExt cx="557213" cy="752475"/>
              </a:xfrm>
              <a:solidFill>
                <a:schemeClr val="tx1">
                  <a:alpha val="7000"/>
                </a:schemeClr>
              </a:solidFill>
            </p:grpSpPr>
            <p:sp>
              <p:nvSpPr>
                <p:cNvPr id="191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37"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8"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39" name="Group 781"/>
              <p:cNvGrpSpPr/>
              <p:nvPr/>
            </p:nvGrpSpPr>
            <p:grpSpPr>
              <a:xfrm>
                <a:off x="520986" y="5766031"/>
                <a:ext cx="612096" cy="486108"/>
                <a:chOff x="9258271" y="-45770"/>
                <a:chExt cx="925513" cy="735013"/>
              </a:xfrm>
              <a:solidFill>
                <a:schemeClr val="bg2">
                  <a:alpha val="38000"/>
                </a:schemeClr>
              </a:solidFill>
            </p:grpSpPr>
            <p:sp>
              <p:nvSpPr>
                <p:cNvPr id="190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40"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341"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189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42"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3"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4"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5"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6"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7"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8"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9"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0"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51" name="Group 740"/>
              <p:cNvGrpSpPr/>
              <p:nvPr/>
            </p:nvGrpSpPr>
            <p:grpSpPr>
              <a:xfrm>
                <a:off x="11309765" y="5781488"/>
                <a:ext cx="348521" cy="470651"/>
                <a:chOff x="7011958" y="-48945"/>
                <a:chExt cx="557213" cy="752475"/>
              </a:xfrm>
              <a:solidFill>
                <a:schemeClr val="tx1">
                  <a:alpha val="12000"/>
                </a:schemeClr>
              </a:solidFill>
            </p:grpSpPr>
            <p:sp>
              <p:nvSpPr>
                <p:cNvPr id="188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52"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3"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4"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5"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6"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7"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8"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9"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0"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1"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62" name="Group 746"/>
              <p:cNvGrpSpPr/>
              <p:nvPr/>
            </p:nvGrpSpPr>
            <p:grpSpPr>
              <a:xfrm>
                <a:off x="2852486" y="5781488"/>
                <a:ext cx="348521" cy="470651"/>
                <a:chOff x="7011958" y="-48945"/>
                <a:chExt cx="557213" cy="752475"/>
              </a:xfrm>
              <a:solidFill>
                <a:schemeClr val="tx1">
                  <a:alpha val="7000"/>
                </a:schemeClr>
              </a:solidFill>
            </p:grpSpPr>
            <p:sp>
              <p:nvSpPr>
                <p:cNvPr id="188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63"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4"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5"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66"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187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67"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8"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9"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0"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71" name="Group 740"/>
              <p:cNvGrpSpPr/>
              <p:nvPr/>
            </p:nvGrpSpPr>
            <p:grpSpPr>
              <a:xfrm>
                <a:off x="4495244" y="5781488"/>
                <a:ext cx="348521" cy="470651"/>
                <a:chOff x="7011958" y="-48945"/>
                <a:chExt cx="557213" cy="752475"/>
              </a:xfrm>
              <a:solidFill>
                <a:schemeClr val="tx1">
                  <a:alpha val="12000"/>
                </a:schemeClr>
              </a:solidFill>
            </p:grpSpPr>
            <p:sp>
              <p:nvSpPr>
                <p:cNvPr id="187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72"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3"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4"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5"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6"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7"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8"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9"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0"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1"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2"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3"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4"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5"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86" name="Group 740"/>
              <p:cNvGrpSpPr/>
              <p:nvPr/>
            </p:nvGrpSpPr>
            <p:grpSpPr>
              <a:xfrm>
                <a:off x="7781924" y="5093639"/>
                <a:ext cx="348521" cy="470651"/>
                <a:chOff x="7011958" y="-48945"/>
                <a:chExt cx="557213" cy="752475"/>
              </a:xfrm>
              <a:solidFill>
                <a:schemeClr val="tx1">
                  <a:alpha val="12000"/>
                </a:schemeClr>
              </a:solidFill>
            </p:grpSpPr>
            <p:sp>
              <p:nvSpPr>
                <p:cNvPr id="187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7" name="Group 746"/>
              <p:cNvGrpSpPr/>
              <p:nvPr/>
            </p:nvGrpSpPr>
            <p:grpSpPr>
              <a:xfrm>
                <a:off x="10201505" y="5093639"/>
                <a:ext cx="348521" cy="470651"/>
                <a:chOff x="7011958" y="-48945"/>
                <a:chExt cx="557213" cy="752475"/>
              </a:xfrm>
              <a:solidFill>
                <a:schemeClr val="tx1">
                  <a:alpha val="7000"/>
                </a:schemeClr>
              </a:solidFill>
            </p:grpSpPr>
            <p:sp>
              <p:nvSpPr>
                <p:cNvPr id="187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88"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9"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0"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1"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92" name="Group 740"/>
              <p:cNvGrpSpPr/>
              <p:nvPr/>
            </p:nvGrpSpPr>
            <p:grpSpPr>
              <a:xfrm>
                <a:off x="11574318" y="5093639"/>
                <a:ext cx="348521" cy="470651"/>
                <a:chOff x="7011958" y="-48945"/>
                <a:chExt cx="557213" cy="752475"/>
              </a:xfrm>
              <a:solidFill>
                <a:schemeClr val="tx1">
                  <a:alpha val="12000"/>
                </a:schemeClr>
              </a:solidFill>
            </p:grpSpPr>
            <p:sp>
              <p:nvSpPr>
                <p:cNvPr id="186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93" name="Group 781"/>
              <p:cNvGrpSpPr/>
              <p:nvPr/>
            </p:nvGrpSpPr>
            <p:grpSpPr>
              <a:xfrm>
                <a:off x="6103830" y="4470631"/>
                <a:ext cx="612096" cy="486108"/>
                <a:chOff x="9258271" y="-45770"/>
                <a:chExt cx="925513" cy="735013"/>
              </a:xfrm>
              <a:solidFill>
                <a:schemeClr val="bg2">
                  <a:alpha val="38000"/>
                </a:schemeClr>
              </a:solidFill>
            </p:grpSpPr>
            <p:sp>
              <p:nvSpPr>
                <p:cNvPr id="185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94"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18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5"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6"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7"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98" name="Group 746"/>
              <p:cNvGrpSpPr/>
              <p:nvPr/>
            </p:nvGrpSpPr>
            <p:grpSpPr>
              <a:xfrm>
                <a:off x="8463850" y="4486088"/>
                <a:ext cx="348521" cy="470651"/>
                <a:chOff x="7011958" y="-48945"/>
                <a:chExt cx="557213" cy="752475"/>
              </a:xfrm>
              <a:solidFill>
                <a:schemeClr val="tx1">
                  <a:alpha val="7000"/>
                </a:schemeClr>
              </a:solidFill>
            </p:grpSpPr>
            <p:sp>
              <p:nvSpPr>
                <p:cNvPr id="18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9"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0"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1"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02"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183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03"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4"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5"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6"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07" name="Group 740"/>
              <p:cNvGrpSpPr/>
              <p:nvPr/>
            </p:nvGrpSpPr>
            <p:grpSpPr>
              <a:xfrm>
                <a:off x="10109728" y="4486088"/>
                <a:ext cx="348521" cy="470651"/>
                <a:chOff x="7011958" y="-48945"/>
                <a:chExt cx="557213" cy="752475"/>
              </a:xfrm>
              <a:solidFill>
                <a:schemeClr val="tx1">
                  <a:alpha val="12000"/>
                </a:schemeClr>
              </a:solidFill>
            </p:grpSpPr>
            <p:sp>
              <p:nvSpPr>
                <p:cNvPr id="18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08"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9"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0"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1"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2"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3"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4"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5"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6"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7"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8"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19" name="Group 746"/>
              <p:cNvGrpSpPr/>
              <p:nvPr/>
            </p:nvGrpSpPr>
            <p:grpSpPr>
              <a:xfrm>
                <a:off x="4493807" y="5093639"/>
                <a:ext cx="348521" cy="470651"/>
                <a:chOff x="7011958" y="-48945"/>
                <a:chExt cx="557213" cy="752475"/>
              </a:xfrm>
              <a:solidFill>
                <a:schemeClr val="tx1">
                  <a:alpha val="7000"/>
                </a:schemeClr>
              </a:solidFill>
            </p:grpSpPr>
            <p:sp>
              <p:nvSpPr>
                <p:cNvPr id="183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20"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1"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2"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23"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4"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5"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6"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7"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8"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9"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0"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1"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32" name="Group 740"/>
              <p:cNvGrpSpPr/>
              <p:nvPr/>
            </p:nvGrpSpPr>
            <p:grpSpPr>
              <a:xfrm>
                <a:off x="5035590" y="4486088"/>
                <a:ext cx="348521" cy="470651"/>
                <a:chOff x="7011958" y="-48945"/>
                <a:chExt cx="557213" cy="752475"/>
              </a:xfrm>
              <a:solidFill>
                <a:schemeClr val="tx1">
                  <a:alpha val="12000"/>
                </a:schemeClr>
              </a:solidFill>
            </p:grpSpPr>
            <p:sp>
              <p:nvSpPr>
                <p:cNvPr id="183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33"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4"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5"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6"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7"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8"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9"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0"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1"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2"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3"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4"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1445"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6"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7"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8"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9"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0"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1"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2"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3"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4"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55" name="Group 740"/>
              <p:cNvGrpSpPr/>
              <p:nvPr/>
            </p:nvGrpSpPr>
            <p:grpSpPr>
              <a:xfrm>
                <a:off x="2168525" y="3806074"/>
                <a:ext cx="348521" cy="470651"/>
                <a:chOff x="7011958" y="-48945"/>
                <a:chExt cx="557213" cy="752475"/>
              </a:xfrm>
              <a:solidFill>
                <a:schemeClr val="tx1">
                  <a:alpha val="12000"/>
                </a:schemeClr>
              </a:solidFill>
            </p:grpSpPr>
            <p:sp>
              <p:nvSpPr>
                <p:cNvPr id="182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56" name="Group 746"/>
              <p:cNvGrpSpPr/>
              <p:nvPr/>
            </p:nvGrpSpPr>
            <p:grpSpPr>
              <a:xfrm>
                <a:off x="4585172" y="3806074"/>
                <a:ext cx="348521" cy="470651"/>
                <a:chOff x="7011958" y="-48945"/>
                <a:chExt cx="557213" cy="752475"/>
              </a:xfrm>
              <a:solidFill>
                <a:schemeClr val="tx1">
                  <a:alpha val="7000"/>
                </a:schemeClr>
              </a:solidFill>
            </p:grpSpPr>
            <p:sp>
              <p:nvSpPr>
                <p:cNvPr id="182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57"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8"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9"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0"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1"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2"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3"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4"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65" name="Group 740"/>
              <p:cNvGrpSpPr/>
              <p:nvPr/>
            </p:nvGrpSpPr>
            <p:grpSpPr>
              <a:xfrm>
                <a:off x="5956029" y="3806074"/>
                <a:ext cx="348521" cy="470651"/>
                <a:chOff x="7011958" y="-48945"/>
                <a:chExt cx="557213" cy="752475"/>
              </a:xfrm>
              <a:solidFill>
                <a:schemeClr val="tx1">
                  <a:alpha val="12000"/>
                </a:schemeClr>
              </a:solidFill>
            </p:grpSpPr>
            <p:sp>
              <p:nvSpPr>
                <p:cNvPr id="182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66"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7"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8"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9"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70" name="Group 746"/>
              <p:cNvGrpSpPr/>
              <p:nvPr/>
            </p:nvGrpSpPr>
            <p:grpSpPr>
              <a:xfrm>
                <a:off x="10770305" y="3806074"/>
                <a:ext cx="348521" cy="470651"/>
                <a:chOff x="7011958" y="-48945"/>
                <a:chExt cx="557213" cy="752475"/>
              </a:xfrm>
              <a:solidFill>
                <a:schemeClr val="tx1">
                  <a:alpha val="7000"/>
                </a:schemeClr>
              </a:solidFill>
            </p:grpSpPr>
            <p:sp>
              <p:nvSpPr>
                <p:cNvPr id="18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71"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2"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73" name="Group 781"/>
              <p:cNvGrpSpPr/>
              <p:nvPr/>
            </p:nvGrpSpPr>
            <p:grpSpPr>
              <a:xfrm>
                <a:off x="520986" y="3124431"/>
                <a:ext cx="612096" cy="486108"/>
                <a:chOff x="9258271" y="-45770"/>
                <a:chExt cx="925513" cy="735013"/>
              </a:xfrm>
              <a:solidFill>
                <a:schemeClr val="bg2">
                  <a:alpha val="38000"/>
                </a:schemeClr>
              </a:solidFill>
            </p:grpSpPr>
            <p:sp>
              <p:nvSpPr>
                <p:cNvPr id="181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74"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75"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180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76"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7"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8"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9"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0"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1"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2"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3"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4"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85" name="Group 740"/>
              <p:cNvGrpSpPr/>
              <p:nvPr/>
            </p:nvGrpSpPr>
            <p:grpSpPr>
              <a:xfrm>
                <a:off x="11335165" y="3139888"/>
                <a:ext cx="348521" cy="470651"/>
                <a:chOff x="7011958" y="-48945"/>
                <a:chExt cx="557213" cy="752475"/>
              </a:xfrm>
              <a:solidFill>
                <a:schemeClr val="tx1">
                  <a:alpha val="12000"/>
                </a:schemeClr>
              </a:solidFill>
            </p:grpSpPr>
            <p:sp>
              <p:nvSpPr>
                <p:cNvPr id="180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86"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7"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8"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9"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0"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1"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2"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3"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4"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5"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96" name="Group 746"/>
              <p:cNvGrpSpPr/>
              <p:nvPr/>
            </p:nvGrpSpPr>
            <p:grpSpPr>
              <a:xfrm>
                <a:off x="2877886" y="3139888"/>
                <a:ext cx="348521" cy="470651"/>
                <a:chOff x="7011958" y="-48945"/>
                <a:chExt cx="557213" cy="752475"/>
              </a:xfrm>
              <a:solidFill>
                <a:schemeClr val="tx1">
                  <a:alpha val="7000"/>
                </a:schemeClr>
              </a:solidFill>
            </p:grpSpPr>
            <p:sp>
              <p:nvSpPr>
                <p:cNvPr id="179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97"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8"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9"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00"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178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01"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2"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3"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4"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05" name="Group 740"/>
              <p:cNvGrpSpPr/>
              <p:nvPr/>
            </p:nvGrpSpPr>
            <p:grpSpPr>
              <a:xfrm>
                <a:off x="4520644" y="3139888"/>
                <a:ext cx="348521" cy="470651"/>
                <a:chOff x="7011958" y="-48945"/>
                <a:chExt cx="557213" cy="752475"/>
              </a:xfrm>
              <a:solidFill>
                <a:schemeClr val="tx1">
                  <a:alpha val="12000"/>
                </a:schemeClr>
              </a:solidFill>
            </p:grpSpPr>
            <p:sp>
              <p:nvSpPr>
                <p:cNvPr id="178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06"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7"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8"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9"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0"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1"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2"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3"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4"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5"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6"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7"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8"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9"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20" name="Group 740"/>
              <p:cNvGrpSpPr/>
              <p:nvPr/>
            </p:nvGrpSpPr>
            <p:grpSpPr>
              <a:xfrm>
                <a:off x="7807324" y="2515539"/>
                <a:ext cx="348521" cy="470651"/>
                <a:chOff x="7011958" y="-48945"/>
                <a:chExt cx="557213" cy="752475"/>
              </a:xfrm>
              <a:solidFill>
                <a:schemeClr val="tx1">
                  <a:alpha val="12000"/>
                </a:schemeClr>
              </a:solidFill>
            </p:grpSpPr>
            <p:sp>
              <p:nvSpPr>
                <p:cNvPr id="178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21" name="Group 746"/>
              <p:cNvGrpSpPr/>
              <p:nvPr/>
            </p:nvGrpSpPr>
            <p:grpSpPr>
              <a:xfrm>
                <a:off x="10226905" y="2515539"/>
                <a:ext cx="348521" cy="470651"/>
                <a:chOff x="7011958" y="-48945"/>
                <a:chExt cx="557213" cy="752475"/>
              </a:xfrm>
              <a:solidFill>
                <a:schemeClr val="tx1">
                  <a:alpha val="7000"/>
                </a:schemeClr>
              </a:solidFill>
            </p:grpSpPr>
            <p:sp>
              <p:nvSpPr>
                <p:cNvPr id="17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22"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3"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4"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5"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26" name="Group 740"/>
              <p:cNvGrpSpPr/>
              <p:nvPr/>
            </p:nvGrpSpPr>
            <p:grpSpPr>
              <a:xfrm>
                <a:off x="11599718" y="2515539"/>
                <a:ext cx="348521" cy="470651"/>
                <a:chOff x="7011958" y="-48945"/>
                <a:chExt cx="557213" cy="752475"/>
              </a:xfrm>
              <a:solidFill>
                <a:schemeClr val="tx1">
                  <a:alpha val="12000"/>
                </a:schemeClr>
              </a:solidFill>
            </p:grpSpPr>
            <p:sp>
              <p:nvSpPr>
                <p:cNvPr id="178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27" name="Group 781"/>
              <p:cNvGrpSpPr/>
              <p:nvPr/>
            </p:nvGrpSpPr>
            <p:grpSpPr>
              <a:xfrm>
                <a:off x="6129230" y="1892531"/>
                <a:ext cx="612096" cy="486108"/>
                <a:chOff x="9258271" y="-45770"/>
                <a:chExt cx="925513" cy="735013"/>
              </a:xfrm>
              <a:solidFill>
                <a:schemeClr val="bg2">
                  <a:alpha val="38000"/>
                </a:schemeClr>
              </a:solidFill>
            </p:grpSpPr>
            <p:sp>
              <p:nvSpPr>
                <p:cNvPr id="177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28"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176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29"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0"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1"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32" name="Group 746"/>
              <p:cNvGrpSpPr/>
              <p:nvPr/>
            </p:nvGrpSpPr>
            <p:grpSpPr>
              <a:xfrm>
                <a:off x="8489250" y="1907988"/>
                <a:ext cx="348521" cy="470651"/>
                <a:chOff x="7011958" y="-48945"/>
                <a:chExt cx="557213" cy="752475"/>
              </a:xfrm>
              <a:solidFill>
                <a:schemeClr val="tx1">
                  <a:alpha val="7000"/>
                </a:schemeClr>
              </a:solidFill>
            </p:grpSpPr>
            <p:sp>
              <p:nvSpPr>
                <p:cNvPr id="175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33"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4"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5"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36"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17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37"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8"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9"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0"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41" name="Group 740"/>
              <p:cNvGrpSpPr/>
              <p:nvPr/>
            </p:nvGrpSpPr>
            <p:grpSpPr>
              <a:xfrm>
                <a:off x="10135128" y="1907988"/>
                <a:ext cx="348521" cy="470651"/>
                <a:chOff x="7011958" y="-48945"/>
                <a:chExt cx="557213" cy="752475"/>
              </a:xfrm>
              <a:solidFill>
                <a:schemeClr val="tx1">
                  <a:alpha val="12000"/>
                </a:schemeClr>
              </a:solidFill>
            </p:grpSpPr>
            <p:sp>
              <p:nvSpPr>
                <p:cNvPr id="17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42"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3"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4"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5"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6"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7"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8"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9"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0"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1"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2"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53" name="Group 746"/>
              <p:cNvGrpSpPr/>
              <p:nvPr/>
            </p:nvGrpSpPr>
            <p:grpSpPr>
              <a:xfrm>
                <a:off x="4519207" y="2515539"/>
                <a:ext cx="348521" cy="470651"/>
                <a:chOff x="7011958" y="-48945"/>
                <a:chExt cx="557213" cy="752475"/>
              </a:xfrm>
              <a:solidFill>
                <a:schemeClr val="tx1">
                  <a:alpha val="7000"/>
                </a:schemeClr>
              </a:solidFill>
            </p:grpSpPr>
            <p:sp>
              <p:nvSpPr>
                <p:cNvPr id="174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54"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5"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6"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57"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8"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9"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0"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1"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2"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3"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4"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5"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66" name="Group 740"/>
              <p:cNvGrpSpPr/>
              <p:nvPr/>
            </p:nvGrpSpPr>
            <p:grpSpPr>
              <a:xfrm>
                <a:off x="5060990" y="1907988"/>
                <a:ext cx="348521" cy="470651"/>
                <a:chOff x="7011958" y="-48945"/>
                <a:chExt cx="557213" cy="752475"/>
              </a:xfrm>
              <a:solidFill>
                <a:schemeClr val="tx1">
                  <a:alpha val="12000"/>
                </a:schemeClr>
              </a:solidFill>
            </p:grpSpPr>
            <p:sp>
              <p:nvSpPr>
                <p:cNvPr id="174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67"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8"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9"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0"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1"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2"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3"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4"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5"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6"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7"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8"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9"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0"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1"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2"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3"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4"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5"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6"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7"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8"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89" name="Group 740"/>
              <p:cNvGrpSpPr/>
              <p:nvPr/>
            </p:nvGrpSpPr>
            <p:grpSpPr>
              <a:xfrm>
                <a:off x="7820024" y="1334439"/>
                <a:ext cx="348521" cy="470651"/>
                <a:chOff x="7011958" y="-48945"/>
                <a:chExt cx="557213" cy="752475"/>
              </a:xfrm>
              <a:solidFill>
                <a:schemeClr val="tx1">
                  <a:alpha val="12000"/>
                </a:schemeClr>
              </a:solidFill>
            </p:grpSpPr>
            <p:sp>
              <p:nvSpPr>
                <p:cNvPr id="174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0" name="Group 746"/>
              <p:cNvGrpSpPr/>
              <p:nvPr/>
            </p:nvGrpSpPr>
            <p:grpSpPr>
              <a:xfrm>
                <a:off x="10239605" y="1334439"/>
                <a:ext cx="348521" cy="470651"/>
                <a:chOff x="7011958" y="-48945"/>
                <a:chExt cx="557213" cy="752475"/>
              </a:xfrm>
              <a:solidFill>
                <a:schemeClr val="tx1">
                  <a:alpha val="7000"/>
                </a:schemeClr>
              </a:solidFill>
            </p:grpSpPr>
            <p:sp>
              <p:nvSpPr>
                <p:cNvPr id="173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91"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92"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93"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94"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95" name="Group 740"/>
              <p:cNvGrpSpPr/>
              <p:nvPr/>
            </p:nvGrpSpPr>
            <p:grpSpPr>
              <a:xfrm>
                <a:off x="11612418" y="1334439"/>
                <a:ext cx="348521" cy="470651"/>
                <a:chOff x="7011958" y="-48945"/>
                <a:chExt cx="557213" cy="752475"/>
              </a:xfrm>
              <a:solidFill>
                <a:schemeClr val="tx1">
                  <a:alpha val="12000"/>
                </a:schemeClr>
              </a:solidFill>
            </p:grpSpPr>
            <p:sp>
              <p:nvSpPr>
                <p:cNvPr id="17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6" name="Group 781"/>
              <p:cNvGrpSpPr/>
              <p:nvPr/>
            </p:nvGrpSpPr>
            <p:grpSpPr>
              <a:xfrm>
                <a:off x="6141930" y="711431"/>
                <a:ext cx="612096" cy="486108"/>
                <a:chOff x="9258271" y="-45770"/>
                <a:chExt cx="925513" cy="735013"/>
              </a:xfrm>
              <a:solidFill>
                <a:schemeClr val="bg2">
                  <a:alpha val="38000"/>
                </a:schemeClr>
              </a:solidFill>
            </p:grpSpPr>
            <p:sp>
              <p:nvSpPr>
                <p:cNvPr id="172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7"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171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98"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99"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0"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01" name="Group 746"/>
              <p:cNvGrpSpPr/>
              <p:nvPr/>
            </p:nvGrpSpPr>
            <p:grpSpPr>
              <a:xfrm>
                <a:off x="8501950" y="726888"/>
                <a:ext cx="348521" cy="470651"/>
                <a:chOff x="7011958" y="-48945"/>
                <a:chExt cx="557213" cy="752475"/>
              </a:xfrm>
              <a:solidFill>
                <a:schemeClr val="tx1">
                  <a:alpha val="7000"/>
                </a:schemeClr>
              </a:solidFill>
            </p:grpSpPr>
            <p:sp>
              <p:nvSpPr>
                <p:cNvPr id="171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02"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3"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4"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05"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170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06"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7"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8"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9"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10" name="Group 740"/>
              <p:cNvGrpSpPr/>
              <p:nvPr/>
            </p:nvGrpSpPr>
            <p:grpSpPr>
              <a:xfrm>
                <a:off x="10147828" y="726888"/>
                <a:ext cx="348521" cy="470651"/>
                <a:chOff x="7011958" y="-48945"/>
                <a:chExt cx="557213" cy="752475"/>
              </a:xfrm>
              <a:solidFill>
                <a:schemeClr val="tx1">
                  <a:alpha val="12000"/>
                </a:schemeClr>
              </a:solidFill>
            </p:grpSpPr>
            <p:sp>
              <p:nvSpPr>
                <p:cNvPr id="170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11"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2"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3"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4"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5"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6"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7"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8"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9"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0"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1"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22" name="Group 746"/>
              <p:cNvGrpSpPr/>
              <p:nvPr/>
            </p:nvGrpSpPr>
            <p:grpSpPr>
              <a:xfrm>
                <a:off x="4531907" y="1334439"/>
                <a:ext cx="348521" cy="470651"/>
                <a:chOff x="7011958" y="-48945"/>
                <a:chExt cx="557213" cy="752475"/>
              </a:xfrm>
              <a:solidFill>
                <a:schemeClr val="tx1">
                  <a:alpha val="7000"/>
                </a:schemeClr>
              </a:solidFill>
            </p:grpSpPr>
            <p:sp>
              <p:nvSpPr>
                <p:cNvPr id="170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23"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4"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5"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26"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7"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8"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9"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0"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1"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2"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3"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4"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35" name="Group 740"/>
              <p:cNvGrpSpPr/>
              <p:nvPr/>
            </p:nvGrpSpPr>
            <p:grpSpPr>
              <a:xfrm>
                <a:off x="5073690" y="726888"/>
                <a:ext cx="348521" cy="470651"/>
                <a:chOff x="7011958" y="-48945"/>
                <a:chExt cx="557213" cy="752475"/>
              </a:xfrm>
              <a:solidFill>
                <a:schemeClr val="tx1">
                  <a:alpha val="12000"/>
                </a:schemeClr>
              </a:solidFill>
            </p:grpSpPr>
            <p:sp>
              <p:nvSpPr>
                <p:cNvPr id="169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36"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7"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8"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9"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0"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1"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2"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3"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4"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5"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6"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7"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8"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9"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0"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1"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2"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3"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4"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5"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56" name="Group 740"/>
              <p:cNvGrpSpPr/>
              <p:nvPr/>
            </p:nvGrpSpPr>
            <p:grpSpPr>
              <a:xfrm>
                <a:off x="2206625" y="46874"/>
                <a:ext cx="348521" cy="470651"/>
                <a:chOff x="7011958" y="-48945"/>
                <a:chExt cx="557213" cy="752475"/>
              </a:xfrm>
              <a:solidFill>
                <a:schemeClr val="tx1">
                  <a:alpha val="12000"/>
                </a:schemeClr>
              </a:solidFill>
            </p:grpSpPr>
            <p:sp>
              <p:nvSpPr>
                <p:cNvPr id="169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57" name="Group 746"/>
              <p:cNvGrpSpPr/>
              <p:nvPr/>
            </p:nvGrpSpPr>
            <p:grpSpPr>
              <a:xfrm>
                <a:off x="4623272" y="46874"/>
                <a:ext cx="348521" cy="470651"/>
                <a:chOff x="7011958" y="-48945"/>
                <a:chExt cx="557213" cy="752475"/>
              </a:xfrm>
              <a:solidFill>
                <a:schemeClr val="tx1">
                  <a:alpha val="7000"/>
                </a:schemeClr>
              </a:solidFill>
            </p:grpSpPr>
            <p:sp>
              <p:nvSpPr>
                <p:cNvPr id="169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58"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9"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0"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1"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2"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3"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4"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5"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66" name="Group 740"/>
              <p:cNvGrpSpPr/>
              <p:nvPr/>
            </p:nvGrpSpPr>
            <p:grpSpPr>
              <a:xfrm>
                <a:off x="5994129" y="46874"/>
                <a:ext cx="348521" cy="470651"/>
                <a:chOff x="7011958" y="-48945"/>
                <a:chExt cx="557213" cy="752475"/>
              </a:xfrm>
              <a:solidFill>
                <a:schemeClr val="tx1">
                  <a:alpha val="12000"/>
                </a:schemeClr>
              </a:solidFill>
            </p:grpSpPr>
            <p:sp>
              <p:nvSpPr>
                <p:cNvPr id="169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67"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8"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9"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0"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71" name="Group 746"/>
              <p:cNvGrpSpPr/>
              <p:nvPr/>
            </p:nvGrpSpPr>
            <p:grpSpPr>
              <a:xfrm>
                <a:off x="10808405" y="46874"/>
                <a:ext cx="348521" cy="470651"/>
                <a:chOff x="7011958" y="-48945"/>
                <a:chExt cx="557213" cy="752475"/>
              </a:xfrm>
              <a:solidFill>
                <a:schemeClr val="tx1">
                  <a:alpha val="7000"/>
                </a:schemeClr>
              </a:solidFill>
            </p:grpSpPr>
            <p:sp>
              <p:nvSpPr>
                <p:cNvPr id="169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72"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3"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4"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675"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168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76"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7"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8"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9"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sp>
        <p:nvSpPr>
          <p:cNvPr id="2554" name="Rectangle 2553"/>
          <p:cNvSpPr/>
          <p:nvPr userDrawn="1"/>
        </p:nvSpPr>
        <p:spPr bwMode="auto">
          <a:xfrm>
            <a:off x="2718486" y="0"/>
            <a:ext cx="12436475" cy="6994525"/>
          </a:xfrm>
          <a:prstGeom prst="rect">
            <a:avLst/>
          </a:prstGeom>
          <a:solidFill>
            <a:schemeClr val="bg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000" b="1" dirty="0">
              <a:solidFill>
                <a:schemeClr val="bg1"/>
              </a:solidFill>
              <a:latin typeface="+mj-lt"/>
              <a:ea typeface="Segoe UI" pitchFamily="34" charset="0"/>
              <a:cs typeface="Segoe UI" pitchFamily="34" charset="0"/>
            </a:endParaRPr>
          </a:p>
        </p:txBody>
      </p:sp>
      <p:sp>
        <p:nvSpPr>
          <p:cNvPr id="2" name="Footer Placeholder 1"/>
          <p:cNvSpPr>
            <a:spLocks noGrp="1"/>
          </p:cNvSpPr>
          <p:nvPr>
            <p:ph type="ftr" sz="quarter" idx="10"/>
          </p:nvPr>
        </p:nvSpPr>
        <p:spPr>
          <a:xfrm>
            <a:off x="457200" y="6565900"/>
            <a:ext cx="3937000" cy="136525"/>
          </a:xfrm>
          <a:prstGeom prst="rect">
            <a:avLst/>
          </a:prstGeom>
        </p:spPr>
        <p:txBody>
          <a:bodyPr/>
          <a:lstStyle>
            <a:lvl1pPr fontAlgn="base">
              <a:spcBef>
                <a:spcPct val="0"/>
              </a:spcBef>
              <a:spcAft>
                <a:spcPct val="0"/>
              </a:spcAft>
              <a:defRPr dirty="0" smtClean="0">
                <a:solidFill>
                  <a:srgbClr val="000000"/>
                </a:solidFill>
              </a:defRPr>
            </a:lvl1pPr>
          </a:lstStyle>
          <a:p>
            <a:pPr>
              <a:defRPr/>
            </a:pPr>
            <a:r>
              <a:t>Microsoft Confidential</a:t>
            </a:r>
          </a:p>
        </p:txBody>
      </p:sp>
      <p:sp>
        <p:nvSpPr>
          <p:cNvPr id="3" name="Slide Number Placeholder 2"/>
          <p:cNvSpPr>
            <a:spLocks noGrp="1"/>
          </p:cNvSpPr>
          <p:nvPr>
            <p:ph type="sldNum" sz="quarter" idx="11"/>
          </p:nvPr>
        </p:nvSpPr>
        <p:spPr/>
        <p:txBody>
          <a:bodyPr/>
          <a:lstStyle>
            <a:lvl1pPr defTabSz="931863" fontAlgn="base">
              <a:spcBef>
                <a:spcPct val="0"/>
              </a:spcBef>
              <a:spcAft>
                <a:spcPct val="0"/>
              </a:spcAft>
              <a:defRPr smtClean="0">
                <a:solidFill>
                  <a:srgbClr val="000000"/>
                </a:solidFill>
              </a:defRPr>
            </a:lvl1pPr>
          </a:lstStyle>
          <a:p>
            <a:pPr>
              <a:defRPr/>
            </a:pPr>
            <a:fld id="{F8A0AC42-AA1D-4944-8D96-660DE70C7E1B}" type="slidenum">
              <a:rPr/>
              <a:pPr>
                <a:defRPr/>
              </a:pPr>
              <a:t>‹#›</a:t>
            </a:fld>
            <a:endParaRPr dirty="0"/>
          </a:p>
        </p:txBody>
      </p:sp>
    </p:spTree>
    <p:extLst>
      <p:ext uri="{BB962C8B-B14F-4D97-AF65-F5344CB8AC3E}">
        <p14:creationId xmlns:p14="http://schemas.microsoft.com/office/powerpoint/2010/main" val="1677127022"/>
      </p:ext>
    </p:extLst>
  </p:cSld>
  <p:clrMapOvr>
    <a:overrideClrMapping bg1="lt1" tx1="dk1" bg2="lt2" tx2="dk2" accent1="accent1" accent2="accent2" accent3="accent3" accent4="accent4" accent5="accent5" accent6="accent6" hlink="hlink" folHlink="folHlink"/>
  </p:clrMapOvr>
  <p:transition spd="med">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_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sz="4000">
                <a:solidFill>
                  <a:schemeClr val="tx1"/>
                </a:solidFill>
                <a:latin typeface="+mj-lt"/>
              </a:defRPr>
            </a:lvl1pPr>
          </a:lstStyle>
          <a:p>
            <a:r>
              <a:rPr lang="en-US" dirty="0"/>
              <a:t>Click to edit Master title style</a:t>
            </a:r>
          </a:p>
        </p:txBody>
      </p:sp>
    </p:spTree>
    <p:extLst>
      <p:ext uri="{BB962C8B-B14F-4D97-AF65-F5344CB8AC3E}">
        <p14:creationId xmlns:p14="http://schemas.microsoft.com/office/powerpoint/2010/main" val="3859615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Two Column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2536079"/>
          </a:xfrm>
        </p:spPr>
        <p:txBody>
          <a:bodyPr wrap="square">
            <a:spAutoFit/>
          </a:bodyPr>
          <a:lstStyle>
            <a:lvl1pPr marL="0" indent="0">
              <a:spcBef>
                <a:spcPts val="1224"/>
              </a:spcBef>
              <a:buClr>
                <a:schemeClr val="tx1"/>
              </a:buClr>
              <a:buFont typeface="Wingdings" pitchFamily="2" charset="2"/>
              <a:buNone/>
              <a:defRPr sz="3600">
                <a:gradFill>
                  <a:gsLst>
                    <a:gs pos="5109">
                      <a:schemeClr val="tx2"/>
                    </a:gs>
                    <a:gs pos="25000">
                      <a:schemeClr val="tx2"/>
                    </a:gs>
                  </a:gsLst>
                  <a:lin ang="5400000" scaled="0"/>
                </a:gradFill>
              </a:defRPr>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3"/>
          <p:cNvSpPr>
            <a:spLocks noGrp="1"/>
          </p:cNvSpPr>
          <p:nvPr>
            <p:ph type="body" sz="quarter" idx="11"/>
          </p:nvPr>
        </p:nvSpPr>
        <p:spPr>
          <a:xfrm>
            <a:off x="6675439" y="1212849"/>
            <a:ext cx="5486399" cy="2536079"/>
          </a:xfrm>
        </p:spPr>
        <p:txBody>
          <a:bodyPr wrap="square">
            <a:spAutoFit/>
          </a:bodyPr>
          <a:lstStyle>
            <a:lvl1pPr marL="0" indent="0">
              <a:spcBef>
                <a:spcPts val="1224"/>
              </a:spcBef>
              <a:buClr>
                <a:schemeClr val="tx1"/>
              </a:buClr>
              <a:buFont typeface="Wingdings" pitchFamily="2" charset="2"/>
              <a:buNone/>
              <a:defRPr sz="3600">
                <a:gradFill>
                  <a:gsLst>
                    <a:gs pos="100000">
                      <a:schemeClr val="tx2"/>
                    </a:gs>
                    <a:gs pos="0">
                      <a:schemeClr val="tx2"/>
                    </a:gs>
                  </a:gsLst>
                  <a:lin ang="5400000" scaled="0"/>
                </a:gradFill>
              </a:defRPr>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24978206"/>
      </p:ext>
    </p:extLst>
  </p:cSld>
  <p:clrMapOvr>
    <a:masterClrMapping/>
  </p:clrMapOvr>
  <p:transition>
    <p:fade/>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1_Two Column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40" y="1212850"/>
            <a:ext cx="5486399" cy="2596898"/>
          </a:xfrm>
        </p:spPr>
        <p:txBody>
          <a:bodyPr wrap="square">
            <a:spAutoFit/>
          </a:bodyPr>
          <a:lstStyle>
            <a:lvl1pPr marL="0" indent="0">
              <a:spcBef>
                <a:spcPts val="1224"/>
              </a:spcBef>
              <a:buClr>
                <a:schemeClr val="tx1"/>
              </a:buClr>
              <a:buFont typeface="Wingdings" pitchFamily="2" charset="2"/>
              <a:buNone/>
              <a:defRPr sz="3599">
                <a:gradFill>
                  <a:gsLst>
                    <a:gs pos="5109">
                      <a:schemeClr val="tx2"/>
                    </a:gs>
                    <a:gs pos="25000">
                      <a:schemeClr val="tx2"/>
                    </a:gs>
                  </a:gsLst>
                  <a:lin ang="5400000" scaled="0"/>
                </a:gradFill>
              </a:defRPr>
            </a:lvl1pPr>
            <a:lvl2pPr marL="0" indent="0">
              <a:buNone/>
              <a:defRPr sz="2000"/>
            </a:lvl2pPr>
            <a:lvl3pPr marL="231730" indent="0">
              <a:buNone/>
              <a:tabLst/>
              <a:defRPr sz="2000"/>
            </a:lvl3pPr>
            <a:lvl4pPr marL="460287" indent="0">
              <a:buNone/>
              <a:defRPr/>
            </a:lvl4pPr>
            <a:lvl5pPr marL="685669" indent="0">
              <a:buNone/>
              <a:tabLs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3"/>
          <p:cNvSpPr>
            <a:spLocks noGrp="1"/>
          </p:cNvSpPr>
          <p:nvPr>
            <p:ph type="body" sz="quarter" idx="11"/>
          </p:nvPr>
        </p:nvSpPr>
        <p:spPr>
          <a:xfrm>
            <a:off x="6675439" y="1212850"/>
            <a:ext cx="5486399" cy="2596898"/>
          </a:xfrm>
        </p:spPr>
        <p:txBody>
          <a:bodyPr wrap="square">
            <a:spAutoFit/>
          </a:bodyPr>
          <a:lstStyle>
            <a:lvl1pPr marL="0" indent="0">
              <a:spcBef>
                <a:spcPts val="1224"/>
              </a:spcBef>
              <a:buClr>
                <a:schemeClr val="tx1"/>
              </a:buClr>
              <a:buFont typeface="Wingdings" pitchFamily="2" charset="2"/>
              <a:buNone/>
              <a:defRPr sz="3599">
                <a:gradFill>
                  <a:gsLst>
                    <a:gs pos="100000">
                      <a:schemeClr val="tx2"/>
                    </a:gs>
                    <a:gs pos="0">
                      <a:schemeClr val="tx2"/>
                    </a:gs>
                  </a:gsLst>
                  <a:lin ang="5400000" scaled="0"/>
                </a:gradFill>
              </a:defRPr>
            </a:lvl1pPr>
            <a:lvl2pPr marL="0" indent="0">
              <a:buNone/>
              <a:defRPr sz="2000"/>
            </a:lvl2pPr>
            <a:lvl3pPr marL="231730" indent="0">
              <a:buNone/>
              <a:tabLst/>
              <a:defRPr sz="2000"/>
            </a:lvl3pPr>
            <a:lvl4pPr marL="460287" indent="0">
              <a:buNone/>
              <a:defRPr/>
            </a:lvl4pPr>
            <a:lvl5pPr marL="685669" indent="0">
              <a:buNone/>
              <a:tabLs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34776076"/>
      </p:ext>
    </p:extLst>
  </p:cSld>
  <p:clrMapOvr>
    <a:masterClrMapping/>
  </p:clrMapOvr>
  <p:transition>
    <p:fade/>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1_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1"/>
          </p:nvPr>
        </p:nvSpPr>
        <p:spPr>
          <a:xfrm>
            <a:off x="274639" y="1212850"/>
            <a:ext cx="11889564" cy="2059025"/>
          </a:xfrm>
        </p:spPr>
        <p:txBody>
          <a:bodyPr/>
          <a:lstStyle>
            <a:lvl1pPr marL="0" indent="0">
              <a:buNone/>
              <a:defRPr>
                <a:gradFill>
                  <a:gsLst>
                    <a:gs pos="2920">
                      <a:schemeClr val="tx2"/>
                    </a:gs>
                    <a:gs pos="39000">
                      <a:schemeClr val="tx2"/>
                    </a:gs>
                  </a:gsLst>
                  <a:lin ang="5400000" scaled="0"/>
                </a:gradFill>
              </a:defRPr>
            </a:lvl1pPr>
            <a:lvl2pPr marL="28569" indent="0">
              <a:buNone/>
              <a:defRPr sz="2000"/>
            </a:lvl2pPr>
            <a:lvl3pPr marL="223795" indent="0">
              <a:buNone/>
              <a:defRPr sz="2000"/>
            </a:lvl3pPr>
            <a:lvl4pPr marL="476159" indent="0">
              <a:buNone/>
              <a:defRPr sz="1800"/>
            </a:lvl4pPr>
            <a:lvl5pPr marL="739632" indent="0">
              <a:buNone/>
              <a:defRPr sz="18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137197519"/>
      </p:ext>
    </p:extLst>
  </p:cSld>
  <p:clrMapOvr>
    <a:masterClrMapping/>
  </p:clrMapOvr>
  <p:transition>
    <p:fade/>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Title and Text">
    <p:spTree>
      <p:nvGrpSpPr>
        <p:cNvPr id="1" name=""/>
        <p:cNvGrpSpPr/>
        <p:nvPr/>
      </p:nvGrpSpPr>
      <p:grpSpPr>
        <a:xfrm>
          <a:off x="0" y="0"/>
          <a:ext cx="0" cy="0"/>
          <a:chOff x="0" y="0"/>
          <a:chExt cx="0" cy="0"/>
        </a:xfrm>
      </p:grpSpPr>
      <p:sp>
        <p:nvSpPr>
          <p:cNvPr id="5" name="TextBox 4"/>
          <p:cNvSpPr txBox="1">
            <a:spLocks noChangeArrowheads="1"/>
          </p:cNvSpPr>
          <p:nvPr/>
        </p:nvSpPr>
        <p:spPr bwMode="auto">
          <a:xfrm>
            <a:off x="5987213" y="6682039"/>
            <a:ext cx="376411" cy="286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fld id="{9ACF3DA1-47D3-4ECF-AF30-D85A88EB0BF4}" type="slidenum">
              <a:rPr lang="en-US" altLang="en-US" sz="1224">
                <a:latin typeface="Calibri" pitchFamily="34" charset="0"/>
              </a:rPr>
              <a:pPr/>
              <a:t>‹#›</a:t>
            </a:fld>
            <a:endParaRPr lang="en-US" altLang="en-US" sz="1428">
              <a:latin typeface="Calibri" pitchFamily="34" charset="0"/>
            </a:endParaRPr>
          </a:p>
        </p:txBody>
      </p:sp>
      <p:sp>
        <p:nvSpPr>
          <p:cNvPr id="2" name="Title 1"/>
          <p:cNvSpPr>
            <a:spLocks noGrp="1"/>
          </p:cNvSpPr>
          <p:nvPr>
            <p:ph type="title"/>
          </p:nvPr>
        </p:nvSpPr>
        <p:spPr>
          <a:noFill/>
        </p:spPr>
        <p:txBody>
          <a:bodyPr rtlCol="0"/>
          <a:lstStyle>
            <a:lvl1pPr marL="0" indent="0" algn="ctr" defTabSz="-14143806" rtl="0" eaLnBrk="1" fontAlgn="base" hangingPunct="1">
              <a:spcBef>
                <a:spcPct val="0"/>
              </a:spcBef>
              <a:spcAft>
                <a:spcPct val="0"/>
              </a:spcAft>
              <a:defRPr lang="en-US" sz="2856" b="1" dirty="0">
                <a:solidFill>
                  <a:schemeClr val="tx2"/>
                </a:solidFill>
                <a:latin typeface="+mj-lt"/>
                <a:ea typeface="+mj-ea"/>
                <a:cs typeface="Segoe UI" pitchFamily="34" charset="0"/>
              </a:defRPr>
            </a:lvl1pPr>
          </a:lstStyle>
          <a:p>
            <a:r>
              <a:rPr lang="en-US"/>
              <a:t>Click to edit Master title style</a:t>
            </a:r>
            <a:endParaRPr lang="en-US" dirty="0"/>
          </a:p>
        </p:txBody>
      </p:sp>
      <p:sp>
        <p:nvSpPr>
          <p:cNvPr id="3" name="Text Placeholder 2"/>
          <p:cNvSpPr>
            <a:spLocks noGrp="1"/>
          </p:cNvSpPr>
          <p:nvPr>
            <p:ph type="body" idx="1"/>
          </p:nvPr>
        </p:nvSpPr>
        <p:spPr>
          <a:xfrm>
            <a:off x="274642" y="1212851"/>
            <a:ext cx="11887198" cy="1503040"/>
          </a:xfrm>
          <a:prstGeom prst="rect">
            <a:avLst/>
          </a:prstGeom>
        </p:spPr>
        <p:txBody>
          <a:bodyPr rtlCol="0"/>
          <a:lstStyle>
            <a:lvl1pPr>
              <a:buClrTx/>
              <a:buFont typeface="Wingdings" pitchFamily="2" charset="2"/>
              <a:buChar char="§"/>
              <a:defRPr sz="2040" b="1">
                <a:latin typeface="Calibri" pitchFamily="34" charset="0"/>
              </a:defRPr>
            </a:lvl1pPr>
            <a:lvl2pPr>
              <a:buClrTx/>
              <a:buFont typeface="Wingdings" pitchFamily="2" charset="2"/>
              <a:buChar char="o"/>
              <a:defRPr sz="1836" b="0">
                <a:latin typeface="Calibri Light" pitchFamily="34" charset="0"/>
              </a:defRPr>
            </a:lvl2pPr>
            <a:lvl3pPr>
              <a:buClrTx/>
              <a:buFont typeface="Wingdings" pitchFamily="2" charset="2"/>
              <a:buChar char="o"/>
              <a:defRPr sz="1632" b="0">
                <a:latin typeface="Calibri Light" pitchFamily="34" charset="0"/>
              </a:defRPr>
            </a:lvl3pPr>
            <a:lvl4pPr>
              <a:buClrTx/>
              <a:buFont typeface="Wingdings" pitchFamily="2" charset="2"/>
              <a:buChar char="o"/>
              <a:defRPr sz="1428" b="0">
                <a:latin typeface="Calibri Light" pitchFamily="34" charset="0"/>
              </a:defRPr>
            </a:lvl4pPr>
            <a:lvl5pPr>
              <a:buClrTx/>
              <a:buFont typeface="Wingdings" pitchFamily="2" charset="2"/>
              <a:buChar char="o"/>
              <a:defRPr sz="1224" b="0">
                <a:latin typeface="Calibri Light"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149932182"/>
      </p:ext>
    </p:extLst>
  </p:cSld>
  <p:clrMapOvr>
    <a:masterClrMapping/>
  </p:clrMapOvr>
  <p:transition>
    <p:fade/>
  </p:transition>
  <p:hf sldNum="0" hdr="0" ftr="0" dt="0"/>
</p:sldLayout>
</file>

<file path=ppt/slideLayouts/slideLayout27.xml><?xml version="1.0" encoding="utf-8"?>
<p:sldLayout xmlns:a="http://schemas.openxmlformats.org/drawingml/2006/main" xmlns:r="http://schemas.openxmlformats.org/officeDocument/2006/relationships" xmlns:p="http://schemas.openxmlformats.org/presentationml/2006/main">
  <p:cSld name="3_Blank">
    <p:spTree>
      <p:nvGrpSpPr>
        <p:cNvPr id="1" name=""/>
        <p:cNvGrpSpPr/>
        <p:nvPr/>
      </p:nvGrpSpPr>
      <p:grpSpPr>
        <a:xfrm>
          <a:off x="0" y="0"/>
          <a:ext cx="0" cy="0"/>
          <a:chOff x="0" y="0"/>
          <a:chExt cx="0" cy="0"/>
        </a:xfrm>
      </p:grpSpPr>
      <p:sp>
        <p:nvSpPr>
          <p:cNvPr id="5" name="TextBox 5"/>
          <p:cNvSpPr txBox="1">
            <a:spLocks noChangeArrowheads="1"/>
          </p:cNvSpPr>
          <p:nvPr/>
        </p:nvSpPr>
        <p:spPr bwMode="auto">
          <a:xfrm>
            <a:off x="5987213" y="6682039"/>
            <a:ext cx="369012" cy="2807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fld id="{3261EC2C-A78A-4E63-8952-DC8B66DB96A4}" type="slidenum">
              <a:rPr lang="en-US" altLang="en-US" sz="1224">
                <a:latin typeface="Calibri" pitchFamily="34" charset="0"/>
              </a:rPr>
              <a:pPr/>
              <a:t>‹#›</a:t>
            </a:fld>
            <a:endParaRPr lang="en-US" altLang="en-US" sz="1428">
              <a:latin typeface="Calibri" pitchFamily="34" charset="0"/>
            </a:endParaRPr>
          </a:p>
        </p:txBody>
      </p:sp>
      <p:sp>
        <p:nvSpPr>
          <p:cNvPr id="2" name="Title 1"/>
          <p:cNvSpPr>
            <a:spLocks noGrp="1"/>
          </p:cNvSpPr>
          <p:nvPr>
            <p:ph type="title"/>
          </p:nvPr>
        </p:nvSpPr>
        <p:spPr/>
        <p:txBody>
          <a:bodyPr rtlCol="0"/>
          <a:lstStyle/>
          <a:p>
            <a:r>
              <a:rPr lang="en-US"/>
              <a:t>Click to edit Master title style</a:t>
            </a:r>
          </a:p>
        </p:txBody>
      </p:sp>
    </p:spTree>
    <p:extLst>
      <p:ext uri="{BB962C8B-B14F-4D97-AF65-F5344CB8AC3E}">
        <p14:creationId xmlns:p14="http://schemas.microsoft.com/office/powerpoint/2010/main" val="1162142485"/>
      </p:ext>
    </p:extLst>
  </p:cSld>
  <p:clrMapOvr>
    <a:masterClrMapping/>
  </p:clrMapOvr>
  <p:transition>
    <p:fade/>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p:cSld name="12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Rectangle 4"/>
          <p:cNvSpPr/>
          <p:nvPr userDrawn="1"/>
        </p:nvSpPr>
        <p:spPr bwMode="auto">
          <a:xfrm>
            <a:off x="1" y="0"/>
            <a:ext cx="12436475" cy="6994525"/>
          </a:xfrm>
          <a:prstGeom prst="rect">
            <a:avLst/>
          </a:prstGeom>
          <a:solidFill>
            <a:schemeClr val="bg1"/>
          </a:solidFill>
          <a:ln>
            <a:noFill/>
            <a:headEnd type="none" w="med" len="med"/>
            <a:tailEnd type="none" w="med" len="med"/>
          </a:ln>
        </p:spPr>
        <p:style>
          <a:lnRef idx="1">
            <a:schemeClr val="accent4"/>
          </a:lnRef>
          <a:fillRef idx="3">
            <a:schemeClr val="accent4"/>
          </a:fillRef>
          <a:effectRef idx="2">
            <a:schemeClr val="accent4"/>
          </a:effectRef>
          <a:fontRef idx="minor">
            <a:schemeClr val="lt1"/>
          </a:fontRef>
        </p:style>
        <p:txBody>
          <a:bodyPr vert="horz" wrap="square" lIns="77671" tIns="38840" rIns="77671" bIns="38840" numCol="1" rtlCol="0" anchor="ctr" anchorCtr="0" compatLnSpc="1">
            <a:prstTxWarp prst="textNoShape">
              <a:avLst/>
            </a:prstTxWarp>
          </a:bodyPr>
          <a:lstStyle/>
          <a:p>
            <a:pPr algn="ctr" defTabSz="776460" fontAlgn="base">
              <a:spcBef>
                <a:spcPct val="0"/>
              </a:spcBef>
              <a:spcAft>
                <a:spcPct val="0"/>
              </a:spcAft>
            </a:pPr>
            <a:endParaRPr lang="en-US" sz="1785" dirty="0">
              <a:gradFill>
                <a:gsLst>
                  <a:gs pos="0">
                    <a:srgbClr val="FFFFFF"/>
                  </a:gs>
                  <a:gs pos="100000">
                    <a:srgbClr val="FFFFFF"/>
                  </a:gs>
                </a:gsLst>
                <a:lin ang="5400000" scaled="0"/>
              </a:gradFill>
            </a:endParaRPr>
          </a:p>
        </p:txBody>
      </p:sp>
    </p:spTree>
    <p:extLst>
      <p:ext uri="{BB962C8B-B14F-4D97-AF65-F5344CB8AC3E}">
        <p14:creationId xmlns:p14="http://schemas.microsoft.com/office/powerpoint/2010/main" val="3347113194"/>
      </p:ext>
    </p:extLst>
  </p:cSld>
  <p:clrMapOvr>
    <a:masterClrMapping/>
  </p:clrMapOvr>
  <p:transition>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Title_Code">
    <p:spTree>
      <p:nvGrpSpPr>
        <p:cNvPr id="1" name=""/>
        <p:cNvGrpSpPr/>
        <p:nvPr/>
      </p:nvGrpSpPr>
      <p:grpSpPr>
        <a:xfrm>
          <a:off x="0" y="0"/>
          <a:ext cx="0" cy="0"/>
          <a:chOff x="0" y="0"/>
          <a:chExt cx="0" cy="0"/>
        </a:xfrm>
      </p:grpSpPr>
      <p:sp>
        <p:nvSpPr>
          <p:cNvPr id="3" name="Text Placeholder 3"/>
          <p:cNvSpPr>
            <a:spLocks noGrp="1"/>
          </p:cNvSpPr>
          <p:nvPr>
            <p:ph type="body" sz="quarter" idx="10" hasCustomPrompt="1"/>
          </p:nvPr>
        </p:nvSpPr>
        <p:spPr>
          <a:xfrm>
            <a:off x="444676" y="1377434"/>
            <a:ext cx="6886900" cy="4923061"/>
          </a:xfrm>
          <a:solidFill>
            <a:schemeClr val="bg1">
              <a:lumMod val="95000"/>
            </a:schemeClr>
          </a:solidFill>
          <a:ln w="76200">
            <a:solidFill>
              <a:srgbClr val="0072C6"/>
            </a:solidFill>
          </a:ln>
        </p:spPr>
        <p:txBody>
          <a:bodyPr wrap="square">
            <a:normAutofit/>
          </a:bodyPr>
          <a:lstStyle>
            <a:lvl1pPr marL="0" indent="0" defTabSz="373039">
              <a:lnSpc>
                <a:spcPct val="100000"/>
              </a:lnSpc>
              <a:spcBef>
                <a:spcPts val="0"/>
              </a:spcBef>
              <a:buClr>
                <a:schemeClr val="tx1"/>
              </a:buClr>
              <a:buFont typeface="Wingdings" pitchFamily="2" charset="2"/>
              <a:buNone/>
              <a:defRPr sz="1836" baseline="0">
                <a:solidFill>
                  <a:schemeClr val="tx1"/>
                </a:solidFill>
                <a:latin typeface="Consolas" panose="020B0609020204030204" pitchFamily="49" charset="0"/>
                <a:cs typeface="Consolas" panose="020B0609020204030204" pitchFamily="49" charset="0"/>
              </a:defRPr>
            </a:lvl1pPr>
            <a:lvl2pPr marL="373039" indent="0" defTabSz="373039">
              <a:lnSpc>
                <a:spcPct val="100000"/>
              </a:lnSpc>
              <a:spcBef>
                <a:spcPts val="0"/>
              </a:spcBef>
              <a:buNone/>
              <a:defRPr sz="1836">
                <a:latin typeface="Consolas" panose="020B0609020204030204" pitchFamily="49" charset="0"/>
                <a:cs typeface="Consolas" panose="020B0609020204030204" pitchFamily="49" charset="0"/>
              </a:defRPr>
            </a:lvl2pPr>
            <a:lvl3pPr marL="746077" indent="0" defTabSz="373039">
              <a:lnSpc>
                <a:spcPct val="100000"/>
              </a:lnSpc>
              <a:spcBef>
                <a:spcPts val="0"/>
              </a:spcBef>
              <a:buNone/>
              <a:tabLst/>
              <a:defRPr sz="1836">
                <a:latin typeface="Consolas" panose="020B0609020204030204" pitchFamily="49" charset="0"/>
                <a:cs typeface="Consolas" panose="020B0609020204030204" pitchFamily="49" charset="0"/>
              </a:defRPr>
            </a:lvl3pPr>
            <a:lvl4pPr marL="1119116" indent="0" defTabSz="373039">
              <a:lnSpc>
                <a:spcPct val="100000"/>
              </a:lnSpc>
              <a:spcBef>
                <a:spcPts val="0"/>
              </a:spcBef>
              <a:buNone/>
              <a:defRPr sz="1836">
                <a:latin typeface="Consolas" panose="020B0609020204030204" pitchFamily="49" charset="0"/>
                <a:cs typeface="Consolas" panose="020B0609020204030204" pitchFamily="49" charset="0"/>
              </a:defRPr>
            </a:lvl4pPr>
            <a:lvl5pPr marL="1492154" indent="0" defTabSz="373039">
              <a:lnSpc>
                <a:spcPct val="100000"/>
              </a:lnSpc>
              <a:spcBef>
                <a:spcPts val="0"/>
              </a:spcBef>
              <a:buNone/>
              <a:tabLst/>
              <a:defRPr sz="1836">
                <a:latin typeface="Consolas" panose="020B0609020204030204" pitchFamily="49" charset="0"/>
                <a:cs typeface="Consolas" panose="020B0609020204030204" pitchFamily="49" charset="0"/>
              </a:defRPr>
            </a:lvl5pPr>
          </a:lstStyle>
          <a:p>
            <a:pPr lvl="0"/>
            <a:r>
              <a:rPr lang="en-US" dirty="0"/>
              <a:t>Click to edit code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quarter" idx="11"/>
          </p:nvPr>
        </p:nvSpPr>
        <p:spPr>
          <a:xfrm>
            <a:off x="7715645" y="1377433"/>
            <a:ext cx="4062854" cy="4923062"/>
          </a:xfrm>
        </p:spPr>
        <p:txBody>
          <a:bodyPr wrap="square">
            <a:normAutofit/>
          </a:bodyPr>
          <a:lstStyle>
            <a:lvl1pPr marL="0" indent="0">
              <a:spcBef>
                <a:spcPts val="1224"/>
              </a:spcBef>
              <a:buClr>
                <a:schemeClr val="tx1"/>
              </a:buClr>
              <a:buFont typeface="Wingdings" pitchFamily="2" charset="2"/>
              <a:buNone/>
              <a:defRPr sz="2652">
                <a:solidFill>
                  <a:srgbClr val="0072C6"/>
                </a:solidFill>
              </a:defRPr>
            </a:lvl1pPr>
            <a:lvl2pPr marL="0" indent="0">
              <a:spcBef>
                <a:spcPts val="612"/>
              </a:spcBef>
              <a:buNone/>
              <a:defRPr sz="1836">
                <a:latin typeface="+mj-lt"/>
              </a:defRPr>
            </a:lvl2pPr>
            <a:lvl3pPr marL="231730" indent="0">
              <a:buNone/>
              <a:tabLst/>
              <a:defRPr sz="2000"/>
            </a:lvl3pPr>
            <a:lvl4pPr marL="460287" indent="0">
              <a:buNone/>
              <a:defRPr/>
            </a:lvl4pPr>
            <a:lvl5pPr marL="685669" indent="0">
              <a:buNone/>
              <a:tabLst/>
              <a:defRPr/>
            </a:lvl5pPr>
          </a:lstStyle>
          <a:p>
            <a:pPr lvl="0"/>
            <a:r>
              <a:rPr lang="en-US" dirty="0"/>
              <a:t>Click to edit Master text styles</a:t>
            </a:r>
          </a:p>
          <a:p>
            <a:pPr lvl="1"/>
            <a:r>
              <a:rPr lang="en-US" dirty="0"/>
              <a:t>Second level</a:t>
            </a:r>
          </a:p>
        </p:txBody>
      </p:sp>
      <p:grpSp>
        <p:nvGrpSpPr>
          <p:cNvPr id="5" name="Group 2"/>
          <p:cNvGrpSpPr/>
          <p:nvPr userDrawn="1"/>
        </p:nvGrpSpPr>
        <p:grpSpPr>
          <a:xfrm>
            <a:off x="-1200" y="6642289"/>
            <a:ext cx="12436794" cy="360996"/>
            <a:chOff x="2577137" y="4571778"/>
            <a:chExt cx="9101124" cy="1390560"/>
          </a:xfrm>
        </p:grpSpPr>
        <p:sp>
          <p:nvSpPr>
            <p:cNvPr id="6" name="TextBox 5"/>
            <p:cNvSpPr txBox="1"/>
            <p:nvPr/>
          </p:nvSpPr>
          <p:spPr>
            <a:xfrm>
              <a:off x="2577137" y="4571778"/>
              <a:ext cx="3034890" cy="1390458"/>
            </a:xfrm>
            <a:prstGeom prst="rect">
              <a:avLst/>
            </a:prstGeom>
            <a:solidFill>
              <a:schemeClr val="accent1"/>
            </a:solidFill>
          </p:spPr>
          <p:txBody>
            <a:bodyPr wrap="square" lIns="457135" tIns="137141" rIns="365707" rtlCol="0">
              <a:noAutofit/>
            </a:bodyPr>
            <a:lstStyle/>
            <a:p>
              <a:pPr defTabSz="932515">
                <a:lnSpc>
                  <a:spcPts val="3060"/>
                </a:lnSpc>
              </a:pPr>
              <a:r>
                <a:rPr lang="en-US" sz="2856" dirty="0">
                  <a:solidFill>
                    <a:srgbClr val="FFFFFF"/>
                  </a:solidFill>
                  <a:latin typeface="Segoe UI Light"/>
                </a:rPr>
                <a:t> </a:t>
              </a:r>
            </a:p>
          </p:txBody>
        </p:sp>
        <p:sp>
          <p:nvSpPr>
            <p:cNvPr id="7" name="TextBox 6"/>
            <p:cNvSpPr txBox="1"/>
            <p:nvPr/>
          </p:nvSpPr>
          <p:spPr>
            <a:xfrm>
              <a:off x="5612027" y="4572324"/>
              <a:ext cx="6066234" cy="1390014"/>
            </a:xfrm>
            <a:prstGeom prst="rect">
              <a:avLst/>
            </a:prstGeom>
            <a:solidFill>
              <a:schemeClr val="accent1">
                <a:lumMod val="50000"/>
              </a:schemeClr>
            </a:solidFill>
          </p:spPr>
          <p:txBody>
            <a:bodyPr wrap="square" lIns="457135" tIns="137141" rIns="639989" rtlCol="0">
              <a:noAutofit/>
            </a:bodyPr>
            <a:lstStyle/>
            <a:p>
              <a:pPr defTabSz="932055">
                <a:lnSpc>
                  <a:spcPts val="3001"/>
                </a:lnSpc>
                <a:defRPr/>
              </a:pPr>
              <a:endParaRPr lang="en-US" sz="2856" kern="0" dirty="0">
                <a:solidFill>
                  <a:srgbClr val="FFFFFF"/>
                </a:solidFill>
                <a:latin typeface="Segoe UI Light"/>
              </a:endParaRPr>
            </a:p>
          </p:txBody>
        </p:sp>
      </p:grpSp>
      <p:sp>
        <p:nvSpPr>
          <p:cNvPr id="8" name="Title 2"/>
          <p:cNvSpPr>
            <a:spLocks noGrp="1"/>
          </p:cNvSpPr>
          <p:nvPr>
            <p:ph type="title"/>
          </p:nvPr>
        </p:nvSpPr>
        <p:spPr>
          <a:xfrm>
            <a:off x="274639" y="377082"/>
            <a:ext cx="11889564" cy="917575"/>
          </a:xfrm>
        </p:spPr>
        <p:txBody>
          <a:bodyPr/>
          <a:lstStyle/>
          <a:p>
            <a:r>
              <a:rPr lang="en-US" dirty="0"/>
              <a:t>Click to edit Master title style</a:t>
            </a:r>
          </a:p>
        </p:txBody>
      </p:sp>
    </p:spTree>
    <p:extLst>
      <p:ext uri="{BB962C8B-B14F-4D97-AF65-F5344CB8AC3E}">
        <p14:creationId xmlns:p14="http://schemas.microsoft.com/office/powerpoint/2010/main" val="2577158735"/>
      </p:ext>
    </p:extLst>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Mission Critical Text">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269241" y="127588"/>
            <a:ext cx="11653521" cy="1075884"/>
          </a:xfrm>
        </p:spPr>
        <p:txBody>
          <a:bodyPr lIns="146304" tIns="91440" rIns="146304" bIns="91440"/>
          <a:lstStyle>
            <a:lvl1pPr>
              <a:lnSpc>
                <a:spcPts val="6176"/>
              </a:lnSpc>
              <a:defRPr sz="4000" baseline="0">
                <a:solidFill>
                  <a:schemeClr val="tx1"/>
                </a:solidFill>
              </a:defRPr>
            </a:lvl1pPr>
          </a:lstStyle>
          <a:p>
            <a:r>
              <a:rPr lang="en-US"/>
              <a:t>Lorem ipsum dolor sit.</a:t>
            </a:r>
            <a:endParaRPr lang="en-US" dirty="0"/>
          </a:p>
        </p:txBody>
      </p:sp>
      <p:grpSp>
        <p:nvGrpSpPr>
          <p:cNvPr id="11" name="Group 10"/>
          <p:cNvGrpSpPr/>
          <p:nvPr userDrawn="1"/>
        </p:nvGrpSpPr>
        <p:grpSpPr>
          <a:xfrm>
            <a:off x="-1200" y="6644680"/>
            <a:ext cx="12436794" cy="360970"/>
            <a:chOff x="-1200" y="6644680"/>
            <a:chExt cx="12436794" cy="360970"/>
          </a:xfrm>
        </p:grpSpPr>
        <p:sp>
          <p:nvSpPr>
            <p:cNvPr id="12" name="TextBox 11"/>
            <p:cNvSpPr txBox="1"/>
            <p:nvPr/>
          </p:nvSpPr>
          <p:spPr>
            <a:xfrm>
              <a:off x="-1200" y="6644680"/>
              <a:ext cx="4147213" cy="360970"/>
            </a:xfrm>
            <a:prstGeom prst="rect">
              <a:avLst/>
            </a:prstGeom>
            <a:solidFill>
              <a:schemeClr val="accent4"/>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8" name="TextBox 7"/>
            <p:cNvSpPr txBox="1"/>
            <p:nvPr userDrawn="1"/>
          </p:nvSpPr>
          <p:spPr>
            <a:xfrm>
              <a:off x="4146013" y="6644680"/>
              <a:ext cx="8289581" cy="360970"/>
            </a:xfrm>
            <a:prstGeom prst="rect">
              <a:avLst/>
            </a:prstGeom>
            <a:solidFill>
              <a:srgbClr val="9000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grpSp>
      <p:sp>
        <p:nvSpPr>
          <p:cNvPr id="16" name="Text Placeholder 2"/>
          <p:cNvSpPr>
            <a:spLocks noGrp="1"/>
          </p:cNvSpPr>
          <p:nvPr>
            <p:ph type="body" sz="quarter" idx="13"/>
          </p:nvPr>
        </p:nvSpPr>
        <p:spPr>
          <a:xfrm>
            <a:off x="269242" y="1350963"/>
            <a:ext cx="11894184" cy="4923425"/>
          </a:xfrm>
        </p:spPr>
        <p:txBody>
          <a:bodyPr/>
          <a:lstStyle>
            <a:lvl1pPr marL="0" indent="0">
              <a:lnSpc>
                <a:spcPct val="100000"/>
              </a:lnSpc>
              <a:spcBef>
                <a:spcPts val="2000"/>
              </a:spcBef>
              <a:buFontTx/>
              <a:buNone/>
              <a:defRPr sz="3200">
                <a:solidFill>
                  <a:srgbClr val="C00000"/>
                </a:solidFill>
              </a:defRPr>
            </a:lvl1pPr>
            <a:lvl2pPr marL="342900" indent="0">
              <a:lnSpc>
                <a:spcPct val="100000"/>
              </a:lnSpc>
              <a:spcBef>
                <a:spcPts val="2000"/>
              </a:spcBef>
              <a:buFontTx/>
              <a:buNone/>
              <a:defRPr/>
            </a:lvl2pPr>
            <a:lvl3pPr marL="571500" indent="0">
              <a:lnSpc>
                <a:spcPct val="100000"/>
              </a:lnSpc>
              <a:spcBef>
                <a:spcPts val="2000"/>
              </a:spcBef>
              <a:buFontTx/>
              <a:buNone/>
              <a:defRPr/>
            </a:lvl3pPr>
            <a:lvl4pPr marL="800100" indent="0">
              <a:lnSpc>
                <a:spcPct val="100000"/>
              </a:lnSpc>
              <a:spcBef>
                <a:spcPts val="2000"/>
              </a:spcBef>
              <a:buFontTx/>
              <a:buNone/>
              <a:defRPr/>
            </a:lvl4pPr>
            <a:lvl5pPr marL="1028700" indent="0">
              <a:lnSpc>
                <a:spcPct val="100000"/>
              </a:lnSpc>
              <a:spcBef>
                <a:spcPts val="2000"/>
              </a:spcBef>
              <a:buFontTx/>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40878104"/>
      </p:ext>
    </p:extLst>
  </p:cSld>
  <p:clrMapOvr>
    <a:masterClrMapping/>
  </p:clrMapOvr>
  <p:transition>
    <p:fade/>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Title Slide Blu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12436475" cy="6994525"/>
          </a:xfrm>
        </p:spPr>
        <p:txBody>
          <a:bodyPr/>
          <a:lstStyle>
            <a:lvl1pPr marL="0" indent="0">
              <a:buNone/>
              <a:defRPr/>
            </a:lvl1pPr>
          </a:lstStyle>
          <a:p>
            <a:endParaRPr lang="en-US" dirty="0"/>
          </a:p>
        </p:txBody>
      </p:sp>
      <p:sp>
        <p:nvSpPr>
          <p:cNvPr id="5" name="Title 4"/>
          <p:cNvSpPr>
            <a:spLocks noGrp="1"/>
          </p:cNvSpPr>
          <p:nvPr>
            <p:ph type="title"/>
          </p:nvPr>
        </p:nvSpPr>
        <p:spPr>
          <a:xfrm>
            <a:off x="274320" y="307607"/>
            <a:ext cx="5486718" cy="917575"/>
          </a:xfrm>
        </p:spPr>
        <p:txBody>
          <a:bodyPr/>
          <a:lstStyle>
            <a:lvl1pPr>
              <a:defRPr sz="6000">
                <a:solidFill>
                  <a:schemeClr val="bg1"/>
                </a:solidFill>
              </a:defRPr>
            </a:lvl1pPr>
          </a:lstStyle>
          <a:p>
            <a:r>
              <a:rPr lang="en-US" dirty="0"/>
              <a:t>Click to edit Master title style</a:t>
            </a:r>
          </a:p>
        </p:txBody>
      </p:sp>
    </p:spTree>
    <p:extLst>
      <p:ext uri="{BB962C8B-B14F-4D97-AF65-F5344CB8AC3E}">
        <p14:creationId xmlns:p14="http://schemas.microsoft.com/office/powerpoint/2010/main" val="2535685914"/>
      </p:ext>
    </p:extLst>
  </p:cSld>
  <p:clrMapOvr>
    <a:masterClrMapping/>
  </p:clrMapOvr>
  <p:transition>
    <p:fade/>
  </p:transition>
  <p:extLst mod="1">
    <p:ext uri="{DCECCB84-F9BA-43D5-87BE-67443E8EF086}">
      <p15:sldGuideLst xmlns:p15="http://schemas.microsoft.com/office/powerpoint/2012/main">
        <p15:guide id="1" orient="horz" pos="4104">
          <p15:clr>
            <a:srgbClr val="C35EA4"/>
          </p15:clr>
        </p15:guide>
        <p15:guide id="2" pos="288">
          <p15:clr>
            <a:srgbClr val="C35EA4"/>
          </p15:clr>
        </p15:guide>
        <p15:guide id="3" orient="horz" pos="302">
          <p15:clr>
            <a:srgbClr val="C35EA4"/>
          </p15:clr>
        </p15:guide>
        <p15:guide id="4" pos="7546">
          <p15:clr>
            <a:srgbClr val="C35EA4"/>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Blank Accent Color 2">
    <p:spTree>
      <p:nvGrpSpPr>
        <p:cNvPr id="1" name=""/>
        <p:cNvGrpSpPr/>
        <p:nvPr/>
      </p:nvGrpSpPr>
      <p:grpSpPr>
        <a:xfrm>
          <a:off x="0" y="0"/>
          <a:ext cx="0" cy="0"/>
          <a:chOff x="0" y="0"/>
          <a:chExt cx="0" cy="0"/>
        </a:xfrm>
      </p:grpSpPr>
    </p:spTree>
    <p:extLst>
      <p:ext uri="{BB962C8B-B14F-4D97-AF65-F5344CB8AC3E}">
        <p14:creationId xmlns:p14="http://schemas.microsoft.com/office/powerpoint/2010/main" val="3643411154"/>
      </p:ext>
    </p:extLst>
  </p:cSld>
  <p:clrMapOvr>
    <a:masterClrMapping/>
  </p:clrMapOvr>
  <p:transition>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1_Title and Conten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29660" y="233152"/>
            <a:ext cx="11375537" cy="621530"/>
          </a:xfrm>
        </p:spPr>
        <p:txBody>
          <a:bodyPr/>
          <a:lstStyle>
            <a:lvl1pPr>
              <a:defRPr/>
            </a:lvl1pPr>
          </a:lstStyle>
          <a:p>
            <a:r>
              <a:rPr lang="en-US"/>
              <a:t>Click to edit Master title style</a:t>
            </a:r>
            <a:endParaRPr lang="en-US" dirty="0"/>
          </a:p>
        </p:txBody>
      </p:sp>
      <p:sp>
        <p:nvSpPr>
          <p:cNvPr id="5" name="Text Placeholder 4"/>
          <p:cNvSpPr>
            <a:spLocks noGrp="1"/>
          </p:cNvSpPr>
          <p:nvPr>
            <p:ph type="body" sz="quarter" idx="10"/>
          </p:nvPr>
        </p:nvSpPr>
        <p:spPr>
          <a:xfrm>
            <a:off x="529660" y="1476623"/>
            <a:ext cx="11375537" cy="222830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719048087"/>
      </p:ext>
    </p:extLst>
  </p:cSld>
  <p:clrMapOvr>
    <a:masterClrMapping/>
  </p:clrMapOvr>
  <p:transition>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Slide for Developer Code</a:t>
            </a:r>
          </a:p>
        </p:txBody>
      </p:sp>
      <p:sp>
        <p:nvSpPr>
          <p:cNvPr id="3" name="Rectangle 2"/>
          <p:cNvSpPr/>
          <p:nvPr userDrawn="1"/>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2" tIns="46632" rIns="46632" bIns="46632" numCol="1" spcCol="0" rtlCol="0" fromWordArt="0" anchor="ctr" anchorCtr="0" forceAA="0" compatLnSpc="1">
            <a:prstTxWarp prst="textNoShape">
              <a:avLst/>
            </a:prstTxWarp>
            <a:noAutofit/>
          </a:bodyPr>
          <a:lstStyle/>
          <a:p>
            <a:pPr algn="ctr" defTabSz="932293" fontAlgn="base">
              <a:spcBef>
                <a:spcPct val="0"/>
              </a:spcBef>
              <a:spcAft>
                <a:spcPct val="0"/>
              </a:spcAft>
            </a:pPr>
            <a:endParaRPr lang="en-US" sz="1800" dirty="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8" y="1216153"/>
            <a:ext cx="11887199" cy="2131353"/>
          </a:xfrm>
        </p:spPr>
        <p:txBody>
          <a:bodyPr/>
          <a:lstStyle>
            <a:lvl1pPr marL="0" indent="0">
              <a:buNone/>
              <a:defRPr sz="3299">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4648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84494"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814406"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50795"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048235559"/>
      </p:ext>
    </p:extLst>
  </p:cSld>
  <p:clrMapOvr>
    <a:masterClrMapping/>
  </p:clrMapOvr>
  <p:transition>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Title and  Non-Bulleted Content">
    <p:spTree>
      <p:nvGrpSpPr>
        <p:cNvPr id="1" name=""/>
        <p:cNvGrpSpPr/>
        <p:nvPr/>
      </p:nvGrpSpPr>
      <p:grpSpPr>
        <a:xfrm>
          <a:off x="0" y="0"/>
          <a:ext cx="0" cy="0"/>
          <a:chOff x="0" y="0"/>
          <a:chExt cx="0" cy="0"/>
        </a:xfrm>
      </p:grpSpPr>
      <p:sp>
        <p:nvSpPr>
          <p:cNvPr id="2" name="Title 1"/>
          <p:cNvSpPr>
            <a:spLocks noGrp="1"/>
          </p:cNvSpPr>
          <p:nvPr>
            <p:ph type="title"/>
          </p:nvPr>
        </p:nvSpPr>
        <p:spPr>
          <a:xfrm>
            <a:off x="529662" y="233151"/>
            <a:ext cx="11375536" cy="579152"/>
          </a:xfrm>
        </p:spPr>
        <p:txBody>
          <a:bodyPr/>
          <a:lstStyle/>
          <a:p>
            <a:r>
              <a:rPr lang="en-US"/>
              <a:t>Click to edit Master title style</a:t>
            </a:r>
            <a:endParaRPr lang="en-US" dirty="0"/>
          </a:p>
        </p:txBody>
      </p:sp>
      <p:sp>
        <p:nvSpPr>
          <p:cNvPr id="5" name="Text Placeholder 4"/>
          <p:cNvSpPr>
            <a:spLocks noGrp="1"/>
          </p:cNvSpPr>
          <p:nvPr>
            <p:ph type="body" sz="quarter" idx="10"/>
          </p:nvPr>
        </p:nvSpPr>
        <p:spPr>
          <a:xfrm>
            <a:off x="529662" y="1476624"/>
            <a:ext cx="11375536" cy="980781"/>
          </a:xfrm>
        </p:spPr>
        <p:txBody>
          <a:bodyPr/>
          <a:lstStyle>
            <a:lvl1pPr marL="0" indent="0">
              <a:spcBef>
                <a:spcPts val="0"/>
              </a:spcBef>
              <a:spcAft>
                <a:spcPts val="687"/>
              </a:spcAft>
              <a:buNone/>
              <a:defRPr sz="3264" spc="-102" baseline="0">
                <a:latin typeface="Segoe UI Light" pitchFamily="34" charset="0"/>
              </a:defRPr>
            </a:lvl1pPr>
            <a:lvl2pPr marL="0" indent="0">
              <a:spcBef>
                <a:spcPts val="0"/>
              </a:spcBef>
              <a:spcAft>
                <a:spcPts val="306"/>
              </a:spcAft>
              <a:buNone/>
              <a:defRPr sz="1836" spc="-51" baseline="0"/>
            </a:lvl2pPr>
            <a:lvl3pPr marL="0" indent="0">
              <a:spcBef>
                <a:spcPts val="0"/>
              </a:spcBef>
              <a:spcAft>
                <a:spcPts val="306"/>
              </a:spcAft>
              <a:buNone/>
              <a:defRPr sz="1530"/>
            </a:lvl3pPr>
            <a:lvl4pPr marL="0" indent="0">
              <a:spcBef>
                <a:spcPts val="0"/>
              </a:spcBef>
              <a:spcAft>
                <a:spcPts val="306"/>
              </a:spcAft>
              <a:buNone/>
              <a:defRPr/>
            </a:lvl4pPr>
            <a:lvl5pPr marL="0" indent="0">
              <a:spcBef>
                <a:spcPts val="0"/>
              </a:spcBef>
              <a:spcAft>
                <a:spcPts val="306"/>
              </a:spcAft>
              <a:buNone/>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606983739"/>
      </p:ext>
    </p:extLst>
  </p:cSld>
  <p:clrMapOvr>
    <a:masterClrMapping/>
  </p:clrMapOvr>
  <p:transition>
    <p:fade/>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Perf">
    <p:spTree>
      <p:nvGrpSpPr>
        <p:cNvPr id="1" name=""/>
        <p:cNvGrpSpPr/>
        <p:nvPr/>
      </p:nvGrpSpPr>
      <p:grpSpPr>
        <a:xfrm>
          <a:off x="0" y="0"/>
          <a:ext cx="0" cy="0"/>
          <a:chOff x="0" y="0"/>
          <a:chExt cx="0" cy="0"/>
        </a:xfrm>
      </p:grpSpPr>
      <p:sp>
        <p:nvSpPr>
          <p:cNvPr id="10" name="Rectangle 9"/>
          <p:cNvSpPr/>
          <p:nvPr userDrawn="1"/>
        </p:nvSpPr>
        <p:spPr bwMode="auto">
          <a:xfrm>
            <a:off x="4419856" y="6453184"/>
            <a:ext cx="8015739" cy="548484"/>
          </a:xfrm>
          <a:prstGeom prst="rect">
            <a:avLst/>
          </a:prstGeom>
          <a:solidFill>
            <a:srgbClr val="611C1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02" tIns="146241" rIns="182802" bIns="146241" numCol="1" spcCol="0" rtlCol="0" fromWordArt="0" anchor="t" anchorCtr="0" forceAA="0" compatLnSpc="1">
            <a:prstTxWarp prst="textNoShape">
              <a:avLst/>
            </a:prstTxWarp>
            <a:noAutofit/>
          </a:bodyPr>
          <a:lstStyle/>
          <a:p>
            <a:pPr algn="ctr" defTabSz="931935">
              <a:lnSpc>
                <a:spcPct val="90000"/>
              </a:lnSpc>
            </a:pPr>
            <a:endParaRPr lang="en-US" sz="2000" b="1" dirty="0">
              <a:solidFill>
                <a:srgbClr val="FFFFFF"/>
              </a:solidFill>
              <a:latin typeface="Segoe UI Light"/>
              <a:ea typeface="Segoe UI" pitchFamily="34" charset="0"/>
              <a:cs typeface="Segoe UI" pitchFamily="34" charset="0"/>
            </a:endParaRPr>
          </a:p>
        </p:txBody>
      </p:sp>
      <p:sp>
        <p:nvSpPr>
          <p:cNvPr id="11" name="Rectangle 10"/>
          <p:cNvSpPr/>
          <p:nvPr userDrawn="1"/>
        </p:nvSpPr>
        <p:spPr bwMode="auto">
          <a:xfrm>
            <a:off x="885" y="6453184"/>
            <a:ext cx="4418973" cy="548484"/>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02" tIns="146241" rIns="182802" bIns="146241" numCol="1" spcCol="0" rtlCol="0" fromWordArt="0" anchor="ctr" anchorCtr="0" forceAA="0" compatLnSpc="1">
            <a:prstTxWarp prst="textNoShape">
              <a:avLst/>
            </a:prstTxWarp>
            <a:noAutofit/>
          </a:bodyPr>
          <a:lstStyle/>
          <a:p>
            <a:pPr defTabSz="776329">
              <a:lnSpc>
                <a:spcPct val="90000"/>
              </a:lnSpc>
              <a:defRPr/>
            </a:pPr>
            <a:endParaRPr lang="en-US" sz="1800" kern="0" dirty="0">
              <a:ln>
                <a:solidFill>
                  <a:srgbClr val="FFFFFF">
                    <a:alpha val="0"/>
                  </a:srgbClr>
                </a:solidFill>
              </a:ln>
              <a:solidFill>
                <a:srgbClr val="FFFFFF"/>
              </a:solidFill>
              <a:latin typeface="Segoe UI Semibold" panose="020B0702040204020203" pitchFamily="34" charset="0"/>
              <a:ea typeface="MS PGothic" charset="0"/>
              <a:cs typeface="Segoe UI Semibold" panose="020B0702040204020203" pitchFamily="34" charset="0"/>
            </a:endParaRPr>
          </a:p>
        </p:txBody>
      </p:sp>
      <p:sp>
        <p:nvSpPr>
          <p:cNvPr id="12" name="Rectangle 11"/>
          <p:cNvSpPr/>
          <p:nvPr userDrawn="1"/>
        </p:nvSpPr>
        <p:spPr bwMode="auto">
          <a:xfrm>
            <a:off x="483326" y="1931038"/>
            <a:ext cx="7168116" cy="4340641"/>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01" tIns="45700" rIns="91401" bIns="45700" numCol="1" spcCol="0" rtlCol="0" fromWordArt="0" anchor="t" anchorCtr="0" forceAA="0" compatLnSpc="1">
            <a:prstTxWarp prst="textNoShape">
              <a:avLst/>
            </a:prstTxWarp>
            <a:noAutofit/>
          </a:bodyPr>
          <a:lstStyle/>
          <a:p>
            <a:pPr defTabSz="931597"/>
            <a:endParaRPr lang="en-US" sz="1800" dirty="0">
              <a:ln>
                <a:solidFill>
                  <a:srgbClr val="FFFFFF">
                    <a:alpha val="0"/>
                  </a:srgbClr>
                </a:solidFill>
              </a:ln>
              <a:solidFill>
                <a:srgbClr val="C00000"/>
              </a:solidFill>
              <a:latin typeface="Segoe UI Light"/>
              <a:ea typeface="Segoe UI" pitchFamily="34" charset="0"/>
              <a:cs typeface="Segoe UI" pitchFamily="34" charset="0"/>
            </a:endParaRPr>
          </a:p>
        </p:txBody>
      </p:sp>
      <p:sp>
        <p:nvSpPr>
          <p:cNvPr id="13" name="Title 2"/>
          <p:cNvSpPr>
            <a:spLocks noGrp="1"/>
          </p:cNvSpPr>
          <p:nvPr>
            <p:ph type="title"/>
          </p:nvPr>
        </p:nvSpPr>
        <p:spPr>
          <a:xfrm>
            <a:off x="274640" y="295277"/>
            <a:ext cx="11888787" cy="803866"/>
          </a:xfrm>
        </p:spPr>
        <p:txBody>
          <a:bodyPr/>
          <a:lstStyle>
            <a:lvl1pPr>
              <a:defRPr sz="5404"/>
            </a:lvl1pPr>
          </a:lstStyle>
          <a:p>
            <a:r>
              <a:rPr lang="en-US" dirty="0"/>
              <a:t>Click to edit Master title style</a:t>
            </a:r>
            <a:endParaRPr lang="en-IN" dirty="0"/>
          </a:p>
        </p:txBody>
      </p:sp>
      <p:sp>
        <p:nvSpPr>
          <p:cNvPr id="18" name="Text Placeholder 17"/>
          <p:cNvSpPr>
            <a:spLocks noGrp="1"/>
          </p:cNvSpPr>
          <p:nvPr>
            <p:ph type="body" sz="quarter" idx="10"/>
          </p:nvPr>
        </p:nvSpPr>
        <p:spPr>
          <a:xfrm>
            <a:off x="275286" y="1099373"/>
            <a:ext cx="11887522" cy="650819"/>
          </a:xfrm>
          <a:prstGeom prst="rect">
            <a:avLst/>
          </a:prstGeom>
        </p:spPr>
        <p:txBody>
          <a:bodyPr/>
          <a:lstStyle>
            <a:lvl1pPr marL="0" indent="0">
              <a:buNone/>
              <a:defRPr sz="3366">
                <a:solidFill>
                  <a:srgbClr val="C00000"/>
                </a:solidFill>
              </a:defRPr>
            </a:lvl1pPr>
          </a:lstStyle>
          <a:p>
            <a:pPr lvl="0"/>
            <a:r>
              <a:rPr lang="en-US" dirty="0"/>
              <a:t>Click to edit Master text styles</a:t>
            </a:r>
          </a:p>
        </p:txBody>
      </p:sp>
    </p:spTree>
    <p:extLst>
      <p:ext uri="{BB962C8B-B14F-4D97-AF65-F5344CB8AC3E}">
        <p14:creationId xmlns:p14="http://schemas.microsoft.com/office/powerpoint/2010/main" val="1686123963"/>
      </p:ext>
    </p:extLst>
  </p:cSld>
  <p:clrMapOvr>
    <a:masterClrMapping/>
  </p:clrMapOvr>
  <p:transition>
    <p:fade/>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2468368"/>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468368"/>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Box 7"/>
          <p:cNvSpPr txBox="1"/>
          <p:nvPr userDrawn="1"/>
        </p:nvSpPr>
        <p:spPr bwMode="white">
          <a:xfrm>
            <a:off x="4454934" y="6697627"/>
            <a:ext cx="3526606"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FFFFFF">
                        <a:alpha val="50000"/>
                      </a:srgbClr>
                    </a:gs>
                    <a:gs pos="86000">
                      <a:srgbClr val="FFFFFF">
                        <a:alpha val="50000"/>
                      </a:srgbClr>
                    </a:gs>
                  </a:gsLst>
                  <a:lin ang="5400000" scaled="0"/>
                </a:gradFill>
              </a:rPr>
              <a:t>MICROSOFT CONFIDENTIAL – INTERNAL ONLY</a:t>
            </a:r>
          </a:p>
        </p:txBody>
      </p:sp>
    </p:spTree>
    <p:extLst>
      <p:ext uri="{BB962C8B-B14F-4D97-AF65-F5344CB8AC3E}">
        <p14:creationId xmlns:p14="http://schemas.microsoft.com/office/powerpoint/2010/main" val="298000474"/>
      </p:ext>
    </p:extLst>
  </p:cSld>
  <p:clrMapOvr>
    <a:masterClrMapping/>
  </p:clrMapOvr>
  <p:transition>
    <p:fade/>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855008" y="372394"/>
            <a:ext cx="10726460" cy="1351952"/>
          </a:xfrm>
          <a:prstGeom prst="rect">
            <a:avLst/>
          </a:prstGeom>
        </p:spPr>
        <p:txBody>
          <a:bodyPr/>
          <a:lstStyle/>
          <a:p>
            <a:r>
              <a:rPr lang="en-US"/>
              <a:t>Click to edit Master title style</a:t>
            </a:r>
          </a:p>
        </p:txBody>
      </p:sp>
      <p:sp>
        <p:nvSpPr>
          <p:cNvPr id="3" name="Content Placeholder 2"/>
          <p:cNvSpPr>
            <a:spLocks noGrp="1"/>
          </p:cNvSpPr>
          <p:nvPr>
            <p:ph sz="half" idx="1"/>
          </p:nvPr>
        </p:nvSpPr>
        <p:spPr>
          <a:xfrm>
            <a:off x="855008" y="1861968"/>
            <a:ext cx="5285502" cy="4437962"/>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295965" y="1861968"/>
            <a:ext cx="5285502" cy="4437962"/>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855008" y="6482889"/>
            <a:ext cx="2798207" cy="372394"/>
          </a:xfrm>
          <a:prstGeom prst="rect">
            <a:avLst/>
          </a:prstGeom>
        </p:spPr>
        <p:txBody>
          <a:bodyPr/>
          <a:lstStyle/>
          <a:p>
            <a:pPr defTabSz="932597"/>
            <a:fld id="{FCBA4302-AB3A-4B30-AA1E-4FC776169C46}" type="datetimeFigureOut">
              <a:rPr lang="en-US" smtClean="0">
                <a:solidFill>
                  <a:srgbClr val="FFFFFF"/>
                </a:solidFill>
              </a:rPr>
              <a:pPr defTabSz="932597"/>
              <a:t>5/8/2017</a:t>
            </a:fld>
            <a:endParaRPr lang="en-US" dirty="0">
              <a:solidFill>
                <a:srgbClr val="FFFFFF"/>
              </a:solidFill>
            </a:endParaRPr>
          </a:p>
        </p:txBody>
      </p:sp>
      <p:sp>
        <p:nvSpPr>
          <p:cNvPr id="6" name="Footer Placeholder 5"/>
          <p:cNvSpPr>
            <a:spLocks noGrp="1"/>
          </p:cNvSpPr>
          <p:nvPr>
            <p:ph type="ftr" sz="quarter" idx="11"/>
          </p:nvPr>
        </p:nvSpPr>
        <p:spPr>
          <a:xfrm>
            <a:off x="4119583" y="6482889"/>
            <a:ext cx="4197310" cy="372394"/>
          </a:xfrm>
          <a:prstGeom prst="rect">
            <a:avLst/>
          </a:prstGeom>
        </p:spPr>
        <p:txBody>
          <a:bodyPr/>
          <a:lstStyle/>
          <a:p>
            <a:pPr defTabSz="932597"/>
            <a:endParaRPr lang="en-US" dirty="0">
              <a:solidFill>
                <a:srgbClr val="FFFFFF"/>
              </a:solidFill>
            </a:endParaRPr>
          </a:p>
        </p:txBody>
      </p:sp>
      <p:sp>
        <p:nvSpPr>
          <p:cNvPr id="7" name="Slide Number Placeholder 6"/>
          <p:cNvSpPr>
            <a:spLocks noGrp="1"/>
          </p:cNvSpPr>
          <p:nvPr>
            <p:ph type="sldNum" sz="quarter" idx="12"/>
          </p:nvPr>
        </p:nvSpPr>
        <p:spPr>
          <a:xfrm>
            <a:off x="8783260" y="6482889"/>
            <a:ext cx="2798207" cy="372394"/>
          </a:xfrm>
          <a:prstGeom prst="rect">
            <a:avLst/>
          </a:prstGeom>
        </p:spPr>
        <p:txBody>
          <a:bodyPr/>
          <a:lstStyle/>
          <a:p>
            <a:pPr defTabSz="932597"/>
            <a:fld id="{238D2EFD-9BE3-4DA5-8511-61AA80F92140}" type="slidenum">
              <a:rPr lang="en-US" smtClean="0">
                <a:solidFill>
                  <a:srgbClr val="FFFFFF"/>
                </a:solidFill>
              </a:rPr>
              <a:pPr defTabSz="932597"/>
              <a:t>‹#›</a:t>
            </a:fld>
            <a:endParaRPr lang="en-US" dirty="0">
              <a:solidFill>
                <a:srgbClr val="FFFFFF"/>
              </a:solidFill>
            </a:endParaRPr>
          </a:p>
        </p:txBody>
      </p:sp>
    </p:spTree>
    <p:extLst>
      <p:ext uri="{BB962C8B-B14F-4D97-AF65-F5344CB8AC3E}">
        <p14:creationId xmlns:p14="http://schemas.microsoft.com/office/powerpoint/2010/main" val="327777770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Two Column Bullet text 1st level colo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2425279"/>
          </a:xfrm>
        </p:spPr>
        <p:txBody>
          <a:bodyPr wrap="square">
            <a:spAutoFit/>
          </a:bodyPr>
          <a:lstStyle>
            <a:lvl1pPr marL="287338" indent="-287338">
              <a:spcBef>
                <a:spcPts val="1224"/>
              </a:spcBef>
              <a:buClr>
                <a:schemeClr val="tx2"/>
              </a:buClr>
              <a:buFont typeface="Arial" pitchFamily="34" charset="0"/>
              <a:buChar char="•"/>
              <a:defRPr sz="3200">
                <a:gradFill>
                  <a:gsLst>
                    <a:gs pos="1250">
                      <a:schemeClr val="tx2"/>
                    </a:gs>
                    <a:gs pos="99000">
                      <a:schemeClr val="tx2"/>
                    </a:gs>
                  </a:gsLst>
                  <a:lin ang="5400000" scaled="0"/>
                </a:gradFill>
              </a:defRPr>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338" indent="-287338">
              <a:spcBef>
                <a:spcPts val="1224"/>
              </a:spcBef>
              <a:buClr>
                <a:schemeClr val="tx2"/>
              </a:buClr>
              <a:buFont typeface="Arial" pitchFamily="34" charset="0"/>
              <a:buChar char="•"/>
              <a:defRPr sz="3200">
                <a:gradFill>
                  <a:gsLst>
                    <a:gs pos="1250">
                      <a:schemeClr val="tx2"/>
                    </a:gs>
                    <a:gs pos="99000">
                      <a:schemeClr val="tx2"/>
                    </a:gs>
                  </a:gsLst>
                  <a:lin ang="5400000" scaled="0"/>
                </a:gradFill>
              </a:defRPr>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236134134"/>
      </p:ext>
    </p:extLst>
  </p:cSld>
  <p:clrMapOvr>
    <a:masterClrMapping/>
  </p:clrMapOvr>
  <p:transition>
    <p:fade/>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lgn="l" defTabSz="932742" rtl="0" eaLnBrk="1" latinLnBrk="0" hangingPunct="1">
              <a:lnSpc>
                <a:spcPct val="90000"/>
              </a:lnSpc>
              <a:spcBef>
                <a:spcPct val="0"/>
              </a:spcBef>
              <a:buNone/>
              <a:defRPr lang="en-US" sz="8800" b="0" kern="1200" cap="none" spc="-100" baseline="0" dirty="0">
                <a:ln w="3175">
                  <a:noFill/>
                </a:ln>
                <a:gradFill>
                  <a:gsLst>
                    <a:gs pos="75912">
                      <a:schemeClr val="tx1"/>
                    </a:gs>
                    <a:gs pos="34307">
                      <a:schemeClr val="tx1"/>
                    </a:gs>
                    <a:gs pos="43000">
                      <a:schemeClr val="tx1"/>
                    </a:gs>
                  </a:gsLst>
                  <a:lin ang="5400000" scaled="0"/>
                </a:gradFill>
                <a:effectLst/>
                <a:latin typeface="+mj-lt"/>
                <a:ea typeface="+mn-ea"/>
                <a:cs typeface="Segoe UI" pitchFamily="34" charset="0"/>
              </a:defRPr>
            </a:lvl1pPr>
          </a:lstStyle>
          <a:p>
            <a:r>
              <a:rPr lang="en-US" dirty="0"/>
              <a:t>Section title</a:t>
            </a:r>
          </a:p>
        </p:txBody>
      </p:sp>
      <p:sp>
        <p:nvSpPr>
          <p:cNvPr id="3" name="TextBox 7"/>
          <p:cNvSpPr txBox="1"/>
          <p:nvPr userDrawn="1"/>
        </p:nvSpPr>
        <p:spPr bwMode="white">
          <a:xfrm>
            <a:off x="4454934" y="6697627"/>
            <a:ext cx="3526606"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algn="ctr" defTabSz="914363" rtl="0" eaLnBrk="1" latinLnBrk="0" hangingPunct="1"/>
            <a:r>
              <a:rPr lang="en-US" sz="1050" b="0" kern="1200" spc="150" baseline="0" dirty="0">
                <a:gradFill>
                  <a:gsLst>
                    <a:gs pos="0">
                      <a:schemeClr val="tx1">
                        <a:alpha val="50000"/>
                      </a:schemeClr>
                    </a:gs>
                    <a:gs pos="86000">
                      <a:schemeClr val="tx1">
                        <a:alpha val="50000"/>
                      </a:schemeClr>
                    </a:gs>
                  </a:gsLst>
                  <a:lin ang="5400000" scaled="0"/>
                </a:gradFill>
                <a:latin typeface="+mn-lt"/>
                <a:ea typeface="+mn-ea"/>
                <a:cs typeface="+mn-cs"/>
              </a:rPr>
              <a:t>MICROSOFT CONFIDENTIAL – INTERNAL ONLY</a:t>
            </a:r>
          </a:p>
        </p:txBody>
      </p:sp>
    </p:spTree>
    <p:extLst>
      <p:ext uri="{BB962C8B-B14F-4D97-AF65-F5344CB8AC3E}">
        <p14:creationId xmlns:p14="http://schemas.microsoft.com/office/powerpoint/2010/main" val="29184486"/>
      </p:ext>
    </p:extLst>
  </p:cSld>
  <p:clrMapOvr>
    <a:masterClrMapping/>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Mission Critical Code">
    <p:spTree>
      <p:nvGrpSpPr>
        <p:cNvPr id="1" name=""/>
        <p:cNvGrpSpPr/>
        <p:nvPr/>
      </p:nvGrpSpPr>
      <p:grpSpPr>
        <a:xfrm>
          <a:off x="0" y="0"/>
          <a:ext cx="0" cy="0"/>
          <a:chOff x="0" y="0"/>
          <a:chExt cx="0" cy="0"/>
        </a:xfrm>
      </p:grpSpPr>
      <p:sp>
        <p:nvSpPr>
          <p:cNvPr id="3" name="Text Placeholder 3"/>
          <p:cNvSpPr>
            <a:spLocks noGrp="1"/>
          </p:cNvSpPr>
          <p:nvPr>
            <p:ph type="body" sz="quarter" idx="10" hasCustomPrompt="1"/>
          </p:nvPr>
        </p:nvSpPr>
        <p:spPr>
          <a:xfrm>
            <a:off x="444676" y="1377434"/>
            <a:ext cx="6886900" cy="4923061"/>
          </a:xfrm>
          <a:solidFill>
            <a:schemeClr val="bg1">
              <a:lumMod val="95000"/>
            </a:schemeClr>
          </a:solidFill>
          <a:ln w="63500">
            <a:solidFill>
              <a:schemeClr val="accent4"/>
            </a:solidFill>
            <a:miter lim="800000"/>
          </a:ln>
        </p:spPr>
        <p:txBody>
          <a:bodyPr wrap="square">
            <a:normAutofit/>
          </a:bodyPr>
          <a:lstStyle>
            <a:lvl1pPr marL="0" indent="0" defTabSz="373039">
              <a:lnSpc>
                <a:spcPct val="100000"/>
              </a:lnSpc>
              <a:spcBef>
                <a:spcPts val="0"/>
              </a:spcBef>
              <a:buClr>
                <a:schemeClr val="tx1"/>
              </a:buClr>
              <a:buFont typeface="Wingdings" pitchFamily="2" charset="2"/>
              <a:buNone/>
              <a:defRPr sz="1836" baseline="0">
                <a:solidFill>
                  <a:schemeClr val="tx1"/>
                </a:solidFill>
                <a:latin typeface="Consolas" panose="020B0609020204030204" pitchFamily="49" charset="0"/>
                <a:cs typeface="Consolas" panose="020B0609020204030204" pitchFamily="49" charset="0"/>
              </a:defRPr>
            </a:lvl1pPr>
            <a:lvl2pPr marL="373039" indent="0" defTabSz="373039">
              <a:lnSpc>
                <a:spcPct val="100000"/>
              </a:lnSpc>
              <a:spcBef>
                <a:spcPts val="0"/>
              </a:spcBef>
              <a:buNone/>
              <a:defRPr sz="1836">
                <a:latin typeface="Consolas" panose="020B0609020204030204" pitchFamily="49" charset="0"/>
                <a:cs typeface="Consolas" panose="020B0609020204030204" pitchFamily="49" charset="0"/>
              </a:defRPr>
            </a:lvl2pPr>
            <a:lvl3pPr marL="746077" indent="0" defTabSz="373039">
              <a:lnSpc>
                <a:spcPct val="100000"/>
              </a:lnSpc>
              <a:spcBef>
                <a:spcPts val="0"/>
              </a:spcBef>
              <a:buNone/>
              <a:tabLst/>
              <a:defRPr sz="1836">
                <a:latin typeface="Consolas" panose="020B0609020204030204" pitchFamily="49" charset="0"/>
                <a:cs typeface="Consolas" panose="020B0609020204030204" pitchFamily="49" charset="0"/>
              </a:defRPr>
            </a:lvl3pPr>
            <a:lvl4pPr marL="1119116" indent="0" defTabSz="373039">
              <a:lnSpc>
                <a:spcPct val="100000"/>
              </a:lnSpc>
              <a:spcBef>
                <a:spcPts val="0"/>
              </a:spcBef>
              <a:buNone/>
              <a:defRPr sz="1836">
                <a:latin typeface="Consolas" panose="020B0609020204030204" pitchFamily="49" charset="0"/>
                <a:cs typeface="Consolas" panose="020B0609020204030204" pitchFamily="49" charset="0"/>
              </a:defRPr>
            </a:lvl4pPr>
            <a:lvl5pPr marL="1492154" indent="0" defTabSz="373039">
              <a:lnSpc>
                <a:spcPct val="100000"/>
              </a:lnSpc>
              <a:spcBef>
                <a:spcPts val="0"/>
              </a:spcBef>
              <a:buNone/>
              <a:tabLst/>
              <a:defRPr sz="1836">
                <a:latin typeface="Consolas" panose="020B0609020204030204" pitchFamily="49" charset="0"/>
                <a:cs typeface="Consolas" panose="020B0609020204030204" pitchFamily="49" charset="0"/>
              </a:defRPr>
            </a:lvl5pPr>
          </a:lstStyle>
          <a:p>
            <a:pPr lvl="0"/>
            <a:r>
              <a:rPr lang="en-US" dirty="0"/>
              <a:t>Click to edit code</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12" name="Group 11"/>
          <p:cNvGrpSpPr/>
          <p:nvPr userDrawn="1"/>
        </p:nvGrpSpPr>
        <p:grpSpPr>
          <a:xfrm>
            <a:off x="-1200" y="6644680"/>
            <a:ext cx="12436794" cy="360970"/>
            <a:chOff x="-1200" y="6644680"/>
            <a:chExt cx="12436794" cy="360970"/>
          </a:xfrm>
        </p:grpSpPr>
        <p:sp>
          <p:nvSpPr>
            <p:cNvPr id="13" name="TextBox 12"/>
            <p:cNvSpPr txBox="1"/>
            <p:nvPr/>
          </p:nvSpPr>
          <p:spPr>
            <a:xfrm>
              <a:off x="-1200" y="6644680"/>
              <a:ext cx="4147213" cy="360970"/>
            </a:xfrm>
            <a:prstGeom prst="rect">
              <a:avLst/>
            </a:prstGeom>
            <a:solidFill>
              <a:schemeClr val="accent4"/>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14" name="TextBox 13"/>
            <p:cNvSpPr txBox="1"/>
            <p:nvPr userDrawn="1"/>
          </p:nvSpPr>
          <p:spPr>
            <a:xfrm>
              <a:off x="4146013" y="6644680"/>
              <a:ext cx="8289581" cy="360970"/>
            </a:xfrm>
            <a:prstGeom prst="rect">
              <a:avLst/>
            </a:prstGeom>
            <a:solidFill>
              <a:srgbClr val="9000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grpSp>
      <p:sp>
        <p:nvSpPr>
          <p:cNvPr id="20" name="Text Placeholder 2"/>
          <p:cNvSpPr>
            <a:spLocks noGrp="1"/>
          </p:cNvSpPr>
          <p:nvPr>
            <p:ph type="body" sz="quarter" idx="13" hasCustomPrompt="1"/>
          </p:nvPr>
        </p:nvSpPr>
        <p:spPr>
          <a:xfrm>
            <a:off x="7564438" y="1350963"/>
            <a:ext cx="4598987" cy="4923425"/>
          </a:xfrm>
        </p:spPr>
        <p:txBody>
          <a:bodyPr/>
          <a:lstStyle>
            <a:lvl1pPr marL="0" indent="0">
              <a:lnSpc>
                <a:spcPct val="100000"/>
              </a:lnSpc>
              <a:spcBef>
                <a:spcPts val="2000"/>
              </a:spcBef>
              <a:buFontTx/>
              <a:buNone/>
              <a:defRPr lang="en-US" sz="2400" kern="1200" dirty="0" smtClean="0">
                <a:solidFill>
                  <a:schemeClr val="accent4"/>
                </a:solidFill>
                <a:latin typeface="+mj-lt"/>
                <a:ea typeface="ＭＳ Ｐゴシック" charset="0"/>
                <a:cs typeface="ＭＳ Ｐゴシック" charset="0"/>
              </a:defRPr>
            </a:lvl1pPr>
            <a:lvl2pPr marL="342900" indent="0">
              <a:lnSpc>
                <a:spcPct val="100000"/>
              </a:lnSpc>
              <a:spcBef>
                <a:spcPts val="2000"/>
              </a:spcBef>
              <a:buFontTx/>
              <a:buNone/>
              <a:defRPr lang="en-US" sz="1960" b="0" kern="1200" dirty="0" smtClean="0">
                <a:solidFill>
                  <a:schemeClr val="tx1"/>
                </a:solidFill>
                <a:latin typeface="+mn-lt"/>
                <a:ea typeface="ＭＳ Ｐゴシック" charset="0"/>
                <a:cs typeface="Segoe UI Semibold" panose="020B0702040204020203" pitchFamily="34" charset="0"/>
              </a:defRPr>
            </a:lvl2pPr>
            <a:lvl3pPr marL="571500" indent="0">
              <a:lnSpc>
                <a:spcPct val="100000"/>
              </a:lnSpc>
              <a:spcBef>
                <a:spcPts val="2000"/>
              </a:spcBef>
              <a:buFontTx/>
              <a:buNone/>
              <a:defRPr/>
            </a:lvl3pPr>
            <a:lvl4pPr marL="800100" indent="0">
              <a:lnSpc>
                <a:spcPct val="100000"/>
              </a:lnSpc>
              <a:spcBef>
                <a:spcPts val="2000"/>
              </a:spcBef>
              <a:buFontTx/>
              <a:buNone/>
              <a:defRPr/>
            </a:lvl4pPr>
            <a:lvl5pPr marL="1028700" indent="0">
              <a:lnSpc>
                <a:spcPct val="100000"/>
              </a:lnSpc>
              <a:spcBef>
                <a:spcPts val="2000"/>
              </a:spcBef>
              <a:buFontTx/>
              <a:buNone/>
              <a:defRPr/>
            </a:lvl5pPr>
          </a:lstStyle>
          <a:p>
            <a:pPr marL="0" lvl="0" indent="0" algn="l" defTabSz="931863" rtl="0" fontAlgn="base">
              <a:lnSpc>
                <a:spcPct val="100000"/>
              </a:lnSpc>
              <a:spcBef>
                <a:spcPts val="1224"/>
              </a:spcBef>
              <a:spcAft>
                <a:spcPts val="1200"/>
              </a:spcAft>
              <a:buClr>
                <a:schemeClr val="tx1"/>
              </a:buClr>
              <a:buSzPct val="90000"/>
              <a:buFont typeface="Wingdings" pitchFamily="2" charset="2"/>
              <a:buNone/>
            </a:pPr>
            <a:r>
              <a:rPr lang="en-US" dirty="0"/>
              <a:t>Click to edit Master text styles</a:t>
            </a:r>
          </a:p>
          <a:p>
            <a:pPr marL="0" lvl="1" indent="0" algn="l" defTabSz="931863" rtl="0" fontAlgn="base">
              <a:lnSpc>
                <a:spcPct val="100000"/>
              </a:lnSpc>
              <a:spcBef>
                <a:spcPts val="612"/>
              </a:spcBef>
              <a:spcAft>
                <a:spcPts val="1200"/>
              </a:spcAft>
              <a:buSzPct val="90000"/>
              <a:buFont typeface="Arial" charset="0"/>
              <a:buNone/>
            </a:pPr>
            <a:r>
              <a:rPr lang="en-US" dirty="0"/>
              <a:t>Second level</a:t>
            </a:r>
          </a:p>
        </p:txBody>
      </p:sp>
      <p:sp>
        <p:nvSpPr>
          <p:cNvPr id="23" name="Text Placeholder 4"/>
          <p:cNvSpPr>
            <a:spLocks noGrp="1"/>
          </p:cNvSpPr>
          <p:nvPr>
            <p:ph type="body" sz="quarter" idx="14"/>
          </p:nvPr>
        </p:nvSpPr>
        <p:spPr>
          <a:xfrm>
            <a:off x="269241" y="124313"/>
            <a:ext cx="11649456" cy="1078992"/>
          </a:xfrm>
        </p:spPr>
        <p:txBody>
          <a:bodyPr lIns="146304" tIns="91440" rIns="146304" bIns="91440" anchor="ctr" anchorCtr="0"/>
          <a:lstStyle>
            <a:lvl1pPr marL="0" indent="0">
              <a:buNone/>
              <a:defRPr sz="4000">
                <a:solidFill>
                  <a:schemeClr val="tx1">
                    <a:lumMod val="90000"/>
                    <a:lumOff val="10000"/>
                  </a:schemeClr>
                </a:solidFill>
              </a:defRPr>
            </a:lvl1pPr>
            <a:lvl5pPr marL="1028700" indent="0">
              <a:buNone/>
              <a:defRPr/>
            </a:lvl5pPr>
          </a:lstStyle>
          <a:p>
            <a:pPr lvl="0"/>
            <a:r>
              <a:rPr lang="en-US"/>
              <a:t>Click to edit Master text styles</a:t>
            </a:r>
          </a:p>
        </p:txBody>
      </p:sp>
    </p:spTree>
    <p:extLst>
      <p:ext uri="{BB962C8B-B14F-4D97-AF65-F5344CB8AC3E}">
        <p14:creationId xmlns:p14="http://schemas.microsoft.com/office/powerpoint/2010/main" val="3091290150"/>
      </p:ext>
    </p:extLst>
  </p:cSld>
  <p:clrMapOvr>
    <a:masterClrMapping/>
  </p:clrMapOvr>
  <p:transition>
    <p:fade/>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1"/>
          </p:nvPr>
        </p:nvSpPr>
        <p:spPr>
          <a:xfrm>
            <a:off x="274639" y="1212849"/>
            <a:ext cx="11889564" cy="2059025"/>
          </a:xfrm>
        </p:spPr>
        <p:txBody>
          <a:bodyPr/>
          <a:lstStyle>
            <a:lvl1pPr marL="0" indent="0">
              <a:buNone/>
              <a:defRPr/>
            </a:lvl1pPr>
            <a:lvl2pPr marL="28575" indent="0">
              <a:buNone/>
              <a:defRPr sz="2000"/>
            </a:lvl2pPr>
            <a:lvl3pPr marL="223838" indent="0">
              <a:buNone/>
              <a:defRPr sz="2000"/>
            </a:lvl3pPr>
            <a:lvl4pPr marL="476250" indent="0">
              <a:buNone/>
              <a:defRPr sz="1800"/>
            </a:lvl4pPr>
            <a:lvl5pPr marL="739775" indent="0">
              <a:buNone/>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Box 7"/>
          <p:cNvSpPr txBox="1"/>
          <p:nvPr userDrawn="1"/>
        </p:nvSpPr>
        <p:spPr bwMode="white">
          <a:xfrm>
            <a:off x="4454934" y="6697627"/>
            <a:ext cx="3526606"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algn="ctr" defTabSz="914363" rtl="0" eaLnBrk="1" latinLnBrk="0" hangingPunct="1"/>
            <a:r>
              <a:rPr lang="en-US" sz="1050" b="0" kern="1200" spc="150" baseline="0" dirty="0">
                <a:gradFill>
                  <a:gsLst>
                    <a:gs pos="0">
                      <a:schemeClr val="tx1">
                        <a:alpha val="50000"/>
                      </a:schemeClr>
                    </a:gs>
                    <a:gs pos="86000">
                      <a:schemeClr val="tx1">
                        <a:alpha val="50000"/>
                      </a:schemeClr>
                    </a:gs>
                  </a:gsLst>
                  <a:lin ang="5400000" scaled="0"/>
                </a:gradFill>
                <a:latin typeface="+mn-lt"/>
                <a:ea typeface="+mn-ea"/>
                <a:cs typeface="+mn-cs"/>
              </a:rPr>
              <a:t>MICROSOFT CONFIDENTIAL – INTERNAL ONLY</a:t>
            </a:r>
          </a:p>
        </p:txBody>
      </p:sp>
    </p:spTree>
    <p:extLst>
      <p:ext uri="{BB962C8B-B14F-4D97-AF65-F5344CB8AC3E}">
        <p14:creationId xmlns:p14="http://schemas.microsoft.com/office/powerpoint/2010/main" val="166060218"/>
      </p:ext>
    </p:extLst>
  </p:cSld>
  <p:clrMapOvr>
    <a:masterClrMapping/>
  </p:clrMapOvr>
  <p:transition>
    <p:fade/>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itle Slide Blu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12436475" cy="6994525"/>
          </a:xfrm>
        </p:spPr>
        <p:txBody>
          <a:bodyPr/>
          <a:lstStyle>
            <a:lvl1pPr marL="0" indent="0">
              <a:buNone/>
              <a:defRPr/>
            </a:lvl1pPr>
          </a:lstStyle>
          <a:p>
            <a:endParaRPr lang="en-US" dirty="0"/>
          </a:p>
        </p:txBody>
      </p:sp>
      <p:sp>
        <p:nvSpPr>
          <p:cNvPr id="5" name="Title 4"/>
          <p:cNvSpPr>
            <a:spLocks noGrp="1"/>
          </p:cNvSpPr>
          <p:nvPr>
            <p:ph type="title"/>
          </p:nvPr>
        </p:nvSpPr>
        <p:spPr>
          <a:xfrm>
            <a:off x="274320" y="307607"/>
            <a:ext cx="5486718" cy="917575"/>
          </a:xfrm>
        </p:spPr>
        <p:txBody>
          <a:bodyPr/>
          <a:lstStyle>
            <a:lvl1pPr>
              <a:defRPr sz="6000">
                <a:solidFill>
                  <a:schemeClr val="bg1"/>
                </a:solidFill>
              </a:defRPr>
            </a:lvl1pPr>
          </a:lstStyle>
          <a:p>
            <a:r>
              <a:rPr lang="en-US" dirty="0"/>
              <a:t>Click to edit Master title style</a:t>
            </a:r>
          </a:p>
        </p:txBody>
      </p:sp>
    </p:spTree>
    <p:extLst>
      <p:ext uri="{BB962C8B-B14F-4D97-AF65-F5344CB8AC3E}">
        <p14:creationId xmlns:p14="http://schemas.microsoft.com/office/powerpoint/2010/main" val="1703703702"/>
      </p:ext>
    </p:extLst>
  </p:cSld>
  <p:clrMapOvr>
    <a:masterClrMapping/>
  </p:clrMapOvr>
  <p:transition>
    <p:fade/>
  </p:transition>
  <p:extLst mod="1">
    <p:ext uri="{DCECCB84-F9BA-43D5-87BE-67443E8EF086}">
      <p15:sldGuideLst xmlns:p15="http://schemas.microsoft.com/office/powerpoint/2012/main">
        <p15:guide id="1" orient="horz" pos="4104">
          <p15:clr>
            <a:srgbClr val="C35EA4"/>
          </p15:clr>
        </p15:guide>
        <p15:guide id="2" pos="288">
          <p15:clr>
            <a:srgbClr val="C35EA4"/>
          </p15:clr>
        </p15:guide>
        <p15:guide id="3" orient="horz" pos="302">
          <p15:clr>
            <a:srgbClr val="C35EA4"/>
          </p15:clr>
        </p15:guide>
        <p15:guide id="4" pos="7546">
          <p15:clr>
            <a:srgbClr val="C35EA4"/>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Demo_screen">
    <p:spTree>
      <p:nvGrpSpPr>
        <p:cNvPr id="1" name=""/>
        <p:cNvGrpSpPr/>
        <p:nvPr/>
      </p:nvGrpSpPr>
      <p:grpSpPr>
        <a:xfrm>
          <a:off x="0" y="0"/>
          <a:ext cx="0" cy="0"/>
          <a:chOff x="0" y="0"/>
          <a:chExt cx="0" cy="0"/>
        </a:xfrm>
      </p:grpSpPr>
      <p:sp>
        <p:nvSpPr>
          <p:cNvPr id="5" name="Text Placeholder 3"/>
          <p:cNvSpPr>
            <a:spLocks noGrp="1"/>
          </p:cNvSpPr>
          <p:nvPr>
            <p:ph type="body" sz="quarter" idx="11"/>
          </p:nvPr>
        </p:nvSpPr>
        <p:spPr>
          <a:xfrm>
            <a:off x="7715644" y="1377431"/>
            <a:ext cx="4446194" cy="5048308"/>
          </a:xfrm>
        </p:spPr>
        <p:txBody>
          <a:bodyPr wrap="square">
            <a:normAutofit/>
          </a:bodyPr>
          <a:lstStyle>
            <a:lvl1pPr marL="0" indent="0">
              <a:spcBef>
                <a:spcPts val="1224"/>
              </a:spcBef>
              <a:buClr>
                <a:schemeClr val="tx1"/>
              </a:buClr>
              <a:buFont typeface="Wingdings" pitchFamily="2" charset="2"/>
              <a:buNone/>
              <a:defRPr sz="2652">
                <a:solidFill>
                  <a:schemeClr val="bg2"/>
                </a:solidFill>
              </a:defRPr>
            </a:lvl1pPr>
            <a:lvl2pPr marL="0" indent="0">
              <a:spcBef>
                <a:spcPts val="612"/>
              </a:spcBef>
              <a:buNone/>
              <a:defRPr sz="1836">
                <a:solidFill>
                  <a:schemeClr val="tx1"/>
                </a:solidFill>
                <a:latin typeface="+mj-lt"/>
              </a:defRPr>
            </a:lvl2pPr>
            <a:lvl3pPr marL="231730" indent="0">
              <a:buNone/>
              <a:tabLst/>
              <a:defRPr sz="2000"/>
            </a:lvl3pPr>
            <a:lvl4pPr marL="460287" indent="0">
              <a:buNone/>
              <a:defRPr/>
            </a:lvl4pPr>
            <a:lvl5pPr marL="685669" indent="0">
              <a:buNone/>
              <a:tabLst/>
              <a:defRPr/>
            </a:lvl5pPr>
          </a:lstStyle>
          <a:p>
            <a:pPr lvl="0"/>
            <a:r>
              <a:rPr lang="en-US" dirty="0"/>
              <a:t>Click to edit Master text styles</a:t>
            </a:r>
          </a:p>
          <a:p>
            <a:pPr lvl="1"/>
            <a:r>
              <a:rPr lang="en-US" dirty="0"/>
              <a:t>Second level</a:t>
            </a:r>
          </a:p>
        </p:txBody>
      </p:sp>
      <p:sp>
        <p:nvSpPr>
          <p:cNvPr id="7" name="Picture Placeholder 6"/>
          <p:cNvSpPr>
            <a:spLocks noGrp="1"/>
          </p:cNvSpPr>
          <p:nvPr>
            <p:ph type="pic" sz="quarter" idx="12" hasCustomPrompt="1"/>
          </p:nvPr>
        </p:nvSpPr>
        <p:spPr>
          <a:xfrm>
            <a:off x="275288" y="1377858"/>
            <a:ext cx="7006597" cy="4976760"/>
          </a:xfrm>
          <a:ln w="152400">
            <a:noFill/>
          </a:ln>
        </p:spPr>
        <p:txBody>
          <a:bodyPr>
            <a:normAutofit/>
          </a:bodyPr>
          <a:lstStyle>
            <a:lvl1pPr marL="0" indent="0">
              <a:buNone/>
              <a:defRPr/>
            </a:lvl1pPr>
          </a:lstStyle>
          <a:p>
            <a:r>
              <a:rPr lang="en-US" dirty="0"/>
              <a:t>Screen shot or image here</a:t>
            </a:r>
          </a:p>
        </p:txBody>
      </p:sp>
      <p:sp>
        <p:nvSpPr>
          <p:cNvPr id="10" name="Title 2"/>
          <p:cNvSpPr>
            <a:spLocks noGrp="1"/>
          </p:cNvSpPr>
          <p:nvPr>
            <p:ph type="title"/>
          </p:nvPr>
        </p:nvSpPr>
        <p:spPr>
          <a:xfrm>
            <a:off x="274639" y="377082"/>
            <a:ext cx="11889564" cy="917575"/>
          </a:xfrm>
        </p:spPr>
        <p:txBody>
          <a:bodyPr/>
          <a:lstStyle/>
          <a:p>
            <a:r>
              <a:rPr lang="en-US" dirty="0"/>
              <a:t>Click to edit Master title style</a:t>
            </a:r>
          </a:p>
        </p:txBody>
      </p:sp>
    </p:spTree>
    <p:extLst>
      <p:ext uri="{BB962C8B-B14F-4D97-AF65-F5344CB8AC3E}">
        <p14:creationId xmlns:p14="http://schemas.microsoft.com/office/powerpoint/2010/main" val="2593257935"/>
      </p:ext>
    </p:extLst>
  </p:cSld>
  <p:clrMapOvr>
    <a:masterClrMapping/>
  </p:clrMapOvr>
  <p:transition>
    <p:fade/>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itle_Code">
    <p:spTree>
      <p:nvGrpSpPr>
        <p:cNvPr id="1" name=""/>
        <p:cNvGrpSpPr/>
        <p:nvPr/>
      </p:nvGrpSpPr>
      <p:grpSpPr>
        <a:xfrm>
          <a:off x="0" y="0"/>
          <a:ext cx="0" cy="0"/>
          <a:chOff x="0" y="0"/>
          <a:chExt cx="0" cy="0"/>
        </a:xfrm>
      </p:grpSpPr>
      <p:sp>
        <p:nvSpPr>
          <p:cNvPr id="3" name="Text Placeholder 3"/>
          <p:cNvSpPr>
            <a:spLocks noGrp="1"/>
          </p:cNvSpPr>
          <p:nvPr>
            <p:ph type="body" sz="quarter" idx="10" hasCustomPrompt="1"/>
          </p:nvPr>
        </p:nvSpPr>
        <p:spPr>
          <a:xfrm>
            <a:off x="444676" y="1377434"/>
            <a:ext cx="6886900" cy="4923061"/>
          </a:xfrm>
          <a:solidFill>
            <a:schemeClr val="tx2"/>
          </a:solidFill>
          <a:ln w="76200">
            <a:solidFill>
              <a:schemeClr val="bg2"/>
            </a:solidFill>
          </a:ln>
        </p:spPr>
        <p:txBody>
          <a:bodyPr wrap="square">
            <a:normAutofit/>
          </a:bodyPr>
          <a:lstStyle>
            <a:lvl1pPr marL="0" indent="0" defTabSz="373039">
              <a:lnSpc>
                <a:spcPct val="100000"/>
              </a:lnSpc>
              <a:spcBef>
                <a:spcPts val="0"/>
              </a:spcBef>
              <a:buClr>
                <a:schemeClr val="tx1"/>
              </a:buClr>
              <a:buFont typeface="Wingdings" pitchFamily="2" charset="2"/>
              <a:buNone/>
              <a:defRPr sz="1836" baseline="0">
                <a:solidFill>
                  <a:schemeClr val="bg1"/>
                </a:solidFill>
                <a:latin typeface="Consolas" panose="020B0609020204030204" pitchFamily="49" charset="0"/>
                <a:cs typeface="Consolas" panose="020B0609020204030204" pitchFamily="49" charset="0"/>
              </a:defRPr>
            </a:lvl1pPr>
            <a:lvl2pPr marL="373039" indent="0" defTabSz="373039">
              <a:lnSpc>
                <a:spcPct val="100000"/>
              </a:lnSpc>
              <a:spcBef>
                <a:spcPts val="0"/>
              </a:spcBef>
              <a:buNone/>
              <a:defRPr sz="1836">
                <a:solidFill>
                  <a:schemeClr val="bg1"/>
                </a:solidFill>
                <a:latin typeface="Consolas" panose="020B0609020204030204" pitchFamily="49" charset="0"/>
                <a:cs typeface="Consolas" panose="020B0609020204030204" pitchFamily="49" charset="0"/>
              </a:defRPr>
            </a:lvl2pPr>
            <a:lvl3pPr marL="746077" indent="0" defTabSz="373039">
              <a:lnSpc>
                <a:spcPct val="100000"/>
              </a:lnSpc>
              <a:spcBef>
                <a:spcPts val="0"/>
              </a:spcBef>
              <a:buNone/>
              <a:tabLst/>
              <a:defRPr sz="1836">
                <a:solidFill>
                  <a:schemeClr val="bg1"/>
                </a:solidFill>
                <a:latin typeface="Consolas" panose="020B0609020204030204" pitchFamily="49" charset="0"/>
                <a:cs typeface="Consolas" panose="020B0609020204030204" pitchFamily="49" charset="0"/>
              </a:defRPr>
            </a:lvl3pPr>
            <a:lvl4pPr marL="1119116" indent="0" defTabSz="373039">
              <a:lnSpc>
                <a:spcPct val="100000"/>
              </a:lnSpc>
              <a:spcBef>
                <a:spcPts val="0"/>
              </a:spcBef>
              <a:buNone/>
              <a:defRPr sz="1836">
                <a:solidFill>
                  <a:schemeClr val="bg1"/>
                </a:solidFill>
                <a:latin typeface="Consolas" panose="020B0609020204030204" pitchFamily="49" charset="0"/>
                <a:cs typeface="Consolas" panose="020B0609020204030204" pitchFamily="49" charset="0"/>
              </a:defRPr>
            </a:lvl4pPr>
            <a:lvl5pPr marL="1492154" indent="0" defTabSz="373039">
              <a:lnSpc>
                <a:spcPct val="100000"/>
              </a:lnSpc>
              <a:spcBef>
                <a:spcPts val="0"/>
              </a:spcBef>
              <a:buNone/>
              <a:tabLst/>
              <a:defRPr sz="1836">
                <a:solidFill>
                  <a:schemeClr val="bg1"/>
                </a:solidFill>
                <a:latin typeface="Consolas" panose="020B0609020204030204" pitchFamily="49" charset="0"/>
                <a:cs typeface="Consolas" panose="020B0609020204030204" pitchFamily="49" charset="0"/>
              </a:defRPr>
            </a:lvl5pPr>
          </a:lstStyle>
          <a:p>
            <a:pPr lvl="0"/>
            <a:r>
              <a:rPr lang="en-US" dirty="0"/>
              <a:t>Click to edit code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quarter" idx="11"/>
          </p:nvPr>
        </p:nvSpPr>
        <p:spPr>
          <a:xfrm>
            <a:off x="7715645" y="1377433"/>
            <a:ext cx="4062854" cy="4923062"/>
          </a:xfrm>
        </p:spPr>
        <p:txBody>
          <a:bodyPr wrap="square">
            <a:normAutofit/>
          </a:bodyPr>
          <a:lstStyle>
            <a:lvl1pPr marL="0" indent="0">
              <a:spcBef>
                <a:spcPts val="1224"/>
              </a:spcBef>
              <a:buClr>
                <a:schemeClr val="tx1"/>
              </a:buClr>
              <a:buFont typeface="Wingdings" pitchFamily="2" charset="2"/>
              <a:buNone/>
              <a:defRPr sz="2652">
                <a:solidFill>
                  <a:schemeClr val="bg2"/>
                </a:solidFill>
              </a:defRPr>
            </a:lvl1pPr>
            <a:lvl2pPr marL="0" indent="0">
              <a:spcBef>
                <a:spcPts val="612"/>
              </a:spcBef>
              <a:buNone/>
              <a:defRPr sz="1836">
                <a:latin typeface="+mj-lt"/>
              </a:defRPr>
            </a:lvl2pPr>
            <a:lvl3pPr marL="231730" indent="0">
              <a:buNone/>
              <a:tabLst/>
              <a:defRPr sz="2000"/>
            </a:lvl3pPr>
            <a:lvl4pPr marL="460287" indent="0">
              <a:buNone/>
              <a:defRPr/>
            </a:lvl4pPr>
            <a:lvl5pPr marL="685669" indent="0">
              <a:buNone/>
              <a:tabLst/>
              <a:defRPr/>
            </a:lvl5pPr>
          </a:lstStyle>
          <a:p>
            <a:pPr lvl="0"/>
            <a:r>
              <a:rPr lang="en-US" dirty="0"/>
              <a:t>Click to edit Master text styles</a:t>
            </a:r>
          </a:p>
          <a:p>
            <a:pPr lvl="1"/>
            <a:r>
              <a:rPr lang="en-US" dirty="0"/>
              <a:t>Second level</a:t>
            </a:r>
          </a:p>
        </p:txBody>
      </p:sp>
      <p:grpSp>
        <p:nvGrpSpPr>
          <p:cNvPr id="5" name="Group 2"/>
          <p:cNvGrpSpPr/>
          <p:nvPr userDrawn="1"/>
        </p:nvGrpSpPr>
        <p:grpSpPr>
          <a:xfrm>
            <a:off x="-1200" y="6642289"/>
            <a:ext cx="12436794" cy="360996"/>
            <a:chOff x="2577137" y="4571778"/>
            <a:chExt cx="9101124" cy="1390560"/>
          </a:xfrm>
        </p:grpSpPr>
        <p:sp>
          <p:nvSpPr>
            <p:cNvPr id="6" name="TextBox 5"/>
            <p:cNvSpPr txBox="1"/>
            <p:nvPr/>
          </p:nvSpPr>
          <p:spPr>
            <a:xfrm>
              <a:off x="2577137" y="4571778"/>
              <a:ext cx="3034890" cy="1390458"/>
            </a:xfrm>
            <a:prstGeom prst="rect">
              <a:avLst/>
            </a:prstGeom>
            <a:solidFill>
              <a:schemeClr val="accent1"/>
            </a:solidFill>
          </p:spPr>
          <p:txBody>
            <a:bodyPr wrap="square" lIns="457135" tIns="137141" rIns="365707" rtlCol="0">
              <a:noAutofit/>
            </a:bodyPr>
            <a:lstStyle/>
            <a:p>
              <a:pPr marL="0" marR="0" lvl="0" indent="0" algn="l" defTabSz="932515" rtl="0" eaLnBrk="1" fontAlgn="auto" latinLnBrk="0" hangingPunct="1">
                <a:lnSpc>
                  <a:spcPts val="3060"/>
                </a:lnSpc>
                <a:spcBef>
                  <a:spcPts val="0"/>
                </a:spcBef>
                <a:spcAft>
                  <a:spcPts val="0"/>
                </a:spcAft>
                <a:buClrTx/>
                <a:buSzTx/>
                <a:buFontTx/>
                <a:buNone/>
                <a:tabLst/>
                <a:defRPr/>
              </a:pPr>
              <a:r>
                <a:rPr kumimoji="0" lang="en-US" sz="2856" b="0" i="0" u="none" strike="noStrike" kern="1200" cap="none" spc="0" normalizeH="0" baseline="0" noProof="0" dirty="0">
                  <a:ln>
                    <a:noFill/>
                  </a:ln>
                  <a:solidFill>
                    <a:srgbClr val="FFFFFF"/>
                  </a:solidFill>
                  <a:effectLst/>
                  <a:uLnTx/>
                  <a:uFillTx/>
                  <a:latin typeface="Segoe UI Light"/>
                  <a:ea typeface="+mn-ea"/>
                  <a:cs typeface="+mn-cs"/>
                </a:rPr>
                <a:t> </a:t>
              </a:r>
            </a:p>
          </p:txBody>
        </p:sp>
        <p:sp>
          <p:nvSpPr>
            <p:cNvPr id="7" name="TextBox 6"/>
            <p:cNvSpPr txBox="1"/>
            <p:nvPr/>
          </p:nvSpPr>
          <p:spPr>
            <a:xfrm>
              <a:off x="5612027" y="4572324"/>
              <a:ext cx="6066234" cy="1390014"/>
            </a:xfrm>
            <a:prstGeom prst="rect">
              <a:avLst/>
            </a:prstGeom>
            <a:solidFill>
              <a:schemeClr val="accent1">
                <a:lumMod val="50000"/>
              </a:schemeClr>
            </a:solidFill>
          </p:spPr>
          <p:txBody>
            <a:bodyPr wrap="square" lIns="457135" tIns="137141" rIns="639989" rtlCol="0">
              <a:noAutofit/>
            </a:bodyPr>
            <a:lstStyle/>
            <a:p>
              <a:pPr marL="0" marR="0" lvl="0" indent="0" algn="l" defTabSz="932055" rtl="0" eaLnBrk="1" fontAlgn="auto" latinLnBrk="0" hangingPunct="1">
                <a:lnSpc>
                  <a:spcPts val="3001"/>
                </a:lnSpc>
                <a:spcBef>
                  <a:spcPts val="0"/>
                </a:spcBef>
                <a:spcAft>
                  <a:spcPts val="0"/>
                </a:spcAft>
                <a:buClrTx/>
                <a:buSzTx/>
                <a:buFontTx/>
                <a:buNone/>
                <a:tabLst/>
                <a:defRPr/>
              </a:pPr>
              <a:endParaRPr kumimoji="0" lang="en-US" sz="2856" b="0" i="0" u="none" strike="noStrike" kern="0" cap="none" spc="0" normalizeH="0" baseline="0" noProof="0" dirty="0">
                <a:ln>
                  <a:noFill/>
                </a:ln>
                <a:solidFill>
                  <a:srgbClr val="FFFFFF"/>
                </a:solidFill>
                <a:effectLst/>
                <a:uLnTx/>
                <a:uFillTx/>
                <a:latin typeface="Segoe UI Light"/>
                <a:ea typeface="+mn-ea"/>
                <a:cs typeface="+mn-cs"/>
              </a:endParaRPr>
            </a:p>
          </p:txBody>
        </p:sp>
      </p:grpSp>
      <p:sp>
        <p:nvSpPr>
          <p:cNvPr id="8" name="Title 2"/>
          <p:cNvSpPr>
            <a:spLocks noGrp="1"/>
          </p:cNvSpPr>
          <p:nvPr>
            <p:ph type="title"/>
          </p:nvPr>
        </p:nvSpPr>
        <p:spPr>
          <a:xfrm>
            <a:off x="274639" y="377082"/>
            <a:ext cx="11889564" cy="917575"/>
          </a:xfrm>
        </p:spPr>
        <p:txBody>
          <a:bodyPr/>
          <a:lstStyle/>
          <a:p>
            <a:r>
              <a:rPr lang="en-US" dirty="0"/>
              <a:t>Click to edit Master title style</a:t>
            </a:r>
          </a:p>
        </p:txBody>
      </p:sp>
    </p:spTree>
    <p:extLst>
      <p:ext uri="{BB962C8B-B14F-4D97-AF65-F5344CB8AC3E}">
        <p14:creationId xmlns:p14="http://schemas.microsoft.com/office/powerpoint/2010/main" val="1108467996"/>
      </p:ext>
    </p:extLst>
  </p:cSld>
  <p:clrMapOvr>
    <a:masterClrMapping/>
  </p:clrMapOvr>
  <p:transition>
    <p:fade/>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Title Box &amp; Photo">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2436475" cy="6994525"/>
          </a:xfrm>
        </p:spPr>
        <p:txBody>
          <a:bodyPr/>
          <a:lstStyle/>
          <a:p>
            <a:endParaRPr lang="en-US" dirty="0"/>
          </a:p>
        </p:txBody>
      </p:sp>
      <p:sp>
        <p:nvSpPr>
          <p:cNvPr id="2" name="Title 1"/>
          <p:cNvSpPr>
            <a:spLocks noGrp="1"/>
          </p:cNvSpPr>
          <p:nvPr>
            <p:ph type="title"/>
          </p:nvPr>
        </p:nvSpPr>
        <p:spPr>
          <a:xfrm>
            <a:off x="274320" y="1211263"/>
            <a:ext cx="4572318" cy="4572000"/>
          </a:xfrm>
        </p:spPr>
        <p:txBody>
          <a:bodyPr/>
          <a:lstStyle>
            <a:lvl1pPr>
              <a:defRPr sz="4800"/>
            </a:lvl1pPr>
          </a:lstStyle>
          <a:p>
            <a:r>
              <a:rPr lang="en-US" dirty="0"/>
              <a:t>Click to edit Master title style</a:t>
            </a:r>
          </a:p>
        </p:txBody>
      </p:sp>
    </p:spTree>
    <p:extLst>
      <p:ext uri="{BB962C8B-B14F-4D97-AF65-F5344CB8AC3E}">
        <p14:creationId xmlns:p14="http://schemas.microsoft.com/office/powerpoint/2010/main" val="4211455738"/>
      </p:ext>
    </p:extLst>
  </p:cSld>
  <p:clrMapOvr>
    <a:masterClrMapping/>
  </p:clrMapOvr>
  <p:transition>
    <p:fade/>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Blank Blue">
    <p:spTree>
      <p:nvGrpSpPr>
        <p:cNvPr id="1" name=""/>
        <p:cNvGrpSpPr/>
        <p:nvPr/>
      </p:nvGrpSpPr>
      <p:grpSpPr>
        <a:xfrm>
          <a:off x="0" y="0"/>
          <a:ext cx="0" cy="0"/>
          <a:chOff x="0" y="0"/>
          <a:chExt cx="0" cy="0"/>
        </a:xfrm>
      </p:grpSpPr>
    </p:spTree>
    <p:extLst>
      <p:ext uri="{BB962C8B-B14F-4D97-AF65-F5344CB8AC3E}">
        <p14:creationId xmlns:p14="http://schemas.microsoft.com/office/powerpoint/2010/main" val="85485193"/>
      </p:ext>
    </p:extLst>
  </p:cSld>
  <p:clrMapOvr>
    <a:masterClrMapping/>
  </p:clrMapOvr>
  <p:transition>
    <p:fade/>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Title Red">
    <p:bg bwMode="gray">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42985757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Title Only">
    <p:bg bwMode="gray">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4000">
                <a:solidFill>
                  <a:schemeClr val="bg1"/>
                </a:solidFill>
              </a:defRPr>
            </a:lvl1pPr>
          </a:lstStyle>
          <a:p>
            <a:r>
              <a:rPr lang="en-US" dirty="0"/>
              <a:t>Click to edit Master title style</a:t>
            </a:r>
          </a:p>
        </p:txBody>
      </p:sp>
    </p:spTree>
    <p:extLst>
      <p:ext uri="{BB962C8B-B14F-4D97-AF65-F5344CB8AC3E}">
        <p14:creationId xmlns:p14="http://schemas.microsoft.com/office/powerpoint/2010/main" val="267259432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Small Title Only Blu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dirty="0"/>
              <a:t>Click to edit Master title style</a:t>
            </a:r>
          </a:p>
        </p:txBody>
      </p:sp>
    </p:spTree>
    <p:extLst>
      <p:ext uri="{BB962C8B-B14F-4D97-AF65-F5344CB8AC3E}">
        <p14:creationId xmlns:p14="http://schemas.microsoft.com/office/powerpoint/2010/main" val="3658666460"/>
      </p:ext>
    </p:extLst>
  </p:cSld>
  <p:clrMapOvr>
    <a:masterClrMapping/>
  </p:clrMapOvr>
  <p:transition>
    <p:fade/>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Section Title Blu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480868" y="1759883"/>
            <a:ext cx="3474740" cy="3474760"/>
          </a:xfrm>
        </p:spPr>
        <p:txBody>
          <a:bodyPr/>
          <a:lstStyle>
            <a:lvl1pPr>
              <a:defRPr>
                <a:solidFill>
                  <a:schemeClr val="bg1"/>
                </a:solidFill>
              </a:defRPr>
            </a:lvl1pPr>
          </a:lstStyle>
          <a:p>
            <a:r>
              <a:rPr lang="en-US" dirty="0"/>
              <a:t>Click to edit Master title style </a:t>
            </a:r>
          </a:p>
        </p:txBody>
      </p:sp>
      <p:sp>
        <p:nvSpPr>
          <p:cNvPr id="3" name="Rectangle 2"/>
          <p:cNvSpPr/>
          <p:nvPr userDrawn="1"/>
        </p:nvSpPr>
        <p:spPr bwMode="auto">
          <a:xfrm>
            <a:off x="3932238" y="1211263"/>
            <a:ext cx="548630" cy="54862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494949"/>
              </a:solidFill>
              <a:effectLst/>
              <a:uLnTx/>
              <a:uFillTx/>
              <a:latin typeface="Segoe UI"/>
              <a:ea typeface="Segoe UI" pitchFamily="34" charset="0"/>
              <a:cs typeface="Segoe UI" pitchFamily="34" charset="0"/>
            </a:endParaRPr>
          </a:p>
        </p:txBody>
      </p:sp>
      <p:sp>
        <p:nvSpPr>
          <p:cNvPr id="4" name="Rectangle 3"/>
          <p:cNvSpPr/>
          <p:nvPr userDrawn="1"/>
        </p:nvSpPr>
        <p:spPr bwMode="auto">
          <a:xfrm>
            <a:off x="7955608" y="5234643"/>
            <a:ext cx="548630" cy="54862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494949"/>
              </a:solidFill>
              <a:effectLst/>
              <a:uLnTx/>
              <a:uFillTx/>
              <a:latin typeface="Segoe UI"/>
              <a:ea typeface="Segoe UI" pitchFamily="34" charset="0"/>
              <a:cs typeface="Segoe UI" pitchFamily="34" charset="0"/>
            </a:endParaRPr>
          </a:p>
        </p:txBody>
      </p:sp>
      <p:sp>
        <p:nvSpPr>
          <p:cNvPr id="5" name="Rectangle 4"/>
          <p:cNvSpPr/>
          <p:nvPr userDrawn="1"/>
        </p:nvSpPr>
        <p:spPr bwMode="auto">
          <a:xfrm>
            <a:off x="3932238" y="5234643"/>
            <a:ext cx="548630" cy="54862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494949"/>
              </a:solidFill>
              <a:effectLst/>
              <a:uLnTx/>
              <a:uFillTx/>
              <a:latin typeface="Segoe UI"/>
              <a:ea typeface="Segoe UI" pitchFamily="34" charset="0"/>
              <a:cs typeface="Segoe UI" pitchFamily="34" charset="0"/>
            </a:endParaRPr>
          </a:p>
        </p:txBody>
      </p:sp>
      <p:sp>
        <p:nvSpPr>
          <p:cNvPr id="6" name="Rectangle 5"/>
          <p:cNvSpPr/>
          <p:nvPr userDrawn="1"/>
        </p:nvSpPr>
        <p:spPr bwMode="auto">
          <a:xfrm>
            <a:off x="7955608" y="1211263"/>
            <a:ext cx="548630" cy="54862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494949"/>
              </a:solidFill>
              <a:effectLst/>
              <a:uLnTx/>
              <a:uFillTx/>
              <a:latin typeface="Segoe UI"/>
              <a:ea typeface="Segoe UI" pitchFamily="34" charset="0"/>
              <a:cs typeface="Segoe UI" pitchFamily="34" charset="0"/>
            </a:endParaRPr>
          </a:p>
        </p:txBody>
      </p:sp>
    </p:spTree>
    <p:extLst>
      <p:ext uri="{BB962C8B-B14F-4D97-AF65-F5344CB8AC3E}">
        <p14:creationId xmlns:p14="http://schemas.microsoft.com/office/powerpoint/2010/main" val="372069652"/>
      </p:ext>
    </p:extLst>
  </p:cSld>
  <p:clrMapOvr>
    <a:masterClrMapping/>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Mission Critical Section">
    <p:bg>
      <p:bgPr>
        <a:solidFill>
          <a:srgbClr val="C0000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113226" y="2125663"/>
            <a:ext cx="8219813" cy="1828800"/>
          </a:xfrm>
        </p:spPr>
        <p:txBody>
          <a:bodyPr/>
          <a:lstStyle>
            <a:lvl1pPr>
              <a:defRPr sz="6001" baseline="0"/>
            </a:lvl1pPr>
          </a:lstStyle>
          <a:p>
            <a:r>
              <a:rPr lang="en-US"/>
              <a:t>Click to edit Master title style</a:t>
            </a:r>
            <a:endParaRPr lang="en-US" dirty="0"/>
          </a:p>
        </p:txBody>
      </p:sp>
    </p:spTree>
    <p:extLst>
      <p:ext uri="{BB962C8B-B14F-4D97-AF65-F5344CB8AC3E}">
        <p14:creationId xmlns:p14="http://schemas.microsoft.com/office/powerpoint/2010/main" val="283591924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itle &amp; 8 Categories Blu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gradFill>
                  <a:gsLst>
                    <a:gs pos="4425">
                      <a:schemeClr val="tx1"/>
                    </a:gs>
                    <a:gs pos="20000">
                      <a:schemeClr val="tx1"/>
                    </a:gs>
                  </a:gsLst>
                  <a:lin ang="5400000" scaled="0"/>
                </a:gradFill>
              </a:defRPr>
            </a:lvl1pPr>
          </a:lstStyle>
          <a:p>
            <a:r>
              <a:rPr lang="en-US" dirty="0"/>
              <a:t>Click to edit Master title style</a:t>
            </a:r>
          </a:p>
        </p:txBody>
      </p:sp>
      <p:sp>
        <p:nvSpPr>
          <p:cNvPr id="22" name="Text Placeholder 26"/>
          <p:cNvSpPr>
            <a:spLocks noGrp="1"/>
          </p:cNvSpPr>
          <p:nvPr>
            <p:ph type="body" sz="quarter" idx="38" hasCustomPrompt="1"/>
          </p:nvPr>
        </p:nvSpPr>
        <p:spPr>
          <a:xfrm>
            <a:off x="279340" y="4137018"/>
            <a:ext cx="2743200" cy="2560671"/>
          </a:xfrm>
          <a:prstGeom prst="rect">
            <a:avLst/>
          </a:prstGeom>
          <a:solidFill>
            <a:schemeClr val="accent1"/>
          </a:solidFill>
        </p:spPr>
        <p:txBody>
          <a:bodyPr lIns="182880" tIns="146304" rIns="182880" bIns="146304">
            <a:noAutofit/>
          </a:bodyPr>
          <a:lstStyle>
            <a:lvl1pPr marL="0" indent="0">
              <a:lnSpc>
                <a:spcPct val="90000"/>
              </a:lnSpc>
              <a:spcBef>
                <a:spcPts val="0"/>
              </a:spcBef>
              <a:spcAft>
                <a:spcPts val="600"/>
              </a:spcAft>
              <a:buFontTx/>
              <a:buNone/>
              <a:defRPr sz="1200" b="0">
                <a:gradFill>
                  <a:gsLst>
                    <a:gs pos="15929">
                      <a:schemeClr val="tx1"/>
                    </a:gs>
                    <a:gs pos="41000">
                      <a:schemeClr val="tx1"/>
                    </a:gs>
                  </a:gsLst>
                  <a:lin ang="5400000" scaled="0"/>
                </a:gradFill>
                <a:latin typeface="+mn-lt"/>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3" name="Text Placeholder 26"/>
          <p:cNvSpPr>
            <a:spLocks noGrp="1"/>
          </p:cNvSpPr>
          <p:nvPr>
            <p:ph type="body" sz="quarter" idx="39" hasCustomPrompt="1"/>
          </p:nvPr>
        </p:nvSpPr>
        <p:spPr>
          <a:xfrm>
            <a:off x="3144631" y="4137020"/>
            <a:ext cx="2742914" cy="2560643"/>
          </a:xfrm>
          <a:prstGeom prst="rect">
            <a:avLst/>
          </a:prstGeom>
          <a:solidFill>
            <a:schemeClr val="accent1"/>
          </a:solidFill>
        </p:spPr>
        <p:txBody>
          <a:bodyPr lIns="182880" tIns="146304" rIns="182880" bIns="146304">
            <a:noAutofit/>
          </a:bodyPr>
          <a:lstStyle>
            <a:lvl1pPr marL="0" indent="0">
              <a:lnSpc>
                <a:spcPts val="1440"/>
              </a:lnSpc>
              <a:spcBef>
                <a:spcPts val="0"/>
              </a:spcBef>
              <a:spcAft>
                <a:spcPts val="600"/>
              </a:spcAft>
              <a:buFontTx/>
              <a:buNone/>
              <a:defRPr sz="1200" b="0">
                <a:gradFill>
                  <a:gsLst>
                    <a:gs pos="15929">
                      <a:schemeClr val="tx1"/>
                    </a:gs>
                    <a:gs pos="41000">
                      <a:schemeClr val="tx1"/>
                    </a:gs>
                  </a:gsLst>
                  <a:lin ang="5400000" scaled="0"/>
                </a:gradFill>
                <a:latin typeface="+mn-lt"/>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4" name="Text Placeholder 26"/>
          <p:cNvSpPr>
            <a:spLocks noGrp="1"/>
          </p:cNvSpPr>
          <p:nvPr>
            <p:ph type="body" sz="quarter" idx="41" hasCustomPrompt="1"/>
          </p:nvPr>
        </p:nvSpPr>
        <p:spPr>
          <a:xfrm>
            <a:off x="8874642" y="4137020"/>
            <a:ext cx="2742914" cy="2560643"/>
          </a:xfrm>
          <a:prstGeom prst="rect">
            <a:avLst/>
          </a:prstGeom>
          <a:solidFill>
            <a:schemeClr val="accent1"/>
          </a:solidFill>
        </p:spPr>
        <p:txBody>
          <a:bodyPr lIns="182880" tIns="146304" rIns="182880" bIns="146304">
            <a:noAutofit/>
          </a:bodyPr>
          <a:lstStyle>
            <a:lvl1pPr marL="0" indent="0">
              <a:lnSpc>
                <a:spcPts val="1440"/>
              </a:lnSpc>
              <a:spcBef>
                <a:spcPts val="0"/>
              </a:spcBef>
              <a:spcAft>
                <a:spcPts val="600"/>
              </a:spcAft>
              <a:buFontTx/>
              <a:buNone/>
              <a:defRPr sz="1200" b="0">
                <a:gradFill>
                  <a:gsLst>
                    <a:gs pos="15929">
                      <a:schemeClr val="tx1"/>
                    </a:gs>
                    <a:gs pos="41000">
                      <a:schemeClr val="tx1"/>
                    </a:gs>
                  </a:gsLst>
                  <a:lin ang="5400000" scaled="0"/>
                </a:gradFill>
                <a:latin typeface="+mn-lt"/>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5" name="Text Placeholder 26"/>
          <p:cNvSpPr>
            <a:spLocks noGrp="1"/>
          </p:cNvSpPr>
          <p:nvPr>
            <p:ph type="body" sz="quarter" idx="42" hasCustomPrompt="1"/>
          </p:nvPr>
        </p:nvSpPr>
        <p:spPr>
          <a:xfrm>
            <a:off x="6009636" y="4137020"/>
            <a:ext cx="2742914" cy="2560643"/>
          </a:xfrm>
          <a:prstGeom prst="rect">
            <a:avLst/>
          </a:prstGeom>
          <a:solidFill>
            <a:schemeClr val="accent1"/>
          </a:solidFill>
        </p:spPr>
        <p:txBody>
          <a:bodyPr lIns="182880" tIns="146304" rIns="182880" bIns="146304">
            <a:noAutofit/>
          </a:bodyPr>
          <a:lstStyle>
            <a:lvl1pPr marL="0" indent="0">
              <a:lnSpc>
                <a:spcPts val="1440"/>
              </a:lnSpc>
              <a:spcBef>
                <a:spcPts val="0"/>
              </a:spcBef>
              <a:spcAft>
                <a:spcPts val="600"/>
              </a:spcAft>
              <a:buFontTx/>
              <a:buNone/>
              <a:defRPr sz="1200" b="0">
                <a:gradFill>
                  <a:gsLst>
                    <a:gs pos="15929">
                      <a:schemeClr val="tx1"/>
                    </a:gs>
                    <a:gs pos="41000">
                      <a:schemeClr val="tx1"/>
                    </a:gs>
                  </a:gsLst>
                  <a:lin ang="5400000" scaled="0"/>
                </a:gradFill>
                <a:latin typeface="+mn-lt"/>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6" name="Text Placeholder 26"/>
          <p:cNvSpPr>
            <a:spLocks noGrp="1"/>
          </p:cNvSpPr>
          <p:nvPr>
            <p:ph type="body" sz="quarter" idx="29" hasCustomPrompt="1"/>
          </p:nvPr>
        </p:nvSpPr>
        <p:spPr>
          <a:xfrm>
            <a:off x="279340" y="1274472"/>
            <a:ext cx="2743200" cy="2743200"/>
          </a:xfrm>
          <a:prstGeom prst="rect">
            <a:avLst/>
          </a:prstGeom>
          <a:solidFill>
            <a:schemeClr val="tx1"/>
          </a:solidFill>
        </p:spPr>
        <p:txBody>
          <a:bodyPr lIns="182880" tIns="146304" rIns="182880" bIns="146304">
            <a:noAutofit/>
          </a:bodyPr>
          <a:lstStyle>
            <a:lvl1pPr marL="0" indent="0">
              <a:lnSpc>
                <a:spcPct val="90000"/>
              </a:lnSpc>
              <a:buFontTx/>
              <a:buNone/>
              <a:defRPr sz="2400">
                <a:gradFill>
                  <a:gsLst>
                    <a:gs pos="1770">
                      <a:schemeClr val="bg1"/>
                    </a:gs>
                    <a:gs pos="15929">
                      <a:schemeClr val="bg1"/>
                    </a:gs>
                  </a:gsLst>
                  <a:lin ang="5400000" scaled="0"/>
                </a:gra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7" name="Text Placeholder 26"/>
          <p:cNvSpPr>
            <a:spLocks noGrp="1"/>
          </p:cNvSpPr>
          <p:nvPr>
            <p:ph type="body" sz="quarter" idx="30" hasCustomPrompt="1"/>
          </p:nvPr>
        </p:nvSpPr>
        <p:spPr>
          <a:xfrm>
            <a:off x="3144546" y="1274472"/>
            <a:ext cx="2742914" cy="2743200"/>
          </a:xfrm>
          <a:prstGeom prst="rect">
            <a:avLst/>
          </a:prstGeom>
          <a:solidFill>
            <a:schemeClr val="tx1"/>
          </a:solidFill>
        </p:spPr>
        <p:txBody>
          <a:bodyPr lIns="182880" tIns="146304" rIns="182880" bIns="146304">
            <a:noAutofit/>
          </a:bodyPr>
          <a:lstStyle>
            <a:lvl1pPr marL="0" indent="0">
              <a:lnSpc>
                <a:spcPct val="90000"/>
              </a:lnSpc>
              <a:buFontTx/>
              <a:buNone/>
              <a:defRPr sz="2400">
                <a:gradFill>
                  <a:gsLst>
                    <a:gs pos="1770">
                      <a:schemeClr val="bg1"/>
                    </a:gs>
                    <a:gs pos="15929">
                      <a:schemeClr val="bg1"/>
                    </a:gs>
                  </a:gsLst>
                  <a:lin ang="5400000" scaled="0"/>
                </a:gra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8" name="Text Placeholder 26"/>
          <p:cNvSpPr>
            <a:spLocks noGrp="1"/>
          </p:cNvSpPr>
          <p:nvPr>
            <p:ph type="body" sz="quarter" idx="32" hasCustomPrompt="1"/>
          </p:nvPr>
        </p:nvSpPr>
        <p:spPr>
          <a:xfrm>
            <a:off x="6009466" y="1274472"/>
            <a:ext cx="2742914" cy="2743200"/>
          </a:xfrm>
          <a:prstGeom prst="rect">
            <a:avLst/>
          </a:prstGeom>
          <a:solidFill>
            <a:schemeClr val="tx1"/>
          </a:solidFill>
        </p:spPr>
        <p:txBody>
          <a:bodyPr lIns="182880" tIns="146304" rIns="182880" bIns="146304">
            <a:noAutofit/>
          </a:bodyPr>
          <a:lstStyle>
            <a:lvl1pPr marL="0" indent="0">
              <a:lnSpc>
                <a:spcPct val="90000"/>
              </a:lnSpc>
              <a:buFontTx/>
              <a:buNone/>
              <a:defRPr sz="2400">
                <a:gradFill>
                  <a:gsLst>
                    <a:gs pos="1770">
                      <a:schemeClr val="bg1"/>
                    </a:gs>
                    <a:gs pos="15929">
                      <a:schemeClr val="bg1"/>
                    </a:gs>
                  </a:gsLst>
                  <a:lin ang="5400000" scaled="0"/>
                </a:gra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9" name="Text Placeholder 26"/>
          <p:cNvSpPr>
            <a:spLocks noGrp="1"/>
          </p:cNvSpPr>
          <p:nvPr>
            <p:ph type="body" sz="quarter" idx="33" hasCustomPrompt="1"/>
          </p:nvPr>
        </p:nvSpPr>
        <p:spPr>
          <a:xfrm>
            <a:off x="8874387" y="1274472"/>
            <a:ext cx="2742914" cy="2743200"/>
          </a:xfrm>
          <a:prstGeom prst="rect">
            <a:avLst/>
          </a:prstGeom>
          <a:solidFill>
            <a:schemeClr val="tx1"/>
          </a:solidFill>
        </p:spPr>
        <p:txBody>
          <a:bodyPr lIns="182880" tIns="146304" rIns="182880" bIns="146304">
            <a:noAutofit/>
          </a:bodyPr>
          <a:lstStyle>
            <a:lvl1pPr marL="0" indent="0">
              <a:lnSpc>
                <a:spcPct val="90000"/>
              </a:lnSpc>
              <a:buFontTx/>
              <a:buNone/>
              <a:defRPr sz="2400">
                <a:gradFill>
                  <a:gsLst>
                    <a:gs pos="1770">
                      <a:schemeClr val="bg1"/>
                    </a:gs>
                    <a:gs pos="15929">
                      <a:schemeClr val="bg1"/>
                    </a:gs>
                  </a:gsLst>
                  <a:lin ang="5400000" scaled="0"/>
                </a:gra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Tree>
    <p:extLst>
      <p:ext uri="{BB962C8B-B14F-4D97-AF65-F5344CB8AC3E}">
        <p14:creationId xmlns:p14="http://schemas.microsoft.com/office/powerpoint/2010/main" val="2075155157"/>
      </p:ext>
    </p:extLst>
  </p:cSld>
  <p:clrMapOvr>
    <a:masterClrMapping/>
  </p:clrMapOvr>
  <p:transition>
    <p:fade/>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itle and Content 2">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8"/>
            <a:ext cx="11887518" cy="1828766"/>
          </a:xfrm>
        </p:spPr>
        <p:txBody>
          <a:bodyPr/>
          <a:lstStyle>
            <a:lvl1pPr>
              <a:defRPr sz="5800">
                <a:solidFill>
                  <a:schemeClr val="bg1"/>
                </a:soli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2597162"/>
            <a:ext cx="7315200" cy="517065"/>
          </a:xfrm>
        </p:spPr>
        <p:txBody>
          <a:bodyPr/>
          <a:lstStyle>
            <a:lvl1pPr marL="0" indent="0">
              <a:buNone/>
              <a:defRPr sz="2400">
                <a:solidFill>
                  <a:schemeClr val="bg1"/>
                </a:solidFill>
                <a:latin typeface="+mn-lt"/>
              </a:defRPr>
            </a:lvl1pPr>
            <a:lvl2pPr>
              <a:defRPr sz="2400"/>
            </a:lvl2pPr>
            <a:lvl3pPr>
              <a:defRPr sz="2400"/>
            </a:lvl3pPr>
            <a:lvl4pPr>
              <a:defRPr sz="2400"/>
            </a:lvl4pPr>
            <a:lvl5pPr>
              <a:defRPr sz="2400"/>
            </a:lvl5pPr>
          </a:lstStyle>
          <a:p>
            <a:pPr lvl="0"/>
            <a:r>
              <a:rPr lang="en-US"/>
              <a:t>Click to edit Master text styles</a:t>
            </a:r>
          </a:p>
        </p:txBody>
      </p:sp>
    </p:spTree>
    <p:extLst>
      <p:ext uri="{BB962C8B-B14F-4D97-AF65-F5344CB8AC3E}">
        <p14:creationId xmlns:p14="http://schemas.microsoft.com/office/powerpoint/2010/main" val="2916118760"/>
      </p:ext>
    </p:extLst>
  </p:cSld>
  <p:clrMapOvr>
    <a:masterClrMapping/>
  </p:clrMapOvr>
  <p:transition>
    <p:fade/>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itle &amp; Content Bulleted Text">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8"/>
            <a:ext cx="11887518" cy="914365"/>
          </a:xfrm>
        </p:spPr>
        <p:txBody>
          <a:bodyPr/>
          <a:lstStyle>
            <a:lvl1pPr>
              <a:defRPr sz="5800">
                <a:solidFill>
                  <a:schemeClr val="bg1"/>
                </a:soli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1697062"/>
            <a:ext cx="10972800" cy="1898981"/>
          </a:xfrm>
        </p:spPr>
        <p:txBody>
          <a:bodyPr/>
          <a:lstStyle>
            <a:lvl1pPr>
              <a:defRPr sz="2600">
                <a:solidFill>
                  <a:schemeClr val="bg1"/>
                </a:solidFill>
                <a:latin typeface="+mn-lt"/>
              </a:defRPr>
            </a:lvl1pPr>
            <a:lvl2pPr>
              <a:defRPr sz="2400">
                <a:solidFill>
                  <a:schemeClr val="bg1"/>
                </a:solidFill>
              </a:defRPr>
            </a:lvl2pPr>
            <a:lvl3pPr>
              <a:defRPr sz="20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07808316"/>
      </p:ext>
    </p:extLst>
  </p:cSld>
  <p:clrMapOvr>
    <a:masterClrMapping/>
  </p:clrMapOvr>
  <p:transition>
    <p:fad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itle and Content 2 Light">
    <p:bg bwMode="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8"/>
            <a:ext cx="11887518" cy="1828766"/>
          </a:xfrm>
        </p:spPr>
        <p:txBody>
          <a:bodyPr/>
          <a:lstStyle>
            <a:lvl1pPr>
              <a:defRPr sz="5800">
                <a:gradFill>
                  <a:gsLst>
                    <a:gs pos="56637">
                      <a:schemeClr val="tx1"/>
                    </a:gs>
                    <a:gs pos="33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2597162"/>
            <a:ext cx="7315200" cy="4100501"/>
          </a:xfrm>
        </p:spPr>
        <p:txBody>
          <a:bodyPr/>
          <a:lstStyle>
            <a:lvl1pPr marL="0" indent="0">
              <a:buNone/>
              <a:defRPr sz="2400">
                <a:gradFill>
                  <a:gsLst>
                    <a:gs pos="1250">
                      <a:schemeClr val="tx1"/>
                    </a:gs>
                    <a:gs pos="100000">
                      <a:schemeClr val="tx1"/>
                    </a:gs>
                  </a:gsLst>
                  <a:lin ang="5400000" scaled="0"/>
                </a:gradFill>
                <a:latin typeface="+mn-lt"/>
              </a:defRPr>
            </a:lvl1pPr>
            <a:lvl2pPr>
              <a:defRPr sz="2400"/>
            </a:lvl2pPr>
            <a:lvl3pPr>
              <a:defRPr sz="2400"/>
            </a:lvl3pPr>
            <a:lvl4pPr>
              <a:defRPr sz="2400"/>
            </a:lvl4pPr>
            <a:lvl5pPr>
              <a:defRPr sz="2400"/>
            </a:lvl5pPr>
          </a:lstStyle>
          <a:p>
            <a:pPr lvl="0"/>
            <a:r>
              <a:rPr lang="en-US"/>
              <a:t>Click to edit Master text styles</a:t>
            </a:r>
          </a:p>
        </p:txBody>
      </p:sp>
    </p:spTree>
    <p:extLst>
      <p:ext uri="{BB962C8B-B14F-4D97-AF65-F5344CB8AC3E}">
        <p14:creationId xmlns:p14="http://schemas.microsoft.com/office/powerpoint/2010/main" val="1671254189"/>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itle &amp; Content Bulleted Text Light">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8"/>
            <a:ext cx="11887518" cy="914365"/>
          </a:xfrm>
        </p:spPr>
        <p:txBody>
          <a:bodyPr/>
          <a:lstStyle>
            <a:lvl1pPr>
              <a:defRPr sz="4000">
                <a:gradFill>
                  <a:gsLst>
                    <a:gs pos="6195">
                      <a:schemeClr val="tx1"/>
                    </a:gs>
                    <a:gs pos="26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1697062"/>
            <a:ext cx="10972800" cy="5000601"/>
          </a:xfrm>
        </p:spPr>
        <p:txBody>
          <a:bodyPr/>
          <a:lstStyle>
            <a:lvl1pPr>
              <a:defRPr sz="2600">
                <a:gradFill>
                  <a:gsLst>
                    <a:gs pos="1250">
                      <a:schemeClr val="tx1"/>
                    </a:gs>
                    <a:gs pos="100000">
                      <a:schemeClr val="tx1"/>
                    </a:gs>
                  </a:gsLst>
                  <a:lin ang="5400000" scaled="0"/>
                </a:gradFill>
                <a:latin typeface="+mn-lt"/>
              </a:defRPr>
            </a:lvl1pPr>
            <a:lvl2pPr>
              <a:defRPr sz="2400"/>
            </a:lvl2pPr>
            <a:lvl3pPr>
              <a:defRPr sz="20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06702321"/>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Title &amp; Content Blu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dirty="0"/>
              <a:t>Click to edit Master title style</a:t>
            </a:r>
          </a:p>
        </p:txBody>
      </p:sp>
      <p:sp>
        <p:nvSpPr>
          <p:cNvPr id="4" name="Content Placeholder 3"/>
          <p:cNvSpPr>
            <a:spLocks noGrp="1"/>
          </p:cNvSpPr>
          <p:nvPr>
            <p:ph sz="quarter" idx="10"/>
          </p:nvPr>
        </p:nvSpPr>
        <p:spPr>
          <a:xfrm>
            <a:off x="274638" y="1697038"/>
            <a:ext cx="9144000" cy="849463"/>
          </a:xfrm>
        </p:spPr>
        <p:txBody>
          <a:bodyPr/>
          <a:lstStyle>
            <a:lvl1pPr marL="0" indent="0">
              <a:buNone/>
              <a:defRPr sz="4800"/>
            </a:lvl1pPr>
            <a:lvl2pPr>
              <a:defRPr sz="3600"/>
            </a:lvl2pPr>
            <a:lvl3pPr>
              <a:defRPr sz="3600"/>
            </a:lvl3pPr>
            <a:lvl4pPr>
              <a:defRPr sz="3600"/>
            </a:lvl4pPr>
            <a:lvl5pPr>
              <a:defRPr sz="3600"/>
            </a:lvl5pPr>
          </a:lstStyle>
          <a:p>
            <a:pPr lvl="0"/>
            <a:r>
              <a:rPr lang="en-US" dirty="0"/>
              <a:t>Click to edit Master text styles</a:t>
            </a:r>
          </a:p>
        </p:txBody>
      </p:sp>
    </p:spTree>
    <p:extLst>
      <p:ext uri="{BB962C8B-B14F-4D97-AF65-F5344CB8AC3E}">
        <p14:creationId xmlns:p14="http://schemas.microsoft.com/office/powerpoint/2010/main" val="1484749358"/>
      </p:ext>
    </p:extLst>
  </p:cSld>
  <p:clrMapOvr>
    <a:masterClrMapping/>
  </p:clrMapOvr>
  <p:transition>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Title &amp; Content Blue light">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solidFill>
                  <a:schemeClr val="tx1"/>
                </a:solidFill>
              </a:defRPr>
            </a:lvl1pPr>
          </a:lstStyle>
          <a:p>
            <a:r>
              <a:rPr lang="en-US" dirty="0"/>
              <a:t>Click to edit Master title style</a:t>
            </a:r>
          </a:p>
        </p:txBody>
      </p:sp>
      <p:sp>
        <p:nvSpPr>
          <p:cNvPr id="4" name="Content Placeholder 3"/>
          <p:cNvSpPr>
            <a:spLocks noGrp="1"/>
          </p:cNvSpPr>
          <p:nvPr>
            <p:ph sz="quarter" idx="10"/>
          </p:nvPr>
        </p:nvSpPr>
        <p:spPr>
          <a:xfrm>
            <a:off x="274638" y="1697038"/>
            <a:ext cx="9144000" cy="849463"/>
          </a:xfrm>
        </p:spPr>
        <p:txBody>
          <a:bodyPr/>
          <a:lstStyle>
            <a:lvl1pPr marL="0" indent="0">
              <a:buNone/>
              <a:defRPr sz="4800">
                <a:solidFill>
                  <a:schemeClr val="tx1"/>
                </a:solidFill>
              </a:defRPr>
            </a:lvl1pPr>
            <a:lvl2pPr>
              <a:defRPr sz="3600"/>
            </a:lvl2pPr>
            <a:lvl3pPr>
              <a:defRPr sz="3600"/>
            </a:lvl3pPr>
            <a:lvl4pPr>
              <a:defRPr sz="3600"/>
            </a:lvl4pPr>
            <a:lvl5pPr>
              <a:defRPr sz="3600"/>
            </a:lvl5pPr>
          </a:lstStyle>
          <a:p>
            <a:pPr lvl="0"/>
            <a:r>
              <a:rPr lang="en-US" dirty="0"/>
              <a:t>Click to edit Master text styles</a:t>
            </a:r>
          </a:p>
        </p:txBody>
      </p:sp>
    </p:spTree>
    <p:extLst>
      <p:ext uri="{BB962C8B-B14F-4D97-AF65-F5344CB8AC3E}">
        <p14:creationId xmlns:p14="http://schemas.microsoft.com/office/powerpoint/2010/main" val="1748163139"/>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Title Only Blue">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7"/>
            <a:ext cx="9144318" cy="5486366"/>
          </a:xfrm>
        </p:spPr>
        <p:txBody>
          <a:bodyPr/>
          <a:lstStyle>
            <a:lvl1pPr>
              <a:defRPr sz="4800">
                <a:solidFill>
                  <a:schemeClr val="bg1"/>
                </a:solidFill>
              </a:defRPr>
            </a:lvl1pPr>
          </a:lstStyle>
          <a:p>
            <a:r>
              <a:rPr lang="en-US" dirty="0"/>
              <a:t>Click to edit Master title style</a:t>
            </a:r>
          </a:p>
        </p:txBody>
      </p:sp>
    </p:spTree>
    <p:extLst>
      <p:ext uri="{BB962C8B-B14F-4D97-AF65-F5344CB8AC3E}">
        <p14:creationId xmlns:p14="http://schemas.microsoft.com/office/powerpoint/2010/main" val="964073963"/>
      </p:ext>
    </p:extLst>
  </p:cSld>
  <p:clrMapOvr>
    <a:masterClrMapping/>
  </p:clrMapOvr>
  <p:transition>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defRPr>
            </a:lvl1pPr>
          </a:lstStyle>
          <a:p>
            <a:r>
              <a:rPr lang="en-US" dirty="0"/>
              <a:t>Click to edit Master title style</a:t>
            </a:r>
          </a:p>
        </p:txBody>
      </p:sp>
    </p:spTree>
    <p:extLst>
      <p:ext uri="{BB962C8B-B14F-4D97-AF65-F5344CB8AC3E}">
        <p14:creationId xmlns:p14="http://schemas.microsoft.com/office/powerpoint/2010/main" val="2883125969"/>
      </p:ext>
    </p:extLst>
  </p:cSld>
  <p:clrMapOvr>
    <a:masterClrMapping/>
  </p:clrMapOvr>
  <p:transition>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Demo slide 2">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solidFill>
                  <a:schemeClr val="bg1"/>
                </a:solidFill>
              </a:defRPr>
            </a:lvl1pPr>
          </a:lstStyle>
          <a:p>
            <a:r>
              <a:rPr lang="en-US" dirty="0"/>
              <a:t>Demo title</a:t>
            </a:r>
          </a:p>
        </p:txBody>
      </p:sp>
      <p:sp>
        <p:nvSpPr>
          <p:cNvPr id="5" name="Text Placeholder 4"/>
          <p:cNvSpPr>
            <a:spLocks noGrp="1"/>
          </p:cNvSpPr>
          <p:nvPr>
            <p:ph type="body" sz="quarter" idx="12" hasCustomPrompt="1"/>
          </p:nvPr>
        </p:nvSpPr>
        <p:spPr>
          <a:xfrm>
            <a:off x="274638" y="3954457"/>
            <a:ext cx="10058401" cy="1829593"/>
          </a:xfrm>
          <a:noFill/>
        </p:spPr>
        <p:txBody>
          <a:bodyPr lIns="182880" tIns="146304" rIns="182880" bIns="146304">
            <a:noAutofit/>
          </a:bodyPr>
          <a:lstStyle>
            <a:lvl1pPr marL="0" indent="0">
              <a:spcBef>
                <a:spcPts val="0"/>
              </a:spcBef>
              <a:buNone/>
              <a:defRPr sz="3600" spc="0" baseline="0">
                <a:solidFill>
                  <a:schemeClr val="bg1"/>
                </a:solidFill>
                <a:latin typeface="+mj-lt"/>
              </a:defRPr>
            </a:lvl1pPr>
          </a:lstStyle>
          <a:p>
            <a:pPr lvl="0"/>
            <a:r>
              <a:rPr lang="en-US" dirty="0"/>
              <a:t>Speaker Name</a:t>
            </a:r>
          </a:p>
        </p:txBody>
      </p:sp>
    </p:spTree>
    <p:extLst>
      <p:ext uri="{BB962C8B-B14F-4D97-AF65-F5344CB8AC3E}">
        <p14:creationId xmlns:p14="http://schemas.microsoft.com/office/powerpoint/2010/main" val="1085533891"/>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Custom Layout">
    <p:bg>
      <p:bgPr>
        <a:solidFill>
          <a:srgbClr val="FF8C00"/>
        </a:solidFill>
        <a:effectLst/>
      </p:bgPr>
    </p:bg>
    <p:spTree>
      <p:nvGrpSpPr>
        <p:cNvPr id="1" name=""/>
        <p:cNvGrpSpPr/>
        <p:nvPr/>
      </p:nvGrpSpPr>
      <p:grpSpPr>
        <a:xfrm>
          <a:off x="0" y="0"/>
          <a:ext cx="0" cy="0"/>
          <a:chOff x="0" y="0"/>
          <a:chExt cx="0" cy="0"/>
        </a:xfrm>
      </p:grpSpPr>
      <p:pic>
        <p:nvPicPr>
          <p:cNvPr id="17" name="Picture 16"/>
          <p:cNvPicPr>
            <a:picLocks noChangeAspect="1"/>
          </p:cNvPicPr>
          <p:nvPr userDrawn="1"/>
        </p:nvPicPr>
        <p:blipFill rotWithShape="1">
          <a:blip r:embed="rId2"/>
          <a:srcRect l="46418" t="28339" b="17442"/>
          <a:stretch/>
        </p:blipFill>
        <p:spPr>
          <a:xfrm>
            <a:off x="-70338" y="-23447"/>
            <a:ext cx="13229832" cy="7057293"/>
          </a:xfrm>
          <a:prstGeom prst="rect">
            <a:avLst/>
          </a:prstGeom>
        </p:spPr>
      </p:pic>
      <p:sp>
        <p:nvSpPr>
          <p:cNvPr id="1381" name="Title 1"/>
          <p:cNvSpPr txBox="1">
            <a:spLocks/>
          </p:cNvSpPr>
          <p:nvPr userDrawn="1"/>
        </p:nvSpPr>
        <p:spPr>
          <a:xfrm>
            <a:off x="309896" y="340565"/>
            <a:ext cx="5244464" cy="3474545"/>
          </a:xfrm>
          <a:prstGeom prst="rect">
            <a:avLst/>
          </a:prstGeom>
        </p:spPr>
        <p:txBody>
          <a:bodyPr vert="horz" wrap="square" lIns="146283" tIns="91427" rIns="146283" bIns="91427" rtlCol="0" anchor="t">
            <a:noAutofit/>
          </a:bodyPr>
          <a:lstStyle>
            <a:lvl1pPr algn="l" defTabSz="932742" rtl="0" eaLnBrk="1" latinLnBrk="0" hangingPunct="1">
              <a:lnSpc>
                <a:spcPct val="90000"/>
              </a:lnSpc>
              <a:spcBef>
                <a:spcPct val="0"/>
              </a:spcBef>
              <a:buNone/>
              <a:defRPr lang="en-US" sz="5400" b="0" kern="1200" cap="none" spc="-102" baseline="0" dirty="0" smtClean="0">
                <a:ln w="3175">
                  <a:noFill/>
                </a:ln>
                <a:gradFill>
                  <a:gsLst>
                    <a:gs pos="7080">
                      <a:schemeClr val="tx1"/>
                    </a:gs>
                    <a:gs pos="26000">
                      <a:schemeClr val="tx1"/>
                    </a:gs>
                  </a:gsLst>
                  <a:lin ang="5400000" scaled="0"/>
                </a:gradFill>
                <a:effectLst/>
                <a:latin typeface="+mj-lt"/>
                <a:ea typeface="+mn-ea"/>
                <a:cs typeface="Segoe UI" pitchFamily="34" charset="0"/>
              </a:defRPr>
            </a:lvl1pPr>
          </a:lstStyle>
          <a:p>
            <a:endParaRPr lang="en-US" sz="5399" dirty="0">
              <a:solidFill>
                <a:srgbClr val="0072C6"/>
              </a:solidFill>
            </a:endParaRPr>
          </a:p>
        </p:txBody>
      </p:sp>
      <p:grpSp>
        <p:nvGrpSpPr>
          <p:cNvPr id="25" name="Group 24"/>
          <p:cNvGrpSpPr/>
          <p:nvPr userDrawn="1"/>
        </p:nvGrpSpPr>
        <p:grpSpPr>
          <a:xfrm>
            <a:off x="1227054" y="3014900"/>
            <a:ext cx="1837052" cy="1837054"/>
            <a:chOff x="11092177" y="4747627"/>
            <a:chExt cx="540526" cy="540526"/>
          </a:xfrm>
        </p:grpSpPr>
        <p:sp>
          <p:nvSpPr>
            <p:cNvPr id="26" name="Freeform 186"/>
            <p:cNvSpPr>
              <a:spLocks/>
            </p:cNvSpPr>
            <p:nvPr userDrawn="1"/>
          </p:nvSpPr>
          <p:spPr bwMode="auto">
            <a:xfrm>
              <a:off x="11092177" y="4747627"/>
              <a:ext cx="540526" cy="540526"/>
            </a:xfrm>
            <a:prstGeom prst="ellipse">
              <a:avLst/>
            </a:prstGeom>
            <a:solidFill>
              <a:srgbClr val="FFB900">
                <a:alpha val="36000"/>
              </a:srgbClr>
            </a:solidFill>
            <a:ln>
              <a:noFill/>
            </a:ln>
          </p:spPr>
          <p:txBody>
            <a:bodyPr vert="horz" wrap="square" lIns="91427" tIns="45713" rIns="91427" bIns="45713" numCol="1" anchor="t" anchorCtr="0" compatLnSpc="1">
              <a:prstTxWarp prst="textNoShape">
                <a:avLst/>
              </a:prstTxWarp>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sp>
          <p:nvSpPr>
            <p:cNvPr id="27" name="Freeform 187"/>
            <p:cNvSpPr>
              <a:spLocks noEditPoints="1"/>
            </p:cNvSpPr>
            <p:nvPr/>
          </p:nvSpPr>
          <p:spPr bwMode="auto">
            <a:xfrm>
              <a:off x="11185499" y="4841873"/>
              <a:ext cx="352959" cy="352035"/>
            </a:xfrm>
            <a:prstGeom prst="ellipse">
              <a:avLst/>
            </a:prstGeom>
            <a:solidFill>
              <a:srgbClr val="FF8C00">
                <a:alpha val="79000"/>
              </a:srgbClr>
            </a:solidFill>
            <a:ln>
              <a:noFill/>
            </a:ln>
          </p:spPr>
          <p:txBody>
            <a:bodyPr vert="horz" wrap="square" lIns="91427" tIns="45713" rIns="91427" bIns="45713" numCol="1" anchor="t" anchorCtr="0" compatLnSpc="1">
              <a:prstTxWarp prst="textNoShape">
                <a:avLst/>
              </a:prstTxWarp>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grpSp>
          <p:nvGrpSpPr>
            <p:cNvPr id="28" name="Group 27"/>
            <p:cNvGrpSpPr/>
            <p:nvPr/>
          </p:nvGrpSpPr>
          <p:grpSpPr>
            <a:xfrm>
              <a:off x="11258847" y="4915587"/>
              <a:ext cx="207178" cy="289829"/>
              <a:chOff x="-2260605" y="4106862"/>
              <a:chExt cx="298450" cy="417514"/>
            </a:xfrm>
          </p:grpSpPr>
          <p:sp>
            <p:nvSpPr>
              <p:cNvPr id="29" name="Freeform 188"/>
              <p:cNvSpPr>
                <a:spLocks/>
              </p:cNvSpPr>
              <p:nvPr/>
            </p:nvSpPr>
            <p:spPr bwMode="auto">
              <a:xfrm>
                <a:off x="-2260605" y="4106862"/>
                <a:ext cx="298450" cy="376238"/>
              </a:xfrm>
              <a:custGeom>
                <a:avLst/>
                <a:gdLst>
                  <a:gd name="T0" fmla="*/ 398 w 398"/>
                  <a:gd name="T1" fmla="*/ 199 h 504"/>
                  <a:gd name="T2" fmla="*/ 199 w 398"/>
                  <a:gd name="T3" fmla="*/ 0 h 504"/>
                  <a:gd name="T4" fmla="*/ 0 w 398"/>
                  <a:gd name="T5" fmla="*/ 199 h 504"/>
                  <a:gd name="T6" fmla="*/ 60 w 398"/>
                  <a:gd name="T7" fmla="*/ 341 h 504"/>
                  <a:gd name="T8" fmla="*/ 60 w 398"/>
                  <a:gd name="T9" fmla="*/ 341 h 504"/>
                  <a:gd name="T10" fmla="*/ 122 w 398"/>
                  <a:gd name="T11" fmla="*/ 468 h 504"/>
                  <a:gd name="T12" fmla="*/ 195 w 398"/>
                  <a:gd name="T13" fmla="*/ 501 h 504"/>
                  <a:gd name="T14" fmla="*/ 196 w 398"/>
                  <a:gd name="T15" fmla="*/ 504 h 504"/>
                  <a:gd name="T16" fmla="*/ 199 w 398"/>
                  <a:gd name="T17" fmla="*/ 502 h 504"/>
                  <a:gd name="T18" fmla="*/ 202 w 398"/>
                  <a:gd name="T19" fmla="*/ 504 h 504"/>
                  <a:gd name="T20" fmla="*/ 203 w 398"/>
                  <a:gd name="T21" fmla="*/ 501 h 504"/>
                  <a:gd name="T22" fmla="*/ 276 w 398"/>
                  <a:gd name="T23" fmla="*/ 468 h 504"/>
                  <a:gd name="T24" fmla="*/ 336 w 398"/>
                  <a:gd name="T25" fmla="*/ 344 h 504"/>
                  <a:gd name="T26" fmla="*/ 398 w 398"/>
                  <a:gd name="T27" fmla="*/ 199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8" h="504">
                    <a:moveTo>
                      <a:pt x="398" y="199"/>
                    </a:moveTo>
                    <a:cubicBezTo>
                      <a:pt x="398" y="89"/>
                      <a:pt x="309" y="0"/>
                      <a:pt x="199" y="0"/>
                    </a:cubicBezTo>
                    <a:cubicBezTo>
                      <a:pt x="89" y="0"/>
                      <a:pt x="0" y="89"/>
                      <a:pt x="0" y="199"/>
                    </a:cubicBezTo>
                    <a:cubicBezTo>
                      <a:pt x="0" y="255"/>
                      <a:pt x="23" y="305"/>
                      <a:pt x="60" y="341"/>
                    </a:cubicBezTo>
                    <a:cubicBezTo>
                      <a:pt x="60" y="341"/>
                      <a:pt x="60" y="341"/>
                      <a:pt x="60" y="341"/>
                    </a:cubicBezTo>
                    <a:cubicBezTo>
                      <a:pt x="120" y="402"/>
                      <a:pt x="122" y="468"/>
                      <a:pt x="122" y="468"/>
                    </a:cubicBezTo>
                    <a:cubicBezTo>
                      <a:pt x="195" y="501"/>
                      <a:pt x="195" y="501"/>
                      <a:pt x="195" y="501"/>
                    </a:cubicBezTo>
                    <a:cubicBezTo>
                      <a:pt x="196" y="504"/>
                      <a:pt x="196" y="504"/>
                      <a:pt x="196" y="504"/>
                    </a:cubicBezTo>
                    <a:cubicBezTo>
                      <a:pt x="199" y="502"/>
                      <a:pt x="199" y="502"/>
                      <a:pt x="199" y="502"/>
                    </a:cubicBezTo>
                    <a:cubicBezTo>
                      <a:pt x="202" y="504"/>
                      <a:pt x="202" y="504"/>
                      <a:pt x="202" y="504"/>
                    </a:cubicBezTo>
                    <a:cubicBezTo>
                      <a:pt x="203" y="501"/>
                      <a:pt x="203" y="501"/>
                      <a:pt x="203" y="501"/>
                    </a:cubicBezTo>
                    <a:cubicBezTo>
                      <a:pt x="276" y="468"/>
                      <a:pt x="276" y="468"/>
                      <a:pt x="276" y="468"/>
                    </a:cubicBezTo>
                    <a:cubicBezTo>
                      <a:pt x="276" y="468"/>
                      <a:pt x="278" y="403"/>
                      <a:pt x="336" y="344"/>
                    </a:cubicBezTo>
                    <a:cubicBezTo>
                      <a:pt x="374" y="307"/>
                      <a:pt x="398" y="256"/>
                      <a:pt x="398" y="19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sp>
            <p:nvSpPr>
              <p:cNvPr id="30" name="Freeform 192"/>
              <p:cNvSpPr>
                <a:spLocks noEditPoints="1"/>
              </p:cNvSpPr>
              <p:nvPr/>
            </p:nvSpPr>
            <p:spPr bwMode="auto">
              <a:xfrm>
                <a:off x="-2260600" y="4254501"/>
                <a:ext cx="230188" cy="198438"/>
              </a:xfrm>
              <a:custGeom>
                <a:avLst/>
                <a:gdLst>
                  <a:gd name="T0" fmla="*/ 276 w 308"/>
                  <a:gd name="T1" fmla="*/ 267 h 267"/>
                  <a:gd name="T2" fmla="*/ 276 w 308"/>
                  <a:gd name="T3" fmla="*/ 267 h 267"/>
                  <a:gd name="T4" fmla="*/ 276 w 308"/>
                  <a:gd name="T5" fmla="*/ 267 h 267"/>
                  <a:gd name="T6" fmla="*/ 276 w 308"/>
                  <a:gd name="T7" fmla="*/ 267 h 267"/>
                  <a:gd name="T8" fmla="*/ 308 w 308"/>
                  <a:gd name="T9" fmla="*/ 180 h 267"/>
                  <a:gd name="T10" fmla="*/ 276 w 308"/>
                  <a:gd name="T11" fmla="*/ 261 h 267"/>
                  <a:gd name="T12" fmla="*/ 308 w 308"/>
                  <a:gd name="T13" fmla="*/ 180 h 267"/>
                  <a:gd name="T14" fmla="*/ 308 w 308"/>
                  <a:gd name="T15" fmla="*/ 180 h 267"/>
                  <a:gd name="T16" fmla="*/ 308 w 308"/>
                  <a:gd name="T17" fmla="*/ 180 h 267"/>
                  <a:gd name="T18" fmla="*/ 0 w 308"/>
                  <a:gd name="T19" fmla="*/ 1 h 267"/>
                  <a:gd name="T20" fmla="*/ 0 w 308"/>
                  <a:gd name="T21" fmla="*/ 1 h 267"/>
                  <a:gd name="T22" fmla="*/ 0 w 308"/>
                  <a:gd name="T23" fmla="*/ 1 h 267"/>
                  <a:gd name="T24" fmla="*/ 0 w 308"/>
                  <a:gd name="T25" fmla="*/ 1 h 267"/>
                  <a:gd name="T26" fmla="*/ 0 w 308"/>
                  <a:gd name="T27" fmla="*/ 0 h 267"/>
                  <a:gd name="T28" fmla="*/ 0 w 308"/>
                  <a:gd name="T29" fmla="*/ 0 h 267"/>
                  <a:gd name="T30" fmla="*/ 0 w 308"/>
                  <a:gd name="T31" fmla="*/ 0 h 267"/>
                  <a:gd name="T32" fmla="*/ 0 w 308"/>
                  <a:gd name="T33" fmla="*/ 0 h 267"/>
                  <a:gd name="T34" fmla="*/ 0 w 308"/>
                  <a:gd name="T35" fmla="*/ 0 h 267"/>
                  <a:gd name="T36" fmla="*/ 0 w 308"/>
                  <a:gd name="T37" fmla="*/ 0 h 267"/>
                  <a:gd name="T38" fmla="*/ 0 w 308"/>
                  <a:gd name="T39" fmla="*/ 0 h 267"/>
                  <a:gd name="T40" fmla="*/ 0 w 308"/>
                  <a:gd name="T41" fmla="*/ 0 h 267"/>
                  <a:gd name="T42" fmla="*/ 0 w 308"/>
                  <a:gd name="T43"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8" h="267">
                    <a:moveTo>
                      <a:pt x="276" y="267"/>
                    </a:moveTo>
                    <a:cubicBezTo>
                      <a:pt x="276" y="267"/>
                      <a:pt x="276" y="267"/>
                      <a:pt x="276" y="267"/>
                    </a:cubicBezTo>
                    <a:cubicBezTo>
                      <a:pt x="276" y="267"/>
                      <a:pt x="276" y="267"/>
                      <a:pt x="276" y="267"/>
                    </a:cubicBezTo>
                    <a:cubicBezTo>
                      <a:pt x="276" y="267"/>
                      <a:pt x="276" y="267"/>
                      <a:pt x="276" y="267"/>
                    </a:cubicBezTo>
                    <a:moveTo>
                      <a:pt x="308" y="180"/>
                    </a:moveTo>
                    <a:cubicBezTo>
                      <a:pt x="286" y="214"/>
                      <a:pt x="279" y="246"/>
                      <a:pt x="276" y="261"/>
                    </a:cubicBezTo>
                    <a:cubicBezTo>
                      <a:pt x="279" y="246"/>
                      <a:pt x="286" y="214"/>
                      <a:pt x="308" y="180"/>
                    </a:cubicBezTo>
                    <a:cubicBezTo>
                      <a:pt x="308" y="180"/>
                      <a:pt x="308" y="180"/>
                      <a:pt x="308" y="180"/>
                    </a:cubicBezTo>
                    <a:cubicBezTo>
                      <a:pt x="308" y="180"/>
                      <a:pt x="308" y="180"/>
                      <a:pt x="308" y="180"/>
                    </a:cubicBezTo>
                    <a:moveTo>
                      <a:pt x="0" y="1"/>
                    </a:moveTo>
                    <a:cubicBezTo>
                      <a:pt x="0" y="1"/>
                      <a:pt x="0" y="1"/>
                      <a:pt x="0" y="1"/>
                    </a:cubicBez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EA8C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sp>
            <p:nvSpPr>
              <p:cNvPr id="31" name="Rectangle 194"/>
              <p:cNvSpPr>
                <a:spLocks noChangeArrowheads="1"/>
              </p:cNvSpPr>
              <p:nvPr/>
            </p:nvSpPr>
            <p:spPr bwMode="auto">
              <a:xfrm>
                <a:off x="-2168525" y="4452938"/>
                <a:ext cx="114300" cy="7143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grpSp>
      </p:grpSp>
      <p:sp>
        <p:nvSpPr>
          <p:cNvPr id="12" name="Title 1"/>
          <p:cNvSpPr>
            <a:spLocks noGrp="1"/>
          </p:cNvSpPr>
          <p:nvPr>
            <p:ph type="title"/>
          </p:nvPr>
        </p:nvSpPr>
        <p:spPr>
          <a:xfrm>
            <a:off x="274639" y="295276"/>
            <a:ext cx="5364246" cy="2433673"/>
          </a:xfrm>
        </p:spPr>
        <p:txBody>
          <a:bodyPr/>
          <a:lstStyle>
            <a:lvl1pPr>
              <a:defRPr sz="5400">
                <a:solidFill>
                  <a:schemeClr val="accent4"/>
                </a:solidFill>
              </a:defRPr>
            </a:lvl1pPr>
          </a:lstStyle>
          <a:p>
            <a:r>
              <a:rPr lang="en-US" dirty="0"/>
              <a:t>Click to edit Master title style</a:t>
            </a:r>
          </a:p>
        </p:txBody>
      </p:sp>
    </p:spTree>
    <p:extLst>
      <p:ext uri="{BB962C8B-B14F-4D97-AF65-F5344CB8AC3E}">
        <p14:creationId xmlns:p14="http://schemas.microsoft.com/office/powerpoint/2010/main" val="3477668686"/>
      </p:ext>
    </p:extLst>
  </p:cSld>
  <p:clrMapOvr>
    <a:masterClrMapping/>
  </p:clrMapOvr>
  <p:transition>
    <p:fade/>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Video slide 2">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tx1"/>
                    </a:gs>
                    <a:gs pos="18000">
                      <a:schemeClr val="tx1"/>
                    </a:gs>
                  </a:gsLst>
                  <a:lin ang="5400000" scaled="0"/>
                </a:gradFill>
              </a:defRPr>
            </a:lvl1pPr>
          </a:lstStyle>
          <a:p>
            <a:r>
              <a:rPr lang="en-US" dirty="0"/>
              <a:t>Video title</a:t>
            </a:r>
          </a:p>
        </p:txBody>
      </p:sp>
    </p:spTree>
    <p:extLst>
      <p:ext uri="{BB962C8B-B14F-4D97-AF65-F5344CB8AC3E}">
        <p14:creationId xmlns:p14="http://schemas.microsoft.com/office/powerpoint/2010/main" val="207358582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Section Title Accent Color 1">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defRPr sz="8800" spc="-100" baseline="0">
                <a:solidFill>
                  <a:schemeClr val="bg1"/>
                </a:solidFill>
              </a:defRPr>
            </a:lvl1pPr>
          </a:lstStyle>
          <a:p>
            <a:r>
              <a:rPr lang="en-US" dirty="0"/>
              <a:t>Section title</a:t>
            </a:r>
          </a:p>
        </p:txBody>
      </p:sp>
    </p:spTree>
    <p:extLst>
      <p:ext uri="{BB962C8B-B14F-4D97-AF65-F5344CB8AC3E}">
        <p14:creationId xmlns:p14="http://schemas.microsoft.com/office/powerpoint/2010/main" val="4147893585"/>
      </p:ext>
    </p:extLst>
  </p:cSld>
  <p:clrMapOvr>
    <a:masterClrMapping/>
  </p:clrMapOvr>
  <p:transition>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dirty="0"/>
              <a:t>Click to edit Master title style</a:t>
            </a:r>
          </a:p>
        </p:txBody>
      </p:sp>
    </p:spTree>
    <p:extLst>
      <p:ext uri="{BB962C8B-B14F-4D97-AF65-F5344CB8AC3E}">
        <p14:creationId xmlns:p14="http://schemas.microsoft.com/office/powerpoint/2010/main" val="251132285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p:cSld name="52pt Title">
    <p:bg>
      <p:bgPr>
        <a:solidFill>
          <a:schemeClr val="bg1"/>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a:xfrm>
            <a:off x="457200" y="6565901"/>
            <a:ext cx="3937000" cy="136525"/>
          </a:xfrm>
          <a:prstGeom prst="rect">
            <a:avLst/>
          </a:prstGeom>
        </p:spPr>
        <p:txBody>
          <a:bodyPr/>
          <a:lstStyle>
            <a:lvl1pPr fontAlgn="base">
              <a:spcBef>
                <a:spcPct val="0"/>
              </a:spcBef>
              <a:spcAft>
                <a:spcPct val="0"/>
              </a:spcAft>
              <a:defRPr>
                <a:solidFill>
                  <a:schemeClr val="tx1"/>
                </a:solidFill>
              </a:defRPr>
            </a:lvl1pPr>
          </a:lstStyle>
          <a:p>
            <a:pPr marL="0" marR="0" lvl="0" indent="0" algn="l" defTabSz="932404"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Segoe UI"/>
                <a:ea typeface="+mn-ea"/>
                <a:cs typeface="+mn-cs"/>
              </a:rPr>
              <a:t>Microsoft Confidential</a:t>
            </a:r>
          </a:p>
        </p:txBody>
      </p:sp>
      <p:sp>
        <p:nvSpPr>
          <p:cNvPr id="4" name="Slide Number Placeholder 3"/>
          <p:cNvSpPr>
            <a:spLocks noGrp="1"/>
          </p:cNvSpPr>
          <p:nvPr>
            <p:ph type="sldNum" sz="quarter" idx="11"/>
          </p:nvPr>
        </p:nvSpPr>
        <p:spPr>
          <a:xfrm>
            <a:off x="11595101" y="6565901"/>
            <a:ext cx="566738" cy="136525"/>
          </a:xfrm>
          <a:prstGeom prst="rect">
            <a:avLst/>
          </a:prstGeom>
        </p:spPr>
        <p:txBody>
          <a:bodyPr/>
          <a:lstStyle>
            <a:lvl1pPr defTabSz="931684" fontAlgn="base">
              <a:spcBef>
                <a:spcPct val="0"/>
              </a:spcBef>
              <a:spcAft>
                <a:spcPct val="0"/>
              </a:spcAft>
              <a:defRPr>
                <a:solidFill>
                  <a:schemeClr val="tx1"/>
                </a:solidFill>
              </a:defRPr>
            </a:lvl1pPr>
          </a:lstStyle>
          <a:p>
            <a:pPr marL="0" marR="0" lvl="0" indent="0" algn="l" defTabSz="931684" rtl="0" eaLnBrk="1" fontAlgn="base" latinLnBrk="0" hangingPunct="1">
              <a:lnSpc>
                <a:spcPct val="100000"/>
              </a:lnSpc>
              <a:spcBef>
                <a:spcPct val="0"/>
              </a:spcBef>
              <a:spcAft>
                <a:spcPct val="0"/>
              </a:spcAft>
              <a:buClrTx/>
              <a:buSzTx/>
              <a:buFontTx/>
              <a:buNone/>
              <a:tabLst/>
              <a:defRPr/>
            </a:pPr>
            <a:fld id="{EC136591-509A-F246-B30E-5ECE4A4A5F5E}" type="slidenum">
              <a:rPr kumimoji="0" lang="en-US" sz="1800" b="0" i="0" u="none" strike="noStrike" kern="1200" cap="none" spc="0" normalizeH="0" baseline="0" noProof="0" smtClean="0">
                <a:ln>
                  <a:noFill/>
                </a:ln>
                <a:solidFill>
                  <a:srgbClr val="FFFFFF"/>
                </a:solidFill>
                <a:effectLst/>
                <a:uLnTx/>
                <a:uFillTx/>
                <a:latin typeface="Segoe UI"/>
                <a:ea typeface="+mn-ea"/>
                <a:cs typeface="+mn-cs"/>
              </a:rPr>
              <a:pPr marL="0" marR="0" lvl="0" indent="0" algn="l" defTabSz="931684" rtl="0" eaLnBrk="1" fontAlgn="base" latinLnBrk="0" hangingPunct="1">
                <a:lnSpc>
                  <a:spcPct val="100000"/>
                </a:lnSpc>
                <a:spcBef>
                  <a:spcPct val="0"/>
                </a:spcBef>
                <a:spcAft>
                  <a:spcPct val="0"/>
                </a:spcAft>
                <a:buClrTx/>
                <a:buSzTx/>
                <a:buFontTx/>
                <a:buNone/>
                <a:tabLst/>
                <a:defRPr/>
              </a:pPr>
              <a:t>‹#›</a:t>
            </a:fld>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2" name="Title 1"/>
          <p:cNvSpPr>
            <a:spLocks noGrp="1"/>
          </p:cNvSpPr>
          <p:nvPr>
            <p:ph type="title"/>
          </p:nvPr>
        </p:nvSpPr>
        <p:spPr/>
        <p:txBody>
          <a:bodyPr/>
          <a:lstStyle/>
          <a:p>
            <a:r>
              <a:rPr lang="en-US"/>
              <a:t>Click to edit Master title style</a:t>
            </a:r>
            <a:endParaRPr lang="en-IN"/>
          </a:p>
        </p:txBody>
      </p:sp>
    </p:spTree>
    <p:extLst>
      <p:ext uri="{BB962C8B-B14F-4D97-AF65-F5344CB8AC3E}">
        <p14:creationId xmlns:p14="http://schemas.microsoft.com/office/powerpoint/2010/main" val="2246398756"/>
      </p:ext>
    </p:extLst>
  </p:cSld>
  <p:clrMapOvr>
    <a:masterClrMapping/>
  </p:clrMapOvr>
  <p:transition>
    <p:fad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03637" y="972491"/>
            <a:ext cx="11181727" cy="809108"/>
          </a:xfrm>
          <a:prstGeom prst="rect">
            <a:avLst/>
          </a:prstGeom>
        </p:spPr>
        <p:txBody>
          <a:bodyPr/>
          <a:lstStyle/>
          <a:p>
            <a:r>
              <a:rPr lang="en-US"/>
              <a:t>Click to edit Master title style</a:t>
            </a:r>
            <a:endParaRPr lang="en-US" dirty="0"/>
          </a:p>
        </p:txBody>
      </p:sp>
      <p:sp>
        <p:nvSpPr>
          <p:cNvPr id="3" name="Content Placeholder 2"/>
          <p:cNvSpPr>
            <a:spLocks noGrp="1"/>
          </p:cNvSpPr>
          <p:nvPr>
            <p:ph idx="1"/>
          </p:nvPr>
        </p:nvSpPr>
        <p:spPr>
          <a:xfrm>
            <a:off x="274640" y="1212853"/>
            <a:ext cx="11887197" cy="1567867"/>
          </a:xfrm>
          <a:prstGeom prst="rect">
            <a:avLst/>
          </a:prstGeom>
        </p:spPr>
        <p:txBody>
          <a:bodyPr/>
          <a:lstStyle>
            <a:lvl1pPr marL="0" indent="-248699">
              <a:defRPr sz="2176">
                <a:solidFill>
                  <a:srgbClr val="191919"/>
                </a:solidFill>
              </a:defRPr>
            </a:lvl1pPr>
            <a:lvl2pPr marL="621746" indent="-248699">
              <a:defRPr sz="1904">
                <a:solidFill>
                  <a:srgbClr val="191919"/>
                </a:solidFill>
              </a:defRPr>
            </a:lvl2pPr>
            <a:lvl3pPr marL="994794" indent="-248699">
              <a:defRPr sz="1632">
                <a:solidFill>
                  <a:srgbClr val="191919"/>
                </a:solidFill>
              </a:defRPr>
            </a:lvl3pPr>
            <a:lvl4pPr marL="1367842" indent="-248699">
              <a:defRPr sz="1428">
                <a:solidFill>
                  <a:srgbClr val="191919"/>
                </a:solidFill>
              </a:defRPr>
            </a:lvl4pPr>
            <a:lvl5pPr marL="1740890" indent="-248699">
              <a:defRPr sz="1428">
                <a:solidFill>
                  <a:srgbClr val="191919"/>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2"/>
          <p:cNvSpPr>
            <a:spLocks noGrp="1"/>
          </p:cNvSpPr>
          <p:nvPr>
            <p:ph type="body" idx="10"/>
          </p:nvPr>
        </p:nvSpPr>
        <p:spPr>
          <a:xfrm>
            <a:off x="673642" y="1049214"/>
            <a:ext cx="11178759" cy="327832"/>
          </a:xfrm>
          <a:prstGeom prst="rect">
            <a:avLst/>
          </a:prstGeom>
        </p:spPr>
        <p:txBody>
          <a:bodyPr anchor="b">
            <a:noAutofit/>
          </a:bodyPr>
          <a:lstStyle>
            <a:lvl1pPr marL="0" indent="0">
              <a:buNone/>
              <a:defRPr sz="1904" b="0">
                <a:solidFill>
                  <a:srgbClr val="2E2E2E"/>
                </a:solidFill>
                <a:latin typeface="+mj-lt"/>
              </a:defRPr>
            </a:lvl1pPr>
            <a:lvl2pPr marL="621746" indent="0">
              <a:buNone/>
              <a:defRPr sz="2720" b="1"/>
            </a:lvl2pPr>
            <a:lvl3pPr marL="1243493" indent="0">
              <a:buNone/>
              <a:defRPr sz="2448" b="1"/>
            </a:lvl3pPr>
            <a:lvl4pPr marL="1865239" indent="0">
              <a:buNone/>
              <a:defRPr sz="2176" b="1"/>
            </a:lvl4pPr>
            <a:lvl5pPr marL="2486985" indent="0">
              <a:buNone/>
              <a:defRPr sz="2176" b="1"/>
            </a:lvl5pPr>
            <a:lvl6pPr marL="3108731" indent="0">
              <a:buNone/>
              <a:defRPr sz="2176" b="1"/>
            </a:lvl6pPr>
            <a:lvl7pPr marL="3730478" indent="0">
              <a:buNone/>
              <a:defRPr sz="2176" b="1"/>
            </a:lvl7pPr>
            <a:lvl8pPr marL="4352224" indent="0">
              <a:buNone/>
              <a:defRPr sz="2176" b="1"/>
            </a:lvl8pPr>
            <a:lvl9pPr marL="4973970" indent="0">
              <a:buNone/>
              <a:defRPr sz="2176" b="1"/>
            </a:lvl9pPr>
          </a:lstStyle>
          <a:p>
            <a:pPr lvl="0"/>
            <a:r>
              <a:rPr lang="en-US"/>
              <a:t>Click to edit Master text styles</a:t>
            </a:r>
          </a:p>
        </p:txBody>
      </p:sp>
      <p:sp>
        <p:nvSpPr>
          <p:cNvPr id="6" name="Slide Number Placeholder 5"/>
          <p:cNvSpPr>
            <a:spLocks noGrp="1"/>
          </p:cNvSpPr>
          <p:nvPr>
            <p:ph type="sldNum" sz="quarter" idx="4"/>
          </p:nvPr>
        </p:nvSpPr>
        <p:spPr>
          <a:xfrm>
            <a:off x="9377740" y="6592463"/>
            <a:ext cx="2901844" cy="373472"/>
          </a:xfrm>
          <a:prstGeom prst="rect">
            <a:avLst/>
          </a:prstGeom>
        </p:spPr>
        <p:txBody>
          <a:bodyPr vert="horz" lIns="91440" tIns="45720" rIns="91440" bIns="45720" rtlCol="0" anchor="ctr"/>
          <a:lstStyle>
            <a:lvl1pPr algn="r">
              <a:defRPr sz="952">
                <a:solidFill>
                  <a:schemeClr val="bg1"/>
                </a:solidFill>
              </a:defRPr>
            </a:lvl1pPr>
          </a:lstStyle>
          <a:p>
            <a:pPr marL="0" marR="0" lvl="0" indent="0" algn="r" defTabSz="932404" rtl="0" eaLnBrk="1" fontAlgn="auto" latinLnBrk="0" hangingPunct="1">
              <a:lnSpc>
                <a:spcPct val="100000"/>
              </a:lnSpc>
              <a:spcBef>
                <a:spcPts val="0"/>
              </a:spcBef>
              <a:spcAft>
                <a:spcPts val="0"/>
              </a:spcAft>
              <a:buClrTx/>
              <a:buSzTx/>
              <a:buFontTx/>
              <a:buNone/>
              <a:tabLst/>
              <a:defRPr/>
            </a:pPr>
            <a:endParaRPr kumimoji="0" lang="en-US" sz="952" b="0" i="0" u="none" strike="noStrike" kern="1200" cap="none" spc="0" normalizeH="0" baseline="0" noProof="0" dirty="0">
              <a:ln>
                <a:noFill/>
              </a:ln>
              <a:solidFill>
                <a:srgbClr val="494949"/>
              </a:solidFill>
              <a:effectLst/>
              <a:uLnTx/>
              <a:uFillTx/>
              <a:latin typeface="Segoe UI"/>
              <a:ea typeface="+mn-ea"/>
              <a:cs typeface="+mn-cs"/>
            </a:endParaRPr>
          </a:p>
        </p:txBody>
      </p:sp>
    </p:spTree>
    <p:extLst>
      <p:ext uri="{BB962C8B-B14F-4D97-AF65-F5344CB8AC3E}">
        <p14:creationId xmlns:p14="http://schemas.microsoft.com/office/powerpoint/2010/main" val="278821632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8_Contact Page">
    <p:bg>
      <p:bgPr>
        <a:solidFill>
          <a:srgbClr val="0070C0"/>
        </a:solidFill>
        <a:effectLst/>
      </p:bgPr>
    </p:bg>
    <p:spTree>
      <p:nvGrpSpPr>
        <p:cNvPr id="1" name=""/>
        <p:cNvGrpSpPr/>
        <p:nvPr/>
      </p:nvGrpSpPr>
      <p:grpSpPr>
        <a:xfrm>
          <a:off x="0" y="0"/>
          <a:ext cx="0" cy="0"/>
          <a:chOff x="0" y="0"/>
          <a:chExt cx="0" cy="0"/>
        </a:xfrm>
      </p:grpSpPr>
      <p:sp>
        <p:nvSpPr>
          <p:cNvPr id="5" name="TextBox 4"/>
          <p:cNvSpPr txBox="1"/>
          <p:nvPr userDrawn="1"/>
        </p:nvSpPr>
        <p:spPr>
          <a:xfrm>
            <a:off x="135201" y="5991150"/>
            <a:ext cx="11990363" cy="810478"/>
          </a:xfrm>
          <a:prstGeom prst="rect">
            <a:avLst/>
          </a:prstGeom>
          <a:noFill/>
        </p:spPr>
        <p:txBody>
          <a:bodyPr wrap="square" rtlCol="0">
            <a:spAutoFit/>
          </a:bodyPr>
          <a:lstStyle/>
          <a:p>
            <a:pPr marL="0" marR="0" lvl="0" indent="0" algn="l" defTabSz="932706" rtl="0" eaLnBrk="1" fontAlgn="auto" latinLnBrk="0" hangingPunct="1">
              <a:lnSpc>
                <a:spcPts val="1441"/>
              </a:lnSpc>
              <a:spcBef>
                <a:spcPts val="0"/>
              </a:spcBef>
              <a:spcAft>
                <a:spcPts val="0"/>
              </a:spcAft>
              <a:buClrTx/>
              <a:buSzTx/>
              <a:buFontTx/>
              <a:buNone/>
              <a:tabLst/>
              <a:defRPr/>
            </a:pPr>
            <a:r>
              <a:rPr kumimoji="0" lang="en-US" sz="1088" b="0" i="0" u="none" strike="noStrike" kern="1200" cap="none" spc="0" normalizeH="0" baseline="0" noProof="0" dirty="0">
                <a:ln>
                  <a:noFill/>
                </a:ln>
                <a:solidFill>
                  <a:srgbClr val="494949"/>
                </a:solidFill>
                <a:effectLst/>
                <a:uLnTx/>
                <a:uFillTx/>
                <a:latin typeface="Segoe UI"/>
                <a:ea typeface="+mn-ea"/>
                <a:cs typeface="+mn-cs"/>
              </a:rPr>
              <a:t>© 2015 Microsoft Corporation. All rights reserved. Microsoft, Windows, Windows Vista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315468060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cSld name="58pt Title/26pt Bullet Tex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1" y="264964"/>
            <a:ext cx="9143999" cy="1097302"/>
          </a:xfrm>
          <a:prstGeom prst="rect">
            <a:avLst/>
          </a:prstGeom>
        </p:spPr>
        <p:txBody>
          <a:bodyPr lIns="146304" tIns="91440" rIns="146304" bIns="91440"/>
          <a:lstStyle>
            <a:lvl1pPr>
              <a:lnSpc>
                <a:spcPts val="6298"/>
              </a:lnSpc>
              <a:defRPr sz="5798" baseline="0">
                <a:solidFill>
                  <a:schemeClr val="bg1"/>
                </a:solidFill>
              </a:defRPr>
            </a:lvl1pPr>
          </a:lstStyle>
          <a:p>
            <a:r>
              <a:rPr lang="en-US"/>
              <a:t>Lorem ipsum dolor sit.</a:t>
            </a:r>
          </a:p>
        </p:txBody>
      </p:sp>
      <p:sp>
        <p:nvSpPr>
          <p:cNvPr id="3" name="Footer Placeholder 2"/>
          <p:cNvSpPr>
            <a:spLocks noGrp="1"/>
          </p:cNvSpPr>
          <p:nvPr>
            <p:ph type="ftr" sz="quarter" idx="10"/>
          </p:nvPr>
        </p:nvSpPr>
        <p:spPr>
          <a:xfrm>
            <a:off x="457200" y="6565901"/>
            <a:ext cx="3937000" cy="136525"/>
          </a:xfrm>
          <a:prstGeom prst="rect">
            <a:avLst/>
          </a:prstGeom>
        </p:spPr>
        <p:txBody>
          <a:bodyPr/>
          <a:lstStyle/>
          <a:p>
            <a:pPr marL="0" marR="0" lvl="0" indent="0" algn="l" defTabSz="932404"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4" name="Slide Number Placeholder 3"/>
          <p:cNvSpPr>
            <a:spLocks noGrp="1"/>
          </p:cNvSpPr>
          <p:nvPr>
            <p:ph type="sldNum" sz="quarter" idx="11"/>
          </p:nvPr>
        </p:nvSpPr>
        <p:spPr>
          <a:xfrm>
            <a:off x="11595101" y="6565901"/>
            <a:ext cx="566738" cy="136525"/>
          </a:xfrm>
          <a:prstGeom prst="rect">
            <a:avLst/>
          </a:prstGeom>
        </p:spPr>
        <p:txBody>
          <a:bodyPr/>
          <a:lstStyle/>
          <a:p>
            <a:pPr marL="0" marR="0" lvl="0" indent="0" algn="l" defTabSz="932404" rtl="0" eaLnBrk="1" fontAlgn="auto" latinLnBrk="0" hangingPunct="1">
              <a:lnSpc>
                <a:spcPct val="100000"/>
              </a:lnSpc>
              <a:spcBef>
                <a:spcPts val="0"/>
              </a:spcBef>
              <a:spcAft>
                <a:spcPts val="0"/>
              </a:spcAft>
              <a:buClrTx/>
              <a:buSzTx/>
              <a:buFontTx/>
              <a:buNone/>
              <a:tabLst/>
              <a:defRPr/>
            </a:pPr>
            <a:fld id="{27258FFF-F925-446B-8502-81C933981705}" type="slidenum">
              <a:rPr kumimoji="0" sz="1800" b="0" i="0" u="none" strike="noStrike" kern="1200" cap="none" spc="0" normalizeH="0" baseline="0" noProof="0">
                <a:ln>
                  <a:noFill/>
                </a:ln>
                <a:solidFill>
                  <a:srgbClr val="505050"/>
                </a:solidFill>
                <a:effectLst/>
                <a:uLnTx/>
                <a:uFillTx/>
                <a:latin typeface="Segoe UI"/>
                <a:ea typeface="+mn-ea"/>
                <a:cs typeface="+mn-cs"/>
              </a:rPr>
              <a:pPr marL="0" marR="0" lvl="0" indent="0" algn="l" defTabSz="932404" rtl="0" eaLnBrk="1" fontAlgn="auto" latinLnBrk="0" hangingPunct="1">
                <a:lnSpc>
                  <a:spcPct val="100000"/>
                </a:lnSpc>
                <a:spcBef>
                  <a:spcPts val="0"/>
                </a:spcBef>
                <a:spcAft>
                  <a:spcPts val="0"/>
                </a:spcAft>
                <a:buClrTx/>
                <a:buSzTx/>
                <a:buFontTx/>
                <a:buNone/>
                <a:tabLst/>
                <a:defRPr/>
              </a:pPr>
              <a:t>‹#›</a:t>
            </a:fld>
            <a:endParaRPr kumimoji="0"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8" name="Text Placeholder 7"/>
          <p:cNvSpPr>
            <a:spLocks noGrp="1"/>
          </p:cNvSpPr>
          <p:nvPr>
            <p:ph type="body" sz="quarter" idx="13" hasCustomPrompt="1"/>
          </p:nvPr>
        </p:nvSpPr>
        <p:spPr>
          <a:xfrm>
            <a:off x="274638" y="2125665"/>
            <a:ext cx="9144000" cy="4082870"/>
          </a:xfrm>
          <a:prstGeom prst="rect">
            <a:avLst/>
          </a:prstGeom>
        </p:spPr>
        <p:txBody>
          <a:bodyPr/>
          <a:lstStyle>
            <a:lvl1pPr marL="233274" indent="-233274">
              <a:spcBef>
                <a:spcPts val="1198"/>
              </a:spcBef>
              <a:defRPr sz="2600">
                <a:latin typeface="+mn-lt"/>
              </a:defRPr>
            </a:lvl1pPr>
            <a:lvl2pPr marL="690298" indent="-233274">
              <a:spcBef>
                <a:spcPts val="1198"/>
              </a:spcBef>
              <a:buSzPct val="100000"/>
              <a:buFont typeface="Segoe UI" pitchFamily="34" charset="0"/>
              <a:buChar char="‐"/>
              <a:defRPr/>
            </a:lvl2pPr>
            <a:lvl3pPr marL="1147322" indent="-233274">
              <a:spcBef>
                <a:spcPts val="1198"/>
              </a:spcBef>
              <a:buFont typeface="Wingdings" pitchFamily="2" charset="2"/>
              <a:buChar char="§"/>
              <a:defRPr/>
            </a:lvl3pPr>
            <a:lvl4pPr marL="1599586" indent="-342768">
              <a:spcBef>
                <a:spcPts val="1198"/>
              </a:spcBef>
              <a:buFont typeface="+mj-lt"/>
              <a:buAutoNum type="arabicPeriod"/>
              <a:defRPr/>
            </a:lvl4pPr>
            <a:lvl5pPr marL="1945528" indent="-342768">
              <a:spcBef>
                <a:spcPts val="1198"/>
              </a:spcBef>
              <a:buFont typeface="+mj-lt"/>
              <a:buAutoNum type="alphaLcParenR"/>
              <a:defRPr/>
            </a:lvl5pPr>
          </a:lstStyle>
          <a:p>
            <a:pPr lvl="0"/>
            <a:r>
              <a:rPr lang="en-US"/>
              <a:t>Lorem ipsum dolor sit amet, consectetur adipiscing </a:t>
            </a:r>
            <a:br>
              <a:rPr lang="en-US"/>
            </a:br>
            <a:r>
              <a:rPr lang="en-US"/>
              <a:t>elit. Nunc et sagittis ligula</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66326495"/>
      </p:ext>
    </p:extLst>
  </p:cSld>
  <p:clrMapOvr>
    <a:masterClrMapping/>
  </p:clrMapOvr>
  <p:transition>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p:cSld name="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a:xfrm>
            <a:off x="457200" y="6565901"/>
            <a:ext cx="3937000" cy="136525"/>
          </a:xfrm>
          <a:prstGeom prst="rect">
            <a:avLst/>
          </a:prstGeom>
        </p:spPr>
        <p:txBody>
          <a:bodyPr/>
          <a:lstStyle>
            <a:lvl1pPr fontAlgn="base">
              <a:spcBef>
                <a:spcPct val="0"/>
              </a:spcBef>
              <a:spcAft>
                <a:spcPct val="0"/>
              </a:spcAft>
              <a:defRPr dirty="0" smtClean="0">
                <a:solidFill>
                  <a:srgbClr val="000000"/>
                </a:solidFill>
              </a:defRPr>
            </a:lvl1pPr>
          </a:lstStyle>
          <a:p>
            <a:pPr marL="0" marR="0" lvl="0" indent="0" algn="l" defTabSz="932404" rtl="0" eaLnBrk="1" fontAlgn="base" latinLnBrk="0" hangingPunct="1">
              <a:lnSpc>
                <a:spcPct val="100000"/>
              </a:lnSpc>
              <a:spcBef>
                <a:spcPct val="0"/>
              </a:spcBef>
              <a:spcAft>
                <a:spcPct val="0"/>
              </a:spcAft>
              <a:buClrTx/>
              <a:buSzTx/>
              <a:buFontTx/>
              <a:buNone/>
              <a:tabLst/>
              <a:defRPr/>
            </a:pPr>
            <a:r>
              <a:rPr kumimoji="0" sz="1800" b="0" i="0" u="none" strike="noStrike" kern="1200" cap="none" spc="0" normalizeH="0" baseline="0" noProof="0" dirty="0">
                <a:ln>
                  <a:noFill/>
                </a:ln>
                <a:solidFill>
                  <a:srgbClr val="000000"/>
                </a:solidFill>
                <a:effectLst/>
                <a:uLnTx/>
                <a:uFillTx/>
                <a:latin typeface="Segoe UI"/>
                <a:ea typeface="+mn-ea"/>
                <a:cs typeface="+mn-cs"/>
              </a:rPr>
              <a:t>Microsoft Confidential</a:t>
            </a:r>
          </a:p>
        </p:txBody>
      </p:sp>
      <p:sp>
        <p:nvSpPr>
          <p:cNvPr id="3" name="Slide Number Placeholder 2"/>
          <p:cNvSpPr>
            <a:spLocks noGrp="1"/>
          </p:cNvSpPr>
          <p:nvPr>
            <p:ph type="sldNum" sz="quarter" idx="11"/>
          </p:nvPr>
        </p:nvSpPr>
        <p:spPr>
          <a:xfrm>
            <a:off x="11595101" y="6565901"/>
            <a:ext cx="566738" cy="136525"/>
          </a:xfrm>
          <a:prstGeom prst="rect">
            <a:avLst/>
          </a:prstGeom>
        </p:spPr>
        <p:txBody>
          <a:bodyPr/>
          <a:lstStyle>
            <a:lvl1pPr defTabSz="931684" fontAlgn="base">
              <a:spcBef>
                <a:spcPct val="0"/>
              </a:spcBef>
              <a:spcAft>
                <a:spcPct val="0"/>
              </a:spcAft>
              <a:defRPr smtClean="0">
                <a:solidFill>
                  <a:srgbClr val="000000"/>
                </a:solidFill>
              </a:defRPr>
            </a:lvl1pPr>
          </a:lstStyle>
          <a:p>
            <a:pPr marL="0" marR="0" lvl="0" indent="0" algn="l" defTabSz="931684" rtl="0" eaLnBrk="1" fontAlgn="base" latinLnBrk="0" hangingPunct="1">
              <a:lnSpc>
                <a:spcPct val="100000"/>
              </a:lnSpc>
              <a:spcBef>
                <a:spcPct val="0"/>
              </a:spcBef>
              <a:spcAft>
                <a:spcPct val="0"/>
              </a:spcAft>
              <a:buClrTx/>
              <a:buSzTx/>
              <a:buFontTx/>
              <a:buNone/>
              <a:tabLst/>
              <a:defRPr/>
            </a:pPr>
            <a:fld id="{F8A0AC42-AA1D-4944-8D96-660DE70C7E1B}" type="slidenum">
              <a:rPr kumimoji="0" sz="1800" b="0" i="0" u="none" strike="noStrike" kern="1200" cap="none" spc="0" normalizeH="0" baseline="0" noProof="0">
                <a:ln>
                  <a:noFill/>
                </a:ln>
                <a:solidFill>
                  <a:srgbClr val="000000"/>
                </a:solidFill>
                <a:effectLst/>
                <a:uLnTx/>
                <a:uFillTx/>
                <a:latin typeface="Segoe UI"/>
                <a:ea typeface="+mn-ea"/>
                <a:cs typeface="+mn-cs"/>
              </a:rPr>
              <a:pPr marL="0" marR="0" lvl="0" indent="0" algn="l" defTabSz="931684" rtl="0" eaLnBrk="1" fontAlgn="base" latinLnBrk="0" hangingPunct="1">
                <a:lnSpc>
                  <a:spcPct val="100000"/>
                </a:lnSpc>
                <a:spcBef>
                  <a:spcPct val="0"/>
                </a:spcBef>
                <a:spcAft>
                  <a:spcPct val="0"/>
                </a:spcAft>
                <a:buClrTx/>
                <a:buSzTx/>
                <a:buFontTx/>
                <a:buNone/>
                <a:tabLst/>
                <a:defRPr/>
              </a:pPr>
              <a:t>‹#›</a:t>
            </a:fld>
            <a:endParaRPr kumimoji="0" sz="1800" b="0" i="0" u="none" strike="noStrike" kern="1200" cap="none" spc="0" normalizeH="0" baseline="0" noProof="0" dirty="0">
              <a:ln>
                <a:noFill/>
              </a:ln>
              <a:solidFill>
                <a:srgbClr val="000000"/>
              </a:solidFill>
              <a:effectLst/>
              <a:uLnTx/>
              <a:uFillTx/>
              <a:latin typeface="Segoe UI"/>
              <a:ea typeface="+mn-ea"/>
              <a:cs typeface="+mn-cs"/>
            </a:endParaRPr>
          </a:p>
        </p:txBody>
      </p:sp>
    </p:spTree>
    <p:extLst>
      <p:ext uri="{BB962C8B-B14F-4D97-AF65-F5344CB8AC3E}">
        <p14:creationId xmlns:p14="http://schemas.microsoft.com/office/powerpoint/2010/main" val="3207653847"/>
      </p:ext>
    </p:extLst>
  </p:cSld>
  <p:clrMapOvr>
    <a:overrideClrMapping bg1="lt1" tx1="dk1" bg2="lt2" tx2="dk2" accent1="accent1" accent2="accent2" accent3="accent3" accent4="accent4" accent5="accent5" accent6="accent6" hlink="hlink" folHlink="folHlink"/>
  </p:clrMapOvr>
  <p:transition spd="med">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1"/>
          </p:nvPr>
        </p:nvSpPr>
        <p:spPr>
          <a:xfrm>
            <a:off x="274639" y="1212850"/>
            <a:ext cx="11889564" cy="2059025"/>
          </a:xfrm>
        </p:spPr>
        <p:txBody>
          <a:bodyPr/>
          <a:lstStyle>
            <a:lvl1pPr marL="0" indent="0">
              <a:buNone/>
              <a:defRPr>
                <a:gradFill>
                  <a:gsLst>
                    <a:gs pos="2920">
                      <a:schemeClr val="tx2"/>
                    </a:gs>
                    <a:gs pos="39000">
                      <a:schemeClr val="tx2"/>
                    </a:gs>
                  </a:gsLst>
                  <a:lin ang="5400000" scaled="0"/>
                </a:gradFill>
              </a:defRPr>
            </a:lvl1pPr>
            <a:lvl2pPr marL="28569" indent="0">
              <a:buNone/>
              <a:defRPr sz="2000"/>
            </a:lvl2pPr>
            <a:lvl3pPr marL="223795" indent="0">
              <a:buNone/>
              <a:defRPr sz="2000"/>
            </a:lvl3pPr>
            <a:lvl4pPr marL="476159" indent="0">
              <a:buNone/>
              <a:defRPr sz="1800"/>
            </a:lvl4pPr>
            <a:lvl5pPr marL="739632" indent="0">
              <a:buNone/>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54334575"/>
      </p:ext>
    </p:extLst>
  </p:cSld>
  <p:clrMapOvr>
    <a:masterClrMapping/>
  </p:clrMapOvr>
  <p:transition>
    <p:fade/>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userDrawn="1">
  <p:cSld name="3_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1" y="292082"/>
            <a:ext cx="11887200" cy="946413"/>
          </a:xfrm>
          <a:prstGeom prst="rect">
            <a:avLst/>
          </a:prstGeom>
        </p:spPr>
        <p:txBody>
          <a:bodyPr lIns="146304" tIns="91440" rIns="146304" bIns="91440"/>
          <a:lstStyle>
            <a:lvl1pPr algn="l">
              <a:defRPr sz="3900">
                <a:solidFill>
                  <a:schemeClr val="tx2"/>
                </a:solidFill>
              </a:defRPr>
            </a:lvl1pPr>
          </a:lstStyle>
          <a:p>
            <a:r>
              <a:rPr lang="en-US" dirty="0"/>
              <a:t>Click to edit Master title style</a:t>
            </a:r>
          </a:p>
        </p:txBody>
      </p:sp>
    </p:spTree>
    <p:extLst>
      <p:ext uri="{BB962C8B-B14F-4D97-AF65-F5344CB8AC3E}">
        <p14:creationId xmlns:p14="http://schemas.microsoft.com/office/powerpoint/2010/main" val="2411241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Insights Screen">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269241" y="259792"/>
            <a:ext cx="11653521" cy="1075884"/>
          </a:xfrm>
        </p:spPr>
        <p:txBody>
          <a:bodyPr lIns="146304" tIns="91440" rIns="146304" bIns="91440"/>
          <a:lstStyle>
            <a:lvl1pPr>
              <a:lnSpc>
                <a:spcPts val="6176"/>
              </a:lnSpc>
              <a:defRPr sz="4000" baseline="0">
                <a:solidFill>
                  <a:schemeClr val="tx1"/>
                </a:solidFill>
              </a:defRPr>
            </a:lvl1pPr>
          </a:lstStyle>
          <a:p>
            <a:r>
              <a:rPr lang="en-US" dirty="0"/>
              <a:t>Lorem ipsum dolor sit.</a:t>
            </a:r>
          </a:p>
        </p:txBody>
      </p:sp>
      <p:sp>
        <p:nvSpPr>
          <p:cNvPr id="6" name="Text Placeholder 3"/>
          <p:cNvSpPr>
            <a:spLocks noGrp="1"/>
          </p:cNvSpPr>
          <p:nvPr>
            <p:ph type="body" sz="quarter" idx="11"/>
          </p:nvPr>
        </p:nvSpPr>
        <p:spPr>
          <a:xfrm>
            <a:off x="7563970" y="1350545"/>
            <a:ext cx="4358791" cy="4949771"/>
          </a:xfrm>
        </p:spPr>
        <p:txBody>
          <a:bodyPr wrap="square">
            <a:normAutofit/>
          </a:bodyPr>
          <a:lstStyle>
            <a:lvl1pPr marL="0" indent="0">
              <a:lnSpc>
                <a:spcPct val="100000"/>
              </a:lnSpc>
              <a:spcBef>
                <a:spcPts val="1200"/>
              </a:spcBef>
              <a:spcAft>
                <a:spcPts val="1200"/>
              </a:spcAft>
              <a:buClr>
                <a:schemeClr val="tx1"/>
              </a:buClr>
              <a:buFont typeface="Wingdings" pitchFamily="2" charset="2"/>
              <a:buNone/>
              <a:defRPr sz="2400">
                <a:solidFill>
                  <a:schemeClr val="accent5"/>
                </a:solidFill>
              </a:defRPr>
            </a:lvl1pPr>
            <a:lvl2pPr marL="0" indent="0">
              <a:lnSpc>
                <a:spcPct val="100000"/>
              </a:lnSpc>
              <a:spcAft>
                <a:spcPts val="1200"/>
              </a:spcAft>
              <a:buNone/>
              <a:defRPr sz="1961">
                <a:solidFill>
                  <a:schemeClr val="tx1"/>
                </a:solidFill>
              </a:defRPr>
            </a:lvl2pPr>
            <a:lvl3pPr marL="227209" indent="0">
              <a:lnSpc>
                <a:spcPct val="100000"/>
              </a:lnSpc>
              <a:spcAft>
                <a:spcPts val="1200"/>
              </a:spcAft>
              <a:buNone/>
              <a:tabLst/>
              <a:defRPr sz="1961">
                <a:solidFill>
                  <a:schemeClr val="tx1"/>
                </a:solidFill>
              </a:defRPr>
            </a:lvl3pPr>
            <a:lvl4pPr marL="451306" indent="0">
              <a:buNone/>
              <a:defRPr/>
            </a:lvl4pPr>
            <a:lvl5pPr marL="672290" indent="0">
              <a:buNone/>
              <a:tabLst/>
              <a:defRPr/>
            </a:lvl5pPr>
          </a:lstStyle>
          <a:p>
            <a:pPr lvl="0"/>
            <a:r>
              <a:rPr lang="en-US" dirty="0"/>
              <a:t>Click to edit Master text styles</a:t>
            </a:r>
          </a:p>
          <a:p>
            <a:pPr lvl="1"/>
            <a:r>
              <a:rPr lang="en-US" dirty="0"/>
              <a:t>Second level</a:t>
            </a:r>
          </a:p>
          <a:p>
            <a:pPr lvl="2"/>
            <a:r>
              <a:rPr lang="en-US" dirty="0"/>
              <a:t>Third level</a:t>
            </a:r>
          </a:p>
        </p:txBody>
      </p:sp>
      <p:sp>
        <p:nvSpPr>
          <p:cNvPr id="7" name="Picture Placeholder 6"/>
          <p:cNvSpPr>
            <a:spLocks noGrp="1"/>
          </p:cNvSpPr>
          <p:nvPr>
            <p:ph type="pic" sz="quarter" idx="12" hasCustomPrompt="1"/>
          </p:nvPr>
        </p:nvSpPr>
        <p:spPr>
          <a:xfrm>
            <a:off x="269875" y="1350963"/>
            <a:ext cx="7294563" cy="4949353"/>
          </a:xfrm>
          <a:ln w="152400">
            <a:noFill/>
          </a:ln>
        </p:spPr>
        <p:txBody>
          <a:bodyPr/>
          <a:lstStyle>
            <a:lvl1pPr marL="0" indent="0">
              <a:buNone/>
              <a:defRPr>
                <a:solidFill>
                  <a:schemeClr val="tx1"/>
                </a:solidFill>
              </a:defRPr>
            </a:lvl1pPr>
          </a:lstStyle>
          <a:p>
            <a:r>
              <a:rPr lang="en-US" dirty="0"/>
              <a:t>Screen shot or image here</a:t>
            </a:r>
          </a:p>
        </p:txBody>
      </p:sp>
      <p:grpSp>
        <p:nvGrpSpPr>
          <p:cNvPr id="11" name="Group 10"/>
          <p:cNvGrpSpPr/>
          <p:nvPr userDrawn="1"/>
        </p:nvGrpSpPr>
        <p:grpSpPr>
          <a:xfrm>
            <a:off x="-1200" y="6644680"/>
            <a:ext cx="12436794" cy="360970"/>
            <a:chOff x="-1200" y="6644680"/>
            <a:chExt cx="12436794" cy="360970"/>
          </a:xfrm>
        </p:grpSpPr>
        <p:sp>
          <p:nvSpPr>
            <p:cNvPr id="12" name="TextBox 11"/>
            <p:cNvSpPr txBox="1"/>
            <p:nvPr/>
          </p:nvSpPr>
          <p:spPr>
            <a:xfrm>
              <a:off x="-1200" y="6644680"/>
              <a:ext cx="4147213" cy="360970"/>
            </a:xfrm>
            <a:prstGeom prst="rect">
              <a:avLst/>
            </a:prstGeom>
            <a:solidFill>
              <a:srgbClr val="FFB9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13" name="TextBox 12"/>
            <p:cNvSpPr txBox="1"/>
            <p:nvPr userDrawn="1"/>
          </p:nvSpPr>
          <p:spPr>
            <a:xfrm>
              <a:off x="4146013" y="6644680"/>
              <a:ext cx="8289581" cy="360970"/>
            </a:xfrm>
            <a:prstGeom prst="rect">
              <a:avLst/>
            </a:prstGeom>
            <a:solidFill>
              <a:srgbClr val="FF8C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grpSp>
    </p:spTree>
    <p:extLst>
      <p:ext uri="{BB962C8B-B14F-4D97-AF65-F5344CB8AC3E}">
        <p14:creationId xmlns:p14="http://schemas.microsoft.com/office/powerpoint/2010/main" val="2562990894"/>
      </p:ext>
    </p:extLst>
  </p:cSld>
  <p:clrMapOvr>
    <a:masterClrMapping/>
  </p:clrMapOvr>
  <p:transition>
    <p:fade/>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620" y="1620"/>
          <a:ext cx="1619" cy="1619"/>
        </p:xfrm>
        <a:graphic>
          <a:graphicData uri="http://schemas.openxmlformats.org/presentationml/2006/ole">
            <mc:AlternateContent xmlns:mc="http://schemas.openxmlformats.org/markup-compatibility/2006">
              <mc:Choice xmlns:v="urn:schemas-microsoft-com:vml" Requires="v">
                <p:oleObj spid="_x0000_s68045" name="think-cell Slide" r:id="rId6" imgW="360" imgH="360" progId="">
                  <p:embed/>
                </p:oleObj>
              </mc:Choice>
              <mc:Fallback>
                <p:oleObj name="think-cell Slide" r:id="rId6" imgW="360" imgH="360" progId="">
                  <p:embed/>
                  <p:pic>
                    <p:nvPicPr>
                      <p:cNvPr id="3" name="Object 2" hidden="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20" y="1620"/>
                        <a:ext cx="1619" cy="161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Title 1"/>
          <p:cNvSpPr>
            <a:spLocks noGrp="1"/>
          </p:cNvSpPr>
          <p:nvPr>
            <p:ph type="title"/>
            <p:custDataLst>
              <p:tags r:id="rId3"/>
            </p:custDataLst>
          </p:nvPr>
        </p:nvSpPr>
        <p:spPr>
          <a:xfrm>
            <a:off x="0" y="195847"/>
            <a:ext cx="12436475" cy="658903"/>
          </a:xfrm>
          <a:prstGeom prst="rect">
            <a:avLst/>
          </a:prstGeom>
        </p:spPr>
        <p:txBody>
          <a:bodyPr>
            <a:noAutofit/>
          </a:bodyPr>
          <a:lstStyle>
            <a:lvl1pPr>
              <a:defRPr/>
            </a:lvl1pPr>
          </a:lstStyle>
          <a:p>
            <a:endParaRPr lang="en-US" dirty="0"/>
          </a:p>
        </p:txBody>
      </p:sp>
      <p:sp>
        <p:nvSpPr>
          <p:cNvPr id="6" name="Text Placeholder 5"/>
          <p:cNvSpPr>
            <a:spLocks noGrp="1"/>
          </p:cNvSpPr>
          <p:nvPr>
            <p:ph type="body" sz="quarter" idx="13" hasCustomPrompt="1"/>
            <p:custDataLst>
              <p:tags r:id="rId4"/>
            </p:custDataLst>
          </p:nvPr>
        </p:nvSpPr>
        <p:spPr>
          <a:xfrm>
            <a:off x="0" y="848669"/>
            <a:ext cx="12436475" cy="380490"/>
          </a:xfrm>
          <a:prstGeom prst="rect">
            <a:avLst/>
          </a:prstGeom>
        </p:spPr>
        <p:txBody>
          <a:bodyPr lIns="380851" tIns="53319" rIns="53319" bIns="53319">
            <a:noAutofit/>
          </a:bodyPr>
          <a:lstStyle>
            <a:lvl1pPr marL="0" indent="0">
              <a:buNone/>
              <a:defRPr sz="2856">
                <a:latin typeface="Segoe UI Light" pitchFamily="34" charset="0"/>
              </a:defRPr>
            </a:lvl1pPr>
            <a:lvl2pPr marL="287248" indent="0">
              <a:buNone/>
              <a:defRPr/>
            </a:lvl2pPr>
            <a:lvl3pPr marL="600120" indent="0">
              <a:buNone/>
              <a:defRPr/>
            </a:lvl3pPr>
            <a:lvl4pPr marL="887367" indent="0">
              <a:buNone/>
              <a:defRPr/>
            </a:lvl4pPr>
            <a:lvl5pPr marL="1127415" indent="0">
              <a:buNone/>
              <a:defRPr/>
            </a:lvl5pPr>
          </a:lstStyle>
          <a:p>
            <a:pPr lvl="0"/>
            <a:r>
              <a:rPr lang="en-US" dirty="0"/>
              <a:t>Click to add subtitle</a:t>
            </a:r>
          </a:p>
        </p:txBody>
      </p:sp>
    </p:spTree>
    <p:extLst>
      <p:ext uri="{BB962C8B-B14F-4D97-AF65-F5344CB8AC3E}">
        <p14:creationId xmlns:p14="http://schemas.microsoft.com/office/powerpoint/2010/main" val="779444931"/>
      </p:ext>
    </p:extLst>
  </p:cSld>
  <p:clrMapOvr>
    <a:masterClrMapping/>
  </p:clrMapOvr>
  <p:transition spd="slow">
    <p:wipe/>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63pt 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64964"/>
            <a:ext cx="11320462" cy="1097302"/>
          </a:xfrm>
        </p:spPr>
        <p:txBody>
          <a:bodyPr lIns="146304" tIns="91440" rIns="146304" bIns="91440"/>
          <a:lstStyle>
            <a:lvl1pPr>
              <a:lnSpc>
                <a:spcPts val="6300"/>
              </a:lnSpc>
              <a:defRPr sz="58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 name="Footer Placeholder 2"/>
          <p:cNvSpPr>
            <a:spLocks noGrp="1"/>
          </p:cNvSpPr>
          <p:nvPr>
            <p:ph type="ftr" sz="quarter" idx="10"/>
          </p:nvPr>
        </p:nvSpPr>
        <p:spPr>
          <a:xfrm>
            <a:off x="457200" y="6565392"/>
            <a:ext cx="3937000" cy="137160"/>
          </a:xfrm>
          <a:prstGeom prst="rect">
            <a:avLst/>
          </a:prstGeom>
        </p:spPr>
        <p:txBody>
          <a:bodyPr/>
          <a:lstStyle/>
          <a:p>
            <a:pPr marL="0" marR="0" lvl="0" indent="0" algn="l" defTabSz="932404"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4" name="Slide Number Placeholder 3"/>
          <p:cNvSpPr>
            <a:spLocks noGrp="1"/>
          </p:cNvSpPr>
          <p:nvPr>
            <p:ph type="sldNum" sz="quarter" idx="11"/>
          </p:nvPr>
        </p:nvSpPr>
        <p:spPr>
          <a:xfrm>
            <a:off x="11595101" y="6565392"/>
            <a:ext cx="566737" cy="137160"/>
          </a:xfrm>
          <a:prstGeom prst="rect">
            <a:avLst/>
          </a:prstGeom>
        </p:spPr>
        <p:txBody>
          <a:bodyPr/>
          <a:lstStyle/>
          <a:p>
            <a:pPr marL="0" marR="0" lvl="0" indent="0" algn="l" defTabSz="932404" rtl="0" eaLnBrk="1" fontAlgn="auto" latinLnBrk="0" hangingPunct="1">
              <a:lnSpc>
                <a:spcPct val="100000"/>
              </a:lnSpc>
              <a:spcBef>
                <a:spcPts val="0"/>
              </a:spcBef>
              <a:spcAft>
                <a:spcPts val="0"/>
              </a:spcAft>
              <a:buClrTx/>
              <a:buSzTx/>
              <a:buFontTx/>
              <a:buNone/>
              <a:tabLst/>
              <a:defRPr/>
            </a:pPr>
            <a:fld id="{27258FFF-F925-446B-8502-81C933981705}" type="slidenum">
              <a:rPr kumimoji="0" sz="1800" b="0" i="0" u="none" strike="noStrike" kern="1200" cap="none" spc="0" normalizeH="0" baseline="0" noProof="0">
                <a:ln>
                  <a:noFill/>
                </a:ln>
                <a:solidFill>
                  <a:srgbClr val="505050"/>
                </a:solidFill>
                <a:effectLst/>
                <a:uLnTx/>
                <a:uFillTx/>
                <a:latin typeface="Segoe UI"/>
                <a:ea typeface="+mn-ea"/>
                <a:cs typeface="+mn-cs"/>
              </a:rPr>
              <a:pPr marL="0" marR="0" lvl="0" indent="0" algn="l" defTabSz="932404" rtl="0" eaLnBrk="1" fontAlgn="auto" latinLnBrk="0" hangingPunct="1">
                <a:lnSpc>
                  <a:spcPct val="100000"/>
                </a:lnSpc>
                <a:spcBef>
                  <a:spcPts val="0"/>
                </a:spcBef>
                <a:spcAft>
                  <a:spcPts val="0"/>
                </a:spcAft>
                <a:buClrTx/>
                <a:buSzTx/>
                <a:buFontTx/>
                <a:buNone/>
                <a:tabLst/>
                <a:defRPr/>
              </a:pPr>
              <a:t>‹#›</a:t>
            </a:fld>
            <a:endParaRPr kumimoji="0" sz="1800" b="0" i="0" u="none" strike="noStrike" kern="1200" cap="none" spc="0" normalizeH="0" baseline="0" noProof="0" dirty="0">
              <a:ln>
                <a:noFill/>
              </a:ln>
              <a:solidFill>
                <a:srgbClr val="505050"/>
              </a:solidFill>
              <a:effectLst/>
              <a:uLnTx/>
              <a:uFillTx/>
              <a:latin typeface="Segoe UI"/>
              <a:ea typeface="+mn-ea"/>
              <a:cs typeface="+mn-cs"/>
            </a:endParaRPr>
          </a:p>
        </p:txBody>
      </p:sp>
    </p:spTree>
    <p:extLst>
      <p:ext uri="{BB962C8B-B14F-4D97-AF65-F5344CB8AC3E}">
        <p14:creationId xmlns:p14="http://schemas.microsoft.com/office/powerpoint/2010/main" val="3499118609"/>
      </p:ext>
    </p:extLst>
  </p:cSld>
  <p:clrMapOvr>
    <a:masterClrMapping/>
  </p:clrMapOvr>
  <p:transition>
    <p:fade/>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1"/>
          </p:nvPr>
        </p:nvSpPr>
        <p:spPr>
          <a:xfrm>
            <a:off x="274639" y="1212849"/>
            <a:ext cx="11889564" cy="2059025"/>
          </a:xfrm>
        </p:spPr>
        <p:txBody>
          <a:bodyPr/>
          <a:lstStyle>
            <a:lvl1pPr marL="0" indent="0">
              <a:buNone/>
              <a:defRPr/>
            </a:lvl1pPr>
            <a:lvl2pPr marL="28575" indent="0">
              <a:buNone/>
              <a:defRPr sz="2000"/>
            </a:lvl2pPr>
            <a:lvl3pPr marL="223838" indent="0">
              <a:buNone/>
              <a:defRPr sz="2000"/>
            </a:lvl3pPr>
            <a:lvl4pPr marL="476250" indent="0">
              <a:buNone/>
              <a:defRPr sz="1800"/>
            </a:lvl4pPr>
            <a:lvl5pPr marL="739775" indent="0">
              <a:buNone/>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Box 7"/>
          <p:cNvSpPr txBox="1"/>
          <p:nvPr userDrawn="1"/>
        </p:nvSpPr>
        <p:spPr bwMode="white">
          <a:xfrm>
            <a:off x="4418866" y="6697627"/>
            <a:ext cx="3598742"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marR="0" lvl="0" indent="0" algn="ctr" defTabSz="914363"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150" normalizeH="0" baseline="0" noProof="0" dirty="0">
                <a:ln>
                  <a:noFill/>
                </a:ln>
                <a:gradFill>
                  <a:gsLst>
                    <a:gs pos="0">
                      <a:srgbClr val="FFFFFF">
                        <a:alpha val="50000"/>
                      </a:srgbClr>
                    </a:gs>
                    <a:gs pos="86000">
                      <a:srgbClr val="FFFFFF">
                        <a:alpha val="50000"/>
                      </a:srgbClr>
                    </a:gs>
                  </a:gsLst>
                  <a:lin ang="5400000" scaled="0"/>
                </a:gradFill>
                <a:effectLst/>
                <a:uLnTx/>
                <a:uFillTx/>
                <a:latin typeface="Segoe Semibold" pitchFamily="34" charset="0"/>
                <a:ea typeface="+mn-ea"/>
                <a:cs typeface="+mn-cs"/>
              </a:rPr>
              <a:t>MICROSOFT CONFIDENTIAL – INTERNAL ONLY</a:t>
            </a:r>
          </a:p>
        </p:txBody>
      </p:sp>
    </p:spTree>
    <p:extLst>
      <p:ext uri="{BB962C8B-B14F-4D97-AF65-F5344CB8AC3E}">
        <p14:creationId xmlns:p14="http://schemas.microsoft.com/office/powerpoint/2010/main" val="3898865286"/>
      </p:ext>
    </p:extLst>
  </p:cSld>
  <p:clrMapOvr>
    <a:masterClrMapping/>
  </p:clrMapOvr>
  <p:transition>
    <p:fade/>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Title and Content 1st level color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9" y="1212851"/>
            <a:ext cx="11887200" cy="2228302"/>
          </a:xfrm>
        </p:spPr>
        <p:txBody>
          <a:bodyPr>
            <a:spAutoFit/>
          </a:bodyPr>
          <a:lstStyle>
            <a:lvl1pPr>
              <a:defRPr>
                <a:gradFill>
                  <a:gsLst>
                    <a:gs pos="1250">
                      <a:schemeClr val="tx2"/>
                    </a:gs>
                    <a:gs pos="99000">
                      <a:schemeClr val="tx2"/>
                    </a:gs>
                  </a:gsLst>
                  <a:lin ang="5400000" scaled="0"/>
                </a:gradFill>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106619772"/>
      </p:ext>
    </p:extLst>
  </p:cSld>
  <p:clrMapOvr>
    <a:masterClrMapping/>
  </p:clrMapOvr>
  <p:transition>
    <p:fade/>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49"/>
            <a:ext cx="11887200" cy="2062040"/>
          </a:xfrm>
        </p:spPr>
        <p:txBody>
          <a:bodyPr>
            <a:sp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itle 5"/>
          <p:cNvSpPr>
            <a:spLocks noGrp="1"/>
          </p:cNvSpPr>
          <p:nvPr>
            <p:ph type="title"/>
          </p:nvPr>
        </p:nvSpPr>
        <p:spPr/>
        <p:txBody>
          <a:bodyPr/>
          <a:lstStyle>
            <a:lvl1pPr>
              <a:defRPr sz="5400"/>
            </a:lvl1pPr>
          </a:lstStyle>
          <a:p>
            <a:r>
              <a:rPr lang="en-US" dirty="0"/>
              <a:t>Click to edit Master title style</a:t>
            </a:r>
          </a:p>
        </p:txBody>
      </p:sp>
    </p:spTree>
    <p:extLst>
      <p:ext uri="{BB962C8B-B14F-4D97-AF65-F5344CB8AC3E}">
        <p14:creationId xmlns:p14="http://schemas.microsoft.com/office/powerpoint/2010/main" val="3445482588"/>
      </p:ext>
    </p:extLst>
  </p:cSld>
  <p:clrMapOvr>
    <a:masterClrMapping/>
  </p:clrMapOvr>
  <p:transition>
    <p:fade/>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itle Slide Photo_Option">
    <p:spTree>
      <p:nvGrpSpPr>
        <p:cNvPr id="1" name=""/>
        <p:cNvGrpSpPr/>
        <p:nvPr/>
      </p:nvGrpSpPr>
      <p:grpSpPr>
        <a:xfrm>
          <a:off x="0" y="0"/>
          <a:ext cx="0" cy="0"/>
          <a:chOff x="0" y="0"/>
          <a:chExt cx="0" cy="0"/>
        </a:xfrm>
      </p:grpSpPr>
      <p:pic>
        <p:nvPicPr>
          <p:cNvPr id="10" name="Picture 9"/>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 y="-770"/>
            <a:ext cx="12436475" cy="6995517"/>
          </a:xfrm>
          <a:prstGeom prst="rect">
            <a:avLst/>
          </a:prstGeom>
        </p:spPr>
      </p:pic>
      <p:sp>
        <p:nvSpPr>
          <p:cNvPr id="4" name="Rectangle 3"/>
          <p:cNvSpPr/>
          <p:nvPr userDrawn="1"/>
        </p:nvSpPr>
        <p:spPr bwMode="auto">
          <a:xfrm>
            <a:off x="272986" y="1759921"/>
            <a:ext cx="6402452" cy="3654405"/>
          </a:xfrm>
          <a:prstGeom prst="rect">
            <a:avLst/>
          </a:prstGeom>
          <a:solidFill>
            <a:srgbClr val="0078D7">
              <a:alpha val="90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auto">
          <a:xfrm>
            <a:off x="274638" y="1759921"/>
            <a:ext cx="6402388" cy="1828800"/>
          </a:xfrm>
          <a:noFill/>
        </p:spPr>
        <p:txBody>
          <a:bodyPr lIns="146304" tIns="91440" rIns="146304" bIns="91440" anchor="t" anchorCtr="0"/>
          <a:lstStyle>
            <a:lvl1pPr>
              <a:defRPr sz="5400" spc="-100" baseline="0">
                <a:gradFill>
                  <a:gsLst>
                    <a:gs pos="76250">
                      <a:srgbClr val="FFFFFF"/>
                    </a:gs>
                    <a:gs pos="51000">
                      <a:srgbClr val="FFFFFF"/>
                    </a:gs>
                  </a:gsLst>
                  <a:lin ang="5400000" scaled="0"/>
                </a:gradFill>
              </a:defRPr>
            </a:lvl1pPr>
          </a:lstStyle>
          <a:p>
            <a:r>
              <a:rPr lang="en-US" dirty="0"/>
              <a:t>Presentation title</a:t>
            </a:r>
          </a:p>
        </p:txBody>
      </p:sp>
      <p:sp>
        <p:nvSpPr>
          <p:cNvPr id="3" name="Text Placeholder 2"/>
          <p:cNvSpPr>
            <a:spLocks noGrp="1"/>
          </p:cNvSpPr>
          <p:nvPr>
            <p:ph type="body" sz="quarter" idx="14" hasCustomPrompt="1"/>
          </p:nvPr>
        </p:nvSpPr>
        <p:spPr bwMode="auto">
          <a:xfrm>
            <a:off x="272986" y="3588721"/>
            <a:ext cx="6402388" cy="1828779"/>
          </a:xfrm>
        </p:spPr>
        <p:txBody>
          <a:bodyPr tIns="109728" bIns="109728">
            <a:noAutofit/>
          </a:bodyPr>
          <a:lstStyle>
            <a:lvl1pPr marL="0" indent="0">
              <a:spcBef>
                <a:spcPts val="0"/>
              </a:spcBef>
              <a:buNone/>
              <a:defRPr sz="3200">
                <a:gradFill>
                  <a:gsLst>
                    <a:gs pos="76250">
                      <a:srgbClr val="FFFFFF"/>
                    </a:gs>
                    <a:gs pos="51000">
                      <a:srgbClr val="FFFFFF"/>
                    </a:gs>
                  </a:gsLst>
                  <a:lin ang="5400000" scaled="0"/>
                </a:gradFill>
              </a:defRPr>
            </a:lvl1pPr>
          </a:lstStyle>
          <a:p>
            <a:pPr lvl="0"/>
            <a:r>
              <a:rPr lang="en-US" dirty="0"/>
              <a:t>Speaker Name</a:t>
            </a:r>
          </a:p>
        </p:txBody>
      </p:sp>
      <p:grpSp>
        <p:nvGrpSpPr>
          <p:cNvPr id="8" name="Group 7"/>
          <p:cNvGrpSpPr>
            <a:grpSpLocks noChangeAspect="1"/>
          </p:cNvGrpSpPr>
          <p:nvPr userDrawn="1"/>
        </p:nvGrpSpPr>
        <p:grpSpPr bwMode="gray">
          <a:xfrm>
            <a:off x="457518" y="6161741"/>
            <a:ext cx="1681413" cy="360979"/>
            <a:chOff x="457200" y="1643393"/>
            <a:chExt cx="4492753" cy="964540"/>
          </a:xfrm>
        </p:grpSpPr>
        <p:pic>
          <p:nvPicPr>
            <p:cNvPr id="11" name="Picture 10"/>
            <p:cNvPicPr>
              <a:picLocks noChangeAspect="1"/>
            </p:cNvPicPr>
            <p:nvPr/>
          </p:nvPicPr>
          <p:blipFill>
            <a:blip r:embed="rId3"/>
            <a:stretch>
              <a:fillRect/>
            </a:stretch>
          </p:blipFill>
          <p:spPr bwMode="gray">
            <a:xfrm>
              <a:off x="457200" y="1643393"/>
              <a:ext cx="964540" cy="964540"/>
            </a:xfrm>
            <a:prstGeom prst="rect">
              <a:avLst/>
            </a:prstGeom>
          </p:spPr>
        </p:pic>
        <p:sp>
          <p:nvSpPr>
            <p:cNvPr id="12" name="Freeform 12"/>
            <p:cNvSpPr>
              <a:spLocks noEditPoints="1"/>
            </p:cNvSpPr>
            <p:nvPr/>
          </p:nvSpPr>
          <p:spPr bwMode="gray">
            <a:xfrm>
              <a:off x="1703514" y="1792710"/>
              <a:ext cx="3246439" cy="635329"/>
            </a:xfrm>
            <a:custGeom>
              <a:avLst/>
              <a:gdLst>
                <a:gd name="T0" fmla="*/ 218 w 1139"/>
                <a:gd name="T1" fmla="*/ 217 h 220"/>
                <a:gd name="T2" fmla="*/ 185 w 1139"/>
                <a:gd name="T3" fmla="*/ 52 h 220"/>
                <a:gd name="T4" fmla="*/ 120 w 1139"/>
                <a:gd name="T5" fmla="*/ 217 h 220"/>
                <a:gd name="T6" fmla="*/ 32 w 1139"/>
                <a:gd name="T7" fmla="*/ 52 h 220"/>
                <a:gd name="T8" fmla="*/ 33 w 1139"/>
                <a:gd name="T9" fmla="*/ 93 h 220"/>
                <a:gd name="T10" fmla="*/ 0 w 1139"/>
                <a:gd name="T11" fmla="*/ 15 h 220"/>
                <a:gd name="T12" fmla="*/ 109 w 1139"/>
                <a:gd name="T13" fmla="*/ 168 h 220"/>
                <a:gd name="T14" fmla="*/ 171 w 1139"/>
                <a:gd name="T15" fmla="*/ 15 h 220"/>
                <a:gd name="T16" fmla="*/ 285 w 1139"/>
                <a:gd name="T17" fmla="*/ 72 h 220"/>
                <a:gd name="T18" fmla="*/ 269 w 1139"/>
                <a:gd name="T19" fmla="*/ 11 h 220"/>
                <a:gd name="T20" fmla="*/ 254 w 1139"/>
                <a:gd name="T21" fmla="*/ 45 h 220"/>
                <a:gd name="T22" fmla="*/ 289 w 1139"/>
                <a:gd name="T23" fmla="*/ 31 h 220"/>
                <a:gd name="T24" fmla="*/ 405 w 1139"/>
                <a:gd name="T25" fmla="*/ 71 h 220"/>
                <a:gd name="T26" fmla="*/ 318 w 1139"/>
                <a:gd name="T27" fmla="*/ 107 h 220"/>
                <a:gd name="T28" fmla="*/ 343 w 1139"/>
                <a:gd name="T29" fmla="*/ 211 h 220"/>
                <a:gd name="T30" fmla="*/ 422 w 1139"/>
                <a:gd name="T31" fmla="*/ 210 h 220"/>
                <a:gd name="T32" fmla="*/ 404 w 1139"/>
                <a:gd name="T33" fmla="*/ 189 h 220"/>
                <a:gd name="T34" fmla="*/ 344 w 1139"/>
                <a:gd name="T35" fmla="*/ 145 h 220"/>
                <a:gd name="T36" fmla="*/ 420 w 1139"/>
                <a:gd name="T37" fmla="*/ 108 h 220"/>
                <a:gd name="T38" fmla="*/ 421 w 1139"/>
                <a:gd name="T39" fmla="*/ 76 h 220"/>
                <a:gd name="T40" fmla="*/ 495 w 1139"/>
                <a:gd name="T41" fmla="*/ 78 h 220"/>
                <a:gd name="T42" fmla="*/ 481 w 1139"/>
                <a:gd name="T43" fmla="*/ 72 h 220"/>
                <a:gd name="T44" fmla="*/ 481 w 1139"/>
                <a:gd name="T45" fmla="*/ 217 h 220"/>
                <a:gd name="T46" fmla="*/ 512 w 1139"/>
                <a:gd name="T47" fmla="*/ 100 h 220"/>
                <a:gd name="T48" fmla="*/ 531 w 1139"/>
                <a:gd name="T49" fmla="*/ 106 h 220"/>
                <a:gd name="T50" fmla="*/ 517 w 1139"/>
                <a:gd name="T51" fmla="*/ 70 h 220"/>
                <a:gd name="T52" fmla="*/ 661 w 1139"/>
                <a:gd name="T53" fmla="*/ 199 h 220"/>
                <a:gd name="T54" fmla="*/ 533 w 1139"/>
                <a:gd name="T55" fmla="*/ 146 h 220"/>
                <a:gd name="T56" fmla="*/ 663 w 1139"/>
                <a:gd name="T57" fmla="*/ 89 h 220"/>
                <a:gd name="T58" fmla="*/ 608 w 1139"/>
                <a:gd name="T59" fmla="*/ 97 h 220"/>
                <a:gd name="T60" fmla="*/ 579 w 1139"/>
                <a:gd name="T61" fmla="*/ 180 h 220"/>
                <a:gd name="T62" fmla="*/ 646 w 1139"/>
                <a:gd name="T63" fmla="*/ 144 h 220"/>
                <a:gd name="T64" fmla="*/ 732 w 1139"/>
                <a:gd name="T65" fmla="*/ 110 h 220"/>
                <a:gd name="T66" fmla="*/ 770 w 1139"/>
                <a:gd name="T67" fmla="*/ 98 h 220"/>
                <a:gd name="T68" fmla="*/ 786 w 1139"/>
                <a:gd name="T69" fmla="*/ 75 h 220"/>
                <a:gd name="T70" fmla="*/ 753 w 1139"/>
                <a:gd name="T71" fmla="*/ 69 h 220"/>
                <a:gd name="T72" fmla="*/ 701 w 1139"/>
                <a:gd name="T73" fmla="*/ 131 h 220"/>
                <a:gd name="T74" fmla="*/ 750 w 1139"/>
                <a:gd name="T75" fmla="*/ 164 h 220"/>
                <a:gd name="T76" fmla="*/ 738 w 1139"/>
                <a:gd name="T77" fmla="*/ 193 h 220"/>
                <a:gd name="T78" fmla="*/ 698 w 1139"/>
                <a:gd name="T79" fmla="*/ 179 h 220"/>
                <a:gd name="T80" fmla="*/ 717 w 1139"/>
                <a:gd name="T81" fmla="*/ 218 h 220"/>
                <a:gd name="T82" fmla="*/ 794 w 1139"/>
                <a:gd name="T83" fmla="*/ 175 h 220"/>
                <a:gd name="T84" fmla="*/ 938 w 1139"/>
                <a:gd name="T85" fmla="*/ 89 h 220"/>
                <a:gd name="T86" fmla="*/ 882 w 1139"/>
                <a:gd name="T87" fmla="*/ 220 h 220"/>
                <a:gd name="T88" fmla="*/ 829 w 1139"/>
                <a:gd name="T89" fmla="*/ 89 h 220"/>
                <a:gd name="T90" fmla="*/ 922 w 1139"/>
                <a:gd name="T91" fmla="*/ 144 h 220"/>
                <a:gd name="T92" fmla="*/ 855 w 1139"/>
                <a:gd name="T93" fmla="*/ 109 h 220"/>
                <a:gd name="T94" fmla="*/ 884 w 1139"/>
                <a:gd name="T95" fmla="*/ 192 h 220"/>
                <a:gd name="T96" fmla="*/ 1139 w 1139"/>
                <a:gd name="T97" fmla="*/ 100 h 220"/>
                <a:gd name="T98" fmla="*/ 1104 w 1139"/>
                <a:gd name="T99" fmla="*/ 29 h 220"/>
                <a:gd name="T100" fmla="*/ 1070 w 1139"/>
                <a:gd name="T101" fmla="*/ 40 h 220"/>
                <a:gd name="T102" fmla="*/ 1019 w 1139"/>
                <a:gd name="T103" fmla="*/ 54 h 220"/>
                <a:gd name="T104" fmla="*/ 1055 w 1139"/>
                <a:gd name="T105" fmla="*/ 32 h 220"/>
                <a:gd name="T106" fmla="*/ 1056 w 1139"/>
                <a:gd name="T107" fmla="*/ 3 h 220"/>
                <a:gd name="T108" fmla="*/ 991 w 1139"/>
                <a:gd name="T109" fmla="*/ 25 h 220"/>
                <a:gd name="T110" fmla="*/ 961 w 1139"/>
                <a:gd name="T111" fmla="*/ 72 h 220"/>
                <a:gd name="T112" fmla="*/ 985 w 1139"/>
                <a:gd name="T113" fmla="*/ 217 h 220"/>
                <a:gd name="T114" fmla="*/ 1070 w 1139"/>
                <a:gd name="T115" fmla="*/ 100 h 220"/>
                <a:gd name="T116" fmla="*/ 1127 w 1139"/>
                <a:gd name="T117" fmla="*/ 219 h 220"/>
                <a:gd name="T118" fmla="*/ 1139 w 1139"/>
                <a:gd name="T119" fmla="*/ 187 h 220"/>
                <a:gd name="T120" fmla="*/ 1123 w 1139"/>
                <a:gd name="T121" fmla="*/ 192 h 220"/>
                <a:gd name="T122" fmla="*/ 1104 w 1139"/>
                <a:gd name="T123" fmla="*/ 10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9" h="220">
                  <a:moveTo>
                    <a:pt x="171" y="15"/>
                  </a:moveTo>
                  <a:cubicBezTo>
                    <a:pt x="218" y="15"/>
                    <a:pt x="218" y="15"/>
                    <a:pt x="218" y="15"/>
                  </a:cubicBezTo>
                  <a:cubicBezTo>
                    <a:pt x="218" y="217"/>
                    <a:pt x="218" y="217"/>
                    <a:pt x="218" y="217"/>
                  </a:cubicBezTo>
                  <a:cubicBezTo>
                    <a:pt x="184" y="217"/>
                    <a:pt x="184" y="217"/>
                    <a:pt x="184" y="217"/>
                  </a:cubicBezTo>
                  <a:cubicBezTo>
                    <a:pt x="184" y="89"/>
                    <a:pt x="184" y="89"/>
                    <a:pt x="184" y="89"/>
                  </a:cubicBezTo>
                  <a:cubicBezTo>
                    <a:pt x="184" y="80"/>
                    <a:pt x="184" y="67"/>
                    <a:pt x="185" y="52"/>
                  </a:cubicBezTo>
                  <a:cubicBezTo>
                    <a:pt x="185" y="52"/>
                    <a:pt x="185" y="52"/>
                    <a:pt x="185" y="52"/>
                  </a:cubicBezTo>
                  <a:cubicBezTo>
                    <a:pt x="183" y="58"/>
                    <a:pt x="182" y="65"/>
                    <a:pt x="180" y="68"/>
                  </a:cubicBezTo>
                  <a:cubicBezTo>
                    <a:pt x="120" y="217"/>
                    <a:pt x="120" y="217"/>
                    <a:pt x="120" y="217"/>
                  </a:cubicBezTo>
                  <a:cubicBezTo>
                    <a:pt x="97" y="217"/>
                    <a:pt x="97" y="217"/>
                    <a:pt x="97" y="217"/>
                  </a:cubicBezTo>
                  <a:cubicBezTo>
                    <a:pt x="37" y="70"/>
                    <a:pt x="37" y="70"/>
                    <a:pt x="37" y="70"/>
                  </a:cubicBezTo>
                  <a:cubicBezTo>
                    <a:pt x="36" y="66"/>
                    <a:pt x="34" y="60"/>
                    <a:pt x="32" y="52"/>
                  </a:cubicBezTo>
                  <a:cubicBezTo>
                    <a:pt x="31" y="52"/>
                    <a:pt x="31" y="52"/>
                    <a:pt x="31" y="52"/>
                  </a:cubicBezTo>
                  <a:cubicBezTo>
                    <a:pt x="32" y="56"/>
                    <a:pt x="32" y="60"/>
                    <a:pt x="32" y="65"/>
                  </a:cubicBezTo>
                  <a:cubicBezTo>
                    <a:pt x="33" y="76"/>
                    <a:pt x="33" y="85"/>
                    <a:pt x="33" y="93"/>
                  </a:cubicBezTo>
                  <a:cubicBezTo>
                    <a:pt x="33" y="217"/>
                    <a:pt x="33" y="217"/>
                    <a:pt x="33" y="217"/>
                  </a:cubicBezTo>
                  <a:cubicBezTo>
                    <a:pt x="0" y="217"/>
                    <a:pt x="0" y="217"/>
                    <a:pt x="0" y="217"/>
                  </a:cubicBezTo>
                  <a:cubicBezTo>
                    <a:pt x="0" y="15"/>
                    <a:pt x="0" y="15"/>
                    <a:pt x="0" y="15"/>
                  </a:cubicBezTo>
                  <a:cubicBezTo>
                    <a:pt x="50" y="15"/>
                    <a:pt x="50" y="15"/>
                    <a:pt x="50" y="15"/>
                  </a:cubicBezTo>
                  <a:cubicBezTo>
                    <a:pt x="100" y="142"/>
                    <a:pt x="100" y="142"/>
                    <a:pt x="100" y="142"/>
                  </a:cubicBezTo>
                  <a:cubicBezTo>
                    <a:pt x="105" y="153"/>
                    <a:pt x="108" y="162"/>
                    <a:pt x="109" y="168"/>
                  </a:cubicBezTo>
                  <a:cubicBezTo>
                    <a:pt x="110" y="168"/>
                    <a:pt x="110" y="168"/>
                    <a:pt x="110" y="168"/>
                  </a:cubicBezTo>
                  <a:cubicBezTo>
                    <a:pt x="119" y="142"/>
                    <a:pt x="119" y="142"/>
                    <a:pt x="119" y="142"/>
                  </a:cubicBezTo>
                  <a:lnTo>
                    <a:pt x="171" y="15"/>
                  </a:lnTo>
                  <a:close/>
                  <a:moveTo>
                    <a:pt x="251" y="217"/>
                  </a:moveTo>
                  <a:cubicBezTo>
                    <a:pt x="285" y="217"/>
                    <a:pt x="285" y="217"/>
                    <a:pt x="285" y="217"/>
                  </a:cubicBezTo>
                  <a:cubicBezTo>
                    <a:pt x="285" y="72"/>
                    <a:pt x="285" y="72"/>
                    <a:pt x="285" y="72"/>
                  </a:cubicBezTo>
                  <a:cubicBezTo>
                    <a:pt x="251" y="72"/>
                    <a:pt x="251" y="72"/>
                    <a:pt x="251" y="72"/>
                  </a:cubicBezTo>
                  <a:lnTo>
                    <a:pt x="251" y="217"/>
                  </a:lnTo>
                  <a:close/>
                  <a:moveTo>
                    <a:pt x="269" y="11"/>
                  </a:moveTo>
                  <a:cubicBezTo>
                    <a:pt x="263" y="11"/>
                    <a:pt x="258" y="13"/>
                    <a:pt x="254" y="17"/>
                  </a:cubicBezTo>
                  <a:cubicBezTo>
                    <a:pt x="250" y="20"/>
                    <a:pt x="248" y="25"/>
                    <a:pt x="248" y="31"/>
                  </a:cubicBezTo>
                  <a:cubicBezTo>
                    <a:pt x="248" y="36"/>
                    <a:pt x="250" y="41"/>
                    <a:pt x="254" y="45"/>
                  </a:cubicBezTo>
                  <a:cubicBezTo>
                    <a:pt x="258" y="48"/>
                    <a:pt x="263" y="50"/>
                    <a:pt x="269" y="50"/>
                  </a:cubicBezTo>
                  <a:cubicBezTo>
                    <a:pt x="274" y="50"/>
                    <a:pt x="279" y="48"/>
                    <a:pt x="283" y="45"/>
                  </a:cubicBezTo>
                  <a:cubicBezTo>
                    <a:pt x="287" y="41"/>
                    <a:pt x="289" y="36"/>
                    <a:pt x="289" y="31"/>
                  </a:cubicBezTo>
                  <a:cubicBezTo>
                    <a:pt x="289" y="25"/>
                    <a:pt x="287" y="21"/>
                    <a:pt x="283" y="17"/>
                  </a:cubicBezTo>
                  <a:cubicBezTo>
                    <a:pt x="279" y="13"/>
                    <a:pt x="274" y="11"/>
                    <a:pt x="269" y="11"/>
                  </a:cubicBezTo>
                  <a:close/>
                  <a:moveTo>
                    <a:pt x="405" y="71"/>
                  </a:moveTo>
                  <a:cubicBezTo>
                    <a:pt x="399" y="69"/>
                    <a:pt x="393" y="69"/>
                    <a:pt x="386" y="69"/>
                  </a:cubicBezTo>
                  <a:cubicBezTo>
                    <a:pt x="371" y="69"/>
                    <a:pt x="357" y="72"/>
                    <a:pt x="345" y="79"/>
                  </a:cubicBezTo>
                  <a:cubicBezTo>
                    <a:pt x="333" y="85"/>
                    <a:pt x="324" y="95"/>
                    <a:pt x="318" y="107"/>
                  </a:cubicBezTo>
                  <a:cubicBezTo>
                    <a:pt x="312" y="119"/>
                    <a:pt x="309" y="133"/>
                    <a:pt x="309" y="148"/>
                  </a:cubicBezTo>
                  <a:cubicBezTo>
                    <a:pt x="309" y="162"/>
                    <a:pt x="312" y="174"/>
                    <a:pt x="318" y="185"/>
                  </a:cubicBezTo>
                  <a:cubicBezTo>
                    <a:pt x="324" y="196"/>
                    <a:pt x="332" y="205"/>
                    <a:pt x="343" y="211"/>
                  </a:cubicBezTo>
                  <a:cubicBezTo>
                    <a:pt x="354" y="217"/>
                    <a:pt x="366" y="220"/>
                    <a:pt x="380" y="220"/>
                  </a:cubicBezTo>
                  <a:cubicBezTo>
                    <a:pt x="396" y="220"/>
                    <a:pt x="410" y="217"/>
                    <a:pt x="421" y="211"/>
                  </a:cubicBezTo>
                  <a:cubicBezTo>
                    <a:pt x="422" y="210"/>
                    <a:pt x="422" y="210"/>
                    <a:pt x="422" y="210"/>
                  </a:cubicBezTo>
                  <a:cubicBezTo>
                    <a:pt x="422" y="179"/>
                    <a:pt x="422" y="179"/>
                    <a:pt x="422" y="179"/>
                  </a:cubicBezTo>
                  <a:cubicBezTo>
                    <a:pt x="420" y="180"/>
                    <a:pt x="420" y="180"/>
                    <a:pt x="420" y="180"/>
                  </a:cubicBezTo>
                  <a:cubicBezTo>
                    <a:pt x="415" y="184"/>
                    <a:pt x="410" y="187"/>
                    <a:pt x="404" y="189"/>
                  </a:cubicBezTo>
                  <a:cubicBezTo>
                    <a:pt x="398" y="191"/>
                    <a:pt x="392" y="192"/>
                    <a:pt x="387" y="192"/>
                  </a:cubicBezTo>
                  <a:cubicBezTo>
                    <a:pt x="374" y="192"/>
                    <a:pt x="363" y="188"/>
                    <a:pt x="355" y="180"/>
                  </a:cubicBezTo>
                  <a:cubicBezTo>
                    <a:pt x="348" y="171"/>
                    <a:pt x="344" y="160"/>
                    <a:pt x="344" y="145"/>
                  </a:cubicBezTo>
                  <a:cubicBezTo>
                    <a:pt x="344" y="131"/>
                    <a:pt x="348" y="119"/>
                    <a:pt x="356" y="110"/>
                  </a:cubicBezTo>
                  <a:cubicBezTo>
                    <a:pt x="364" y="101"/>
                    <a:pt x="375" y="97"/>
                    <a:pt x="388" y="97"/>
                  </a:cubicBezTo>
                  <a:cubicBezTo>
                    <a:pt x="399" y="97"/>
                    <a:pt x="410" y="101"/>
                    <a:pt x="420" y="108"/>
                  </a:cubicBezTo>
                  <a:cubicBezTo>
                    <a:pt x="422" y="109"/>
                    <a:pt x="422" y="109"/>
                    <a:pt x="422" y="109"/>
                  </a:cubicBezTo>
                  <a:cubicBezTo>
                    <a:pt x="422" y="76"/>
                    <a:pt x="422" y="76"/>
                    <a:pt x="422" y="76"/>
                  </a:cubicBezTo>
                  <a:cubicBezTo>
                    <a:pt x="421" y="76"/>
                    <a:pt x="421" y="76"/>
                    <a:pt x="421" y="76"/>
                  </a:cubicBezTo>
                  <a:cubicBezTo>
                    <a:pt x="417" y="74"/>
                    <a:pt x="412" y="72"/>
                    <a:pt x="405" y="71"/>
                  </a:cubicBezTo>
                  <a:close/>
                  <a:moveTo>
                    <a:pt x="517" y="70"/>
                  </a:moveTo>
                  <a:cubicBezTo>
                    <a:pt x="509" y="70"/>
                    <a:pt x="501" y="72"/>
                    <a:pt x="495" y="78"/>
                  </a:cubicBezTo>
                  <a:cubicBezTo>
                    <a:pt x="489" y="83"/>
                    <a:pt x="485" y="89"/>
                    <a:pt x="482" y="97"/>
                  </a:cubicBezTo>
                  <a:cubicBezTo>
                    <a:pt x="481" y="97"/>
                    <a:pt x="481" y="97"/>
                    <a:pt x="481" y="97"/>
                  </a:cubicBezTo>
                  <a:cubicBezTo>
                    <a:pt x="481" y="72"/>
                    <a:pt x="481" y="72"/>
                    <a:pt x="481" y="72"/>
                  </a:cubicBezTo>
                  <a:cubicBezTo>
                    <a:pt x="447" y="72"/>
                    <a:pt x="447" y="72"/>
                    <a:pt x="447" y="72"/>
                  </a:cubicBezTo>
                  <a:cubicBezTo>
                    <a:pt x="447" y="217"/>
                    <a:pt x="447" y="217"/>
                    <a:pt x="447" y="217"/>
                  </a:cubicBezTo>
                  <a:cubicBezTo>
                    <a:pt x="481" y="217"/>
                    <a:pt x="481" y="217"/>
                    <a:pt x="481" y="217"/>
                  </a:cubicBezTo>
                  <a:cubicBezTo>
                    <a:pt x="481" y="143"/>
                    <a:pt x="481" y="143"/>
                    <a:pt x="481" y="143"/>
                  </a:cubicBezTo>
                  <a:cubicBezTo>
                    <a:pt x="481" y="130"/>
                    <a:pt x="484" y="120"/>
                    <a:pt x="490" y="112"/>
                  </a:cubicBezTo>
                  <a:cubicBezTo>
                    <a:pt x="495" y="104"/>
                    <a:pt x="503" y="100"/>
                    <a:pt x="512" y="100"/>
                  </a:cubicBezTo>
                  <a:cubicBezTo>
                    <a:pt x="515" y="100"/>
                    <a:pt x="518" y="101"/>
                    <a:pt x="522" y="102"/>
                  </a:cubicBezTo>
                  <a:cubicBezTo>
                    <a:pt x="526" y="103"/>
                    <a:pt x="528" y="104"/>
                    <a:pt x="530" y="105"/>
                  </a:cubicBezTo>
                  <a:cubicBezTo>
                    <a:pt x="531" y="106"/>
                    <a:pt x="531" y="106"/>
                    <a:pt x="531" y="106"/>
                  </a:cubicBezTo>
                  <a:cubicBezTo>
                    <a:pt x="531" y="72"/>
                    <a:pt x="531" y="72"/>
                    <a:pt x="531" y="72"/>
                  </a:cubicBezTo>
                  <a:cubicBezTo>
                    <a:pt x="531" y="72"/>
                    <a:pt x="531" y="72"/>
                    <a:pt x="531" y="72"/>
                  </a:cubicBezTo>
                  <a:cubicBezTo>
                    <a:pt x="528" y="70"/>
                    <a:pt x="523" y="70"/>
                    <a:pt x="517" y="70"/>
                  </a:cubicBezTo>
                  <a:close/>
                  <a:moveTo>
                    <a:pt x="663" y="89"/>
                  </a:moveTo>
                  <a:cubicBezTo>
                    <a:pt x="675" y="102"/>
                    <a:pt x="682" y="120"/>
                    <a:pt x="682" y="143"/>
                  </a:cubicBezTo>
                  <a:cubicBezTo>
                    <a:pt x="682" y="166"/>
                    <a:pt x="675" y="185"/>
                    <a:pt x="661" y="199"/>
                  </a:cubicBezTo>
                  <a:cubicBezTo>
                    <a:pt x="648" y="213"/>
                    <a:pt x="629" y="220"/>
                    <a:pt x="606" y="220"/>
                  </a:cubicBezTo>
                  <a:cubicBezTo>
                    <a:pt x="584" y="220"/>
                    <a:pt x="566" y="213"/>
                    <a:pt x="553" y="200"/>
                  </a:cubicBezTo>
                  <a:cubicBezTo>
                    <a:pt x="540" y="187"/>
                    <a:pt x="533" y="169"/>
                    <a:pt x="533" y="146"/>
                  </a:cubicBezTo>
                  <a:cubicBezTo>
                    <a:pt x="533" y="122"/>
                    <a:pt x="540" y="103"/>
                    <a:pt x="553" y="89"/>
                  </a:cubicBezTo>
                  <a:cubicBezTo>
                    <a:pt x="567" y="76"/>
                    <a:pt x="586" y="69"/>
                    <a:pt x="610" y="69"/>
                  </a:cubicBezTo>
                  <a:cubicBezTo>
                    <a:pt x="632" y="69"/>
                    <a:pt x="650" y="75"/>
                    <a:pt x="663" y="89"/>
                  </a:cubicBezTo>
                  <a:close/>
                  <a:moveTo>
                    <a:pt x="646" y="144"/>
                  </a:moveTo>
                  <a:cubicBezTo>
                    <a:pt x="646" y="129"/>
                    <a:pt x="643" y="117"/>
                    <a:pt x="636" y="109"/>
                  </a:cubicBezTo>
                  <a:cubicBezTo>
                    <a:pt x="629" y="101"/>
                    <a:pt x="620" y="97"/>
                    <a:pt x="608" y="97"/>
                  </a:cubicBezTo>
                  <a:cubicBezTo>
                    <a:pt x="596" y="97"/>
                    <a:pt x="586" y="101"/>
                    <a:pt x="579" y="109"/>
                  </a:cubicBezTo>
                  <a:cubicBezTo>
                    <a:pt x="572" y="118"/>
                    <a:pt x="568" y="130"/>
                    <a:pt x="568" y="145"/>
                  </a:cubicBezTo>
                  <a:cubicBezTo>
                    <a:pt x="568" y="160"/>
                    <a:pt x="572" y="172"/>
                    <a:pt x="579" y="180"/>
                  </a:cubicBezTo>
                  <a:cubicBezTo>
                    <a:pt x="586" y="188"/>
                    <a:pt x="596" y="192"/>
                    <a:pt x="608" y="192"/>
                  </a:cubicBezTo>
                  <a:cubicBezTo>
                    <a:pt x="621" y="192"/>
                    <a:pt x="630" y="188"/>
                    <a:pt x="637" y="180"/>
                  </a:cubicBezTo>
                  <a:cubicBezTo>
                    <a:pt x="643" y="172"/>
                    <a:pt x="646" y="160"/>
                    <a:pt x="646" y="144"/>
                  </a:cubicBezTo>
                  <a:close/>
                  <a:moveTo>
                    <a:pt x="757" y="132"/>
                  </a:moveTo>
                  <a:cubicBezTo>
                    <a:pt x="746" y="128"/>
                    <a:pt x="739" y="124"/>
                    <a:pt x="737" y="121"/>
                  </a:cubicBezTo>
                  <a:cubicBezTo>
                    <a:pt x="734" y="119"/>
                    <a:pt x="732" y="115"/>
                    <a:pt x="732" y="110"/>
                  </a:cubicBezTo>
                  <a:cubicBezTo>
                    <a:pt x="732" y="106"/>
                    <a:pt x="734" y="103"/>
                    <a:pt x="738" y="100"/>
                  </a:cubicBezTo>
                  <a:cubicBezTo>
                    <a:pt x="741" y="97"/>
                    <a:pt x="746" y="96"/>
                    <a:pt x="752" y="96"/>
                  </a:cubicBezTo>
                  <a:cubicBezTo>
                    <a:pt x="758" y="96"/>
                    <a:pt x="764" y="97"/>
                    <a:pt x="770" y="98"/>
                  </a:cubicBezTo>
                  <a:cubicBezTo>
                    <a:pt x="776" y="100"/>
                    <a:pt x="781" y="103"/>
                    <a:pt x="785" y="105"/>
                  </a:cubicBezTo>
                  <a:cubicBezTo>
                    <a:pt x="786" y="106"/>
                    <a:pt x="786" y="106"/>
                    <a:pt x="786" y="106"/>
                  </a:cubicBezTo>
                  <a:cubicBezTo>
                    <a:pt x="786" y="75"/>
                    <a:pt x="786" y="75"/>
                    <a:pt x="786" y="75"/>
                  </a:cubicBezTo>
                  <a:cubicBezTo>
                    <a:pt x="786" y="75"/>
                    <a:pt x="786" y="75"/>
                    <a:pt x="786" y="75"/>
                  </a:cubicBezTo>
                  <a:cubicBezTo>
                    <a:pt x="782" y="73"/>
                    <a:pt x="777" y="72"/>
                    <a:pt x="770" y="70"/>
                  </a:cubicBezTo>
                  <a:cubicBezTo>
                    <a:pt x="764" y="69"/>
                    <a:pt x="758" y="69"/>
                    <a:pt x="753" y="69"/>
                  </a:cubicBezTo>
                  <a:cubicBezTo>
                    <a:pt x="737" y="69"/>
                    <a:pt x="724" y="73"/>
                    <a:pt x="714" y="81"/>
                  </a:cubicBezTo>
                  <a:cubicBezTo>
                    <a:pt x="703" y="89"/>
                    <a:pt x="698" y="100"/>
                    <a:pt x="698" y="113"/>
                  </a:cubicBezTo>
                  <a:cubicBezTo>
                    <a:pt x="698" y="120"/>
                    <a:pt x="699" y="126"/>
                    <a:pt x="701" y="131"/>
                  </a:cubicBezTo>
                  <a:cubicBezTo>
                    <a:pt x="704" y="136"/>
                    <a:pt x="707" y="141"/>
                    <a:pt x="712" y="144"/>
                  </a:cubicBezTo>
                  <a:cubicBezTo>
                    <a:pt x="716" y="148"/>
                    <a:pt x="723" y="152"/>
                    <a:pt x="733" y="156"/>
                  </a:cubicBezTo>
                  <a:cubicBezTo>
                    <a:pt x="740" y="159"/>
                    <a:pt x="746" y="162"/>
                    <a:pt x="750" y="164"/>
                  </a:cubicBezTo>
                  <a:cubicBezTo>
                    <a:pt x="754" y="166"/>
                    <a:pt x="756" y="168"/>
                    <a:pt x="758" y="171"/>
                  </a:cubicBezTo>
                  <a:cubicBezTo>
                    <a:pt x="759" y="173"/>
                    <a:pt x="760" y="175"/>
                    <a:pt x="760" y="179"/>
                  </a:cubicBezTo>
                  <a:cubicBezTo>
                    <a:pt x="760" y="188"/>
                    <a:pt x="753" y="193"/>
                    <a:pt x="738" y="193"/>
                  </a:cubicBezTo>
                  <a:cubicBezTo>
                    <a:pt x="732" y="193"/>
                    <a:pt x="726" y="192"/>
                    <a:pt x="719" y="190"/>
                  </a:cubicBezTo>
                  <a:cubicBezTo>
                    <a:pt x="712" y="187"/>
                    <a:pt x="705" y="184"/>
                    <a:pt x="700" y="180"/>
                  </a:cubicBezTo>
                  <a:cubicBezTo>
                    <a:pt x="698" y="179"/>
                    <a:pt x="698" y="179"/>
                    <a:pt x="698" y="179"/>
                  </a:cubicBezTo>
                  <a:cubicBezTo>
                    <a:pt x="698" y="212"/>
                    <a:pt x="698" y="212"/>
                    <a:pt x="698" y="212"/>
                  </a:cubicBezTo>
                  <a:cubicBezTo>
                    <a:pt x="699" y="212"/>
                    <a:pt x="699" y="212"/>
                    <a:pt x="699" y="212"/>
                  </a:cubicBezTo>
                  <a:cubicBezTo>
                    <a:pt x="703" y="215"/>
                    <a:pt x="710" y="216"/>
                    <a:pt x="717" y="218"/>
                  </a:cubicBezTo>
                  <a:cubicBezTo>
                    <a:pt x="724" y="219"/>
                    <a:pt x="731" y="220"/>
                    <a:pt x="736" y="220"/>
                  </a:cubicBezTo>
                  <a:cubicBezTo>
                    <a:pt x="754" y="220"/>
                    <a:pt x="768" y="216"/>
                    <a:pt x="778" y="208"/>
                  </a:cubicBezTo>
                  <a:cubicBezTo>
                    <a:pt x="789" y="199"/>
                    <a:pt x="794" y="188"/>
                    <a:pt x="794" y="175"/>
                  </a:cubicBezTo>
                  <a:cubicBezTo>
                    <a:pt x="794" y="165"/>
                    <a:pt x="791" y="157"/>
                    <a:pt x="786" y="150"/>
                  </a:cubicBezTo>
                  <a:cubicBezTo>
                    <a:pt x="780" y="143"/>
                    <a:pt x="770" y="137"/>
                    <a:pt x="757" y="132"/>
                  </a:cubicBezTo>
                  <a:close/>
                  <a:moveTo>
                    <a:pt x="938" y="89"/>
                  </a:moveTo>
                  <a:cubicBezTo>
                    <a:pt x="951" y="102"/>
                    <a:pt x="957" y="120"/>
                    <a:pt x="957" y="143"/>
                  </a:cubicBezTo>
                  <a:cubicBezTo>
                    <a:pt x="957" y="166"/>
                    <a:pt x="951" y="185"/>
                    <a:pt x="937" y="199"/>
                  </a:cubicBezTo>
                  <a:cubicBezTo>
                    <a:pt x="924" y="213"/>
                    <a:pt x="905" y="220"/>
                    <a:pt x="882" y="220"/>
                  </a:cubicBezTo>
                  <a:cubicBezTo>
                    <a:pt x="860" y="220"/>
                    <a:pt x="842" y="213"/>
                    <a:pt x="829" y="200"/>
                  </a:cubicBezTo>
                  <a:cubicBezTo>
                    <a:pt x="816" y="187"/>
                    <a:pt x="809" y="169"/>
                    <a:pt x="809" y="146"/>
                  </a:cubicBezTo>
                  <a:cubicBezTo>
                    <a:pt x="809" y="122"/>
                    <a:pt x="816" y="103"/>
                    <a:pt x="829" y="89"/>
                  </a:cubicBezTo>
                  <a:cubicBezTo>
                    <a:pt x="843" y="76"/>
                    <a:pt x="862" y="69"/>
                    <a:pt x="885" y="69"/>
                  </a:cubicBezTo>
                  <a:cubicBezTo>
                    <a:pt x="908" y="69"/>
                    <a:pt x="926" y="75"/>
                    <a:pt x="938" y="89"/>
                  </a:cubicBezTo>
                  <a:close/>
                  <a:moveTo>
                    <a:pt x="922" y="144"/>
                  </a:moveTo>
                  <a:cubicBezTo>
                    <a:pt x="922" y="129"/>
                    <a:pt x="919" y="117"/>
                    <a:pt x="912" y="109"/>
                  </a:cubicBezTo>
                  <a:cubicBezTo>
                    <a:pt x="905" y="101"/>
                    <a:pt x="896" y="97"/>
                    <a:pt x="884" y="97"/>
                  </a:cubicBezTo>
                  <a:cubicBezTo>
                    <a:pt x="871" y="97"/>
                    <a:pt x="862" y="101"/>
                    <a:pt x="855" y="109"/>
                  </a:cubicBezTo>
                  <a:cubicBezTo>
                    <a:pt x="848" y="118"/>
                    <a:pt x="844" y="130"/>
                    <a:pt x="844" y="145"/>
                  </a:cubicBezTo>
                  <a:cubicBezTo>
                    <a:pt x="844" y="160"/>
                    <a:pt x="848" y="172"/>
                    <a:pt x="855" y="180"/>
                  </a:cubicBezTo>
                  <a:cubicBezTo>
                    <a:pt x="862" y="188"/>
                    <a:pt x="871" y="192"/>
                    <a:pt x="884" y="192"/>
                  </a:cubicBezTo>
                  <a:cubicBezTo>
                    <a:pt x="896" y="192"/>
                    <a:pt x="906" y="188"/>
                    <a:pt x="912" y="180"/>
                  </a:cubicBezTo>
                  <a:cubicBezTo>
                    <a:pt x="919" y="172"/>
                    <a:pt x="922" y="160"/>
                    <a:pt x="922" y="144"/>
                  </a:cubicBezTo>
                  <a:close/>
                  <a:moveTo>
                    <a:pt x="1139" y="100"/>
                  </a:moveTo>
                  <a:cubicBezTo>
                    <a:pt x="1139" y="72"/>
                    <a:pt x="1139" y="72"/>
                    <a:pt x="1139" y="72"/>
                  </a:cubicBezTo>
                  <a:cubicBezTo>
                    <a:pt x="1104" y="72"/>
                    <a:pt x="1104" y="72"/>
                    <a:pt x="1104" y="72"/>
                  </a:cubicBezTo>
                  <a:cubicBezTo>
                    <a:pt x="1104" y="29"/>
                    <a:pt x="1104" y="29"/>
                    <a:pt x="1104" y="29"/>
                  </a:cubicBezTo>
                  <a:cubicBezTo>
                    <a:pt x="1103" y="29"/>
                    <a:pt x="1103" y="29"/>
                    <a:pt x="1103" y="29"/>
                  </a:cubicBezTo>
                  <a:cubicBezTo>
                    <a:pt x="1071" y="39"/>
                    <a:pt x="1071" y="39"/>
                    <a:pt x="1071" y="39"/>
                  </a:cubicBezTo>
                  <a:cubicBezTo>
                    <a:pt x="1070" y="40"/>
                    <a:pt x="1070" y="40"/>
                    <a:pt x="1070" y="40"/>
                  </a:cubicBezTo>
                  <a:cubicBezTo>
                    <a:pt x="1070" y="72"/>
                    <a:pt x="1070" y="72"/>
                    <a:pt x="1070" y="72"/>
                  </a:cubicBezTo>
                  <a:cubicBezTo>
                    <a:pt x="1019" y="72"/>
                    <a:pt x="1019" y="72"/>
                    <a:pt x="1019" y="72"/>
                  </a:cubicBezTo>
                  <a:cubicBezTo>
                    <a:pt x="1019" y="54"/>
                    <a:pt x="1019" y="54"/>
                    <a:pt x="1019" y="54"/>
                  </a:cubicBezTo>
                  <a:cubicBezTo>
                    <a:pt x="1019" y="46"/>
                    <a:pt x="1021" y="39"/>
                    <a:pt x="1025" y="35"/>
                  </a:cubicBezTo>
                  <a:cubicBezTo>
                    <a:pt x="1028" y="30"/>
                    <a:pt x="1034" y="28"/>
                    <a:pt x="1040" y="28"/>
                  </a:cubicBezTo>
                  <a:cubicBezTo>
                    <a:pt x="1045" y="28"/>
                    <a:pt x="1050" y="29"/>
                    <a:pt x="1055" y="32"/>
                  </a:cubicBezTo>
                  <a:cubicBezTo>
                    <a:pt x="1057" y="32"/>
                    <a:pt x="1057" y="32"/>
                    <a:pt x="1057" y="32"/>
                  </a:cubicBezTo>
                  <a:cubicBezTo>
                    <a:pt x="1057" y="3"/>
                    <a:pt x="1057" y="3"/>
                    <a:pt x="1057" y="3"/>
                  </a:cubicBezTo>
                  <a:cubicBezTo>
                    <a:pt x="1056" y="3"/>
                    <a:pt x="1056" y="3"/>
                    <a:pt x="1056" y="3"/>
                  </a:cubicBezTo>
                  <a:cubicBezTo>
                    <a:pt x="1051" y="1"/>
                    <a:pt x="1045" y="0"/>
                    <a:pt x="1037" y="0"/>
                  </a:cubicBezTo>
                  <a:cubicBezTo>
                    <a:pt x="1027" y="0"/>
                    <a:pt x="1018" y="3"/>
                    <a:pt x="1010" y="7"/>
                  </a:cubicBezTo>
                  <a:cubicBezTo>
                    <a:pt x="1002" y="11"/>
                    <a:pt x="996" y="17"/>
                    <a:pt x="991" y="25"/>
                  </a:cubicBezTo>
                  <a:cubicBezTo>
                    <a:pt x="987" y="33"/>
                    <a:pt x="985" y="42"/>
                    <a:pt x="985" y="52"/>
                  </a:cubicBezTo>
                  <a:cubicBezTo>
                    <a:pt x="985" y="72"/>
                    <a:pt x="985" y="72"/>
                    <a:pt x="985" y="72"/>
                  </a:cubicBezTo>
                  <a:cubicBezTo>
                    <a:pt x="961" y="72"/>
                    <a:pt x="961" y="72"/>
                    <a:pt x="961" y="72"/>
                  </a:cubicBezTo>
                  <a:cubicBezTo>
                    <a:pt x="961" y="100"/>
                    <a:pt x="961" y="100"/>
                    <a:pt x="961" y="100"/>
                  </a:cubicBezTo>
                  <a:cubicBezTo>
                    <a:pt x="985" y="100"/>
                    <a:pt x="985" y="100"/>
                    <a:pt x="985" y="100"/>
                  </a:cubicBezTo>
                  <a:cubicBezTo>
                    <a:pt x="985" y="217"/>
                    <a:pt x="985" y="217"/>
                    <a:pt x="985" y="217"/>
                  </a:cubicBezTo>
                  <a:cubicBezTo>
                    <a:pt x="1019" y="217"/>
                    <a:pt x="1019" y="217"/>
                    <a:pt x="1019" y="217"/>
                  </a:cubicBezTo>
                  <a:cubicBezTo>
                    <a:pt x="1019" y="100"/>
                    <a:pt x="1019" y="100"/>
                    <a:pt x="1019" y="100"/>
                  </a:cubicBezTo>
                  <a:cubicBezTo>
                    <a:pt x="1070" y="100"/>
                    <a:pt x="1070" y="100"/>
                    <a:pt x="1070" y="100"/>
                  </a:cubicBezTo>
                  <a:cubicBezTo>
                    <a:pt x="1070" y="174"/>
                    <a:pt x="1070" y="174"/>
                    <a:pt x="1070" y="174"/>
                  </a:cubicBezTo>
                  <a:cubicBezTo>
                    <a:pt x="1070" y="205"/>
                    <a:pt x="1084" y="220"/>
                    <a:pt x="1113" y="220"/>
                  </a:cubicBezTo>
                  <a:cubicBezTo>
                    <a:pt x="1118" y="220"/>
                    <a:pt x="1122" y="220"/>
                    <a:pt x="1127" y="219"/>
                  </a:cubicBezTo>
                  <a:cubicBezTo>
                    <a:pt x="1133" y="217"/>
                    <a:pt x="1136" y="216"/>
                    <a:pt x="1138" y="215"/>
                  </a:cubicBezTo>
                  <a:cubicBezTo>
                    <a:pt x="1139" y="215"/>
                    <a:pt x="1139" y="215"/>
                    <a:pt x="1139" y="215"/>
                  </a:cubicBezTo>
                  <a:cubicBezTo>
                    <a:pt x="1139" y="187"/>
                    <a:pt x="1139" y="187"/>
                    <a:pt x="1139" y="187"/>
                  </a:cubicBezTo>
                  <a:cubicBezTo>
                    <a:pt x="1137" y="188"/>
                    <a:pt x="1137" y="188"/>
                    <a:pt x="1137" y="188"/>
                  </a:cubicBezTo>
                  <a:cubicBezTo>
                    <a:pt x="1135" y="189"/>
                    <a:pt x="1133" y="190"/>
                    <a:pt x="1130" y="191"/>
                  </a:cubicBezTo>
                  <a:cubicBezTo>
                    <a:pt x="1127" y="192"/>
                    <a:pt x="1125" y="192"/>
                    <a:pt x="1123" y="192"/>
                  </a:cubicBezTo>
                  <a:cubicBezTo>
                    <a:pt x="1117" y="192"/>
                    <a:pt x="1112" y="190"/>
                    <a:pt x="1109" y="187"/>
                  </a:cubicBezTo>
                  <a:cubicBezTo>
                    <a:pt x="1106" y="183"/>
                    <a:pt x="1104" y="177"/>
                    <a:pt x="1104" y="168"/>
                  </a:cubicBezTo>
                  <a:cubicBezTo>
                    <a:pt x="1104" y="100"/>
                    <a:pt x="1104" y="100"/>
                    <a:pt x="1104" y="100"/>
                  </a:cubicBezTo>
                  <a:lnTo>
                    <a:pt x="1139" y="10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118173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5" name="Text Placeholder 4"/>
          <p:cNvSpPr>
            <a:spLocks noGrp="1"/>
          </p:cNvSpPr>
          <p:nvPr>
            <p:ph type="body" sz="quarter" idx="12" hasCustomPrompt="1"/>
          </p:nvPr>
        </p:nvSpPr>
        <p:spPr>
          <a:xfrm>
            <a:off x="276540" y="3954457"/>
            <a:ext cx="6399213" cy="1830388"/>
          </a:xfrm>
          <a:noFill/>
        </p:spPr>
        <p:txBody>
          <a:bodyPr lIns="146304" tIns="109728" rIns="146304" bIns="109728">
            <a:noAutofit/>
          </a:bodyPr>
          <a:lstStyle>
            <a:lvl1pPr marL="0" indent="0">
              <a:spcBef>
                <a:spcPts val="0"/>
              </a:spcBef>
              <a:buNone/>
              <a:defRPr sz="3200" spc="0" baseline="0">
                <a:gradFill>
                  <a:gsLst>
                    <a:gs pos="0">
                      <a:schemeClr val="tx1"/>
                    </a:gs>
                    <a:gs pos="100000">
                      <a:schemeClr val="tx1"/>
                    </a:gs>
                  </a:gsLst>
                  <a:lin ang="5400000" scaled="0"/>
                </a:gradFill>
                <a:latin typeface="+mj-lt"/>
              </a:defRPr>
            </a:lvl1pPr>
          </a:lstStyle>
          <a:p>
            <a:pPr lvl="0"/>
            <a:r>
              <a:rPr lang="en-US" dirty="0"/>
              <a:t>Speaker Name</a:t>
            </a:r>
          </a:p>
        </p:txBody>
      </p:sp>
      <p:sp>
        <p:nvSpPr>
          <p:cNvPr id="9" name="Title 1"/>
          <p:cNvSpPr>
            <a:spLocks noGrp="1"/>
          </p:cNvSpPr>
          <p:nvPr>
            <p:ph type="title" hasCustomPrompt="1"/>
          </p:nvPr>
        </p:nvSpPr>
        <p:spPr>
          <a:xfrm>
            <a:off x="274702" y="2117165"/>
            <a:ext cx="8229535" cy="1837298"/>
          </a:xfrm>
          <a:noFill/>
        </p:spPr>
        <p:txBody>
          <a:bodyPr lIns="146304" tIns="91440" rIns="146304" bIns="91440" anchor="t" anchorCtr="0"/>
          <a:lstStyle>
            <a:lvl1pPr>
              <a:defRPr sz="5400" spc="-100" baseline="0">
                <a:gradFill>
                  <a:gsLst>
                    <a:gs pos="3333">
                      <a:schemeClr val="tx2"/>
                    </a:gs>
                    <a:gs pos="39000">
                      <a:schemeClr val="tx2"/>
                    </a:gs>
                  </a:gsLst>
                  <a:lin ang="5400000" scaled="0"/>
                </a:gradFill>
              </a:defRPr>
            </a:lvl1pPr>
          </a:lstStyle>
          <a:p>
            <a:r>
              <a:rPr lang="en-US" dirty="0"/>
              <a:t>Presentation title</a:t>
            </a:r>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bwMode="invGray">
          <a:xfrm>
            <a:off x="457518" y="6161442"/>
            <a:ext cx="1645920" cy="353658"/>
          </a:xfrm>
          <a:prstGeom prst="rect">
            <a:avLst/>
          </a:prstGeom>
        </p:spPr>
      </p:pic>
    </p:spTree>
    <p:extLst>
      <p:ext uri="{BB962C8B-B14F-4D97-AF65-F5344CB8AC3E}">
        <p14:creationId xmlns:p14="http://schemas.microsoft.com/office/powerpoint/2010/main" val="254669696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6" name="Text Placeholder 5"/>
          <p:cNvSpPr>
            <a:spLocks noGrp="1"/>
          </p:cNvSpPr>
          <p:nvPr>
            <p:ph type="body" sz="quarter" idx="10"/>
          </p:nvPr>
        </p:nvSpPr>
        <p:spPr>
          <a:xfrm>
            <a:off x="274638" y="1212850"/>
            <a:ext cx="11887200" cy="2025170"/>
          </a:xfrm>
        </p:spPr>
        <p:txBody>
          <a:bodyPr/>
          <a:lstStyle>
            <a:lvl1pPr marL="0" indent="0">
              <a:buNone/>
              <a:defRPr>
                <a:gradFill>
                  <a:gsLst>
                    <a:gs pos="1250">
                      <a:schemeClr val="tx2"/>
                    </a:gs>
                    <a:gs pos="99000">
                      <a:schemeClr val="tx2"/>
                    </a:gs>
                  </a:gsLst>
                  <a:lin ang="5400000" scaled="0"/>
                </a:gradFill>
              </a:defRPr>
            </a:lvl1pPr>
            <a:lvl2pPr marL="0" indent="0">
              <a:buFontTx/>
              <a:buNone/>
              <a:defRPr sz="2000"/>
            </a:lvl2pPr>
            <a:lvl3pPr marL="228600" indent="0">
              <a:buNone/>
              <a:defRPr/>
            </a:lvl3pPr>
            <a:lvl4pPr marL="457200" indent="0">
              <a:buNone/>
              <a:defRPr/>
            </a:lvl4pPr>
            <a:lvl5pPr marL="685800" indent="0">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367395892"/>
      </p:ext>
    </p:extLst>
  </p:cSld>
  <p:clrMapOvr>
    <a:masterClrMapping/>
  </p:clrMapOvr>
  <p:transition>
    <p:fade/>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6" name="Text Placeholder 5"/>
          <p:cNvSpPr>
            <a:spLocks noGrp="1"/>
          </p:cNvSpPr>
          <p:nvPr>
            <p:ph type="body" sz="quarter" idx="10"/>
          </p:nvPr>
        </p:nvSpPr>
        <p:spPr>
          <a:xfrm>
            <a:off x="274638" y="1212850"/>
            <a:ext cx="11887200" cy="2025170"/>
          </a:xfrm>
        </p:spPr>
        <p:txBody>
          <a:bodyPr/>
          <a:lstStyle>
            <a:lvl1pPr marL="0" indent="0">
              <a:buNone/>
              <a:defRPr>
                <a:gradFill>
                  <a:gsLst>
                    <a:gs pos="1250">
                      <a:schemeClr val="tx1"/>
                    </a:gs>
                    <a:gs pos="99000">
                      <a:schemeClr val="tx1"/>
                    </a:gs>
                  </a:gsLst>
                  <a:lin ang="5400000" scaled="0"/>
                </a:gradFill>
              </a:defRPr>
            </a:lvl1pPr>
            <a:lvl2pPr marL="0" indent="0">
              <a:buFontTx/>
              <a:buNone/>
              <a:defRPr sz="2000"/>
            </a:lvl2pPr>
            <a:lvl3pPr marL="228600" indent="0">
              <a:buNone/>
              <a:defRPr/>
            </a:lvl3pPr>
            <a:lvl4pPr marL="457200" indent="0">
              <a:buNone/>
              <a:defRPr/>
            </a:lvl4pPr>
            <a:lvl5pPr marL="685800" indent="0">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411595819"/>
      </p:ext>
    </p:extLst>
  </p:cSld>
  <p:clrMapOvr>
    <a:masterClrMapping/>
  </p:clrMapOvr>
  <p:transition>
    <p:fade/>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itle and Content 1st level color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025170"/>
          </a:xfrm>
        </p:spPr>
        <p:txBody>
          <a:bodyPr>
            <a:spAutoFit/>
          </a:bodyPr>
          <a:lstStyle>
            <a:lvl1pPr>
              <a:defRPr sz="3600">
                <a:gradFill>
                  <a:gsLst>
                    <a:gs pos="1250">
                      <a:schemeClr val="tx2"/>
                    </a:gs>
                    <a:gs pos="99000">
                      <a:schemeClr val="tx2"/>
                    </a:gs>
                  </a:gsLst>
                  <a:lin ang="5400000" scaled="0"/>
                </a:gradFill>
              </a:defRPr>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418778739"/>
      </p:ext>
    </p:extLst>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Insights Text">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269241" y="259792"/>
            <a:ext cx="11653521" cy="1075884"/>
          </a:xfrm>
        </p:spPr>
        <p:txBody>
          <a:bodyPr lIns="146304" tIns="91440" rIns="146304" bIns="91440"/>
          <a:lstStyle>
            <a:lvl1pPr>
              <a:lnSpc>
                <a:spcPts val="6176"/>
              </a:lnSpc>
              <a:defRPr sz="4000" baseline="0">
                <a:solidFill>
                  <a:schemeClr val="tx1"/>
                </a:solidFill>
              </a:defRPr>
            </a:lvl1pPr>
          </a:lstStyle>
          <a:p>
            <a:r>
              <a:rPr lang="en-US" dirty="0"/>
              <a:t>Lorem ipsum dolor sit.</a:t>
            </a:r>
          </a:p>
        </p:txBody>
      </p:sp>
      <p:sp>
        <p:nvSpPr>
          <p:cNvPr id="6" name="Text Placeholder 3"/>
          <p:cNvSpPr>
            <a:spLocks noGrp="1"/>
          </p:cNvSpPr>
          <p:nvPr>
            <p:ph type="body" sz="quarter" idx="11"/>
          </p:nvPr>
        </p:nvSpPr>
        <p:spPr>
          <a:xfrm>
            <a:off x="269242" y="1350545"/>
            <a:ext cx="11653520" cy="4949771"/>
          </a:xfrm>
        </p:spPr>
        <p:txBody>
          <a:bodyPr wrap="square">
            <a:normAutofit/>
          </a:bodyPr>
          <a:lstStyle>
            <a:lvl1pPr marL="0" indent="0">
              <a:lnSpc>
                <a:spcPct val="100000"/>
              </a:lnSpc>
              <a:spcBef>
                <a:spcPts val="1200"/>
              </a:spcBef>
              <a:spcAft>
                <a:spcPts val="1200"/>
              </a:spcAft>
              <a:buClr>
                <a:schemeClr val="tx1"/>
              </a:buClr>
              <a:buFont typeface="Wingdings" pitchFamily="2" charset="2"/>
              <a:buNone/>
              <a:defRPr sz="2400">
                <a:solidFill>
                  <a:schemeClr val="accent5"/>
                </a:solidFill>
              </a:defRPr>
            </a:lvl1pPr>
            <a:lvl2pPr marL="0" indent="0">
              <a:lnSpc>
                <a:spcPct val="100000"/>
              </a:lnSpc>
              <a:spcAft>
                <a:spcPts val="1200"/>
              </a:spcAft>
              <a:buNone/>
              <a:defRPr sz="1961">
                <a:solidFill>
                  <a:schemeClr val="tx1"/>
                </a:solidFill>
              </a:defRPr>
            </a:lvl2pPr>
            <a:lvl3pPr marL="227209" indent="0">
              <a:lnSpc>
                <a:spcPct val="100000"/>
              </a:lnSpc>
              <a:spcAft>
                <a:spcPts val="1200"/>
              </a:spcAft>
              <a:buNone/>
              <a:tabLst/>
              <a:defRPr sz="1961">
                <a:solidFill>
                  <a:schemeClr val="tx1"/>
                </a:solidFill>
              </a:defRPr>
            </a:lvl3pPr>
            <a:lvl4pPr marL="451306" indent="0">
              <a:buNone/>
              <a:defRPr/>
            </a:lvl4pPr>
            <a:lvl5pPr marL="672290" indent="0">
              <a:buNone/>
              <a:tabLst/>
              <a:defRPr/>
            </a:lvl5pPr>
          </a:lstStyle>
          <a:p>
            <a:pPr lvl="0"/>
            <a:r>
              <a:rPr lang="en-US" dirty="0"/>
              <a:t>Click to edit Master text styles</a:t>
            </a:r>
          </a:p>
          <a:p>
            <a:pPr lvl="1"/>
            <a:r>
              <a:rPr lang="en-US" dirty="0"/>
              <a:t>Second level</a:t>
            </a:r>
          </a:p>
          <a:p>
            <a:pPr lvl="2"/>
            <a:r>
              <a:rPr lang="en-US" dirty="0"/>
              <a:t>Third level</a:t>
            </a:r>
          </a:p>
        </p:txBody>
      </p:sp>
      <p:grpSp>
        <p:nvGrpSpPr>
          <p:cNvPr id="11" name="Group 10"/>
          <p:cNvGrpSpPr/>
          <p:nvPr userDrawn="1"/>
        </p:nvGrpSpPr>
        <p:grpSpPr>
          <a:xfrm>
            <a:off x="-1200" y="6644680"/>
            <a:ext cx="12436794" cy="360970"/>
            <a:chOff x="-1200" y="6644680"/>
            <a:chExt cx="12436794" cy="360970"/>
          </a:xfrm>
        </p:grpSpPr>
        <p:sp>
          <p:nvSpPr>
            <p:cNvPr id="12" name="TextBox 11"/>
            <p:cNvSpPr txBox="1"/>
            <p:nvPr/>
          </p:nvSpPr>
          <p:spPr>
            <a:xfrm>
              <a:off x="-1200" y="6644680"/>
              <a:ext cx="4147213" cy="360970"/>
            </a:xfrm>
            <a:prstGeom prst="rect">
              <a:avLst/>
            </a:prstGeom>
            <a:solidFill>
              <a:srgbClr val="FFB9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13" name="TextBox 12"/>
            <p:cNvSpPr txBox="1"/>
            <p:nvPr userDrawn="1"/>
          </p:nvSpPr>
          <p:spPr>
            <a:xfrm>
              <a:off x="4146013" y="6644680"/>
              <a:ext cx="8289581" cy="360970"/>
            </a:xfrm>
            <a:prstGeom prst="rect">
              <a:avLst/>
            </a:prstGeom>
            <a:solidFill>
              <a:srgbClr val="FF8C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grpSp>
    </p:spTree>
    <p:extLst>
      <p:ext uri="{BB962C8B-B14F-4D97-AF65-F5344CB8AC3E}">
        <p14:creationId xmlns:p14="http://schemas.microsoft.com/office/powerpoint/2010/main" val="352242501"/>
      </p:ext>
    </p:extLst>
  </p:cSld>
  <p:clrMapOvr>
    <a:masterClrMapping/>
  </p:clrMapOvr>
  <p:transition>
    <p:fade/>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025170"/>
          </a:xfrm>
        </p:spPr>
        <p:txBody>
          <a:bodyPr>
            <a:spAutoFit/>
          </a:bodyPr>
          <a:lstStyle>
            <a:lvl1pPr>
              <a:defRPr sz="3600"/>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685223487"/>
      </p:ext>
    </p:extLst>
  </p:cSld>
  <p:clrMapOvr>
    <a:masterClrMapping/>
  </p:clrMapOvr>
  <p:transition>
    <p:fad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wo Column 2-color Non-bullete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2468368"/>
          </a:xfrm>
        </p:spPr>
        <p:txBody>
          <a:bodyPr wrap="square">
            <a:spAutoFit/>
          </a:bodyPr>
          <a:lstStyle>
            <a:lvl1pPr marL="0" indent="0">
              <a:spcBef>
                <a:spcPts val="1224"/>
              </a:spcBef>
              <a:buClr>
                <a:schemeClr val="tx1"/>
              </a:buClr>
              <a:buFont typeface="Wingdings" pitchFamily="2" charset="2"/>
              <a:buNone/>
              <a:defRPr sz="3600">
                <a:gradFill>
                  <a:gsLst>
                    <a:gs pos="1250">
                      <a:schemeClr val="tx2"/>
                    </a:gs>
                    <a:gs pos="99000">
                      <a:schemeClr val="tx2"/>
                    </a:gs>
                  </a:gsLst>
                  <a:lin ang="5400000" scaled="0"/>
                </a:gradFill>
              </a:defRPr>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468368"/>
          </a:xfrm>
        </p:spPr>
        <p:txBody>
          <a:bodyPr wrap="square">
            <a:spAutoFit/>
          </a:bodyPr>
          <a:lstStyle>
            <a:lvl1pPr marL="0" indent="0">
              <a:spcBef>
                <a:spcPts val="1224"/>
              </a:spcBef>
              <a:buClr>
                <a:schemeClr val="tx1"/>
              </a:buClr>
              <a:buFont typeface="Wingdings" pitchFamily="2" charset="2"/>
              <a:buNone/>
              <a:defRPr sz="3600">
                <a:gradFill>
                  <a:gsLst>
                    <a:gs pos="1250">
                      <a:schemeClr val="tx2"/>
                    </a:gs>
                    <a:gs pos="99000">
                      <a:schemeClr val="tx2"/>
                    </a:gs>
                  </a:gsLst>
                  <a:lin ang="5400000" scaled="0"/>
                </a:gradFill>
              </a:defRPr>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93565520"/>
      </p:ext>
    </p:extLst>
  </p:cSld>
  <p:clrMapOvr>
    <a:masterClrMapping/>
  </p:clrMapOvr>
  <p:transition>
    <p:fade/>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2468368"/>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468368"/>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948555530"/>
      </p:ext>
    </p:extLst>
  </p:cSld>
  <p:clrMapOvr>
    <a:masterClrMapping/>
  </p:clrMapOvr>
  <p:transition>
    <p:fade/>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Two Column Bullet text 1st level colo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2425279"/>
          </a:xfrm>
        </p:spPr>
        <p:txBody>
          <a:bodyPr wrap="square">
            <a:spAutoFit/>
          </a:bodyPr>
          <a:lstStyle>
            <a:lvl1pPr marL="287338" indent="-287338">
              <a:spcBef>
                <a:spcPts val="1224"/>
              </a:spcBef>
              <a:buClr>
                <a:schemeClr val="tx2"/>
              </a:buClr>
              <a:buFont typeface="Arial" pitchFamily="34" charset="0"/>
              <a:buChar char="•"/>
              <a:defRPr sz="3200">
                <a:gradFill>
                  <a:gsLst>
                    <a:gs pos="1250">
                      <a:schemeClr val="tx2"/>
                    </a:gs>
                    <a:gs pos="99000">
                      <a:schemeClr val="tx2"/>
                    </a:gs>
                  </a:gsLst>
                  <a:lin ang="5400000" scaled="0"/>
                </a:gradFill>
              </a:defRPr>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338" indent="-287338">
              <a:spcBef>
                <a:spcPts val="1224"/>
              </a:spcBef>
              <a:buClr>
                <a:schemeClr val="tx2"/>
              </a:buClr>
              <a:buFont typeface="Arial" pitchFamily="34" charset="0"/>
              <a:buChar char="•"/>
              <a:defRPr sz="3200">
                <a:gradFill>
                  <a:gsLst>
                    <a:gs pos="1250">
                      <a:schemeClr val="tx2"/>
                    </a:gs>
                    <a:gs pos="99000">
                      <a:schemeClr val="tx2"/>
                    </a:gs>
                  </a:gsLst>
                  <a:lin ang="5400000" scaled="0"/>
                </a:gradFill>
              </a:defRPr>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871858685"/>
      </p:ext>
    </p:extLst>
  </p:cSld>
  <p:clrMapOvr>
    <a:masterClrMapping/>
  </p:clrMapOvr>
  <p:transition>
    <p:fad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2425279"/>
          </a:xfrm>
        </p:spPr>
        <p:txBody>
          <a:bodyPr wrap="square">
            <a:spAutoFit/>
          </a:bodyPr>
          <a:lstStyle>
            <a:lvl1pPr marL="287338" indent="-287338">
              <a:spcBef>
                <a:spcPts val="1224"/>
              </a:spcBef>
              <a:buClr>
                <a:schemeClr val="tx1"/>
              </a:buClr>
              <a:buFont typeface="Arial" pitchFamily="34" charset="0"/>
              <a:buChar char="•"/>
              <a:defRPr sz="32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338" indent="-287338">
              <a:spcBef>
                <a:spcPts val="1224"/>
              </a:spcBef>
              <a:buClr>
                <a:schemeClr val="tx1"/>
              </a:buClr>
              <a:buFont typeface="Arial" pitchFamily="34" charset="0"/>
              <a:buChar char="•"/>
              <a:defRPr sz="32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365096605"/>
      </p:ext>
    </p:extLst>
  </p:cSld>
  <p:clrMapOvr>
    <a:masterClrMapping/>
  </p:clrMapOvr>
  <p:transition>
    <p:fade/>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920925397"/>
      </p:ext>
    </p:extLst>
  </p:cSld>
  <p:clrMapOvr>
    <a:masterClrMapping/>
  </p:clrMapOvr>
  <p:transition>
    <p:fade/>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Demo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0">
                      <a:schemeClr val="tx1"/>
                    </a:gs>
                    <a:gs pos="100000">
                      <a:schemeClr val="tx1"/>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274638" y="3954463"/>
            <a:ext cx="10058401" cy="1829593"/>
          </a:xfrm>
          <a:noFill/>
        </p:spPr>
        <p:txBody>
          <a:bodyPr lIns="182880" tIns="146304" rIns="182880" bIns="146304">
            <a:noAutofit/>
          </a:bodyPr>
          <a:lstStyle>
            <a:lvl1pPr marL="0" indent="0">
              <a:spcBef>
                <a:spcPts val="0"/>
              </a:spcBef>
              <a:buNone/>
              <a:defRPr sz="3600" spc="0" baseline="0">
                <a:gradFill>
                  <a:gsLst>
                    <a:gs pos="0">
                      <a:schemeClr val="tx1"/>
                    </a:gs>
                    <a:gs pos="100000">
                      <a:schemeClr val="tx1"/>
                    </a:gs>
                  </a:gsLst>
                  <a:lin ang="5400000" scaled="0"/>
                </a:gradFill>
                <a:latin typeface="+mj-lt"/>
              </a:defRPr>
            </a:lvl1pPr>
          </a:lstStyle>
          <a:p>
            <a:pPr lvl="0"/>
            <a:r>
              <a:rPr lang="en-US" dirty="0"/>
              <a:t>Speaker Name</a:t>
            </a:r>
          </a:p>
        </p:txBody>
      </p:sp>
    </p:spTree>
    <p:extLst>
      <p:ext uri="{BB962C8B-B14F-4D97-AF65-F5344CB8AC3E}">
        <p14:creationId xmlns:p14="http://schemas.microsoft.com/office/powerpoint/2010/main" val="321111024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Video slide">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lang="en-US" sz="7200" b="0" kern="1200" cap="none" spc="-100" baseline="0" dirty="0">
                <a:ln w="3175">
                  <a:noFill/>
                </a:ln>
                <a:gradFill>
                  <a:gsLst>
                    <a:gs pos="0">
                      <a:schemeClr val="tx1"/>
                    </a:gs>
                    <a:gs pos="100000">
                      <a:schemeClr val="tx1"/>
                    </a:gs>
                  </a:gsLst>
                  <a:lin ang="5400000" scaled="0"/>
                </a:gradFill>
                <a:effectLst/>
                <a:latin typeface="+mj-lt"/>
                <a:ea typeface="+mn-ea"/>
                <a:cs typeface="Segoe UI" pitchFamily="34" charset="0"/>
              </a:defRPr>
            </a:lvl1pPr>
          </a:lstStyle>
          <a:p>
            <a:r>
              <a:rPr lang="en-US" dirty="0"/>
              <a:t>Video title</a:t>
            </a:r>
          </a:p>
        </p:txBody>
      </p:sp>
    </p:spTree>
    <p:extLst>
      <p:ext uri="{BB962C8B-B14F-4D97-AF65-F5344CB8AC3E}">
        <p14:creationId xmlns:p14="http://schemas.microsoft.com/office/powerpoint/2010/main" val="22531278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405616954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48582560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Insights Code">
    <p:spTree>
      <p:nvGrpSpPr>
        <p:cNvPr id="1" name=""/>
        <p:cNvGrpSpPr/>
        <p:nvPr/>
      </p:nvGrpSpPr>
      <p:grpSpPr>
        <a:xfrm>
          <a:off x="0" y="0"/>
          <a:ext cx="0" cy="0"/>
          <a:chOff x="0" y="0"/>
          <a:chExt cx="0" cy="0"/>
        </a:xfrm>
      </p:grpSpPr>
      <p:sp>
        <p:nvSpPr>
          <p:cNvPr id="3" name="Text Placeholder 3"/>
          <p:cNvSpPr>
            <a:spLocks noGrp="1"/>
          </p:cNvSpPr>
          <p:nvPr>
            <p:ph type="body" sz="quarter" idx="10" hasCustomPrompt="1"/>
          </p:nvPr>
        </p:nvSpPr>
        <p:spPr>
          <a:xfrm>
            <a:off x="269241" y="1338785"/>
            <a:ext cx="6886900" cy="4923061"/>
          </a:xfrm>
          <a:solidFill>
            <a:schemeClr val="bg1">
              <a:lumMod val="95000"/>
            </a:schemeClr>
          </a:solidFill>
          <a:ln w="63500">
            <a:solidFill>
              <a:schemeClr val="accent5"/>
            </a:solidFill>
            <a:miter lim="800000"/>
          </a:ln>
        </p:spPr>
        <p:txBody>
          <a:bodyPr wrap="square">
            <a:normAutofit/>
          </a:bodyPr>
          <a:lstStyle>
            <a:lvl1pPr marL="0" indent="0" defTabSz="373039">
              <a:lnSpc>
                <a:spcPct val="100000"/>
              </a:lnSpc>
              <a:spcBef>
                <a:spcPts val="0"/>
              </a:spcBef>
              <a:buClr>
                <a:schemeClr val="tx1"/>
              </a:buClr>
              <a:buFont typeface="Wingdings" pitchFamily="2" charset="2"/>
              <a:buNone/>
              <a:defRPr sz="1836" baseline="0">
                <a:solidFill>
                  <a:schemeClr val="tx1"/>
                </a:solidFill>
                <a:latin typeface="Consolas" panose="020B0609020204030204" pitchFamily="49" charset="0"/>
                <a:cs typeface="Consolas" panose="020B0609020204030204" pitchFamily="49" charset="0"/>
              </a:defRPr>
            </a:lvl1pPr>
            <a:lvl2pPr marL="373039" indent="0" defTabSz="373039">
              <a:lnSpc>
                <a:spcPct val="100000"/>
              </a:lnSpc>
              <a:spcBef>
                <a:spcPts val="0"/>
              </a:spcBef>
              <a:buNone/>
              <a:defRPr sz="1836">
                <a:latin typeface="Consolas" panose="020B0609020204030204" pitchFamily="49" charset="0"/>
                <a:cs typeface="Consolas" panose="020B0609020204030204" pitchFamily="49" charset="0"/>
              </a:defRPr>
            </a:lvl2pPr>
            <a:lvl3pPr marL="746077" indent="0" defTabSz="373039">
              <a:lnSpc>
                <a:spcPct val="100000"/>
              </a:lnSpc>
              <a:spcBef>
                <a:spcPts val="0"/>
              </a:spcBef>
              <a:buNone/>
              <a:tabLst/>
              <a:defRPr sz="1836">
                <a:latin typeface="Consolas" panose="020B0609020204030204" pitchFamily="49" charset="0"/>
                <a:cs typeface="Consolas" panose="020B0609020204030204" pitchFamily="49" charset="0"/>
              </a:defRPr>
            </a:lvl3pPr>
            <a:lvl4pPr marL="1119116" indent="0" defTabSz="373039">
              <a:lnSpc>
                <a:spcPct val="100000"/>
              </a:lnSpc>
              <a:spcBef>
                <a:spcPts val="0"/>
              </a:spcBef>
              <a:buNone/>
              <a:defRPr sz="1836">
                <a:latin typeface="Consolas" panose="020B0609020204030204" pitchFamily="49" charset="0"/>
                <a:cs typeface="Consolas" panose="020B0609020204030204" pitchFamily="49" charset="0"/>
              </a:defRPr>
            </a:lvl4pPr>
            <a:lvl5pPr marL="1492154" indent="0" defTabSz="373039">
              <a:lnSpc>
                <a:spcPct val="100000"/>
              </a:lnSpc>
              <a:spcBef>
                <a:spcPts val="0"/>
              </a:spcBef>
              <a:buNone/>
              <a:tabLst/>
              <a:defRPr sz="1836">
                <a:latin typeface="Consolas" panose="020B0609020204030204" pitchFamily="49" charset="0"/>
                <a:cs typeface="Consolas" panose="020B0609020204030204" pitchFamily="49" charset="0"/>
              </a:defRPr>
            </a:lvl5pPr>
          </a:lstStyle>
          <a:p>
            <a:pPr lvl="0"/>
            <a:r>
              <a:rPr lang="en-US" dirty="0"/>
              <a:t>Click to edit code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quarter" idx="11"/>
          </p:nvPr>
        </p:nvSpPr>
        <p:spPr>
          <a:xfrm>
            <a:off x="7331576" y="1338784"/>
            <a:ext cx="4602115" cy="4923062"/>
          </a:xfrm>
        </p:spPr>
        <p:txBody>
          <a:bodyPr wrap="square">
            <a:normAutofit/>
          </a:bodyPr>
          <a:lstStyle>
            <a:lvl1pPr marL="0" indent="0">
              <a:lnSpc>
                <a:spcPct val="100000"/>
              </a:lnSpc>
              <a:spcBef>
                <a:spcPts val="1224"/>
              </a:spcBef>
              <a:spcAft>
                <a:spcPts val="1200"/>
              </a:spcAft>
              <a:buClr>
                <a:schemeClr val="tx1"/>
              </a:buClr>
              <a:buFont typeface="Wingdings" pitchFamily="2" charset="2"/>
              <a:buNone/>
              <a:defRPr sz="2400">
                <a:solidFill>
                  <a:schemeClr val="accent5"/>
                </a:solidFill>
              </a:defRPr>
            </a:lvl1pPr>
            <a:lvl2pPr marL="0" indent="0">
              <a:lnSpc>
                <a:spcPct val="100000"/>
              </a:lnSpc>
              <a:spcBef>
                <a:spcPts val="612"/>
              </a:spcBef>
              <a:spcAft>
                <a:spcPts val="1200"/>
              </a:spcAft>
              <a:buNone/>
              <a:defRPr sz="1960" b="0">
                <a:latin typeface="+mn-lt"/>
                <a:cs typeface="Segoe UI Semibold" panose="020B0702040204020203" pitchFamily="34" charset="0"/>
              </a:defRPr>
            </a:lvl2pPr>
            <a:lvl3pPr marL="231730" indent="0">
              <a:buNone/>
              <a:tabLst/>
              <a:defRPr sz="2000"/>
            </a:lvl3pPr>
            <a:lvl4pPr marL="460287" indent="0">
              <a:buNone/>
              <a:defRPr/>
            </a:lvl4pPr>
            <a:lvl5pPr marL="685669" indent="0">
              <a:buNone/>
              <a:tabLst/>
              <a:defRPr/>
            </a:lvl5pPr>
          </a:lstStyle>
          <a:p>
            <a:pPr lvl="0"/>
            <a:r>
              <a:rPr lang="en-US" dirty="0"/>
              <a:t>Click to edit Master text styles</a:t>
            </a:r>
          </a:p>
          <a:p>
            <a:pPr lvl="1"/>
            <a:r>
              <a:rPr lang="en-US" dirty="0"/>
              <a:t>Second level</a:t>
            </a:r>
          </a:p>
        </p:txBody>
      </p:sp>
      <p:grpSp>
        <p:nvGrpSpPr>
          <p:cNvPr id="12" name="Group 11"/>
          <p:cNvGrpSpPr/>
          <p:nvPr userDrawn="1"/>
        </p:nvGrpSpPr>
        <p:grpSpPr>
          <a:xfrm>
            <a:off x="-1200" y="6644680"/>
            <a:ext cx="12436794" cy="360970"/>
            <a:chOff x="-1200" y="6644680"/>
            <a:chExt cx="12436794" cy="360970"/>
          </a:xfrm>
        </p:grpSpPr>
        <p:sp>
          <p:nvSpPr>
            <p:cNvPr id="13" name="TextBox 12"/>
            <p:cNvSpPr txBox="1"/>
            <p:nvPr/>
          </p:nvSpPr>
          <p:spPr>
            <a:xfrm>
              <a:off x="-1200" y="6644680"/>
              <a:ext cx="4147213" cy="360970"/>
            </a:xfrm>
            <a:prstGeom prst="rect">
              <a:avLst/>
            </a:prstGeom>
            <a:solidFill>
              <a:srgbClr val="FFB9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14" name="TextBox 13"/>
            <p:cNvSpPr txBox="1"/>
            <p:nvPr userDrawn="1"/>
          </p:nvSpPr>
          <p:spPr>
            <a:xfrm>
              <a:off x="4146013" y="6644680"/>
              <a:ext cx="8289581" cy="360970"/>
            </a:xfrm>
            <a:prstGeom prst="rect">
              <a:avLst/>
            </a:prstGeom>
            <a:solidFill>
              <a:srgbClr val="FF8C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grpSp>
      <p:sp>
        <p:nvSpPr>
          <p:cNvPr id="18" name="Text Placeholder 4"/>
          <p:cNvSpPr>
            <a:spLocks noGrp="1"/>
          </p:cNvSpPr>
          <p:nvPr>
            <p:ph type="body" sz="quarter" idx="14"/>
          </p:nvPr>
        </p:nvSpPr>
        <p:spPr>
          <a:xfrm>
            <a:off x="269241" y="259792"/>
            <a:ext cx="11649456" cy="1078992"/>
          </a:xfrm>
        </p:spPr>
        <p:txBody>
          <a:bodyPr lIns="146304" tIns="91440" rIns="146304" bIns="91440" anchor="ctr" anchorCtr="0"/>
          <a:lstStyle>
            <a:lvl1pPr marL="0" indent="0">
              <a:buNone/>
              <a:defRPr sz="4000">
                <a:solidFill>
                  <a:schemeClr val="tx1">
                    <a:lumMod val="90000"/>
                    <a:lumOff val="10000"/>
                  </a:schemeClr>
                </a:solidFill>
              </a:defRPr>
            </a:lvl1pPr>
            <a:lvl5pPr marL="1028700" indent="0">
              <a:buNone/>
              <a:defRPr/>
            </a:lvl5pPr>
          </a:lstStyle>
          <a:p>
            <a:pPr lvl="0"/>
            <a:r>
              <a:rPr lang="en-US"/>
              <a:t>Click to edit Master text styles</a:t>
            </a:r>
          </a:p>
        </p:txBody>
      </p:sp>
    </p:spTree>
    <p:extLst>
      <p:ext uri="{BB962C8B-B14F-4D97-AF65-F5344CB8AC3E}">
        <p14:creationId xmlns:p14="http://schemas.microsoft.com/office/powerpoint/2010/main" val="3814516837"/>
      </p:ext>
    </p:extLst>
  </p:cSld>
  <p:clrMapOvr>
    <a:masterClrMapping/>
  </p:clrMapOvr>
  <p:transition>
    <p:fade/>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428136997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21267716"/>
      </p:ext>
    </p:extLst>
  </p:cSld>
  <p:clrMapOvr>
    <a:masterClrMapping/>
  </p:clrMapOvr>
  <p:transition>
    <p:fade/>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7252794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725668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5918953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Slide for developer code</a:t>
            </a:r>
          </a:p>
        </p:txBody>
      </p:sp>
      <p:sp>
        <p:nvSpPr>
          <p:cNvPr id="3" name="Rectangle 2"/>
          <p:cNvSpPr/>
          <p:nvPr userDrawn="1"/>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9" tIns="46639" rIns="46639" bIns="46639" numCol="1" spcCol="0" rtlCol="0" fromWordArt="0" anchor="ctr" anchorCtr="0" forceAA="0" compatLnSpc="1">
            <a:prstTxWarp prst="textNoShape">
              <a:avLst/>
            </a:prstTxWarp>
            <a:noAutofit/>
          </a:bodyPr>
          <a:lstStyle/>
          <a:p>
            <a:pPr algn="ctr" defTabSz="932472" fontAlgn="base">
              <a:spcBef>
                <a:spcPct val="0"/>
              </a:spcBef>
              <a:spcAft>
                <a:spcPct val="0"/>
              </a:spcAft>
            </a:pP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8" y="1221157"/>
            <a:ext cx="11887199" cy="1995931"/>
          </a:xfrm>
        </p:spPr>
        <p:txBody>
          <a:bodyPr/>
          <a:lstStyle>
            <a:lvl1pPr marL="0" indent="0">
              <a:buNone/>
              <a:defRPr sz="3300">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4655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8460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81456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5099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3627258"/>
      </p:ext>
    </p:extLst>
  </p:cSld>
  <p:clrMapOvr>
    <a:masterClrMapping/>
  </p:clrMapOvr>
  <p:transition>
    <p:fade/>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Closing logo slide">
    <p:spTree>
      <p:nvGrpSpPr>
        <p:cNvPr id="1" name=""/>
        <p:cNvGrpSpPr/>
        <p:nvPr/>
      </p:nvGrpSpPr>
      <p:grpSpPr>
        <a:xfrm>
          <a:off x="0" y="0"/>
          <a:ext cx="0" cy="0"/>
          <a:chOff x="0" y="0"/>
          <a:chExt cx="0" cy="0"/>
        </a:xfrm>
      </p:grpSpPr>
      <p:sp>
        <p:nvSpPr>
          <p:cNvPr id="2" name="Text Box 3"/>
          <p:cNvSpPr txBox="1">
            <a:spLocks noChangeArrowheads="1"/>
          </p:cNvSpPr>
          <p:nvPr userDrawn="1"/>
        </p:nvSpPr>
        <p:spPr bwMode="blackWhite">
          <a:xfrm>
            <a:off x="274638" y="6292888"/>
            <a:ext cx="11856403" cy="403187"/>
          </a:xfrm>
          <a:prstGeom prst="rect">
            <a:avLst/>
          </a:prstGeom>
          <a:noFill/>
          <a:ln w="12700">
            <a:noFill/>
            <a:miter lim="800000"/>
            <a:headEnd type="none" w="sm" len="sm"/>
            <a:tailEnd type="none" w="sm" len="sm"/>
          </a:ln>
          <a:effectLst/>
        </p:spPr>
        <p:txBody>
          <a:bodyPr vert="horz" wrap="square" lIns="182880" tIns="146304" rIns="182880" bIns="146304" numCol="1" anchor="t" anchorCtr="0" compatLnSpc="1">
            <a:prstTxWarp prst="textNoShape">
              <a:avLst/>
            </a:prstTxWarp>
            <a:spAutoFit/>
          </a:bodyPr>
          <a:lstStyle/>
          <a:p>
            <a:pPr defTabSz="932290" eaLnBrk="0" hangingPunct="0"/>
            <a:r>
              <a:rPr lang="en-US" sz="700" dirty="0">
                <a:gradFill>
                  <a:gsLst>
                    <a:gs pos="0">
                      <a:schemeClr val="tx1"/>
                    </a:gs>
                    <a:gs pos="100000">
                      <a:schemeClr val="tx1"/>
                    </a:gs>
                  </a:gsLst>
                  <a:lin ang="5400000" scaled="0"/>
                </a:gradFill>
                <a:cs typeface="Segoe UI" pitchFamily="34" charset="0"/>
              </a:rPr>
              <a:t>©</a:t>
            </a:r>
            <a:r>
              <a:rPr lang="en-US" sz="700" baseline="0" dirty="0">
                <a:gradFill>
                  <a:gsLst>
                    <a:gs pos="0">
                      <a:schemeClr val="tx1"/>
                    </a:gs>
                    <a:gs pos="100000">
                      <a:schemeClr val="tx1"/>
                    </a:gs>
                  </a:gsLst>
                  <a:lin ang="5400000" scaled="0"/>
                </a:gradFill>
                <a:cs typeface="Segoe UI" pitchFamily="34" charset="0"/>
              </a:rPr>
              <a:t> Copyright</a:t>
            </a:r>
            <a:r>
              <a:rPr lang="en-US" sz="700" dirty="0">
                <a:gradFill>
                  <a:gsLst>
                    <a:gs pos="0">
                      <a:schemeClr val="tx1"/>
                    </a:gs>
                    <a:gs pos="100000">
                      <a:schemeClr val="tx1"/>
                    </a:gs>
                  </a:gsLst>
                  <a:lin ang="5400000" scaled="0"/>
                </a:gradFill>
                <a:cs typeface="Segoe UI" pitchFamily="34" charset="0"/>
              </a:rPr>
              <a:t> Microsoft Corporation. All rights reserved. </a:t>
            </a: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bwMode="invGray">
          <a:xfrm>
            <a:off x="459230" y="3145040"/>
            <a:ext cx="3288506" cy="704444"/>
          </a:xfrm>
          <a:prstGeom prst="rect">
            <a:avLst/>
          </a:prstGeom>
        </p:spPr>
      </p:pic>
    </p:spTree>
    <p:extLst>
      <p:ext uri="{BB962C8B-B14F-4D97-AF65-F5344CB8AC3E}">
        <p14:creationId xmlns:p14="http://schemas.microsoft.com/office/powerpoint/2010/main" val="2266879971"/>
      </p:ext>
    </p:extLst>
  </p:cSld>
  <p:clrMapOvr>
    <a:masterClrMapping/>
  </p:clrMapOvr>
  <p:transition>
    <p:fade/>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86486249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Walkin No tile">
    <p:bg>
      <p:bgPr>
        <a:solidFill>
          <a:srgbClr val="FF8C00"/>
        </a:solidFill>
        <a:effectLst/>
      </p:bgPr>
    </p:bg>
    <p:spTree>
      <p:nvGrpSpPr>
        <p:cNvPr id="1" name=""/>
        <p:cNvGrpSpPr/>
        <p:nvPr/>
      </p:nvGrpSpPr>
      <p:grpSpPr>
        <a:xfrm>
          <a:off x="0" y="0"/>
          <a:ext cx="0" cy="0"/>
          <a:chOff x="0" y="0"/>
          <a:chExt cx="0" cy="0"/>
        </a:xfrm>
      </p:grpSpPr>
      <p:sp>
        <p:nvSpPr>
          <p:cNvPr id="2" name="Rectangle 1"/>
          <p:cNvSpPr/>
          <p:nvPr userDrawn="1"/>
        </p:nvSpPr>
        <p:spPr bwMode="auto">
          <a:xfrm>
            <a:off x="274638" y="2119164"/>
            <a:ext cx="6400800" cy="274970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466" name="Freeform 30"/>
          <p:cNvSpPr>
            <a:spLocks noEditPoints="1"/>
          </p:cNvSpPr>
          <p:nvPr userDrawn="1"/>
        </p:nvSpPr>
        <p:spPr bwMode="auto">
          <a:xfrm>
            <a:off x="11778" y="0"/>
            <a:ext cx="12416094" cy="6991350"/>
          </a:xfrm>
          <a:custGeom>
            <a:avLst/>
            <a:gdLst>
              <a:gd name="T0" fmla="*/ 97 w 3869"/>
              <a:gd name="T1" fmla="*/ 947 h 2177"/>
              <a:gd name="T2" fmla="*/ 1388 w 3869"/>
              <a:gd name="T3" fmla="*/ 916 h 2177"/>
              <a:gd name="T4" fmla="*/ 1296 w 3869"/>
              <a:gd name="T5" fmla="*/ 810 h 2177"/>
              <a:gd name="T6" fmla="*/ 1534 w 3869"/>
              <a:gd name="T7" fmla="*/ 844 h 2177"/>
              <a:gd name="T8" fmla="*/ 273 w 3869"/>
              <a:gd name="T9" fmla="*/ 836 h 2177"/>
              <a:gd name="T10" fmla="*/ 478 w 3869"/>
              <a:gd name="T11" fmla="*/ 671 h 2177"/>
              <a:gd name="T12" fmla="*/ 129 w 3869"/>
              <a:gd name="T13" fmla="*/ 515 h 2177"/>
              <a:gd name="T14" fmla="*/ 489 w 3869"/>
              <a:gd name="T15" fmla="*/ 518 h 2177"/>
              <a:gd name="T16" fmla="*/ 1256 w 3869"/>
              <a:gd name="T17" fmla="*/ 452 h 2177"/>
              <a:gd name="T18" fmla="*/ 1134 w 3869"/>
              <a:gd name="T19" fmla="*/ 302 h 2177"/>
              <a:gd name="T20" fmla="*/ 748 w 3869"/>
              <a:gd name="T21" fmla="*/ 413 h 2177"/>
              <a:gd name="T22" fmla="*/ 1621 w 3869"/>
              <a:gd name="T23" fmla="*/ 266 h 2177"/>
              <a:gd name="T24" fmla="*/ 1181 w 3869"/>
              <a:gd name="T25" fmla="*/ 126 h 2177"/>
              <a:gd name="T26" fmla="*/ 750 w 3869"/>
              <a:gd name="T27" fmla="*/ 261 h 2177"/>
              <a:gd name="T28" fmla="*/ 807 w 3869"/>
              <a:gd name="T29" fmla="*/ 7 h 2177"/>
              <a:gd name="T30" fmla="*/ 2432 w 3869"/>
              <a:gd name="T31" fmla="*/ 1026 h 2177"/>
              <a:gd name="T32" fmla="*/ 2045 w 3869"/>
              <a:gd name="T33" fmla="*/ 925 h 2177"/>
              <a:gd name="T34" fmla="*/ 2410 w 3869"/>
              <a:gd name="T35" fmla="*/ 935 h 2177"/>
              <a:gd name="T36" fmla="*/ 3534 w 3869"/>
              <a:gd name="T37" fmla="*/ 833 h 2177"/>
              <a:gd name="T38" fmla="*/ 3077 w 3869"/>
              <a:gd name="T39" fmla="*/ 705 h 2177"/>
              <a:gd name="T40" fmla="*/ 2678 w 3869"/>
              <a:gd name="T41" fmla="*/ 837 h 2177"/>
              <a:gd name="T42" fmla="*/ 2671 w 3869"/>
              <a:gd name="T43" fmla="*/ 606 h 2177"/>
              <a:gd name="T44" fmla="*/ 2601 w 3869"/>
              <a:gd name="T45" fmla="*/ 601 h 2177"/>
              <a:gd name="T46" fmla="*/ 2339 w 3869"/>
              <a:gd name="T47" fmla="*/ 502 h 2177"/>
              <a:gd name="T48" fmla="*/ 3734 w 3869"/>
              <a:gd name="T49" fmla="*/ 394 h 2177"/>
              <a:gd name="T50" fmla="*/ 3412 w 3869"/>
              <a:gd name="T51" fmla="*/ 371 h 2177"/>
              <a:gd name="T52" fmla="*/ 2304 w 3869"/>
              <a:gd name="T53" fmla="*/ 394 h 2177"/>
              <a:gd name="T54" fmla="*/ 3763 w 3869"/>
              <a:gd name="T55" fmla="*/ 268 h 2177"/>
              <a:gd name="T56" fmla="*/ 3209 w 3869"/>
              <a:gd name="T57" fmla="*/ 178 h 2177"/>
              <a:gd name="T58" fmla="*/ 2340 w 3869"/>
              <a:gd name="T59" fmla="*/ 225 h 2177"/>
              <a:gd name="T60" fmla="*/ 3196 w 3869"/>
              <a:gd name="T61" fmla="*/ 40 h 2177"/>
              <a:gd name="T62" fmla="*/ 205 w 3869"/>
              <a:gd name="T63" fmla="*/ 2104 h 2177"/>
              <a:gd name="T64" fmla="*/ 95 w 3869"/>
              <a:gd name="T65" fmla="*/ 2064 h 2177"/>
              <a:gd name="T66" fmla="*/ 180 w 3869"/>
              <a:gd name="T67" fmla="*/ 2030 h 2177"/>
              <a:gd name="T68" fmla="*/ 1394 w 3869"/>
              <a:gd name="T69" fmla="*/ 1918 h 2177"/>
              <a:gd name="T70" fmla="*/ 1532 w 3869"/>
              <a:gd name="T71" fmla="*/ 1965 h 2177"/>
              <a:gd name="T72" fmla="*/ 579 w 3869"/>
              <a:gd name="T73" fmla="*/ 1907 h 2177"/>
              <a:gd name="T74" fmla="*/ 329 w 3869"/>
              <a:gd name="T75" fmla="*/ 1729 h 2177"/>
              <a:gd name="T76" fmla="*/ 1762 w 3869"/>
              <a:gd name="T77" fmla="*/ 1751 h 2177"/>
              <a:gd name="T78" fmla="*/ 515 w 3869"/>
              <a:gd name="T79" fmla="*/ 1602 h 2177"/>
              <a:gd name="T80" fmla="*/ 1625 w 3869"/>
              <a:gd name="T81" fmla="*/ 1492 h 2177"/>
              <a:gd name="T82" fmla="*/ 1347 w 3869"/>
              <a:gd name="T83" fmla="*/ 1470 h 2177"/>
              <a:gd name="T84" fmla="*/ 875 w 3869"/>
              <a:gd name="T85" fmla="*/ 1566 h 2177"/>
              <a:gd name="T86" fmla="*/ 1648 w 3869"/>
              <a:gd name="T87" fmla="*/ 1342 h 2177"/>
              <a:gd name="T88" fmla="*/ 1329 w 3869"/>
              <a:gd name="T89" fmla="*/ 1243 h 2177"/>
              <a:gd name="T90" fmla="*/ 783 w 3869"/>
              <a:gd name="T91" fmla="*/ 1380 h 2177"/>
              <a:gd name="T92" fmla="*/ 886 w 3869"/>
              <a:gd name="T93" fmla="*/ 1114 h 2177"/>
              <a:gd name="T94" fmla="*/ 2279 w 3869"/>
              <a:gd name="T95" fmla="*/ 2162 h 2177"/>
              <a:gd name="T96" fmla="*/ 3721 w 3869"/>
              <a:gd name="T97" fmla="*/ 2123 h 2177"/>
              <a:gd name="T98" fmla="*/ 2516 w 3869"/>
              <a:gd name="T99" fmla="*/ 2009 h 2177"/>
              <a:gd name="T100" fmla="*/ 3582 w 3869"/>
              <a:gd name="T101" fmla="*/ 1926 h 2177"/>
              <a:gd name="T102" fmla="*/ 3278 w 3869"/>
              <a:gd name="T103" fmla="*/ 1829 h 2177"/>
              <a:gd name="T104" fmla="*/ 2871 w 3869"/>
              <a:gd name="T105" fmla="*/ 1903 h 2177"/>
              <a:gd name="T106" fmla="*/ 2696 w 3869"/>
              <a:gd name="T107" fmla="*/ 1757 h 2177"/>
              <a:gd name="T108" fmla="*/ 2612 w 3869"/>
              <a:gd name="T109" fmla="*/ 1716 h 2177"/>
              <a:gd name="T110" fmla="*/ 2342 w 3869"/>
              <a:gd name="T111" fmla="*/ 1621 h 2177"/>
              <a:gd name="T112" fmla="*/ 3773 w 3869"/>
              <a:gd name="T113" fmla="*/ 1518 h 2177"/>
              <a:gd name="T114" fmla="*/ 3169 w 3869"/>
              <a:gd name="T115" fmla="*/ 1468 h 2177"/>
              <a:gd name="T116" fmla="*/ 2542 w 3869"/>
              <a:gd name="T117" fmla="*/ 1405 h 2177"/>
              <a:gd name="T118" fmla="*/ 3788 w 3869"/>
              <a:gd name="T119" fmla="*/ 1315 h 2177"/>
              <a:gd name="T120" fmla="*/ 3185 w 3869"/>
              <a:gd name="T121" fmla="*/ 1221 h 2177"/>
              <a:gd name="T122" fmla="*/ 2612 w 3869"/>
              <a:gd name="T123" fmla="*/ 1284 h 2177"/>
              <a:gd name="T124" fmla="*/ 2924 w 3869"/>
              <a:gd name="T125" fmla="*/ 1143 h 2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9" h="2177">
                <a:moveTo>
                  <a:pt x="89" y="1078"/>
                </a:moveTo>
                <a:cubicBezTo>
                  <a:pt x="81" y="1078"/>
                  <a:pt x="75" y="1075"/>
                  <a:pt x="70" y="1069"/>
                </a:cubicBezTo>
                <a:cubicBezTo>
                  <a:pt x="67" y="1063"/>
                  <a:pt x="65" y="1054"/>
                  <a:pt x="65" y="1042"/>
                </a:cubicBezTo>
                <a:cubicBezTo>
                  <a:pt x="65" y="1028"/>
                  <a:pt x="67" y="1019"/>
                  <a:pt x="71" y="1012"/>
                </a:cubicBezTo>
                <a:cubicBezTo>
                  <a:pt x="76" y="1006"/>
                  <a:pt x="82" y="1002"/>
                  <a:pt x="91" y="1002"/>
                </a:cubicBezTo>
                <a:cubicBezTo>
                  <a:pt x="107" y="1002"/>
                  <a:pt x="115" y="1015"/>
                  <a:pt x="115" y="1040"/>
                </a:cubicBezTo>
                <a:cubicBezTo>
                  <a:pt x="115" y="1052"/>
                  <a:pt x="113" y="1062"/>
                  <a:pt x="108" y="1068"/>
                </a:cubicBezTo>
                <a:cubicBezTo>
                  <a:pt x="103" y="1075"/>
                  <a:pt x="97" y="1078"/>
                  <a:pt x="89" y="1078"/>
                </a:cubicBezTo>
                <a:close/>
                <a:moveTo>
                  <a:pt x="90" y="1012"/>
                </a:moveTo>
                <a:cubicBezTo>
                  <a:pt x="81" y="1012"/>
                  <a:pt x="76" y="1022"/>
                  <a:pt x="76" y="1042"/>
                </a:cubicBezTo>
                <a:cubicBezTo>
                  <a:pt x="76" y="1060"/>
                  <a:pt x="81" y="1068"/>
                  <a:pt x="89" y="1068"/>
                </a:cubicBezTo>
                <a:cubicBezTo>
                  <a:pt x="98" y="1068"/>
                  <a:pt x="103" y="1060"/>
                  <a:pt x="103" y="1041"/>
                </a:cubicBezTo>
                <a:cubicBezTo>
                  <a:pt x="103" y="1021"/>
                  <a:pt x="98" y="1012"/>
                  <a:pt x="90" y="1012"/>
                </a:cubicBezTo>
                <a:close/>
                <a:moveTo>
                  <a:pt x="163" y="1005"/>
                </a:moveTo>
                <a:cubicBezTo>
                  <a:pt x="163" y="1005"/>
                  <a:pt x="163" y="1005"/>
                  <a:pt x="163" y="1005"/>
                </a:cubicBezTo>
                <a:cubicBezTo>
                  <a:pt x="157" y="1005"/>
                  <a:pt x="157" y="1005"/>
                  <a:pt x="157" y="1005"/>
                </a:cubicBezTo>
                <a:cubicBezTo>
                  <a:pt x="155" y="1006"/>
                  <a:pt x="154" y="1007"/>
                  <a:pt x="152" y="1008"/>
                </a:cubicBezTo>
                <a:cubicBezTo>
                  <a:pt x="150" y="1010"/>
                  <a:pt x="148" y="1010"/>
                  <a:pt x="147" y="1011"/>
                </a:cubicBezTo>
                <a:cubicBezTo>
                  <a:pt x="144" y="1012"/>
                  <a:pt x="143" y="1013"/>
                  <a:pt x="142" y="1013"/>
                </a:cubicBezTo>
                <a:cubicBezTo>
                  <a:pt x="139" y="1014"/>
                  <a:pt x="138" y="1015"/>
                  <a:pt x="136" y="1015"/>
                </a:cubicBezTo>
                <a:cubicBezTo>
                  <a:pt x="136" y="1015"/>
                  <a:pt x="136" y="1015"/>
                  <a:pt x="136" y="1026"/>
                </a:cubicBezTo>
                <a:cubicBezTo>
                  <a:pt x="139" y="1025"/>
                  <a:pt x="142" y="1023"/>
                  <a:pt x="144" y="1023"/>
                </a:cubicBezTo>
                <a:cubicBezTo>
                  <a:pt x="147" y="1022"/>
                  <a:pt x="149" y="1021"/>
                  <a:pt x="151" y="1019"/>
                </a:cubicBezTo>
                <a:cubicBezTo>
                  <a:pt x="151" y="1019"/>
                  <a:pt x="151" y="1019"/>
                  <a:pt x="151" y="1078"/>
                </a:cubicBezTo>
                <a:cubicBezTo>
                  <a:pt x="151" y="1078"/>
                  <a:pt x="151" y="1078"/>
                  <a:pt x="163" y="1078"/>
                </a:cubicBezTo>
                <a:cubicBezTo>
                  <a:pt x="163" y="1078"/>
                  <a:pt x="163" y="1078"/>
                  <a:pt x="163" y="1005"/>
                </a:cubicBezTo>
                <a:close/>
                <a:moveTo>
                  <a:pt x="210" y="1005"/>
                </a:moveTo>
                <a:cubicBezTo>
                  <a:pt x="210" y="1005"/>
                  <a:pt x="210" y="1005"/>
                  <a:pt x="210" y="1005"/>
                </a:cubicBezTo>
                <a:cubicBezTo>
                  <a:pt x="205" y="1005"/>
                  <a:pt x="205" y="1005"/>
                  <a:pt x="205" y="1005"/>
                </a:cubicBezTo>
                <a:cubicBezTo>
                  <a:pt x="202" y="1006"/>
                  <a:pt x="201" y="1007"/>
                  <a:pt x="199" y="1008"/>
                </a:cubicBezTo>
                <a:cubicBezTo>
                  <a:pt x="197" y="1010"/>
                  <a:pt x="195" y="1010"/>
                  <a:pt x="194" y="1011"/>
                </a:cubicBezTo>
                <a:cubicBezTo>
                  <a:pt x="192" y="1013"/>
                  <a:pt x="190" y="1013"/>
                  <a:pt x="189" y="1014"/>
                </a:cubicBezTo>
                <a:cubicBezTo>
                  <a:pt x="187" y="1015"/>
                  <a:pt x="185" y="1015"/>
                  <a:pt x="183" y="1015"/>
                </a:cubicBezTo>
                <a:cubicBezTo>
                  <a:pt x="183" y="1015"/>
                  <a:pt x="183" y="1015"/>
                  <a:pt x="183" y="1026"/>
                </a:cubicBezTo>
                <a:cubicBezTo>
                  <a:pt x="186" y="1025"/>
                  <a:pt x="189" y="1024"/>
                  <a:pt x="191" y="1023"/>
                </a:cubicBezTo>
                <a:cubicBezTo>
                  <a:pt x="194" y="1022"/>
                  <a:pt x="196" y="1021"/>
                  <a:pt x="198" y="1019"/>
                </a:cubicBezTo>
                <a:cubicBezTo>
                  <a:pt x="198" y="1019"/>
                  <a:pt x="198" y="1019"/>
                  <a:pt x="198" y="1078"/>
                </a:cubicBezTo>
                <a:cubicBezTo>
                  <a:pt x="198" y="1078"/>
                  <a:pt x="198" y="1078"/>
                  <a:pt x="210" y="1078"/>
                </a:cubicBezTo>
                <a:cubicBezTo>
                  <a:pt x="210" y="1078"/>
                  <a:pt x="210" y="1078"/>
                  <a:pt x="210" y="1005"/>
                </a:cubicBezTo>
                <a:close/>
                <a:moveTo>
                  <a:pt x="256" y="1005"/>
                </a:moveTo>
                <a:cubicBezTo>
                  <a:pt x="256" y="1005"/>
                  <a:pt x="256" y="1005"/>
                  <a:pt x="256" y="1005"/>
                </a:cubicBezTo>
                <a:cubicBezTo>
                  <a:pt x="252" y="1005"/>
                  <a:pt x="252" y="1005"/>
                  <a:pt x="252" y="1005"/>
                </a:cubicBezTo>
                <a:cubicBezTo>
                  <a:pt x="250" y="1006"/>
                  <a:pt x="248" y="1007"/>
                  <a:pt x="246" y="1008"/>
                </a:cubicBezTo>
                <a:cubicBezTo>
                  <a:pt x="245" y="1010"/>
                  <a:pt x="242" y="1010"/>
                  <a:pt x="241" y="1011"/>
                </a:cubicBezTo>
                <a:cubicBezTo>
                  <a:pt x="239" y="1013"/>
                  <a:pt x="237" y="1013"/>
                  <a:pt x="235" y="1014"/>
                </a:cubicBezTo>
                <a:cubicBezTo>
                  <a:pt x="234" y="1015"/>
                  <a:pt x="232" y="1015"/>
                  <a:pt x="230" y="1015"/>
                </a:cubicBezTo>
                <a:cubicBezTo>
                  <a:pt x="230" y="1015"/>
                  <a:pt x="230" y="1015"/>
                  <a:pt x="230" y="1026"/>
                </a:cubicBezTo>
                <a:cubicBezTo>
                  <a:pt x="233" y="1025"/>
                  <a:pt x="236" y="1024"/>
                  <a:pt x="238" y="1023"/>
                </a:cubicBezTo>
                <a:cubicBezTo>
                  <a:pt x="240" y="1022"/>
                  <a:pt x="243" y="1021"/>
                  <a:pt x="245" y="1019"/>
                </a:cubicBezTo>
                <a:cubicBezTo>
                  <a:pt x="245" y="1019"/>
                  <a:pt x="245" y="1019"/>
                  <a:pt x="245" y="1078"/>
                </a:cubicBezTo>
                <a:cubicBezTo>
                  <a:pt x="245" y="1078"/>
                  <a:pt x="245" y="1078"/>
                  <a:pt x="256" y="1078"/>
                </a:cubicBezTo>
                <a:cubicBezTo>
                  <a:pt x="256" y="1078"/>
                  <a:pt x="256" y="1078"/>
                  <a:pt x="256" y="1005"/>
                </a:cubicBezTo>
                <a:close/>
                <a:moveTo>
                  <a:pt x="304" y="1005"/>
                </a:moveTo>
                <a:cubicBezTo>
                  <a:pt x="304" y="1005"/>
                  <a:pt x="304" y="1005"/>
                  <a:pt x="304" y="1005"/>
                </a:cubicBezTo>
                <a:cubicBezTo>
                  <a:pt x="299" y="1005"/>
                  <a:pt x="299" y="1005"/>
                  <a:pt x="299" y="1005"/>
                </a:cubicBezTo>
                <a:cubicBezTo>
                  <a:pt x="296" y="1006"/>
                  <a:pt x="295" y="1007"/>
                  <a:pt x="293" y="1008"/>
                </a:cubicBezTo>
                <a:cubicBezTo>
                  <a:pt x="291" y="1010"/>
                  <a:pt x="290" y="1010"/>
                  <a:pt x="288" y="1011"/>
                </a:cubicBezTo>
                <a:cubicBezTo>
                  <a:pt x="286" y="1013"/>
                  <a:pt x="284" y="1013"/>
                  <a:pt x="283" y="1014"/>
                </a:cubicBezTo>
                <a:cubicBezTo>
                  <a:pt x="280" y="1015"/>
                  <a:pt x="279" y="1015"/>
                  <a:pt x="277" y="1015"/>
                </a:cubicBezTo>
                <a:cubicBezTo>
                  <a:pt x="277" y="1015"/>
                  <a:pt x="277" y="1015"/>
                  <a:pt x="277" y="1026"/>
                </a:cubicBezTo>
                <a:cubicBezTo>
                  <a:pt x="280" y="1025"/>
                  <a:pt x="283" y="1024"/>
                  <a:pt x="285" y="1023"/>
                </a:cubicBezTo>
                <a:cubicBezTo>
                  <a:pt x="288" y="1022"/>
                  <a:pt x="290" y="1021"/>
                  <a:pt x="292" y="1019"/>
                </a:cubicBezTo>
                <a:cubicBezTo>
                  <a:pt x="292" y="1019"/>
                  <a:pt x="292" y="1019"/>
                  <a:pt x="292" y="1078"/>
                </a:cubicBezTo>
                <a:cubicBezTo>
                  <a:pt x="292" y="1078"/>
                  <a:pt x="292" y="1078"/>
                  <a:pt x="304" y="1078"/>
                </a:cubicBezTo>
                <a:cubicBezTo>
                  <a:pt x="304" y="1078"/>
                  <a:pt x="304" y="1078"/>
                  <a:pt x="304" y="1005"/>
                </a:cubicBezTo>
                <a:close/>
                <a:moveTo>
                  <a:pt x="427" y="1005"/>
                </a:moveTo>
                <a:cubicBezTo>
                  <a:pt x="427" y="1005"/>
                  <a:pt x="427" y="1005"/>
                  <a:pt x="427" y="1005"/>
                </a:cubicBezTo>
                <a:cubicBezTo>
                  <a:pt x="421" y="1005"/>
                  <a:pt x="421" y="1005"/>
                  <a:pt x="421" y="1005"/>
                </a:cubicBezTo>
                <a:cubicBezTo>
                  <a:pt x="419" y="1006"/>
                  <a:pt x="418" y="1007"/>
                  <a:pt x="416" y="1008"/>
                </a:cubicBezTo>
                <a:cubicBezTo>
                  <a:pt x="414" y="1010"/>
                  <a:pt x="413" y="1010"/>
                  <a:pt x="411" y="1011"/>
                </a:cubicBezTo>
                <a:cubicBezTo>
                  <a:pt x="409" y="1013"/>
                  <a:pt x="407" y="1013"/>
                  <a:pt x="406" y="1014"/>
                </a:cubicBezTo>
                <a:cubicBezTo>
                  <a:pt x="403" y="1015"/>
                  <a:pt x="402" y="1015"/>
                  <a:pt x="400" y="1015"/>
                </a:cubicBezTo>
                <a:cubicBezTo>
                  <a:pt x="400" y="1015"/>
                  <a:pt x="400" y="1015"/>
                  <a:pt x="400" y="1026"/>
                </a:cubicBezTo>
                <a:cubicBezTo>
                  <a:pt x="403" y="1025"/>
                  <a:pt x="406" y="1024"/>
                  <a:pt x="408" y="1023"/>
                </a:cubicBezTo>
                <a:cubicBezTo>
                  <a:pt x="411" y="1022"/>
                  <a:pt x="413" y="1021"/>
                  <a:pt x="415" y="1019"/>
                </a:cubicBezTo>
                <a:cubicBezTo>
                  <a:pt x="415" y="1019"/>
                  <a:pt x="415" y="1019"/>
                  <a:pt x="415" y="1078"/>
                </a:cubicBezTo>
                <a:cubicBezTo>
                  <a:pt x="415" y="1078"/>
                  <a:pt x="415" y="1078"/>
                  <a:pt x="427" y="1078"/>
                </a:cubicBezTo>
                <a:cubicBezTo>
                  <a:pt x="427" y="1078"/>
                  <a:pt x="427" y="1078"/>
                  <a:pt x="427" y="1005"/>
                </a:cubicBezTo>
                <a:close/>
                <a:moveTo>
                  <a:pt x="474" y="1005"/>
                </a:moveTo>
                <a:cubicBezTo>
                  <a:pt x="474" y="1005"/>
                  <a:pt x="474" y="1005"/>
                  <a:pt x="474" y="1005"/>
                </a:cubicBezTo>
                <a:cubicBezTo>
                  <a:pt x="469" y="1005"/>
                  <a:pt x="469" y="1005"/>
                  <a:pt x="469" y="1005"/>
                </a:cubicBezTo>
                <a:cubicBezTo>
                  <a:pt x="467" y="1006"/>
                  <a:pt x="465" y="1007"/>
                  <a:pt x="463" y="1008"/>
                </a:cubicBezTo>
                <a:cubicBezTo>
                  <a:pt x="462" y="1010"/>
                  <a:pt x="460" y="1010"/>
                  <a:pt x="458" y="1011"/>
                </a:cubicBezTo>
                <a:cubicBezTo>
                  <a:pt x="457" y="1013"/>
                  <a:pt x="454" y="1013"/>
                  <a:pt x="453" y="1014"/>
                </a:cubicBezTo>
                <a:cubicBezTo>
                  <a:pt x="451" y="1015"/>
                  <a:pt x="449" y="1015"/>
                  <a:pt x="447" y="1015"/>
                </a:cubicBezTo>
                <a:cubicBezTo>
                  <a:pt x="447" y="1015"/>
                  <a:pt x="447" y="1015"/>
                  <a:pt x="447" y="1026"/>
                </a:cubicBezTo>
                <a:cubicBezTo>
                  <a:pt x="450" y="1025"/>
                  <a:pt x="453" y="1024"/>
                  <a:pt x="455" y="1023"/>
                </a:cubicBezTo>
                <a:cubicBezTo>
                  <a:pt x="458" y="1022"/>
                  <a:pt x="460" y="1021"/>
                  <a:pt x="462" y="1019"/>
                </a:cubicBezTo>
                <a:cubicBezTo>
                  <a:pt x="462" y="1019"/>
                  <a:pt x="462" y="1019"/>
                  <a:pt x="462" y="1078"/>
                </a:cubicBezTo>
                <a:cubicBezTo>
                  <a:pt x="462" y="1078"/>
                  <a:pt x="462" y="1078"/>
                  <a:pt x="474" y="1078"/>
                </a:cubicBezTo>
                <a:cubicBezTo>
                  <a:pt x="474" y="1078"/>
                  <a:pt x="474" y="1078"/>
                  <a:pt x="474" y="1005"/>
                </a:cubicBezTo>
                <a:close/>
                <a:moveTo>
                  <a:pt x="522" y="1005"/>
                </a:moveTo>
                <a:cubicBezTo>
                  <a:pt x="522" y="1005"/>
                  <a:pt x="522" y="1005"/>
                  <a:pt x="522" y="1005"/>
                </a:cubicBezTo>
                <a:cubicBezTo>
                  <a:pt x="517" y="1005"/>
                  <a:pt x="517" y="1005"/>
                  <a:pt x="517" y="1005"/>
                </a:cubicBezTo>
                <a:cubicBezTo>
                  <a:pt x="515" y="1006"/>
                  <a:pt x="513" y="1007"/>
                  <a:pt x="511" y="1008"/>
                </a:cubicBezTo>
                <a:cubicBezTo>
                  <a:pt x="509" y="1010"/>
                  <a:pt x="508" y="1010"/>
                  <a:pt x="506" y="1011"/>
                </a:cubicBezTo>
                <a:cubicBezTo>
                  <a:pt x="504" y="1013"/>
                  <a:pt x="502" y="1013"/>
                  <a:pt x="501" y="1014"/>
                </a:cubicBezTo>
                <a:cubicBezTo>
                  <a:pt x="498" y="1015"/>
                  <a:pt x="497" y="1015"/>
                  <a:pt x="495" y="1015"/>
                </a:cubicBezTo>
                <a:cubicBezTo>
                  <a:pt x="495" y="1015"/>
                  <a:pt x="495" y="1015"/>
                  <a:pt x="495" y="1026"/>
                </a:cubicBezTo>
                <a:cubicBezTo>
                  <a:pt x="498" y="1025"/>
                  <a:pt x="501" y="1024"/>
                  <a:pt x="503" y="1023"/>
                </a:cubicBezTo>
                <a:cubicBezTo>
                  <a:pt x="506" y="1022"/>
                  <a:pt x="508" y="1021"/>
                  <a:pt x="510" y="1019"/>
                </a:cubicBezTo>
                <a:cubicBezTo>
                  <a:pt x="510" y="1019"/>
                  <a:pt x="510" y="1019"/>
                  <a:pt x="510" y="1078"/>
                </a:cubicBezTo>
                <a:cubicBezTo>
                  <a:pt x="510" y="1078"/>
                  <a:pt x="510" y="1078"/>
                  <a:pt x="522" y="1078"/>
                </a:cubicBezTo>
                <a:cubicBezTo>
                  <a:pt x="522" y="1078"/>
                  <a:pt x="522" y="1078"/>
                  <a:pt x="522" y="1005"/>
                </a:cubicBezTo>
                <a:close/>
                <a:moveTo>
                  <a:pt x="568" y="1005"/>
                </a:moveTo>
                <a:cubicBezTo>
                  <a:pt x="568" y="1005"/>
                  <a:pt x="568" y="1005"/>
                  <a:pt x="568" y="1005"/>
                </a:cubicBezTo>
                <a:cubicBezTo>
                  <a:pt x="564" y="1005"/>
                  <a:pt x="564" y="1005"/>
                  <a:pt x="564" y="1005"/>
                </a:cubicBezTo>
                <a:cubicBezTo>
                  <a:pt x="562" y="1006"/>
                  <a:pt x="560" y="1007"/>
                  <a:pt x="558" y="1008"/>
                </a:cubicBezTo>
                <a:cubicBezTo>
                  <a:pt x="557" y="1010"/>
                  <a:pt x="554" y="1010"/>
                  <a:pt x="553" y="1011"/>
                </a:cubicBezTo>
                <a:cubicBezTo>
                  <a:pt x="551" y="1012"/>
                  <a:pt x="549" y="1013"/>
                  <a:pt x="547" y="1013"/>
                </a:cubicBezTo>
                <a:cubicBezTo>
                  <a:pt x="546" y="1014"/>
                  <a:pt x="544" y="1015"/>
                  <a:pt x="542" y="1015"/>
                </a:cubicBezTo>
                <a:cubicBezTo>
                  <a:pt x="542" y="1015"/>
                  <a:pt x="542" y="1015"/>
                  <a:pt x="542" y="1026"/>
                </a:cubicBezTo>
                <a:cubicBezTo>
                  <a:pt x="545" y="1025"/>
                  <a:pt x="548" y="1023"/>
                  <a:pt x="550" y="1023"/>
                </a:cubicBezTo>
                <a:cubicBezTo>
                  <a:pt x="552" y="1022"/>
                  <a:pt x="555" y="1021"/>
                  <a:pt x="557" y="1019"/>
                </a:cubicBezTo>
                <a:cubicBezTo>
                  <a:pt x="557" y="1019"/>
                  <a:pt x="557" y="1019"/>
                  <a:pt x="557" y="1078"/>
                </a:cubicBezTo>
                <a:cubicBezTo>
                  <a:pt x="557" y="1078"/>
                  <a:pt x="557" y="1078"/>
                  <a:pt x="568" y="1078"/>
                </a:cubicBezTo>
                <a:cubicBezTo>
                  <a:pt x="568" y="1078"/>
                  <a:pt x="568" y="1078"/>
                  <a:pt x="568" y="1005"/>
                </a:cubicBezTo>
                <a:close/>
                <a:moveTo>
                  <a:pt x="325" y="1037"/>
                </a:moveTo>
                <a:cubicBezTo>
                  <a:pt x="325" y="1037"/>
                  <a:pt x="325" y="1037"/>
                  <a:pt x="325" y="1037"/>
                </a:cubicBezTo>
                <a:cubicBezTo>
                  <a:pt x="324" y="1045"/>
                  <a:pt x="324" y="1045"/>
                  <a:pt x="324" y="1045"/>
                </a:cubicBezTo>
                <a:cubicBezTo>
                  <a:pt x="331" y="1046"/>
                  <a:pt x="331" y="1049"/>
                  <a:pt x="331" y="1051"/>
                </a:cubicBezTo>
                <a:cubicBezTo>
                  <a:pt x="331" y="1053"/>
                  <a:pt x="331" y="1056"/>
                  <a:pt x="331" y="1058"/>
                </a:cubicBezTo>
                <a:cubicBezTo>
                  <a:pt x="331" y="1061"/>
                  <a:pt x="330" y="1063"/>
                  <a:pt x="330" y="1065"/>
                </a:cubicBezTo>
                <a:cubicBezTo>
                  <a:pt x="330" y="1075"/>
                  <a:pt x="336" y="1078"/>
                  <a:pt x="345" y="1078"/>
                </a:cubicBezTo>
                <a:cubicBezTo>
                  <a:pt x="345" y="1078"/>
                  <a:pt x="345" y="1078"/>
                  <a:pt x="348" y="1078"/>
                </a:cubicBezTo>
                <a:cubicBezTo>
                  <a:pt x="348" y="1078"/>
                  <a:pt x="348" y="1078"/>
                  <a:pt x="348" y="1069"/>
                </a:cubicBezTo>
                <a:cubicBezTo>
                  <a:pt x="348" y="1069"/>
                  <a:pt x="348" y="1069"/>
                  <a:pt x="347" y="1069"/>
                </a:cubicBezTo>
                <a:cubicBezTo>
                  <a:pt x="343" y="1069"/>
                  <a:pt x="342" y="1066"/>
                  <a:pt x="342" y="1063"/>
                </a:cubicBezTo>
                <a:cubicBezTo>
                  <a:pt x="342" y="1062"/>
                  <a:pt x="342" y="1060"/>
                  <a:pt x="342" y="1058"/>
                </a:cubicBezTo>
                <a:cubicBezTo>
                  <a:pt x="342" y="1057"/>
                  <a:pt x="343" y="1055"/>
                  <a:pt x="343" y="1052"/>
                </a:cubicBezTo>
                <a:cubicBezTo>
                  <a:pt x="343" y="1045"/>
                  <a:pt x="340" y="1042"/>
                  <a:pt x="334" y="1041"/>
                </a:cubicBezTo>
                <a:cubicBezTo>
                  <a:pt x="334" y="1041"/>
                  <a:pt x="334" y="1041"/>
                  <a:pt x="334" y="1041"/>
                </a:cubicBezTo>
                <a:cubicBezTo>
                  <a:pt x="340" y="1040"/>
                  <a:pt x="343" y="1037"/>
                  <a:pt x="343" y="1030"/>
                </a:cubicBezTo>
                <a:cubicBezTo>
                  <a:pt x="343" y="1027"/>
                  <a:pt x="342" y="1026"/>
                  <a:pt x="342" y="1024"/>
                </a:cubicBezTo>
                <a:cubicBezTo>
                  <a:pt x="342" y="1022"/>
                  <a:pt x="342" y="1020"/>
                  <a:pt x="342" y="1019"/>
                </a:cubicBezTo>
                <a:cubicBezTo>
                  <a:pt x="342" y="1016"/>
                  <a:pt x="343" y="1013"/>
                  <a:pt x="347" y="1013"/>
                </a:cubicBezTo>
                <a:cubicBezTo>
                  <a:pt x="347" y="1013"/>
                  <a:pt x="347" y="1013"/>
                  <a:pt x="348" y="1013"/>
                </a:cubicBezTo>
                <a:cubicBezTo>
                  <a:pt x="348" y="1013"/>
                  <a:pt x="348" y="1013"/>
                  <a:pt x="348" y="1004"/>
                </a:cubicBezTo>
                <a:cubicBezTo>
                  <a:pt x="348" y="1004"/>
                  <a:pt x="348" y="1004"/>
                  <a:pt x="345" y="1004"/>
                </a:cubicBezTo>
                <a:cubicBezTo>
                  <a:pt x="336" y="1004"/>
                  <a:pt x="330" y="1008"/>
                  <a:pt x="330" y="1017"/>
                </a:cubicBezTo>
                <a:cubicBezTo>
                  <a:pt x="330" y="1019"/>
                  <a:pt x="331" y="1022"/>
                  <a:pt x="331" y="1024"/>
                </a:cubicBezTo>
                <a:cubicBezTo>
                  <a:pt x="331" y="1026"/>
                  <a:pt x="331" y="1029"/>
                  <a:pt x="331" y="1031"/>
                </a:cubicBezTo>
                <a:cubicBezTo>
                  <a:pt x="331" y="1033"/>
                  <a:pt x="331" y="1037"/>
                  <a:pt x="325" y="1037"/>
                </a:cubicBezTo>
                <a:close/>
                <a:moveTo>
                  <a:pt x="379" y="1045"/>
                </a:moveTo>
                <a:cubicBezTo>
                  <a:pt x="379" y="1045"/>
                  <a:pt x="379" y="1045"/>
                  <a:pt x="379" y="1045"/>
                </a:cubicBezTo>
                <a:cubicBezTo>
                  <a:pt x="379" y="1037"/>
                  <a:pt x="379" y="1037"/>
                  <a:pt x="379" y="1037"/>
                </a:cubicBezTo>
                <a:cubicBezTo>
                  <a:pt x="373" y="1037"/>
                  <a:pt x="372" y="1033"/>
                  <a:pt x="372" y="1031"/>
                </a:cubicBezTo>
                <a:cubicBezTo>
                  <a:pt x="372" y="1029"/>
                  <a:pt x="372" y="1026"/>
                  <a:pt x="373" y="1024"/>
                </a:cubicBezTo>
                <a:cubicBezTo>
                  <a:pt x="373" y="1022"/>
                  <a:pt x="373" y="1019"/>
                  <a:pt x="373" y="1017"/>
                </a:cubicBezTo>
                <a:cubicBezTo>
                  <a:pt x="373" y="1008"/>
                  <a:pt x="368" y="1004"/>
                  <a:pt x="359" y="1004"/>
                </a:cubicBezTo>
                <a:cubicBezTo>
                  <a:pt x="359" y="1004"/>
                  <a:pt x="359" y="1004"/>
                  <a:pt x="355" y="1004"/>
                </a:cubicBezTo>
                <a:cubicBezTo>
                  <a:pt x="355" y="1004"/>
                  <a:pt x="355" y="1004"/>
                  <a:pt x="355" y="1013"/>
                </a:cubicBezTo>
                <a:cubicBezTo>
                  <a:pt x="355" y="1013"/>
                  <a:pt x="355" y="1013"/>
                  <a:pt x="357" y="1013"/>
                </a:cubicBezTo>
                <a:cubicBezTo>
                  <a:pt x="360" y="1013"/>
                  <a:pt x="362" y="1016"/>
                  <a:pt x="362" y="1019"/>
                </a:cubicBezTo>
                <a:cubicBezTo>
                  <a:pt x="362" y="1020"/>
                  <a:pt x="361" y="1022"/>
                  <a:pt x="361" y="1024"/>
                </a:cubicBezTo>
                <a:cubicBezTo>
                  <a:pt x="361" y="1026"/>
                  <a:pt x="361" y="1027"/>
                  <a:pt x="361" y="1030"/>
                </a:cubicBezTo>
                <a:cubicBezTo>
                  <a:pt x="361" y="1037"/>
                  <a:pt x="364" y="1040"/>
                  <a:pt x="369" y="1041"/>
                </a:cubicBezTo>
                <a:cubicBezTo>
                  <a:pt x="369" y="1041"/>
                  <a:pt x="369" y="1041"/>
                  <a:pt x="369" y="1041"/>
                </a:cubicBezTo>
                <a:cubicBezTo>
                  <a:pt x="364" y="1042"/>
                  <a:pt x="361" y="1045"/>
                  <a:pt x="361" y="1052"/>
                </a:cubicBezTo>
                <a:cubicBezTo>
                  <a:pt x="361" y="1055"/>
                  <a:pt x="361" y="1057"/>
                  <a:pt x="361" y="1058"/>
                </a:cubicBezTo>
                <a:cubicBezTo>
                  <a:pt x="361" y="1060"/>
                  <a:pt x="362" y="1062"/>
                  <a:pt x="362" y="1063"/>
                </a:cubicBezTo>
                <a:cubicBezTo>
                  <a:pt x="362" y="1066"/>
                  <a:pt x="361" y="1069"/>
                  <a:pt x="357" y="1069"/>
                </a:cubicBezTo>
                <a:cubicBezTo>
                  <a:pt x="357" y="1069"/>
                  <a:pt x="357" y="1069"/>
                  <a:pt x="355" y="1069"/>
                </a:cubicBezTo>
                <a:cubicBezTo>
                  <a:pt x="355" y="1069"/>
                  <a:pt x="355" y="1069"/>
                  <a:pt x="355" y="1078"/>
                </a:cubicBezTo>
                <a:cubicBezTo>
                  <a:pt x="355" y="1078"/>
                  <a:pt x="355" y="1078"/>
                  <a:pt x="359" y="1078"/>
                </a:cubicBezTo>
                <a:cubicBezTo>
                  <a:pt x="368" y="1078"/>
                  <a:pt x="373" y="1075"/>
                  <a:pt x="373" y="1065"/>
                </a:cubicBezTo>
                <a:cubicBezTo>
                  <a:pt x="373" y="1063"/>
                  <a:pt x="373" y="1061"/>
                  <a:pt x="373" y="1058"/>
                </a:cubicBezTo>
                <a:cubicBezTo>
                  <a:pt x="372" y="1056"/>
                  <a:pt x="372" y="1053"/>
                  <a:pt x="372" y="1051"/>
                </a:cubicBezTo>
                <a:cubicBezTo>
                  <a:pt x="372" y="1049"/>
                  <a:pt x="373" y="1046"/>
                  <a:pt x="379" y="1045"/>
                </a:cubicBezTo>
                <a:close/>
                <a:moveTo>
                  <a:pt x="706" y="1037"/>
                </a:moveTo>
                <a:cubicBezTo>
                  <a:pt x="706" y="1037"/>
                  <a:pt x="706" y="1037"/>
                  <a:pt x="706" y="1037"/>
                </a:cubicBezTo>
                <a:cubicBezTo>
                  <a:pt x="706" y="1045"/>
                  <a:pt x="706" y="1045"/>
                  <a:pt x="706" y="1045"/>
                </a:cubicBezTo>
                <a:cubicBezTo>
                  <a:pt x="712" y="1046"/>
                  <a:pt x="713" y="1049"/>
                  <a:pt x="713" y="1051"/>
                </a:cubicBezTo>
                <a:cubicBezTo>
                  <a:pt x="713" y="1053"/>
                  <a:pt x="713" y="1056"/>
                  <a:pt x="713" y="1058"/>
                </a:cubicBezTo>
                <a:cubicBezTo>
                  <a:pt x="712" y="1061"/>
                  <a:pt x="712" y="1063"/>
                  <a:pt x="712" y="1065"/>
                </a:cubicBezTo>
                <a:cubicBezTo>
                  <a:pt x="712" y="1075"/>
                  <a:pt x="718" y="1078"/>
                  <a:pt x="726" y="1078"/>
                </a:cubicBezTo>
                <a:cubicBezTo>
                  <a:pt x="726" y="1078"/>
                  <a:pt x="726" y="1078"/>
                  <a:pt x="730" y="1078"/>
                </a:cubicBezTo>
                <a:cubicBezTo>
                  <a:pt x="730" y="1078"/>
                  <a:pt x="730" y="1078"/>
                  <a:pt x="730" y="1069"/>
                </a:cubicBezTo>
                <a:cubicBezTo>
                  <a:pt x="730" y="1069"/>
                  <a:pt x="730" y="1069"/>
                  <a:pt x="728" y="1069"/>
                </a:cubicBezTo>
                <a:cubicBezTo>
                  <a:pt x="725" y="1069"/>
                  <a:pt x="724" y="1066"/>
                  <a:pt x="724" y="1063"/>
                </a:cubicBezTo>
                <a:cubicBezTo>
                  <a:pt x="724" y="1062"/>
                  <a:pt x="724" y="1060"/>
                  <a:pt x="724" y="1058"/>
                </a:cubicBezTo>
                <a:cubicBezTo>
                  <a:pt x="724" y="1057"/>
                  <a:pt x="724" y="1055"/>
                  <a:pt x="724" y="1052"/>
                </a:cubicBezTo>
                <a:cubicBezTo>
                  <a:pt x="724" y="1045"/>
                  <a:pt x="721" y="1042"/>
                  <a:pt x="716" y="1041"/>
                </a:cubicBezTo>
                <a:cubicBezTo>
                  <a:pt x="716" y="1041"/>
                  <a:pt x="716" y="1041"/>
                  <a:pt x="716" y="1041"/>
                </a:cubicBezTo>
                <a:cubicBezTo>
                  <a:pt x="721" y="1040"/>
                  <a:pt x="724" y="1037"/>
                  <a:pt x="724" y="1030"/>
                </a:cubicBezTo>
                <a:cubicBezTo>
                  <a:pt x="724" y="1027"/>
                  <a:pt x="724" y="1026"/>
                  <a:pt x="724" y="1024"/>
                </a:cubicBezTo>
                <a:cubicBezTo>
                  <a:pt x="724" y="1022"/>
                  <a:pt x="724" y="1020"/>
                  <a:pt x="724" y="1019"/>
                </a:cubicBezTo>
                <a:cubicBezTo>
                  <a:pt x="724" y="1016"/>
                  <a:pt x="725" y="1013"/>
                  <a:pt x="728" y="1013"/>
                </a:cubicBezTo>
                <a:cubicBezTo>
                  <a:pt x="728" y="1013"/>
                  <a:pt x="728" y="1013"/>
                  <a:pt x="730" y="1013"/>
                </a:cubicBezTo>
                <a:cubicBezTo>
                  <a:pt x="730" y="1013"/>
                  <a:pt x="730" y="1013"/>
                  <a:pt x="730" y="1004"/>
                </a:cubicBezTo>
                <a:cubicBezTo>
                  <a:pt x="730" y="1004"/>
                  <a:pt x="730" y="1004"/>
                  <a:pt x="726" y="1004"/>
                </a:cubicBezTo>
                <a:cubicBezTo>
                  <a:pt x="717" y="1004"/>
                  <a:pt x="712" y="1008"/>
                  <a:pt x="712" y="1017"/>
                </a:cubicBezTo>
                <a:cubicBezTo>
                  <a:pt x="712" y="1019"/>
                  <a:pt x="712" y="1022"/>
                  <a:pt x="712" y="1024"/>
                </a:cubicBezTo>
                <a:cubicBezTo>
                  <a:pt x="713" y="1026"/>
                  <a:pt x="713" y="1029"/>
                  <a:pt x="713" y="1031"/>
                </a:cubicBezTo>
                <a:cubicBezTo>
                  <a:pt x="713" y="1033"/>
                  <a:pt x="712" y="1037"/>
                  <a:pt x="706" y="1037"/>
                </a:cubicBezTo>
                <a:close/>
                <a:moveTo>
                  <a:pt x="761" y="1045"/>
                </a:moveTo>
                <a:cubicBezTo>
                  <a:pt x="761" y="1045"/>
                  <a:pt x="761" y="1045"/>
                  <a:pt x="761" y="1045"/>
                </a:cubicBezTo>
                <a:cubicBezTo>
                  <a:pt x="761" y="1037"/>
                  <a:pt x="761" y="1037"/>
                  <a:pt x="761" y="1037"/>
                </a:cubicBezTo>
                <a:cubicBezTo>
                  <a:pt x="754" y="1037"/>
                  <a:pt x="754" y="1033"/>
                  <a:pt x="754" y="1031"/>
                </a:cubicBezTo>
                <a:cubicBezTo>
                  <a:pt x="754" y="1029"/>
                  <a:pt x="754" y="1026"/>
                  <a:pt x="754" y="1024"/>
                </a:cubicBezTo>
                <a:cubicBezTo>
                  <a:pt x="755" y="1022"/>
                  <a:pt x="755" y="1019"/>
                  <a:pt x="755" y="1017"/>
                </a:cubicBezTo>
                <a:cubicBezTo>
                  <a:pt x="755" y="1008"/>
                  <a:pt x="750" y="1004"/>
                  <a:pt x="740" y="1004"/>
                </a:cubicBezTo>
                <a:cubicBezTo>
                  <a:pt x="740" y="1004"/>
                  <a:pt x="740" y="1004"/>
                  <a:pt x="737" y="1004"/>
                </a:cubicBezTo>
                <a:cubicBezTo>
                  <a:pt x="737" y="1004"/>
                  <a:pt x="737" y="1004"/>
                  <a:pt x="737" y="1013"/>
                </a:cubicBezTo>
                <a:cubicBezTo>
                  <a:pt x="737" y="1013"/>
                  <a:pt x="737" y="1013"/>
                  <a:pt x="738" y="1013"/>
                </a:cubicBezTo>
                <a:cubicBezTo>
                  <a:pt x="742" y="1013"/>
                  <a:pt x="743" y="1016"/>
                  <a:pt x="743" y="1019"/>
                </a:cubicBezTo>
                <a:cubicBezTo>
                  <a:pt x="743" y="1020"/>
                  <a:pt x="743" y="1022"/>
                  <a:pt x="743" y="1024"/>
                </a:cubicBezTo>
                <a:cubicBezTo>
                  <a:pt x="743" y="1026"/>
                  <a:pt x="743" y="1027"/>
                  <a:pt x="743" y="1030"/>
                </a:cubicBezTo>
                <a:cubicBezTo>
                  <a:pt x="743" y="1037"/>
                  <a:pt x="745" y="1040"/>
                  <a:pt x="751" y="1041"/>
                </a:cubicBezTo>
                <a:cubicBezTo>
                  <a:pt x="751" y="1041"/>
                  <a:pt x="751" y="1041"/>
                  <a:pt x="751" y="1041"/>
                </a:cubicBezTo>
                <a:cubicBezTo>
                  <a:pt x="745" y="1042"/>
                  <a:pt x="743" y="1045"/>
                  <a:pt x="743" y="1052"/>
                </a:cubicBezTo>
                <a:cubicBezTo>
                  <a:pt x="743" y="1055"/>
                  <a:pt x="743" y="1057"/>
                  <a:pt x="743" y="1058"/>
                </a:cubicBezTo>
                <a:cubicBezTo>
                  <a:pt x="743" y="1060"/>
                  <a:pt x="743" y="1062"/>
                  <a:pt x="743" y="1063"/>
                </a:cubicBezTo>
                <a:cubicBezTo>
                  <a:pt x="743" y="1066"/>
                  <a:pt x="742" y="1069"/>
                  <a:pt x="738" y="1069"/>
                </a:cubicBezTo>
                <a:cubicBezTo>
                  <a:pt x="738" y="1069"/>
                  <a:pt x="738" y="1069"/>
                  <a:pt x="737" y="1069"/>
                </a:cubicBezTo>
                <a:cubicBezTo>
                  <a:pt x="737" y="1069"/>
                  <a:pt x="737" y="1069"/>
                  <a:pt x="737" y="1078"/>
                </a:cubicBezTo>
                <a:cubicBezTo>
                  <a:pt x="737" y="1078"/>
                  <a:pt x="737" y="1078"/>
                  <a:pt x="740" y="1078"/>
                </a:cubicBezTo>
                <a:cubicBezTo>
                  <a:pt x="749" y="1078"/>
                  <a:pt x="755" y="1075"/>
                  <a:pt x="755" y="1065"/>
                </a:cubicBezTo>
                <a:cubicBezTo>
                  <a:pt x="755" y="1063"/>
                  <a:pt x="755" y="1061"/>
                  <a:pt x="754" y="1058"/>
                </a:cubicBezTo>
                <a:cubicBezTo>
                  <a:pt x="754" y="1056"/>
                  <a:pt x="754" y="1053"/>
                  <a:pt x="754" y="1051"/>
                </a:cubicBezTo>
                <a:cubicBezTo>
                  <a:pt x="754" y="1049"/>
                  <a:pt x="754" y="1046"/>
                  <a:pt x="761" y="1045"/>
                </a:cubicBezTo>
                <a:close/>
                <a:moveTo>
                  <a:pt x="808" y="1005"/>
                </a:moveTo>
                <a:cubicBezTo>
                  <a:pt x="808" y="1005"/>
                  <a:pt x="808" y="1005"/>
                  <a:pt x="808" y="1005"/>
                </a:cubicBezTo>
                <a:cubicBezTo>
                  <a:pt x="803" y="1005"/>
                  <a:pt x="803" y="1005"/>
                  <a:pt x="803" y="1005"/>
                </a:cubicBezTo>
                <a:cubicBezTo>
                  <a:pt x="801" y="1006"/>
                  <a:pt x="799" y="1007"/>
                  <a:pt x="797" y="1008"/>
                </a:cubicBezTo>
                <a:cubicBezTo>
                  <a:pt x="796" y="1010"/>
                  <a:pt x="794" y="1010"/>
                  <a:pt x="792" y="1011"/>
                </a:cubicBezTo>
                <a:cubicBezTo>
                  <a:pt x="790" y="1012"/>
                  <a:pt x="789" y="1013"/>
                  <a:pt x="787" y="1013"/>
                </a:cubicBezTo>
                <a:cubicBezTo>
                  <a:pt x="785" y="1014"/>
                  <a:pt x="783" y="1015"/>
                  <a:pt x="781" y="1015"/>
                </a:cubicBezTo>
                <a:cubicBezTo>
                  <a:pt x="781" y="1015"/>
                  <a:pt x="781" y="1015"/>
                  <a:pt x="781" y="1026"/>
                </a:cubicBezTo>
                <a:cubicBezTo>
                  <a:pt x="784" y="1025"/>
                  <a:pt x="787" y="1023"/>
                  <a:pt x="789" y="1023"/>
                </a:cubicBezTo>
                <a:cubicBezTo>
                  <a:pt x="792" y="1022"/>
                  <a:pt x="794" y="1021"/>
                  <a:pt x="797" y="1019"/>
                </a:cubicBezTo>
                <a:cubicBezTo>
                  <a:pt x="797" y="1019"/>
                  <a:pt x="797" y="1019"/>
                  <a:pt x="797" y="1078"/>
                </a:cubicBezTo>
                <a:cubicBezTo>
                  <a:pt x="797" y="1078"/>
                  <a:pt x="797" y="1078"/>
                  <a:pt x="808" y="1078"/>
                </a:cubicBezTo>
                <a:cubicBezTo>
                  <a:pt x="808" y="1078"/>
                  <a:pt x="808" y="1078"/>
                  <a:pt x="808" y="1005"/>
                </a:cubicBezTo>
                <a:close/>
                <a:moveTo>
                  <a:pt x="855" y="1005"/>
                </a:moveTo>
                <a:cubicBezTo>
                  <a:pt x="855" y="1005"/>
                  <a:pt x="855" y="1005"/>
                  <a:pt x="855" y="1005"/>
                </a:cubicBezTo>
                <a:cubicBezTo>
                  <a:pt x="850" y="1005"/>
                  <a:pt x="850" y="1005"/>
                  <a:pt x="850" y="1005"/>
                </a:cubicBezTo>
                <a:cubicBezTo>
                  <a:pt x="848" y="1006"/>
                  <a:pt x="847" y="1007"/>
                  <a:pt x="845" y="1008"/>
                </a:cubicBezTo>
                <a:cubicBezTo>
                  <a:pt x="843" y="1010"/>
                  <a:pt x="841" y="1010"/>
                  <a:pt x="840" y="1011"/>
                </a:cubicBezTo>
                <a:cubicBezTo>
                  <a:pt x="838" y="1013"/>
                  <a:pt x="836" y="1013"/>
                  <a:pt x="835" y="1014"/>
                </a:cubicBezTo>
                <a:cubicBezTo>
                  <a:pt x="832" y="1015"/>
                  <a:pt x="831" y="1015"/>
                  <a:pt x="829" y="1015"/>
                </a:cubicBezTo>
                <a:cubicBezTo>
                  <a:pt x="829" y="1015"/>
                  <a:pt x="829" y="1015"/>
                  <a:pt x="829" y="1026"/>
                </a:cubicBezTo>
                <a:cubicBezTo>
                  <a:pt x="832" y="1025"/>
                  <a:pt x="835" y="1024"/>
                  <a:pt x="837" y="1023"/>
                </a:cubicBezTo>
                <a:cubicBezTo>
                  <a:pt x="840" y="1022"/>
                  <a:pt x="842" y="1021"/>
                  <a:pt x="844" y="1019"/>
                </a:cubicBezTo>
                <a:cubicBezTo>
                  <a:pt x="844" y="1019"/>
                  <a:pt x="844" y="1019"/>
                  <a:pt x="844" y="1078"/>
                </a:cubicBezTo>
                <a:cubicBezTo>
                  <a:pt x="844" y="1078"/>
                  <a:pt x="844" y="1078"/>
                  <a:pt x="855" y="1078"/>
                </a:cubicBezTo>
                <a:cubicBezTo>
                  <a:pt x="855" y="1078"/>
                  <a:pt x="855" y="1078"/>
                  <a:pt x="855" y="1005"/>
                </a:cubicBezTo>
                <a:close/>
                <a:moveTo>
                  <a:pt x="902" y="1005"/>
                </a:moveTo>
                <a:cubicBezTo>
                  <a:pt x="902" y="1005"/>
                  <a:pt x="902" y="1005"/>
                  <a:pt x="902" y="1005"/>
                </a:cubicBezTo>
                <a:cubicBezTo>
                  <a:pt x="897" y="1005"/>
                  <a:pt x="897" y="1005"/>
                  <a:pt x="897" y="1005"/>
                </a:cubicBezTo>
                <a:cubicBezTo>
                  <a:pt x="895" y="1006"/>
                  <a:pt x="894" y="1007"/>
                  <a:pt x="892" y="1008"/>
                </a:cubicBezTo>
                <a:cubicBezTo>
                  <a:pt x="890" y="1010"/>
                  <a:pt x="888" y="1010"/>
                  <a:pt x="887" y="1011"/>
                </a:cubicBezTo>
                <a:cubicBezTo>
                  <a:pt x="884" y="1013"/>
                  <a:pt x="883" y="1013"/>
                  <a:pt x="881" y="1014"/>
                </a:cubicBezTo>
                <a:cubicBezTo>
                  <a:pt x="879" y="1015"/>
                  <a:pt x="877" y="1015"/>
                  <a:pt x="876" y="1015"/>
                </a:cubicBezTo>
                <a:cubicBezTo>
                  <a:pt x="876" y="1015"/>
                  <a:pt x="876" y="1015"/>
                  <a:pt x="876" y="1026"/>
                </a:cubicBezTo>
                <a:cubicBezTo>
                  <a:pt x="879" y="1025"/>
                  <a:pt x="882" y="1024"/>
                  <a:pt x="884" y="1023"/>
                </a:cubicBezTo>
                <a:cubicBezTo>
                  <a:pt x="886" y="1022"/>
                  <a:pt x="889" y="1021"/>
                  <a:pt x="890" y="1019"/>
                </a:cubicBezTo>
                <a:cubicBezTo>
                  <a:pt x="890" y="1019"/>
                  <a:pt x="890" y="1019"/>
                  <a:pt x="890" y="1078"/>
                </a:cubicBezTo>
                <a:cubicBezTo>
                  <a:pt x="890" y="1078"/>
                  <a:pt x="890" y="1078"/>
                  <a:pt x="902" y="1078"/>
                </a:cubicBezTo>
                <a:cubicBezTo>
                  <a:pt x="902" y="1078"/>
                  <a:pt x="902" y="1078"/>
                  <a:pt x="902" y="1005"/>
                </a:cubicBezTo>
                <a:close/>
                <a:moveTo>
                  <a:pt x="1025" y="1005"/>
                </a:moveTo>
                <a:cubicBezTo>
                  <a:pt x="1025" y="1005"/>
                  <a:pt x="1025" y="1005"/>
                  <a:pt x="1025" y="1005"/>
                </a:cubicBezTo>
                <a:cubicBezTo>
                  <a:pt x="1020" y="1005"/>
                  <a:pt x="1020" y="1005"/>
                  <a:pt x="1020" y="1005"/>
                </a:cubicBezTo>
                <a:cubicBezTo>
                  <a:pt x="1018" y="1006"/>
                  <a:pt x="1016" y="1007"/>
                  <a:pt x="1014" y="1008"/>
                </a:cubicBezTo>
                <a:cubicBezTo>
                  <a:pt x="1013" y="1010"/>
                  <a:pt x="1011" y="1010"/>
                  <a:pt x="1009" y="1011"/>
                </a:cubicBezTo>
                <a:cubicBezTo>
                  <a:pt x="1007" y="1013"/>
                  <a:pt x="1005" y="1013"/>
                  <a:pt x="1004" y="1014"/>
                </a:cubicBezTo>
                <a:cubicBezTo>
                  <a:pt x="1001" y="1015"/>
                  <a:pt x="1000" y="1015"/>
                  <a:pt x="998" y="1015"/>
                </a:cubicBezTo>
                <a:cubicBezTo>
                  <a:pt x="998" y="1015"/>
                  <a:pt x="998" y="1015"/>
                  <a:pt x="998" y="1026"/>
                </a:cubicBezTo>
                <a:cubicBezTo>
                  <a:pt x="1001" y="1025"/>
                  <a:pt x="1004" y="1024"/>
                  <a:pt x="1007" y="1023"/>
                </a:cubicBezTo>
                <a:cubicBezTo>
                  <a:pt x="1009" y="1022"/>
                  <a:pt x="1011" y="1021"/>
                  <a:pt x="1013" y="1019"/>
                </a:cubicBezTo>
                <a:cubicBezTo>
                  <a:pt x="1013" y="1019"/>
                  <a:pt x="1013" y="1019"/>
                  <a:pt x="1013" y="1078"/>
                </a:cubicBezTo>
                <a:cubicBezTo>
                  <a:pt x="1013" y="1078"/>
                  <a:pt x="1013" y="1078"/>
                  <a:pt x="1025" y="1078"/>
                </a:cubicBezTo>
                <a:cubicBezTo>
                  <a:pt x="1025" y="1078"/>
                  <a:pt x="1025" y="1078"/>
                  <a:pt x="1025" y="1005"/>
                </a:cubicBezTo>
                <a:close/>
                <a:moveTo>
                  <a:pt x="1073" y="1005"/>
                </a:moveTo>
                <a:cubicBezTo>
                  <a:pt x="1073" y="1005"/>
                  <a:pt x="1073" y="1005"/>
                  <a:pt x="1073" y="1005"/>
                </a:cubicBezTo>
                <a:cubicBezTo>
                  <a:pt x="1067" y="1005"/>
                  <a:pt x="1067" y="1005"/>
                  <a:pt x="1067" y="1005"/>
                </a:cubicBezTo>
                <a:cubicBezTo>
                  <a:pt x="1065" y="1006"/>
                  <a:pt x="1064" y="1007"/>
                  <a:pt x="1062" y="1008"/>
                </a:cubicBezTo>
                <a:cubicBezTo>
                  <a:pt x="1060" y="1010"/>
                  <a:pt x="1058" y="1010"/>
                  <a:pt x="1056" y="1011"/>
                </a:cubicBezTo>
                <a:cubicBezTo>
                  <a:pt x="1055" y="1013"/>
                  <a:pt x="1053" y="1013"/>
                  <a:pt x="1051" y="1014"/>
                </a:cubicBezTo>
                <a:cubicBezTo>
                  <a:pt x="1049" y="1015"/>
                  <a:pt x="1048" y="1015"/>
                  <a:pt x="1045" y="1015"/>
                </a:cubicBezTo>
                <a:cubicBezTo>
                  <a:pt x="1045" y="1015"/>
                  <a:pt x="1045" y="1015"/>
                  <a:pt x="1045" y="1026"/>
                </a:cubicBezTo>
                <a:cubicBezTo>
                  <a:pt x="1048" y="1025"/>
                  <a:pt x="1051" y="1024"/>
                  <a:pt x="1053" y="1023"/>
                </a:cubicBezTo>
                <a:cubicBezTo>
                  <a:pt x="1056" y="1022"/>
                  <a:pt x="1059" y="1021"/>
                  <a:pt x="1061" y="1019"/>
                </a:cubicBezTo>
                <a:cubicBezTo>
                  <a:pt x="1061" y="1019"/>
                  <a:pt x="1061" y="1019"/>
                  <a:pt x="1061" y="1078"/>
                </a:cubicBezTo>
                <a:cubicBezTo>
                  <a:pt x="1061" y="1078"/>
                  <a:pt x="1061" y="1078"/>
                  <a:pt x="1073" y="1078"/>
                </a:cubicBezTo>
                <a:cubicBezTo>
                  <a:pt x="1073" y="1078"/>
                  <a:pt x="1073" y="1078"/>
                  <a:pt x="1073" y="1005"/>
                </a:cubicBezTo>
                <a:close/>
                <a:moveTo>
                  <a:pt x="1119" y="1005"/>
                </a:moveTo>
                <a:cubicBezTo>
                  <a:pt x="1119" y="1005"/>
                  <a:pt x="1119" y="1005"/>
                  <a:pt x="1119" y="1005"/>
                </a:cubicBezTo>
                <a:cubicBezTo>
                  <a:pt x="1114" y="1005"/>
                  <a:pt x="1114" y="1005"/>
                  <a:pt x="1114" y="1005"/>
                </a:cubicBezTo>
                <a:cubicBezTo>
                  <a:pt x="1112" y="1006"/>
                  <a:pt x="1111" y="1007"/>
                  <a:pt x="1109" y="1008"/>
                </a:cubicBezTo>
                <a:cubicBezTo>
                  <a:pt x="1107" y="1010"/>
                  <a:pt x="1105" y="1010"/>
                  <a:pt x="1104" y="1011"/>
                </a:cubicBezTo>
                <a:cubicBezTo>
                  <a:pt x="1101" y="1012"/>
                  <a:pt x="1100" y="1013"/>
                  <a:pt x="1098" y="1013"/>
                </a:cubicBezTo>
                <a:cubicBezTo>
                  <a:pt x="1096" y="1014"/>
                  <a:pt x="1094" y="1015"/>
                  <a:pt x="1093" y="1015"/>
                </a:cubicBezTo>
                <a:cubicBezTo>
                  <a:pt x="1093" y="1015"/>
                  <a:pt x="1093" y="1015"/>
                  <a:pt x="1093" y="1026"/>
                </a:cubicBezTo>
                <a:cubicBezTo>
                  <a:pt x="1096" y="1025"/>
                  <a:pt x="1099" y="1023"/>
                  <a:pt x="1101" y="1023"/>
                </a:cubicBezTo>
                <a:cubicBezTo>
                  <a:pt x="1103" y="1022"/>
                  <a:pt x="1106" y="1021"/>
                  <a:pt x="1107" y="1019"/>
                </a:cubicBezTo>
                <a:cubicBezTo>
                  <a:pt x="1107" y="1019"/>
                  <a:pt x="1107" y="1019"/>
                  <a:pt x="1107" y="1078"/>
                </a:cubicBezTo>
                <a:cubicBezTo>
                  <a:pt x="1107" y="1078"/>
                  <a:pt x="1107" y="1078"/>
                  <a:pt x="1119" y="1078"/>
                </a:cubicBezTo>
                <a:cubicBezTo>
                  <a:pt x="1119" y="1078"/>
                  <a:pt x="1119" y="1078"/>
                  <a:pt x="1119" y="1005"/>
                </a:cubicBezTo>
                <a:close/>
                <a:moveTo>
                  <a:pt x="1163" y="1078"/>
                </a:moveTo>
                <a:cubicBezTo>
                  <a:pt x="1156" y="1078"/>
                  <a:pt x="1150" y="1075"/>
                  <a:pt x="1145" y="1069"/>
                </a:cubicBezTo>
                <a:cubicBezTo>
                  <a:pt x="1142" y="1063"/>
                  <a:pt x="1139" y="1054"/>
                  <a:pt x="1139" y="1042"/>
                </a:cubicBezTo>
                <a:cubicBezTo>
                  <a:pt x="1139" y="1028"/>
                  <a:pt x="1142" y="1019"/>
                  <a:pt x="1146" y="1012"/>
                </a:cubicBezTo>
                <a:cubicBezTo>
                  <a:pt x="1150" y="1006"/>
                  <a:pt x="1157" y="1002"/>
                  <a:pt x="1166" y="1002"/>
                </a:cubicBezTo>
                <a:cubicBezTo>
                  <a:pt x="1182" y="1002"/>
                  <a:pt x="1190" y="1015"/>
                  <a:pt x="1190" y="1040"/>
                </a:cubicBezTo>
                <a:cubicBezTo>
                  <a:pt x="1190" y="1052"/>
                  <a:pt x="1188" y="1062"/>
                  <a:pt x="1182" y="1068"/>
                </a:cubicBezTo>
                <a:cubicBezTo>
                  <a:pt x="1178" y="1075"/>
                  <a:pt x="1172" y="1078"/>
                  <a:pt x="1163" y="1078"/>
                </a:cubicBezTo>
                <a:close/>
                <a:moveTo>
                  <a:pt x="1165" y="1012"/>
                </a:moveTo>
                <a:cubicBezTo>
                  <a:pt x="1155" y="1012"/>
                  <a:pt x="1151" y="1022"/>
                  <a:pt x="1151" y="1042"/>
                </a:cubicBezTo>
                <a:cubicBezTo>
                  <a:pt x="1151" y="1060"/>
                  <a:pt x="1155" y="1068"/>
                  <a:pt x="1164" y="1068"/>
                </a:cubicBezTo>
                <a:cubicBezTo>
                  <a:pt x="1173" y="1068"/>
                  <a:pt x="1177" y="1060"/>
                  <a:pt x="1177" y="1041"/>
                </a:cubicBezTo>
                <a:cubicBezTo>
                  <a:pt x="1177" y="1021"/>
                  <a:pt x="1173" y="1012"/>
                  <a:pt x="1165" y="1012"/>
                </a:cubicBezTo>
                <a:close/>
                <a:moveTo>
                  <a:pt x="1235" y="1078"/>
                </a:moveTo>
                <a:cubicBezTo>
                  <a:pt x="1227" y="1078"/>
                  <a:pt x="1221" y="1075"/>
                  <a:pt x="1217" y="1069"/>
                </a:cubicBezTo>
                <a:cubicBezTo>
                  <a:pt x="1213" y="1063"/>
                  <a:pt x="1210" y="1054"/>
                  <a:pt x="1210" y="1042"/>
                </a:cubicBezTo>
                <a:cubicBezTo>
                  <a:pt x="1210" y="1028"/>
                  <a:pt x="1213" y="1019"/>
                  <a:pt x="1217" y="1012"/>
                </a:cubicBezTo>
                <a:cubicBezTo>
                  <a:pt x="1221" y="1006"/>
                  <a:pt x="1228" y="1002"/>
                  <a:pt x="1237" y="1002"/>
                </a:cubicBezTo>
                <a:cubicBezTo>
                  <a:pt x="1253" y="1002"/>
                  <a:pt x="1261" y="1015"/>
                  <a:pt x="1261" y="1040"/>
                </a:cubicBezTo>
                <a:cubicBezTo>
                  <a:pt x="1261" y="1052"/>
                  <a:pt x="1259" y="1062"/>
                  <a:pt x="1254" y="1068"/>
                </a:cubicBezTo>
                <a:cubicBezTo>
                  <a:pt x="1249" y="1075"/>
                  <a:pt x="1243" y="1078"/>
                  <a:pt x="1235" y="1078"/>
                </a:cubicBezTo>
                <a:close/>
                <a:moveTo>
                  <a:pt x="1236" y="1012"/>
                </a:moveTo>
                <a:cubicBezTo>
                  <a:pt x="1227" y="1012"/>
                  <a:pt x="1222" y="1022"/>
                  <a:pt x="1222" y="1042"/>
                </a:cubicBezTo>
                <a:cubicBezTo>
                  <a:pt x="1222" y="1060"/>
                  <a:pt x="1226" y="1068"/>
                  <a:pt x="1235" y="1068"/>
                </a:cubicBezTo>
                <a:cubicBezTo>
                  <a:pt x="1244" y="1068"/>
                  <a:pt x="1248" y="1060"/>
                  <a:pt x="1248" y="1041"/>
                </a:cubicBezTo>
                <a:cubicBezTo>
                  <a:pt x="1248" y="1021"/>
                  <a:pt x="1244" y="1012"/>
                  <a:pt x="1236" y="1012"/>
                </a:cubicBezTo>
                <a:close/>
                <a:moveTo>
                  <a:pt x="923" y="1037"/>
                </a:moveTo>
                <a:cubicBezTo>
                  <a:pt x="923" y="1037"/>
                  <a:pt x="923" y="1037"/>
                  <a:pt x="923" y="1037"/>
                </a:cubicBezTo>
                <a:cubicBezTo>
                  <a:pt x="922" y="1045"/>
                  <a:pt x="922" y="1045"/>
                  <a:pt x="922" y="1045"/>
                </a:cubicBezTo>
                <a:cubicBezTo>
                  <a:pt x="929" y="1046"/>
                  <a:pt x="929" y="1049"/>
                  <a:pt x="929" y="1051"/>
                </a:cubicBezTo>
                <a:cubicBezTo>
                  <a:pt x="929" y="1053"/>
                  <a:pt x="929" y="1056"/>
                  <a:pt x="929" y="1058"/>
                </a:cubicBezTo>
                <a:cubicBezTo>
                  <a:pt x="929" y="1061"/>
                  <a:pt x="928" y="1063"/>
                  <a:pt x="928" y="1065"/>
                </a:cubicBezTo>
                <a:cubicBezTo>
                  <a:pt x="928" y="1075"/>
                  <a:pt x="934" y="1078"/>
                  <a:pt x="943" y="1078"/>
                </a:cubicBezTo>
                <a:cubicBezTo>
                  <a:pt x="943" y="1078"/>
                  <a:pt x="943" y="1078"/>
                  <a:pt x="946" y="1078"/>
                </a:cubicBezTo>
                <a:cubicBezTo>
                  <a:pt x="946" y="1078"/>
                  <a:pt x="946" y="1078"/>
                  <a:pt x="946" y="1069"/>
                </a:cubicBezTo>
                <a:cubicBezTo>
                  <a:pt x="946" y="1069"/>
                  <a:pt x="946" y="1069"/>
                  <a:pt x="945" y="1069"/>
                </a:cubicBezTo>
                <a:cubicBezTo>
                  <a:pt x="941" y="1069"/>
                  <a:pt x="940" y="1066"/>
                  <a:pt x="940" y="1063"/>
                </a:cubicBezTo>
                <a:cubicBezTo>
                  <a:pt x="940" y="1062"/>
                  <a:pt x="940" y="1060"/>
                  <a:pt x="941" y="1058"/>
                </a:cubicBezTo>
                <a:cubicBezTo>
                  <a:pt x="941" y="1057"/>
                  <a:pt x="941" y="1055"/>
                  <a:pt x="941" y="1052"/>
                </a:cubicBezTo>
                <a:cubicBezTo>
                  <a:pt x="941" y="1045"/>
                  <a:pt x="938" y="1042"/>
                  <a:pt x="932" y="1041"/>
                </a:cubicBezTo>
                <a:cubicBezTo>
                  <a:pt x="932" y="1041"/>
                  <a:pt x="932" y="1041"/>
                  <a:pt x="932" y="1041"/>
                </a:cubicBezTo>
                <a:cubicBezTo>
                  <a:pt x="938" y="1040"/>
                  <a:pt x="941" y="1037"/>
                  <a:pt x="941" y="1030"/>
                </a:cubicBezTo>
                <a:cubicBezTo>
                  <a:pt x="941" y="1027"/>
                  <a:pt x="941" y="1026"/>
                  <a:pt x="941" y="1024"/>
                </a:cubicBezTo>
                <a:cubicBezTo>
                  <a:pt x="940" y="1022"/>
                  <a:pt x="940" y="1020"/>
                  <a:pt x="940" y="1019"/>
                </a:cubicBezTo>
                <a:cubicBezTo>
                  <a:pt x="940" y="1016"/>
                  <a:pt x="941" y="1013"/>
                  <a:pt x="945" y="1013"/>
                </a:cubicBezTo>
                <a:cubicBezTo>
                  <a:pt x="945" y="1013"/>
                  <a:pt x="945" y="1013"/>
                  <a:pt x="946" y="1013"/>
                </a:cubicBezTo>
                <a:cubicBezTo>
                  <a:pt x="946" y="1013"/>
                  <a:pt x="946" y="1013"/>
                  <a:pt x="946" y="1004"/>
                </a:cubicBezTo>
                <a:cubicBezTo>
                  <a:pt x="946" y="1004"/>
                  <a:pt x="946" y="1004"/>
                  <a:pt x="943" y="1004"/>
                </a:cubicBezTo>
                <a:cubicBezTo>
                  <a:pt x="934" y="1004"/>
                  <a:pt x="928" y="1008"/>
                  <a:pt x="928" y="1017"/>
                </a:cubicBezTo>
                <a:cubicBezTo>
                  <a:pt x="928" y="1019"/>
                  <a:pt x="929" y="1022"/>
                  <a:pt x="929" y="1024"/>
                </a:cubicBezTo>
                <a:cubicBezTo>
                  <a:pt x="929" y="1026"/>
                  <a:pt x="929" y="1029"/>
                  <a:pt x="929" y="1031"/>
                </a:cubicBezTo>
                <a:cubicBezTo>
                  <a:pt x="929" y="1033"/>
                  <a:pt x="929" y="1037"/>
                  <a:pt x="923" y="1037"/>
                </a:cubicBezTo>
                <a:close/>
                <a:moveTo>
                  <a:pt x="978" y="1045"/>
                </a:moveTo>
                <a:cubicBezTo>
                  <a:pt x="978" y="1045"/>
                  <a:pt x="978" y="1045"/>
                  <a:pt x="978" y="1045"/>
                </a:cubicBezTo>
                <a:cubicBezTo>
                  <a:pt x="978" y="1037"/>
                  <a:pt x="978" y="1037"/>
                  <a:pt x="978" y="1037"/>
                </a:cubicBezTo>
                <a:cubicBezTo>
                  <a:pt x="971" y="1037"/>
                  <a:pt x="971" y="1033"/>
                  <a:pt x="971" y="1031"/>
                </a:cubicBezTo>
                <a:cubicBezTo>
                  <a:pt x="971" y="1029"/>
                  <a:pt x="971" y="1026"/>
                  <a:pt x="971" y="1024"/>
                </a:cubicBezTo>
                <a:cubicBezTo>
                  <a:pt x="972" y="1022"/>
                  <a:pt x="972" y="1019"/>
                  <a:pt x="972" y="1017"/>
                </a:cubicBezTo>
                <a:cubicBezTo>
                  <a:pt x="972" y="1008"/>
                  <a:pt x="966" y="1004"/>
                  <a:pt x="957" y="1004"/>
                </a:cubicBezTo>
                <a:cubicBezTo>
                  <a:pt x="957" y="1004"/>
                  <a:pt x="957" y="1004"/>
                  <a:pt x="953" y="1004"/>
                </a:cubicBezTo>
                <a:cubicBezTo>
                  <a:pt x="953" y="1004"/>
                  <a:pt x="953" y="1004"/>
                  <a:pt x="953" y="1013"/>
                </a:cubicBezTo>
                <a:cubicBezTo>
                  <a:pt x="953" y="1013"/>
                  <a:pt x="953" y="1013"/>
                  <a:pt x="955" y="1013"/>
                </a:cubicBezTo>
                <a:cubicBezTo>
                  <a:pt x="958" y="1013"/>
                  <a:pt x="960" y="1016"/>
                  <a:pt x="960" y="1019"/>
                </a:cubicBezTo>
                <a:cubicBezTo>
                  <a:pt x="960" y="1020"/>
                  <a:pt x="960" y="1022"/>
                  <a:pt x="960" y="1024"/>
                </a:cubicBezTo>
                <a:cubicBezTo>
                  <a:pt x="959" y="1026"/>
                  <a:pt x="959" y="1027"/>
                  <a:pt x="959" y="1030"/>
                </a:cubicBezTo>
                <a:cubicBezTo>
                  <a:pt x="959" y="1037"/>
                  <a:pt x="962" y="1040"/>
                  <a:pt x="968" y="1041"/>
                </a:cubicBezTo>
                <a:cubicBezTo>
                  <a:pt x="968" y="1041"/>
                  <a:pt x="968" y="1041"/>
                  <a:pt x="968" y="1041"/>
                </a:cubicBezTo>
                <a:cubicBezTo>
                  <a:pt x="962" y="1042"/>
                  <a:pt x="959" y="1045"/>
                  <a:pt x="959" y="1052"/>
                </a:cubicBezTo>
                <a:cubicBezTo>
                  <a:pt x="959" y="1055"/>
                  <a:pt x="959" y="1057"/>
                  <a:pt x="960" y="1058"/>
                </a:cubicBezTo>
                <a:cubicBezTo>
                  <a:pt x="960" y="1060"/>
                  <a:pt x="960" y="1062"/>
                  <a:pt x="960" y="1063"/>
                </a:cubicBezTo>
                <a:cubicBezTo>
                  <a:pt x="960" y="1066"/>
                  <a:pt x="959" y="1069"/>
                  <a:pt x="955" y="1069"/>
                </a:cubicBezTo>
                <a:cubicBezTo>
                  <a:pt x="955" y="1069"/>
                  <a:pt x="955" y="1069"/>
                  <a:pt x="953" y="1069"/>
                </a:cubicBezTo>
                <a:cubicBezTo>
                  <a:pt x="953" y="1069"/>
                  <a:pt x="953" y="1069"/>
                  <a:pt x="953" y="1078"/>
                </a:cubicBezTo>
                <a:cubicBezTo>
                  <a:pt x="953" y="1078"/>
                  <a:pt x="953" y="1078"/>
                  <a:pt x="957" y="1078"/>
                </a:cubicBezTo>
                <a:cubicBezTo>
                  <a:pt x="966" y="1078"/>
                  <a:pt x="972" y="1075"/>
                  <a:pt x="972" y="1065"/>
                </a:cubicBezTo>
                <a:cubicBezTo>
                  <a:pt x="972" y="1063"/>
                  <a:pt x="972" y="1061"/>
                  <a:pt x="971" y="1058"/>
                </a:cubicBezTo>
                <a:cubicBezTo>
                  <a:pt x="971" y="1056"/>
                  <a:pt x="971" y="1053"/>
                  <a:pt x="971" y="1051"/>
                </a:cubicBezTo>
                <a:cubicBezTo>
                  <a:pt x="971" y="1049"/>
                  <a:pt x="971" y="1046"/>
                  <a:pt x="978" y="1045"/>
                </a:cubicBezTo>
                <a:close/>
                <a:moveTo>
                  <a:pt x="1447" y="1078"/>
                </a:moveTo>
                <a:cubicBezTo>
                  <a:pt x="1440" y="1078"/>
                  <a:pt x="1434" y="1075"/>
                  <a:pt x="1429" y="1068"/>
                </a:cubicBezTo>
                <a:cubicBezTo>
                  <a:pt x="1425" y="1063"/>
                  <a:pt x="1423" y="1053"/>
                  <a:pt x="1423" y="1042"/>
                </a:cubicBezTo>
                <a:cubicBezTo>
                  <a:pt x="1423" y="1028"/>
                  <a:pt x="1425" y="1019"/>
                  <a:pt x="1429" y="1012"/>
                </a:cubicBezTo>
                <a:cubicBezTo>
                  <a:pt x="1434" y="1005"/>
                  <a:pt x="1440" y="1002"/>
                  <a:pt x="1449" y="1002"/>
                </a:cubicBezTo>
                <a:cubicBezTo>
                  <a:pt x="1465" y="1002"/>
                  <a:pt x="1473" y="1015"/>
                  <a:pt x="1473" y="1039"/>
                </a:cubicBezTo>
                <a:cubicBezTo>
                  <a:pt x="1473" y="1052"/>
                  <a:pt x="1471" y="1062"/>
                  <a:pt x="1467" y="1068"/>
                </a:cubicBezTo>
                <a:cubicBezTo>
                  <a:pt x="1462" y="1075"/>
                  <a:pt x="1456" y="1078"/>
                  <a:pt x="1447" y="1078"/>
                </a:cubicBezTo>
                <a:close/>
                <a:moveTo>
                  <a:pt x="1448" y="1012"/>
                </a:moveTo>
                <a:cubicBezTo>
                  <a:pt x="1440" y="1012"/>
                  <a:pt x="1435" y="1021"/>
                  <a:pt x="1435" y="1041"/>
                </a:cubicBezTo>
                <a:cubicBezTo>
                  <a:pt x="1435" y="1059"/>
                  <a:pt x="1440" y="1068"/>
                  <a:pt x="1448" y="1068"/>
                </a:cubicBezTo>
                <a:cubicBezTo>
                  <a:pt x="1456" y="1068"/>
                  <a:pt x="1461" y="1059"/>
                  <a:pt x="1461" y="1041"/>
                </a:cubicBezTo>
                <a:cubicBezTo>
                  <a:pt x="1461" y="1021"/>
                  <a:pt x="1457" y="1012"/>
                  <a:pt x="1448" y="1012"/>
                </a:cubicBezTo>
                <a:close/>
                <a:moveTo>
                  <a:pt x="1565" y="1078"/>
                </a:moveTo>
                <a:cubicBezTo>
                  <a:pt x="1557" y="1078"/>
                  <a:pt x="1552" y="1075"/>
                  <a:pt x="1547" y="1068"/>
                </a:cubicBezTo>
                <a:cubicBezTo>
                  <a:pt x="1543" y="1063"/>
                  <a:pt x="1541" y="1053"/>
                  <a:pt x="1541" y="1042"/>
                </a:cubicBezTo>
                <a:cubicBezTo>
                  <a:pt x="1541" y="1028"/>
                  <a:pt x="1543" y="1019"/>
                  <a:pt x="1547" y="1012"/>
                </a:cubicBezTo>
                <a:cubicBezTo>
                  <a:pt x="1552" y="1005"/>
                  <a:pt x="1558" y="1002"/>
                  <a:pt x="1567" y="1002"/>
                </a:cubicBezTo>
                <a:cubicBezTo>
                  <a:pt x="1583" y="1002"/>
                  <a:pt x="1591" y="1015"/>
                  <a:pt x="1591" y="1039"/>
                </a:cubicBezTo>
                <a:cubicBezTo>
                  <a:pt x="1591" y="1052"/>
                  <a:pt x="1589" y="1062"/>
                  <a:pt x="1584" y="1068"/>
                </a:cubicBezTo>
                <a:cubicBezTo>
                  <a:pt x="1579" y="1075"/>
                  <a:pt x="1574" y="1078"/>
                  <a:pt x="1565" y="1078"/>
                </a:cubicBezTo>
                <a:close/>
                <a:moveTo>
                  <a:pt x="1566" y="1012"/>
                </a:moveTo>
                <a:cubicBezTo>
                  <a:pt x="1557" y="1012"/>
                  <a:pt x="1553" y="1021"/>
                  <a:pt x="1553" y="1041"/>
                </a:cubicBezTo>
                <a:cubicBezTo>
                  <a:pt x="1553" y="1059"/>
                  <a:pt x="1557" y="1068"/>
                  <a:pt x="1566" y="1068"/>
                </a:cubicBezTo>
                <a:cubicBezTo>
                  <a:pt x="1574" y="1068"/>
                  <a:pt x="1579" y="1059"/>
                  <a:pt x="1579" y="1041"/>
                </a:cubicBezTo>
                <a:cubicBezTo>
                  <a:pt x="1579" y="1021"/>
                  <a:pt x="1575" y="1012"/>
                  <a:pt x="1566" y="1012"/>
                </a:cubicBezTo>
                <a:close/>
                <a:moveTo>
                  <a:pt x="1520" y="1005"/>
                </a:moveTo>
                <a:cubicBezTo>
                  <a:pt x="1520" y="1005"/>
                  <a:pt x="1520" y="1005"/>
                  <a:pt x="1520" y="1005"/>
                </a:cubicBezTo>
                <a:cubicBezTo>
                  <a:pt x="1515" y="1005"/>
                  <a:pt x="1515" y="1005"/>
                  <a:pt x="1515" y="1005"/>
                </a:cubicBezTo>
                <a:cubicBezTo>
                  <a:pt x="1513" y="1006"/>
                  <a:pt x="1512" y="1007"/>
                  <a:pt x="1510" y="1008"/>
                </a:cubicBezTo>
                <a:cubicBezTo>
                  <a:pt x="1508" y="1010"/>
                  <a:pt x="1506" y="1010"/>
                  <a:pt x="1505" y="1011"/>
                </a:cubicBezTo>
                <a:cubicBezTo>
                  <a:pt x="1503" y="1012"/>
                  <a:pt x="1501" y="1013"/>
                  <a:pt x="1499" y="1013"/>
                </a:cubicBezTo>
                <a:cubicBezTo>
                  <a:pt x="1497" y="1014"/>
                  <a:pt x="1496" y="1015"/>
                  <a:pt x="1494" y="1015"/>
                </a:cubicBezTo>
                <a:cubicBezTo>
                  <a:pt x="1494" y="1015"/>
                  <a:pt x="1494" y="1015"/>
                  <a:pt x="1494" y="1026"/>
                </a:cubicBezTo>
                <a:cubicBezTo>
                  <a:pt x="1497" y="1025"/>
                  <a:pt x="1499" y="1023"/>
                  <a:pt x="1502" y="1023"/>
                </a:cubicBezTo>
                <a:cubicBezTo>
                  <a:pt x="1505" y="1022"/>
                  <a:pt x="1507" y="1021"/>
                  <a:pt x="1509" y="1019"/>
                </a:cubicBezTo>
                <a:cubicBezTo>
                  <a:pt x="1509" y="1019"/>
                  <a:pt x="1509" y="1019"/>
                  <a:pt x="1509" y="1078"/>
                </a:cubicBezTo>
                <a:cubicBezTo>
                  <a:pt x="1509" y="1078"/>
                  <a:pt x="1509" y="1078"/>
                  <a:pt x="1520" y="1078"/>
                </a:cubicBezTo>
                <a:cubicBezTo>
                  <a:pt x="1520" y="1078"/>
                  <a:pt x="1520" y="1078"/>
                  <a:pt x="1520" y="1005"/>
                </a:cubicBezTo>
                <a:close/>
                <a:moveTo>
                  <a:pt x="1636" y="1078"/>
                </a:moveTo>
                <a:cubicBezTo>
                  <a:pt x="1628" y="1078"/>
                  <a:pt x="1622" y="1075"/>
                  <a:pt x="1618" y="1069"/>
                </a:cubicBezTo>
                <a:cubicBezTo>
                  <a:pt x="1614" y="1063"/>
                  <a:pt x="1612" y="1054"/>
                  <a:pt x="1612" y="1042"/>
                </a:cubicBezTo>
                <a:cubicBezTo>
                  <a:pt x="1612" y="1028"/>
                  <a:pt x="1614" y="1019"/>
                  <a:pt x="1618" y="1012"/>
                </a:cubicBezTo>
                <a:cubicBezTo>
                  <a:pt x="1623" y="1006"/>
                  <a:pt x="1629" y="1002"/>
                  <a:pt x="1638" y="1002"/>
                </a:cubicBezTo>
                <a:cubicBezTo>
                  <a:pt x="1654" y="1002"/>
                  <a:pt x="1662" y="1015"/>
                  <a:pt x="1662" y="1040"/>
                </a:cubicBezTo>
                <a:cubicBezTo>
                  <a:pt x="1662" y="1052"/>
                  <a:pt x="1660" y="1062"/>
                  <a:pt x="1656" y="1068"/>
                </a:cubicBezTo>
                <a:cubicBezTo>
                  <a:pt x="1650" y="1075"/>
                  <a:pt x="1645" y="1078"/>
                  <a:pt x="1636" y="1078"/>
                </a:cubicBezTo>
                <a:close/>
                <a:moveTo>
                  <a:pt x="1637" y="1012"/>
                </a:moveTo>
                <a:cubicBezTo>
                  <a:pt x="1628" y="1012"/>
                  <a:pt x="1623" y="1022"/>
                  <a:pt x="1623" y="1042"/>
                </a:cubicBezTo>
                <a:cubicBezTo>
                  <a:pt x="1623" y="1060"/>
                  <a:pt x="1628" y="1068"/>
                  <a:pt x="1637" y="1068"/>
                </a:cubicBezTo>
                <a:cubicBezTo>
                  <a:pt x="1645" y="1068"/>
                  <a:pt x="1650" y="1060"/>
                  <a:pt x="1650" y="1041"/>
                </a:cubicBezTo>
                <a:cubicBezTo>
                  <a:pt x="1650" y="1021"/>
                  <a:pt x="1645" y="1012"/>
                  <a:pt x="1637" y="1012"/>
                </a:cubicBezTo>
                <a:close/>
                <a:moveTo>
                  <a:pt x="1683" y="1037"/>
                </a:moveTo>
                <a:cubicBezTo>
                  <a:pt x="1683" y="1037"/>
                  <a:pt x="1683" y="1037"/>
                  <a:pt x="1683" y="1037"/>
                </a:cubicBezTo>
                <a:cubicBezTo>
                  <a:pt x="1683" y="1045"/>
                  <a:pt x="1683" y="1045"/>
                  <a:pt x="1683" y="1045"/>
                </a:cubicBezTo>
                <a:cubicBezTo>
                  <a:pt x="1689" y="1046"/>
                  <a:pt x="1690" y="1049"/>
                  <a:pt x="1690" y="1051"/>
                </a:cubicBezTo>
                <a:cubicBezTo>
                  <a:pt x="1690" y="1053"/>
                  <a:pt x="1689" y="1056"/>
                  <a:pt x="1689" y="1058"/>
                </a:cubicBezTo>
                <a:cubicBezTo>
                  <a:pt x="1689" y="1061"/>
                  <a:pt x="1689" y="1063"/>
                  <a:pt x="1689" y="1065"/>
                </a:cubicBezTo>
                <a:cubicBezTo>
                  <a:pt x="1689" y="1075"/>
                  <a:pt x="1695" y="1078"/>
                  <a:pt x="1703" y="1078"/>
                </a:cubicBezTo>
                <a:cubicBezTo>
                  <a:pt x="1703" y="1078"/>
                  <a:pt x="1703" y="1078"/>
                  <a:pt x="1707" y="1078"/>
                </a:cubicBezTo>
                <a:cubicBezTo>
                  <a:pt x="1707" y="1078"/>
                  <a:pt x="1707" y="1078"/>
                  <a:pt x="1707" y="1069"/>
                </a:cubicBezTo>
                <a:cubicBezTo>
                  <a:pt x="1707" y="1069"/>
                  <a:pt x="1707" y="1069"/>
                  <a:pt x="1705" y="1069"/>
                </a:cubicBezTo>
                <a:cubicBezTo>
                  <a:pt x="1702" y="1069"/>
                  <a:pt x="1700" y="1066"/>
                  <a:pt x="1700" y="1063"/>
                </a:cubicBezTo>
                <a:cubicBezTo>
                  <a:pt x="1700" y="1062"/>
                  <a:pt x="1700" y="1060"/>
                  <a:pt x="1701" y="1058"/>
                </a:cubicBezTo>
                <a:cubicBezTo>
                  <a:pt x="1701" y="1057"/>
                  <a:pt x="1701" y="1055"/>
                  <a:pt x="1701" y="1052"/>
                </a:cubicBezTo>
                <a:cubicBezTo>
                  <a:pt x="1701" y="1045"/>
                  <a:pt x="1698" y="1042"/>
                  <a:pt x="1693" y="1041"/>
                </a:cubicBezTo>
                <a:cubicBezTo>
                  <a:pt x="1693" y="1041"/>
                  <a:pt x="1693" y="1041"/>
                  <a:pt x="1693" y="1041"/>
                </a:cubicBezTo>
                <a:cubicBezTo>
                  <a:pt x="1698" y="1040"/>
                  <a:pt x="1701" y="1037"/>
                  <a:pt x="1701" y="1030"/>
                </a:cubicBezTo>
                <a:cubicBezTo>
                  <a:pt x="1701" y="1027"/>
                  <a:pt x="1701" y="1026"/>
                  <a:pt x="1701" y="1024"/>
                </a:cubicBezTo>
                <a:cubicBezTo>
                  <a:pt x="1700" y="1022"/>
                  <a:pt x="1700" y="1020"/>
                  <a:pt x="1700" y="1019"/>
                </a:cubicBezTo>
                <a:cubicBezTo>
                  <a:pt x="1700" y="1016"/>
                  <a:pt x="1702" y="1013"/>
                  <a:pt x="1705" y="1013"/>
                </a:cubicBezTo>
                <a:cubicBezTo>
                  <a:pt x="1705" y="1013"/>
                  <a:pt x="1705" y="1013"/>
                  <a:pt x="1707" y="1013"/>
                </a:cubicBezTo>
                <a:cubicBezTo>
                  <a:pt x="1707" y="1013"/>
                  <a:pt x="1707" y="1013"/>
                  <a:pt x="1707" y="1004"/>
                </a:cubicBezTo>
                <a:cubicBezTo>
                  <a:pt x="1707" y="1004"/>
                  <a:pt x="1707" y="1004"/>
                  <a:pt x="1703" y="1004"/>
                </a:cubicBezTo>
                <a:cubicBezTo>
                  <a:pt x="1694" y="1004"/>
                  <a:pt x="1689" y="1008"/>
                  <a:pt x="1689" y="1017"/>
                </a:cubicBezTo>
                <a:cubicBezTo>
                  <a:pt x="1689" y="1019"/>
                  <a:pt x="1689" y="1022"/>
                  <a:pt x="1689" y="1024"/>
                </a:cubicBezTo>
                <a:cubicBezTo>
                  <a:pt x="1689" y="1026"/>
                  <a:pt x="1690" y="1029"/>
                  <a:pt x="1690" y="1031"/>
                </a:cubicBezTo>
                <a:cubicBezTo>
                  <a:pt x="1690" y="1033"/>
                  <a:pt x="1689" y="1037"/>
                  <a:pt x="1683" y="1037"/>
                </a:cubicBezTo>
                <a:close/>
                <a:moveTo>
                  <a:pt x="1737" y="1045"/>
                </a:moveTo>
                <a:cubicBezTo>
                  <a:pt x="1737" y="1045"/>
                  <a:pt x="1737" y="1045"/>
                  <a:pt x="1737" y="1045"/>
                </a:cubicBezTo>
                <a:cubicBezTo>
                  <a:pt x="1737" y="1037"/>
                  <a:pt x="1737" y="1037"/>
                  <a:pt x="1737" y="1037"/>
                </a:cubicBezTo>
                <a:cubicBezTo>
                  <a:pt x="1731" y="1037"/>
                  <a:pt x="1731" y="1033"/>
                  <a:pt x="1731" y="1031"/>
                </a:cubicBezTo>
                <a:cubicBezTo>
                  <a:pt x="1731" y="1029"/>
                  <a:pt x="1731" y="1026"/>
                  <a:pt x="1731" y="1024"/>
                </a:cubicBezTo>
                <a:cubicBezTo>
                  <a:pt x="1732" y="1022"/>
                  <a:pt x="1732" y="1019"/>
                  <a:pt x="1732" y="1017"/>
                </a:cubicBezTo>
                <a:cubicBezTo>
                  <a:pt x="1732" y="1008"/>
                  <a:pt x="1726" y="1004"/>
                  <a:pt x="1717" y="1004"/>
                </a:cubicBezTo>
                <a:cubicBezTo>
                  <a:pt x="1717" y="1004"/>
                  <a:pt x="1717" y="1004"/>
                  <a:pt x="1713" y="1004"/>
                </a:cubicBezTo>
                <a:cubicBezTo>
                  <a:pt x="1713" y="1004"/>
                  <a:pt x="1713" y="1004"/>
                  <a:pt x="1713" y="1013"/>
                </a:cubicBezTo>
                <a:cubicBezTo>
                  <a:pt x="1713" y="1013"/>
                  <a:pt x="1713" y="1013"/>
                  <a:pt x="1715" y="1013"/>
                </a:cubicBezTo>
                <a:cubicBezTo>
                  <a:pt x="1719" y="1013"/>
                  <a:pt x="1720" y="1016"/>
                  <a:pt x="1720" y="1019"/>
                </a:cubicBezTo>
                <a:cubicBezTo>
                  <a:pt x="1720" y="1020"/>
                  <a:pt x="1720" y="1022"/>
                  <a:pt x="1720" y="1024"/>
                </a:cubicBezTo>
                <a:cubicBezTo>
                  <a:pt x="1719" y="1026"/>
                  <a:pt x="1719" y="1027"/>
                  <a:pt x="1719" y="1030"/>
                </a:cubicBezTo>
                <a:cubicBezTo>
                  <a:pt x="1719" y="1037"/>
                  <a:pt x="1722" y="1040"/>
                  <a:pt x="1728" y="1041"/>
                </a:cubicBezTo>
                <a:cubicBezTo>
                  <a:pt x="1728" y="1041"/>
                  <a:pt x="1728" y="1041"/>
                  <a:pt x="1728" y="1041"/>
                </a:cubicBezTo>
                <a:cubicBezTo>
                  <a:pt x="1722" y="1042"/>
                  <a:pt x="1719" y="1045"/>
                  <a:pt x="1719" y="1052"/>
                </a:cubicBezTo>
                <a:cubicBezTo>
                  <a:pt x="1719" y="1055"/>
                  <a:pt x="1719" y="1057"/>
                  <a:pt x="1720" y="1058"/>
                </a:cubicBezTo>
                <a:cubicBezTo>
                  <a:pt x="1720" y="1060"/>
                  <a:pt x="1720" y="1062"/>
                  <a:pt x="1720" y="1063"/>
                </a:cubicBezTo>
                <a:cubicBezTo>
                  <a:pt x="1720" y="1066"/>
                  <a:pt x="1719" y="1069"/>
                  <a:pt x="1715" y="1069"/>
                </a:cubicBezTo>
                <a:cubicBezTo>
                  <a:pt x="1715" y="1069"/>
                  <a:pt x="1715" y="1069"/>
                  <a:pt x="1713" y="1069"/>
                </a:cubicBezTo>
                <a:cubicBezTo>
                  <a:pt x="1713" y="1069"/>
                  <a:pt x="1713" y="1069"/>
                  <a:pt x="1713" y="1078"/>
                </a:cubicBezTo>
                <a:cubicBezTo>
                  <a:pt x="1713" y="1078"/>
                  <a:pt x="1713" y="1078"/>
                  <a:pt x="1717" y="1078"/>
                </a:cubicBezTo>
                <a:cubicBezTo>
                  <a:pt x="1726" y="1078"/>
                  <a:pt x="1732" y="1075"/>
                  <a:pt x="1732" y="1065"/>
                </a:cubicBezTo>
                <a:cubicBezTo>
                  <a:pt x="1732" y="1063"/>
                  <a:pt x="1732" y="1061"/>
                  <a:pt x="1731" y="1058"/>
                </a:cubicBezTo>
                <a:cubicBezTo>
                  <a:pt x="1731" y="1056"/>
                  <a:pt x="1731" y="1053"/>
                  <a:pt x="1731" y="1051"/>
                </a:cubicBezTo>
                <a:cubicBezTo>
                  <a:pt x="1731" y="1049"/>
                  <a:pt x="1731" y="1046"/>
                  <a:pt x="1737" y="1045"/>
                </a:cubicBezTo>
                <a:close/>
                <a:moveTo>
                  <a:pt x="1858" y="1078"/>
                </a:moveTo>
                <a:cubicBezTo>
                  <a:pt x="1850" y="1078"/>
                  <a:pt x="1844" y="1075"/>
                  <a:pt x="1839" y="1069"/>
                </a:cubicBezTo>
                <a:cubicBezTo>
                  <a:pt x="1836" y="1063"/>
                  <a:pt x="1833" y="1054"/>
                  <a:pt x="1833" y="1042"/>
                </a:cubicBezTo>
                <a:cubicBezTo>
                  <a:pt x="1833" y="1028"/>
                  <a:pt x="1836" y="1019"/>
                  <a:pt x="1840" y="1012"/>
                </a:cubicBezTo>
                <a:cubicBezTo>
                  <a:pt x="1845" y="1006"/>
                  <a:pt x="1851" y="1002"/>
                  <a:pt x="1860" y="1002"/>
                </a:cubicBezTo>
                <a:cubicBezTo>
                  <a:pt x="1876" y="1002"/>
                  <a:pt x="1884" y="1015"/>
                  <a:pt x="1884" y="1040"/>
                </a:cubicBezTo>
                <a:cubicBezTo>
                  <a:pt x="1884" y="1052"/>
                  <a:pt x="1882" y="1062"/>
                  <a:pt x="1877" y="1068"/>
                </a:cubicBezTo>
                <a:cubicBezTo>
                  <a:pt x="1873" y="1075"/>
                  <a:pt x="1866" y="1078"/>
                  <a:pt x="1858" y="1078"/>
                </a:cubicBezTo>
                <a:close/>
                <a:moveTo>
                  <a:pt x="1859" y="1012"/>
                </a:moveTo>
                <a:cubicBezTo>
                  <a:pt x="1850" y="1012"/>
                  <a:pt x="1845" y="1022"/>
                  <a:pt x="1845" y="1042"/>
                </a:cubicBezTo>
                <a:cubicBezTo>
                  <a:pt x="1845" y="1060"/>
                  <a:pt x="1850" y="1068"/>
                  <a:pt x="1859" y="1068"/>
                </a:cubicBezTo>
                <a:cubicBezTo>
                  <a:pt x="1867" y="1068"/>
                  <a:pt x="1872" y="1060"/>
                  <a:pt x="1872" y="1041"/>
                </a:cubicBezTo>
                <a:cubicBezTo>
                  <a:pt x="1872" y="1021"/>
                  <a:pt x="1867" y="1012"/>
                  <a:pt x="1859" y="1012"/>
                </a:cubicBezTo>
                <a:close/>
                <a:moveTo>
                  <a:pt x="1932" y="1005"/>
                </a:moveTo>
                <a:cubicBezTo>
                  <a:pt x="1932" y="1005"/>
                  <a:pt x="1932" y="1005"/>
                  <a:pt x="1932" y="1005"/>
                </a:cubicBezTo>
                <a:cubicBezTo>
                  <a:pt x="1927" y="1005"/>
                  <a:pt x="1927" y="1005"/>
                  <a:pt x="1927" y="1005"/>
                </a:cubicBezTo>
                <a:cubicBezTo>
                  <a:pt x="1924" y="1006"/>
                  <a:pt x="1923" y="1007"/>
                  <a:pt x="1921" y="1008"/>
                </a:cubicBezTo>
                <a:cubicBezTo>
                  <a:pt x="1919" y="1010"/>
                  <a:pt x="1917" y="1010"/>
                  <a:pt x="1916" y="1011"/>
                </a:cubicBezTo>
                <a:cubicBezTo>
                  <a:pt x="1913" y="1012"/>
                  <a:pt x="1912" y="1013"/>
                  <a:pt x="1910" y="1013"/>
                </a:cubicBezTo>
                <a:cubicBezTo>
                  <a:pt x="1908" y="1014"/>
                  <a:pt x="1907" y="1015"/>
                  <a:pt x="1904" y="1015"/>
                </a:cubicBezTo>
                <a:cubicBezTo>
                  <a:pt x="1904" y="1015"/>
                  <a:pt x="1904" y="1015"/>
                  <a:pt x="1904" y="1026"/>
                </a:cubicBezTo>
                <a:cubicBezTo>
                  <a:pt x="1907" y="1025"/>
                  <a:pt x="1910" y="1023"/>
                  <a:pt x="1913" y="1023"/>
                </a:cubicBezTo>
                <a:cubicBezTo>
                  <a:pt x="1916" y="1022"/>
                  <a:pt x="1918" y="1021"/>
                  <a:pt x="1920" y="1019"/>
                </a:cubicBezTo>
                <a:cubicBezTo>
                  <a:pt x="1920" y="1019"/>
                  <a:pt x="1920" y="1019"/>
                  <a:pt x="1920" y="1078"/>
                </a:cubicBezTo>
                <a:cubicBezTo>
                  <a:pt x="1920" y="1078"/>
                  <a:pt x="1920" y="1078"/>
                  <a:pt x="1932" y="1078"/>
                </a:cubicBezTo>
                <a:cubicBezTo>
                  <a:pt x="1932" y="1078"/>
                  <a:pt x="1932" y="1078"/>
                  <a:pt x="1932" y="1005"/>
                </a:cubicBezTo>
                <a:close/>
                <a:moveTo>
                  <a:pt x="128" y="957"/>
                </a:moveTo>
                <a:cubicBezTo>
                  <a:pt x="128" y="958"/>
                  <a:pt x="129" y="960"/>
                  <a:pt x="130" y="961"/>
                </a:cubicBezTo>
                <a:cubicBezTo>
                  <a:pt x="130" y="963"/>
                  <a:pt x="130" y="965"/>
                  <a:pt x="131" y="966"/>
                </a:cubicBezTo>
                <a:cubicBezTo>
                  <a:pt x="131" y="968"/>
                  <a:pt x="131" y="969"/>
                  <a:pt x="131" y="971"/>
                </a:cubicBezTo>
                <a:cubicBezTo>
                  <a:pt x="132" y="974"/>
                  <a:pt x="131" y="976"/>
                  <a:pt x="128" y="976"/>
                </a:cubicBezTo>
                <a:cubicBezTo>
                  <a:pt x="125" y="976"/>
                  <a:pt x="122" y="975"/>
                  <a:pt x="119" y="975"/>
                </a:cubicBezTo>
                <a:cubicBezTo>
                  <a:pt x="119" y="975"/>
                  <a:pt x="118" y="975"/>
                  <a:pt x="118" y="976"/>
                </a:cubicBezTo>
                <a:cubicBezTo>
                  <a:pt x="116" y="977"/>
                  <a:pt x="115" y="979"/>
                  <a:pt x="114" y="980"/>
                </a:cubicBezTo>
                <a:cubicBezTo>
                  <a:pt x="112" y="983"/>
                  <a:pt x="108" y="983"/>
                  <a:pt x="106" y="981"/>
                </a:cubicBezTo>
                <a:cubicBezTo>
                  <a:pt x="104" y="979"/>
                  <a:pt x="103" y="976"/>
                  <a:pt x="101" y="973"/>
                </a:cubicBezTo>
                <a:cubicBezTo>
                  <a:pt x="101" y="972"/>
                  <a:pt x="101" y="970"/>
                  <a:pt x="103" y="969"/>
                </a:cubicBezTo>
                <a:cubicBezTo>
                  <a:pt x="101" y="969"/>
                  <a:pt x="99" y="969"/>
                  <a:pt x="97" y="969"/>
                </a:cubicBezTo>
                <a:cubicBezTo>
                  <a:pt x="97" y="971"/>
                  <a:pt x="95" y="973"/>
                  <a:pt x="95" y="975"/>
                </a:cubicBezTo>
                <a:cubicBezTo>
                  <a:pt x="95" y="975"/>
                  <a:pt x="94" y="976"/>
                  <a:pt x="94" y="977"/>
                </a:cubicBezTo>
                <a:cubicBezTo>
                  <a:pt x="94" y="980"/>
                  <a:pt x="93" y="981"/>
                  <a:pt x="90" y="981"/>
                </a:cubicBezTo>
                <a:cubicBezTo>
                  <a:pt x="87" y="981"/>
                  <a:pt x="84" y="980"/>
                  <a:pt x="81" y="979"/>
                </a:cubicBezTo>
                <a:cubicBezTo>
                  <a:pt x="79" y="978"/>
                  <a:pt x="79" y="977"/>
                  <a:pt x="79" y="975"/>
                </a:cubicBezTo>
                <a:cubicBezTo>
                  <a:pt x="79" y="974"/>
                  <a:pt x="79" y="973"/>
                  <a:pt x="80" y="973"/>
                </a:cubicBezTo>
                <a:cubicBezTo>
                  <a:pt x="77" y="972"/>
                  <a:pt x="75" y="971"/>
                  <a:pt x="73" y="969"/>
                </a:cubicBezTo>
                <a:cubicBezTo>
                  <a:pt x="72" y="969"/>
                  <a:pt x="71" y="967"/>
                  <a:pt x="70" y="965"/>
                </a:cubicBezTo>
                <a:cubicBezTo>
                  <a:pt x="69" y="963"/>
                  <a:pt x="69" y="962"/>
                  <a:pt x="71" y="960"/>
                </a:cubicBezTo>
                <a:cubicBezTo>
                  <a:pt x="74" y="958"/>
                  <a:pt x="75" y="955"/>
                  <a:pt x="74" y="951"/>
                </a:cubicBezTo>
                <a:cubicBezTo>
                  <a:pt x="74" y="949"/>
                  <a:pt x="74" y="947"/>
                  <a:pt x="74" y="945"/>
                </a:cubicBezTo>
                <a:cubicBezTo>
                  <a:pt x="73" y="944"/>
                  <a:pt x="71" y="944"/>
                  <a:pt x="70" y="943"/>
                </a:cubicBezTo>
                <a:cubicBezTo>
                  <a:pt x="69" y="941"/>
                  <a:pt x="68" y="939"/>
                  <a:pt x="68" y="937"/>
                </a:cubicBezTo>
                <a:cubicBezTo>
                  <a:pt x="68" y="934"/>
                  <a:pt x="72" y="931"/>
                  <a:pt x="74" y="931"/>
                </a:cubicBezTo>
                <a:cubicBezTo>
                  <a:pt x="75" y="931"/>
                  <a:pt x="75" y="932"/>
                  <a:pt x="75" y="933"/>
                </a:cubicBezTo>
                <a:cubicBezTo>
                  <a:pt x="75" y="934"/>
                  <a:pt x="75" y="935"/>
                  <a:pt x="75" y="936"/>
                </a:cubicBezTo>
                <a:cubicBezTo>
                  <a:pt x="75" y="936"/>
                  <a:pt x="74" y="936"/>
                  <a:pt x="74" y="936"/>
                </a:cubicBezTo>
                <a:cubicBezTo>
                  <a:pt x="74" y="937"/>
                  <a:pt x="73" y="938"/>
                  <a:pt x="72" y="940"/>
                </a:cubicBezTo>
                <a:cubicBezTo>
                  <a:pt x="74" y="940"/>
                  <a:pt x="74" y="940"/>
                  <a:pt x="75" y="939"/>
                </a:cubicBezTo>
                <a:cubicBezTo>
                  <a:pt x="76" y="938"/>
                  <a:pt x="77" y="937"/>
                  <a:pt x="77" y="936"/>
                </a:cubicBezTo>
                <a:cubicBezTo>
                  <a:pt x="82" y="929"/>
                  <a:pt x="88" y="926"/>
                  <a:pt x="95" y="924"/>
                </a:cubicBezTo>
                <a:cubicBezTo>
                  <a:pt x="99" y="924"/>
                  <a:pt x="102" y="922"/>
                  <a:pt x="104" y="920"/>
                </a:cubicBezTo>
                <a:cubicBezTo>
                  <a:pt x="104" y="919"/>
                  <a:pt x="105" y="919"/>
                  <a:pt x="105" y="919"/>
                </a:cubicBezTo>
                <a:cubicBezTo>
                  <a:pt x="108" y="918"/>
                  <a:pt x="110" y="916"/>
                  <a:pt x="112" y="914"/>
                </a:cubicBezTo>
                <a:cubicBezTo>
                  <a:pt x="119" y="907"/>
                  <a:pt x="131" y="906"/>
                  <a:pt x="139" y="913"/>
                </a:cubicBezTo>
                <a:cubicBezTo>
                  <a:pt x="141" y="915"/>
                  <a:pt x="144" y="917"/>
                  <a:pt x="146" y="919"/>
                </a:cubicBezTo>
                <a:cubicBezTo>
                  <a:pt x="148" y="920"/>
                  <a:pt x="149" y="922"/>
                  <a:pt x="150" y="924"/>
                </a:cubicBezTo>
                <a:cubicBezTo>
                  <a:pt x="151" y="925"/>
                  <a:pt x="152" y="925"/>
                  <a:pt x="153" y="924"/>
                </a:cubicBezTo>
                <a:cubicBezTo>
                  <a:pt x="154" y="924"/>
                  <a:pt x="154" y="923"/>
                  <a:pt x="155" y="922"/>
                </a:cubicBezTo>
                <a:cubicBezTo>
                  <a:pt x="157" y="919"/>
                  <a:pt x="160" y="919"/>
                  <a:pt x="161" y="922"/>
                </a:cubicBezTo>
                <a:cubicBezTo>
                  <a:pt x="163" y="926"/>
                  <a:pt x="163" y="928"/>
                  <a:pt x="164" y="931"/>
                </a:cubicBezTo>
                <a:cubicBezTo>
                  <a:pt x="164" y="936"/>
                  <a:pt x="164" y="940"/>
                  <a:pt x="163" y="945"/>
                </a:cubicBezTo>
                <a:cubicBezTo>
                  <a:pt x="160" y="951"/>
                  <a:pt x="155" y="954"/>
                  <a:pt x="149" y="954"/>
                </a:cubicBezTo>
                <a:cubicBezTo>
                  <a:pt x="148" y="954"/>
                  <a:pt x="148" y="954"/>
                  <a:pt x="147" y="954"/>
                </a:cubicBezTo>
                <a:cubicBezTo>
                  <a:pt x="144" y="954"/>
                  <a:pt x="143" y="954"/>
                  <a:pt x="143" y="957"/>
                </a:cubicBezTo>
                <a:cubicBezTo>
                  <a:pt x="141" y="961"/>
                  <a:pt x="135" y="963"/>
                  <a:pt x="132" y="960"/>
                </a:cubicBezTo>
                <a:cubicBezTo>
                  <a:pt x="131" y="958"/>
                  <a:pt x="130" y="958"/>
                  <a:pt x="129" y="956"/>
                </a:cubicBezTo>
                <a:cubicBezTo>
                  <a:pt x="128" y="957"/>
                  <a:pt x="128" y="957"/>
                  <a:pt x="128" y="957"/>
                </a:cubicBezTo>
                <a:close/>
                <a:moveTo>
                  <a:pt x="123" y="952"/>
                </a:moveTo>
                <a:cubicBezTo>
                  <a:pt x="126" y="954"/>
                  <a:pt x="130" y="955"/>
                  <a:pt x="132" y="958"/>
                </a:cubicBezTo>
                <a:cubicBezTo>
                  <a:pt x="134" y="960"/>
                  <a:pt x="136" y="960"/>
                  <a:pt x="138" y="960"/>
                </a:cubicBezTo>
                <a:cubicBezTo>
                  <a:pt x="141" y="959"/>
                  <a:pt x="142" y="957"/>
                  <a:pt x="142" y="954"/>
                </a:cubicBezTo>
                <a:cubicBezTo>
                  <a:pt x="142" y="954"/>
                  <a:pt x="141" y="954"/>
                  <a:pt x="141" y="954"/>
                </a:cubicBezTo>
                <a:cubicBezTo>
                  <a:pt x="141" y="956"/>
                  <a:pt x="139" y="957"/>
                  <a:pt x="139" y="958"/>
                </a:cubicBezTo>
                <a:cubicBezTo>
                  <a:pt x="137" y="959"/>
                  <a:pt x="136" y="959"/>
                  <a:pt x="135" y="958"/>
                </a:cubicBezTo>
                <a:cubicBezTo>
                  <a:pt x="135" y="958"/>
                  <a:pt x="134" y="957"/>
                  <a:pt x="134" y="956"/>
                </a:cubicBezTo>
                <a:cubicBezTo>
                  <a:pt x="134" y="954"/>
                  <a:pt x="135" y="952"/>
                  <a:pt x="135" y="950"/>
                </a:cubicBezTo>
                <a:cubicBezTo>
                  <a:pt x="138" y="951"/>
                  <a:pt x="141" y="952"/>
                  <a:pt x="145" y="952"/>
                </a:cubicBezTo>
                <a:cubicBezTo>
                  <a:pt x="152" y="954"/>
                  <a:pt x="158" y="952"/>
                  <a:pt x="161" y="943"/>
                </a:cubicBezTo>
                <a:cubicBezTo>
                  <a:pt x="163" y="939"/>
                  <a:pt x="163" y="934"/>
                  <a:pt x="162" y="929"/>
                </a:cubicBezTo>
                <a:cubicBezTo>
                  <a:pt x="161" y="927"/>
                  <a:pt x="161" y="925"/>
                  <a:pt x="160" y="923"/>
                </a:cubicBezTo>
                <a:cubicBezTo>
                  <a:pt x="159" y="922"/>
                  <a:pt x="158" y="921"/>
                  <a:pt x="157" y="923"/>
                </a:cubicBezTo>
                <a:cubicBezTo>
                  <a:pt x="155" y="924"/>
                  <a:pt x="154" y="926"/>
                  <a:pt x="152" y="927"/>
                </a:cubicBezTo>
                <a:cubicBezTo>
                  <a:pt x="151" y="927"/>
                  <a:pt x="150" y="928"/>
                  <a:pt x="150" y="929"/>
                </a:cubicBezTo>
                <a:cubicBezTo>
                  <a:pt x="151" y="932"/>
                  <a:pt x="150" y="935"/>
                  <a:pt x="149" y="939"/>
                </a:cubicBezTo>
                <a:cubicBezTo>
                  <a:pt x="149" y="937"/>
                  <a:pt x="150" y="935"/>
                  <a:pt x="150" y="933"/>
                </a:cubicBezTo>
                <a:cubicBezTo>
                  <a:pt x="150" y="932"/>
                  <a:pt x="149" y="932"/>
                  <a:pt x="149" y="931"/>
                </a:cubicBezTo>
                <a:cubicBezTo>
                  <a:pt x="148" y="932"/>
                  <a:pt x="148" y="932"/>
                  <a:pt x="148" y="932"/>
                </a:cubicBezTo>
                <a:cubicBezTo>
                  <a:pt x="147" y="933"/>
                  <a:pt x="146" y="935"/>
                  <a:pt x="145" y="936"/>
                </a:cubicBezTo>
                <a:cubicBezTo>
                  <a:pt x="145" y="936"/>
                  <a:pt x="145" y="936"/>
                  <a:pt x="145" y="936"/>
                </a:cubicBezTo>
                <a:cubicBezTo>
                  <a:pt x="145" y="935"/>
                  <a:pt x="146" y="933"/>
                  <a:pt x="146" y="931"/>
                </a:cubicBezTo>
                <a:cubicBezTo>
                  <a:pt x="145" y="931"/>
                  <a:pt x="144" y="932"/>
                  <a:pt x="144" y="933"/>
                </a:cubicBezTo>
                <a:cubicBezTo>
                  <a:pt x="143" y="933"/>
                  <a:pt x="143" y="934"/>
                  <a:pt x="143" y="935"/>
                </a:cubicBezTo>
                <a:cubicBezTo>
                  <a:pt x="143" y="931"/>
                  <a:pt x="143" y="931"/>
                  <a:pt x="149" y="930"/>
                </a:cubicBezTo>
                <a:cubicBezTo>
                  <a:pt x="149" y="929"/>
                  <a:pt x="148" y="929"/>
                  <a:pt x="148" y="929"/>
                </a:cubicBezTo>
                <a:cubicBezTo>
                  <a:pt x="145" y="929"/>
                  <a:pt x="144" y="928"/>
                  <a:pt x="144" y="926"/>
                </a:cubicBezTo>
                <a:cubicBezTo>
                  <a:pt x="146" y="925"/>
                  <a:pt x="147" y="925"/>
                  <a:pt x="149" y="924"/>
                </a:cubicBezTo>
                <a:cubicBezTo>
                  <a:pt x="147" y="922"/>
                  <a:pt x="146" y="919"/>
                  <a:pt x="143" y="919"/>
                </a:cubicBezTo>
                <a:cubicBezTo>
                  <a:pt x="142" y="919"/>
                  <a:pt x="142" y="918"/>
                  <a:pt x="142" y="918"/>
                </a:cubicBezTo>
                <a:cubicBezTo>
                  <a:pt x="139" y="916"/>
                  <a:pt x="137" y="914"/>
                  <a:pt x="134" y="912"/>
                </a:cubicBezTo>
                <a:cubicBezTo>
                  <a:pt x="132" y="910"/>
                  <a:pt x="129" y="910"/>
                  <a:pt x="127" y="910"/>
                </a:cubicBezTo>
                <a:cubicBezTo>
                  <a:pt x="124" y="910"/>
                  <a:pt x="121" y="911"/>
                  <a:pt x="117" y="912"/>
                </a:cubicBezTo>
                <a:cubicBezTo>
                  <a:pt x="115" y="913"/>
                  <a:pt x="112" y="915"/>
                  <a:pt x="110" y="918"/>
                </a:cubicBezTo>
                <a:cubicBezTo>
                  <a:pt x="112" y="918"/>
                  <a:pt x="113" y="918"/>
                  <a:pt x="114" y="918"/>
                </a:cubicBezTo>
                <a:cubicBezTo>
                  <a:pt x="114" y="918"/>
                  <a:pt x="113" y="919"/>
                  <a:pt x="112" y="919"/>
                </a:cubicBezTo>
                <a:cubicBezTo>
                  <a:pt x="110" y="920"/>
                  <a:pt x="107" y="919"/>
                  <a:pt x="105" y="921"/>
                </a:cubicBezTo>
                <a:cubicBezTo>
                  <a:pt x="102" y="925"/>
                  <a:pt x="98" y="929"/>
                  <a:pt x="94" y="933"/>
                </a:cubicBezTo>
                <a:cubicBezTo>
                  <a:pt x="93" y="935"/>
                  <a:pt x="92" y="937"/>
                  <a:pt x="91" y="940"/>
                </a:cubicBezTo>
                <a:cubicBezTo>
                  <a:pt x="91" y="940"/>
                  <a:pt x="91" y="941"/>
                  <a:pt x="91" y="941"/>
                </a:cubicBezTo>
                <a:cubicBezTo>
                  <a:pt x="92" y="943"/>
                  <a:pt x="94" y="945"/>
                  <a:pt x="95" y="947"/>
                </a:cubicBezTo>
                <a:cubicBezTo>
                  <a:pt x="96" y="946"/>
                  <a:pt x="97" y="944"/>
                  <a:pt x="99" y="943"/>
                </a:cubicBezTo>
                <a:cubicBezTo>
                  <a:pt x="98" y="944"/>
                  <a:pt x="98" y="945"/>
                  <a:pt x="97" y="947"/>
                </a:cubicBezTo>
                <a:cubicBezTo>
                  <a:pt x="96" y="948"/>
                  <a:pt x="95" y="949"/>
                  <a:pt x="95" y="951"/>
                </a:cubicBezTo>
                <a:cubicBezTo>
                  <a:pt x="95" y="952"/>
                  <a:pt x="95" y="953"/>
                  <a:pt x="95" y="954"/>
                </a:cubicBezTo>
                <a:cubicBezTo>
                  <a:pt x="98" y="957"/>
                  <a:pt x="101" y="957"/>
                  <a:pt x="105" y="955"/>
                </a:cubicBezTo>
                <a:cubicBezTo>
                  <a:pt x="107" y="954"/>
                  <a:pt x="110" y="952"/>
                  <a:pt x="113" y="952"/>
                </a:cubicBezTo>
                <a:cubicBezTo>
                  <a:pt x="114" y="951"/>
                  <a:pt x="115" y="950"/>
                  <a:pt x="115" y="949"/>
                </a:cubicBezTo>
                <a:cubicBezTo>
                  <a:pt x="115" y="946"/>
                  <a:pt x="115" y="942"/>
                  <a:pt x="115" y="939"/>
                </a:cubicBezTo>
                <a:cubicBezTo>
                  <a:pt x="115" y="936"/>
                  <a:pt x="115" y="933"/>
                  <a:pt x="115" y="930"/>
                </a:cubicBezTo>
                <a:cubicBezTo>
                  <a:pt x="116" y="933"/>
                  <a:pt x="117" y="935"/>
                  <a:pt x="117" y="938"/>
                </a:cubicBezTo>
                <a:cubicBezTo>
                  <a:pt x="118" y="943"/>
                  <a:pt x="118" y="947"/>
                  <a:pt x="117" y="951"/>
                </a:cubicBezTo>
                <a:cubicBezTo>
                  <a:pt x="116" y="952"/>
                  <a:pt x="115" y="953"/>
                  <a:pt x="115" y="953"/>
                </a:cubicBezTo>
                <a:cubicBezTo>
                  <a:pt x="112" y="953"/>
                  <a:pt x="108" y="955"/>
                  <a:pt x="105" y="957"/>
                </a:cubicBezTo>
                <a:cubicBezTo>
                  <a:pt x="100" y="960"/>
                  <a:pt x="97" y="958"/>
                  <a:pt x="93" y="954"/>
                </a:cubicBezTo>
                <a:cubicBezTo>
                  <a:pt x="93" y="954"/>
                  <a:pt x="93" y="952"/>
                  <a:pt x="93" y="952"/>
                </a:cubicBezTo>
                <a:cubicBezTo>
                  <a:pt x="94" y="950"/>
                  <a:pt x="93" y="948"/>
                  <a:pt x="92" y="946"/>
                </a:cubicBezTo>
                <a:cubicBezTo>
                  <a:pt x="90" y="944"/>
                  <a:pt x="88" y="941"/>
                  <a:pt x="90" y="939"/>
                </a:cubicBezTo>
                <a:cubicBezTo>
                  <a:pt x="90" y="937"/>
                  <a:pt x="91" y="935"/>
                  <a:pt x="92" y="933"/>
                </a:cubicBezTo>
                <a:cubicBezTo>
                  <a:pt x="94" y="931"/>
                  <a:pt x="96" y="928"/>
                  <a:pt x="98" y="926"/>
                </a:cubicBezTo>
                <a:cubicBezTo>
                  <a:pt x="98" y="926"/>
                  <a:pt x="97" y="926"/>
                  <a:pt x="97" y="926"/>
                </a:cubicBezTo>
                <a:cubicBezTo>
                  <a:pt x="92" y="927"/>
                  <a:pt x="88" y="928"/>
                  <a:pt x="84" y="931"/>
                </a:cubicBezTo>
                <a:cubicBezTo>
                  <a:pt x="79" y="936"/>
                  <a:pt x="76" y="941"/>
                  <a:pt x="76" y="948"/>
                </a:cubicBezTo>
                <a:cubicBezTo>
                  <a:pt x="75" y="954"/>
                  <a:pt x="78" y="960"/>
                  <a:pt x="81" y="966"/>
                </a:cubicBezTo>
                <a:cubicBezTo>
                  <a:pt x="82" y="967"/>
                  <a:pt x="83" y="969"/>
                  <a:pt x="82" y="970"/>
                </a:cubicBezTo>
                <a:cubicBezTo>
                  <a:pt x="82" y="971"/>
                  <a:pt x="82" y="973"/>
                  <a:pt x="81" y="974"/>
                </a:cubicBezTo>
                <a:cubicBezTo>
                  <a:pt x="81" y="976"/>
                  <a:pt x="81" y="977"/>
                  <a:pt x="82" y="977"/>
                </a:cubicBezTo>
                <a:cubicBezTo>
                  <a:pt x="85" y="978"/>
                  <a:pt x="88" y="979"/>
                  <a:pt x="91" y="979"/>
                </a:cubicBezTo>
                <a:cubicBezTo>
                  <a:pt x="92" y="979"/>
                  <a:pt x="92" y="978"/>
                  <a:pt x="92" y="978"/>
                </a:cubicBezTo>
                <a:cubicBezTo>
                  <a:pt x="93" y="977"/>
                  <a:pt x="93" y="975"/>
                  <a:pt x="94" y="974"/>
                </a:cubicBezTo>
                <a:cubicBezTo>
                  <a:pt x="95" y="972"/>
                  <a:pt x="95" y="969"/>
                  <a:pt x="95" y="966"/>
                </a:cubicBezTo>
                <a:cubicBezTo>
                  <a:pt x="95" y="966"/>
                  <a:pt x="95" y="966"/>
                  <a:pt x="95" y="965"/>
                </a:cubicBezTo>
                <a:cubicBezTo>
                  <a:pt x="95" y="965"/>
                  <a:pt x="95" y="965"/>
                  <a:pt x="95" y="964"/>
                </a:cubicBezTo>
                <a:cubicBezTo>
                  <a:pt x="96" y="967"/>
                  <a:pt x="97" y="967"/>
                  <a:pt x="99" y="967"/>
                </a:cubicBezTo>
                <a:cubicBezTo>
                  <a:pt x="100" y="967"/>
                  <a:pt x="101" y="967"/>
                  <a:pt x="102" y="967"/>
                </a:cubicBezTo>
                <a:cubicBezTo>
                  <a:pt x="104" y="967"/>
                  <a:pt x="108" y="968"/>
                  <a:pt x="108" y="964"/>
                </a:cubicBezTo>
                <a:cubicBezTo>
                  <a:pt x="108" y="966"/>
                  <a:pt x="108" y="967"/>
                  <a:pt x="108" y="968"/>
                </a:cubicBezTo>
                <a:cubicBezTo>
                  <a:pt x="107" y="969"/>
                  <a:pt x="106" y="970"/>
                  <a:pt x="104" y="970"/>
                </a:cubicBezTo>
                <a:cubicBezTo>
                  <a:pt x="103" y="971"/>
                  <a:pt x="103" y="973"/>
                  <a:pt x="103" y="973"/>
                </a:cubicBezTo>
                <a:cubicBezTo>
                  <a:pt x="104" y="976"/>
                  <a:pt x="106" y="978"/>
                  <a:pt x="107" y="980"/>
                </a:cubicBezTo>
                <a:cubicBezTo>
                  <a:pt x="109" y="981"/>
                  <a:pt x="111" y="981"/>
                  <a:pt x="112" y="979"/>
                </a:cubicBezTo>
                <a:cubicBezTo>
                  <a:pt x="113" y="978"/>
                  <a:pt x="114" y="977"/>
                  <a:pt x="114" y="977"/>
                </a:cubicBezTo>
                <a:cubicBezTo>
                  <a:pt x="116" y="975"/>
                  <a:pt x="117" y="974"/>
                  <a:pt x="119" y="973"/>
                </a:cubicBezTo>
                <a:cubicBezTo>
                  <a:pt x="123" y="969"/>
                  <a:pt x="125" y="963"/>
                  <a:pt x="127" y="957"/>
                </a:cubicBezTo>
                <a:cubicBezTo>
                  <a:pt x="127" y="956"/>
                  <a:pt x="126" y="956"/>
                  <a:pt x="126" y="955"/>
                </a:cubicBezTo>
                <a:cubicBezTo>
                  <a:pt x="125" y="954"/>
                  <a:pt x="124" y="953"/>
                  <a:pt x="123" y="952"/>
                </a:cubicBezTo>
                <a:close/>
                <a:moveTo>
                  <a:pt x="75" y="959"/>
                </a:moveTo>
                <a:cubicBezTo>
                  <a:pt x="75" y="960"/>
                  <a:pt x="73" y="960"/>
                  <a:pt x="72" y="962"/>
                </a:cubicBezTo>
                <a:cubicBezTo>
                  <a:pt x="72" y="962"/>
                  <a:pt x="71" y="963"/>
                  <a:pt x="71" y="964"/>
                </a:cubicBezTo>
                <a:cubicBezTo>
                  <a:pt x="71" y="966"/>
                  <a:pt x="75" y="971"/>
                  <a:pt x="79" y="970"/>
                </a:cubicBezTo>
                <a:cubicBezTo>
                  <a:pt x="80" y="970"/>
                  <a:pt x="81" y="969"/>
                  <a:pt x="80" y="967"/>
                </a:cubicBezTo>
                <a:cubicBezTo>
                  <a:pt x="79" y="964"/>
                  <a:pt x="77" y="962"/>
                  <a:pt x="75" y="959"/>
                </a:cubicBezTo>
                <a:close/>
                <a:moveTo>
                  <a:pt x="128" y="961"/>
                </a:moveTo>
                <a:cubicBezTo>
                  <a:pt x="126" y="966"/>
                  <a:pt x="123" y="970"/>
                  <a:pt x="121" y="974"/>
                </a:cubicBezTo>
                <a:cubicBezTo>
                  <a:pt x="124" y="974"/>
                  <a:pt x="126" y="975"/>
                  <a:pt x="129" y="974"/>
                </a:cubicBezTo>
                <a:cubicBezTo>
                  <a:pt x="129" y="974"/>
                  <a:pt x="130" y="973"/>
                  <a:pt x="130" y="973"/>
                </a:cubicBezTo>
                <a:cubicBezTo>
                  <a:pt x="130" y="970"/>
                  <a:pt x="130" y="967"/>
                  <a:pt x="129" y="965"/>
                </a:cubicBezTo>
                <a:cubicBezTo>
                  <a:pt x="129" y="964"/>
                  <a:pt x="128" y="962"/>
                  <a:pt x="128" y="961"/>
                </a:cubicBezTo>
                <a:close/>
                <a:moveTo>
                  <a:pt x="75" y="941"/>
                </a:moveTo>
                <a:cubicBezTo>
                  <a:pt x="75" y="941"/>
                  <a:pt x="74" y="941"/>
                  <a:pt x="74" y="941"/>
                </a:cubicBezTo>
                <a:cubicBezTo>
                  <a:pt x="73" y="941"/>
                  <a:pt x="72" y="941"/>
                  <a:pt x="72" y="941"/>
                </a:cubicBezTo>
                <a:cubicBezTo>
                  <a:pt x="72" y="941"/>
                  <a:pt x="71" y="940"/>
                  <a:pt x="71" y="939"/>
                </a:cubicBezTo>
                <a:cubicBezTo>
                  <a:pt x="72" y="937"/>
                  <a:pt x="72" y="935"/>
                  <a:pt x="73" y="933"/>
                </a:cubicBezTo>
                <a:cubicBezTo>
                  <a:pt x="73" y="933"/>
                  <a:pt x="73" y="933"/>
                  <a:pt x="72" y="933"/>
                </a:cubicBezTo>
                <a:cubicBezTo>
                  <a:pt x="72" y="934"/>
                  <a:pt x="70" y="935"/>
                  <a:pt x="70" y="936"/>
                </a:cubicBezTo>
                <a:cubicBezTo>
                  <a:pt x="69" y="937"/>
                  <a:pt x="70" y="942"/>
                  <a:pt x="72" y="943"/>
                </a:cubicBezTo>
                <a:cubicBezTo>
                  <a:pt x="74" y="944"/>
                  <a:pt x="75" y="943"/>
                  <a:pt x="75" y="941"/>
                </a:cubicBezTo>
                <a:close/>
                <a:moveTo>
                  <a:pt x="76" y="959"/>
                </a:moveTo>
                <a:cubicBezTo>
                  <a:pt x="75" y="960"/>
                  <a:pt x="73" y="961"/>
                  <a:pt x="72" y="962"/>
                </a:cubicBezTo>
                <a:cubicBezTo>
                  <a:pt x="72" y="962"/>
                  <a:pt x="71" y="963"/>
                  <a:pt x="71" y="964"/>
                </a:cubicBezTo>
                <a:cubicBezTo>
                  <a:pt x="71" y="967"/>
                  <a:pt x="76" y="971"/>
                  <a:pt x="79" y="971"/>
                </a:cubicBezTo>
                <a:cubicBezTo>
                  <a:pt x="80" y="971"/>
                  <a:pt x="81" y="969"/>
                  <a:pt x="80" y="968"/>
                </a:cubicBezTo>
                <a:cubicBezTo>
                  <a:pt x="79" y="965"/>
                  <a:pt x="77" y="962"/>
                  <a:pt x="76" y="959"/>
                </a:cubicBezTo>
                <a:close/>
                <a:moveTo>
                  <a:pt x="128" y="961"/>
                </a:moveTo>
                <a:cubicBezTo>
                  <a:pt x="126" y="966"/>
                  <a:pt x="124" y="970"/>
                  <a:pt x="121" y="974"/>
                </a:cubicBezTo>
                <a:cubicBezTo>
                  <a:pt x="124" y="974"/>
                  <a:pt x="126" y="975"/>
                  <a:pt x="129" y="974"/>
                </a:cubicBezTo>
                <a:cubicBezTo>
                  <a:pt x="129" y="974"/>
                  <a:pt x="129" y="973"/>
                  <a:pt x="129" y="973"/>
                </a:cubicBezTo>
                <a:cubicBezTo>
                  <a:pt x="129" y="970"/>
                  <a:pt x="129" y="968"/>
                  <a:pt x="129" y="965"/>
                </a:cubicBezTo>
                <a:cubicBezTo>
                  <a:pt x="129" y="964"/>
                  <a:pt x="128" y="962"/>
                  <a:pt x="128" y="961"/>
                </a:cubicBezTo>
                <a:close/>
                <a:moveTo>
                  <a:pt x="76" y="941"/>
                </a:moveTo>
                <a:cubicBezTo>
                  <a:pt x="75" y="941"/>
                  <a:pt x="74" y="942"/>
                  <a:pt x="74" y="942"/>
                </a:cubicBezTo>
                <a:cubicBezTo>
                  <a:pt x="73" y="942"/>
                  <a:pt x="72" y="942"/>
                  <a:pt x="72" y="941"/>
                </a:cubicBezTo>
                <a:cubicBezTo>
                  <a:pt x="72" y="941"/>
                  <a:pt x="71" y="940"/>
                  <a:pt x="71" y="939"/>
                </a:cubicBezTo>
                <a:cubicBezTo>
                  <a:pt x="72" y="937"/>
                  <a:pt x="73" y="935"/>
                  <a:pt x="73" y="933"/>
                </a:cubicBezTo>
                <a:cubicBezTo>
                  <a:pt x="73" y="933"/>
                  <a:pt x="73" y="933"/>
                  <a:pt x="73" y="933"/>
                </a:cubicBezTo>
                <a:cubicBezTo>
                  <a:pt x="72" y="934"/>
                  <a:pt x="71" y="935"/>
                  <a:pt x="70" y="936"/>
                </a:cubicBezTo>
                <a:cubicBezTo>
                  <a:pt x="69" y="937"/>
                  <a:pt x="71" y="942"/>
                  <a:pt x="72" y="943"/>
                </a:cubicBezTo>
                <a:cubicBezTo>
                  <a:pt x="74" y="944"/>
                  <a:pt x="76" y="943"/>
                  <a:pt x="76" y="941"/>
                </a:cubicBezTo>
                <a:close/>
                <a:moveTo>
                  <a:pt x="128" y="933"/>
                </a:moveTo>
                <a:cubicBezTo>
                  <a:pt x="131" y="929"/>
                  <a:pt x="131" y="929"/>
                  <a:pt x="135" y="928"/>
                </a:cubicBezTo>
                <a:cubicBezTo>
                  <a:pt x="135" y="930"/>
                  <a:pt x="136" y="931"/>
                  <a:pt x="138" y="931"/>
                </a:cubicBezTo>
                <a:cubicBezTo>
                  <a:pt x="135" y="932"/>
                  <a:pt x="133" y="934"/>
                  <a:pt x="131" y="935"/>
                </a:cubicBezTo>
                <a:cubicBezTo>
                  <a:pt x="130" y="934"/>
                  <a:pt x="130" y="933"/>
                  <a:pt x="129" y="932"/>
                </a:cubicBezTo>
                <a:cubicBezTo>
                  <a:pt x="129" y="932"/>
                  <a:pt x="128" y="932"/>
                  <a:pt x="128" y="933"/>
                </a:cubicBezTo>
                <a:close/>
                <a:moveTo>
                  <a:pt x="134" y="932"/>
                </a:moveTo>
                <a:cubicBezTo>
                  <a:pt x="133" y="932"/>
                  <a:pt x="132" y="931"/>
                  <a:pt x="132" y="931"/>
                </a:cubicBezTo>
                <a:cubicBezTo>
                  <a:pt x="131" y="931"/>
                  <a:pt x="130" y="932"/>
                  <a:pt x="130" y="933"/>
                </a:cubicBezTo>
                <a:cubicBezTo>
                  <a:pt x="130" y="933"/>
                  <a:pt x="131" y="933"/>
                  <a:pt x="131" y="934"/>
                </a:cubicBezTo>
                <a:cubicBezTo>
                  <a:pt x="132" y="933"/>
                  <a:pt x="132" y="933"/>
                  <a:pt x="134" y="932"/>
                </a:cubicBezTo>
                <a:close/>
                <a:moveTo>
                  <a:pt x="115" y="922"/>
                </a:moveTo>
                <a:cubicBezTo>
                  <a:pt x="108" y="921"/>
                  <a:pt x="105" y="924"/>
                  <a:pt x="104" y="932"/>
                </a:cubicBezTo>
                <a:cubicBezTo>
                  <a:pt x="105" y="930"/>
                  <a:pt x="106" y="928"/>
                  <a:pt x="108" y="925"/>
                </a:cubicBezTo>
                <a:cubicBezTo>
                  <a:pt x="108" y="925"/>
                  <a:pt x="108" y="925"/>
                  <a:pt x="108" y="925"/>
                </a:cubicBezTo>
                <a:cubicBezTo>
                  <a:pt x="108" y="926"/>
                  <a:pt x="108" y="927"/>
                  <a:pt x="108" y="928"/>
                </a:cubicBezTo>
                <a:cubicBezTo>
                  <a:pt x="109" y="925"/>
                  <a:pt x="111" y="923"/>
                  <a:pt x="115" y="922"/>
                </a:cubicBezTo>
                <a:close/>
                <a:moveTo>
                  <a:pt x="158" y="924"/>
                </a:moveTo>
                <a:cubicBezTo>
                  <a:pt x="156" y="925"/>
                  <a:pt x="154" y="927"/>
                  <a:pt x="153" y="928"/>
                </a:cubicBezTo>
                <a:cubicBezTo>
                  <a:pt x="155" y="928"/>
                  <a:pt x="157" y="927"/>
                  <a:pt x="158" y="924"/>
                </a:cubicBezTo>
                <a:close/>
                <a:moveTo>
                  <a:pt x="125" y="926"/>
                </a:moveTo>
                <a:cubicBezTo>
                  <a:pt x="126" y="925"/>
                  <a:pt x="127" y="923"/>
                  <a:pt x="128" y="922"/>
                </a:cubicBezTo>
                <a:cubicBezTo>
                  <a:pt x="125" y="923"/>
                  <a:pt x="125" y="924"/>
                  <a:pt x="125" y="926"/>
                </a:cubicBezTo>
                <a:close/>
                <a:moveTo>
                  <a:pt x="135" y="947"/>
                </a:moveTo>
                <a:cubicBezTo>
                  <a:pt x="133" y="948"/>
                  <a:pt x="132" y="949"/>
                  <a:pt x="132" y="949"/>
                </a:cubicBezTo>
                <a:cubicBezTo>
                  <a:pt x="133" y="949"/>
                  <a:pt x="134" y="948"/>
                  <a:pt x="135" y="947"/>
                </a:cubicBezTo>
                <a:close/>
                <a:moveTo>
                  <a:pt x="134" y="932"/>
                </a:moveTo>
                <a:cubicBezTo>
                  <a:pt x="133" y="931"/>
                  <a:pt x="132" y="931"/>
                  <a:pt x="132" y="931"/>
                </a:cubicBezTo>
                <a:cubicBezTo>
                  <a:pt x="131" y="931"/>
                  <a:pt x="130" y="932"/>
                  <a:pt x="130" y="932"/>
                </a:cubicBezTo>
                <a:cubicBezTo>
                  <a:pt x="130" y="933"/>
                  <a:pt x="131" y="933"/>
                  <a:pt x="131" y="933"/>
                </a:cubicBezTo>
                <a:cubicBezTo>
                  <a:pt x="132" y="933"/>
                  <a:pt x="133" y="933"/>
                  <a:pt x="134" y="932"/>
                </a:cubicBezTo>
                <a:close/>
                <a:moveTo>
                  <a:pt x="1764" y="1078"/>
                </a:moveTo>
                <a:cubicBezTo>
                  <a:pt x="1767" y="1059"/>
                  <a:pt x="1767" y="1059"/>
                  <a:pt x="1767" y="1059"/>
                </a:cubicBezTo>
                <a:cubicBezTo>
                  <a:pt x="1758" y="1059"/>
                  <a:pt x="1758" y="1059"/>
                  <a:pt x="1758" y="1059"/>
                </a:cubicBezTo>
                <a:cubicBezTo>
                  <a:pt x="1758" y="1047"/>
                  <a:pt x="1758" y="1047"/>
                  <a:pt x="1758" y="1047"/>
                </a:cubicBezTo>
                <a:cubicBezTo>
                  <a:pt x="1769" y="1047"/>
                  <a:pt x="1769" y="1047"/>
                  <a:pt x="1769" y="1047"/>
                </a:cubicBezTo>
                <a:cubicBezTo>
                  <a:pt x="1770" y="1036"/>
                  <a:pt x="1770" y="1036"/>
                  <a:pt x="1770" y="1036"/>
                </a:cubicBezTo>
                <a:cubicBezTo>
                  <a:pt x="1761" y="1036"/>
                  <a:pt x="1761" y="1036"/>
                  <a:pt x="1761" y="1036"/>
                </a:cubicBezTo>
                <a:cubicBezTo>
                  <a:pt x="1761" y="1024"/>
                  <a:pt x="1761" y="1024"/>
                  <a:pt x="1761" y="1024"/>
                </a:cubicBezTo>
                <a:cubicBezTo>
                  <a:pt x="1772" y="1024"/>
                  <a:pt x="1772" y="1024"/>
                  <a:pt x="1772" y="1024"/>
                </a:cubicBezTo>
                <a:cubicBezTo>
                  <a:pt x="1775" y="1006"/>
                  <a:pt x="1775" y="1006"/>
                  <a:pt x="1775" y="1006"/>
                </a:cubicBezTo>
                <a:cubicBezTo>
                  <a:pt x="1786" y="1006"/>
                  <a:pt x="1786" y="1006"/>
                  <a:pt x="1786" y="1006"/>
                </a:cubicBezTo>
                <a:cubicBezTo>
                  <a:pt x="1783" y="1024"/>
                  <a:pt x="1783" y="1024"/>
                  <a:pt x="1783" y="1024"/>
                </a:cubicBezTo>
                <a:cubicBezTo>
                  <a:pt x="1793" y="1024"/>
                  <a:pt x="1793" y="1024"/>
                  <a:pt x="1793" y="1024"/>
                </a:cubicBezTo>
                <a:cubicBezTo>
                  <a:pt x="1796" y="1006"/>
                  <a:pt x="1796" y="1006"/>
                  <a:pt x="1796" y="1006"/>
                </a:cubicBezTo>
                <a:cubicBezTo>
                  <a:pt x="1807" y="1006"/>
                  <a:pt x="1807" y="1006"/>
                  <a:pt x="1807" y="1006"/>
                </a:cubicBezTo>
                <a:cubicBezTo>
                  <a:pt x="1804" y="1024"/>
                  <a:pt x="1804" y="1024"/>
                  <a:pt x="1804" y="1024"/>
                </a:cubicBezTo>
                <a:cubicBezTo>
                  <a:pt x="1813" y="1024"/>
                  <a:pt x="1813" y="1024"/>
                  <a:pt x="1813" y="1024"/>
                </a:cubicBezTo>
                <a:cubicBezTo>
                  <a:pt x="1813" y="1036"/>
                  <a:pt x="1813" y="1036"/>
                  <a:pt x="1813" y="1036"/>
                </a:cubicBezTo>
                <a:cubicBezTo>
                  <a:pt x="1803" y="1036"/>
                  <a:pt x="1803" y="1036"/>
                  <a:pt x="1803" y="1036"/>
                </a:cubicBezTo>
                <a:cubicBezTo>
                  <a:pt x="1801" y="1047"/>
                  <a:pt x="1801" y="1047"/>
                  <a:pt x="1801" y="1047"/>
                </a:cubicBezTo>
                <a:cubicBezTo>
                  <a:pt x="1810" y="1047"/>
                  <a:pt x="1810" y="1047"/>
                  <a:pt x="1810" y="1047"/>
                </a:cubicBezTo>
                <a:cubicBezTo>
                  <a:pt x="1810" y="1059"/>
                  <a:pt x="1810" y="1059"/>
                  <a:pt x="1810" y="1059"/>
                </a:cubicBezTo>
                <a:cubicBezTo>
                  <a:pt x="1799" y="1059"/>
                  <a:pt x="1799" y="1059"/>
                  <a:pt x="1799" y="1059"/>
                </a:cubicBezTo>
                <a:cubicBezTo>
                  <a:pt x="1796" y="1078"/>
                  <a:pt x="1796" y="1078"/>
                  <a:pt x="1796" y="1078"/>
                </a:cubicBezTo>
                <a:cubicBezTo>
                  <a:pt x="1785" y="1078"/>
                  <a:pt x="1785" y="1078"/>
                  <a:pt x="1785" y="1078"/>
                </a:cubicBezTo>
                <a:cubicBezTo>
                  <a:pt x="1788" y="1059"/>
                  <a:pt x="1788" y="1059"/>
                  <a:pt x="1788" y="1059"/>
                </a:cubicBezTo>
                <a:cubicBezTo>
                  <a:pt x="1778" y="1059"/>
                  <a:pt x="1778" y="1059"/>
                  <a:pt x="1778" y="1059"/>
                </a:cubicBezTo>
                <a:cubicBezTo>
                  <a:pt x="1775" y="1078"/>
                  <a:pt x="1775" y="1078"/>
                  <a:pt x="1775" y="1078"/>
                </a:cubicBezTo>
                <a:cubicBezTo>
                  <a:pt x="1764" y="1078"/>
                  <a:pt x="1764" y="1078"/>
                  <a:pt x="1764" y="1078"/>
                </a:cubicBezTo>
                <a:cubicBezTo>
                  <a:pt x="1764" y="1078"/>
                  <a:pt x="1764" y="1078"/>
                  <a:pt x="1764" y="1078"/>
                </a:cubicBezTo>
                <a:close/>
                <a:moveTo>
                  <a:pt x="1790" y="1047"/>
                </a:moveTo>
                <a:cubicBezTo>
                  <a:pt x="1791" y="1036"/>
                  <a:pt x="1791" y="1036"/>
                  <a:pt x="1791" y="1036"/>
                </a:cubicBezTo>
                <a:cubicBezTo>
                  <a:pt x="1782" y="1036"/>
                  <a:pt x="1782" y="1036"/>
                  <a:pt x="1782" y="1036"/>
                </a:cubicBezTo>
                <a:cubicBezTo>
                  <a:pt x="1780" y="1047"/>
                  <a:pt x="1780" y="1047"/>
                  <a:pt x="1780" y="1047"/>
                </a:cubicBezTo>
                <a:cubicBezTo>
                  <a:pt x="1790" y="1047"/>
                  <a:pt x="1790" y="1047"/>
                  <a:pt x="1790" y="1047"/>
                </a:cubicBezTo>
                <a:cubicBezTo>
                  <a:pt x="1790" y="1047"/>
                  <a:pt x="1790" y="1047"/>
                  <a:pt x="1790" y="1047"/>
                </a:cubicBezTo>
                <a:close/>
                <a:moveTo>
                  <a:pt x="649" y="1052"/>
                </a:moveTo>
                <a:cubicBezTo>
                  <a:pt x="649" y="1053"/>
                  <a:pt x="650" y="1055"/>
                  <a:pt x="650" y="1056"/>
                </a:cubicBezTo>
                <a:cubicBezTo>
                  <a:pt x="651" y="1058"/>
                  <a:pt x="651" y="1060"/>
                  <a:pt x="652" y="1061"/>
                </a:cubicBezTo>
                <a:cubicBezTo>
                  <a:pt x="652" y="1063"/>
                  <a:pt x="652" y="1065"/>
                  <a:pt x="652" y="1066"/>
                </a:cubicBezTo>
                <a:cubicBezTo>
                  <a:pt x="653" y="1069"/>
                  <a:pt x="652" y="1071"/>
                  <a:pt x="648" y="1071"/>
                </a:cubicBezTo>
                <a:cubicBezTo>
                  <a:pt x="646" y="1071"/>
                  <a:pt x="643" y="1070"/>
                  <a:pt x="640" y="1070"/>
                </a:cubicBezTo>
                <a:cubicBezTo>
                  <a:pt x="640" y="1070"/>
                  <a:pt x="639" y="1070"/>
                  <a:pt x="639" y="1071"/>
                </a:cubicBezTo>
                <a:cubicBezTo>
                  <a:pt x="637" y="1072"/>
                  <a:pt x="635" y="1074"/>
                  <a:pt x="634" y="1075"/>
                </a:cubicBezTo>
                <a:cubicBezTo>
                  <a:pt x="632" y="1078"/>
                  <a:pt x="629" y="1078"/>
                  <a:pt x="627" y="1076"/>
                </a:cubicBezTo>
                <a:cubicBezTo>
                  <a:pt x="625" y="1074"/>
                  <a:pt x="624" y="1071"/>
                  <a:pt x="622" y="1068"/>
                </a:cubicBezTo>
                <a:cubicBezTo>
                  <a:pt x="621" y="1067"/>
                  <a:pt x="622" y="1065"/>
                  <a:pt x="624" y="1064"/>
                </a:cubicBezTo>
                <a:cubicBezTo>
                  <a:pt x="621" y="1064"/>
                  <a:pt x="620" y="1064"/>
                  <a:pt x="618" y="1064"/>
                </a:cubicBezTo>
                <a:cubicBezTo>
                  <a:pt x="617" y="1066"/>
                  <a:pt x="616" y="1068"/>
                  <a:pt x="615" y="1070"/>
                </a:cubicBezTo>
                <a:cubicBezTo>
                  <a:pt x="615" y="1070"/>
                  <a:pt x="615" y="1071"/>
                  <a:pt x="615" y="1072"/>
                </a:cubicBezTo>
                <a:cubicBezTo>
                  <a:pt x="615" y="1075"/>
                  <a:pt x="614" y="1076"/>
                  <a:pt x="611" y="1076"/>
                </a:cubicBezTo>
                <a:cubicBezTo>
                  <a:pt x="608" y="1076"/>
                  <a:pt x="605" y="1075"/>
                  <a:pt x="602" y="1074"/>
                </a:cubicBezTo>
                <a:cubicBezTo>
                  <a:pt x="600" y="1073"/>
                  <a:pt x="599" y="1072"/>
                  <a:pt x="600" y="1070"/>
                </a:cubicBezTo>
                <a:cubicBezTo>
                  <a:pt x="600" y="1069"/>
                  <a:pt x="600" y="1068"/>
                  <a:pt x="601" y="1068"/>
                </a:cubicBezTo>
                <a:cubicBezTo>
                  <a:pt x="598" y="1067"/>
                  <a:pt x="596" y="1066"/>
                  <a:pt x="594" y="1065"/>
                </a:cubicBezTo>
                <a:cubicBezTo>
                  <a:pt x="593" y="1064"/>
                  <a:pt x="592" y="1062"/>
                  <a:pt x="591" y="1060"/>
                </a:cubicBezTo>
                <a:cubicBezTo>
                  <a:pt x="590" y="1058"/>
                  <a:pt x="590" y="1057"/>
                  <a:pt x="592" y="1055"/>
                </a:cubicBezTo>
                <a:cubicBezTo>
                  <a:pt x="595" y="1053"/>
                  <a:pt x="596" y="1050"/>
                  <a:pt x="595" y="1046"/>
                </a:cubicBezTo>
                <a:cubicBezTo>
                  <a:pt x="595" y="1044"/>
                  <a:pt x="595" y="1042"/>
                  <a:pt x="595" y="1040"/>
                </a:cubicBezTo>
                <a:cubicBezTo>
                  <a:pt x="594" y="1039"/>
                  <a:pt x="592" y="1039"/>
                  <a:pt x="591" y="1038"/>
                </a:cubicBezTo>
                <a:cubicBezTo>
                  <a:pt x="590" y="1036"/>
                  <a:pt x="589" y="1034"/>
                  <a:pt x="589" y="1032"/>
                </a:cubicBezTo>
                <a:cubicBezTo>
                  <a:pt x="589" y="1029"/>
                  <a:pt x="592" y="1026"/>
                  <a:pt x="595" y="1026"/>
                </a:cubicBezTo>
                <a:cubicBezTo>
                  <a:pt x="595" y="1026"/>
                  <a:pt x="595" y="1027"/>
                  <a:pt x="596" y="1028"/>
                </a:cubicBezTo>
                <a:cubicBezTo>
                  <a:pt x="596" y="1029"/>
                  <a:pt x="596" y="1030"/>
                  <a:pt x="596" y="1031"/>
                </a:cubicBezTo>
                <a:cubicBezTo>
                  <a:pt x="595" y="1031"/>
                  <a:pt x="595" y="1031"/>
                  <a:pt x="595" y="1031"/>
                </a:cubicBezTo>
                <a:cubicBezTo>
                  <a:pt x="594" y="1032"/>
                  <a:pt x="594" y="1033"/>
                  <a:pt x="593" y="1035"/>
                </a:cubicBezTo>
                <a:cubicBezTo>
                  <a:pt x="594" y="1035"/>
                  <a:pt x="595" y="1035"/>
                  <a:pt x="595" y="1034"/>
                </a:cubicBezTo>
                <a:cubicBezTo>
                  <a:pt x="597" y="1033"/>
                  <a:pt x="597" y="1032"/>
                  <a:pt x="598" y="1031"/>
                </a:cubicBezTo>
                <a:cubicBezTo>
                  <a:pt x="603" y="1025"/>
                  <a:pt x="608" y="1021"/>
                  <a:pt x="616" y="1019"/>
                </a:cubicBezTo>
                <a:cubicBezTo>
                  <a:pt x="619" y="1019"/>
                  <a:pt x="623" y="1017"/>
                  <a:pt x="625" y="1015"/>
                </a:cubicBezTo>
                <a:cubicBezTo>
                  <a:pt x="625" y="1014"/>
                  <a:pt x="626" y="1014"/>
                  <a:pt x="626" y="1014"/>
                </a:cubicBezTo>
                <a:cubicBezTo>
                  <a:pt x="629" y="1013"/>
                  <a:pt x="630" y="1011"/>
                  <a:pt x="632" y="1009"/>
                </a:cubicBezTo>
                <a:cubicBezTo>
                  <a:pt x="640" y="1002"/>
                  <a:pt x="652" y="1001"/>
                  <a:pt x="659" y="1008"/>
                </a:cubicBezTo>
                <a:cubicBezTo>
                  <a:pt x="662" y="1010"/>
                  <a:pt x="665" y="1012"/>
                  <a:pt x="667" y="1014"/>
                </a:cubicBezTo>
                <a:cubicBezTo>
                  <a:pt x="668" y="1015"/>
                  <a:pt x="670" y="1017"/>
                  <a:pt x="671" y="1019"/>
                </a:cubicBezTo>
                <a:cubicBezTo>
                  <a:pt x="672" y="1020"/>
                  <a:pt x="672" y="1020"/>
                  <a:pt x="674" y="1019"/>
                </a:cubicBezTo>
                <a:cubicBezTo>
                  <a:pt x="674" y="1019"/>
                  <a:pt x="675" y="1018"/>
                  <a:pt x="676" y="1017"/>
                </a:cubicBezTo>
                <a:cubicBezTo>
                  <a:pt x="678" y="1014"/>
                  <a:pt x="681" y="1014"/>
                  <a:pt x="682" y="1017"/>
                </a:cubicBezTo>
                <a:cubicBezTo>
                  <a:pt x="683" y="1021"/>
                  <a:pt x="684" y="1023"/>
                  <a:pt x="685" y="1026"/>
                </a:cubicBezTo>
                <a:cubicBezTo>
                  <a:pt x="685" y="1031"/>
                  <a:pt x="685" y="1035"/>
                  <a:pt x="683" y="1040"/>
                </a:cubicBezTo>
                <a:cubicBezTo>
                  <a:pt x="681" y="1046"/>
                  <a:pt x="676" y="1049"/>
                  <a:pt x="670" y="1049"/>
                </a:cubicBezTo>
                <a:cubicBezTo>
                  <a:pt x="669" y="1049"/>
                  <a:pt x="668" y="1049"/>
                  <a:pt x="668" y="1049"/>
                </a:cubicBezTo>
                <a:cubicBezTo>
                  <a:pt x="665" y="1049"/>
                  <a:pt x="664" y="1049"/>
                  <a:pt x="663" y="1052"/>
                </a:cubicBezTo>
                <a:cubicBezTo>
                  <a:pt x="662" y="1056"/>
                  <a:pt x="656" y="1058"/>
                  <a:pt x="653" y="1055"/>
                </a:cubicBezTo>
                <a:cubicBezTo>
                  <a:pt x="652" y="1053"/>
                  <a:pt x="651" y="1053"/>
                  <a:pt x="650" y="1051"/>
                </a:cubicBezTo>
                <a:cubicBezTo>
                  <a:pt x="649" y="1052"/>
                  <a:pt x="649" y="1052"/>
                  <a:pt x="649" y="1052"/>
                </a:cubicBezTo>
                <a:close/>
                <a:moveTo>
                  <a:pt x="643" y="1047"/>
                </a:moveTo>
                <a:cubicBezTo>
                  <a:pt x="647" y="1049"/>
                  <a:pt x="650" y="1050"/>
                  <a:pt x="653" y="1053"/>
                </a:cubicBezTo>
                <a:cubicBezTo>
                  <a:pt x="655" y="1055"/>
                  <a:pt x="657" y="1055"/>
                  <a:pt x="659" y="1055"/>
                </a:cubicBezTo>
                <a:cubicBezTo>
                  <a:pt x="661" y="1054"/>
                  <a:pt x="663" y="1052"/>
                  <a:pt x="663" y="1049"/>
                </a:cubicBezTo>
                <a:cubicBezTo>
                  <a:pt x="663" y="1049"/>
                  <a:pt x="662" y="1049"/>
                  <a:pt x="662" y="1049"/>
                </a:cubicBezTo>
                <a:cubicBezTo>
                  <a:pt x="661" y="1051"/>
                  <a:pt x="660" y="1052"/>
                  <a:pt x="659" y="1053"/>
                </a:cubicBezTo>
                <a:cubicBezTo>
                  <a:pt x="658" y="1054"/>
                  <a:pt x="657" y="1054"/>
                  <a:pt x="656" y="1053"/>
                </a:cubicBezTo>
                <a:cubicBezTo>
                  <a:pt x="655" y="1053"/>
                  <a:pt x="655" y="1052"/>
                  <a:pt x="655" y="1051"/>
                </a:cubicBezTo>
                <a:cubicBezTo>
                  <a:pt x="655" y="1049"/>
                  <a:pt x="655" y="1047"/>
                  <a:pt x="656" y="1045"/>
                </a:cubicBezTo>
                <a:cubicBezTo>
                  <a:pt x="659" y="1046"/>
                  <a:pt x="662" y="1047"/>
                  <a:pt x="666" y="1047"/>
                </a:cubicBezTo>
                <a:cubicBezTo>
                  <a:pt x="673" y="1049"/>
                  <a:pt x="679" y="1047"/>
                  <a:pt x="682" y="1038"/>
                </a:cubicBezTo>
                <a:cubicBezTo>
                  <a:pt x="684" y="1034"/>
                  <a:pt x="683" y="1029"/>
                  <a:pt x="683" y="1024"/>
                </a:cubicBezTo>
                <a:cubicBezTo>
                  <a:pt x="682" y="1022"/>
                  <a:pt x="681" y="1020"/>
                  <a:pt x="681" y="1018"/>
                </a:cubicBezTo>
                <a:cubicBezTo>
                  <a:pt x="680" y="1017"/>
                  <a:pt x="679" y="1016"/>
                  <a:pt x="677" y="1018"/>
                </a:cubicBezTo>
                <a:cubicBezTo>
                  <a:pt x="676" y="1019"/>
                  <a:pt x="674" y="1021"/>
                  <a:pt x="672" y="1022"/>
                </a:cubicBezTo>
                <a:cubicBezTo>
                  <a:pt x="672" y="1022"/>
                  <a:pt x="671" y="1023"/>
                  <a:pt x="671" y="1024"/>
                </a:cubicBezTo>
                <a:cubicBezTo>
                  <a:pt x="672" y="1027"/>
                  <a:pt x="671" y="1030"/>
                  <a:pt x="670" y="1034"/>
                </a:cubicBezTo>
                <a:cubicBezTo>
                  <a:pt x="670" y="1032"/>
                  <a:pt x="670" y="1030"/>
                  <a:pt x="670" y="1028"/>
                </a:cubicBezTo>
                <a:cubicBezTo>
                  <a:pt x="670" y="1027"/>
                  <a:pt x="670" y="1027"/>
                  <a:pt x="670" y="1026"/>
                </a:cubicBezTo>
                <a:cubicBezTo>
                  <a:pt x="669" y="1027"/>
                  <a:pt x="668" y="1027"/>
                  <a:pt x="668" y="1027"/>
                </a:cubicBezTo>
                <a:cubicBezTo>
                  <a:pt x="668" y="1028"/>
                  <a:pt x="667" y="1030"/>
                  <a:pt x="666" y="1031"/>
                </a:cubicBezTo>
                <a:cubicBezTo>
                  <a:pt x="666" y="1031"/>
                  <a:pt x="666" y="1031"/>
                  <a:pt x="666" y="1031"/>
                </a:cubicBezTo>
                <a:cubicBezTo>
                  <a:pt x="666" y="1030"/>
                  <a:pt x="666" y="1028"/>
                  <a:pt x="667" y="1026"/>
                </a:cubicBezTo>
                <a:cubicBezTo>
                  <a:pt x="666" y="1026"/>
                  <a:pt x="665" y="1027"/>
                  <a:pt x="665" y="1028"/>
                </a:cubicBezTo>
                <a:cubicBezTo>
                  <a:pt x="664" y="1028"/>
                  <a:pt x="664" y="1029"/>
                  <a:pt x="663" y="1030"/>
                </a:cubicBezTo>
                <a:cubicBezTo>
                  <a:pt x="664" y="1026"/>
                  <a:pt x="664" y="1026"/>
                  <a:pt x="670" y="1025"/>
                </a:cubicBezTo>
                <a:cubicBezTo>
                  <a:pt x="670" y="1025"/>
                  <a:pt x="669" y="1024"/>
                  <a:pt x="669" y="1024"/>
                </a:cubicBezTo>
                <a:cubicBezTo>
                  <a:pt x="666" y="1025"/>
                  <a:pt x="665" y="1023"/>
                  <a:pt x="665" y="1021"/>
                </a:cubicBezTo>
                <a:cubicBezTo>
                  <a:pt x="666" y="1020"/>
                  <a:pt x="668" y="1020"/>
                  <a:pt x="670" y="1019"/>
                </a:cubicBezTo>
                <a:cubicBezTo>
                  <a:pt x="668" y="1017"/>
                  <a:pt x="666" y="1014"/>
                  <a:pt x="663" y="1014"/>
                </a:cubicBezTo>
                <a:cubicBezTo>
                  <a:pt x="663" y="1014"/>
                  <a:pt x="663" y="1013"/>
                  <a:pt x="663" y="1013"/>
                </a:cubicBezTo>
                <a:cubicBezTo>
                  <a:pt x="660" y="1011"/>
                  <a:pt x="658" y="1009"/>
                  <a:pt x="655" y="1007"/>
                </a:cubicBezTo>
                <a:cubicBezTo>
                  <a:pt x="653" y="1006"/>
                  <a:pt x="650" y="1005"/>
                  <a:pt x="648" y="1005"/>
                </a:cubicBezTo>
                <a:cubicBezTo>
                  <a:pt x="645" y="1005"/>
                  <a:pt x="641" y="1006"/>
                  <a:pt x="638" y="1007"/>
                </a:cubicBezTo>
                <a:cubicBezTo>
                  <a:pt x="635" y="1008"/>
                  <a:pt x="633" y="1010"/>
                  <a:pt x="631" y="1013"/>
                </a:cubicBezTo>
                <a:cubicBezTo>
                  <a:pt x="633" y="1013"/>
                  <a:pt x="634" y="1013"/>
                  <a:pt x="635" y="1013"/>
                </a:cubicBezTo>
                <a:cubicBezTo>
                  <a:pt x="635" y="1013"/>
                  <a:pt x="634" y="1014"/>
                  <a:pt x="633" y="1014"/>
                </a:cubicBezTo>
                <a:cubicBezTo>
                  <a:pt x="631" y="1015"/>
                  <a:pt x="628" y="1014"/>
                  <a:pt x="626" y="1016"/>
                </a:cubicBezTo>
                <a:cubicBezTo>
                  <a:pt x="623" y="1020"/>
                  <a:pt x="619" y="1024"/>
                  <a:pt x="615" y="1028"/>
                </a:cubicBezTo>
                <a:cubicBezTo>
                  <a:pt x="614" y="1030"/>
                  <a:pt x="613" y="1032"/>
                  <a:pt x="612" y="1035"/>
                </a:cubicBezTo>
                <a:cubicBezTo>
                  <a:pt x="612" y="1035"/>
                  <a:pt x="612" y="1036"/>
                  <a:pt x="612" y="1036"/>
                </a:cubicBezTo>
                <a:cubicBezTo>
                  <a:pt x="613" y="1038"/>
                  <a:pt x="614" y="1040"/>
                  <a:pt x="616" y="1042"/>
                </a:cubicBezTo>
                <a:cubicBezTo>
                  <a:pt x="617" y="1041"/>
                  <a:pt x="618" y="1039"/>
                  <a:pt x="619" y="1038"/>
                </a:cubicBezTo>
                <a:cubicBezTo>
                  <a:pt x="619" y="1039"/>
                  <a:pt x="619" y="1040"/>
                  <a:pt x="618" y="1042"/>
                </a:cubicBezTo>
                <a:cubicBezTo>
                  <a:pt x="617" y="1043"/>
                  <a:pt x="616" y="1044"/>
                  <a:pt x="616" y="1046"/>
                </a:cubicBezTo>
                <a:cubicBezTo>
                  <a:pt x="615" y="1047"/>
                  <a:pt x="616" y="1048"/>
                  <a:pt x="616" y="1049"/>
                </a:cubicBezTo>
                <a:cubicBezTo>
                  <a:pt x="619" y="1052"/>
                  <a:pt x="622" y="1052"/>
                  <a:pt x="626" y="1050"/>
                </a:cubicBezTo>
                <a:cubicBezTo>
                  <a:pt x="628" y="1049"/>
                  <a:pt x="631" y="1047"/>
                  <a:pt x="634" y="1047"/>
                </a:cubicBezTo>
                <a:cubicBezTo>
                  <a:pt x="635" y="1046"/>
                  <a:pt x="636" y="1045"/>
                  <a:pt x="636" y="1044"/>
                </a:cubicBezTo>
                <a:cubicBezTo>
                  <a:pt x="636" y="1041"/>
                  <a:pt x="636" y="1037"/>
                  <a:pt x="636" y="1034"/>
                </a:cubicBezTo>
                <a:cubicBezTo>
                  <a:pt x="636" y="1031"/>
                  <a:pt x="636" y="1028"/>
                  <a:pt x="636" y="1025"/>
                </a:cubicBezTo>
                <a:cubicBezTo>
                  <a:pt x="637" y="1028"/>
                  <a:pt x="637" y="1030"/>
                  <a:pt x="638" y="1033"/>
                </a:cubicBezTo>
                <a:cubicBezTo>
                  <a:pt x="639" y="1038"/>
                  <a:pt x="639" y="1042"/>
                  <a:pt x="637" y="1046"/>
                </a:cubicBezTo>
                <a:cubicBezTo>
                  <a:pt x="637" y="1047"/>
                  <a:pt x="636" y="1048"/>
                  <a:pt x="636" y="1048"/>
                </a:cubicBezTo>
                <a:cubicBezTo>
                  <a:pt x="632" y="1048"/>
                  <a:pt x="629" y="1050"/>
                  <a:pt x="626" y="1052"/>
                </a:cubicBezTo>
                <a:cubicBezTo>
                  <a:pt x="621" y="1055"/>
                  <a:pt x="617" y="1053"/>
                  <a:pt x="614" y="1049"/>
                </a:cubicBezTo>
                <a:cubicBezTo>
                  <a:pt x="614" y="1049"/>
                  <a:pt x="614" y="1047"/>
                  <a:pt x="614" y="1047"/>
                </a:cubicBezTo>
                <a:cubicBezTo>
                  <a:pt x="615" y="1045"/>
                  <a:pt x="614" y="1043"/>
                  <a:pt x="612" y="1041"/>
                </a:cubicBezTo>
                <a:cubicBezTo>
                  <a:pt x="611" y="1039"/>
                  <a:pt x="609" y="1036"/>
                  <a:pt x="610" y="1034"/>
                </a:cubicBezTo>
                <a:cubicBezTo>
                  <a:pt x="611" y="1032"/>
                  <a:pt x="612" y="1030"/>
                  <a:pt x="613" y="1028"/>
                </a:cubicBezTo>
                <a:cubicBezTo>
                  <a:pt x="615" y="1026"/>
                  <a:pt x="617" y="1023"/>
                  <a:pt x="619" y="1021"/>
                </a:cubicBezTo>
                <a:cubicBezTo>
                  <a:pt x="619" y="1021"/>
                  <a:pt x="618" y="1021"/>
                  <a:pt x="618" y="1021"/>
                </a:cubicBezTo>
                <a:cubicBezTo>
                  <a:pt x="613" y="1022"/>
                  <a:pt x="608" y="1023"/>
                  <a:pt x="605" y="1026"/>
                </a:cubicBezTo>
                <a:cubicBezTo>
                  <a:pt x="600" y="1031"/>
                  <a:pt x="597" y="1036"/>
                  <a:pt x="597" y="1043"/>
                </a:cubicBezTo>
                <a:cubicBezTo>
                  <a:pt x="596" y="1049"/>
                  <a:pt x="599" y="1055"/>
                  <a:pt x="602" y="1061"/>
                </a:cubicBezTo>
                <a:cubicBezTo>
                  <a:pt x="603" y="1062"/>
                  <a:pt x="603" y="1064"/>
                  <a:pt x="603" y="1065"/>
                </a:cubicBezTo>
                <a:cubicBezTo>
                  <a:pt x="603" y="1066"/>
                  <a:pt x="603" y="1068"/>
                  <a:pt x="602" y="1069"/>
                </a:cubicBezTo>
                <a:cubicBezTo>
                  <a:pt x="601" y="1071"/>
                  <a:pt x="602" y="1072"/>
                  <a:pt x="603" y="1072"/>
                </a:cubicBezTo>
                <a:cubicBezTo>
                  <a:pt x="606" y="1073"/>
                  <a:pt x="609" y="1074"/>
                  <a:pt x="612" y="1074"/>
                </a:cubicBezTo>
                <a:cubicBezTo>
                  <a:pt x="612" y="1074"/>
                  <a:pt x="613" y="1073"/>
                  <a:pt x="613" y="1073"/>
                </a:cubicBezTo>
                <a:cubicBezTo>
                  <a:pt x="614" y="1072"/>
                  <a:pt x="614" y="1070"/>
                  <a:pt x="614" y="1069"/>
                </a:cubicBezTo>
                <a:cubicBezTo>
                  <a:pt x="616" y="1067"/>
                  <a:pt x="616" y="1064"/>
                  <a:pt x="616" y="1061"/>
                </a:cubicBezTo>
                <a:cubicBezTo>
                  <a:pt x="616" y="1061"/>
                  <a:pt x="616" y="1061"/>
                  <a:pt x="616" y="1060"/>
                </a:cubicBezTo>
                <a:cubicBezTo>
                  <a:pt x="616" y="1060"/>
                  <a:pt x="616" y="1060"/>
                  <a:pt x="616" y="1059"/>
                </a:cubicBezTo>
                <a:cubicBezTo>
                  <a:pt x="617" y="1062"/>
                  <a:pt x="618" y="1062"/>
                  <a:pt x="620" y="1062"/>
                </a:cubicBezTo>
                <a:cubicBezTo>
                  <a:pt x="621" y="1062"/>
                  <a:pt x="622" y="1062"/>
                  <a:pt x="623" y="1062"/>
                </a:cubicBezTo>
                <a:cubicBezTo>
                  <a:pt x="625" y="1062"/>
                  <a:pt x="628" y="1063"/>
                  <a:pt x="629" y="1059"/>
                </a:cubicBezTo>
                <a:cubicBezTo>
                  <a:pt x="629" y="1061"/>
                  <a:pt x="629" y="1063"/>
                  <a:pt x="629" y="1063"/>
                </a:cubicBezTo>
                <a:cubicBezTo>
                  <a:pt x="628" y="1064"/>
                  <a:pt x="626" y="1065"/>
                  <a:pt x="625" y="1065"/>
                </a:cubicBezTo>
                <a:cubicBezTo>
                  <a:pt x="624" y="1066"/>
                  <a:pt x="623" y="1068"/>
                  <a:pt x="624" y="1068"/>
                </a:cubicBezTo>
                <a:cubicBezTo>
                  <a:pt x="625" y="1071"/>
                  <a:pt x="626" y="1073"/>
                  <a:pt x="628" y="1075"/>
                </a:cubicBezTo>
                <a:cubicBezTo>
                  <a:pt x="630" y="1076"/>
                  <a:pt x="632" y="1076"/>
                  <a:pt x="633" y="1074"/>
                </a:cubicBezTo>
                <a:cubicBezTo>
                  <a:pt x="634" y="1073"/>
                  <a:pt x="634" y="1072"/>
                  <a:pt x="635" y="1072"/>
                </a:cubicBezTo>
                <a:cubicBezTo>
                  <a:pt x="637" y="1070"/>
                  <a:pt x="638" y="1069"/>
                  <a:pt x="640" y="1068"/>
                </a:cubicBezTo>
                <a:cubicBezTo>
                  <a:pt x="644" y="1064"/>
                  <a:pt x="646" y="1058"/>
                  <a:pt x="648" y="1052"/>
                </a:cubicBezTo>
                <a:cubicBezTo>
                  <a:pt x="648" y="1051"/>
                  <a:pt x="647" y="1051"/>
                  <a:pt x="646" y="1050"/>
                </a:cubicBezTo>
                <a:cubicBezTo>
                  <a:pt x="646" y="1049"/>
                  <a:pt x="645" y="1048"/>
                  <a:pt x="643" y="1047"/>
                </a:cubicBezTo>
                <a:close/>
                <a:moveTo>
                  <a:pt x="596" y="1054"/>
                </a:moveTo>
                <a:cubicBezTo>
                  <a:pt x="595" y="1055"/>
                  <a:pt x="594" y="1055"/>
                  <a:pt x="593" y="1057"/>
                </a:cubicBezTo>
                <a:cubicBezTo>
                  <a:pt x="592" y="1057"/>
                  <a:pt x="592" y="1058"/>
                  <a:pt x="592" y="1059"/>
                </a:cubicBezTo>
                <a:cubicBezTo>
                  <a:pt x="592" y="1061"/>
                  <a:pt x="596" y="1066"/>
                  <a:pt x="599" y="1065"/>
                </a:cubicBezTo>
                <a:cubicBezTo>
                  <a:pt x="601" y="1065"/>
                  <a:pt x="602" y="1064"/>
                  <a:pt x="601" y="1063"/>
                </a:cubicBezTo>
                <a:cubicBezTo>
                  <a:pt x="599" y="1059"/>
                  <a:pt x="598" y="1057"/>
                  <a:pt x="596" y="1054"/>
                </a:cubicBezTo>
                <a:close/>
                <a:moveTo>
                  <a:pt x="649" y="1056"/>
                </a:moveTo>
                <a:cubicBezTo>
                  <a:pt x="646" y="1061"/>
                  <a:pt x="644" y="1065"/>
                  <a:pt x="642" y="1069"/>
                </a:cubicBezTo>
                <a:cubicBezTo>
                  <a:pt x="645" y="1069"/>
                  <a:pt x="647" y="1070"/>
                  <a:pt x="650" y="1069"/>
                </a:cubicBezTo>
                <a:cubicBezTo>
                  <a:pt x="650" y="1069"/>
                  <a:pt x="650" y="1068"/>
                  <a:pt x="650" y="1068"/>
                </a:cubicBezTo>
                <a:cubicBezTo>
                  <a:pt x="650" y="1065"/>
                  <a:pt x="650" y="1063"/>
                  <a:pt x="650" y="1060"/>
                </a:cubicBezTo>
                <a:cubicBezTo>
                  <a:pt x="650" y="1059"/>
                  <a:pt x="649" y="1057"/>
                  <a:pt x="649" y="1056"/>
                </a:cubicBezTo>
                <a:close/>
                <a:moveTo>
                  <a:pt x="596" y="1036"/>
                </a:moveTo>
                <a:cubicBezTo>
                  <a:pt x="595" y="1036"/>
                  <a:pt x="595" y="1036"/>
                  <a:pt x="594" y="1036"/>
                </a:cubicBezTo>
                <a:cubicBezTo>
                  <a:pt x="594" y="1036"/>
                  <a:pt x="593" y="1036"/>
                  <a:pt x="593" y="1036"/>
                </a:cubicBezTo>
                <a:cubicBezTo>
                  <a:pt x="592" y="1036"/>
                  <a:pt x="592" y="1035"/>
                  <a:pt x="592" y="1034"/>
                </a:cubicBezTo>
                <a:cubicBezTo>
                  <a:pt x="593" y="1032"/>
                  <a:pt x="593" y="1030"/>
                  <a:pt x="594" y="1028"/>
                </a:cubicBezTo>
                <a:cubicBezTo>
                  <a:pt x="594" y="1028"/>
                  <a:pt x="594" y="1028"/>
                  <a:pt x="593" y="1028"/>
                </a:cubicBezTo>
                <a:cubicBezTo>
                  <a:pt x="592" y="1029"/>
                  <a:pt x="591" y="1030"/>
                  <a:pt x="590" y="1031"/>
                </a:cubicBezTo>
                <a:cubicBezTo>
                  <a:pt x="590" y="1032"/>
                  <a:pt x="591" y="1037"/>
                  <a:pt x="593" y="1038"/>
                </a:cubicBezTo>
                <a:cubicBezTo>
                  <a:pt x="594" y="1039"/>
                  <a:pt x="596" y="1038"/>
                  <a:pt x="596" y="1036"/>
                </a:cubicBezTo>
                <a:close/>
                <a:moveTo>
                  <a:pt x="596" y="1054"/>
                </a:moveTo>
                <a:cubicBezTo>
                  <a:pt x="595" y="1055"/>
                  <a:pt x="594" y="1056"/>
                  <a:pt x="592" y="1057"/>
                </a:cubicBezTo>
                <a:cubicBezTo>
                  <a:pt x="592" y="1057"/>
                  <a:pt x="592" y="1058"/>
                  <a:pt x="592" y="1059"/>
                </a:cubicBezTo>
                <a:cubicBezTo>
                  <a:pt x="592" y="1062"/>
                  <a:pt x="596" y="1066"/>
                  <a:pt x="599" y="1066"/>
                </a:cubicBezTo>
                <a:cubicBezTo>
                  <a:pt x="601" y="1066"/>
                  <a:pt x="602" y="1064"/>
                  <a:pt x="601" y="1063"/>
                </a:cubicBezTo>
                <a:cubicBezTo>
                  <a:pt x="599" y="1060"/>
                  <a:pt x="598" y="1057"/>
                  <a:pt x="596" y="1054"/>
                </a:cubicBezTo>
                <a:close/>
                <a:moveTo>
                  <a:pt x="649" y="1056"/>
                </a:moveTo>
                <a:cubicBezTo>
                  <a:pt x="646" y="1061"/>
                  <a:pt x="644" y="1065"/>
                  <a:pt x="642" y="1069"/>
                </a:cubicBezTo>
                <a:cubicBezTo>
                  <a:pt x="644" y="1069"/>
                  <a:pt x="647" y="1070"/>
                  <a:pt x="649" y="1069"/>
                </a:cubicBezTo>
                <a:cubicBezTo>
                  <a:pt x="650" y="1069"/>
                  <a:pt x="650" y="1068"/>
                  <a:pt x="650" y="1068"/>
                </a:cubicBezTo>
                <a:cubicBezTo>
                  <a:pt x="650" y="1065"/>
                  <a:pt x="650" y="1063"/>
                  <a:pt x="650" y="1060"/>
                </a:cubicBezTo>
                <a:cubicBezTo>
                  <a:pt x="649" y="1059"/>
                  <a:pt x="649" y="1057"/>
                  <a:pt x="649" y="1056"/>
                </a:cubicBezTo>
                <a:close/>
                <a:moveTo>
                  <a:pt x="596" y="1036"/>
                </a:moveTo>
                <a:cubicBezTo>
                  <a:pt x="595" y="1036"/>
                  <a:pt x="595" y="1037"/>
                  <a:pt x="594" y="1037"/>
                </a:cubicBezTo>
                <a:cubicBezTo>
                  <a:pt x="593" y="1037"/>
                  <a:pt x="593" y="1037"/>
                  <a:pt x="593" y="1036"/>
                </a:cubicBezTo>
                <a:cubicBezTo>
                  <a:pt x="592" y="1036"/>
                  <a:pt x="592" y="1035"/>
                  <a:pt x="592" y="1034"/>
                </a:cubicBezTo>
                <a:cubicBezTo>
                  <a:pt x="593" y="1032"/>
                  <a:pt x="593" y="1030"/>
                  <a:pt x="594" y="1028"/>
                </a:cubicBezTo>
                <a:cubicBezTo>
                  <a:pt x="593" y="1028"/>
                  <a:pt x="593" y="1028"/>
                  <a:pt x="593" y="1028"/>
                </a:cubicBezTo>
                <a:cubicBezTo>
                  <a:pt x="592" y="1029"/>
                  <a:pt x="591" y="1030"/>
                  <a:pt x="591" y="1031"/>
                </a:cubicBezTo>
                <a:cubicBezTo>
                  <a:pt x="590" y="1032"/>
                  <a:pt x="591" y="1037"/>
                  <a:pt x="593" y="1038"/>
                </a:cubicBezTo>
                <a:cubicBezTo>
                  <a:pt x="594" y="1039"/>
                  <a:pt x="596" y="1038"/>
                  <a:pt x="596" y="1036"/>
                </a:cubicBezTo>
                <a:close/>
                <a:moveTo>
                  <a:pt x="648" y="1028"/>
                </a:moveTo>
                <a:cubicBezTo>
                  <a:pt x="652" y="1024"/>
                  <a:pt x="652" y="1024"/>
                  <a:pt x="656" y="1023"/>
                </a:cubicBezTo>
                <a:cubicBezTo>
                  <a:pt x="656" y="1025"/>
                  <a:pt x="657" y="1026"/>
                  <a:pt x="658" y="1026"/>
                </a:cubicBezTo>
                <a:cubicBezTo>
                  <a:pt x="656" y="1027"/>
                  <a:pt x="654" y="1029"/>
                  <a:pt x="652" y="1030"/>
                </a:cubicBezTo>
                <a:cubicBezTo>
                  <a:pt x="651" y="1029"/>
                  <a:pt x="651" y="1028"/>
                  <a:pt x="650" y="1027"/>
                </a:cubicBezTo>
                <a:cubicBezTo>
                  <a:pt x="650" y="1027"/>
                  <a:pt x="649" y="1027"/>
                  <a:pt x="648" y="1028"/>
                </a:cubicBezTo>
                <a:close/>
                <a:moveTo>
                  <a:pt x="654" y="1027"/>
                </a:moveTo>
                <a:cubicBezTo>
                  <a:pt x="654" y="1027"/>
                  <a:pt x="653" y="1026"/>
                  <a:pt x="652" y="1026"/>
                </a:cubicBezTo>
                <a:cubicBezTo>
                  <a:pt x="652" y="1026"/>
                  <a:pt x="651" y="1027"/>
                  <a:pt x="651" y="1028"/>
                </a:cubicBezTo>
                <a:cubicBezTo>
                  <a:pt x="651" y="1028"/>
                  <a:pt x="652" y="1028"/>
                  <a:pt x="652" y="1029"/>
                </a:cubicBezTo>
                <a:cubicBezTo>
                  <a:pt x="653" y="1028"/>
                  <a:pt x="653" y="1028"/>
                  <a:pt x="654" y="1027"/>
                </a:cubicBezTo>
                <a:close/>
                <a:moveTo>
                  <a:pt x="635" y="1018"/>
                </a:moveTo>
                <a:cubicBezTo>
                  <a:pt x="629" y="1017"/>
                  <a:pt x="626" y="1019"/>
                  <a:pt x="625" y="1027"/>
                </a:cubicBezTo>
                <a:cubicBezTo>
                  <a:pt x="626" y="1025"/>
                  <a:pt x="627" y="1023"/>
                  <a:pt x="628" y="1020"/>
                </a:cubicBezTo>
                <a:cubicBezTo>
                  <a:pt x="629" y="1020"/>
                  <a:pt x="629" y="1020"/>
                  <a:pt x="629" y="1020"/>
                </a:cubicBezTo>
                <a:cubicBezTo>
                  <a:pt x="629" y="1022"/>
                  <a:pt x="629" y="1022"/>
                  <a:pt x="629" y="1023"/>
                </a:cubicBezTo>
                <a:cubicBezTo>
                  <a:pt x="630" y="1020"/>
                  <a:pt x="632" y="1018"/>
                  <a:pt x="635" y="1018"/>
                </a:cubicBezTo>
                <a:close/>
                <a:moveTo>
                  <a:pt x="679" y="1019"/>
                </a:moveTo>
                <a:cubicBezTo>
                  <a:pt x="677" y="1020"/>
                  <a:pt x="675" y="1022"/>
                  <a:pt x="674" y="1023"/>
                </a:cubicBezTo>
                <a:cubicBezTo>
                  <a:pt x="676" y="1024"/>
                  <a:pt x="678" y="1022"/>
                  <a:pt x="679" y="1019"/>
                </a:cubicBezTo>
                <a:close/>
                <a:moveTo>
                  <a:pt x="646" y="1021"/>
                </a:moveTo>
                <a:cubicBezTo>
                  <a:pt x="647" y="1020"/>
                  <a:pt x="648" y="1019"/>
                  <a:pt x="649" y="1017"/>
                </a:cubicBezTo>
                <a:cubicBezTo>
                  <a:pt x="646" y="1019"/>
                  <a:pt x="645" y="1019"/>
                  <a:pt x="646" y="1021"/>
                </a:cubicBezTo>
                <a:close/>
                <a:moveTo>
                  <a:pt x="656" y="1042"/>
                </a:moveTo>
                <a:cubicBezTo>
                  <a:pt x="654" y="1043"/>
                  <a:pt x="653" y="1044"/>
                  <a:pt x="653" y="1044"/>
                </a:cubicBezTo>
                <a:cubicBezTo>
                  <a:pt x="654" y="1044"/>
                  <a:pt x="655" y="1043"/>
                  <a:pt x="656" y="1042"/>
                </a:cubicBezTo>
                <a:close/>
                <a:moveTo>
                  <a:pt x="655" y="1027"/>
                </a:moveTo>
                <a:cubicBezTo>
                  <a:pt x="654" y="1027"/>
                  <a:pt x="653" y="1026"/>
                  <a:pt x="652" y="1026"/>
                </a:cubicBezTo>
                <a:cubicBezTo>
                  <a:pt x="652" y="1026"/>
                  <a:pt x="651" y="1027"/>
                  <a:pt x="651" y="1027"/>
                </a:cubicBezTo>
                <a:cubicBezTo>
                  <a:pt x="651" y="1028"/>
                  <a:pt x="652" y="1028"/>
                  <a:pt x="652" y="1029"/>
                </a:cubicBezTo>
                <a:cubicBezTo>
                  <a:pt x="653" y="1028"/>
                  <a:pt x="653" y="1028"/>
                  <a:pt x="655" y="1027"/>
                </a:cubicBezTo>
                <a:close/>
                <a:moveTo>
                  <a:pt x="1308" y="1005"/>
                </a:moveTo>
                <a:cubicBezTo>
                  <a:pt x="1308" y="1005"/>
                  <a:pt x="1308" y="1005"/>
                  <a:pt x="1308" y="1005"/>
                </a:cubicBezTo>
                <a:cubicBezTo>
                  <a:pt x="1303" y="1005"/>
                  <a:pt x="1303" y="1005"/>
                  <a:pt x="1303" y="1005"/>
                </a:cubicBezTo>
                <a:cubicBezTo>
                  <a:pt x="1301" y="1006"/>
                  <a:pt x="1300" y="1007"/>
                  <a:pt x="1297" y="1008"/>
                </a:cubicBezTo>
                <a:cubicBezTo>
                  <a:pt x="1296" y="1010"/>
                  <a:pt x="1295" y="1010"/>
                  <a:pt x="1292" y="1011"/>
                </a:cubicBezTo>
                <a:cubicBezTo>
                  <a:pt x="1291" y="1013"/>
                  <a:pt x="1289" y="1013"/>
                  <a:pt x="1287" y="1014"/>
                </a:cubicBezTo>
                <a:cubicBezTo>
                  <a:pt x="1285" y="1015"/>
                  <a:pt x="1284" y="1015"/>
                  <a:pt x="1281" y="1015"/>
                </a:cubicBezTo>
                <a:cubicBezTo>
                  <a:pt x="1281" y="1015"/>
                  <a:pt x="1281" y="1015"/>
                  <a:pt x="1281" y="1026"/>
                </a:cubicBezTo>
                <a:cubicBezTo>
                  <a:pt x="1284" y="1025"/>
                  <a:pt x="1287" y="1024"/>
                  <a:pt x="1290" y="1023"/>
                </a:cubicBezTo>
                <a:cubicBezTo>
                  <a:pt x="1292" y="1022"/>
                  <a:pt x="1295" y="1021"/>
                  <a:pt x="1297" y="1019"/>
                </a:cubicBezTo>
                <a:cubicBezTo>
                  <a:pt x="1297" y="1019"/>
                  <a:pt x="1297" y="1019"/>
                  <a:pt x="1297" y="1078"/>
                </a:cubicBezTo>
                <a:cubicBezTo>
                  <a:pt x="1297" y="1078"/>
                  <a:pt x="1297" y="1078"/>
                  <a:pt x="1308" y="1078"/>
                </a:cubicBezTo>
                <a:cubicBezTo>
                  <a:pt x="1308" y="1078"/>
                  <a:pt x="1308" y="1078"/>
                  <a:pt x="1308" y="1005"/>
                </a:cubicBezTo>
                <a:close/>
                <a:moveTo>
                  <a:pt x="1356" y="1005"/>
                </a:moveTo>
                <a:cubicBezTo>
                  <a:pt x="1356" y="1005"/>
                  <a:pt x="1356" y="1005"/>
                  <a:pt x="1356" y="1005"/>
                </a:cubicBezTo>
                <a:cubicBezTo>
                  <a:pt x="1351" y="1005"/>
                  <a:pt x="1351" y="1005"/>
                  <a:pt x="1351" y="1005"/>
                </a:cubicBezTo>
                <a:cubicBezTo>
                  <a:pt x="1349" y="1006"/>
                  <a:pt x="1347" y="1007"/>
                  <a:pt x="1345" y="1008"/>
                </a:cubicBezTo>
                <a:cubicBezTo>
                  <a:pt x="1344" y="1010"/>
                  <a:pt x="1341" y="1010"/>
                  <a:pt x="1340" y="1011"/>
                </a:cubicBezTo>
                <a:cubicBezTo>
                  <a:pt x="1338" y="1013"/>
                  <a:pt x="1336" y="1013"/>
                  <a:pt x="1335" y="1014"/>
                </a:cubicBezTo>
                <a:cubicBezTo>
                  <a:pt x="1333" y="1015"/>
                  <a:pt x="1331" y="1015"/>
                  <a:pt x="1329" y="1015"/>
                </a:cubicBezTo>
                <a:cubicBezTo>
                  <a:pt x="1329" y="1015"/>
                  <a:pt x="1329" y="1015"/>
                  <a:pt x="1329" y="1026"/>
                </a:cubicBezTo>
                <a:cubicBezTo>
                  <a:pt x="1332" y="1025"/>
                  <a:pt x="1335" y="1024"/>
                  <a:pt x="1337" y="1023"/>
                </a:cubicBezTo>
                <a:cubicBezTo>
                  <a:pt x="1340" y="1022"/>
                  <a:pt x="1342" y="1021"/>
                  <a:pt x="1344" y="1019"/>
                </a:cubicBezTo>
                <a:cubicBezTo>
                  <a:pt x="1344" y="1019"/>
                  <a:pt x="1344" y="1019"/>
                  <a:pt x="1344" y="1078"/>
                </a:cubicBezTo>
                <a:cubicBezTo>
                  <a:pt x="1344" y="1078"/>
                  <a:pt x="1344" y="1078"/>
                  <a:pt x="1356" y="1078"/>
                </a:cubicBezTo>
                <a:cubicBezTo>
                  <a:pt x="1356" y="1078"/>
                  <a:pt x="1356" y="1078"/>
                  <a:pt x="1356" y="1005"/>
                </a:cubicBezTo>
                <a:close/>
                <a:moveTo>
                  <a:pt x="1402" y="1005"/>
                </a:moveTo>
                <a:cubicBezTo>
                  <a:pt x="1402" y="1005"/>
                  <a:pt x="1402" y="1005"/>
                  <a:pt x="1402" y="1005"/>
                </a:cubicBezTo>
                <a:cubicBezTo>
                  <a:pt x="1398" y="1005"/>
                  <a:pt x="1398" y="1005"/>
                  <a:pt x="1398" y="1005"/>
                </a:cubicBezTo>
                <a:cubicBezTo>
                  <a:pt x="1396" y="1006"/>
                  <a:pt x="1394" y="1007"/>
                  <a:pt x="1392" y="1008"/>
                </a:cubicBezTo>
                <a:cubicBezTo>
                  <a:pt x="1391" y="1010"/>
                  <a:pt x="1389" y="1010"/>
                  <a:pt x="1387" y="1011"/>
                </a:cubicBezTo>
                <a:cubicBezTo>
                  <a:pt x="1385" y="1012"/>
                  <a:pt x="1384" y="1013"/>
                  <a:pt x="1382" y="1013"/>
                </a:cubicBezTo>
                <a:cubicBezTo>
                  <a:pt x="1380" y="1014"/>
                  <a:pt x="1378" y="1015"/>
                  <a:pt x="1376" y="1015"/>
                </a:cubicBezTo>
                <a:cubicBezTo>
                  <a:pt x="1376" y="1015"/>
                  <a:pt x="1376" y="1015"/>
                  <a:pt x="1376" y="1026"/>
                </a:cubicBezTo>
                <a:cubicBezTo>
                  <a:pt x="1379" y="1025"/>
                  <a:pt x="1382" y="1023"/>
                  <a:pt x="1384" y="1023"/>
                </a:cubicBezTo>
                <a:cubicBezTo>
                  <a:pt x="1387" y="1022"/>
                  <a:pt x="1389" y="1021"/>
                  <a:pt x="1391" y="1019"/>
                </a:cubicBezTo>
                <a:cubicBezTo>
                  <a:pt x="1391" y="1019"/>
                  <a:pt x="1391" y="1019"/>
                  <a:pt x="1391" y="1078"/>
                </a:cubicBezTo>
                <a:cubicBezTo>
                  <a:pt x="1391" y="1078"/>
                  <a:pt x="1391" y="1078"/>
                  <a:pt x="1402" y="1078"/>
                </a:cubicBezTo>
                <a:cubicBezTo>
                  <a:pt x="1402" y="1078"/>
                  <a:pt x="1402" y="1078"/>
                  <a:pt x="1402" y="1005"/>
                </a:cubicBezTo>
                <a:close/>
                <a:moveTo>
                  <a:pt x="1613" y="909"/>
                </a:moveTo>
                <a:cubicBezTo>
                  <a:pt x="1613" y="909"/>
                  <a:pt x="1613" y="909"/>
                  <a:pt x="1613" y="909"/>
                </a:cubicBezTo>
                <a:cubicBezTo>
                  <a:pt x="1608" y="909"/>
                  <a:pt x="1608" y="909"/>
                  <a:pt x="1608" y="909"/>
                </a:cubicBezTo>
                <a:cubicBezTo>
                  <a:pt x="1606" y="911"/>
                  <a:pt x="1604" y="912"/>
                  <a:pt x="1602" y="913"/>
                </a:cubicBezTo>
                <a:cubicBezTo>
                  <a:pt x="1601" y="915"/>
                  <a:pt x="1599" y="915"/>
                  <a:pt x="1597" y="916"/>
                </a:cubicBezTo>
                <a:cubicBezTo>
                  <a:pt x="1595" y="917"/>
                  <a:pt x="1594" y="917"/>
                  <a:pt x="1592" y="918"/>
                </a:cubicBezTo>
                <a:cubicBezTo>
                  <a:pt x="1590" y="919"/>
                  <a:pt x="1588" y="920"/>
                  <a:pt x="1586" y="920"/>
                </a:cubicBezTo>
                <a:cubicBezTo>
                  <a:pt x="1586" y="920"/>
                  <a:pt x="1586" y="920"/>
                  <a:pt x="1586" y="931"/>
                </a:cubicBezTo>
                <a:cubicBezTo>
                  <a:pt x="1589" y="930"/>
                  <a:pt x="1592" y="928"/>
                  <a:pt x="1594" y="928"/>
                </a:cubicBezTo>
                <a:cubicBezTo>
                  <a:pt x="1597" y="927"/>
                  <a:pt x="1599" y="925"/>
                  <a:pt x="1602" y="924"/>
                </a:cubicBezTo>
                <a:cubicBezTo>
                  <a:pt x="1602" y="924"/>
                  <a:pt x="1602" y="924"/>
                  <a:pt x="1602" y="983"/>
                </a:cubicBezTo>
                <a:cubicBezTo>
                  <a:pt x="1602" y="983"/>
                  <a:pt x="1602" y="983"/>
                  <a:pt x="1613" y="983"/>
                </a:cubicBezTo>
                <a:cubicBezTo>
                  <a:pt x="1613" y="983"/>
                  <a:pt x="1613" y="983"/>
                  <a:pt x="1613" y="909"/>
                </a:cubicBezTo>
                <a:close/>
                <a:moveTo>
                  <a:pt x="1660" y="909"/>
                </a:moveTo>
                <a:cubicBezTo>
                  <a:pt x="1660" y="909"/>
                  <a:pt x="1660" y="909"/>
                  <a:pt x="1660" y="909"/>
                </a:cubicBezTo>
                <a:cubicBezTo>
                  <a:pt x="1655" y="909"/>
                  <a:pt x="1655" y="909"/>
                  <a:pt x="1655" y="909"/>
                </a:cubicBezTo>
                <a:cubicBezTo>
                  <a:pt x="1652" y="911"/>
                  <a:pt x="1651" y="912"/>
                  <a:pt x="1649" y="913"/>
                </a:cubicBezTo>
                <a:cubicBezTo>
                  <a:pt x="1647" y="915"/>
                  <a:pt x="1645" y="915"/>
                  <a:pt x="1644" y="916"/>
                </a:cubicBezTo>
                <a:cubicBezTo>
                  <a:pt x="1642" y="917"/>
                  <a:pt x="1640" y="918"/>
                  <a:pt x="1639" y="919"/>
                </a:cubicBezTo>
                <a:cubicBezTo>
                  <a:pt x="1636" y="920"/>
                  <a:pt x="1635" y="920"/>
                  <a:pt x="1633" y="920"/>
                </a:cubicBezTo>
                <a:cubicBezTo>
                  <a:pt x="1633" y="920"/>
                  <a:pt x="1633" y="920"/>
                  <a:pt x="1633" y="931"/>
                </a:cubicBezTo>
                <a:cubicBezTo>
                  <a:pt x="1636" y="930"/>
                  <a:pt x="1639" y="929"/>
                  <a:pt x="1641" y="928"/>
                </a:cubicBezTo>
                <a:cubicBezTo>
                  <a:pt x="1644" y="927"/>
                  <a:pt x="1646" y="925"/>
                  <a:pt x="1648" y="924"/>
                </a:cubicBezTo>
                <a:cubicBezTo>
                  <a:pt x="1648" y="924"/>
                  <a:pt x="1648" y="924"/>
                  <a:pt x="1648" y="983"/>
                </a:cubicBezTo>
                <a:cubicBezTo>
                  <a:pt x="1648" y="983"/>
                  <a:pt x="1648" y="983"/>
                  <a:pt x="1660" y="983"/>
                </a:cubicBezTo>
                <a:cubicBezTo>
                  <a:pt x="1660" y="983"/>
                  <a:pt x="1660" y="983"/>
                  <a:pt x="1660" y="909"/>
                </a:cubicBezTo>
                <a:close/>
                <a:moveTo>
                  <a:pt x="1705" y="909"/>
                </a:moveTo>
                <a:cubicBezTo>
                  <a:pt x="1705" y="909"/>
                  <a:pt x="1705" y="909"/>
                  <a:pt x="1705" y="909"/>
                </a:cubicBezTo>
                <a:cubicBezTo>
                  <a:pt x="1701" y="909"/>
                  <a:pt x="1701" y="909"/>
                  <a:pt x="1701" y="909"/>
                </a:cubicBezTo>
                <a:cubicBezTo>
                  <a:pt x="1699" y="911"/>
                  <a:pt x="1697" y="912"/>
                  <a:pt x="1695" y="913"/>
                </a:cubicBezTo>
                <a:cubicBezTo>
                  <a:pt x="1694" y="915"/>
                  <a:pt x="1692" y="915"/>
                  <a:pt x="1690" y="916"/>
                </a:cubicBezTo>
                <a:cubicBezTo>
                  <a:pt x="1688" y="917"/>
                  <a:pt x="1687" y="918"/>
                  <a:pt x="1684" y="919"/>
                </a:cubicBezTo>
                <a:cubicBezTo>
                  <a:pt x="1683" y="920"/>
                  <a:pt x="1681" y="920"/>
                  <a:pt x="1679" y="920"/>
                </a:cubicBezTo>
                <a:cubicBezTo>
                  <a:pt x="1679" y="920"/>
                  <a:pt x="1679" y="920"/>
                  <a:pt x="1679" y="931"/>
                </a:cubicBezTo>
                <a:cubicBezTo>
                  <a:pt x="1682" y="930"/>
                  <a:pt x="1685" y="929"/>
                  <a:pt x="1687" y="928"/>
                </a:cubicBezTo>
                <a:cubicBezTo>
                  <a:pt x="1689" y="927"/>
                  <a:pt x="1692" y="925"/>
                  <a:pt x="1694" y="924"/>
                </a:cubicBezTo>
                <a:cubicBezTo>
                  <a:pt x="1694" y="924"/>
                  <a:pt x="1694" y="924"/>
                  <a:pt x="1694" y="983"/>
                </a:cubicBezTo>
                <a:cubicBezTo>
                  <a:pt x="1694" y="983"/>
                  <a:pt x="1694" y="983"/>
                  <a:pt x="1705" y="983"/>
                </a:cubicBezTo>
                <a:cubicBezTo>
                  <a:pt x="1705" y="983"/>
                  <a:pt x="1705" y="983"/>
                  <a:pt x="1705" y="909"/>
                </a:cubicBezTo>
                <a:close/>
                <a:moveTo>
                  <a:pt x="1752" y="909"/>
                </a:moveTo>
                <a:cubicBezTo>
                  <a:pt x="1752" y="909"/>
                  <a:pt x="1752" y="909"/>
                  <a:pt x="1752" y="909"/>
                </a:cubicBezTo>
                <a:cubicBezTo>
                  <a:pt x="1747" y="909"/>
                  <a:pt x="1747" y="909"/>
                  <a:pt x="1747" y="909"/>
                </a:cubicBezTo>
                <a:cubicBezTo>
                  <a:pt x="1745" y="911"/>
                  <a:pt x="1743" y="912"/>
                  <a:pt x="1741" y="913"/>
                </a:cubicBezTo>
                <a:cubicBezTo>
                  <a:pt x="1740" y="915"/>
                  <a:pt x="1738" y="915"/>
                  <a:pt x="1736" y="916"/>
                </a:cubicBezTo>
                <a:cubicBezTo>
                  <a:pt x="1735" y="917"/>
                  <a:pt x="1732" y="918"/>
                  <a:pt x="1731" y="919"/>
                </a:cubicBezTo>
                <a:cubicBezTo>
                  <a:pt x="1729" y="920"/>
                  <a:pt x="1727" y="920"/>
                  <a:pt x="1725" y="920"/>
                </a:cubicBezTo>
                <a:cubicBezTo>
                  <a:pt x="1725" y="920"/>
                  <a:pt x="1725" y="920"/>
                  <a:pt x="1725" y="931"/>
                </a:cubicBezTo>
                <a:cubicBezTo>
                  <a:pt x="1728" y="930"/>
                  <a:pt x="1731" y="929"/>
                  <a:pt x="1733" y="928"/>
                </a:cubicBezTo>
                <a:cubicBezTo>
                  <a:pt x="1736" y="927"/>
                  <a:pt x="1738" y="925"/>
                  <a:pt x="1741" y="924"/>
                </a:cubicBezTo>
                <a:cubicBezTo>
                  <a:pt x="1741" y="924"/>
                  <a:pt x="1741" y="924"/>
                  <a:pt x="1741" y="983"/>
                </a:cubicBezTo>
                <a:cubicBezTo>
                  <a:pt x="1741" y="983"/>
                  <a:pt x="1741" y="983"/>
                  <a:pt x="1752" y="983"/>
                </a:cubicBezTo>
                <a:cubicBezTo>
                  <a:pt x="1752" y="983"/>
                  <a:pt x="1752" y="983"/>
                  <a:pt x="1752" y="909"/>
                </a:cubicBezTo>
                <a:close/>
                <a:moveTo>
                  <a:pt x="1874" y="909"/>
                </a:moveTo>
                <a:cubicBezTo>
                  <a:pt x="1874" y="909"/>
                  <a:pt x="1874" y="909"/>
                  <a:pt x="1874" y="909"/>
                </a:cubicBezTo>
                <a:cubicBezTo>
                  <a:pt x="1869" y="909"/>
                  <a:pt x="1869" y="909"/>
                  <a:pt x="1869" y="909"/>
                </a:cubicBezTo>
                <a:cubicBezTo>
                  <a:pt x="1866" y="911"/>
                  <a:pt x="1865" y="912"/>
                  <a:pt x="1863" y="913"/>
                </a:cubicBezTo>
                <a:cubicBezTo>
                  <a:pt x="1861" y="915"/>
                  <a:pt x="1860" y="915"/>
                  <a:pt x="1858" y="916"/>
                </a:cubicBezTo>
                <a:cubicBezTo>
                  <a:pt x="1856" y="917"/>
                  <a:pt x="1854" y="918"/>
                  <a:pt x="1852" y="919"/>
                </a:cubicBezTo>
                <a:cubicBezTo>
                  <a:pt x="1850" y="920"/>
                  <a:pt x="1849" y="920"/>
                  <a:pt x="1846" y="920"/>
                </a:cubicBezTo>
                <a:cubicBezTo>
                  <a:pt x="1846" y="920"/>
                  <a:pt x="1846" y="920"/>
                  <a:pt x="1846" y="931"/>
                </a:cubicBezTo>
                <a:cubicBezTo>
                  <a:pt x="1849" y="930"/>
                  <a:pt x="1852" y="929"/>
                  <a:pt x="1855" y="928"/>
                </a:cubicBezTo>
                <a:cubicBezTo>
                  <a:pt x="1858" y="927"/>
                  <a:pt x="1860" y="925"/>
                  <a:pt x="1862" y="924"/>
                </a:cubicBezTo>
                <a:cubicBezTo>
                  <a:pt x="1862" y="924"/>
                  <a:pt x="1862" y="924"/>
                  <a:pt x="1862" y="983"/>
                </a:cubicBezTo>
                <a:cubicBezTo>
                  <a:pt x="1862" y="983"/>
                  <a:pt x="1862" y="983"/>
                  <a:pt x="1874" y="983"/>
                </a:cubicBezTo>
                <a:cubicBezTo>
                  <a:pt x="1874" y="983"/>
                  <a:pt x="1874" y="983"/>
                  <a:pt x="1874" y="909"/>
                </a:cubicBezTo>
                <a:close/>
                <a:moveTo>
                  <a:pt x="1920" y="909"/>
                </a:moveTo>
                <a:cubicBezTo>
                  <a:pt x="1920" y="909"/>
                  <a:pt x="1920" y="909"/>
                  <a:pt x="1920" y="909"/>
                </a:cubicBezTo>
                <a:cubicBezTo>
                  <a:pt x="1915" y="909"/>
                  <a:pt x="1915" y="909"/>
                  <a:pt x="1915" y="909"/>
                </a:cubicBezTo>
                <a:cubicBezTo>
                  <a:pt x="1913" y="911"/>
                  <a:pt x="1912" y="912"/>
                  <a:pt x="1909" y="913"/>
                </a:cubicBezTo>
                <a:cubicBezTo>
                  <a:pt x="1908" y="915"/>
                  <a:pt x="1906" y="915"/>
                  <a:pt x="1904" y="916"/>
                </a:cubicBezTo>
                <a:cubicBezTo>
                  <a:pt x="1903" y="917"/>
                  <a:pt x="1901" y="918"/>
                  <a:pt x="1899" y="919"/>
                </a:cubicBezTo>
                <a:cubicBezTo>
                  <a:pt x="1897" y="920"/>
                  <a:pt x="1896" y="920"/>
                  <a:pt x="1893" y="920"/>
                </a:cubicBezTo>
                <a:cubicBezTo>
                  <a:pt x="1893" y="920"/>
                  <a:pt x="1893" y="920"/>
                  <a:pt x="1893" y="931"/>
                </a:cubicBezTo>
                <a:cubicBezTo>
                  <a:pt x="1896" y="930"/>
                  <a:pt x="1899" y="929"/>
                  <a:pt x="1901" y="928"/>
                </a:cubicBezTo>
                <a:cubicBezTo>
                  <a:pt x="1904" y="927"/>
                  <a:pt x="1907" y="925"/>
                  <a:pt x="1909" y="924"/>
                </a:cubicBezTo>
                <a:cubicBezTo>
                  <a:pt x="1909" y="924"/>
                  <a:pt x="1909" y="924"/>
                  <a:pt x="1909" y="983"/>
                </a:cubicBezTo>
                <a:cubicBezTo>
                  <a:pt x="1909" y="983"/>
                  <a:pt x="1909" y="983"/>
                  <a:pt x="1920" y="983"/>
                </a:cubicBezTo>
                <a:cubicBezTo>
                  <a:pt x="1920" y="983"/>
                  <a:pt x="1920" y="983"/>
                  <a:pt x="1920" y="909"/>
                </a:cubicBezTo>
                <a:close/>
                <a:moveTo>
                  <a:pt x="1772" y="942"/>
                </a:moveTo>
                <a:cubicBezTo>
                  <a:pt x="1772" y="942"/>
                  <a:pt x="1772" y="942"/>
                  <a:pt x="1772" y="942"/>
                </a:cubicBezTo>
                <a:cubicBezTo>
                  <a:pt x="1772" y="950"/>
                  <a:pt x="1772" y="950"/>
                  <a:pt x="1772" y="950"/>
                </a:cubicBezTo>
                <a:cubicBezTo>
                  <a:pt x="1778" y="950"/>
                  <a:pt x="1779" y="953"/>
                  <a:pt x="1779" y="956"/>
                </a:cubicBezTo>
                <a:cubicBezTo>
                  <a:pt x="1779" y="958"/>
                  <a:pt x="1779" y="960"/>
                  <a:pt x="1779" y="963"/>
                </a:cubicBezTo>
                <a:cubicBezTo>
                  <a:pt x="1778" y="966"/>
                  <a:pt x="1778" y="968"/>
                  <a:pt x="1778" y="970"/>
                </a:cubicBezTo>
                <a:cubicBezTo>
                  <a:pt x="1778" y="980"/>
                  <a:pt x="1784" y="983"/>
                  <a:pt x="1792" y="983"/>
                </a:cubicBezTo>
                <a:cubicBezTo>
                  <a:pt x="1792" y="983"/>
                  <a:pt x="1792" y="983"/>
                  <a:pt x="1796" y="983"/>
                </a:cubicBezTo>
                <a:cubicBezTo>
                  <a:pt x="1796" y="983"/>
                  <a:pt x="1796" y="983"/>
                  <a:pt x="1796" y="974"/>
                </a:cubicBezTo>
                <a:cubicBezTo>
                  <a:pt x="1796" y="974"/>
                  <a:pt x="1796" y="974"/>
                  <a:pt x="1795" y="974"/>
                </a:cubicBezTo>
                <a:cubicBezTo>
                  <a:pt x="1791" y="974"/>
                  <a:pt x="1790" y="971"/>
                  <a:pt x="1790" y="968"/>
                </a:cubicBezTo>
                <a:cubicBezTo>
                  <a:pt x="1790" y="966"/>
                  <a:pt x="1790" y="965"/>
                  <a:pt x="1790" y="963"/>
                </a:cubicBezTo>
                <a:cubicBezTo>
                  <a:pt x="1790" y="962"/>
                  <a:pt x="1790" y="959"/>
                  <a:pt x="1790" y="957"/>
                </a:cubicBezTo>
                <a:cubicBezTo>
                  <a:pt x="1790" y="950"/>
                  <a:pt x="1788" y="947"/>
                  <a:pt x="1782" y="946"/>
                </a:cubicBezTo>
                <a:cubicBezTo>
                  <a:pt x="1782" y="946"/>
                  <a:pt x="1782" y="946"/>
                  <a:pt x="1782" y="946"/>
                </a:cubicBezTo>
                <a:cubicBezTo>
                  <a:pt x="1788" y="944"/>
                  <a:pt x="1790" y="942"/>
                  <a:pt x="1790" y="935"/>
                </a:cubicBezTo>
                <a:cubicBezTo>
                  <a:pt x="1790" y="932"/>
                  <a:pt x="1790" y="930"/>
                  <a:pt x="1790" y="928"/>
                </a:cubicBezTo>
                <a:cubicBezTo>
                  <a:pt x="1790" y="927"/>
                  <a:pt x="1790" y="925"/>
                  <a:pt x="1790" y="924"/>
                </a:cubicBezTo>
                <a:cubicBezTo>
                  <a:pt x="1790" y="920"/>
                  <a:pt x="1791" y="918"/>
                  <a:pt x="1795" y="918"/>
                </a:cubicBezTo>
                <a:cubicBezTo>
                  <a:pt x="1795" y="918"/>
                  <a:pt x="1795" y="918"/>
                  <a:pt x="1796" y="918"/>
                </a:cubicBezTo>
                <a:cubicBezTo>
                  <a:pt x="1796" y="918"/>
                  <a:pt x="1796" y="918"/>
                  <a:pt x="1796" y="909"/>
                </a:cubicBezTo>
                <a:cubicBezTo>
                  <a:pt x="1796" y="909"/>
                  <a:pt x="1796" y="909"/>
                  <a:pt x="1792" y="909"/>
                </a:cubicBezTo>
                <a:cubicBezTo>
                  <a:pt x="1783" y="909"/>
                  <a:pt x="1778" y="913"/>
                  <a:pt x="1778" y="921"/>
                </a:cubicBezTo>
                <a:cubicBezTo>
                  <a:pt x="1778" y="923"/>
                  <a:pt x="1778" y="926"/>
                  <a:pt x="1778" y="929"/>
                </a:cubicBezTo>
                <a:cubicBezTo>
                  <a:pt x="1779" y="931"/>
                  <a:pt x="1779" y="934"/>
                  <a:pt x="1779" y="935"/>
                </a:cubicBezTo>
                <a:cubicBezTo>
                  <a:pt x="1779" y="938"/>
                  <a:pt x="1778" y="941"/>
                  <a:pt x="1772" y="942"/>
                </a:cubicBezTo>
                <a:close/>
                <a:moveTo>
                  <a:pt x="1827" y="950"/>
                </a:moveTo>
                <a:cubicBezTo>
                  <a:pt x="1827" y="950"/>
                  <a:pt x="1827" y="950"/>
                  <a:pt x="1827" y="950"/>
                </a:cubicBezTo>
                <a:cubicBezTo>
                  <a:pt x="1827" y="942"/>
                  <a:pt x="1827" y="942"/>
                  <a:pt x="1827" y="942"/>
                </a:cubicBezTo>
                <a:cubicBezTo>
                  <a:pt x="1820" y="941"/>
                  <a:pt x="1820" y="938"/>
                  <a:pt x="1820" y="935"/>
                </a:cubicBezTo>
                <a:cubicBezTo>
                  <a:pt x="1820" y="934"/>
                  <a:pt x="1820" y="931"/>
                  <a:pt x="1820" y="929"/>
                </a:cubicBezTo>
                <a:cubicBezTo>
                  <a:pt x="1821" y="926"/>
                  <a:pt x="1821" y="923"/>
                  <a:pt x="1821" y="921"/>
                </a:cubicBezTo>
                <a:cubicBezTo>
                  <a:pt x="1821" y="913"/>
                  <a:pt x="1816" y="909"/>
                  <a:pt x="1806" y="909"/>
                </a:cubicBezTo>
                <a:cubicBezTo>
                  <a:pt x="1806" y="909"/>
                  <a:pt x="1806" y="909"/>
                  <a:pt x="1803" y="909"/>
                </a:cubicBezTo>
                <a:cubicBezTo>
                  <a:pt x="1803" y="909"/>
                  <a:pt x="1803" y="909"/>
                  <a:pt x="1803" y="918"/>
                </a:cubicBezTo>
                <a:cubicBezTo>
                  <a:pt x="1803" y="918"/>
                  <a:pt x="1803" y="918"/>
                  <a:pt x="1804" y="918"/>
                </a:cubicBezTo>
                <a:cubicBezTo>
                  <a:pt x="1808" y="918"/>
                  <a:pt x="1809" y="920"/>
                  <a:pt x="1809" y="924"/>
                </a:cubicBezTo>
                <a:cubicBezTo>
                  <a:pt x="1809" y="925"/>
                  <a:pt x="1809" y="927"/>
                  <a:pt x="1809" y="928"/>
                </a:cubicBezTo>
                <a:cubicBezTo>
                  <a:pt x="1809" y="930"/>
                  <a:pt x="1809" y="932"/>
                  <a:pt x="1809" y="935"/>
                </a:cubicBezTo>
                <a:cubicBezTo>
                  <a:pt x="1809" y="942"/>
                  <a:pt x="1811" y="944"/>
                  <a:pt x="1817" y="946"/>
                </a:cubicBezTo>
                <a:cubicBezTo>
                  <a:pt x="1817" y="946"/>
                  <a:pt x="1817" y="946"/>
                  <a:pt x="1817" y="946"/>
                </a:cubicBezTo>
                <a:cubicBezTo>
                  <a:pt x="1811" y="947"/>
                  <a:pt x="1809" y="950"/>
                  <a:pt x="1809" y="957"/>
                </a:cubicBezTo>
                <a:cubicBezTo>
                  <a:pt x="1809" y="959"/>
                  <a:pt x="1809" y="962"/>
                  <a:pt x="1809" y="963"/>
                </a:cubicBezTo>
                <a:cubicBezTo>
                  <a:pt x="1809" y="965"/>
                  <a:pt x="1809" y="966"/>
                  <a:pt x="1809" y="968"/>
                </a:cubicBezTo>
                <a:cubicBezTo>
                  <a:pt x="1809" y="971"/>
                  <a:pt x="1808" y="974"/>
                  <a:pt x="1804" y="974"/>
                </a:cubicBezTo>
                <a:cubicBezTo>
                  <a:pt x="1804" y="974"/>
                  <a:pt x="1804" y="974"/>
                  <a:pt x="1803" y="974"/>
                </a:cubicBezTo>
                <a:cubicBezTo>
                  <a:pt x="1803" y="974"/>
                  <a:pt x="1803" y="974"/>
                  <a:pt x="1803" y="983"/>
                </a:cubicBezTo>
                <a:cubicBezTo>
                  <a:pt x="1803" y="983"/>
                  <a:pt x="1803" y="983"/>
                  <a:pt x="1806" y="983"/>
                </a:cubicBezTo>
                <a:cubicBezTo>
                  <a:pt x="1815" y="983"/>
                  <a:pt x="1821" y="980"/>
                  <a:pt x="1821" y="970"/>
                </a:cubicBezTo>
                <a:cubicBezTo>
                  <a:pt x="1821" y="968"/>
                  <a:pt x="1821" y="966"/>
                  <a:pt x="1820" y="963"/>
                </a:cubicBezTo>
                <a:cubicBezTo>
                  <a:pt x="1820" y="960"/>
                  <a:pt x="1820" y="958"/>
                  <a:pt x="1820" y="956"/>
                </a:cubicBezTo>
                <a:cubicBezTo>
                  <a:pt x="1820" y="953"/>
                  <a:pt x="1820" y="950"/>
                  <a:pt x="1827" y="950"/>
                </a:cubicBezTo>
                <a:close/>
                <a:moveTo>
                  <a:pt x="1214" y="983"/>
                </a:moveTo>
                <a:cubicBezTo>
                  <a:pt x="1207" y="983"/>
                  <a:pt x="1200" y="980"/>
                  <a:pt x="1196" y="974"/>
                </a:cubicBezTo>
                <a:cubicBezTo>
                  <a:pt x="1192" y="968"/>
                  <a:pt x="1190" y="959"/>
                  <a:pt x="1190" y="946"/>
                </a:cubicBezTo>
                <a:cubicBezTo>
                  <a:pt x="1190" y="933"/>
                  <a:pt x="1192" y="924"/>
                  <a:pt x="1196" y="917"/>
                </a:cubicBezTo>
                <a:cubicBezTo>
                  <a:pt x="1201" y="911"/>
                  <a:pt x="1207" y="907"/>
                  <a:pt x="1216" y="907"/>
                </a:cubicBezTo>
                <a:cubicBezTo>
                  <a:pt x="1232" y="907"/>
                  <a:pt x="1240" y="919"/>
                  <a:pt x="1240" y="945"/>
                </a:cubicBezTo>
                <a:cubicBezTo>
                  <a:pt x="1240" y="957"/>
                  <a:pt x="1238" y="967"/>
                  <a:pt x="1233" y="973"/>
                </a:cubicBezTo>
                <a:cubicBezTo>
                  <a:pt x="1228" y="980"/>
                  <a:pt x="1222" y="983"/>
                  <a:pt x="1214" y="983"/>
                </a:cubicBezTo>
                <a:close/>
                <a:moveTo>
                  <a:pt x="1215" y="917"/>
                </a:moveTo>
                <a:cubicBezTo>
                  <a:pt x="1206" y="917"/>
                  <a:pt x="1201" y="927"/>
                  <a:pt x="1201" y="946"/>
                </a:cubicBezTo>
                <a:cubicBezTo>
                  <a:pt x="1201" y="965"/>
                  <a:pt x="1206" y="973"/>
                  <a:pt x="1215" y="973"/>
                </a:cubicBezTo>
                <a:cubicBezTo>
                  <a:pt x="1223" y="973"/>
                  <a:pt x="1228" y="965"/>
                  <a:pt x="1228" y="946"/>
                </a:cubicBezTo>
                <a:cubicBezTo>
                  <a:pt x="1228" y="926"/>
                  <a:pt x="1223" y="917"/>
                  <a:pt x="1215" y="917"/>
                </a:cubicBezTo>
                <a:close/>
                <a:moveTo>
                  <a:pt x="1284" y="983"/>
                </a:moveTo>
                <a:cubicBezTo>
                  <a:pt x="1277" y="983"/>
                  <a:pt x="1270" y="980"/>
                  <a:pt x="1266" y="974"/>
                </a:cubicBezTo>
                <a:cubicBezTo>
                  <a:pt x="1262" y="968"/>
                  <a:pt x="1260" y="959"/>
                  <a:pt x="1260" y="946"/>
                </a:cubicBezTo>
                <a:cubicBezTo>
                  <a:pt x="1260" y="933"/>
                  <a:pt x="1262" y="924"/>
                  <a:pt x="1266" y="917"/>
                </a:cubicBezTo>
                <a:cubicBezTo>
                  <a:pt x="1271" y="911"/>
                  <a:pt x="1277" y="907"/>
                  <a:pt x="1286" y="907"/>
                </a:cubicBezTo>
                <a:cubicBezTo>
                  <a:pt x="1302" y="907"/>
                  <a:pt x="1310" y="919"/>
                  <a:pt x="1310" y="945"/>
                </a:cubicBezTo>
                <a:cubicBezTo>
                  <a:pt x="1310" y="957"/>
                  <a:pt x="1308" y="967"/>
                  <a:pt x="1304" y="973"/>
                </a:cubicBezTo>
                <a:cubicBezTo>
                  <a:pt x="1299" y="980"/>
                  <a:pt x="1293" y="983"/>
                  <a:pt x="1284" y="983"/>
                </a:cubicBezTo>
                <a:close/>
                <a:moveTo>
                  <a:pt x="1285" y="917"/>
                </a:moveTo>
                <a:cubicBezTo>
                  <a:pt x="1277" y="917"/>
                  <a:pt x="1272" y="927"/>
                  <a:pt x="1272" y="946"/>
                </a:cubicBezTo>
                <a:cubicBezTo>
                  <a:pt x="1272" y="965"/>
                  <a:pt x="1276" y="973"/>
                  <a:pt x="1285" y="973"/>
                </a:cubicBezTo>
                <a:cubicBezTo>
                  <a:pt x="1293" y="973"/>
                  <a:pt x="1298" y="965"/>
                  <a:pt x="1298" y="946"/>
                </a:cubicBezTo>
                <a:cubicBezTo>
                  <a:pt x="1298" y="926"/>
                  <a:pt x="1293" y="917"/>
                  <a:pt x="1285" y="917"/>
                </a:cubicBezTo>
                <a:close/>
                <a:moveTo>
                  <a:pt x="1494" y="983"/>
                </a:moveTo>
                <a:cubicBezTo>
                  <a:pt x="1486" y="983"/>
                  <a:pt x="1481" y="980"/>
                  <a:pt x="1476" y="973"/>
                </a:cubicBezTo>
                <a:cubicBezTo>
                  <a:pt x="1472" y="968"/>
                  <a:pt x="1470" y="958"/>
                  <a:pt x="1470" y="946"/>
                </a:cubicBezTo>
                <a:cubicBezTo>
                  <a:pt x="1470" y="933"/>
                  <a:pt x="1472" y="924"/>
                  <a:pt x="1476" y="917"/>
                </a:cubicBezTo>
                <a:cubicBezTo>
                  <a:pt x="1481" y="910"/>
                  <a:pt x="1487" y="907"/>
                  <a:pt x="1496" y="907"/>
                </a:cubicBezTo>
                <a:cubicBezTo>
                  <a:pt x="1512" y="907"/>
                  <a:pt x="1520" y="919"/>
                  <a:pt x="1520" y="944"/>
                </a:cubicBezTo>
                <a:cubicBezTo>
                  <a:pt x="1520" y="957"/>
                  <a:pt x="1518" y="967"/>
                  <a:pt x="1513" y="973"/>
                </a:cubicBezTo>
                <a:cubicBezTo>
                  <a:pt x="1508" y="980"/>
                  <a:pt x="1502" y="983"/>
                  <a:pt x="1494" y="983"/>
                </a:cubicBezTo>
                <a:close/>
                <a:moveTo>
                  <a:pt x="1495" y="917"/>
                </a:moveTo>
                <a:cubicBezTo>
                  <a:pt x="1486" y="917"/>
                  <a:pt x="1482" y="926"/>
                  <a:pt x="1482" y="946"/>
                </a:cubicBezTo>
                <a:cubicBezTo>
                  <a:pt x="1482" y="964"/>
                  <a:pt x="1486" y="973"/>
                  <a:pt x="1495" y="973"/>
                </a:cubicBezTo>
                <a:cubicBezTo>
                  <a:pt x="1503" y="973"/>
                  <a:pt x="1508" y="964"/>
                  <a:pt x="1508" y="946"/>
                </a:cubicBezTo>
                <a:cubicBezTo>
                  <a:pt x="1508" y="926"/>
                  <a:pt x="1504" y="917"/>
                  <a:pt x="1495" y="917"/>
                </a:cubicBezTo>
                <a:close/>
                <a:moveTo>
                  <a:pt x="1567" y="909"/>
                </a:moveTo>
                <a:cubicBezTo>
                  <a:pt x="1567" y="909"/>
                  <a:pt x="1567" y="909"/>
                  <a:pt x="1567" y="909"/>
                </a:cubicBezTo>
                <a:cubicBezTo>
                  <a:pt x="1561" y="909"/>
                  <a:pt x="1561" y="909"/>
                  <a:pt x="1561" y="909"/>
                </a:cubicBezTo>
                <a:cubicBezTo>
                  <a:pt x="1559" y="911"/>
                  <a:pt x="1558" y="912"/>
                  <a:pt x="1556" y="913"/>
                </a:cubicBezTo>
                <a:cubicBezTo>
                  <a:pt x="1554" y="915"/>
                  <a:pt x="1552" y="915"/>
                  <a:pt x="1551" y="916"/>
                </a:cubicBezTo>
                <a:cubicBezTo>
                  <a:pt x="1549" y="917"/>
                  <a:pt x="1547" y="917"/>
                  <a:pt x="1546" y="918"/>
                </a:cubicBezTo>
                <a:cubicBezTo>
                  <a:pt x="1543" y="919"/>
                  <a:pt x="1542" y="920"/>
                  <a:pt x="1540" y="920"/>
                </a:cubicBezTo>
                <a:cubicBezTo>
                  <a:pt x="1540" y="920"/>
                  <a:pt x="1540" y="920"/>
                  <a:pt x="1540" y="931"/>
                </a:cubicBezTo>
                <a:cubicBezTo>
                  <a:pt x="1543" y="930"/>
                  <a:pt x="1546" y="928"/>
                  <a:pt x="1548" y="928"/>
                </a:cubicBezTo>
                <a:cubicBezTo>
                  <a:pt x="1551" y="927"/>
                  <a:pt x="1553" y="925"/>
                  <a:pt x="1555" y="924"/>
                </a:cubicBezTo>
                <a:cubicBezTo>
                  <a:pt x="1555" y="924"/>
                  <a:pt x="1555" y="924"/>
                  <a:pt x="1555" y="983"/>
                </a:cubicBezTo>
                <a:cubicBezTo>
                  <a:pt x="1555" y="983"/>
                  <a:pt x="1555" y="983"/>
                  <a:pt x="1567" y="983"/>
                </a:cubicBezTo>
                <a:cubicBezTo>
                  <a:pt x="1567" y="983"/>
                  <a:pt x="1567" y="983"/>
                  <a:pt x="1567" y="909"/>
                </a:cubicBezTo>
                <a:close/>
                <a:moveTo>
                  <a:pt x="1357" y="909"/>
                </a:moveTo>
                <a:cubicBezTo>
                  <a:pt x="1357" y="909"/>
                  <a:pt x="1357" y="909"/>
                  <a:pt x="1357" y="909"/>
                </a:cubicBezTo>
                <a:cubicBezTo>
                  <a:pt x="1352" y="909"/>
                  <a:pt x="1352" y="909"/>
                  <a:pt x="1352" y="909"/>
                </a:cubicBezTo>
                <a:cubicBezTo>
                  <a:pt x="1350" y="911"/>
                  <a:pt x="1349" y="912"/>
                  <a:pt x="1346" y="913"/>
                </a:cubicBezTo>
                <a:cubicBezTo>
                  <a:pt x="1345" y="915"/>
                  <a:pt x="1343" y="915"/>
                  <a:pt x="1341" y="916"/>
                </a:cubicBezTo>
                <a:cubicBezTo>
                  <a:pt x="1340" y="917"/>
                  <a:pt x="1338" y="918"/>
                  <a:pt x="1336" y="919"/>
                </a:cubicBezTo>
                <a:cubicBezTo>
                  <a:pt x="1334" y="920"/>
                  <a:pt x="1333" y="920"/>
                  <a:pt x="1330" y="920"/>
                </a:cubicBezTo>
                <a:cubicBezTo>
                  <a:pt x="1330" y="920"/>
                  <a:pt x="1330" y="920"/>
                  <a:pt x="1330" y="931"/>
                </a:cubicBezTo>
                <a:cubicBezTo>
                  <a:pt x="1333" y="930"/>
                  <a:pt x="1336" y="929"/>
                  <a:pt x="1339" y="928"/>
                </a:cubicBezTo>
                <a:cubicBezTo>
                  <a:pt x="1341" y="927"/>
                  <a:pt x="1343" y="925"/>
                  <a:pt x="1346" y="924"/>
                </a:cubicBezTo>
                <a:cubicBezTo>
                  <a:pt x="1346" y="924"/>
                  <a:pt x="1346" y="924"/>
                  <a:pt x="1346" y="983"/>
                </a:cubicBezTo>
                <a:cubicBezTo>
                  <a:pt x="1346" y="983"/>
                  <a:pt x="1346" y="983"/>
                  <a:pt x="1357" y="983"/>
                </a:cubicBezTo>
                <a:cubicBezTo>
                  <a:pt x="1357" y="983"/>
                  <a:pt x="1357" y="983"/>
                  <a:pt x="1357" y="909"/>
                </a:cubicBezTo>
                <a:close/>
                <a:moveTo>
                  <a:pt x="1404" y="909"/>
                </a:moveTo>
                <a:cubicBezTo>
                  <a:pt x="1404" y="909"/>
                  <a:pt x="1404" y="909"/>
                  <a:pt x="1404" y="909"/>
                </a:cubicBezTo>
                <a:cubicBezTo>
                  <a:pt x="1399" y="909"/>
                  <a:pt x="1399" y="909"/>
                  <a:pt x="1399" y="909"/>
                </a:cubicBezTo>
                <a:cubicBezTo>
                  <a:pt x="1397" y="911"/>
                  <a:pt x="1395" y="912"/>
                  <a:pt x="1393" y="913"/>
                </a:cubicBezTo>
                <a:cubicBezTo>
                  <a:pt x="1392" y="915"/>
                  <a:pt x="1390" y="915"/>
                  <a:pt x="1388" y="916"/>
                </a:cubicBezTo>
                <a:cubicBezTo>
                  <a:pt x="1387" y="917"/>
                  <a:pt x="1384" y="918"/>
                  <a:pt x="1383" y="919"/>
                </a:cubicBezTo>
                <a:cubicBezTo>
                  <a:pt x="1381" y="920"/>
                  <a:pt x="1379" y="920"/>
                  <a:pt x="1377" y="920"/>
                </a:cubicBezTo>
                <a:cubicBezTo>
                  <a:pt x="1377" y="920"/>
                  <a:pt x="1377" y="920"/>
                  <a:pt x="1377" y="931"/>
                </a:cubicBezTo>
                <a:cubicBezTo>
                  <a:pt x="1380" y="930"/>
                  <a:pt x="1383" y="929"/>
                  <a:pt x="1385" y="928"/>
                </a:cubicBezTo>
                <a:cubicBezTo>
                  <a:pt x="1388" y="927"/>
                  <a:pt x="1390" y="925"/>
                  <a:pt x="1393" y="924"/>
                </a:cubicBezTo>
                <a:cubicBezTo>
                  <a:pt x="1393" y="924"/>
                  <a:pt x="1393" y="924"/>
                  <a:pt x="1393" y="983"/>
                </a:cubicBezTo>
                <a:cubicBezTo>
                  <a:pt x="1393" y="983"/>
                  <a:pt x="1393" y="983"/>
                  <a:pt x="1404" y="983"/>
                </a:cubicBezTo>
                <a:cubicBezTo>
                  <a:pt x="1404" y="983"/>
                  <a:pt x="1404" y="983"/>
                  <a:pt x="1404" y="909"/>
                </a:cubicBezTo>
                <a:close/>
                <a:moveTo>
                  <a:pt x="1450" y="909"/>
                </a:moveTo>
                <a:cubicBezTo>
                  <a:pt x="1450" y="909"/>
                  <a:pt x="1450" y="909"/>
                  <a:pt x="1450" y="909"/>
                </a:cubicBezTo>
                <a:cubicBezTo>
                  <a:pt x="1446" y="909"/>
                  <a:pt x="1446" y="909"/>
                  <a:pt x="1446" y="909"/>
                </a:cubicBezTo>
                <a:cubicBezTo>
                  <a:pt x="1443" y="911"/>
                  <a:pt x="1442" y="912"/>
                  <a:pt x="1440" y="913"/>
                </a:cubicBezTo>
                <a:cubicBezTo>
                  <a:pt x="1438" y="915"/>
                  <a:pt x="1436" y="915"/>
                  <a:pt x="1435" y="916"/>
                </a:cubicBezTo>
                <a:cubicBezTo>
                  <a:pt x="1433" y="917"/>
                  <a:pt x="1431" y="917"/>
                  <a:pt x="1429" y="918"/>
                </a:cubicBezTo>
                <a:cubicBezTo>
                  <a:pt x="1428" y="919"/>
                  <a:pt x="1425" y="920"/>
                  <a:pt x="1424" y="920"/>
                </a:cubicBezTo>
                <a:cubicBezTo>
                  <a:pt x="1424" y="920"/>
                  <a:pt x="1424" y="920"/>
                  <a:pt x="1424" y="931"/>
                </a:cubicBezTo>
                <a:cubicBezTo>
                  <a:pt x="1427" y="930"/>
                  <a:pt x="1430" y="928"/>
                  <a:pt x="1432" y="928"/>
                </a:cubicBezTo>
                <a:cubicBezTo>
                  <a:pt x="1434" y="927"/>
                  <a:pt x="1437" y="925"/>
                  <a:pt x="1438" y="924"/>
                </a:cubicBezTo>
                <a:cubicBezTo>
                  <a:pt x="1438" y="924"/>
                  <a:pt x="1438" y="924"/>
                  <a:pt x="1438" y="983"/>
                </a:cubicBezTo>
                <a:cubicBezTo>
                  <a:pt x="1438" y="983"/>
                  <a:pt x="1438" y="983"/>
                  <a:pt x="1450" y="983"/>
                </a:cubicBezTo>
                <a:cubicBezTo>
                  <a:pt x="1450" y="983"/>
                  <a:pt x="1450" y="983"/>
                  <a:pt x="1450" y="909"/>
                </a:cubicBezTo>
                <a:close/>
                <a:moveTo>
                  <a:pt x="208" y="909"/>
                </a:moveTo>
                <a:cubicBezTo>
                  <a:pt x="208" y="909"/>
                  <a:pt x="208" y="909"/>
                  <a:pt x="208" y="909"/>
                </a:cubicBezTo>
                <a:cubicBezTo>
                  <a:pt x="203" y="909"/>
                  <a:pt x="203" y="909"/>
                  <a:pt x="203" y="909"/>
                </a:cubicBezTo>
                <a:cubicBezTo>
                  <a:pt x="200" y="911"/>
                  <a:pt x="199" y="912"/>
                  <a:pt x="197" y="913"/>
                </a:cubicBezTo>
                <a:cubicBezTo>
                  <a:pt x="195" y="915"/>
                  <a:pt x="193" y="915"/>
                  <a:pt x="191" y="916"/>
                </a:cubicBezTo>
                <a:cubicBezTo>
                  <a:pt x="190" y="917"/>
                  <a:pt x="188" y="918"/>
                  <a:pt x="186" y="919"/>
                </a:cubicBezTo>
                <a:cubicBezTo>
                  <a:pt x="184" y="920"/>
                  <a:pt x="183" y="920"/>
                  <a:pt x="180" y="920"/>
                </a:cubicBezTo>
                <a:cubicBezTo>
                  <a:pt x="180" y="920"/>
                  <a:pt x="180" y="920"/>
                  <a:pt x="180" y="931"/>
                </a:cubicBezTo>
                <a:cubicBezTo>
                  <a:pt x="183" y="930"/>
                  <a:pt x="186" y="929"/>
                  <a:pt x="188" y="928"/>
                </a:cubicBezTo>
                <a:cubicBezTo>
                  <a:pt x="191" y="927"/>
                  <a:pt x="194" y="925"/>
                  <a:pt x="196" y="924"/>
                </a:cubicBezTo>
                <a:cubicBezTo>
                  <a:pt x="196" y="924"/>
                  <a:pt x="196" y="924"/>
                  <a:pt x="196" y="983"/>
                </a:cubicBezTo>
                <a:cubicBezTo>
                  <a:pt x="196" y="983"/>
                  <a:pt x="196" y="983"/>
                  <a:pt x="208" y="983"/>
                </a:cubicBezTo>
                <a:cubicBezTo>
                  <a:pt x="208" y="983"/>
                  <a:pt x="208" y="983"/>
                  <a:pt x="208" y="909"/>
                </a:cubicBezTo>
                <a:close/>
                <a:moveTo>
                  <a:pt x="254" y="909"/>
                </a:moveTo>
                <a:cubicBezTo>
                  <a:pt x="254" y="909"/>
                  <a:pt x="254" y="909"/>
                  <a:pt x="254" y="909"/>
                </a:cubicBezTo>
                <a:cubicBezTo>
                  <a:pt x="249" y="909"/>
                  <a:pt x="249" y="909"/>
                  <a:pt x="249" y="909"/>
                </a:cubicBezTo>
                <a:cubicBezTo>
                  <a:pt x="248" y="911"/>
                  <a:pt x="246" y="912"/>
                  <a:pt x="244" y="913"/>
                </a:cubicBezTo>
                <a:cubicBezTo>
                  <a:pt x="242" y="915"/>
                  <a:pt x="240" y="915"/>
                  <a:pt x="238" y="916"/>
                </a:cubicBezTo>
                <a:cubicBezTo>
                  <a:pt x="237" y="917"/>
                  <a:pt x="235" y="918"/>
                  <a:pt x="233" y="919"/>
                </a:cubicBezTo>
                <a:cubicBezTo>
                  <a:pt x="231" y="920"/>
                  <a:pt x="230" y="920"/>
                  <a:pt x="227" y="920"/>
                </a:cubicBezTo>
                <a:cubicBezTo>
                  <a:pt x="227" y="920"/>
                  <a:pt x="227" y="920"/>
                  <a:pt x="227" y="931"/>
                </a:cubicBezTo>
                <a:cubicBezTo>
                  <a:pt x="230" y="930"/>
                  <a:pt x="233" y="929"/>
                  <a:pt x="236" y="928"/>
                </a:cubicBezTo>
                <a:cubicBezTo>
                  <a:pt x="238" y="927"/>
                  <a:pt x="240" y="925"/>
                  <a:pt x="243" y="924"/>
                </a:cubicBezTo>
                <a:cubicBezTo>
                  <a:pt x="243" y="924"/>
                  <a:pt x="243" y="924"/>
                  <a:pt x="243" y="983"/>
                </a:cubicBezTo>
                <a:cubicBezTo>
                  <a:pt x="243" y="983"/>
                  <a:pt x="243" y="983"/>
                  <a:pt x="254" y="983"/>
                </a:cubicBezTo>
                <a:cubicBezTo>
                  <a:pt x="254" y="983"/>
                  <a:pt x="254" y="983"/>
                  <a:pt x="254" y="909"/>
                </a:cubicBezTo>
                <a:close/>
                <a:moveTo>
                  <a:pt x="300" y="909"/>
                </a:moveTo>
                <a:cubicBezTo>
                  <a:pt x="300" y="909"/>
                  <a:pt x="300" y="909"/>
                  <a:pt x="300" y="909"/>
                </a:cubicBezTo>
                <a:cubicBezTo>
                  <a:pt x="296" y="909"/>
                  <a:pt x="296" y="909"/>
                  <a:pt x="296" y="909"/>
                </a:cubicBezTo>
                <a:cubicBezTo>
                  <a:pt x="293" y="911"/>
                  <a:pt x="292" y="912"/>
                  <a:pt x="290" y="913"/>
                </a:cubicBezTo>
                <a:cubicBezTo>
                  <a:pt x="288" y="915"/>
                  <a:pt x="286" y="915"/>
                  <a:pt x="285" y="916"/>
                </a:cubicBezTo>
                <a:cubicBezTo>
                  <a:pt x="283" y="917"/>
                  <a:pt x="281" y="917"/>
                  <a:pt x="279" y="918"/>
                </a:cubicBezTo>
                <a:cubicBezTo>
                  <a:pt x="278" y="919"/>
                  <a:pt x="275" y="920"/>
                  <a:pt x="274" y="920"/>
                </a:cubicBezTo>
                <a:cubicBezTo>
                  <a:pt x="274" y="920"/>
                  <a:pt x="274" y="920"/>
                  <a:pt x="274" y="931"/>
                </a:cubicBezTo>
                <a:cubicBezTo>
                  <a:pt x="277" y="930"/>
                  <a:pt x="280" y="928"/>
                  <a:pt x="282" y="928"/>
                </a:cubicBezTo>
                <a:cubicBezTo>
                  <a:pt x="284" y="927"/>
                  <a:pt x="287" y="925"/>
                  <a:pt x="288" y="924"/>
                </a:cubicBezTo>
                <a:cubicBezTo>
                  <a:pt x="288" y="924"/>
                  <a:pt x="288" y="924"/>
                  <a:pt x="288" y="983"/>
                </a:cubicBezTo>
                <a:cubicBezTo>
                  <a:pt x="288" y="983"/>
                  <a:pt x="288" y="983"/>
                  <a:pt x="300" y="983"/>
                </a:cubicBezTo>
                <a:cubicBezTo>
                  <a:pt x="300" y="983"/>
                  <a:pt x="300" y="983"/>
                  <a:pt x="300" y="909"/>
                </a:cubicBezTo>
                <a:close/>
                <a:moveTo>
                  <a:pt x="437" y="942"/>
                </a:moveTo>
                <a:cubicBezTo>
                  <a:pt x="437" y="942"/>
                  <a:pt x="437" y="942"/>
                  <a:pt x="437" y="942"/>
                </a:cubicBezTo>
                <a:cubicBezTo>
                  <a:pt x="436" y="950"/>
                  <a:pt x="436" y="950"/>
                  <a:pt x="436" y="950"/>
                </a:cubicBezTo>
                <a:cubicBezTo>
                  <a:pt x="442" y="950"/>
                  <a:pt x="443" y="953"/>
                  <a:pt x="443" y="956"/>
                </a:cubicBezTo>
                <a:cubicBezTo>
                  <a:pt x="443" y="958"/>
                  <a:pt x="443" y="960"/>
                  <a:pt x="443" y="963"/>
                </a:cubicBezTo>
                <a:cubicBezTo>
                  <a:pt x="442" y="966"/>
                  <a:pt x="442" y="968"/>
                  <a:pt x="442" y="970"/>
                </a:cubicBezTo>
                <a:cubicBezTo>
                  <a:pt x="442" y="980"/>
                  <a:pt x="448" y="983"/>
                  <a:pt x="456" y="983"/>
                </a:cubicBezTo>
                <a:cubicBezTo>
                  <a:pt x="456" y="983"/>
                  <a:pt x="456" y="983"/>
                  <a:pt x="460" y="983"/>
                </a:cubicBezTo>
                <a:cubicBezTo>
                  <a:pt x="460" y="983"/>
                  <a:pt x="460" y="983"/>
                  <a:pt x="460" y="974"/>
                </a:cubicBezTo>
                <a:cubicBezTo>
                  <a:pt x="460" y="974"/>
                  <a:pt x="460" y="974"/>
                  <a:pt x="459" y="974"/>
                </a:cubicBezTo>
                <a:cubicBezTo>
                  <a:pt x="455" y="974"/>
                  <a:pt x="454" y="971"/>
                  <a:pt x="454" y="968"/>
                </a:cubicBezTo>
                <a:cubicBezTo>
                  <a:pt x="454" y="966"/>
                  <a:pt x="454" y="965"/>
                  <a:pt x="454" y="963"/>
                </a:cubicBezTo>
                <a:cubicBezTo>
                  <a:pt x="454" y="962"/>
                  <a:pt x="455" y="959"/>
                  <a:pt x="455" y="957"/>
                </a:cubicBezTo>
                <a:cubicBezTo>
                  <a:pt x="455" y="950"/>
                  <a:pt x="452" y="947"/>
                  <a:pt x="446" y="946"/>
                </a:cubicBezTo>
                <a:cubicBezTo>
                  <a:pt x="446" y="946"/>
                  <a:pt x="446" y="946"/>
                  <a:pt x="446" y="946"/>
                </a:cubicBezTo>
                <a:cubicBezTo>
                  <a:pt x="452" y="944"/>
                  <a:pt x="455" y="942"/>
                  <a:pt x="455" y="935"/>
                </a:cubicBezTo>
                <a:cubicBezTo>
                  <a:pt x="455" y="932"/>
                  <a:pt x="454" y="930"/>
                  <a:pt x="454" y="928"/>
                </a:cubicBezTo>
                <a:cubicBezTo>
                  <a:pt x="454" y="927"/>
                  <a:pt x="454" y="925"/>
                  <a:pt x="454" y="924"/>
                </a:cubicBezTo>
                <a:cubicBezTo>
                  <a:pt x="454" y="920"/>
                  <a:pt x="455" y="918"/>
                  <a:pt x="459" y="918"/>
                </a:cubicBezTo>
                <a:cubicBezTo>
                  <a:pt x="459" y="918"/>
                  <a:pt x="459" y="918"/>
                  <a:pt x="460" y="918"/>
                </a:cubicBezTo>
                <a:cubicBezTo>
                  <a:pt x="460" y="918"/>
                  <a:pt x="460" y="918"/>
                  <a:pt x="460" y="909"/>
                </a:cubicBezTo>
                <a:cubicBezTo>
                  <a:pt x="460" y="909"/>
                  <a:pt x="460" y="909"/>
                  <a:pt x="456" y="909"/>
                </a:cubicBezTo>
                <a:cubicBezTo>
                  <a:pt x="448" y="909"/>
                  <a:pt x="442" y="913"/>
                  <a:pt x="442" y="921"/>
                </a:cubicBezTo>
                <a:cubicBezTo>
                  <a:pt x="442" y="923"/>
                  <a:pt x="442" y="926"/>
                  <a:pt x="442" y="929"/>
                </a:cubicBezTo>
                <a:cubicBezTo>
                  <a:pt x="443" y="931"/>
                  <a:pt x="443" y="934"/>
                  <a:pt x="443" y="935"/>
                </a:cubicBezTo>
                <a:cubicBezTo>
                  <a:pt x="443" y="938"/>
                  <a:pt x="442" y="941"/>
                  <a:pt x="437" y="942"/>
                </a:cubicBezTo>
                <a:close/>
                <a:moveTo>
                  <a:pt x="491" y="950"/>
                </a:moveTo>
                <a:cubicBezTo>
                  <a:pt x="491" y="950"/>
                  <a:pt x="491" y="950"/>
                  <a:pt x="491" y="950"/>
                </a:cubicBezTo>
                <a:cubicBezTo>
                  <a:pt x="491" y="942"/>
                  <a:pt x="491" y="942"/>
                  <a:pt x="491" y="942"/>
                </a:cubicBezTo>
                <a:cubicBezTo>
                  <a:pt x="485" y="941"/>
                  <a:pt x="485" y="938"/>
                  <a:pt x="485" y="935"/>
                </a:cubicBezTo>
                <a:cubicBezTo>
                  <a:pt x="485" y="934"/>
                  <a:pt x="485" y="931"/>
                  <a:pt x="485" y="929"/>
                </a:cubicBezTo>
                <a:cubicBezTo>
                  <a:pt x="485" y="926"/>
                  <a:pt x="485" y="923"/>
                  <a:pt x="485" y="921"/>
                </a:cubicBezTo>
                <a:cubicBezTo>
                  <a:pt x="485" y="913"/>
                  <a:pt x="480" y="909"/>
                  <a:pt x="471" y="909"/>
                </a:cubicBezTo>
                <a:cubicBezTo>
                  <a:pt x="471" y="909"/>
                  <a:pt x="471" y="909"/>
                  <a:pt x="467" y="909"/>
                </a:cubicBezTo>
                <a:cubicBezTo>
                  <a:pt x="467" y="909"/>
                  <a:pt x="467" y="909"/>
                  <a:pt x="467" y="918"/>
                </a:cubicBezTo>
                <a:cubicBezTo>
                  <a:pt x="467" y="918"/>
                  <a:pt x="467" y="918"/>
                  <a:pt x="468" y="918"/>
                </a:cubicBezTo>
                <a:cubicBezTo>
                  <a:pt x="472" y="918"/>
                  <a:pt x="474" y="920"/>
                  <a:pt x="474" y="924"/>
                </a:cubicBezTo>
                <a:cubicBezTo>
                  <a:pt x="474" y="925"/>
                  <a:pt x="473" y="927"/>
                  <a:pt x="473" y="928"/>
                </a:cubicBezTo>
                <a:cubicBezTo>
                  <a:pt x="473" y="930"/>
                  <a:pt x="473" y="932"/>
                  <a:pt x="473" y="935"/>
                </a:cubicBezTo>
                <a:cubicBezTo>
                  <a:pt x="473" y="942"/>
                  <a:pt x="476" y="944"/>
                  <a:pt x="482" y="946"/>
                </a:cubicBezTo>
                <a:cubicBezTo>
                  <a:pt x="482" y="946"/>
                  <a:pt x="482" y="946"/>
                  <a:pt x="482" y="946"/>
                </a:cubicBezTo>
                <a:cubicBezTo>
                  <a:pt x="476" y="947"/>
                  <a:pt x="473" y="950"/>
                  <a:pt x="473" y="957"/>
                </a:cubicBezTo>
                <a:cubicBezTo>
                  <a:pt x="473" y="959"/>
                  <a:pt x="473" y="962"/>
                  <a:pt x="473" y="963"/>
                </a:cubicBezTo>
                <a:cubicBezTo>
                  <a:pt x="473" y="965"/>
                  <a:pt x="474" y="966"/>
                  <a:pt x="474" y="968"/>
                </a:cubicBezTo>
                <a:cubicBezTo>
                  <a:pt x="474" y="971"/>
                  <a:pt x="473" y="974"/>
                  <a:pt x="468" y="974"/>
                </a:cubicBezTo>
                <a:cubicBezTo>
                  <a:pt x="468" y="974"/>
                  <a:pt x="468" y="974"/>
                  <a:pt x="467" y="974"/>
                </a:cubicBezTo>
                <a:cubicBezTo>
                  <a:pt x="467" y="974"/>
                  <a:pt x="467" y="974"/>
                  <a:pt x="467" y="983"/>
                </a:cubicBezTo>
                <a:cubicBezTo>
                  <a:pt x="467" y="983"/>
                  <a:pt x="467" y="983"/>
                  <a:pt x="471" y="983"/>
                </a:cubicBezTo>
                <a:cubicBezTo>
                  <a:pt x="480" y="983"/>
                  <a:pt x="485" y="980"/>
                  <a:pt x="485" y="970"/>
                </a:cubicBezTo>
                <a:cubicBezTo>
                  <a:pt x="485" y="968"/>
                  <a:pt x="485" y="966"/>
                  <a:pt x="485" y="963"/>
                </a:cubicBezTo>
                <a:cubicBezTo>
                  <a:pt x="485" y="960"/>
                  <a:pt x="485" y="958"/>
                  <a:pt x="485" y="956"/>
                </a:cubicBezTo>
                <a:cubicBezTo>
                  <a:pt x="485" y="953"/>
                  <a:pt x="485" y="950"/>
                  <a:pt x="491" y="950"/>
                </a:cubicBezTo>
                <a:close/>
                <a:moveTo>
                  <a:pt x="538" y="909"/>
                </a:moveTo>
                <a:cubicBezTo>
                  <a:pt x="538" y="909"/>
                  <a:pt x="538" y="909"/>
                  <a:pt x="538" y="909"/>
                </a:cubicBezTo>
                <a:cubicBezTo>
                  <a:pt x="533" y="909"/>
                  <a:pt x="533" y="909"/>
                  <a:pt x="533" y="909"/>
                </a:cubicBezTo>
                <a:cubicBezTo>
                  <a:pt x="531" y="911"/>
                  <a:pt x="529" y="912"/>
                  <a:pt x="527" y="913"/>
                </a:cubicBezTo>
                <a:cubicBezTo>
                  <a:pt x="526" y="915"/>
                  <a:pt x="523" y="915"/>
                  <a:pt x="522" y="916"/>
                </a:cubicBezTo>
                <a:cubicBezTo>
                  <a:pt x="520" y="917"/>
                  <a:pt x="518" y="917"/>
                  <a:pt x="517" y="918"/>
                </a:cubicBezTo>
                <a:cubicBezTo>
                  <a:pt x="515" y="919"/>
                  <a:pt x="513" y="920"/>
                  <a:pt x="511" y="920"/>
                </a:cubicBezTo>
                <a:cubicBezTo>
                  <a:pt x="511" y="920"/>
                  <a:pt x="511" y="920"/>
                  <a:pt x="511" y="931"/>
                </a:cubicBezTo>
                <a:cubicBezTo>
                  <a:pt x="514" y="930"/>
                  <a:pt x="517" y="928"/>
                  <a:pt x="519" y="928"/>
                </a:cubicBezTo>
                <a:cubicBezTo>
                  <a:pt x="522" y="927"/>
                  <a:pt x="524" y="925"/>
                  <a:pt x="526" y="924"/>
                </a:cubicBezTo>
                <a:cubicBezTo>
                  <a:pt x="526" y="924"/>
                  <a:pt x="526" y="924"/>
                  <a:pt x="526" y="983"/>
                </a:cubicBezTo>
                <a:cubicBezTo>
                  <a:pt x="526" y="983"/>
                  <a:pt x="526" y="983"/>
                  <a:pt x="538" y="983"/>
                </a:cubicBezTo>
                <a:cubicBezTo>
                  <a:pt x="538" y="983"/>
                  <a:pt x="538" y="983"/>
                  <a:pt x="538" y="909"/>
                </a:cubicBezTo>
                <a:close/>
                <a:moveTo>
                  <a:pt x="584" y="909"/>
                </a:moveTo>
                <a:cubicBezTo>
                  <a:pt x="584" y="909"/>
                  <a:pt x="584" y="909"/>
                  <a:pt x="584" y="909"/>
                </a:cubicBezTo>
                <a:cubicBezTo>
                  <a:pt x="579" y="909"/>
                  <a:pt x="579" y="909"/>
                  <a:pt x="579" y="909"/>
                </a:cubicBezTo>
                <a:cubicBezTo>
                  <a:pt x="577" y="911"/>
                  <a:pt x="576" y="912"/>
                  <a:pt x="574" y="913"/>
                </a:cubicBezTo>
                <a:cubicBezTo>
                  <a:pt x="572" y="915"/>
                  <a:pt x="570" y="915"/>
                  <a:pt x="569" y="916"/>
                </a:cubicBezTo>
                <a:cubicBezTo>
                  <a:pt x="567" y="917"/>
                  <a:pt x="565" y="918"/>
                  <a:pt x="563" y="919"/>
                </a:cubicBezTo>
                <a:cubicBezTo>
                  <a:pt x="561" y="920"/>
                  <a:pt x="560" y="920"/>
                  <a:pt x="558" y="920"/>
                </a:cubicBezTo>
                <a:cubicBezTo>
                  <a:pt x="558" y="920"/>
                  <a:pt x="558" y="920"/>
                  <a:pt x="558" y="931"/>
                </a:cubicBezTo>
                <a:cubicBezTo>
                  <a:pt x="561" y="930"/>
                  <a:pt x="563" y="929"/>
                  <a:pt x="566" y="928"/>
                </a:cubicBezTo>
                <a:cubicBezTo>
                  <a:pt x="569" y="927"/>
                  <a:pt x="571" y="925"/>
                  <a:pt x="573" y="924"/>
                </a:cubicBezTo>
                <a:cubicBezTo>
                  <a:pt x="573" y="924"/>
                  <a:pt x="573" y="924"/>
                  <a:pt x="573" y="983"/>
                </a:cubicBezTo>
                <a:cubicBezTo>
                  <a:pt x="573" y="983"/>
                  <a:pt x="573" y="983"/>
                  <a:pt x="584" y="983"/>
                </a:cubicBezTo>
                <a:cubicBezTo>
                  <a:pt x="584" y="983"/>
                  <a:pt x="584" y="983"/>
                  <a:pt x="584" y="909"/>
                </a:cubicBezTo>
                <a:close/>
                <a:moveTo>
                  <a:pt x="630" y="909"/>
                </a:moveTo>
                <a:cubicBezTo>
                  <a:pt x="630" y="909"/>
                  <a:pt x="630" y="909"/>
                  <a:pt x="630" y="909"/>
                </a:cubicBezTo>
                <a:cubicBezTo>
                  <a:pt x="626" y="909"/>
                  <a:pt x="626" y="909"/>
                  <a:pt x="626" y="909"/>
                </a:cubicBezTo>
                <a:cubicBezTo>
                  <a:pt x="624" y="911"/>
                  <a:pt x="622" y="912"/>
                  <a:pt x="620" y="913"/>
                </a:cubicBezTo>
                <a:cubicBezTo>
                  <a:pt x="619" y="915"/>
                  <a:pt x="616" y="915"/>
                  <a:pt x="615" y="916"/>
                </a:cubicBezTo>
                <a:cubicBezTo>
                  <a:pt x="613" y="917"/>
                  <a:pt x="611" y="918"/>
                  <a:pt x="609" y="919"/>
                </a:cubicBezTo>
                <a:cubicBezTo>
                  <a:pt x="608" y="920"/>
                  <a:pt x="606" y="920"/>
                  <a:pt x="604" y="920"/>
                </a:cubicBezTo>
                <a:cubicBezTo>
                  <a:pt x="604" y="920"/>
                  <a:pt x="604" y="920"/>
                  <a:pt x="604" y="931"/>
                </a:cubicBezTo>
                <a:cubicBezTo>
                  <a:pt x="607" y="930"/>
                  <a:pt x="610" y="929"/>
                  <a:pt x="612" y="928"/>
                </a:cubicBezTo>
                <a:cubicBezTo>
                  <a:pt x="614" y="927"/>
                  <a:pt x="617" y="925"/>
                  <a:pt x="619" y="924"/>
                </a:cubicBezTo>
                <a:cubicBezTo>
                  <a:pt x="619" y="924"/>
                  <a:pt x="619" y="924"/>
                  <a:pt x="619" y="983"/>
                </a:cubicBezTo>
                <a:cubicBezTo>
                  <a:pt x="619" y="983"/>
                  <a:pt x="619" y="983"/>
                  <a:pt x="630" y="983"/>
                </a:cubicBezTo>
                <a:cubicBezTo>
                  <a:pt x="630" y="983"/>
                  <a:pt x="630" y="983"/>
                  <a:pt x="630" y="909"/>
                </a:cubicBezTo>
                <a:close/>
                <a:moveTo>
                  <a:pt x="380" y="957"/>
                </a:moveTo>
                <a:cubicBezTo>
                  <a:pt x="380" y="958"/>
                  <a:pt x="381" y="960"/>
                  <a:pt x="382" y="961"/>
                </a:cubicBezTo>
                <a:cubicBezTo>
                  <a:pt x="382" y="963"/>
                  <a:pt x="382" y="965"/>
                  <a:pt x="383" y="966"/>
                </a:cubicBezTo>
                <a:cubicBezTo>
                  <a:pt x="383" y="968"/>
                  <a:pt x="383" y="969"/>
                  <a:pt x="383" y="971"/>
                </a:cubicBezTo>
                <a:cubicBezTo>
                  <a:pt x="384" y="974"/>
                  <a:pt x="383" y="976"/>
                  <a:pt x="380" y="976"/>
                </a:cubicBezTo>
                <a:cubicBezTo>
                  <a:pt x="377" y="976"/>
                  <a:pt x="374" y="975"/>
                  <a:pt x="371" y="975"/>
                </a:cubicBezTo>
                <a:cubicBezTo>
                  <a:pt x="371" y="975"/>
                  <a:pt x="370" y="975"/>
                  <a:pt x="370" y="976"/>
                </a:cubicBezTo>
                <a:cubicBezTo>
                  <a:pt x="368" y="977"/>
                  <a:pt x="367" y="979"/>
                  <a:pt x="366" y="980"/>
                </a:cubicBezTo>
                <a:cubicBezTo>
                  <a:pt x="364" y="983"/>
                  <a:pt x="360" y="983"/>
                  <a:pt x="358" y="981"/>
                </a:cubicBezTo>
                <a:cubicBezTo>
                  <a:pt x="356" y="979"/>
                  <a:pt x="355" y="976"/>
                  <a:pt x="353" y="973"/>
                </a:cubicBezTo>
                <a:cubicBezTo>
                  <a:pt x="353" y="972"/>
                  <a:pt x="353" y="970"/>
                  <a:pt x="355" y="969"/>
                </a:cubicBezTo>
                <a:cubicBezTo>
                  <a:pt x="353" y="969"/>
                  <a:pt x="351" y="969"/>
                  <a:pt x="349" y="969"/>
                </a:cubicBezTo>
                <a:cubicBezTo>
                  <a:pt x="349" y="971"/>
                  <a:pt x="347" y="973"/>
                  <a:pt x="347" y="975"/>
                </a:cubicBezTo>
                <a:cubicBezTo>
                  <a:pt x="347" y="975"/>
                  <a:pt x="346" y="976"/>
                  <a:pt x="346" y="977"/>
                </a:cubicBezTo>
                <a:cubicBezTo>
                  <a:pt x="346" y="980"/>
                  <a:pt x="345" y="981"/>
                  <a:pt x="342" y="981"/>
                </a:cubicBezTo>
                <a:cubicBezTo>
                  <a:pt x="339" y="981"/>
                  <a:pt x="336" y="980"/>
                  <a:pt x="333" y="979"/>
                </a:cubicBezTo>
                <a:cubicBezTo>
                  <a:pt x="331" y="978"/>
                  <a:pt x="331" y="977"/>
                  <a:pt x="331" y="975"/>
                </a:cubicBezTo>
                <a:cubicBezTo>
                  <a:pt x="331" y="974"/>
                  <a:pt x="331" y="973"/>
                  <a:pt x="332" y="973"/>
                </a:cubicBezTo>
                <a:cubicBezTo>
                  <a:pt x="329" y="972"/>
                  <a:pt x="327" y="971"/>
                  <a:pt x="325" y="969"/>
                </a:cubicBezTo>
                <a:cubicBezTo>
                  <a:pt x="324" y="969"/>
                  <a:pt x="323" y="967"/>
                  <a:pt x="322" y="965"/>
                </a:cubicBezTo>
                <a:cubicBezTo>
                  <a:pt x="321" y="963"/>
                  <a:pt x="321" y="962"/>
                  <a:pt x="323" y="960"/>
                </a:cubicBezTo>
                <a:cubicBezTo>
                  <a:pt x="326" y="958"/>
                  <a:pt x="327" y="955"/>
                  <a:pt x="326" y="951"/>
                </a:cubicBezTo>
                <a:cubicBezTo>
                  <a:pt x="326" y="949"/>
                  <a:pt x="326" y="947"/>
                  <a:pt x="326" y="945"/>
                </a:cubicBezTo>
                <a:cubicBezTo>
                  <a:pt x="325" y="944"/>
                  <a:pt x="323" y="944"/>
                  <a:pt x="322" y="943"/>
                </a:cubicBezTo>
                <a:cubicBezTo>
                  <a:pt x="321" y="941"/>
                  <a:pt x="320" y="939"/>
                  <a:pt x="320" y="937"/>
                </a:cubicBezTo>
                <a:cubicBezTo>
                  <a:pt x="320" y="934"/>
                  <a:pt x="324" y="931"/>
                  <a:pt x="326" y="931"/>
                </a:cubicBezTo>
                <a:cubicBezTo>
                  <a:pt x="327" y="931"/>
                  <a:pt x="327" y="932"/>
                  <a:pt x="327" y="933"/>
                </a:cubicBezTo>
                <a:cubicBezTo>
                  <a:pt x="327" y="934"/>
                  <a:pt x="327" y="935"/>
                  <a:pt x="327" y="936"/>
                </a:cubicBezTo>
                <a:cubicBezTo>
                  <a:pt x="327" y="936"/>
                  <a:pt x="326" y="936"/>
                  <a:pt x="326" y="936"/>
                </a:cubicBezTo>
                <a:cubicBezTo>
                  <a:pt x="326" y="937"/>
                  <a:pt x="325" y="938"/>
                  <a:pt x="324" y="940"/>
                </a:cubicBezTo>
                <a:cubicBezTo>
                  <a:pt x="326" y="940"/>
                  <a:pt x="326" y="940"/>
                  <a:pt x="327" y="939"/>
                </a:cubicBezTo>
                <a:cubicBezTo>
                  <a:pt x="328" y="938"/>
                  <a:pt x="329" y="937"/>
                  <a:pt x="329" y="936"/>
                </a:cubicBezTo>
                <a:cubicBezTo>
                  <a:pt x="334" y="929"/>
                  <a:pt x="340" y="926"/>
                  <a:pt x="347" y="924"/>
                </a:cubicBezTo>
                <a:cubicBezTo>
                  <a:pt x="351" y="924"/>
                  <a:pt x="354" y="922"/>
                  <a:pt x="356" y="920"/>
                </a:cubicBezTo>
                <a:cubicBezTo>
                  <a:pt x="356" y="919"/>
                  <a:pt x="357" y="919"/>
                  <a:pt x="357" y="919"/>
                </a:cubicBezTo>
                <a:cubicBezTo>
                  <a:pt x="360" y="918"/>
                  <a:pt x="362" y="916"/>
                  <a:pt x="364" y="914"/>
                </a:cubicBezTo>
                <a:cubicBezTo>
                  <a:pt x="371" y="907"/>
                  <a:pt x="383" y="906"/>
                  <a:pt x="391" y="913"/>
                </a:cubicBezTo>
                <a:cubicBezTo>
                  <a:pt x="393" y="915"/>
                  <a:pt x="396" y="917"/>
                  <a:pt x="398" y="919"/>
                </a:cubicBezTo>
                <a:cubicBezTo>
                  <a:pt x="400" y="920"/>
                  <a:pt x="401" y="922"/>
                  <a:pt x="402" y="924"/>
                </a:cubicBezTo>
                <a:cubicBezTo>
                  <a:pt x="403" y="925"/>
                  <a:pt x="404" y="925"/>
                  <a:pt x="405" y="924"/>
                </a:cubicBezTo>
                <a:cubicBezTo>
                  <a:pt x="406" y="924"/>
                  <a:pt x="406" y="923"/>
                  <a:pt x="407" y="922"/>
                </a:cubicBezTo>
                <a:cubicBezTo>
                  <a:pt x="409" y="919"/>
                  <a:pt x="412" y="919"/>
                  <a:pt x="413" y="922"/>
                </a:cubicBezTo>
                <a:cubicBezTo>
                  <a:pt x="415" y="926"/>
                  <a:pt x="415" y="928"/>
                  <a:pt x="416" y="931"/>
                </a:cubicBezTo>
                <a:cubicBezTo>
                  <a:pt x="416" y="936"/>
                  <a:pt x="416" y="940"/>
                  <a:pt x="415" y="945"/>
                </a:cubicBezTo>
                <a:cubicBezTo>
                  <a:pt x="412" y="951"/>
                  <a:pt x="407" y="954"/>
                  <a:pt x="401" y="954"/>
                </a:cubicBezTo>
                <a:cubicBezTo>
                  <a:pt x="400" y="954"/>
                  <a:pt x="400" y="954"/>
                  <a:pt x="399" y="954"/>
                </a:cubicBezTo>
                <a:cubicBezTo>
                  <a:pt x="396" y="954"/>
                  <a:pt x="395" y="954"/>
                  <a:pt x="395" y="957"/>
                </a:cubicBezTo>
                <a:cubicBezTo>
                  <a:pt x="393" y="961"/>
                  <a:pt x="387" y="963"/>
                  <a:pt x="384" y="960"/>
                </a:cubicBezTo>
                <a:cubicBezTo>
                  <a:pt x="383" y="958"/>
                  <a:pt x="382" y="958"/>
                  <a:pt x="381" y="956"/>
                </a:cubicBezTo>
                <a:cubicBezTo>
                  <a:pt x="380" y="957"/>
                  <a:pt x="380" y="957"/>
                  <a:pt x="380" y="957"/>
                </a:cubicBezTo>
                <a:close/>
                <a:moveTo>
                  <a:pt x="375" y="952"/>
                </a:moveTo>
                <a:cubicBezTo>
                  <a:pt x="378" y="954"/>
                  <a:pt x="382" y="955"/>
                  <a:pt x="384" y="958"/>
                </a:cubicBezTo>
                <a:cubicBezTo>
                  <a:pt x="386" y="960"/>
                  <a:pt x="388" y="960"/>
                  <a:pt x="390" y="960"/>
                </a:cubicBezTo>
                <a:cubicBezTo>
                  <a:pt x="393" y="959"/>
                  <a:pt x="394" y="957"/>
                  <a:pt x="394" y="954"/>
                </a:cubicBezTo>
                <a:cubicBezTo>
                  <a:pt x="394" y="954"/>
                  <a:pt x="393" y="954"/>
                  <a:pt x="393" y="954"/>
                </a:cubicBezTo>
                <a:cubicBezTo>
                  <a:pt x="393" y="956"/>
                  <a:pt x="391" y="957"/>
                  <a:pt x="391" y="958"/>
                </a:cubicBezTo>
                <a:cubicBezTo>
                  <a:pt x="389" y="959"/>
                  <a:pt x="388" y="959"/>
                  <a:pt x="387" y="958"/>
                </a:cubicBezTo>
                <a:cubicBezTo>
                  <a:pt x="387" y="958"/>
                  <a:pt x="386" y="957"/>
                  <a:pt x="386" y="956"/>
                </a:cubicBezTo>
                <a:cubicBezTo>
                  <a:pt x="386" y="954"/>
                  <a:pt x="387" y="952"/>
                  <a:pt x="387" y="950"/>
                </a:cubicBezTo>
                <a:cubicBezTo>
                  <a:pt x="390" y="951"/>
                  <a:pt x="393" y="952"/>
                  <a:pt x="397" y="952"/>
                </a:cubicBezTo>
                <a:cubicBezTo>
                  <a:pt x="404" y="954"/>
                  <a:pt x="410" y="952"/>
                  <a:pt x="413" y="943"/>
                </a:cubicBezTo>
                <a:cubicBezTo>
                  <a:pt x="415" y="939"/>
                  <a:pt x="415" y="934"/>
                  <a:pt x="414" y="929"/>
                </a:cubicBezTo>
                <a:cubicBezTo>
                  <a:pt x="413" y="927"/>
                  <a:pt x="413" y="925"/>
                  <a:pt x="412" y="923"/>
                </a:cubicBezTo>
                <a:cubicBezTo>
                  <a:pt x="411" y="922"/>
                  <a:pt x="410" y="921"/>
                  <a:pt x="409" y="923"/>
                </a:cubicBezTo>
                <a:cubicBezTo>
                  <a:pt x="407" y="924"/>
                  <a:pt x="406" y="926"/>
                  <a:pt x="404" y="927"/>
                </a:cubicBezTo>
                <a:cubicBezTo>
                  <a:pt x="403" y="927"/>
                  <a:pt x="402" y="928"/>
                  <a:pt x="402" y="929"/>
                </a:cubicBezTo>
                <a:cubicBezTo>
                  <a:pt x="403" y="932"/>
                  <a:pt x="402" y="935"/>
                  <a:pt x="401" y="939"/>
                </a:cubicBezTo>
                <a:cubicBezTo>
                  <a:pt x="401" y="937"/>
                  <a:pt x="402" y="935"/>
                  <a:pt x="402" y="933"/>
                </a:cubicBezTo>
                <a:cubicBezTo>
                  <a:pt x="402" y="932"/>
                  <a:pt x="401" y="932"/>
                  <a:pt x="401" y="931"/>
                </a:cubicBezTo>
                <a:cubicBezTo>
                  <a:pt x="400" y="932"/>
                  <a:pt x="400" y="932"/>
                  <a:pt x="400" y="932"/>
                </a:cubicBezTo>
                <a:cubicBezTo>
                  <a:pt x="399" y="933"/>
                  <a:pt x="398" y="935"/>
                  <a:pt x="397" y="936"/>
                </a:cubicBezTo>
                <a:cubicBezTo>
                  <a:pt x="397" y="936"/>
                  <a:pt x="397" y="936"/>
                  <a:pt x="397" y="936"/>
                </a:cubicBezTo>
                <a:cubicBezTo>
                  <a:pt x="397" y="935"/>
                  <a:pt x="398" y="933"/>
                  <a:pt x="398" y="931"/>
                </a:cubicBezTo>
                <a:cubicBezTo>
                  <a:pt x="397" y="931"/>
                  <a:pt x="396" y="932"/>
                  <a:pt x="396" y="933"/>
                </a:cubicBezTo>
                <a:cubicBezTo>
                  <a:pt x="395" y="933"/>
                  <a:pt x="395" y="934"/>
                  <a:pt x="395" y="935"/>
                </a:cubicBezTo>
                <a:cubicBezTo>
                  <a:pt x="395" y="931"/>
                  <a:pt x="395" y="931"/>
                  <a:pt x="401" y="930"/>
                </a:cubicBezTo>
                <a:cubicBezTo>
                  <a:pt x="401" y="929"/>
                  <a:pt x="400" y="929"/>
                  <a:pt x="400" y="929"/>
                </a:cubicBezTo>
                <a:cubicBezTo>
                  <a:pt x="397" y="929"/>
                  <a:pt x="396" y="928"/>
                  <a:pt x="396" y="926"/>
                </a:cubicBezTo>
                <a:cubicBezTo>
                  <a:pt x="398" y="925"/>
                  <a:pt x="399" y="925"/>
                  <a:pt x="401" y="924"/>
                </a:cubicBezTo>
                <a:cubicBezTo>
                  <a:pt x="399" y="922"/>
                  <a:pt x="398" y="919"/>
                  <a:pt x="395" y="919"/>
                </a:cubicBezTo>
                <a:cubicBezTo>
                  <a:pt x="394" y="919"/>
                  <a:pt x="394" y="918"/>
                  <a:pt x="394" y="918"/>
                </a:cubicBezTo>
                <a:cubicBezTo>
                  <a:pt x="391" y="916"/>
                  <a:pt x="389" y="914"/>
                  <a:pt x="386" y="912"/>
                </a:cubicBezTo>
                <a:cubicBezTo>
                  <a:pt x="384" y="910"/>
                  <a:pt x="381" y="910"/>
                  <a:pt x="379" y="910"/>
                </a:cubicBezTo>
                <a:cubicBezTo>
                  <a:pt x="376" y="910"/>
                  <a:pt x="373" y="911"/>
                  <a:pt x="369" y="912"/>
                </a:cubicBezTo>
                <a:cubicBezTo>
                  <a:pt x="367" y="913"/>
                  <a:pt x="364" y="915"/>
                  <a:pt x="362" y="918"/>
                </a:cubicBezTo>
                <a:cubicBezTo>
                  <a:pt x="364" y="918"/>
                  <a:pt x="365" y="918"/>
                  <a:pt x="366" y="918"/>
                </a:cubicBezTo>
                <a:cubicBezTo>
                  <a:pt x="366" y="918"/>
                  <a:pt x="365" y="919"/>
                  <a:pt x="364" y="919"/>
                </a:cubicBezTo>
                <a:cubicBezTo>
                  <a:pt x="362" y="920"/>
                  <a:pt x="359" y="919"/>
                  <a:pt x="357" y="921"/>
                </a:cubicBezTo>
                <a:cubicBezTo>
                  <a:pt x="354" y="925"/>
                  <a:pt x="350" y="929"/>
                  <a:pt x="346" y="933"/>
                </a:cubicBezTo>
                <a:cubicBezTo>
                  <a:pt x="345" y="935"/>
                  <a:pt x="344" y="937"/>
                  <a:pt x="343" y="940"/>
                </a:cubicBezTo>
                <a:cubicBezTo>
                  <a:pt x="343" y="940"/>
                  <a:pt x="343" y="941"/>
                  <a:pt x="343" y="941"/>
                </a:cubicBezTo>
                <a:cubicBezTo>
                  <a:pt x="344" y="943"/>
                  <a:pt x="346" y="945"/>
                  <a:pt x="347" y="947"/>
                </a:cubicBezTo>
                <a:cubicBezTo>
                  <a:pt x="348" y="946"/>
                  <a:pt x="349" y="944"/>
                  <a:pt x="351" y="943"/>
                </a:cubicBezTo>
                <a:cubicBezTo>
                  <a:pt x="350" y="944"/>
                  <a:pt x="350" y="945"/>
                  <a:pt x="349" y="947"/>
                </a:cubicBezTo>
                <a:cubicBezTo>
                  <a:pt x="348" y="948"/>
                  <a:pt x="347" y="949"/>
                  <a:pt x="347" y="951"/>
                </a:cubicBezTo>
                <a:cubicBezTo>
                  <a:pt x="347" y="952"/>
                  <a:pt x="347" y="953"/>
                  <a:pt x="347" y="954"/>
                </a:cubicBezTo>
                <a:cubicBezTo>
                  <a:pt x="350" y="957"/>
                  <a:pt x="353" y="957"/>
                  <a:pt x="357" y="955"/>
                </a:cubicBezTo>
                <a:cubicBezTo>
                  <a:pt x="359" y="954"/>
                  <a:pt x="362" y="952"/>
                  <a:pt x="365" y="952"/>
                </a:cubicBezTo>
                <a:cubicBezTo>
                  <a:pt x="366" y="951"/>
                  <a:pt x="367" y="950"/>
                  <a:pt x="367" y="949"/>
                </a:cubicBezTo>
                <a:cubicBezTo>
                  <a:pt x="367" y="946"/>
                  <a:pt x="367" y="942"/>
                  <a:pt x="367" y="939"/>
                </a:cubicBezTo>
                <a:cubicBezTo>
                  <a:pt x="367" y="936"/>
                  <a:pt x="367" y="933"/>
                  <a:pt x="367" y="930"/>
                </a:cubicBezTo>
                <a:cubicBezTo>
                  <a:pt x="368" y="933"/>
                  <a:pt x="369" y="935"/>
                  <a:pt x="369" y="938"/>
                </a:cubicBezTo>
                <a:cubicBezTo>
                  <a:pt x="370" y="943"/>
                  <a:pt x="370" y="947"/>
                  <a:pt x="369" y="951"/>
                </a:cubicBezTo>
                <a:cubicBezTo>
                  <a:pt x="368" y="952"/>
                  <a:pt x="367" y="953"/>
                  <a:pt x="367" y="953"/>
                </a:cubicBezTo>
                <a:cubicBezTo>
                  <a:pt x="364" y="953"/>
                  <a:pt x="360" y="955"/>
                  <a:pt x="357" y="957"/>
                </a:cubicBezTo>
                <a:cubicBezTo>
                  <a:pt x="352" y="960"/>
                  <a:pt x="349" y="958"/>
                  <a:pt x="345" y="954"/>
                </a:cubicBezTo>
                <a:cubicBezTo>
                  <a:pt x="345" y="954"/>
                  <a:pt x="345" y="952"/>
                  <a:pt x="345" y="952"/>
                </a:cubicBezTo>
                <a:cubicBezTo>
                  <a:pt x="346" y="950"/>
                  <a:pt x="345" y="948"/>
                  <a:pt x="344" y="946"/>
                </a:cubicBezTo>
                <a:cubicBezTo>
                  <a:pt x="342" y="944"/>
                  <a:pt x="340" y="941"/>
                  <a:pt x="342" y="939"/>
                </a:cubicBezTo>
                <a:cubicBezTo>
                  <a:pt x="342" y="937"/>
                  <a:pt x="343" y="935"/>
                  <a:pt x="344" y="933"/>
                </a:cubicBezTo>
                <a:cubicBezTo>
                  <a:pt x="346" y="931"/>
                  <a:pt x="348" y="928"/>
                  <a:pt x="350" y="926"/>
                </a:cubicBezTo>
                <a:cubicBezTo>
                  <a:pt x="350" y="926"/>
                  <a:pt x="349" y="926"/>
                  <a:pt x="349" y="926"/>
                </a:cubicBezTo>
                <a:cubicBezTo>
                  <a:pt x="344" y="927"/>
                  <a:pt x="340" y="928"/>
                  <a:pt x="336" y="931"/>
                </a:cubicBezTo>
                <a:cubicBezTo>
                  <a:pt x="331" y="936"/>
                  <a:pt x="328" y="941"/>
                  <a:pt x="328" y="948"/>
                </a:cubicBezTo>
                <a:cubicBezTo>
                  <a:pt x="327" y="954"/>
                  <a:pt x="330" y="960"/>
                  <a:pt x="333" y="966"/>
                </a:cubicBezTo>
                <a:cubicBezTo>
                  <a:pt x="334" y="967"/>
                  <a:pt x="335" y="969"/>
                  <a:pt x="334" y="970"/>
                </a:cubicBezTo>
                <a:cubicBezTo>
                  <a:pt x="334" y="971"/>
                  <a:pt x="334" y="973"/>
                  <a:pt x="333" y="974"/>
                </a:cubicBezTo>
                <a:cubicBezTo>
                  <a:pt x="333" y="976"/>
                  <a:pt x="333" y="977"/>
                  <a:pt x="334" y="977"/>
                </a:cubicBezTo>
                <a:cubicBezTo>
                  <a:pt x="337" y="978"/>
                  <a:pt x="340" y="979"/>
                  <a:pt x="343" y="979"/>
                </a:cubicBezTo>
                <a:cubicBezTo>
                  <a:pt x="344" y="979"/>
                  <a:pt x="344" y="978"/>
                  <a:pt x="344" y="978"/>
                </a:cubicBezTo>
                <a:cubicBezTo>
                  <a:pt x="345" y="977"/>
                  <a:pt x="345" y="975"/>
                  <a:pt x="346" y="974"/>
                </a:cubicBezTo>
                <a:cubicBezTo>
                  <a:pt x="347" y="972"/>
                  <a:pt x="347" y="969"/>
                  <a:pt x="347" y="966"/>
                </a:cubicBezTo>
                <a:cubicBezTo>
                  <a:pt x="347" y="966"/>
                  <a:pt x="347" y="966"/>
                  <a:pt x="347" y="965"/>
                </a:cubicBezTo>
                <a:cubicBezTo>
                  <a:pt x="347" y="965"/>
                  <a:pt x="347" y="965"/>
                  <a:pt x="347" y="964"/>
                </a:cubicBezTo>
                <a:cubicBezTo>
                  <a:pt x="348" y="967"/>
                  <a:pt x="349" y="967"/>
                  <a:pt x="351" y="967"/>
                </a:cubicBezTo>
                <a:cubicBezTo>
                  <a:pt x="352" y="967"/>
                  <a:pt x="353" y="967"/>
                  <a:pt x="354" y="967"/>
                </a:cubicBezTo>
                <a:cubicBezTo>
                  <a:pt x="356" y="967"/>
                  <a:pt x="360" y="968"/>
                  <a:pt x="360" y="964"/>
                </a:cubicBezTo>
                <a:cubicBezTo>
                  <a:pt x="360" y="966"/>
                  <a:pt x="360" y="967"/>
                  <a:pt x="360" y="968"/>
                </a:cubicBezTo>
                <a:cubicBezTo>
                  <a:pt x="359" y="969"/>
                  <a:pt x="358" y="970"/>
                  <a:pt x="356" y="970"/>
                </a:cubicBezTo>
                <a:cubicBezTo>
                  <a:pt x="355" y="971"/>
                  <a:pt x="355" y="973"/>
                  <a:pt x="355" y="973"/>
                </a:cubicBezTo>
                <a:cubicBezTo>
                  <a:pt x="356" y="976"/>
                  <a:pt x="358" y="978"/>
                  <a:pt x="359" y="980"/>
                </a:cubicBezTo>
                <a:cubicBezTo>
                  <a:pt x="361" y="981"/>
                  <a:pt x="363" y="981"/>
                  <a:pt x="364" y="979"/>
                </a:cubicBezTo>
                <a:cubicBezTo>
                  <a:pt x="365" y="978"/>
                  <a:pt x="366" y="977"/>
                  <a:pt x="366" y="977"/>
                </a:cubicBezTo>
                <a:cubicBezTo>
                  <a:pt x="368" y="975"/>
                  <a:pt x="369" y="974"/>
                  <a:pt x="371" y="973"/>
                </a:cubicBezTo>
                <a:cubicBezTo>
                  <a:pt x="375" y="969"/>
                  <a:pt x="377" y="963"/>
                  <a:pt x="379" y="957"/>
                </a:cubicBezTo>
                <a:cubicBezTo>
                  <a:pt x="379" y="956"/>
                  <a:pt x="378" y="956"/>
                  <a:pt x="378" y="955"/>
                </a:cubicBezTo>
                <a:cubicBezTo>
                  <a:pt x="377" y="954"/>
                  <a:pt x="376" y="953"/>
                  <a:pt x="375" y="952"/>
                </a:cubicBezTo>
                <a:close/>
                <a:moveTo>
                  <a:pt x="327" y="959"/>
                </a:moveTo>
                <a:cubicBezTo>
                  <a:pt x="327" y="960"/>
                  <a:pt x="325" y="960"/>
                  <a:pt x="324" y="962"/>
                </a:cubicBezTo>
                <a:cubicBezTo>
                  <a:pt x="324" y="962"/>
                  <a:pt x="323" y="963"/>
                  <a:pt x="323" y="964"/>
                </a:cubicBezTo>
                <a:cubicBezTo>
                  <a:pt x="323" y="966"/>
                  <a:pt x="327" y="971"/>
                  <a:pt x="331" y="970"/>
                </a:cubicBezTo>
                <a:cubicBezTo>
                  <a:pt x="332" y="970"/>
                  <a:pt x="333" y="969"/>
                  <a:pt x="332" y="967"/>
                </a:cubicBezTo>
                <a:cubicBezTo>
                  <a:pt x="331" y="964"/>
                  <a:pt x="329" y="962"/>
                  <a:pt x="327" y="959"/>
                </a:cubicBezTo>
                <a:close/>
                <a:moveTo>
                  <a:pt x="380" y="961"/>
                </a:moveTo>
                <a:cubicBezTo>
                  <a:pt x="378" y="966"/>
                  <a:pt x="375" y="970"/>
                  <a:pt x="373" y="974"/>
                </a:cubicBezTo>
                <a:cubicBezTo>
                  <a:pt x="376" y="974"/>
                  <a:pt x="378" y="975"/>
                  <a:pt x="381" y="974"/>
                </a:cubicBezTo>
                <a:cubicBezTo>
                  <a:pt x="381" y="974"/>
                  <a:pt x="382" y="973"/>
                  <a:pt x="382" y="973"/>
                </a:cubicBezTo>
                <a:cubicBezTo>
                  <a:pt x="382" y="970"/>
                  <a:pt x="382" y="967"/>
                  <a:pt x="381" y="965"/>
                </a:cubicBezTo>
                <a:cubicBezTo>
                  <a:pt x="381" y="964"/>
                  <a:pt x="380" y="962"/>
                  <a:pt x="380" y="961"/>
                </a:cubicBezTo>
                <a:close/>
                <a:moveTo>
                  <a:pt x="327" y="941"/>
                </a:moveTo>
                <a:cubicBezTo>
                  <a:pt x="327" y="941"/>
                  <a:pt x="326" y="941"/>
                  <a:pt x="326" y="941"/>
                </a:cubicBezTo>
                <a:cubicBezTo>
                  <a:pt x="325" y="941"/>
                  <a:pt x="324" y="941"/>
                  <a:pt x="324" y="941"/>
                </a:cubicBezTo>
                <a:cubicBezTo>
                  <a:pt x="324" y="941"/>
                  <a:pt x="323" y="940"/>
                  <a:pt x="323" y="939"/>
                </a:cubicBezTo>
                <a:cubicBezTo>
                  <a:pt x="324" y="937"/>
                  <a:pt x="324" y="935"/>
                  <a:pt x="325" y="933"/>
                </a:cubicBezTo>
                <a:cubicBezTo>
                  <a:pt x="325" y="933"/>
                  <a:pt x="325" y="933"/>
                  <a:pt x="324" y="933"/>
                </a:cubicBezTo>
                <a:cubicBezTo>
                  <a:pt x="324" y="934"/>
                  <a:pt x="322" y="935"/>
                  <a:pt x="322" y="936"/>
                </a:cubicBezTo>
                <a:cubicBezTo>
                  <a:pt x="321" y="937"/>
                  <a:pt x="322" y="942"/>
                  <a:pt x="324" y="943"/>
                </a:cubicBezTo>
                <a:cubicBezTo>
                  <a:pt x="326" y="944"/>
                  <a:pt x="327" y="943"/>
                  <a:pt x="327" y="941"/>
                </a:cubicBezTo>
                <a:close/>
                <a:moveTo>
                  <a:pt x="327" y="959"/>
                </a:moveTo>
                <a:cubicBezTo>
                  <a:pt x="327" y="960"/>
                  <a:pt x="325" y="961"/>
                  <a:pt x="324" y="962"/>
                </a:cubicBezTo>
                <a:cubicBezTo>
                  <a:pt x="323" y="962"/>
                  <a:pt x="323" y="963"/>
                  <a:pt x="323" y="964"/>
                </a:cubicBezTo>
                <a:cubicBezTo>
                  <a:pt x="323" y="967"/>
                  <a:pt x="327" y="971"/>
                  <a:pt x="331" y="971"/>
                </a:cubicBezTo>
                <a:cubicBezTo>
                  <a:pt x="332" y="971"/>
                  <a:pt x="333" y="969"/>
                  <a:pt x="332" y="968"/>
                </a:cubicBezTo>
                <a:cubicBezTo>
                  <a:pt x="331" y="965"/>
                  <a:pt x="329" y="962"/>
                  <a:pt x="327" y="959"/>
                </a:cubicBezTo>
                <a:close/>
                <a:moveTo>
                  <a:pt x="380" y="961"/>
                </a:moveTo>
                <a:cubicBezTo>
                  <a:pt x="378" y="966"/>
                  <a:pt x="375" y="970"/>
                  <a:pt x="373" y="974"/>
                </a:cubicBezTo>
                <a:cubicBezTo>
                  <a:pt x="376" y="974"/>
                  <a:pt x="378" y="975"/>
                  <a:pt x="381" y="974"/>
                </a:cubicBezTo>
                <a:cubicBezTo>
                  <a:pt x="381" y="974"/>
                  <a:pt x="381" y="973"/>
                  <a:pt x="381" y="973"/>
                </a:cubicBezTo>
                <a:cubicBezTo>
                  <a:pt x="381" y="970"/>
                  <a:pt x="381" y="968"/>
                  <a:pt x="381" y="965"/>
                </a:cubicBezTo>
                <a:cubicBezTo>
                  <a:pt x="381" y="964"/>
                  <a:pt x="380" y="962"/>
                  <a:pt x="380" y="961"/>
                </a:cubicBezTo>
                <a:close/>
                <a:moveTo>
                  <a:pt x="327" y="941"/>
                </a:moveTo>
                <a:cubicBezTo>
                  <a:pt x="326" y="941"/>
                  <a:pt x="326" y="942"/>
                  <a:pt x="325" y="942"/>
                </a:cubicBezTo>
                <a:cubicBezTo>
                  <a:pt x="324" y="942"/>
                  <a:pt x="324" y="942"/>
                  <a:pt x="324" y="941"/>
                </a:cubicBezTo>
                <a:cubicBezTo>
                  <a:pt x="323" y="941"/>
                  <a:pt x="323" y="940"/>
                  <a:pt x="323" y="939"/>
                </a:cubicBezTo>
                <a:cubicBezTo>
                  <a:pt x="324" y="937"/>
                  <a:pt x="324" y="935"/>
                  <a:pt x="325" y="933"/>
                </a:cubicBezTo>
                <a:cubicBezTo>
                  <a:pt x="324" y="933"/>
                  <a:pt x="324" y="933"/>
                  <a:pt x="324" y="933"/>
                </a:cubicBezTo>
                <a:cubicBezTo>
                  <a:pt x="323" y="934"/>
                  <a:pt x="322" y="935"/>
                  <a:pt x="321" y="936"/>
                </a:cubicBezTo>
                <a:cubicBezTo>
                  <a:pt x="320" y="937"/>
                  <a:pt x="322" y="942"/>
                  <a:pt x="324" y="943"/>
                </a:cubicBezTo>
                <a:cubicBezTo>
                  <a:pt x="325" y="944"/>
                  <a:pt x="327" y="943"/>
                  <a:pt x="327" y="941"/>
                </a:cubicBezTo>
                <a:close/>
                <a:moveTo>
                  <a:pt x="380" y="933"/>
                </a:moveTo>
                <a:cubicBezTo>
                  <a:pt x="383" y="929"/>
                  <a:pt x="383" y="929"/>
                  <a:pt x="386" y="928"/>
                </a:cubicBezTo>
                <a:cubicBezTo>
                  <a:pt x="386" y="930"/>
                  <a:pt x="388" y="931"/>
                  <a:pt x="389" y="931"/>
                </a:cubicBezTo>
                <a:cubicBezTo>
                  <a:pt x="387" y="932"/>
                  <a:pt x="385" y="934"/>
                  <a:pt x="383" y="935"/>
                </a:cubicBezTo>
                <a:cubicBezTo>
                  <a:pt x="382" y="934"/>
                  <a:pt x="382" y="933"/>
                  <a:pt x="381" y="932"/>
                </a:cubicBezTo>
                <a:cubicBezTo>
                  <a:pt x="381" y="932"/>
                  <a:pt x="380" y="932"/>
                  <a:pt x="380" y="933"/>
                </a:cubicBezTo>
                <a:close/>
                <a:moveTo>
                  <a:pt x="385" y="932"/>
                </a:moveTo>
                <a:cubicBezTo>
                  <a:pt x="385" y="932"/>
                  <a:pt x="384" y="931"/>
                  <a:pt x="383" y="931"/>
                </a:cubicBezTo>
                <a:cubicBezTo>
                  <a:pt x="383" y="931"/>
                  <a:pt x="382" y="932"/>
                  <a:pt x="382" y="933"/>
                </a:cubicBezTo>
                <a:cubicBezTo>
                  <a:pt x="382" y="933"/>
                  <a:pt x="383" y="933"/>
                  <a:pt x="383" y="934"/>
                </a:cubicBezTo>
                <a:cubicBezTo>
                  <a:pt x="384" y="933"/>
                  <a:pt x="384" y="933"/>
                  <a:pt x="385" y="932"/>
                </a:cubicBezTo>
                <a:close/>
                <a:moveTo>
                  <a:pt x="367" y="922"/>
                </a:moveTo>
                <a:cubicBezTo>
                  <a:pt x="360" y="921"/>
                  <a:pt x="357" y="924"/>
                  <a:pt x="356" y="932"/>
                </a:cubicBezTo>
                <a:cubicBezTo>
                  <a:pt x="357" y="930"/>
                  <a:pt x="358" y="928"/>
                  <a:pt x="360" y="925"/>
                </a:cubicBezTo>
                <a:cubicBezTo>
                  <a:pt x="360" y="925"/>
                  <a:pt x="360" y="925"/>
                  <a:pt x="360" y="925"/>
                </a:cubicBezTo>
                <a:cubicBezTo>
                  <a:pt x="360" y="926"/>
                  <a:pt x="360" y="927"/>
                  <a:pt x="360" y="928"/>
                </a:cubicBezTo>
                <a:cubicBezTo>
                  <a:pt x="361" y="925"/>
                  <a:pt x="363" y="923"/>
                  <a:pt x="367" y="922"/>
                </a:cubicBezTo>
                <a:close/>
                <a:moveTo>
                  <a:pt x="410" y="924"/>
                </a:moveTo>
                <a:cubicBezTo>
                  <a:pt x="408" y="925"/>
                  <a:pt x="406" y="927"/>
                  <a:pt x="404" y="928"/>
                </a:cubicBezTo>
                <a:cubicBezTo>
                  <a:pt x="407" y="928"/>
                  <a:pt x="409" y="927"/>
                  <a:pt x="410" y="924"/>
                </a:cubicBezTo>
                <a:close/>
                <a:moveTo>
                  <a:pt x="377" y="926"/>
                </a:moveTo>
                <a:cubicBezTo>
                  <a:pt x="378" y="925"/>
                  <a:pt x="379" y="923"/>
                  <a:pt x="380" y="922"/>
                </a:cubicBezTo>
                <a:cubicBezTo>
                  <a:pt x="377" y="923"/>
                  <a:pt x="376" y="924"/>
                  <a:pt x="377" y="926"/>
                </a:cubicBezTo>
                <a:close/>
                <a:moveTo>
                  <a:pt x="387" y="947"/>
                </a:moveTo>
                <a:cubicBezTo>
                  <a:pt x="385" y="948"/>
                  <a:pt x="384" y="949"/>
                  <a:pt x="384" y="949"/>
                </a:cubicBezTo>
                <a:cubicBezTo>
                  <a:pt x="385" y="949"/>
                  <a:pt x="386" y="948"/>
                  <a:pt x="387" y="947"/>
                </a:cubicBezTo>
                <a:close/>
                <a:moveTo>
                  <a:pt x="385" y="932"/>
                </a:moveTo>
                <a:cubicBezTo>
                  <a:pt x="385" y="931"/>
                  <a:pt x="384" y="931"/>
                  <a:pt x="383" y="931"/>
                </a:cubicBezTo>
                <a:cubicBezTo>
                  <a:pt x="383" y="931"/>
                  <a:pt x="382" y="932"/>
                  <a:pt x="382" y="932"/>
                </a:cubicBezTo>
                <a:cubicBezTo>
                  <a:pt x="382" y="933"/>
                  <a:pt x="383" y="933"/>
                  <a:pt x="383" y="933"/>
                </a:cubicBezTo>
                <a:cubicBezTo>
                  <a:pt x="384" y="933"/>
                  <a:pt x="384" y="933"/>
                  <a:pt x="385" y="932"/>
                </a:cubicBezTo>
                <a:close/>
                <a:moveTo>
                  <a:pt x="676" y="909"/>
                </a:moveTo>
                <a:cubicBezTo>
                  <a:pt x="676" y="909"/>
                  <a:pt x="676" y="909"/>
                  <a:pt x="676" y="909"/>
                </a:cubicBezTo>
                <a:cubicBezTo>
                  <a:pt x="671" y="909"/>
                  <a:pt x="671" y="909"/>
                  <a:pt x="671" y="909"/>
                </a:cubicBezTo>
                <a:cubicBezTo>
                  <a:pt x="669" y="911"/>
                  <a:pt x="668" y="912"/>
                  <a:pt x="666" y="913"/>
                </a:cubicBezTo>
                <a:cubicBezTo>
                  <a:pt x="664" y="915"/>
                  <a:pt x="662" y="915"/>
                  <a:pt x="661" y="916"/>
                </a:cubicBezTo>
                <a:cubicBezTo>
                  <a:pt x="658" y="917"/>
                  <a:pt x="657" y="918"/>
                  <a:pt x="655" y="919"/>
                </a:cubicBezTo>
                <a:cubicBezTo>
                  <a:pt x="653" y="920"/>
                  <a:pt x="651" y="920"/>
                  <a:pt x="650" y="920"/>
                </a:cubicBezTo>
                <a:cubicBezTo>
                  <a:pt x="650" y="920"/>
                  <a:pt x="650" y="920"/>
                  <a:pt x="650" y="931"/>
                </a:cubicBezTo>
                <a:cubicBezTo>
                  <a:pt x="653" y="930"/>
                  <a:pt x="656" y="929"/>
                  <a:pt x="658" y="928"/>
                </a:cubicBezTo>
                <a:cubicBezTo>
                  <a:pt x="660" y="927"/>
                  <a:pt x="663" y="925"/>
                  <a:pt x="664" y="924"/>
                </a:cubicBezTo>
                <a:cubicBezTo>
                  <a:pt x="664" y="924"/>
                  <a:pt x="664" y="924"/>
                  <a:pt x="664" y="983"/>
                </a:cubicBezTo>
                <a:cubicBezTo>
                  <a:pt x="664" y="983"/>
                  <a:pt x="664" y="983"/>
                  <a:pt x="676" y="983"/>
                </a:cubicBezTo>
                <a:cubicBezTo>
                  <a:pt x="676" y="983"/>
                  <a:pt x="676" y="983"/>
                  <a:pt x="676" y="909"/>
                </a:cubicBezTo>
                <a:close/>
                <a:moveTo>
                  <a:pt x="798" y="909"/>
                </a:moveTo>
                <a:cubicBezTo>
                  <a:pt x="798" y="909"/>
                  <a:pt x="798" y="909"/>
                  <a:pt x="798" y="909"/>
                </a:cubicBezTo>
                <a:cubicBezTo>
                  <a:pt x="792" y="909"/>
                  <a:pt x="792" y="909"/>
                  <a:pt x="792" y="909"/>
                </a:cubicBezTo>
                <a:cubicBezTo>
                  <a:pt x="790" y="911"/>
                  <a:pt x="789" y="912"/>
                  <a:pt x="787" y="913"/>
                </a:cubicBezTo>
                <a:cubicBezTo>
                  <a:pt x="785" y="915"/>
                  <a:pt x="784" y="915"/>
                  <a:pt x="781" y="916"/>
                </a:cubicBezTo>
                <a:cubicBezTo>
                  <a:pt x="780" y="917"/>
                  <a:pt x="778" y="918"/>
                  <a:pt x="776" y="919"/>
                </a:cubicBezTo>
                <a:cubicBezTo>
                  <a:pt x="774" y="920"/>
                  <a:pt x="772" y="920"/>
                  <a:pt x="770" y="920"/>
                </a:cubicBezTo>
                <a:cubicBezTo>
                  <a:pt x="770" y="920"/>
                  <a:pt x="770" y="920"/>
                  <a:pt x="770" y="931"/>
                </a:cubicBezTo>
                <a:cubicBezTo>
                  <a:pt x="773" y="930"/>
                  <a:pt x="776" y="929"/>
                  <a:pt x="779" y="928"/>
                </a:cubicBezTo>
                <a:cubicBezTo>
                  <a:pt x="781" y="927"/>
                  <a:pt x="784" y="925"/>
                  <a:pt x="786" y="924"/>
                </a:cubicBezTo>
                <a:cubicBezTo>
                  <a:pt x="786" y="924"/>
                  <a:pt x="786" y="924"/>
                  <a:pt x="786" y="983"/>
                </a:cubicBezTo>
                <a:cubicBezTo>
                  <a:pt x="786" y="983"/>
                  <a:pt x="786" y="983"/>
                  <a:pt x="798" y="983"/>
                </a:cubicBezTo>
                <a:cubicBezTo>
                  <a:pt x="798" y="983"/>
                  <a:pt x="798" y="983"/>
                  <a:pt x="798" y="909"/>
                </a:cubicBezTo>
                <a:close/>
                <a:moveTo>
                  <a:pt x="844" y="909"/>
                </a:moveTo>
                <a:cubicBezTo>
                  <a:pt x="844" y="909"/>
                  <a:pt x="844" y="909"/>
                  <a:pt x="844" y="909"/>
                </a:cubicBezTo>
                <a:cubicBezTo>
                  <a:pt x="839" y="909"/>
                  <a:pt x="839" y="909"/>
                  <a:pt x="839" y="909"/>
                </a:cubicBezTo>
                <a:cubicBezTo>
                  <a:pt x="837" y="911"/>
                  <a:pt x="835" y="912"/>
                  <a:pt x="833" y="913"/>
                </a:cubicBezTo>
                <a:cubicBezTo>
                  <a:pt x="832" y="915"/>
                  <a:pt x="830" y="915"/>
                  <a:pt x="828" y="916"/>
                </a:cubicBezTo>
                <a:cubicBezTo>
                  <a:pt x="827" y="917"/>
                  <a:pt x="825" y="918"/>
                  <a:pt x="823" y="919"/>
                </a:cubicBezTo>
                <a:cubicBezTo>
                  <a:pt x="821" y="920"/>
                  <a:pt x="819" y="920"/>
                  <a:pt x="817" y="920"/>
                </a:cubicBezTo>
                <a:cubicBezTo>
                  <a:pt x="817" y="920"/>
                  <a:pt x="817" y="920"/>
                  <a:pt x="817" y="931"/>
                </a:cubicBezTo>
                <a:cubicBezTo>
                  <a:pt x="820" y="930"/>
                  <a:pt x="823" y="929"/>
                  <a:pt x="825" y="928"/>
                </a:cubicBezTo>
                <a:cubicBezTo>
                  <a:pt x="828" y="927"/>
                  <a:pt x="830" y="925"/>
                  <a:pt x="833" y="924"/>
                </a:cubicBezTo>
                <a:cubicBezTo>
                  <a:pt x="833" y="924"/>
                  <a:pt x="833" y="924"/>
                  <a:pt x="833" y="983"/>
                </a:cubicBezTo>
                <a:cubicBezTo>
                  <a:pt x="833" y="983"/>
                  <a:pt x="833" y="983"/>
                  <a:pt x="844" y="983"/>
                </a:cubicBezTo>
                <a:cubicBezTo>
                  <a:pt x="844" y="983"/>
                  <a:pt x="844" y="983"/>
                  <a:pt x="844" y="909"/>
                </a:cubicBezTo>
                <a:close/>
                <a:moveTo>
                  <a:pt x="890" y="909"/>
                </a:moveTo>
                <a:cubicBezTo>
                  <a:pt x="890" y="909"/>
                  <a:pt x="890" y="909"/>
                  <a:pt x="890" y="909"/>
                </a:cubicBezTo>
                <a:cubicBezTo>
                  <a:pt x="886" y="909"/>
                  <a:pt x="886" y="909"/>
                  <a:pt x="886" y="909"/>
                </a:cubicBezTo>
                <a:cubicBezTo>
                  <a:pt x="884" y="911"/>
                  <a:pt x="882" y="912"/>
                  <a:pt x="880" y="913"/>
                </a:cubicBezTo>
                <a:cubicBezTo>
                  <a:pt x="879" y="915"/>
                  <a:pt x="876" y="915"/>
                  <a:pt x="875" y="916"/>
                </a:cubicBezTo>
                <a:cubicBezTo>
                  <a:pt x="873" y="917"/>
                  <a:pt x="871" y="917"/>
                  <a:pt x="869" y="918"/>
                </a:cubicBezTo>
                <a:cubicBezTo>
                  <a:pt x="868" y="919"/>
                  <a:pt x="865" y="920"/>
                  <a:pt x="864" y="920"/>
                </a:cubicBezTo>
                <a:cubicBezTo>
                  <a:pt x="864" y="920"/>
                  <a:pt x="864" y="920"/>
                  <a:pt x="864" y="931"/>
                </a:cubicBezTo>
                <a:cubicBezTo>
                  <a:pt x="867" y="930"/>
                  <a:pt x="870" y="928"/>
                  <a:pt x="872" y="928"/>
                </a:cubicBezTo>
                <a:cubicBezTo>
                  <a:pt x="874" y="927"/>
                  <a:pt x="877" y="925"/>
                  <a:pt x="879" y="924"/>
                </a:cubicBezTo>
                <a:cubicBezTo>
                  <a:pt x="879" y="924"/>
                  <a:pt x="879" y="924"/>
                  <a:pt x="879" y="983"/>
                </a:cubicBezTo>
                <a:cubicBezTo>
                  <a:pt x="879" y="983"/>
                  <a:pt x="879" y="983"/>
                  <a:pt x="890" y="983"/>
                </a:cubicBezTo>
                <a:cubicBezTo>
                  <a:pt x="890" y="983"/>
                  <a:pt x="890" y="983"/>
                  <a:pt x="890" y="909"/>
                </a:cubicBezTo>
                <a:close/>
                <a:moveTo>
                  <a:pt x="696" y="942"/>
                </a:moveTo>
                <a:cubicBezTo>
                  <a:pt x="696" y="942"/>
                  <a:pt x="696" y="942"/>
                  <a:pt x="696" y="942"/>
                </a:cubicBezTo>
                <a:cubicBezTo>
                  <a:pt x="696" y="950"/>
                  <a:pt x="696" y="950"/>
                  <a:pt x="696" y="950"/>
                </a:cubicBezTo>
                <a:cubicBezTo>
                  <a:pt x="702" y="950"/>
                  <a:pt x="703" y="953"/>
                  <a:pt x="703" y="956"/>
                </a:cubicBezTo>
                <a:cubicBezTo>
                  <a:pt x="703" y="958"/>
                  <a:pt x="702" y="960"/>
                  <a:pt x="702" y="963"/>
                </a:cubicBezTo>
                <a:cubicBezTo>
                  <a:pt x="702" y="966"/>
                  <a:pt x="702" y="968"/>
                  <a:pt x="702" y="970"/>
                </a:cubicBezTo>
                <a:cubicBezTo>
                  <a:pt x="702" y="980"/>
                  <a:pt x="708" y="983"/>
                  <a:pt x="716" y="983"/>
                </a:cubicBezTo>
                <a:cubicBezTo>
                  <a:pt x="716" y="983"/>
                  <a:pt x="716" y="983"/>
                  <a:pt x="720" y="983"/>
                </a:cubicBezTo>
                <a:cubicBezTo>
                  <a:pt x="720" y="983"/>
                  <a:pt x="720" y="983"/>
                  <a:pt x="720" y="974"/>
                </a:cubicBezTo>
                <a:cubicBezTo>
                  <a:pt x="720" y="974"/>
                  <a:pt x="720" y="974"/>
                  <a:pt x="718" y="974"/>
                </a:cubicBezTo>
                <a:cubicBezTo>
                  <a:pt x="715" y="974"/>
                  <a:pt x="714" y="971"/>
                  <a:pt x="714" y="968"/>
                </a:cubicBezTo>
                <a:cubicBezTo>
                  <a:pt x="714" y="966"/>
                  <a:pt x="714" y="965"/>
                  <a:pt x="714" y="963"/>
                </a:cubicBezTo>
                <a:cubicBezTo>
                  <a:pt x="714" y="962"/>
                  <a:pt x="714" y="959"/>
                  <a:pt x="714" y="957"/>
                </a:cubicBezTo>
                <a:cubicBezTo>
                  <a:pt x="714" y="950"/>
                  <a:pt x="711" y="947"/>
                  <a:pt x="706" y="946"/>
                </a:cubicBezTo>
                <a:cubicBezTo>
                  <a:pt x="706" y="946"/>
                  <a:pt x="706" y="946"/>
                  <a:pt x="706" y="946"/>
                </a:cubicBezTo>
                <a:cubicBezTo>
                  <a:pt x="711" y="944"/>
                  <a:pt x="714" y="942"/>
                  <a:pt x="714" y="935"/>
                </a:cubicBezTo>
                <a:cubicBezTo>
                  <a:pt x="714" y="932"/>
                  <a:pt x="714" y="930"/>
                  <a:pt x="714" y="928"/>
                </a:cubicBezTo>
                <a:cubicBezTo>
                  <a:pt x="714" y="927"/>
                  <a:pt x="714" y="925"/>
                  <a:pt x="714" y="924"/>
                </a:cubicBezTo>
                <a:cubicBezTo>
                  <a:pt x="714" y="920"/>
                  <a:pt x="715" y="918"/>
                  <a:pt x="718" y="918"/>
                </a:cubicBezTo>
                <a:cubicBezTo>
                  <a:pt x="718" y="918"/>
                  <a:pt x="718" y="918"/>
                  <a:pt x="720" y="918"/>
                </a:cubicBezTo>
                <a:cubicBezTo>
                  <a:pt x="720" y="918"/>
                  <a:pt x="720" y="918"/>
                  <a:pt x="720" y="909"/>
                </a:cubicBezTo>
                <a:cubicBezTo>
                  <a:pt x="720" y="909"/>
                  <a:pt x="720" y="909"/>
                  <a:pt x="716" y="909"/>
                </a:cubicBezTo>
                <a:cubicBezTo>
                  <a:pt x="707" y="909"/>
                  <a:pt x="702" y="913"/>
                  <a:pt x="702" y="921"/>
                </a:cubicBezTo>
                <a:cubicBezTo>
                  <a:pt x="702" y="923"/>
                  <a:pt x="702" y="926"/>
                  <a:pt x="702" y="929"/>
                </a:cubicBezTo>
                <a:cubicBezTo>
                  <a:pt x="702" y="931"/>
                  <a:pt x="703" y="934"/>
                  <a:pt x="703" y="935"/>
                </a:cubicBezTo>
                <a:cubicBezTo>
                  <a:pt x="703" y="938"/>
                  <a:pt x="702" y="941"/>
                  <a:pt x="696" y="942"/>
                </a:cubicBezTo>
                <a:close/>
                <a:moveTo>
                  <a:pt x="751" y="950"/>
                </a:moveTo>
                <a:cubicBezTo>
                  <a:pt x="751" y="950"/>
                  <a:pt x="751" y="950"/>
                  <a:pt x="751" y="950"/>
                </a:cubicBezTo>
                <a:cubicBezTo>
                  <a:pt x="751" y="942"/>
                  <a:pt x="751" y="942"/>
                  <a:pt x="751" y="942"/>
                </a:cubicBezTo>
                <a:cubicBezTo>
                  <a:pt x="744" y="941"/>
                  <a:pt x="744" y="938"/>
                  <a:pt x="744" y="935"/>
                </a:cubicBezTo>
                <a:cubicBezTo>
                  <a:pt x="744" y="934"/>
                  <a:pt x="744" y="931"/>
                  <a:pt x="744" y="929"/>
                </a:cubicBezTo>
                <a:cubicBezTo>
                  <a:pt x="745" y="926"/>
                  <a:pt x="745" y="923"/>
                  <a:pt x="745" y="921"/>
                </a:cubicBezTo>
                <a:cubicBezTo>
                  <a:pt x="745" y="913"/>
                  <a:pt x="739" y="909"/>
                  <a:pt x="730" y="909"/>
                </a:cubicBezTo>
                <a:cubicBezTo>
                  <a:pt x="730" y="909"/>
                  <a:pt x="730" y="909"/>
                  <a:pt x="727" y="909"/>
                </a:cubicBezTo>
                <a:cubicBezTo>
                  <a:pt x="727" y="909"/>
                  <a:pt x="727" y="909"/>
                  <a:pt x="727" y="918"/>
                </a:cubicBezTo>
                <a:cubicBezTo>
                  <a:pt x="727" y="918"/>
                  <a:pt x="727" y="918"/>
                  <a:pt x="728" y="918"/>
                </a:cubicBezTo>
                <a:cubicBezTo>
                  <a:pt x="732" y="918"/>
                  <a:pt x="733" y="920"/>
                  <a:pt x="733" y="924"/>
                </a:cubicBezTo>
                <a:cubicBezTo>
                  <a:pt x="733" y="925"/>
                  <a:pt x="733" y="927"/>
                  <a:pt x="733" y="928"/>
                </a:cubicBezTo>
                <a:cubicBezTo>
                  <a:pt x="732" y="930"/>
                  <a:pt x="732" y="932"/>
                  <a:pt x="732" y="935"/>
                </a:cubicBezTo>
                <a:cubicBezTo>
                  <a:pt x="732" y="942"/>
                  <a:pt x="735" y="944"/>
                  <a:pt x="741" y="946"/>
                </a:cubicBezTo>
                <a:cubicBezTo>
                  <a:pt x="741" y="946"/>
                  <a:pt x="741" y="946"/>
                  <a:pt x="741" y="946"/>
                </a:cubicBezTo>
                <a:cubicBezTo>
                  <a:pt x="735" y="947"/>
                  <a:pt x="732" y="950"/>
                  <a:pt x="732" y="957"/>
                </a:cubicBezTo>
                <a:cubicBezTo>
                  <a:pt x="732" y="959"/>
                  <a:pt x="732" y="962"/>
                  <a:pt x="733" y="963"/>
                </a:cubicBezTo>
                <a:cubicBezTo>
                  <a:pt x="733" y="965"/>
                  <a:pt x="733" y="966"/>
                  <a:pt x="733" y="968"/>
                </a:cubicBezTo>
                <a:cubicBezTo>
                  <a:pt x="733" y="971"/>
                  <a:pt x="732" y="974"/>
                  <a:pt x="728" y="974"/>
                </a:cubicBezTo>
                <a:cubicBezTo>
                  <a:pt x="728" y="974"/>
                  <a:pt x="728" y="974"/>
                  <a:pt x="727" y="974"/>
                </a:cubicBezTo>
                <a:cubicBezTo>
                  <a:pt x="727" y="974"/>
                  <a:pt x="727" y="974"/>
                  <a:pt x="727" y="983"/>
                </a:cubicBezTo>
                <a:cubicBezTo>
                  <a:pt x="727" y="983"/>
                  <a:pt x="727" y="983"/>
                  <a:pt x="730" y="983"/>
                </a:cubicBezTo>
                <a:cubicBezTo>
                  <a:pt x="739" y="983"/>
                  <a:pt x="745" y="980"/>
                  <a:pt x="745" y="970"/>
                </a:cubicBezTo>
                <a:cubicBezTo>
                  <a:pt x="745" y="968"/>
                  <a:pt x="745" y="966"/>
                  <a:pt x="744" y="963"/>
                </a:cubicBezTo>
                <a:cubicBezTo>
                  <a:pt x="744" y="960"/>
                  <a:pt x="744" y="958"/>
                  <a:pt x="744" y="956"/>
                </a:cubicBezTo>
                <a:cubicBezTo>
                  <a:pt x="744" y="953"/>
                  <a:pt x="744" y="950"/>
                  <a:pt x="751" y="950"/>
                </a:cubicBezTo>
                <a:close/>
                <a:moveTo>
                  <a:pt x="934" y="983"/>
                </a:moveTo>
                <a:cubicBezTo>
                  <a:pt x="927" y="983"/>
                  <a:pt x="920" y="980"/>
                  <a:pt x="916" y="974"/>
                </a:cubicBezTo>
                <a:cubicBezTo>
                  <a:pt x="912" y="968"/>
                  <a:pt x="910" y="959"/>
                  <a:pt x="910" y="946"/>
                </a:cubicBezTo>
                <a:cubicBezTo>
                  <a:pt x="910" y="933"/>
                  <a:pt x="912" y="924"/>
                  <a:pt x="917" y="917"/>
                </a:cubicBezTo>
                <a:cubicBezTo>
                  <a:pt x="921" y="911"/>
                  <a:pt x="927" y="907"/>
                  <a:pt x="936" y="907"/>
                </a:cubicBezTo>
                <a:cubicBezTo>
                  <a:pt x="952" y="907"/>
                  <a:pt x="960" y="919"/>
                  <a:pt x="960" y="945"/>
                </a:cubicBezTo>
                <a:cubicBezTo>
                  <a:pt x="960" y="957"/>
                  <a:pt x="958" y="967"/>
                  <a:pt x="953" y="973"/>
                </a:cubicBezTo>
                <a:cubicBezTo>
                  <a:pt x="949" y="980"/>
                  <a:pt x="942" y="983"/>
                  <a:pt x="934" y="983"/>
                </a:cubicBezTo>
                <a:close/>
                <a:moveTo>
                  <a:pt x="935" y="917"/>
                </a:moveTo>
                <a:cubicBezTo>
                  <a:pt x="926" y="917"/>
                  <a:pt x="922" y="927"/>
                  <a:pt x="922" y="946"/>
                </a:cubicBezTo>
                <a:cubicBezTo>
                  <a:pt x="922" y="965"/>
                  <a:pt x="926" y="973"/>
                  <a:pt x="935" y="973"/>
                </a:cubicBezTo>
                <a:cubicBezTo>
                  <a:pt x="944" y="973"/>
                  <a:pt x="948" y="965"/>
                  <a:pt x="948" y="946"/>
                </a:cubicBezTo>
                <a:cubicBezTo>
                  <a:pt x="948" y="926"/>
                  <a:pt x="944" y="917"/>
                  <a:pt x="935" y="917"/>
                </a:cubicBezTo>
                <a:close/>
                <a:moveTo>
                  <a:pt x="1004" y="983"/>
                </a:moveTo>
                <a:cubicBezTo>
                  <a:pt x="997" y="983"/>
                  <a:pt x="990" y="980"/>
                  <a:pt x="987" y="974"/>
                </a:cubicBezTo>
                <a:cubicBezTo>
                  <a:pt x="982" y="968"/>
                  <a:pt x="980" y="959"/>
                  <a:pt x="980" y="946"/>
                </a:cubicBezTo>
                <a:cubicBezTo>
                  <a:pt x="980" y="933"/>
                  <a:pt x="982" y="924"/>
                  <a:pt x="987" y="917"/>
                </a:cubicBezTo>
                <a:cubicBezTo>
                  <a:pt x="991" y="911"/>
                  <a:pt x="998" y="907"/>
                  <a:pt x="1006" y="907"/>
                </a:cubicBezTo>
                <a:cubicBezTo>
                  <a:pt x="1022" y="907"/>
                  <a:pt x="1030" y="919"/>
                  <a:pt x="1030" y="945"/>
                </a:cubicBezTo>
                <a:cubicBezTo>
                  <a:pt x="1030" y="957"/>
                  <a:pt x="1028" y="967"/>
                  <a:pt x="1024" y="973"/>
                </a:cubicBezTo>
                <a:cubicBezTo>
                  <a:pt x="1019" y="980"/>
                  <a:pt x="1013" y="983"/>
                  <a:pt x="1004" y="983"/>
                </a:cubicBezTo>
                <a:close/>
                <a:moveTo>
                  <a:pt x="1006" y="917"/>
                </a:moveTo>
                <a:cubicBezTo>
                  <a:pt x="997" y="917"/>
                  <a:pt x="992" y="927"/>
                  <a:pt x="992" y="946"/>
                </a:cubicBezTo>
                <a:cubicBezTo>
                  <a:pt x="992" y="965"/>
                  <a:pt x="996" y="973"/>
                  <a:pt x="1005" y="973"/>
                </a:cubicBezTo>
                <a:cubicBezTo>
                  <a:pt x="1014" y="973"/>
                  <a:pt x="1018" y="965"/>
                  <a:pt x="1018" y="946"/>
                </a:cubicBezTo>
                <a:cubicBezTo>
                  <a:pt x="1018" y="926"/>
                  <a:pt x="1014" y="917"/>
                  <a:pt x="1006" y="917"/>
                </a:cubicBezTo>
                <a:close/>
                <a:moveTo>
                  <a:pt x="1077" y="909"/>
                </a:moveTo>
                <a:cubicBezTo>
                  <a:pt x="1077" y="909"/>
                  <a:pt x="1077" y="909"/>
                  <a:pt x="1077" y="909"/>
                </a:cubicBezTo>
                <a:cubicBezTo>
                  <a:pt x="1072" y="909"/>
                  <a:pt x="1072" y="909"/>
                  <a:pt x="1072" y="909"/>
                </a:cubicBezTo>
                <a:cubicBezTo>
                  <a:pt x="1070" y="911"/>
                  <a:pt x="1069" y="912"/>
                  <a:pt x="1066" y="913"/>
                </a:cubicBezTo>
                <a:cubicBezTo>
                  <a:pt x="1065" y="915"/>
                  <a:pt x="1063" y="915"/>
                  <a:pt x="1061" y="916"/>
                </a:cubicBezTo>
                <a:cubicBezTo>
                  <a:pt x="1060" y="917"/>
                  <a:pt x="1057" y="918"/>
                  <a:pt x="1056" y="919"/>
                </a:cubicBezTo>
                <a:cubicBezTo>
                  <a:pt x="1054" y="920"/>
                  <a:pt x="1052" y="920"/>
                  <a:pt x="1050" y="920"/>
                </a:cubicBezTo>
                <a:cubicBezTo>
                  <a:pt x="1050" y="920"/>
                  <a:pt x="1050" y="920"/>
                  <a:pt x="1050" y="931"/>
                </a:cubicBezTo>
                <a:cubicBezTo>
                  <a:pt x="1053" y="930"/>
                  <a:pt x="1056" y="929"/>
                  <a:pt x="1059" y="928"/>
                </a:cubicBezTo>
                <a:cubicBezTo>
                  <a:pt x="1061" y="927"/>
                  <a:pt x="1063" y="925"/>
                  <a:pt x="1066" y="924"/>
                </a:cubicBezTo>
                <a:cubicBezTo>
                  <a:pt x="1066" y="924"/>
                  <a:pt x="1066" y="924"/>
                  <a:pt x="1066" y="983"/>
                </a:cubicBezTo>
                <a:cubicBezTo>
                  <a:pt x="1066" y="983"/>
                  <a:pt x="1066" y="983"/>
                  <a:pt x="1077" y="983"/>
                </a:cubicBezTo>
                <a:cubicBezTo>
                  <a:pt x="1077" y="983"/>
                  <a:pt x="1077" y="983"/>
                  <a:pt x="1077" y="909"/>
                </a:cubicBezTo>
                <a:close/>
                <a:moveTo>
                  <a:pt x="1124" y="909"/>
                </a:moveTo>
                <a:cubicBezTo>
                  <a:pt x="1124" y="909"/>
                  <a:pt x="1124" y="909"/>
                  <a:pt x="1124" y="909"/>
                </a:cubicBezTo>
                <a:cubicBezTo>
                  <a:pt x="1119" y="909"/>
                  <a:pt x="1119" y="909"/>
                  <a:pt x="1119" y="909"/>
                </a:cubicBezTo>
                <a:cubicBezTo>
                  <a:pt x="1117" y="911"/>
                  <a:pt x="1115" y="912"/>
                  <a:pt x="1113" y="913"/>
                </a:cubicBezTo>
                <a:cubicBezTo>
                  <a:pt x="1112" y="915"/>
                  <a:pt x="1109" y="915"/>
                  <a:pt x="1108" y="916"/>
                </a:cubicBezTo>
                <a:cubicBezTo>
                  <a:pt x="1107" y="917"/>
                  <a:pt x="1104" y="918"/>
                  <a:pt x="1103" y="919"/>
                </a:cubicBezTo>
                <a:cubicBezTo>
                  <a:pt x="1101" y="920"/>
                  <a:pt x="1099" y="920"/>
                  <a:pt x="1097" y="920"/>
                </a:cubicBezTo>
                <a:cubicBezTo>
                  <a:pt x="1097" y="920"/>
                  <a:pt x="1097" y="920"/>
                  <a:pt x="1097" y="931"/>
                </a:cubicBezTo>
                <a:cubicBezTo>
                  <a:pt x="1100" y="930"/>
                  <a:pt x="1103" y="929"/>
                  <a:pt x="1105" y="928"/>
                </a:cubicBezTo>
                <a:cubicBezTo>
                  <a:pt x="1108" y="927"/>
                  <a:pt x="1110" y="925"/>
                  <a:pt x="1112" y="924"/>
                </a:cubicBezTo>
                <a:cubicBezTo>
                  <a:pt x="1112" y="924"/>
                  <a:pt x="1112" y="924"/>
                  <a:pt x="1112" y="983"/>
                </a:cubicBezTo>
                <a:cubicBezTo>
                  <a:pt x="1112" y="983"/>
                  <a:pt x="1112" y="983"/>
                  <a:pt x="1124" y="983"/>
                </a:cubicBezTo>
                <a:cubicBezTo>
                  <a:pt x="1124" y="983"/>
                  <a:pt x="1124" y="983"/>
                  <a:pt x="1124" y="909"/>
                </a:cubicBezTo>
                <a:close/>
                <a:moveTo>
                  <a:pt x="1170" y="909"/>
                </a:moveTo>
                <a:cubicBezTo>
                  <a:pt x="1170" y="909"/>
                  <a:pt x="1170" y="909"/>
                  <a:pt x="1170" y="909"/>
                </a:cubicBezTo>
                <a:cubicBezTo>
                  <a:pt x="1166" y="909"/>
                  <a:pt x="1166" y="909"/>
                  <a:pt x="1166" y="909"/>
                </a:cubicBezTo>
                <a:cubicBezTo>
                  <a:pt x="1164" y="911"/>
                  <a:pt x="1162" y="912"/>
                  <a:pt x="1160" y="913"/>
                </a:cubicBezTo>
                <a:cubicBezTo>
                  <a:pt x="1159" y="915"/>
                  <a:pt x="1156" y="915"/>
                  <a:pt x="1155" y="916"/>
                </a:cubicBezTo>
                <a:cubicBezTo>
                  <a:pt x="1153" y="917"/>
                  <a:pt x="1151" y="917"/>
                  <a:pt x="1149" y="918"/>
                </a:cubicBezTo>
                <a:cubicBezTo>
                  <a:pt x="1148" y="919"/>
                  <a:pt x="1146" y="920"/>
                  <a:pt x="1144" y="920"/>
                </a:cubicBezTo>
                <a:cubicBezTo>
                  <a:pt x="1144" y="920"/>
                  <a:pt x="1144" y="920"/>
                  <a:pt x="1144" y="931"/>
                </a:cubicBezTo>
                <a:cubicBezTo>
                  <a:pt x="1147" y="930"/>
                  <a:pt x="1150" y="928"/>
                  <a:pt x="1152" y="928"/>
                </a:cubicBezTo>
                <a:cubicBezTo>
                  <a:pt x="1154" y="927"/>
                  <a:pt x="1157" y="925"/>
                  <a:pt x="1159" y="924"/>
                </a:cubicBezTo>
                <a:cubicBezTo>
                  <a:pt x="1159" y="924"/>
                  <a:pt x="1159" y="924"/>
                  <a:pt x="1159" y="983"/>
                </a:cubicBezTo>
                <a:cubicBezTo>
                  <a:pt x="1159" y="983"/>
                  <a:pt x="1159" y="983"/>
                  <a:pt x="1170" y="983"/>
                </a:cubicBezTo>
                <a:cubicBezTo>
                  <a:pt x="1170" y="983"/>
                  <a:pt x="1170" y="983"/>
                  <a:pt x="1170" y="909"/>
                </a:cubicBezTo>
                <a:close/>
                <a:moveTo>
                  <a:pt x="979" y="874"/>
                </a:moveTo>
                <a:cubicBezTo>
                  <a:pt x="972" y="874"/>
                  <a:pt x="965" y="872"/>
                  <a:pt x="961" y="866"/>
                </a:cubicBezTo>
                <a:cubicBezTo>
                  <a:pt x="957" y="859"/>
                  <a:pt x="955" y="850"/>
                  <a:pt x="955" y="838"/>
                </a:cubicBezTo>
                <a:cubicBezTo>
                  <a:pt x="955" y="825"/>
                  <a:pt x="957" y="815"/>
                  <a:pt x="962" y="808"/>
                </a:cubicBezTo>
                <a:cubicBezTo>
                  <a:pt x="966" y="802"/>
                  <a:pt x="973" y="798"/>
                  <a:pt x="981" y="798"/>
                </a:cubicBezTo>
                <a:cubicBezTo>
                  <a:pt x="997" y="798"/>
                  <a:pt x="1005" y="811"/>
                  <a:pt x="1005" y="836"/>
                </a:cubicBezTo>
                <a:cubicBezTo>
                  <a:pt x="1005" y="849"/>
                  <a:pt x="1003" y="858"/>
                  <a:pt x="998" y="865"/>
                </a:cubicBezTo>
                <a:cubicBezTo>
                  <a:pt x="994" y="872"/>
                  <a:pt x="987" y="874"/>
                  <a:pt x="979" y="874"/>
                </a:cubicBezTo>
                <a:close/>
                <a:moveTo>
                  <a:pt x="981" y="808"/>
                </a:moveTo>
                <a:cubicBezTo>
                  <a:pt x="971" y="808"/>
                  <a:pt x="967" y="818"/>
                  <a:pt x="967" y="838"/>
                </a:cubicBezTo>
                <a:cubicBezTo>
                  <a:pt x="967" y="856"/>
                  <a:pt x="971" y="865"/>
                  <a:pt x="980" y="865"/>
                </a:cubicBezTo>
                <a:cubicBezTo>
                  <a:pt x="989" y="865"/>
                  <a:pt x="993" y="856"/>
                  <a:pt x="993" y="837"/>
                </a:cubicBezTo>
                <a:cubicBezTo>
                  <a:pt x="993" y="817"/>
                  <a:pt x="989" y="808"/>
                  <a:pt x="981" y="808"/>
                </a:cubicBezTo>
                <a:close/>
                <a:moveTo>
                  <a:pt x="1053" y="801"/>
                </a:moveTo>
                <a:cubicBezTo>
                  <a:pt x="1053" y="801"/>
                  <a:pt x="1053" y="801"/>
                  <a:pt x="1053" y="801"/>
                </a:cubicBezTo>
                <a:cubicBezTo>
                  <a:pt x="1048" y="801"/>
                  <a:pt x="1048" y="801"/>
                  <a:pt x="1048" y="801"/>
                </a:cubicBezTo>
                <a:cubicBezTo>
                  <a:pt x="1046" y="802"/>
                  <a:pt x="1044" y="804"/>
                  <a:pt x="1042" y="805"/>
                </a:cubicBezTo>
                <a:cubicBezTo>
                  <a:pt x="1041" y="806"/>
                  <a:pt x="1038" y="807"/>
                  <a:pt x="1037" y="808"/>
                </a:cubicBezTo>
                <a:cubicBezTo>
                  <a:pt x="1035" y="808"/>
                  <a:pt x="1033" y="809"/>
                  <a:pt x="1032" y="810"/>
                </a:cubicBezTo>
                <a:cubicBezTo>
                  <a:pt x="1030" y="810"/>
                  <a:pt x="1028" y="811"/>
                  <a:pt x="1026" y="812"/>
                </a:cubicBezTo>
                <a:cubicBezTo>
                  <a:pt x="1026" y="812"/>
                  <a:pt x="1026" y="812"/>
                  <a:pt x="1026" y="822"/>
                </a:cubicBezTo>
                <a:cubicBezTo>
                  <a:pt x="1029" y="821"/>
                  <a:pt x="1032" y="820"/>
                  <a:pt x="1034" y="819"/>
                </a:cubicBezTo>
                <a:cubicBezTo>
                  <a:pt x="1037" y="818"/>
                  <a:pt x="1039" y="817"/>
                  <a:pt x="1041" y="816"/>
                </a:cubicBezTo>
                <a:cubicBezTo>
                  <a:pt x="1041" y="816"/>
                  <a:pt x="1041" y="816"/>
                  <a:pt x="1041" y="874"/>
                </a:cubicBezTo>
                <a:cubicBezTo>
                  <a:pt x="1041" y="874"/>
                  <a:pt x="1041" y="874"/>
                  <a:pt x="1053" y="874"/>
                </a:cubicBezTo>
                <a:cubicBezTo>
                  <a:pt x="1053" y="874"/>
                  <a:pt x="1053" y="874"/>
                  <a:pt x="1053" y="801"/>
                </a:cubicBezTo>
                <a:close/>
                <a:moveTo>
                  <a:pt x="1100" y="801"/>
                </a:moveTo>
                <a:cubicBezTo>
                  <a:pt x="1100" y="801"/>
                  <a:pt x="1100" y="801"/>
                  <a:pt x="1100" y="801"/>
                </a:cubicBezTo>
                <a:cubicBezTo>
                  <a:pt x="1095" y="801"/>
                  <a:pt x="1095" y="801"/>
                  <a:pt x="1095" y="801"/>
                </a:cubicBezTo>
                <a:cubicBezTo>
                  <a:pt x="1093" y="802"/>
                  <a:pt x="1091" y="804"/>
                  <a:pt x="1089" y="805"/>
                </a:cubicBezTo>
                <a:cubicBezTo>
                  <a:pt x="1088" y="806"/>
                  <a:pt x="1086" y="807"/>
                  <a:pt x="1084" y="808"/>
                </a:cubicBezTo>
                <a:cubicBezTo>
                  <a:pt x="1083" y="809"/>
                  <a:pt x="1081" y="810"/>
                  <a:pt x="1079" y="810"/>
                </a:cubicBezTo>
                <a:cubicBezTo>
                  <a:pt x="1077" y="811"/>
                  <a:pt x="1076" y="812"/>
                  <a:pt x="1074" y="812"/>
                </a:cubicBezTo>
                <a:cubicBezTo>
                  <a:pt x="1074" y="812"/>
                  <a:pt x="1074" y="812"/>
                  <a:pt x="1074" y="822"/>
                </a:cubicBezTo>
                <a:cubicBezTo>
                  <a:pt x="1076" y="821"/>
                  <a:pt x="1079" y="821"/>
                  <a:pt x="1081" y="819"/>
                </a:cubicBezTo>
                <a:cubicBezTo>
                  <a:pt x="1084" y="818"/>
                  <a:pt x="1086" y="817"/>
                  <a:pt x="1089" y="816"/>
                </a:cubicBezTo>
                <a:cubicBezTo>
                  <a:pt x="1089" y="816"/>
                  <a:pt x="1089" y="816"/>
                  <a:pt x="1089" y="874"/>
                </a:cubicBezTo>
                <a:cubicBezTo>
                  <a:pt x="1089" y="874"/>
                  <a:pt x="1089" y="874"/>
                  <a:pt x="1100" y="874"/>
                </a:cubicBezTo>
                <a:cubicBezTo>
                  <a:pt x="1100" y="874"/>
                  <a:pt x="1100" y="874"/>
                  <a:pt x="1100" y="801"/>
                </a:cubicBezTo>
                <a:close/>
                <a:moveTo>
                  <a:pt x="1147" y="801"/>
                </a:moveTo>
                <a:cubicBezTo>
                  <a:pt x="1147" y="801"/>
                  <a:pt x="1147" y="801"/>
                  <a:pt x="1147" y="801"/>
                </a:cubicBezTo>
                <a:cubicBezTo>
                  <a:pt x="1142" y="801"/>
                  <a:pt x="1142" y="801"/>
                  <a:pt x="1142" y="801"/>
                </a:cubicBezTo>
                <a:cubicBezTo>
                  <a:pt x="1140" y="802"/>
                  <a:pt x="1139" y="804"/>
                  <a:pt x="1136" y="805"/>
                </a:cubicBezTo>
                <a:cubicBezTo>
                  <a:pt x="1135" y="806"/>
                  <a:pt x="1133" y="807"/>
                  <a:pt x="1131" y="808"/>
                </a:cubicBezTo>
                <a:cubicBezTo>
                  <a:pt x="1129" y="809"/>
                  <a:pt x="1128" y="810"/>
                  <a:pt x="1126" y="810"/>
                </a:cubicBezTo>
                <a:cubicBezTo>
                  <a:pt x="1124" y="811"/>
                  <a:pt x="1122" y="812"/>
                  <a:pt x="1121" y="812"/>
                </a:cubicBezTo>
                <a:cubicBezTo>
                  <a:pt x="1121" y="812"/>
                  <a:pt x="1121" y="812"/>
                  <a:pt x="1121" y="822"/>
                </a:cubicBezTo>
                <a:cubicBezTo>
                  <a:pt x="1124" y="821"/>
                  <a:pt x="1126" y="821"/>
                  <a:pt x="1129" y="819"/>
                </a:cubicBezTo>
                <a:cubicBezTo>
                  <a:pt x="1131" y="818"/>
                  <a:pt x="1134" y="817"/>
                  <a:pt x="1135" y="816"/>
                </a:cubicBezTo>
                <a:cubicBezTo>
                  <a:pt x="1135" y="816"/>
                  <a:pt x="1135" y="816"/>
                  <a:pt x="1135" y="874"/>
                </a:cubicBezTo>
                <a:cubicBezTo>
                  <a:pt x="1135" y="874"/>
                  <a:pt x="1135" y="874"/>
                  <a:pt x="1147" y="874"/>
                </a:cubicBezTo>
                <a:cubicBezTo>
                  <a:pt x="1147" y="874"/>
                  <a:pt x="1147" y="874"/>
                  <a:pt x="1147" y="801"/>
                </a:cubicBezTo>
                <a:close/>
                <a:moveTo>
                  <a:pt x="1194" y="801"/>
                </a:moveTo>
                <a:cubicBezTo>
                  <a:pt x="1194" y="801"/>
                  <a:pt x="1194" y="801"/>
                  <a:pt x="1194" y="801"/>
                </a:cubicBezTo>
                <a:cubicBezTo>
                  <a:pt x="1189" y="801"/>
                  <a:pt x="1189" y="801"/>
                  <a:pt x="1189" y="801"/>
                </a:cubicBezTo>
                <a:cubicBezTo>
                  <a:pt x="1187" y="802"/>
                  <a:pt x="1185" y="804"/>
                  <a:pt x="1183" y="805"/>
                </a:cubicBezTo>
                <a:cubicBezTo>
                  <a:pt x="1182" y="806"/>
                  <a:pt x="1180" y="807"/>
                  <a:pt x="1178" y="808"/>
                </a:cubicBezTo>
                <a:cubicBezTo>
                  <a:pt x="1177" y="809"/>
                  <a:pt x="1174" y="810"/>
                  <a:pt x="1173" y="810"/>
                </a:cubicBezTo>
                <a:cubicBezTo>
                  <a:pt x="1171" y="811"/>
                  <a:pt x="1169" y="812"/>
                  <a:pt x="1167" y="812"/>
                </a:cubicBezTo>
                <a:cubicBezTo>
                  <a:pt x="1167" y="812"/>
                  <a:pt x="1167" y="812"/>
                  <a:pt x="1167" y="822"/>
                </a:cubicBezTo>
                <a:cubicBezTo>
                  <a:pt x="1170" y="821"/>
                  <a:pt x="1173" y="821"/>
                  <a:pt x="1175" y="819"/>
                </a:cubicBezTo>
                <a:cubicBezTo>
                  <a:pt x="1178" y="818"/>
                  <a:pt x="1180" y="817"/>
                  <a:pt x="1182" y="816"/>
                </a:cubicBezTo>
                <a:cubicBezTo>
                  <a:pt x="1182" y="816"/>
                  <a:pt x="1182" y="816"/>
                  <a:pt x="1182" y="874"/>
                </a:cubicBezTo>
                <a:cubicBezTo>
                  <a:pt x="1182" y="874"/>
                  <a:pt x="1182" y="874"/>
                  <a:pt x="1194" y="874"/>
                </a:cubicBezTo>
                <a:cubicBezTo>
                  <a:pt x="1194" y="874"/>
                  <a:pt x="1194" y="874"/>
                  <a:pt x="1194" y="801"/>
                </a:cubicBezTo>
                <a:close/>
                <a:moveTo>
                  <a:pt x="1317" y="801"/>
                </a:moveTo>
                <a:cubicBezTo>
                  <a:pt x="1317" y="801"/>
                  <a:pt x="1317" y="801"/>
                  <a:pt x="1317" y="801"/>
                </a:cubicBezTo>
                <a:cubicBezTo>
                  <a:pt x="1312" y="801"/>
                  <a:pt x="1312" y="801"/>
                  <a:pt x="1312" y="801"/>
                </a:cubicBezTo>
                <a:cubicBezTo>
                  <a:pt x="1310" y="802"/>
                  <a:pt x="1309" y="804"/>
                  <a:pt x="1306" y="805"/>
                </a:cubicBezTo>
                <a:cubicBezTo>
                  <a:pt x="1305" y="806"/>
                  <a:pt x="1303" y="807"/>
                  <a:pt x="1301" y="808"/>
                </a:cubicBezTo>
                <a:cubicBezTo>
                  <a:pt x="1300" y="809"/>
                  <a:pt x="1297" y="810"/>
                  <a:pt x="1296" y="810"/>
                </a:cubicBezTo>
                <a:cubicBezTo>
                  <a:pt x="1294" y="811"/>
                  <a:pt x="1292" y="812"/>
                  <a:pt x="1290" y="812"/>
                </a:cubicBezTo>
                <a:cubicBezTo>
                  <a:pt x="1290" y="812"/>
                  <a:pt x="1290" y="812"/>
                  <a:pt x="1290" y="822"/>
                </a:cubicBezTo>
                <a:cubicBezTo>
                  <a:pt x="1293" y="821"/>
                  <a:pt x="1296" y="821"/>
                  <a:pt x="1299" y="819"/>
                </a:cubicBezTo>
                <a:cubicBezTo>
                  <a:pt x="1301" y="818"/>
                  <a:pt x="1303" y="817"/>
                  <a:pt x="1306" y="816"/>
                </a:cubicBezTo>
                <a:cubicBezTo>
                  <a:pt x="1306" y="816"/>
                  <a:pt x="1306" y="816"/>
                  <a:pt x="1306" y="874"/>
                </a:cubicBezTo>
                <a:cubicBezTo>
                  <a:pt x="1306" y="874"/>
                  <a:pt x="1306" y="874"/>
                  <a:pt x="1317" y="874"/>
                </a:cubicBezTo>
                <a:cubicBezTo>
                  <a:pt x="1317" y="874"/>
                  <a:pt x="1317" y="874"/>
                  <a:pt x="1317" y="801"/>
                </a:cubicBezTo>
                <a:close/>
                <a:moveTo>
                  <a:pt x="1365" y="801"/>
                </a:moveTo>
                <a:cubicBezTo>
                  <a:pt x="1365" y="801"/>
                  <a:pt x="1365" y="801"/>
                  <a:pt x="1365" y="801"/>
                </a:cubicBezTo>
                <a:cubicBezTo>
                  <a:pt x="1360" y="801"/>
                  <a:pt x="1360" y="801"/>
                  <a:pt x="1360" y="801"/>
                </a:cubicBezTo>
                <a:cubicBezTo>
                  <a:pt x="1358" y="802"/>
                  <a:pt x="1356" y="804"/>
                  <a:pt x="1354" y="805"/>
                </a:cubicBezTo>
                <a:cubicBezTo>
                  <a:pt x="1353" y="806"/>
                  <a:pt x="1350" y="807"/>
                  <a:pt x="1349" y="808"/>
                </a:cubicBezTo>
                <a:cubicBezTo>
                  <a:pt x="1348" y="809"/>
                  <a:pt x="1345" y="810"/>
                  <a:pt x="1344" y="810"/>
                </a:cubicBezTo>
                <a:cubicBezTo>
                  <a:pt x="1342" y="811"/>
                  <a:pt x="1340" y="812"/>
                  <a:pt x="1338" y="812"/>
                </a:cubicBezTo>
                <a:cubicBezTo>
                  <a:pt x="1338" y="812"/>
                  <a:pt x="1338" y="812"/>
                  <a:pt x="1338" y="822"/>
                </a:cubicBezTo>
                <a:cubicBezTo>
                  <a:pt x="1341" y="821"/>
                  <a:pt x="1344" y="821"/>
                  <a:pt x="1346" y="819"/>
                </a:cubicBezTo>
                <a:cubicBezTo>
                  <a:pt x="1349" y="818"/>
                  <a:pt x="1351" y="817"/>
                  <a:pt x="1353" y="816"/>
                </a:cubicBezTo>
                <a:cubicBezTo>
                  <a:pt x="1353" y="816"/>
                  <a:pt x="1353" y="816"/>
                  <a:pt x="1353" y="874"/>
                </a:cubicBezTo>
                <a:cubicBezTo>
                  <a:pt x="1353" y="874"/>
                  <a:pt x="1353" y="874"/>
                  <a:pt x="1365" y="874"/>
                </a:cubicBezTo>
                <a:cubicBezTo>
                  <a:pt x="1365" y="874"/>
                  <a:pt x="1365" y="874"/>
                  <a:pt x="1365" y="801"/>
                </a:cubicBezTo>
                <a:close/>
                <a:moveTo>
                  <a:pt x="1412" y="801"/>
                </a:moveTo>
                <a:cubicBezTo>
                  <a:pt x="1412" y="801"/>
                  <a:pt x="1412" y="801"/>
                  <a:pt x="1412" y="801"/>
                </a:cubicBezTo>
                <a:cubicBezTo>
                  <a:pt x="1407" y="801"/>
                  <a:pt x="1407" y="801"/>
                  <a:pt x="1407" y="801"/>
                </a:cubicBezTo>
                <a:cubicBezTo>
                  <a:pt x="1406" y="802"/>
                  <a:pt x="1404" y="804"/>
                  <a:pt x="1402" y="805"/>
                </a:cubicBezTo>
                <a:cubicBezTo>
                  <a:pt x="1400" y="806"/>
                  <a:pt x="1399" y="807"/>
                  <a:pt x="1397" y="808"/>
                </a:cubicBezTo>
                <a:cubicBezTo>
                  <a:pt x="1395" y="809"/>
                  <a:pt x="1393" y="810"/>
                  <a:pt x="1391" y="810"/>
                </a:cubicBezTo>
                <a:cubicBezTo>
                  <a:pt x="1389" y="811"/>
                  <a:pt x="1388" y="812"/>
                  <a:pt x="1386" y="812"/>
                </a:cubicBezTo>
                <a:cubicBezTo>
                  <a:pt x="1386" y="812"/>
                  <a:pt x="1386" y="812"/>
                  <a:pt x="1386" y="822"/>
                </a:cubicBezTo>
                <a:cubicBezTo>
                  <a:pt x="1389" y="821"/>
                  <a:pt x="1391" y="821"/>
                  <a:pt x="1394" y="819"/>
                </a:cubicBezTo>
                <a:cubicBezTo>
                  <a:pt x="1397" y="818"/>
                  <a:pt x="1399" y="817"/>
                  <a:pt x="1401" y="816"/>
                </a:cubicBezTo>
                <a:cubicBezTo>
                  <a:pt x="1401" y="816"/>
                  <a:pt x="1401" y="816"/>
                  <a:pt x="1401" y="874"/>
                </a:cubicBezTo>
                <a:cubicBezTo>
                  <a:pt x="1401" y="874"/>
                  <a:pt x="1401" y="874"/>
                  <a:pt x="1412" y="874"/>
                </a:cubicBezTo>
                <a:cubicBezTo>
                  <a:pt x="1412" y="874"/>
                  <a:pt x="1412" y="874"/>
                  <a:pt x="1412" y="801"/>
                </a:cubicBezTo>
                <a:close/>
                <a:moveTo>
                  <a:pt x="1459" y="801"/>
                </a:moveTo>
                <a:cubicBezTo>
                  <a:pt x="1459" y="801"/>
                  <a:pt x="1459" y="801"/>
                  <a:pt x="1459" y="801"/>
                </a:cubicBezTo>
                <a:cubicBezTo>
                  <a:pt x="1455" y="801"/>
                  <a:pt x="1455" y="801"/>
                  <a:pt x="1455" y="801"/>
                </a:cubicBezTo>
                <a:cubicBezTo>
                  <a:pt x="1453" y="802"/>
                  <a:pt x="1451" y="804"/>
                  <a:pt x="1449" y="805"/>
                </a:cubicBezTo>
                <a:cubicBezTo>
                  <a:pt x="1448" y="806"/>
                  <a:pt x="1445" y="807"/>
                  <a:pt x="1444" y="808"/>
                </a:cubicBezTo>
                <a:cubicBezTo>
                  <a:pt x="1442" y="808"/>
                  <a:pt x="1440" y="809"/>
                  <a:pt x="1438" y="810"/>
                </a:cubicBezTo>
                <a:cubicBezTo>
                  <a:pt x="1437" y="810"/>
                  <a:pt x="1435" y="811"/>
                  <a:pt x="1433" y="812"/>
                </a:cubicBezTo>
                <a:cubicBezTo>
                  <a:pt x="1433" y="812"/>
                  <a:pt x="1433" y="812"/>
                  <a:pt x="1433" y="822"/>
                </a:cubicBezTo>
                <a:cubicBezTo>
                  <a:pt x="1436" y="821"/>
                  <a:pt x="1439" y="820"/>
                  <a:pt x="1441" y="819"/>
                </a:cubicBezTo>
                <a:cubicBezTo>
                  <a:pt x="1443" y="818"/>
                  <a:pt x="1446" y="817"/>
                  <a:pt x="1448" y="816"/>
                </a:cubicBezTo>
                <a:cubicBezTo>
                  <a:pt x="1448" y="816"/>
                  <a:pt x="1448" y="816"/>
                  <a:pt x="1448" y="874"/>
                </a:cubicBezTo>
                <a:cubicBezTo>
                  <a:pt x="1448" y="874"/>
                  <a:pt x="1448" y="874"/>
                  <a:pt x="1459" y="874"/>
                </a:cubicBezTo>
                <a:cubicBezTo>
                  <a:pt x="1459" y="874"/>
                  <a:pt x="1459" y="874"/>
                  <a:pt x="1459" y="801"/>
                </a:cubicBezTo>
                <a:close/>
                <a:moveTo>
                  <a:pt x="1215" y="833"/>
                </a:moveTo>
                <a:cubicBezTo>
                  <a:pt x="1215" y="833"/>
                  <a:pt x="1215" y="833"/>
                  <a:pt x="1215" y="833"/>
                </a:cubicBezTo>
                <a:cubicBezTo>
                  <a:pt x="1215" y="842"/>
                  <a:pt x="1215" y="842"/>
                  <a:pt x="1215" y="842"/>
                </a:cubicBezTo>
                <a:cubicBezTo>
                  <a:pt x="1221" y="842"/>
                  <a:pt x="1222" y="845"/>
                  <a:pt x="1222" y="848"/>
                </a:cubicBezTo>
                <a:cubicBezTo>
                  <a:pt x="1222" y="850"/>
                  <a:pt x="1221" y="852"/>
                  <a:pt x="1221" y="855"/>
                </a:cubicBezTo>
                <a:cubicBezTo>
                  <a:pt x="1221" y="857"/>
                  <a:pt x="1221" y="859"/>
                  <a:pt x="1221" y="862"/>
                </a:cubicBezTo>
                <a:cubicBezTo>
                  <a:pt x="1221" y="871"/>
                  <a:pt x="1227" y="874"/>
                  <a:pt x="1235" y="874"/>
                </a:cubicBezTo>
                <a:cubicBezTo>
                  <a:pt x="1235" y="874"/>
                  <a:pt x="1235" y="874"/>
                  <a:pt x="1239" y="874"/>
                </a:cubicBezTo>
                <a:cubicBezTo>
                  <a:pt x="1239" y="874"/>
                  <a:pt x="1239" y="874"/>
                  <a:pt x="1239" y="865"/>
                </a:cubicBezTo>
                <a:cubicBezTo>
                  <a:pt x="1239" y="865"/>
                  <a:pt x="1239" y="865"/>
                  <a:pt x="1237" y="865"/>
                </a:cubicBezTo>
                <a:cubicBezTo>
                  <a:pt x="1234" y="865"/>
                  <a:pt x="1232" y="863"/>
                  <a:pt x="1232" y="859"/>
                </a:cubicBezTo>
                <a:cubicBezTo>
                  <a:pt x="1232" y="858"/>
                  <a:pt x="1232" y="856"/>
                  <a:pt x="1233" y="855"/>
                </a:cubicBezTo>
                <a:cubicBezTo>
                  <a:pt x="1233" y="853"/>
                  <a:pt x="1233" y="851"/>
                  <a:pt x="1233" y="849"/>
                </a:cubicBezTo>
                <a:cubicBezTo>
                  <a:pt x="1233" y="841"/>
                  <a:pt x="1230" y="839"/>
                  <a:pt x="1225" y="837"/>
                </a:cubicBezTo>
                <a:cubicBezTo>
                  <a:pt x="1225" y="837"/>
                  <a:pt x="1225" y="837"/>
                  <a:pt x="1225" y="837"/>
                </a:cubicBezTo>
                <a:cubicBezTo>
                  <a:pt x="1230" y="836"/>
                  <a:pt x="1233" y="834"/>
                  <a:pt x="1233" y="826"/>
                </a:cubicBezTo>
                <a:cubicBezTo>
                  <a:pt x="1233" y="824"/>
                  <a:pt x="1233" y="822"/>
                  <a:pt x="1233" y="820"/>
                </a:cubicBezTo>
                <a:cubicBezTo>
                  <a:pt x="1232" y="818"/>
                  <a:pt x="1232" y="816"/>
                  <a:pt x="1232" y="815"/>
                </a:cubicBezTo>
                <a:cubicBezTo>
                  <a:pt x="1232" y="812"/>
                  <a:pt x="1234" y="809"/>
                  <a:pt x="1237" y="809"/>
                </a:cubicBezTo>
                <a:cubicBezTo>
                  <a:pt x="1237" y="809"/>
                  <a:pt x="1237" y="809"/>
                  <a:pt x="1239" y="809"/>
                </a:cubicBezTo>
                <a:cubicBezTo>
                  <a:pt x="1239" y="809"/>
                  <a:pt x="1239" y="809"/>
                  <a:pt x="1239" y="800"/>
                </a:cubicBezTo>
                <a:cubicBezTo>
                  <a:pt x="1239" y="800"/>
                  <a:pt x="1239" y="800"/>
                  <a:pt x="1235" y="800"/>
                </a:cubicBezTo>
                <a:cubicBezTo>
                  <a:pt x="1226" y="800"/>
                  <a:pt x="1221" y="804"/>
                  <a:pt x="1221" y="813"/>
                </a:cubicBezTo>
                <a:cubicBezTo>
                  <a:pt x="1221" y="815"/>
                  <a:pt x="1221" y="818"/>
                  <a:pt x="1221" y="820"/>
                </a:cubicBezTo>
                <a:cubicBezTo>
                  <a:pt x="1221" y="822"/>
                  <a:pt x="1222" y="825"/>
                  <a:pt x="1222" y="827"/>
                </a:cubicBezTo>
                <a:cubicBezTo>
                  <a:pt x="1222" y="830"/>
                  <a:pt x="1221" y="833"/>
                  <a:pt x="1215" y="833"/>
                </a:cubicBezTo>
                <a:close/>
                <a:moveTo>
                  <a:pt x="1270" y="842"/>
                </a:moveTo>
                <a:cubicBezTo>
                  <a:pt x="1270" y="842"/>
                  <a:pt x="1270" y="842"/>
                  <a:pt x="1270" y="842"/>
                </a:cubicBezTo>
                <a:cubicBezTo>
                  <a:pt x="1270" y="833"/>
                  <a:pt x="1270" y="833"/>
                  <a:pt x="1270" y="833"/>
                </a:cubicBezTo>
                <a:cubicBezTo>
                  <a:pt x="1264" y="833"/>
                  <a:pt x="1263" y="830"/>
                  <a:pt x="1263" y="827"/>
                </a:cubicBezTo>
                <a:cubicBezTo>
                  <a:pt x="1263" y="825"/>
                  <a:pt x="1263" y="822"/>
                  <a:pt x="1264" y="820"/>
                </a:cubicBezTo>
                <a:cubicBezTo>
                  <a:pt x="1264" y="818"/>
                  <a:pt x="1264" y="815"/>
                  <a:pt x="1264" y="813"/>
                </a:cubicBezTo>
                <a:cubicBezTo>
                  <a:pt x="1264" y="804"/>
                  <a:pt x="1259" y="800"/>
                  <a:pt x="1249" y="800"/>
                </a:cubicBezTo>
                <a:cubicBezTo>
                  <a:pt x="1249" y="800"/>
                  <a:pt x="1249" y="800"/>
                  <a:pt x="1245" y="800"/>
                </a:cubicBezTo>
                <a:cubicBezTo>
                  <a:pt x="1245" y="800"/>
                  <a:pt x="1245" y="800"/>
                  <a:pt x="1245" y="809"/>
                </a:cubicBezTo>
                <a:cubicBezTo>
                  <a:pt x="1245" y="809"/>
                  <a:pt x="1245" y="809"/>
                  <a:pt x="1247" y="809"/>
                </a:cubicBezTo>
                <a:cubicBezTo>
                  <a:pt x="1251" y="809"/>
                  <a:pt x="1252" y="812"/>
                  <a:pt x="1252" y="815"/>
                </a:cubicBezTo>
                <a:cubicBezTo>
                  <a:pt x="1252" y="816"/>
                  <a:pt x="1252" y="818"/>
                  <a:pt x="1252" y="820"/>
                </a:cubicBezTo>
                <a:cubicBezTo>
                  <a:pt x="1251" y="822"/>
                  <a:pt x="1251" y="824"/>
                  <a:pt x="1251" y="826"/>
                </a:cubicBezTo>
                <a:cubicBezTo>
                  <a:pt x="1251" y="834"/>
                  <a:pt x="1254" y="836"/>
                  <a:pt x="1260" y="837"/>
                </a:cubicBezTo>
                <a:cubicBezTo>
                  <a:pt x="1260" y="837"/>
                  <a:pt x="1260" y="837"/>
                  <a:pt x="1260" y="837"/>
                </a:cubicBezTo>
                <a:cubicBezTo>
                  <a:pt x="1254" y="839"/>
                  <a:pt x="1251" y="841"/>
                  <a:pt x="1251" y="849"/>
                </a:cubicBezTo>
                <a:cubicBezTo>
                  <a:pt x="1251" y="851"/>
                  <a:pt x="1251" y="853"/>
                  <a:pt x="1252" y="855"/>
                </a:cubicBezTo>
                <a:cubicBezTo>
                  <a:pt x="1252" y="856"/>
                  <a:pt x="1252" y="858"/>
                  <a:pt x="1252" y="859"/>
                </a:cubicBezTo>
                <a:cubicBezTo>
                  <a:pt x="1252" y="863"/>
                  <a:pt x="1251" y="865"/>
                  <a:pt x="1247" y="865"/>
                </a:cubicBezTo>
                <a:cubicBezTo>
                  <a:pt x="1247" y="865"/>
                  <a:pt x="1247" y="865"/>
                  <a:pt x="1245" y="865"/>
                </a:cubicBezTo>
                <a:cubicBezTo>
                  <a:pt x="1245" y="865"/>
                  <a:pt x="1245" y="865"/>
                  <a:pt x="1245" y="874"/>
                </a:cubicBezTo>
                <a:cubicBezTo>
                  <a:pt x="1245" y="874"/>
                  <a:pt x="1245" y="874"/>
                  <a:pt x="1249" y="874"/>
                </a:cubicBezTo>
                <a:cubicBezTo>
                  <a:pt x="1258" y="874"/>
                  <a:pt x="1264" y="871"/>
                  <a:pt x="1264" y="862"/>
                </a:cubicBezTo>
                <a:cubicBezTo>
                  <a:pt x="1264" y="859"/>
                  <a:pt x="1264" y="857"/>
                  <a:pt x="1264" y="855"/>
                </a:cubicBezTo>
                <a:cubicBezTo>
                  <a:pt x="1263" y="852"/>
                  <a:pt x="1263" y="850"/>
                  <a:pt x="1263" y="848"/>
                </a:cubicBezTo>
                <a:cubicBezTo>
                  <a:pt x="1263" y="845"/>
                  <a:pt x="1264" y="842"/>
                  <a:pt x="1270" y="842"/>
                </a:cubicBezTo>
                <a:close/>
                <a:moveTo>
                  <a:pt x="1597" y="833"/>
                </a:moveTo>
                <a:cubicBezTo>
                  <a:pt x="1597" y="833"/>
                  <a:pt x="1597" y="833"/>
                  <a:pt x="1597" y="833"/>
                </a:cubicBezTo>
                <a:cubicBezTo>
                  <a:pt x="1597" y="842"/>
                  <a:pt x="1597" y="842"/>
                  <a:pt x="1597" y="842"/>
                </a:cubicBezTo>
                <a:cubicBezTo>
                  <a:pt x="1603" y="842"/>
                  <a:pt x="1604" y="845"/>
                  <a:pt x="1604" y="848"/>
                </a:cubicBezTo>
                <a:cubicBezTo>
                  <a:pt x="1604" y="850"/>
                  <a:pt x="1603" y="852"/>
                  <a:pt x="1603" y="855"/>
                </a:cubicBezTo>
                <a:cubicBezTo>
                  <a:pt x="1603" y="857"/>
                  <a:pt x="1603" y="859"/>
                  <a:pt x="1603" y="862"/>
                </a:cubicBezTo>
                <a:cubicBezTo>
                  <a:pt x="1603" y="871"/>
                  <a:pt x="1609" y="874"/>
                  <a:pt x="1617" y="874"/>
                </a:cubicBezTo>
                <a:cubicBezTo>
                  <a:pt x="1617" y="874"/>
                  <a:pt x="1617" y="874"/>
                  <a:pt x="1621" y="874"/>
                </a:cubicBezTo>
                <a:cubicBezTo>
                  <a:pt x="1621" y="874"/>
                  <a:pt x="1621" y="874"/>
                  <a:pt x="1621" y="865"/>
                </a:cubicBezTo>
                <a:cubicBezTo>
                  <a:pt x="1621" y="865"/>
                  <a:pt x="1621" y="865"/>
                  <a:pt x="1619" y="865"/>
                </a:cubicBezTo>
                <a:cubicBezTo>
                  <a:pt x="1616" y="865"/>
                  <a:pt x="1615" y="863"/>
                  <a:pt x="1615" y="859"/>
                </a:cubicBezTo>
                <a:cubicBezTo>
                  <a:pt x="1615" y="858"/>
                  <a:pt x="1615" y="856"/>
                  <a:pt x="1615" y="855"/>
                </a:cubicBezTo>
                <a:cubicBezTo>
                  <a:pt x="1615" y="853"/>
                  <a:pt x="1615" y="851"/>
                  <a:pt x="1615" y="849"/>
                </a:cubicBezTo>
                <a:cubicBezTo>
                  <a:pt x="1615" y="841"/>
                  <a:pt x="1612" y="839"/>
                  <a:pt x="1607" y="837"/>
                </a:cubicBezTo>
                <a:cubicBezTo>
                  <a:pt x="1607" y="837"/>
                  <a:pt x="1607" y="837"/>
                  <a:pt x="1607" y="837"/>
                </a:cubicBezTo>
                <a:cubicBezTo>
                  <a:pt x="1612" y="836"/>
                  <a:pt x="1615" y="834"/>
                  <a:pt x="1615" y="826"/>
                </a:cubicBezTo>
                <a:cubicBezTo>
                  <a:pt x="1615" y="824"/>
                  <a:pt x="1615" y="822"/>
                  <a:pt x="1615" y="820"/>
                </a:cubicBezTo>
                <a:cubicBezTo>
                  <a:pt x="1615" y="818"/>
                  <a:pt x="1615" y="816"/>
                  <a:pt x="1615" y="815"/>
                </a:cubicBezTo>
                <a:cubicBezTo>
                  <a:pt x="1615" y="812"/>
                  <a:pt x="1616" y="809"/>
                  <a:pt x="1619" y="809"/>
                </a:cubicBezTo>
                <a:cubicBezTo>
                  <a:pt x="1619" y="809"/>
                  <a:pt x="1619" y="809"/>
                  <a:pt x="1621" y="809"/>
                </a:cubicBezTo>
                <a:cubicBezTo>
                  <a:pt x="1621" y="809"/>
                  <a:pt x="1621" y="809"/>
                  <a:pt x="1621" y="800"/>
                </a:cubicBezTo>
                <a:cubicBezTo>
                  <a:pt x="1621" y="800"/>
                  <a:pt x="1621" y="800"/>
                  <a:pt x="1617" y="800"/>
                </a:cubicBezTo>
                <a:cubicBezTo>
                  <a:pt x="1608" y="800"/>
                  <a:pt x="1603" y="804"/>
                  <a:pt x="1603" y="813"/>
                </a:cubicBezTo>
                <a:cubicBezTo>
                  <a:pt x="1603" y="815"/>
                  <a:pt x="1603" y="818"/>
                  <a:pt x="1603" y="820"/>
                </a:cubicBezTo>
                <a:cubicBezTo>
                  <a:pt x="1603" y="822"/>
                  <a:pt x="1604" y="825"/>
                  <a:pt x="1604" y="827"/>
                </a:cubicBezTo>
                <a:cubicBezTo>
                  <a:pt x="1604" y="830"/>
                  <a:pt x="1603" y="833"/>
                  <a:pt x="1597" y="833"/>
                </a:cubicBezTo>
                <a:close/>
                <a:moveTo>
                  <a:pt x="1652" y="842"/>
                </a:moveTo>
                <a:cubicBezTo>
                  <a:pt x="1652" y="842"/>
                  <a:pt x="1652" y="842"/>
                  <a:pt x="1652" y="842"/>
                </a:cubicBezTo>
                <a:cubicBezTo>
                  <a:pt x="1652" y="833"/>
                  <a:pt x="1652" y="833"/>
                  <a:pt x="1652" y="833"/>
                </a:cubicBezTo>
                <a:cubicBezTo>
                  <a:pt x="1646" y="833"/>
                  <a:pt x="1645" y="830"/>
                  <a:pt x="1645" y="827"/>
                </a:cubicBezTo>
                <a:cubicBezTo>
                  <a:pt x="1645" y="825"/>
                  <a:pt x="1645" y="822"/>
                  <a:pt x="1646" y="820"/>
                </a:cubicBezTo>
                <a:cubicBezTo>
                  <a:pt x="1646" y="818"/>
                  <a:pt x="1646" y="815"/>
                  <a:pt x="1646" y="813"/>
                </a:cubicBezTo>
                <a:cubicBezTo>
                  <a:pt x="1646" y="804"/>
                  <a:pt x="1641" y="800"/>
                  <a:pt x="1631" y="800"/>
                </a:cubicBezTo>
                <a:cubicBezTo>
                  <a:pt x="1631" y="800"/>
                  <a:pt x="1631" y="800"/>
                  <a:pt x="1628" y="800"/>
                </a:cubicBezTo>
                <a:cubicBezTo>
                  <a:pt x="1628" y="800"/>
                  <a:pt x="1628" y="800"/>
                  <a:pt x="1628" y="809"/>
                </a:cubicBezTo>
                <a:cubicBezTo>
                  <a:pt x="1628" y="809"/>
                  <a:pt x="1628" y="809"/>
                  <a:pt x="1629" y="809"/>
                </a:cubicBezTo>
                <a:cubicBezTo>
                  <a:pt x="1633" y="809"/>
                  <a:pt x="1634" y="812"/>
                  <a:pt x="1634" y="815"/>
                </a:cubicBezTo>
                <a:cubicBezTo>
                  <a:pt x="1634" y="816"/>
                  <a:pt x="1634" y="818"/>
                  <a:pt x="1634" y="820"/>
                </a:cubicBezTo>
                <a:cubicBezTo>
                  <a:pt x="1634" y="822"/>
                  <a:pt x="1634" y="824"/>
                  <a:pt x="1634" y="826"/>
                </a:cubicBezTo>
                <a:cubicBezTo>
                  <a:pt x="1634" y="834"/>
                  <a:pt x="1636" y="836"/>
                  <a:pt x="1642" y="837"/>
                </a:cubicBezTo>
                <a:cubicBezTo>
                  <a:pt x="1642" y="837"/>
                  <a:pt x="1642" y="837"/>
                  <a:pt x="1642" y="837"/>
                </a:cubicBezTo>
                <a:cubicBezTo>
                  <a:pt x="1636" y="839"/>
                  <a:pt x="1634" y="841"/>
                  <a:pt x="1634" y="849"/>
                </a:cubicBezTo>
                <a:cubicBezTo>
                  <a:pt x="1634" y="851"/>
                  <a:pt x="1634" y="853"/>
                  <a:pt x="1634" y="855"/>
                </a:cubicBezTo>
                <a:cubicBezTo>
                  <a:pt x="1634" y="856"/>
                  <a:pt x="1634" y="858"/>
                  <a:pt x="1634" y="859"/>
                </a:cubicBezTo>
                <a:cubicBezTo>
                  <a:pt x="1634" y="863"/>
                  <a:pt x="1633" y="865"/>
                  <a:pt x="1629" y="865"/>
                </a:cubicBezTo>
                <a:cubicBezTo>
                  <a:pt x="1629" y="865"/>
                  <a:pt x="1629" y="865"/>
                  <a:pt x="1628" y="865"/>
                </a:cubicBezTo>
                <a:cubicBezTo>
                  <a:pt x="1628" y="865"/>
                  <a:pt x="1628" y="865"/>
                  <a:pt x="1628" y="874"/>
                </a:cubicBezTo>
                <a:cubicBezTo>
                  <a:pt x="1628" y="874"/>
                  <a:pt x="1628" y="874"/>
                  <a:pt x="1631" y="874"/>
                </a:cubicBezTo>
                <a:cubicBezTo>
                  <a:pt x="1640" y="874"/>
                  <a:pt x="1646" y="871"/>
                  <a:pt x="1646" y="862"/>
                </a:cubicBezTo>
                <a:cubicBezTo>
                  <a:pt x="1646" y="859"/>
                  <a:pt x="1646" y="857"/>
                  <a:pt x="1646" y="855"/>
                </a:cubicBezTo>
                <a:cubicBezTo>
                  <a:pt x="1645" y="852"/>
                  <a:pt x="1645" y="850"/>
                  <a:pt x="1645" y="848"/>
                </a:cubicBezTo>
                <a:cubicBezTo>
                  <a:pt x="1645" y="845"/>
                  <a:pt x="1646" y="842"/>
                  <a:pt x="1652" y="842"/>
                </a:cubicBezTo>
                <a:close/>
                <a:moveTo>
                  <a:pt x="1700" y="801"/>
                </a:moveTo>
                <a:cubicBezTo>
                  <a:pt x="1700" y="801"/>
                  <a:pt x="1700" y="801"/>
                  <a:pt x="1700" y="801"/>
                </a:cubicBezTo>
                <a:cubicBezTo>
                  <a:pt x="1694" y="801"/>
                  <a:pt x="1694" y="801"/>
                  <a:pt x="1694" y="801"/>
                </a:cubicBezTo>
                <a:cubicBezTo>
                  <a:pt x="1692" y="802"/>
                  <a:pt x="1691" y="804"/>
                  <a:pt x="1688" y="805"/>
                </a:cubicBezTo>
                <a:cubicBezTo>
                  <a:pt x="1687" y="806"/>
                  <a:pt x="1685" y="807"/>
                  <a:pt x="1683" y="808"/>
                </a:cubicBezTo>
                <a:cubicBezTo>
                  <a:pt x="1681" y="808"/>
                  <a:pt x="1680" y="809"/>
                  <a:pt x="1678" y="810"/>
                </a:cubicBezTo>
                <a:cubicBezTo>
                  <a:pt x="1676" y="810"/>
                  <a:pt x="1674" y="811"/>
                  <a:pt x="1672" y="812"/>
                </a:cubicBezTo>
                <a:cubicBezTo>
                  <a:pt x="1672" y="812"/>
                  <a:pt x="1672" y="812"/>
                  <a:pt x="1672" y="822"/>
                </a:cubicBezTo>
                <a:cubicBezTo>
                  <a:pt x="1675" y="821"/>
                  <a:pt x="1678" y="820"/>
                  <a:pt x="1680" y="819"/>
                </a:cubicBezTo>
                <a:cubicBezTo>
                  <a:pt x="1683" y="818"/>
                  <a:pt x="1685" y="817"/>
                  <a:pt x="1688" y="816"/>
                </a:cubicBezTo>
                <a:cubicBezTo>
                  <a:pt x="1688" y="816"/>
                  <a:pt x="1688" y="816"/>
                  <a:pt x="1688" y="874"/>
                </a:cubicBezTo>
                <a:cubicBezTo>
                  <a:pt x="1688" y="874"/>
                  <a:pt x="1688" y="874"/>
                  <a:pt x="1700" y="874"/>
                </a:cubicBezTo>
                <a:cubicBezTo>
                  <a:pt x="1700" y="874"/>
                  <a:pt x="1700" y="874"/>
                  <a:pt x="1700" y="801"/>
                </a:cubicBezTo>
                <a:close/>
                <a:moveTo>
                  <a:pt x="1747" y="801"/>
                </a:moveTo>
                <a:cubicBezTo>
                  <a:pt x="1747" y="801"/>
                  <a:pt x="1747" y="801"/>
                  <a:pt x="1747" y="801"/>
                </a:cubicBezTo>
                <a:cubicBezTo>
                  <a:pt x="1742" y="801"/>
                  <a:pt x="1742" y="801"/>
                  <a:pt x="1742" y="801"/>
                </a:cubicBezTo>
                <a:cubicBezTo>
                  <a:pt x="1739" y="802"/>
                  <a:pt x="1738" y="804"/>
                  <a:pt x="1736" y="805"/>
                </a:cubicBezTo>
                <a:cubicBezTo>
                  <a:pt x="1734" y="806"/>
                  <a:pt x="1732" y="807"/>
                  <a:pt x="1731" y="808"/>
                </a:cubicBezTo>
                <a:cubicBezTo>
                  <a:pt x="1729" y="809"/>
                  <a:pt x="1727" y="810"/>
                  <a:pt x="1726" y="810"/>
                </a:cubicBezTo>
                <a:cubicBezTo>
                  <a:pt x="1724" y="811"/>
                  <a:pt x="1722" y="812"/>
                  <a:pt x="1720" y="812"/>
                </a:cubicBezTo>
                <a:cubicBezTo>
                  <a:pt x="1720" y="812"/>
                  <a:pt x="1720" y="812"/>
                  <a:pt x="1720" y="822"/>
                </a:cubicBezTo>
                <a:cubicBezTo>
                  <a:pt x="1723" y="821"/>
                  <a:pt x="1726" y="821"/>
                  <a:pt x="1728" y="819"/>
                </a:cubicBezTo>
                <a:cubicBezTo>
                  <a:pt x="1731" y="818"/>
                  <a:pt x="1733" y="817"/>
                  <a:pt x="1735" y="816"/>
                </a:cubicBezTo>
                <a:cubicBezTo>
                  <a:pt x="1735" y="816"/>
                  <a:pt x="1735" y="816"/>
                  <a:pt x="1735" y="874"/>
                </a:cubicBezTo>
                <a:cubicBezTo>
                  <a:pt x="1735" y="874"/>
                  <a:pt x="1735" y="874"/>
                  <a:pt x="1747" y="874"/>
                </a:cubicBezTo>
                <a:cubicBezTo>
                  <a:pt x="1747" y="874"/>
                  <a:pt x="1747" y="874"/>
                  <a:pt x="1747" y="801"/>
                </a:cubicBezTo>
                <a:close/>
                <a:moveTo>
                  <a:pt x="1793" y="801"/>
                </a:moveTo>
                <a:cubicBezTo>
                  <a:pt x="1793" y="801"/>
                  <a:pt x="1793" y="801"/>
                  <a:pt x="1793" y="801"/>
                </a:cubicBezTo>
                <a:cubicBezTo>
                  <a:pt x="1789" y="801"/>
                  <a:pt x="1789" y="801"/>
                  <a:pt x="1789" y="801"/>
                </a:cubicBezTo>
                <a:cubicBezTo>
                  <a:pt x="1787" y="802"/>
                  <a:pt x="1785" y="804"/>
                  <a:pt x="1783" y="805"/>
                </a:cubicBezTo>
                <a:cubicBezTo>
                  <a:pt x="1782" y="806"/>
                  <a:pt x="1779" y="807"/>
                  <a:pt x="1778" y="808"/>
                </a:cubicBezTo>
                <a:cubicBezTo>
                  <a:pt x="1776" y="809"/>
                  <a:pt x="1774" y="810"/>
                  <a:pt x="1772" y="810"/>
                </a:cubicBezTo>
                <a:cubicBezTo>
                  <a:pt x="1771" y="811"/>
                  <a:pt x="1769" y="812"/>
                  <a:pt x="1767" y="812"/>
                </a:cubicBezTo>
                <a:cubicBezTo>
                  <a:pt x="1767" y="812"/>
                  <a:pt x="1767" y="812"/>
                  <a:pt x="1767" y="822"/>
                </a:cubicBezTo>
                <a:cubicBezTo>
                  <a:pt x="1770" y="821"/>
                  <a:pt x="1773" y="821"/>
                  <a:pt x="1775" y="819"/>
                </a:cubicBezTo>
                <a:cubicBezTo>
                  <a:pt x="1777" y="818"/>
                  <a:pt x="1780" y="817"/>
                  <a:pt x="1782" y="816"/>
                </a:cubicBezTo>
                <a:cubicBezTo>
                  <a:pt x="1782" y="816"/>
                  <a:pt x="1782" y="816"/>
                  <a:pt x="1782" y="874"/>
                </a:cubicBezTo>
                <a:cubicBezTo>
                  <a:pt x="1782" y="874"/>
                  <a:pt x="1782" y="874"/>
                  <a:pt x="1793" y="874"/>
                </a:cubicBezTo>
                <a:cubicBezTo>
                  <a:pt x="1793" y="874"/>
                  <a:pt x="1793" y="874"/>
                  <a:pt x="1793" y="801"/>
                </a:cubicBezTo>
                <a:close/>
                <a:moveTo>
                  <a:pt x="1916" y="801"/>
                </a:moveTo>
                <a:cubicBezTo>
                  <a:pt x="1916" y="801"/>
                  <a:pt x="1916" y="801"/>
                  <a:pt x="1916" y="801"/>
                </a:cubicBezTo>
                <a:cubicBezTo>
                  <a:pt x="1911" y="801"/>
                  <a:pt x="1911" y="801"/>
                  <a:pt x="1911" y="801"/>
                </a:cubicBezTo>
                <a:cubicBezTo>
                  <a:pt x="1909" y="802"/>
                  <a:pt x="1908" y="804"/>
                  <a:pt x="1905" y="805"/>
                </a:cubicBezTo>
                <a:cubicBezTo>
                  <a:pt x="1904" y="806"/>
                  <a:pt x="1902" y="807"/>
                  <a:pt x="1900" y="808"/>
                </a:cubicBezTo>
                <a:cubicBezTo>
                  <a:pt x="1899" y="809"/>
                  <a:pt x="1897" y="810"/>
                  <a:pt x="1895" y="810"/>
                </a:cubicBezTo>
                <a:cubicBezTo>
                  <a:pt x="1893" y="811"/>
                  <a:pt x="1891" y="812"/>
                  <a:pt x="1889" y="812"/>
                </a:cubicBezTo>
                <a:cubicBezTo>
                  <a:pt x="1889" y="812"/>
                  <a:pt x="1889" y="812"/>
                  <a:pt x="1889" y="822"/>
                </a:cubicBezTo>
                <a:cubicBezTo>
                  <a:pt x="1892" y="821"/>
                  <a:pt x="1895" y="821"/>
                  <a:pt x="1898" y="819"/>
                </a:cubicBezTo>
                <a:cubicBezTo>
                  <a:pt x="1900" y="818"/>
                  <a:pt x="1902" y="817"/>
                  <a:pt x="1905" y="816"/>
                </a:cubicBezTo>
                <a:cubicBezTo>
                  <a:pt x="1905" y="816"/>
                  <a:pt x="1905" y="816"/>
                  <a:pt x="1905" y="874"/>
                </a:cubicBezTo>
                <a:cubicBezTo>
                  <a:pt x="1905" y="874"/>
                  <a:pt x="1905" y="874"/>
                  <a:pt x="1916" y="874"/>
                </a:cubicBezTo>
                <a:cubicBezTo>
                  <a:pt x="1916" y="874"/>
                  <a:pt x="1916" y="874"/>
                  <a:pt x="1916" y="801"/>
                </a:cubicBezTo>
                <a:close/>
                <a:moveTo>
                  <a:pt x="1814" y="833"/>
                </a:moveTo>
                <a:cubicBezTo>
                  <a:pt x="1814" y="833"/>
                  <a:pt x="1814" y="833"/>
                  <a:pt x="1814" y="833"/>
                </a:cubicBezTo>
                <a:cubicBezTo>
                  <a:pt x="1814" y="842"/>
                  <a:pt x="1814" y="842"/>
                  <a:pt x="1814" y="842"/>
                </a:cubicBezTo>
                <a:cubicBezTo>
                  <a:pt x="1820" y="842"/>
                  <a:pt x="1821" y="845"/>
                  <a:pt x="1821" y="848"/>
                </a:cubicBezTo>
                <a:cubicBezTo>
                  <a:pt x="1821" y="850"/>
                  <a:pt x="1820" y="852"/>
                  <a:pt x="1820" y="855"/>
                </a:cubicBezTo>
                <a:cubicBezTo>
                  <a:pt x="1820" y="857"/>
                  <a:pt x="1820" y="859"/>
                  <a:pt x="1820" y="862"/>
                </a:cubicBezTo>
                <a:cubicBezTo>
                  <a:pt x="1820" y="871"/>
                  <a:pt x="1826" y="874"/>
                  <a:pt x="1834" y="874"/>
                </a:cubicBezTo>
                <a:cubicBezTo>
                  <a:pt x="1834" y="874"/>
                  <a:pt x="1834" y="874"/>
                  <a:pt x="1838" y="874"/>
                </a:cubicBezTo>
                <a:cubicBezTo>
                  <a:pt x="1838" y="874"/>
                  <a:pt x="1838" y="874"/>
                  <a:pt x="1838" y="865"/>
                </a:cubicBezTo>
                <a:cubicBezTo>
                  <a:pt x="1838" y="865"/>
                  <a:pt x="1838" y="865"/>
                  <a:pt x="1836" y="865"/>
                </a:cubicBezTo>
                <a:cubicBezTo>
                  <a:pt x="1833" y="865"/>
                  <a:pt x="1831" y="863"/>
                  <a:pt x="1831" y="859"/>
                </a:cubicBezTo>
                <a:cubicBezTo>
                  <a:pt x="1831" y="858"/>
                  <a:pt x="1831" y="856"/>
                  <a:pt x="1832" y="855"/>
                </a:cubicBezTo>
                <a:cubicBezTo>
                  <a:pt x="1832" y="853"/>
                  <a:pt x="1832" y="851"/>
                  <a:pt x="1832" y="849"/>
                </a:cubicBezTo>
                <a:cubicBezTo>
                  <a:pt x="1832" y="841"/>
                  <a:pt x="1829" y="839"/>
                  <a:pt x="1824" y="837"/>
                </a:cubicBezTo>
                <a:cubicBezTo>
                  <a:pt x="1824" y="837"/>
                  <a:pt x="1824" y="837"/>
                  <a:pt x="1824" y="837"/>
                </a:cubicBezTo>
                <a:cubicBezTo>
                  <a:pt x="1829" y="836"/>
                  <a:pt x="1832" y="834"/>
                  <a:pt x="1832" y="826"/>
                </a:cubicBezTo>
                <a:cubicBezTo>
                  <a:pt x="1832" y="824"/>
                  <a:pt x="1832" y="822"/>
                  <a:pt x="1832" y="820"/>
                </a:cubicBezTo>
                <a:cubicBezTo>
                  <a:pt x="1831" y="818"/>
                  <a:pt x="1831" y="816"/>
                  <a:pt x="1831" y="815"/>
                </a:cubicBezTo>
                <a:cubicBezTo>
                  <a:pt x="1831" y="812"/>
                  <a:pt x="1833" y="809"/>
                  <a:pt x="1836" y="809"/>
                </a:cubicBezTo>
                <a:cubicBezTo>
                  <a:pt x="1836" y="809"/>
                  <a:pt x="1836" y="809"/>
                  <a:pt x="1838" y="809"/>
                </a:cubicBezTo>
                <a:cubicBezTo>
                  <a:pt x="1838" y="809"/>
                  <a:pt x="1838" y="809"/>
                  <a:pt x="1838" y="800"/>
                </a:cubicBezTo>
                <a:cubicBezTo>
                  <a:pt x="1838" y="800"/>
                  <a:pt x="1838" y="800"/>
                  <a:pt x="1834" y="800"/>
                </a:cubicBezTo>
                <a:cubicBezTo>
                  <a:pt x="1825" y="800"/>
                  <a:pt x="1820" y="804"/>
                  <a:pt x="1820" y="813"/>
                </a:cubicBezTo>
                <a:cubicBezTo>
                  <a:pt x="1820" y="815"/>
                  <a:pt x="1820" y="818"/>
                  <a:pt x="1820" y="820"/>
                </a:cubicBezTo>
                <a:cubicBezTo>
                  <a:pt x="1820" y="822"/>
                  <a:pt x="1821" y="825"/>
                  <a:pt x="1821" y="827"/>
                </a:cubicBezTo>
                <a:cubicBezTo>
                  <a:pt x="1821" y="830"/>
                  <a:pt x="1820" y="833"/>
                  <a:pt x="1814" y="833"/>
                </a:cubicBezTo>
                <a:close/>
                <a:moveTo>
                  <a:pt x="1868" y="842"/>
                </a:moveTo>
                <a:cubicBezTo>
                  <a:pt x="1868" y="842"/>
                  <a:pt x="1868" y="842"/>
                  <a:pt x="1868" y="842"/>
                </a:cubicBezTo>
                <a:cubicBezTo>
                  <a:pt x="1868" y="833"/>
                  <a:pt x="1868" y="833"/>
                  <a:pt x="1868" y="833"/>
                </a:cubicBezTo>
                <a:cubicBezTo>
                  <a:pt x="1862" y="833"/>
                  <a:pt x="1862" y="830"/>
                  <a:pt x="1862" y="827"/>
                </a:cubicBezTo>
                <a:cubicBezTo>
                  <a:pt x="1862" y="825"/>
                  <a:pt x="1862" y="822"/>
                  <a:pt x="1862" y="820"/>
                </a:cubicBezTo>
                <a:cubicBezTo>
                  <a:pt x="1863" y="818"/>
                  <a:pt x="1863" y="815"/>
                  <a:pt x="1863" y="813"/>
                </a:cubicBezTo>
                <a:cubicBezTo>
                  <a:pt x="1863" y="804"/>
                  <a:pt x="1857" y="800"/>
                  <a:pt x="1848" y="800"/>
                </a:cubicBezTo>
                <a:cubicBezTo>
                  <a:pt x="1848" y="800"/>
                  <a:pt x="1848" y="800"/>
                  <a:pt x="1844" y="800"/>
                </a:cubicBezTo>
                <a:cubicBezTo>
                  <a:pt x="1844" y="800"/>
                  <a:pt x="1844" y="800"/>
                  <a:pt x="1844" y="809"/>
                </a:cubicBezTo>
                <a:cubicBezTo>
                  <a:pt x="1844" y="809"/>
                  <a:pt x="1844" y="809"/>
                  <a:pt x="1846" y="809"/>
                </a:cubicBezTo>
                <a:cubicBezTo>
                  <a:pt x="1850" y="809"/>
                  <a:pt x="1851" y="812"/>
                  <a:pt x="1851" y="815"/>
                </a:cubicBezTo>
                <a:cubicBezTo>
                  <a:pt x="1851" y="816"/>
                  <a:pt x="1851" y="818"/>
                  <a:pt x="1851" y="820"/>
                </a:cubicBezTo>
                <a:cubicBezTo>
                  <a:pt x="1850" y="822"/>
                  <a:pt x="1850" y="824"/>
                  <a:pt x="1850" y="826"/>
                </a:cubicBezTo>
                <a:cubicBezTo>
                  <a:pt x="1850" y="834"/>
                  <a:pt x="1853" y="836"/>
                  <a:pt x="1859" y="837"/>
                </a:cubicBezTo>
                <a:cubicBezTo>
                  <a:pt x="1859" y="837"/>
                  <a:pt x="1859" y="837"/>
                  <a:pt x="1859" y="837"/>
                </a:cubicBezTo>
                <a:cubicBezTo>
                  <a:pt x="1853" y="839"/>
                  <a:pt x="1850" y="841"/>
                  <a:pt x="1850" y="849"/>
                </a:cubicBezTo>
                <a:cubicBezTo>
                  <a:pt x="1850" y="851"/>
                  <a:pt x="1850" y="853"/>
                  <a:pt x="1851" y="855"/>
                </a:cubicBezTo>
                <a:cubicBezTo>
                  <a:pt x="1851" y="856"/>
                  <a:pt x="1851" y="858"/>
                  <a:pt x="1851" y="859"/>
                </a:cubicBezTo>
                <a:cubicBezTo>
                  <a:pt x="1851" y="863"/>
                  <a:pt x="1850" y="865"/>
                  <a:pt x="1846" y="865"/>
                </a:cubicBezTo>
                <a:cubicBezTo>
                  <a:pt x="1846" y="865"/>
                  <a:pt x="1846" y="865"/>
                  <a:pt x="1844" y="865"/>
                </a:cubicBezTo>
                <a:cubicBezTo>
                  <a:pt x="1844" y="865"/>
                  <a:pt x="1844" y="865"/>
                  <a:pt x="1844" y="874"/>
                </a:cubicBezTo>
                <a:cubicBezTo>
                  <a:pt x="1844" y="874"/>
                  <a:pt x="1844" y="874"/>
                  <a:pt x="1848" y="874"/>
                </a:cubicBezTo>
                <a:cubicBezTo>
                  <a:pt x="1857" y="874"/>
                  <a:pt x="1863" y="871"/>
                  <a:pt x="1863" y="862"/>
                </a:cubicBezTo>
                <a:cubicBezTo>
                  <a:pt x="1863" y="859"/>
                  <a:pt x="1863" y="857"/>
                  <a:pt x="1862" y="855"/>
                </a:cubicBezTo>
                <a:cubicBezTo>
                  <a:pt x="1862" y="852"/>
                  <a:pt x="1862" y="850"/>
                  <a:pt x="1862" y="848"/>
                </a:cubicBezTo>
                <a:cubicBezTo>
                  <a:pt x="1862" y="845"/>
                  <a:pt x="1862" y="842"/>
                  <a:pt x="1868" y="842"/>
                </a:cubicBezTo>
                <a:close/>
                <a:moveTo>
                  <a:pt x="1010" y="752"/>
                </a:moveTo>
                <a:cubicBezTo>
                  <a:pt x="1010" y="754"/>
                  <a:pt x="1011" y="755"/>
                  <a:pt x="1011" y="757"/>
                </a:cubicBezTo>
                <a:cubicBezTo>
                  <a:pt x="1012" y="758"/>
                  <a:pt x="1012" y="760"/>
                  <a:pt x="1013" y="762"/>
                </a:cubicBezTo>
                <a:cubicBezTo>
                  <a:pt x="1013" y="763"/>
                  <a:pt x="1013" y="765"/>
                  <a:pt x="1013" y="767"/>
                </a:cubicBezTo>
                <a:cubicBezTo>
                  <a:pt x="1014" y="770"/>
                  <a:pt x="1013" y="771"/>
                  <a:pt x="1009" y="771"/>
                </a:cubicBezTo>
                <a:cubicBezTo>
                  <a:pt x="1007" y="771"/>
                  <a:pt x="1004" y="771"/>
                  <a:pt x="1001" y="771"/>
                </a:cubicBezTo>
                <a:cubicBezTo>
                  <a:pt x="1001" y="771"/>
                  <a:pt x="1000" y="771"/>
                  <a:pt x="1000" y="771"/>
                </a:cubicBezTo>
                <a:cubicBezTo>
                  <a:pt x="998" y="773"/>
                  <a:pt x="996" y="774"/>
                  <a:pt x="995" y="776"/>
                </a:cubicBezTo>
                <a:cubicBezTo>
                  <a:pt x="993" y="778"/>
                  <a:pt x="990" y="778"/>
                  <a:pt x="988" y="776"/>
                </a:cubicBezTo>
                <a:cubicBezTo>
                  <a:pt x="986" y="774"/>
                  <a:pt x="985" y="772"/>
                  <a:pt x="983" y="769"/>
                </a:cubicBezTo>
                <a:cubicBezTo>
                  <a:pt x="982" y="767"/>
                  <a:pt x="983" y="766"/>
                  <a:pt x="985" y="764"/>
                </a:cubicBezTo>
                <a:cubicBezTo>
                  <a:pt x="982" y="764"/>
                  <a:pt x="981" y="764"/>
                  <a:pt x="979" y="764"/>
                </a:cubicBezTo>
                <a:cubicBezTo>
                  <a:pt x="978" y="766"/>
                  <a:pt x="977" y="768"/>
                  <a:pt x="976" y="770"/>
                </a:cubicBezTo>
                <a:cubicBezTo>
                  <a:pt x="976" y="771"/>
                  <a:pt x="976" y="772"/>
                  <a:pt x="976" y="773"/>
                </a:cubicBezTo>
                <a:cubicBezTo>
                  <a:pt x="976" y="776"/>
                  <a:pt x="975" y="777"/>
                  <a:pt x="972" y="776"/>
                </a:cubicBezTo>
                <a:cubicBezTo>
                  <a:pt x="969" y="776"/>
                  <a:pt x="966" y="775"/>
                  <a:pt x="963" y="774"/>
                </a:cubicBezTo>
                <a:cubicBezTo>
                  <a:pt x="961" y="774"/>
                  <a:pt x="960" y="772"/>
                  <a:pt x="961" y="770"/>
                </a:cubicBezTo>
                <a:cubicBezTo>
                  <a:pt x="961" y="769"/>
                  <a:pt x="961" y="769"/>
                  <a:pt x="962" y="769"/>
                </a:cubicBezTo>
                <a:cubicBezTo>
                  <a:pt x="959" y="767"/>
                  <a:pt x="957" y="767"/>
                  <a:pt x="955" y="765"/>
                </a:cubicBezTo>
                <a:cubicBezTo>
                  <a:pt x="954" y="764"/>
                  <a:pt x="953" y="762"/>
                  <a:pt x="952" y="761"/>
                </a:cubicBezTo>
                <a:cubicBezTo>
                  <a:pt x="951" y="759"/>
                  <a:pt x="951" y="757"/>
                  <a:pt x="953" y="755"/>
                </a:cubicBezTo>
                <a:cubicBezTo>
                  <a:pt x="956" y="753"/>
                  <a:pt x="957" y="750"/>
                  <a:pt x="956" y="746"/>
                </a:cubicBezTo>
                <a:cubicBezTo>
                  <a:pt x="956" y="744"/>
                  <a:pt x="956" y="742"/>
                  <a:pt x="956" y="740"/>
                </a:cubicBezTo>
                <a:cubicBezTo>
                  <a:pt x="955" y="740"/>
                  <a:pt x="953" y="739"/>
                  <a:pt x="952" y="738"/>
                </a:cubicBezTo>
                <a:cubicBezTo>
                  <a:pt x="951" y="736"/>
                  <a:pt x="950" y="734"/>
                  <a:pt x="950" y="733"/>
                </a:cubicBezTo>
                <a:cubicBezTo>
                  <a:pt x="950" y="730"/>
                  <a:pt x="953" y="727"/>
                  <a:pt x="956" y="726"/>
                </a:cubicBezTo>
                <a:cubicBezTo>
                  <a:pt x="956" y="727"/>
                  <a:pt x="956" y="728"/>
                  <a:pt x="957" y="729"/>
                </a:cubicBezTo>
                <a:cubicBezTo>
                  <a:pt x="957" y="730"/>
                  <a:pt x="957" y="731"/>
                  <a:pt x="957" y="732"/>
                </a:cubicBezTo>
                <a:cubicBezTo>
                  <a:pt x="956" y="731"/>
                  <a:pt x="956" y="731"/>
                  <a:pt x="956" y="731"/>
                </a:cubicBezTo>
                <a:cubicBezTo>
                  <a:pt x="955" y="733"/>
                  <a:pt x="955" y="734"/>
                  <a:pt x="954" y="736"/>
                </a:cubicBezTo>
                <a:cubicBezTo>
                  <a:pt x="955" y="735"/>
                  <a:pt x="956" y="735"/>
                  <a:pt x="956" y="735"/>
                </a:cubicBezTo>
                <a:cubicBezTo>
                  <a:pt x="958" y="734"/>
                  <a:pt x="958" y="733"/>
                  <a:pt x="959" y="732"/>
                </a:cubicBezTo>
                <a:cubicBezTo>
                  <a:pt x="964" y="725"/>
                  <a:pt x="969" y="721"/>
                  <a:pt x="977" y="719"/>
                </a:cubicBezTo>
                <a:cubicBezTo>
                  <a:pt x="980" y="719"/>
                  <a:pt x="984" y="718"/>
                  <a:pt x="986" y="715"/>
                </a:cubicBezTo>
                <a:cubicBezTo>
                  <a:pt x="986" y="715"/>
                  <a:pt x="987" y="714"/>
                  <a:pt x="987" y="714"/>
                </a:cubicBezTo>
                <a:cubicBezTo>
                  <a:pt x="990" y="714"/>
                  <a:pt x="991" y="712"/>
                  <a:pt x="993" y="710"/>
                </a:cubicBezTo>
                <a:cubicBezTo>
                  <a:pt x="1001" y="702"/>
                  <a:pt x="1013" y="702"/>
                  <a:pt x="1020" y="708"/>
                </a:cubicBezTo>
                <a:cubicBezTo>
                  <a:pt x="1023" y="710"/>
                  <a:pt x="1025" y="712"/>
                  <a:pt x="1028" y="714"/>
                </a:cubicBezTo>
                <a:cubicBezTo>
                  <a:pt x="1029" y="715"/>
                  <a:pt x="1031" y="717"/>
                  <a:pt x="1032" y="719"/>
                </a:cubicBezTo>
                <a:cubicBezTo>
                  <a:pt x="1033" y="721"/>
                  <a:pt x="1033" y="721"/>
                  <a:pt x="1034" y="719"/>
                </a:cubicBezTo>
                <a:cubicBezTo>
                  <a:pt x="1035" y="719"/>
                  <a:pt x="1036" y="718"/>
                  <a:pt x="1037" y="717"/>
                </a:cubicBezTo>
                <a:cubicBezTo>
                  <a:pt x="1039" y="715"/>
                  <a:pt x="1042" y="715"/>
                  <a:pt x="1043" y="718"/>
                </a:cubicBezTo>
                <a:cubicBezTo>
                  <a:pt x="1044" y="721"/>
                  <a:pt x="1045" y="724"/>
                  <a:pt x="1045" y="727"/>
                </a:cubicBezTo>
                <a:cubicBezTo>
                  <a:pt x="1046" y="731"/>
                  <a:pt x="1046" y="736"/>
                  <a:pt x="1044" y="740"/>
                </a:cubicBezTo>
                <a:cubicBezTo>
                  <a:pt x="1042" y="746"/>
                  <a:pt x="1037" y="750"/>
                  <a:pt x="1031" y="750"/>
                </a:cubicBezTo>
                <a:cubicBezTo>
                  <a:pt x="1030" y="750"/>
                  <a:pt x="1029" y="750"/>
                  <a:pt x="1029" y="750"/>
                </a:cubicBezTo>
                <a:cubicBezTo>
                  <a:pt x="1026" y="750"/>
                  <a:pt x="1025" y="750"/>
                  <a:pt x="1024" y="752"/>
                </a:cubicBezTo>
                <a:cubicBezTo>
                  <a:pt x="1023" y="757"/>
                  <a:pt x="1017" y="758"/>
                  <a:pt x="1014" y="755"/>
                </a:cubicBezTo>
                <a:cubicBezTo>
                  <a:pt x="1013" y="754"/>
                  <a:pt x="1012" y="753"/>
                  <a:pt x="1011" y="752"/>
                </a:cubicBezTo>
                <a:cubicBezTo>
                  <a:pt x="1010" y="752"/>
                  <a:pt x="1010" y="752"/>
                  <a:pt x="1010" y="752"/>
                </a:cubicBezTo>
                <a:close/>
                <a:moveTo>
                  <a:pt x="1004" y="748"/>
                </a:moveTo>
                <a:cubicBezTo>
                  <a:pt x="1008" y="750"/>
                  <a:pt x="1011" y="751"/>
                  <a:pt x="1014" y="754"/>
                </a:cubicBezTo>
                <a:cubicBezTo>
                  <a:pt x="1016" y="755"/>
                  <a:pt x="1018" y="756"/>
                  <a:pt x="1020" y="755"/>
                </a:cubicBezTo>
                <a:cubicBezTo>
                  <a:pt x="1022" y="754"/>
                  <a:pt x="1024" y="752"/>
                  <a:pt x="1024" y="749"/>
                </a:cubicBezTo>
                <a:cubicBezTo>
                  <a:pt x="1024" y="750"/>
                  <a:pt x="1023" y="750"/>
                  <a:pt x="1023" y="750"/>
                </a:cubicBezTo>
                <a:cubicBezTo>
                  <a:pt x="1022" y="752"/>
                  <a:pt x="1021" y="752"/>
                  <a:pt x="1020" y="754"/>
                </a:cubicBezTo>
                <a:cubicBezTo>
                  <a:pt x="1019" y="755"/>
                  <a:pt x="1018" y="754"/>
                  <a:pt x="1017" y="754"/>
                </a:cubicBezTo>
                <a:cubicBezTo>
                  <a:pt x="1016" y="754"/>
                  <a:pt x="1016" y="753"/>
                  <a:pt x="1016" y="752"/>
                </a:cubicBezTo>
                <a:cubicBezTo>
                  <a:pt x="1016" y="750"/>
                  <a:pt x="1016" y="748"/>
                  <a:pt x="1017" y="746"/>
                </a:cubicBezTo>
                <a:cubicBezTo>
                  <a:pt x="1020" y="746"/>
                  <a:pt x="1023" y="748"/>
                  <a:pt x="1027" y="748"/>
                </a:cubicBezTo>
                <a:cubicBezTo>
                  <a:pt x="1034" y="749"/>
                  <a:pt x="1040" y="748"/>
                  <a:pt x="1043" y="739"/>
                </a:cubicBezTo>
                <a:cubicBezTo>
                  <a:pt x="1045" y="734"/>
                  <a:pt x="1044" y="729"/>
                  <a:pt x="1044" y="724"/>
                </a:cubicBezTo>
                <a:cubicBezTo>
                  <a:pt x="1043" y="722"/>
                  <a:pt x="1042" y="721"/>
                  <a:pt x="1042" y="719"/>
                </a:cubicBezTo>
                <a:cubicBezTo>
                  <a:pt x="1041" y="717"/>
                  <a:pt x="1040" y="717"/>
                  <a:pt x="1038" y="718"/>
                </a:cubicBezTo>
                <a:cubicBezTo>
                  <a:pt x="1037" y="720"/>
                  <a:pt x="1035" y="721"/>
                  <a:pt x="1033" y="722"/>
                </a:cubicBezTo>
                <a:cubicBezTo>
                  <a:pt x="1033" y="723"/>
                  <a:pt x="1032" y="723"/>
                  <a:pt x="1032" y="725"/>
                </a:cubicBezTo>
                <a:cubicBezTo>
                  <a:pt x="1033" y="728"/>
                  <a:pt x="1032" y="731"/>
                  <a:pt x="1031" y="734"/>
                </a:cubicBezTo>
                <a:cubicBezTo>
                  <a:pt x="1031" y="732"/>
                  <a:pt x="1031" y="730"/>
                  <a:pt x="1031" y="729"/>
                </a:cubicBezTo>
                <a:cubicBezTo>
                  <a:pt x="1031" y="728"/>
                  <a:pt x="1031" y="727"/>
                  <a:pt x="1031" y="727"/>
                </a:cubicBezTo>
                <a:cubicBezTo>
                  <a:pt x="1030" y="727"/>
                  <a:pt x="1029" y="727"/>
                  <a:pt x="1029" y="728"/>
                </a:cubicBezTo>
                <a:cubicBezTo>
                  <a:pt x="1029" y="729"/>
                  <a:pt x="1028" y="731"/>
                  <a:pt x="1027" y="732"/>
                </a:cubicBezTo>
                <a:cubicBezTo>
                  <a:pt x="1027" y="732"/>
                  <a:pt x="1027" y="732"/>
                  <a:pt x="1027" y="732"/>
                </a:cubicBezTo>
                <a:cubicBezTo>
                  <a:pt x="1027" y="730"/>
                  <a:pt x="1027" y="729"/>
                  <a:pt x="1028" y="726"/>
                </a:cubicBezTo>
                <a:cubicBezTo>
                  <a:pt x="1027" y="727"/>
                  <a:pt x="1026" y="727"/>
                  <a:pt x="1025" y="728"/>
                </a:cubicBezTo>
                <a:cubicBezTo>
                  <a:pt x="1025" y="729"/>
                  <a:pt x="1025" y="729"/>
                  <a:pt x="1024" y="730"/>
                </a:cubicBezTo>
                <a:cubicBezTo>
                  <a:pt x="1025" y="727"/>
                  <a:pt x="1025" y="727"/>
                  <a:pt x="1031" y="725"/>
                </a:cubicBezTo>
                <a:cubicBezTo>
                  <a:pt x="1031" y="725"/>
                  <a:pt x="1030" y="724"/>
                  <a:pt x="1030" y="724"/>
                </a:cubicBezTo>
                <a:cubicBezTo>
                  <a:pt x="1027" y="725"/>
                  <a:pt x="1026" y="723"/>
                  <a:pt x="1026" y="721"/>
                </a:cubicBezTo>
                <a:cubicBezTo>
                  <a:pt x="1027" y="721"/>
                  <a:pt x="1029" y="720"/>
                  <a:pt x="1031" y="720"/>
                </a:cubicBezTo>
                <a:cubicBezTo>
                  <a:pt x="1029" y="717"/>
                  <a:pt x="1027" y="715"/>
                  <a:pt x="1024" y="714"/>
                </a:cubicBezTo>
                <a:cubicBezTo>
                  <a:pt x="1024" y="714"/>
                  <a:pt x="1024" y="714"/>
                  <a:pt x="1024" y="714"/>
                </a:cubicBezTo>
                <a:cubicBezTo>
                  <a:pt x="1021" y="712"/>
                  <a:pt x="1019" y="709"/>
                  <a:pt x="1016" y="707"/>
                </a:cubicBezTo>
                <a:cubicBezTo>
                  <a:pt x="1014" y="706"/>
                  <a:pt x="1011" y="705"/>
                  <a:pt x="1009" y="705"/>
                </a:cubicBezTo>
                <a:cubicBezTo>
                  <a:pt x="1005" y="706"/>
                  <a:pt x="1002" y="707"/>
                  <a:pt x="999" y="708"/>
                </a:cubicBezTo>
                <a:cubicBezTo>
                  <a:pt x="996" y="709"/>
                  <a:pt x="994" y="710"/>
                  <a:pt x="992" y="714"/>
                </a:cubicBezTo>
                <a:cubicBezTo>
                  <a:pt x="994" y="714"/>
                  <a:pt x="995" y="714"/>
                  <a:pt x="996" y="714"/>
                </a:cubicBezTo>
                <a:cubicBezTo>
                  <a:pt x="996" y="714"/>
                  <a:pt x="995" y="714"/>
                  <a:pt x="994" y="714"/>
                </a:cubicBezTo>
                <a:cubicBezTo>
                  <a:pt x="992" y="715"/>
                  <a:pt x="989" y="714"/>
                  <a:pt x="987" y="717"/>
                </a:cubicBezTo>
                <a:cubicBezTo>
                  <a:pt x="984" y="721"/>
                  <a:pt x="980" y="724"/>
                  <a:pt x="976" y="729"/>
                </a:cubicBezTo>
                <a:cubicBezTo>
                  <a:pt x="974" y="731"/>
                  <a:pt x="974" y="733"/>
                  <a:pt x="973" y="735"/>
                </a:cubicBezTo>
                <a:cubicBezTo>
                  <a:pt x="973" y="736"/>
                  <a:pt x="973" y="736"/>
                  <a:pt x="973" y="737"/>
                </a:cubicBezTo>
                <a:cubicBezTo>
                  <a:pt x="974" y="739"/>
                  <a:pt x="975" y="741"/>
                  <a:pt x="977" y="743"/>
                </a:cubicBezTo>
                <a:cubicBezTo>
                  <a:pt x="978" y="741"/>
                  <a:pt x="979" y="740"/>
                  <a:pt x="980" y="738"/>
                </a:cubicBezTo>
                <a:cubicBezTo>
                  <a:pt x="980" y="740"/>
                  <a:pt x="980" y="741"/>
                  <a:pt x="979" y="742"/>
                </a:cubicBezTo>
                <a:cubicBezTo>
                  <a:pt x="978" y="744"/>
                  <a:pt x="977" y="745"/>
                  <a:pt x="977" y="746"/>
                </a:cubicBezTo>
                <a:cubicBezTo>
                  <a:pt x="976" y="747"/>
                  <a:pt x="977" y="748"/>
                  <a:pt x="977" y="749"/>
                </a:cubicBezTo>
                <a:cubicBezTo>
                  <a:pt x="980" y="753"/>
                  <a:pt x="983" y="753"/>
                  <a:pt x="987" y="751"/>
                </a:cubicBezTo>
                <a:cubicBezTo>
                  <a:pt x="989" y="749"/>
                  <a:pt x="992" y="748"/>
                  <a:pt x="994" y="747"/>
                </a:cubicBezTo>
                <a:cubicBezTo>
                  <a:pt x="996" y="747"/>
                  <a:pt x="997" y="746"/>
                  <a:pt x="997" y="744"/>
                </a:cubicBezTo>
                <a:cubicBezTo>
                  <a:pt x="997" y="741"/>
                  <a:pt x="997" y="738"/>
                  <a:pt x="997" y="734"/>
                </a:cubicBezTo>
                <a:cubicBezTo>
                  <a:pt x="997" y="731"/>
                  <a:pt x="997" y="729"/>
                  <a:pt x="997" y="725"/>
                </a:cubicBezTo>
                <a:cubicBezTo>
                  <a:pt x="998" y="728"/>
                  <a:pt x="998" y="731"/>
                  <a:pt x="999" y="733"/>
                </a:cubicBezTo>
                <a:cubicBezTo>
                  <a:pt x="1000" y="738"/>
                  <a:pt x="1000" y="742"/>
                  <a:pt x="998" y="747"/>
                </a:cubicBezTo>
                <a:cubicBezTo>
                  <a:pt x="998" y="748"/>
                  <a:pt x="997" y="748"/>
                  <a:pt x="997" y="748"/>
                </a:cubicBezTo>
                <a:cubicBezTo>
                  <a:pt x="993" y="749"/>
                  <a:pt x="990" y="751"/>
                  <a:pt x="987" y="752"/>
                </a:cubicBezTo>
                <a:cubicBezTo>
                  <a:pt x="982" y="755"/>
                  <a:pt x="978" y="754"/>
                  <a:pt x="975" y="750"/>
                </a:cubicBezTo>
                <a:cubicBezTo>
                  <a:pt x="974" y="749"/>
                  <a:pt x="974" y="748"/>
                  <a:pt x="975" y="748"/>
                </a:cubicBezTo>
                <a:cubicBezTo>
                  <a:pt x="976" y="745"/>
                  <a:pt x="975" y="743"/>
                  <a:pt x="973" y="741"/>
                </a:cubicBezTo>
                <a:cubicBezTo>
                  <a:pt x="972" y="739"/>
                  <a:pt x="970" y="737"/>
                  <a:pt x="971" y="734"/>
                </a:cubicBezTo>
                <a:cubicBezTo>
                  <a:pt x="972" y="732"/>
                  <a:pt x="973" y="731"/>
                  <a:pt x="974" y="729"/>
                </a:cubicBezTo>
                <a:cubicBezTo>
                  <a:pt x="976" y="726"/>
                  <a:pt x="978" y="724"/>
                  <a:pt x="980" y="721"/>
                </a:cubicBezTo>
                <a:cubicBezTo>
                  <a:pt x="980" y="721"/>
                  <a:pt x="979" y="721"/>
                  <a:pt x="979" y="721"/>
                </a:cubicBezTo>
                <a:cubicBezTo>
                  <a:pt x="974" y="722"/>
                  <a:pt x="969" y="724"/>
                  <a:pt x="965" y="727"/>
                </a:cubicBezTo>
                <a:cubicBezTo>
                  <a:pt x="961" y="731"/>
                  <a:pt x="958" y="736"/>
                  <a:pt x="958" y="743"/>
                </a:cubicBezTo>
                <a:cubicBezTo>
                  <a:pt x="957" y="750"/>
                  <a:pt x="960" y="756"/>
                  <a:pt x="963" y="762"/>
                </a:cubicBezTo>
                <a:cubicBezTo>
                  <a:pt x="964" y="763"/>
                  <a:pt x="964" y="764"/>
                  <a:pt x="964" y="765"/>
                </a:cubicBezTo>
                <a:cubicBezTo>
                  <a:pt x="964" y="767"/>
                  <a:pt x="964" y="769"/>
                  <a:pt x="963" y="770"/>
                </a:cubicBezTo>
                <a:cubicBezTo>
                  <a:pt x="962" y="772"/>
                  <a:pt x="963" y="773"/>
                  <a:pt x="964" y="773"/>
                </a:cubicBezTo>
                <a:cubicBezTo>
                  <a:pt x="967" y="774"/>
                  <a:pt x="970" y="774"/>
                  <a:pt x="973" y="774"/>
                </a:cubicBezTo>
                <a:cubicBezTo>
                  <a:pt x="973" y="774"/>
                  <a:pt x="974" y="774"/>
                  <a:pt x="974" y="773"/>
                </a:cubicBezTo>
                <a:cubicBezTo>
                  <a:pt x="974" y="772"/>
                  <a:pt x="974" y="771"/>
                  <a:pt x="975" y="770"/>
                </a:cubicBezTo>
                <a:cubicBezTo>
                  <a:pt x="977" y="767"/>
                  <a:pt x="977" y="765"/>
                  <a:pt x="977" y="762"/>
                </a:cubicBezTo>
                <a:cubicBezTo>
                  <a:pt x="977" y="761"/>
                  <a:pt x="977" y="761"/>
                  <a:pt x="977" y="761"/>
                </a:cubicBezTo>
                <a:cubicBezTo>
                  <a:pt x="977" y="760"/>
                  <a:pt x="977" y="760"/>
                  <a:pt x="977" y="760"/>
                </a:cubicBezTo>
                <a:cubicBezTo>
                  <a:pt x="978" y="763"/>
                  <a:pt x="979" y="763"/>
                  <a:pt x="981" y="763"/>
                </a:cubicBezTo>
                <a:cubicBezTo>
                  <a:pt x="982" y="763"/>
                  <a:pt x="983" y="763"/>
                  <a:pt x="984" y="763"/>
                </a:cubicBezTo>
                <a:cubicBezTo>
                  <a:pt x="986" y="763"/>
                  <a:pt x="989" y="763"/>
                  <a:pt x="990" y="759"/>
                </a:cubicBezTo>
                <a:cubicBezTo>
                  <a:pt x="990" y="761"/>
                  <a:pt x="990" y="763"/>
                  <a:pt x="990" y="764"/>
                </a:cubicBezTo>
                <a:cubicBezTo>
                  <a:pt x="989" y="765"/>
                  <a:pt x="987" y="765"/>
                  <a:pt x="986" y="766"/>
                </a:cubicBezTo>
                <a:cubicBezTo>
                  <a:pt x="985" y="767"/>
                  <a:pt x="984" y="768"/>
                  <a:pt x="985" y="769"/>
                </a:cubicBezTo>
                <a:cubicBezTo>
                  <a:pt x="986" y="771"/>
                  <a:pt x="987" y="773"/>
                  <a:pt x="989" y="775"/>
                </a:cubicBezTo>
                <a:cubicBezTo>
                  <a:pt x="991" y="776"/>
                  <a:pt x="993" y="776"/>
                  <a:pt x="994" y="774"/>
                </a:cubicBezTo>
                <a:cubicBezTo>
                  <a:pt x="994" y="774"/>
                  <a:pt x="995" y="773"/>
                  <a:pt x="996" y="773"/>
                </a:cubicBezTo>
                <a:cubicBezTo>
                  <a:pt x="998" y="771"/>
                  <a:pt x="999" y="770"/>
                  <a:pt x="1001" y="769"/>
                </a:cubicBezTo>
                <a:cubicBezTo>
                  <a:pt x="1005" y="764"/>
                  <a:pt x="1007" y="758"/>
                  <a:pt x="1009" y="752"/>
                </a:cubicBezTo>
                <a:cubicBezTo>
                  <a:pt x="1009" y="752"/>
                  <a:pt x="1008" y="751"/>
                  <a:pt x="1007" y="751"/>
                </a:cubicBezTo>
                <a:cubicBezTo>
                  <a:pt x="1007" y="750"/>
                  <a:pt x="1005" y="749"/>
                  <a:pt x="1004" y="748"/>
                </a:cubicBezTo>
                <a:close/>
                <a:moveTo>
                  <a:pt x="957" y="754"/>
                </a:moveTo>
                <a:cubicBezTo>
                  <a:pt x="956" y="755"/>
                  <a:pt x="955" y="756"/>
                  <a:pt x="954" y="757"/>
                </a:cubicBezTo>
                <a:cubicBezTo>
                  <a:pt x="953" y="757"/>
                  <a:pt x="953" y="758"/>
                  <a:pt x="953" y="759"/>
                </a:cubicBezTo>
                <a:cubicBezTo>
                  <a:pt x="953" y="762"/>
                  <a:pt x="957" y="766"/>
                  <a:pt x="960" y="766"/>
                </a:cubicBezTo>
                <a:cubicBezTo>
                  <a:pt x="962" y="766"/>
                  <a:pt x="963" y="765"/>
                  <a:pt x="962" y="763"/>
                </a:cubicBezTo>
                <a:cubicBezTo>
                  <a:pt x="960" y="760"/>
                  <a:pt x="959" y="757"/>
                  <a:pt x="957" y="754"/>
                </a:cubicBezTo>
                <a:close/>
                <a:moveTo>
                  <a:pt x="1010" y="756"/>
                </a:moveTo>
                <a:cubicBezTo>
                  <a:pt x="1007" y="761"/>
                  <a:pt x="1005" y="765"/>
                  <a:pt x="1003" y="770"/>
                </a:cubicBezTo>
                <a:cubicBezTo>
                  <a:pt x="1005" y="770"/>
                  <a:pt x="1008" y="770"/>
                  <a:pt x="1011" y="770"/>
                </a:cubicBezTo>
                <a:cubicBezTo>
                  <a:pt x="1011" y="770"/>
                  <a:pt x="1011" y="769"/>
                  <a:pt x="1011" y="768"/>
                </a:cubicBezTo>
                <a:cubicBezTo>
                  <a:pt x="1011" y="765"/>
                  <a:pt x="1011" y="763"/>
                  <a:pt x="1011" y="761"/>
                </a:cubicBezTo>
                <a:cubicBezTo>
                  <a:pt x="1011" y="759"/>
                  <a:pt x="1010" y="758"/>
                  <a:pt x="1010" y="756"/>
                </a:cubicBezTo>
                <a:close/>
                <a:moveTo>
                  <a:pt x="957" y="736"/>
                </a:moveTo>
                <a:cubicBezTo>
                  <a:pt x="956" y="736"/>
                  <a:pt x="956" y="737"/>
                  <a:pt x="955" y="737"/>
                </a:cubicBezTo>
                <a:cubicBezTo>
                  <a:pt x="954" y="737"/>
                  <a:pt x="954" y="737"/>
                  <a:pt x="954" y="736"/>
                </a:cubicBezTo>
                <a:cubicBezTo>
                  <a:pt x="953" y="736"/>
                  <a:pt x="953" y="735"/>
                  <a:pt x="953" y="734"/>
                </a:cubicBezTo>
                <a:cubicBezTo>
                  <a:pt x="954" y="733"/>
                  <a:pt x="954" y="731"/>
                  <a:pt x="955" y="729"/>
                </a:cubicBezTo>
                <a:cubicBezTo>
                  <a:pt x="954" y="729"/>
                  <a:pt x="954" y="729"/>
                  <a:pt x="954" y="729"/>
                </a:cubicBezTo>
                <a:cubicBezTo>
                  <a:pt x="953" y="729"/>
                  <a:pt x="952" y="730"/>
                  <a:pt x="951" y="731"/>
                </a:cubicBezTo>
                <a:cubicBezTo>
                  <a:pt x="951" y="733"/>
                  <a:pt x="952" y="738"/>
                  <a:pt x="954" y="738"/>
                </a:cubicBezTo>
                <a:cubicBezTo>
                  <a:pt x="955" y="739"/>
                  <a:pt x="957" y="738"/>
                  <a:pt x="957" y="736"/>
                </a:cubicBezTo>
                <a:close/>
                <a:moveTo>
                  <a:pt x="957" y="754"/>
                </a:moveTo>
                <a:cubicBezTo>
                  <a:pt x="956" y="755"/>
                  <a:pt x="955" y="756"/>
                  <a:pt x="953" y="757"/>
                </a:cubicBezTo>
                <a:cubicBezTo>
                  <a:pt x="953" y="757"/>
                  <a:pt x="953" y="758"/>
                  <a:pt x="953" y="759"/>
                </a:cubicBezTo>
                <a:cubicBezTo>
                  <a:pt x="953" y="762"/>
                  <a:pt x="957" y="766"/>
                  <a:pt x="960" y="766"/>
                </a:cubicBezTo>
                <a:cubicBezTo>
                  <a:pt x="962" y="766"/>
                  <a:pt x="963" y="764"/>
                  <a:pt x="962" y="763"/>
                </a:cubicBezTo>
                <a:cubicBezTo>
                  <a:pt x="960" y="760"/>
                  <a:pt x="959" y="757"/>
                  <a:pt x="957" y="754"/>
                </a:cubicBezTo>
                <a:close/>
                <a:moveTo>
                  <a:pt x="1010" y="756"/>
                </a:moveTo>
                <a:cubicBezTo>
                  <a:pt x="1007" y="761"/>
                  <a:pt x="1005" y="766"/>
                  <a:pt x="1003" y="770"/>
                </a:cubicBezTo>
                <a:cubicBezTo>
                  <a:pt x="1005" y="770"/>
                  <a:pt x="1008" y="770"/>
                  <a:pt x="1010" y="770"/>
                </a:cubicBezTo>
                <a:cubicBezTo>
                  <a:pt x="1011" y="770"/>
                  <a:pt x="1011" y="769"/>
                  <a:pt x="1011" y="768"/>
                </a:cubicBezTo>
                <a:cubicBezTo>
                  <a:pt x="1011" y="766"/>
                  <a:pt x="1011" y="763"/>
                  <a:pt x="1011" y="761"/>
                </a:cubicBezTo>
                <a:cubicBezTo>
                  <a:pt x="1010" y="759"/>
                  <a:pt x="1010" y="758"/>
                  <a:pt x="1010" y="756"/>
                </a:cubicBezTo>
                <a:close/>
                <a:moveTo>
                  <a:pt x="957" y="736"/>
                </a:moveTo>
                <a:cubicBezTo>
                  <a:pt x="956" y="736"/>
                  <a:pt x="956" y="737"/>
                  <a:pt x="955" y="737"/>
                </a:cubicBezTo>
                <a:cubicBezTo>
                  <a:pt x="954" y="737"/>
                  <a:pt x="954" y="737"/>
                  <a:pt x="954" y="736"/>
                </a:cubicBezTo>
                <a:cubicBezTo>
                  <a:pt x="953" y="736"/>
                  <a:pt x="953" y="735"/>
                  <a:pt x="953" y="734"/>
                </a:cubicBezTo>
                <a:cubicBezTo>
                  <a:pt x="954" y="732"/>
                  <a:pt x="954" y="730"/>
                  <a:pt x="955" y="729"/>
                </a:cubicBezTo>
                <a:cubicBezTo>
                  <a:pt x="954" y="729"/>
                  <a:pt x="954" y="729"/>
                  <a:pt x="954" y="729"/>
                </a:cubicBezTo>
                <a:cubicBezTo>
                  <a:pt x="953" y="729"/>
                  <a:pt x="952" y="730"/>
                  <a:pt x="951" y="731"/>
                </a:cubicBezTo>
                <a:cubicBezTo>
                  <a:pt x="951" y="732"/>
                  <a:pt x="952" y="738"/>
                  <a:pt x="954" y="738"/>
                </a:cubicBezTo>
                <a:cubicBezTo>
                  <a:pt x="955" y="739"/>
                  <a:pt x="957" y="738"/>
                  <a:pt x="957" y="736"/>
                </a:cubicBezTo>
                <a:close/>
                <a:moveTo>
                  <a:pt x="1009" y="728"/>
                </a:moveTo>
                <a:cubicBezTo>
                  <a:pt x="1013" y="724"/>
                  <a:pt x="1013" y="724"/>
                  <a:pt x="1017" y="723"/>
                </a:cubicBezTo>
                <a:cubicBezTo>
                  <a:pt x="1017" y="725"/>
                  <a:pt x="1018" y="726"/>
                  <a:pt x="1019" y="726"/>
                </a:cubicBezTo>
                <a:cubicBezTo>
                  <a:pt x="1017" y="727"/>
                  <a:pt x="1015" y="729"/>
                  <a:pt x="1013" y="730"/>
                </a:cubicBezTo>
                <a:cubicBezTo>
                  <a:pt x="1012" y="729"/>
                  <a:pt x="1012" y="728"/>
                  <a:pt x="1011" y="727"/>
                </a:cubicBezTo>
                <a:cubicBezTo>
                  <a:pt x="1011" y="727"/>
                  <a:pt x="1010" y="727"/>
                  <a:pt x="1009" y="728"/>
                </a:cubicBezTo>
                <a:close/>
                <a:moveTo>
                  <a:pt x="1015" y="727"/>
                </a:moveTo>
                <a:cubicBezTo>
                  <a:pt x="1015" y="727"/>
                  <a:pt x="1014" y="727"/>
                  <a:pt x="1013" y="727"/>
                </a:cubicBezTo>
                <a:cubicBezTo>
                  <a:pt x="1013" y="727"/>
                  <a:pt x="1012" y="727"/>
                  <a:pt x="1012" y="728"/>
                </a:cubicBezTo>
                <a:cubicBezTo>
                  <a:pt x="1012" y="728"/>
                  <a:pt x="1013" y="728"/>
                  <a:pt x="1013" y="729"/>
                </a:cubicBezTo>
                <a:cubicBezTo>
                  <a:pt x="1014" y="728"/>
                  <a:pt x="1014" y="728"/>
                  <a:pt x="1015" y="727"/>
                </a:cubicBezTo>
                <a:close/>
                <a:moveTo>
                  <a:pt x="996" y="718"/>
                </a:moveTo>
                <a:cubicBezTo>
                  <a:pt x="990" y="717"/>
                  <a:pt x="987" y="719"/>
                  <a:pt x="986" y="728"/>
                </a:cubicBezTo>
                <a:cubicBezTo>
                  <a:pt x="987" y="726"/>
                  <a:pt x="988" y="723"/>
                  <a:pt x="989" y="721"/>
                </a:cubicBezTo>
                <a:cubicBezTo>
                  <a:pt x="990" y="721"/>
                  <a:pt x="990" y="721"/>
                  <a:pt x="990" y="721"/>
                </a:cubicBezTo>
                <a:cubicBezTo>
                  <a:pt x="990" y="722"/>
                  <a:pt x="990" y="723"/>
                  <a:pt x="990" y="723"/>
                </a:cubicBezTo>
                <a:cubicBezTo>
                  <a:pt x="991" y="720"/>
                  <a:pt x="993" y="718"/>
                  <a:pt x="996" y="718"/>
                </a:cubicBezTo>
                <a:close/>
                <a:moveTo>
                  <a:pt x="1040" y="719"/>
                </a:moveTo>
                <a:cubicBezTo>
                  <a:pt x="1038" y="721"/>
                  <a:pt x="1036" y="722"/>
                  <a:pt x="1035" y="723"/>
                </a:cubicBezTo>
                <a:cubicBezTo>
                  <a:pt x="1037" y="724"/>
                  <a:pt x="1039" y="722"/>
                  <a:pt x="1040" y="719"/>
                </a:cubicBezTo>
                <a:close/>
                <a:moveTo>
                  <a:pt x="1007" y="721"/>
                </a:moveTo>
                <a:cubicBezTo>
                  <a:pt x="1008" y="720"/>
                  <a:pt x="1009" y="719"/>
                  <a:pt x="1010" y="717"/>
                </a:cubicBezTo>
                <a:cubicBezTo>
                  <a:pt x="1007" y="719"/>
                  <a:pt x="1006" y="719"/>
                  <a:pt x="1007" y="721"/>
                </a:cubicBezTo>
                <a:close/>
                <a:moveTo>
                  <a:pt x="1016" y="743"/>
                </a:moveTo>
                <a:cubicBezTo>
                  <a:pt x="1015" y="743"/>
                  <a:pt x="1014" y="744"/>
                  <a:pt x="1014" y="745"/>
                </a:cubicBezTo>
                <a:cubicBezTo>
                  <a:pt x="1014" y="744"/>
                  <a:pt x="1016" y="744"/>
                  <a:pt x="1016" y="743"/>
                </a:cubicBezTo>
                <a:close/>
                <a:moveTo>
                  <a:pt x="1016" y="727"/>
                </a:moveTo>
                <a:cubicBezTo>
                  <a:pt x="1015" y="727"/>
                  <a:pt x="1014" y="727"/>
                  <a:pt x="1013" y="727"/>
                </a:cubicBezTo>
                <a:cubicBezTo>
                  <a:pt x="1013" y="727"/>
                  <a:pt x="1012" y="727"/>
                  <a:pt x="1012" y="728"/>
                </a:cubicBezTo>
                <a:cubicBezTo>
                  <a:pt x="1012" y="728"/>
                  <a:pt x="1013" y="729"/>
                  <a:pt x="1013" y="729"/>
                </a:cubicBezTo>
                <a:cubicBezTo>
                  <a:pt x="1014" y="729"/>
                  <a:pt x="1014" y="728"/>
                  <a:pt x="1016" y="727"/>
                </a:cubicBezTo>
                <a:close/>
                <a:moveTo>
                  <a:pt x="1540" y="848"/>
                </a:moveTo>
                <a:cubicBezTo>
                  <a:pt x="1540" y="850"/>
                  <a:pt x="1541" y="851"/>
                  <a:pt x="1541" y="853"/>
                </a:cubicBezTo>
                <a:cubicBezTo>
                  <a:pt x="1542" y="854"/>
                  <a:pt x="1542" y="856"/>
                  <a:pt x="1542" y="858"/>
                </a:cubicBezTo>
                <a:cubicBezTo>
                  <a:pt x="1542" y="859"/>
                  <a:pt x="1543" y="861"/>
                  <a:pt x="1543" y="863"/>
                </a:cubicBezTo>
                <a:cubicBezTo>
                  <a:pt x="1544" y="866"/>
                  <a:pt x="1542" y="867"/>
                  <a:pt x="1539" y="867"/>
                </a:cubicBezTo>
                <a:cubicBezTo>
                  <a:pt x="1537" y="867"/>
                  <a:pt x="1534" y="867"/>
                  <a:pt x="1531" y="867"/>
                </a:cubicBezTo>
                <a:cubicBezTo>
                  <a:pt x="1531" y="867"/>
                  <a:pt x="1530" y="867"/>
                  <a:pt x="1530" y="867"/>
                </a:cubicBezTo>
                <a:cubicBezTo>
                  <a:pt x="1528" y="869"/>
                  <a:pt x="1526" y="870"/>
                  <a:pt x="1525" y="872"/>
                </a:cubicBezTo>
                <a:cubicBezTo>
                  <a:pt x="1523" y="874"/>
                  <a:pt x="1520" y="874"/>
                  <a:pt x="1518" y="872"/>
                </a:cubicBezTo>
                <a:cubicBezTo>
                  <a:pt x="1516" y="870"/>
                  <a:pt x="1515" y="868"/>
                  <a:pt x="1513" y="865"/>
                </a:cubicBezTo>
                <a:cubicBezTo>
                  <a:pt x="1512" y="863"/>
                  <a:pt x="1513" y="862"/>
                  <a:pt x="1515" y="860"/>
                </a:cubicBezTo>
                <a:cubicBezTo>
                  <a:pt x="1512" y="860"/>
                  <a:pt x="1511" y="860"/>
                  <a:pt x="1509" y="860"/>
                </a:cubicBezTo>
                <a:cubicBezTo>
                  <a:pt x="1508" y="862"/>
                  <a:pt x="1507" y="864"/>
                  <a:pt x="1506" y="866"/>
                </a:cubicBezTo>
                <a:cubicBezTo>
                  <a:pt x="1506" y="867"/>
                  <a:pt x="1506" y="868"/>
                  <a:pt x="1506" y="869"/>
                </a:cubicBezTo>
                <a:cubicBezTo>
                  <a:pt x="1506" y="872"/>
                  <a:pt x="1505" y="873"/>
                  <a:pt x="1502" y="872"/>
                </a:cubicBezTo>
                <a:cubicBezTo>
                  <a:pt x="1499" y="872"/>
                  <a:pt x="1496" y="871"/>
                  <a:pt x="1493" y="870"/>
                </a:cubicBezTo>
                <a:cubicBezTo>
                  <a:pt x="1491" y="870"/>
                  <a:pt x="1490" y="868"/>
                  <a:pt x="1491" y="866"/>
                </a:cubicBezTo>
                <a:cubicBezTo>
                  <a:pt x="1491" y="865"/>
                  <a:pt x="1491" y="865"/>
                  <a:pt x="1491" y="865"/>
                </a:cubicBezTo>
                <a:cubicBezTo>
                  <a:pt x="1489" y="863"/>
                  <a:pt x="1487" y="863"/>
                  <a:pt x="1485" y="861"/>
                </a:cubicBezTo>
                <a:cubicBezTo>
                  <a:pt x="1484" y="860"/>
                  <a:pt x="1482" y="858"/>
                  <a:pt x="1482" y="857"/>
                </a:cubicBezTo>
                <a:cubicBezTo>
                  <a:pt x="1481" y="855"/>
                  <a:pt x="1481" y="853"/>
                  <a:pt x="1483" y="851"/>
                </a:cubicBezTo>
                <a:cubicBezTo>
                  <a:pt x="1486" y="849"/>
                  <a:pt x="1487" y="846"/>
                  <a:pt x="1486" y="842"/>
                </a:cubicBezTo>
                <a:cubicBezTo>
                  <a:pt x="1486" y="840"/>
                  <a:pt x="1486" y="838"/>
                  <a:pt x="1486" y="836"/>
                </a:cubicBezTo>
                <a:cubicBezTo>
                  <a:pt x="1485" y="836"/>
                  <a:pt x="1483" y="835"/>
                  <a:pt x="1482" y="834"/>
                </a:cubicBezTo>
                <a:cubicBezTo>
                  <a:pt x="1481" y="832"/>
                  <a:pt x="1480" y="830"/>
                  <a:pt x="1480" y="829"/>
                </a:cubicBezTo>
                <a:cubicBezTo>
                  <a:pt x="1480" y="826"/>
                  <a:pt x="1483" y="823"/>
                  <a:pt x="1486" y="822"/>
                </a:cubicBezTo>
                <a:cubicBezTo>
                  <a:pt x="1486" y="823"/>
                  <a:pt x="1486" y="824"/>
                  <a:pt x="1487" y="825"/>
                </a:cubicBezTo>
                <a:cubicBezTo>
                  <a:pt x="1487" y="826"/>
                  <a:pt x="1487" y="827"/>
                  <a:pt x="1487" y="828"/>
                </a:cubicBezTo>
                <a:cubicBezTo>
                  <a:pt x="1486" y="827"/>
                  <a:pt x="1486" y="827"/>
                  <a:pt x="1486" y="827"/>
                </a:cubicBezTo>
                <a:cubicBezTo>
                  <a:pt x="1485" y="829"/>
                  <a:pt x="1485" y="830"/>
                  <a:pt x="1484" y="832"/>
                </a:cubicBezTo>
                <a:cubicBezTo>
                  <a:pt x="1485" y="831"/>
                  <a:pt x="1486" y="831"/>
                  <a:pt x="1486" y="831"/>
                </a:cubicBezTo>
                <a:cubicBezTo>
                  <a:pt x="1488" y="830"/>
                  <a:pt x="1488" y="829"/>
                  <a:pt x="1489" y="828"/>
                </a:cubicBezTo>
                <a:cubicBezTo>
                  <a:pt x="1493" y="821"/>
                  <a:pt x="1499" y="817"/>
                  <a:pt x="1507" y="815"/>
                </a:cubicBezTo>
                <a:cubicBezTo>
                  <a:pt x="1510" y="815"/>
                  <a:pt x="1513" y="814"/>
                  <a:pt x="1516" y="811"/>
                </a:cubicBezTo>
                <a:cubicBezTo>
                  <a:pt x="1516" y="811"/>
                  <a:pt x="1517" y="810"/>
                  <a:pt x="1517" y="810"/>
                </a:cubicBezTo>
                <a:cubicBezTo>
                  <a:pt x="1520" y="810"/>
                  <a:pt x="1521" y="808"/>
                  <a:pt x="1523" y="806"/>
                </a:cubicBezTo>
                <a:cubicBezTo>
                  <a:pt x="1531" y="798"/>
                  <a:pt x="1542" y="798"/>
                  <a:pt x="1550" y="804"/>
                </a:cubicBezTo>
                <a:cubicBezTo>
                  <a:pt x="1553" y="806"/>
                  <a:pt x="1555" y="808"/>
                  <a:pt x="1558" y="810"/>
                </a:cubicBezTo>
                <a:cubicBezTo>
                  <a:pt x="1559" y="811"/>
                  <a:pt x="1560" y="813"/>
                  <a:pt x="1562" y="815"/>
                </a:cubicBezTo>
                <a:cubicBezTo>
                  <a:pt x="1562" y="817"/>
                  <a:pt x="1563" y="817"/>
                  <a:pt x="1564" y="815"/>
                </a:cubicBezTo>
                <a:cubicBezTo>
                  <a:pt x="1565" y="815"/>
                  <a:pt x="1566" y="814"/>
                  <a:pt x="1567" y="813"/>
                </a:cubicBezTo>
                <a:cubicBezTo>
                  <a:pt x="1569" y="811"/>
                  <a:pt x="1572" y="811"/>
                  <a:pt x="1573" y="814"/>
                </a:cubicBezTo>
                <a:cubicBezTo>
                  <a:pt x="1574" y="817"/>
                  <a:pt x="1575" y="820"/>
                  <a:pt x="1575" y="823"/>
                </a:cubicBezTo>
                <a:cubicBezTo>
                  <a:pt x="1576" y="827"/>
                  <a:pt x="1576" y="832"/>
                  <a:pt x="1574" y="836"/>
                </a:cubicBezTo>
                <a:cubicBezTo>
                  <a:pt x="1572" y="842"/>
                  <a:pt x="1567" y="846"/>
                  <a:pt x="1560" y="846"/>
                </a:cubicBezTo>
                <a:cubicBezTo>
                  <a:pt x="1560" y="846"/>
                  <a:pt x="1559" y="846"/>
                  <a:pt x="1559" y="846"/>
                </a:cubicBezTo>
                <a:cubicBezTo>
                  <a:pt x="1556" y="846"/>
                  <a:pt x="1555" y="846"/>
                  <a:pt x="1554" y="848"/>
                </a:cubicBezTo>
                <a:cubicBezTo>
                  <a:pt x="1553" y="853"/>
                  <a:pt x="1547" y="854"/>
                  <a:pt x="1544" y="851"/>
                </a:cubicBezTo>
                <a:cubicBezTo>
                  <a:pt x="1542" y="850"/>
                  <a:pt x="1542" y="849"/>
                  <a:pt x="1540" y="848"/>
                </a:cubicBezTo>
                <a:cubicBezTo>
                  <a:pt x="1540" y="848"/>
                  <a:pt x="1540" y="848"/>
                  <a:pt x="1540" y="848"/>
                </a:cubicBezTo>
                <a:close/>
                <a:moveTo>
                  <a:pt x="1534" y="844"/>
                </a:moveTo>
                <a:cubicBezTo>
                  <a:pt x="1538" y="846"/>
                  <a:pt x="1541" y="847"/>
                  <a:pt x="1544" y="850"/>
                </a:cubicBezTo>
                <a:cubicBezTo>
                  <a:pt x="1546" y="851"/>
                  <a:pt x="1548" y="852"/>
                  <a:pt x="1550" y="851"/>
                </a:cubicBezTo>
                <a:cubicBezTo>
                  <a:pt x="1552" y="850"/>
                  <a:pt x="1554" y="848"/>
                  <a:pt x="1554" y="845"/>
                </a:cubicBezTo>
                <a:cubicBezTo>
                  <a:pt x="1553" y="846"/>
                  <a:pt x="1553" y="846"/>
                  <a:pt x="1553" y="846"/>
                </a:cubicBezTo>
                <a:cubicBezTo>
                  <a:pt x="1552" y="848"/>
                  <a:pt x="1551" y="848"/>
                  <a:pt x="1550" y="850"/>
                </a:cubicBezTo>
                <a:cubicBezTo>
                  <a:pt x="1549" y="851"/>
                  <a:pt x="1548" y="850"/>
                  <a:pt x="1547" y="850"/>
                </a:cubicBezTo>
                <a:cubicBezTo>
                  <a:pt x="1546" y="850"/>
                  <a:pt x="1546" y="849"/>
                  <a:pt x="1546" y="848"/>
                </a:cubicBezTo>
                <a:cubicBezTo>
                  <a:pt x="1546" y="846"/>
                  <a:pt x="1546" y="844"/>
                  <a:pt x="1547" y="842"/>
                </a:cubicBezTo>
                <a:cubicBezTo>
                  <a:pt x="1550" y="842"/>
                  <a:pt x="1553" y="844"/>
                  <a:pt x="1557" y="844"/>
                </a:cubicBezTo>
                <a:cubicBezTo>
                  <a:pt x="1564" y="845"/>
                  <a:pt x="1570" y="844"/>
                  <a:pt x="1573" y="835"/>
                </a:cubicBezTo>
                <a:cubicBezTo>
                  <a:pt x="1575" y="830"/>
                  <a:pt x="1574" y="825"/>
                  <a:pt x="1573" y="820"/>
                </a:cubicBezTo>
                <a:cubicBezTo>
                  <a:pt x="1573" y="818"/>
                  <a:pt x="1572" y="817"/>
                  <a:pt x="1571" y="815"/>
                </a:cubicBezTo>
                <a:cubicBezTo>
                  <a:pt x="1571" y="813"/>
                  <a:pt x="1570" y="813"/>
                  <a:pt x="1568" y="814"/>
                </a:cubicBezTo>
                <a:cubicBezTo>
                  <a:pt x="1567" y="816"/>
                  <a:pt x="1565" y="817"/>
                  <a:pt x="1563" y="818"/>
                </a:cubicBezTo>
                <a:cubicBezTo>
                  <a:pt x="1562" y="819"/>
                  <a:pt x="1562" y="819"/>
                  <a:pt x="1562" y="821"/>
                </a:cubicBezTo>
                <a:cubicBezTo>
                  <a:pt x="1563" y="824"/>
                  <a:pt x="1562" y="827"/>
                  <a:pt x="1561" y="830"/>
                </a:cubicBezTo>
                <a:cubicBezTo>
                  <a:pt x="1561" y="828"/>
                  <a:pt x="1561" y="826"/>
                  <a:pt x="1561" y="825"/>
                </a:cubicBezTo>
                <a:cubicBezTo>
                  <a:pt x="1561" y="824"/>
                  <a:pt x="1561" y="823"/>
                  <a:pt x="1560" y="823"/>
                </a:cubicBezTo>
                <a:cubicBezTo>
                  <a:pt x="1560" y="823"/>
                  <a:pt x="1559" y="823"/>
                  <a:pt x="1559" y="824"/>
                </a:cubicBezTo>
                <a:cubicBezTo>
                  <a:pt x="1559" y="825"/>
                  <a:pt x="1558" y="827"/>
                  <a:pt x="1557" y="828"/>
                </a:cubicBezTo>
                <a:cubicBezTo>
                  <a:pt x="1557" y="828"/>
                  <a:pt x="1557" y="828"/>
                  <a:pt x="1557" y="828"/>
                </a:cubicBezTo>
                <a:cubicBezTo>
                  <a:pt x="1557" y="826"/>
                  <a:pt x="1557" y="825"/>
                  <a:pt x="1558" y="822"/>
                </a:cubicBezTo>
                <a:cubicBezTo>
                  <a:pt x="1557" y="823"/>
                  <a:pt x="1556" y="823"/>
                  <a:pt x="1555" y="824"/>
                </a:cubicBezTo>
                <a:cubicBezTo>
                  <a:pt x="1555" y="825"/>
                  <a:pt x="1555" y="825"/>
                  <a:pt x="1554" y="826"/>
                </a:cubicBezTo>
                <a:cubicBezTo>
                  <a:pt x="1555" y="823"/>
                  <a:pt x="1555" y="823"/>
                  <a:pt x="1561" y="821"/>
                </a:cubicBezTo>
                <a:cubicBezTo>
                  <a:pt x="1560" y="821"/>
                  <a:pt x="1560" y="820"/>
                  <a:pt x="1560" y="820"/>
                </a:cubicBezTo>
                <a:cubicBezTo>
                  <a:pt x="1557" y="821"/>
                  <a:pt x="1556" y="819"/>
                  <a:pt x="1556" y="817"/>
                </a:cubicBezTo>
                <a:cubicBezTo>
                  <a:pt x="1557" y="817"/>
                  <a:pt x="1559" y="816"/>
                  <a:pt x="1560" y="816"/>
                </a:cubicBezTo>
                <a:cubicBezTo>
                  <a:pt x="1559" y="813"/>
                  <a:pt x="1557" y="811"/>
                  <a:pt x="1554" y="810"/>
                </a:cubicBezTo>
                <a:cubicBezTo>
                  <a:pt x="1554" y="810"/>
                  <a:pt x="1553" y="810"/>
                  <a:pt x="1553" y="810"/>
                </a:cubicBezTo>
                <a:cubicBezTo>
                  <a:pt x="1551" y="808"/>
                  <a:pt x="1549" y="805"/>
                  <a:pt x="1546" y="803"/>
                </a:cubicBezTo>
                <a:cubicBezTo>
                  <a:pt x="1544" y="802"/>
                  <a:pt x="1541" y="801"/>
                  <a:pt x="1539" y="801"/>
                </a:cubicBezTo>
                <a:cubicBezTo>
                  <a:pt x="1535" y="802"/>
                  <a:pt x="1532" y="803"/>
                  <a:pt x="1529" y="804"/>
                </a:cubicBezTo>
                <a:cubicBezTo>
                  <a:pt x="1526" y="805"/>
                  <a:pt x="1524" y="806"/>
                  <a:pt x="1522" y="810"/>
                </a:cubicBezTo>
                <a:cubicBezTo>
                  <a:pt x="1524" y="810"/>
                  <a:pt x="1525" y="810"/>
                  <a:pt x="1526" y="810"/>
                </a:cubicBezTo>
                <a:cubicBezTo>
                  <a:pt x="1526" y="810"/>
                  <a:pt x="1525" y="810"/>
                  <a:pt x="1524" y="810"/>
                </a:cubicBezTo>
                <a:cubicBezTo>
                  <a:pt x="1522" y="811"/>
                  <a:pt x="1519" y="810"/>
                  <a:pt x="1517" y="813"/>
                </a:cubicBezTo>
                <a:cubicBezTo>
                  <a:pt x="1513" y="817"/>
                  <a:pt x="1510" y="820"/>
                  <a:pt x="1506" y="825"/>
                </a:cubicBezTo>
                <a:cubicBezTo>
                  <a:pt x="1504" y="827"/>
                  <a:pt x="1504" y="829"/>
                  <a:pt x="1502" y="831"/>
                </a:cubicBezTo>
                <a:cubicBezTo>
                  <a:pt x="1502" y="832"/>
                  <a:pt x="1502" y="832"/>
                  <a:pt x="1503" y="833"/>
                </a:cubicBezTo>
                <a:cubicBezTo>
                  <a:pt x="1504" y="835"/>
                  <a:pt x="1505" y="837"/>
                  <a:pt x="1507" y="839"/>
                </a:cubicBezTo>
                <a:cubicBezTo>
                  <a:pt x="1508" y="837"/>
                  <a:pt x="1509" y="836"/>
                  <a:pt x="1510" y="834"/>
                </a:cubicBezTo>
                <a:cubicBezTo>
                  <a:pt x="1510" y="836"/>
                  <a:pt x="1510" y="837"/>
                  <a:pt x="1509" y="838"/>
                </a:cubicBezTo>
                <a:cubicBezTo>
                  <a:pt x="1508" y="840"/>
                  <a:pt x="1507" y="841"/>
                  <a:pt x="1507" y="842"/>
                </a:cubicBezTo>
                <a:cubicBezTo>
                  <a:pt x="1506" y="843"/>
                  <a:pt x="1507" y="844"/>
                  <a:pt x="1507" y="845"/>
                </a:cubicBezTo>
                <a:cubicBezTo>
                  <a:pt x="1510" y="849"/>
                  <a:pt x="1513" y="849"/>
                  <a:pt x="1517" y="847"/>
                </a:cubicBezTo>
                <a:cubicBezTo>
                  <a:pt x="1519" y="845"/>
                  <a:pt x="1522" y="844"/>
                  <a:pt x="1524" y="843"/>
                </a:cubicBezTo>
                <a:cubicBezTo>
                  <a:pt x="1526" y="843"/>
                  <a:pt x="1527" y="842"/>
                  <a:pt x="1527" y="840"/>
                </a:cubicBezTo>
                <a:cubicBezTo>
                  <a:pt x="1527" y="837"/>
                  <a:pt x="1527" y="834"/>
                  <a:pt x="1527" y="830"/>
                </a:cubicBezTo>
                <a:cubicBezTo>
                  <a:pt x="1527" y="827"/>
                  <a:pt x="1527" y="825"/>
                  <a:pt x="1527" y="821"/>
                </a:cubicBezTo>
                <a:cubicBezTo>
                  <a:pt x="1528" y="824"/>
                  <a:pt x="1528" y="827"/>
                  <a:pt x="1529" y="829"/>
                </a:cubicBezTo>
                <a:cubicBezTo>
                  <a:pt x="1530" y="834"/>
                  <a:pt x="1530" y="838"/>
                  <a:pt x="1528" y="843"/>
                </a:cubicBezTo>
                <a:cubicBezTo>
                  <a:pt x="1528" y="844"/>
                  <a:pt x="1527" y="844"/>
                  <a:pt x="1527" y="844"/>
                </a:cubicBezTo>
                <a:cubicBezTo>
                  <a:pt x="1523" y="845"/>
                  <a:pt x="1520" y="847"/>
                  <a:pt x="1517" y="848"/>
                </a:cubicBezTo>
                <a:cubicBezTo>
                  <a:pt x="1512" y="851"/>
                  <a:pt x="1508" y="850"/>
                  <a:pt x="1505" y="846"/>
                </a:cubicBezTo>
                <a:cubicBezTo>
                  <a:pt x="1504" y="845"/>
                  <a:pt x="1504" y="844"/>
                  <a:pt x="1505" y="844"/>
                </a:cubicBezTo>
                <a:cubicBezTo>
                  <a:pt x="1506" y="841"/>
                  <a:pt x="1505" y="839"/>
                  <a:pt x="1503" y="837"/>
                </a:cubicBezTo>
                <a:cubicBezTo>
                  <a:pt x="1502" y="835"/>
                  <a:pt x="1500" y="833"/>
                  <a:pt x="1501" y="830"/>
                </a:cubicBezTo>
                <a:cubicBezTo>
                  <a:pt x="1502" y="828"/>
                  <a:pt x="1503" y="827"/>
                  <a:pt x="1504" y="825"/>
                </a:cubicBezTo>
                <a:cubicBezTo>
                  <a:pt x="1506" y="822"/>
                  <a:pt x="1508" y="820"/>
                  <a:pt x="1510" y="817"/>
                </a:cubicBezTo>
                <a:cubicBezTo>
                  <a:pt x="1510" y="817"/>
                  <a:pt x="1509" y="817"/>
                  <a:pt x="1509" y="817"/>
                </a:cubicBezTo>
                <a:cubicBezTo>
                  <a:pt x="1504" y="818"/>
                  <a:pt x="1499" y="820"/>
                  <a:pt x="1495" y="823"/>
                </a:cubicBezTo>
                <a:cubicBezTo>
                  <a:pt x="1491" y="827"/>
                  <a:pt x="1488" y="832"/>
                  <a:pt x="1488" y="839"/>
                </a:cubicBezTo>
                <a:cubicBezTo>
                  <a:pt x="1487" y="846"/>
                  <a:pt x="1489" y="852"/>
                  <a:pt x="1493" y="858"/>
                </a:cubicBezTo>
                <a:cubicBezTo>
                  <a:pt x="1493" y="859"/>
                  <a:pt x="1494" y="860"/>
                  <a:pt x="1494" y="861"/>
                </a:cubicBezTo>
                <a:cubicBezTo>
                  <a:pt x="1494" y="863"/>
                  <a:pt x="1493" y="865"/>
                  <a:pt x="1493" y="866"/>
                </a:cubicBezTo>
                <a:cubicBezTo>
                  <a:pt x="1492" y="868"/>
                  <a:pt x="1493" y="869"/>
                  <a:pt x="1494" y="869"/>
                </a:cubicBezTo>
                <a:cubicBezTo>
                  <a:pt x="1497" y="870"/>
                  <a:pt x="1500" y="870"/>
                  <a:pt x="1502" y="870"/>
                </a:cubicBezTo>
                <a:cubicBezTo>
                  <a:pt x="1503" y="870"/>
                  <a:pt x="1504" y="870"/>
                  <a:pt x="1504" y="869"/>
                </a:cubicBezTo>
                <a:cubicBezTo>
                  <a:pt x="1504" y="868"/>
                  <a:pt x="1504" y="867"/>
                  <a:pt x="1505" y="866"/>
                </a:cubicBezTo>
                <a:cubicBezTo>
                  <a:pt x="1507" y="863"/>
                  <a:pt x="1507" y="861"/>
                  <a:pt x="1507" y="858"/>
                </a:cubicBezTo>
                <a:cubicBezTo>
                  <a:pt x="1507" y="857"/>
                  <a:pt x="1507" y="857"/>
                  <a:pt x="1507" y="857"/>
                </a:cubicBezTo>
                <a:cubicBezTo>
                  <a:pt x="1507" y="856"/>
                  <a:pt x="1507" y="856"/>
                  <a:pt x="1507" y="856"/>
                </a:cubicBezTo>
                <a:cubicBezTo>
                  <a:pt x="1508" y="859"/>
                  <a:pt x="1509" y="859"/>
                  <a:pt x="1511" y="859"/>
                </a:cubicBezTo>
                <a:cubicBezTo>
                  <a:pt x="1512" y="859"/>
                  <a:pt x="1513" y="859"/>
                  <a:pt x="1514" y="859"/>
                </a:cubicBezTo>
                <a:cubicBezTo>
                  <a:pt x="1516" y="859"/>
                  <a:pt x="1519" y="859"/>
                  <a:pt x="1520" y="855"/>
                </a:cubicBezTo>
                <a:cubicBezTo>
                  <a:pt x="1520" y="857"/>
                  <a:pt x="1520" y="859"/>
                  <a:pt x="1520" y="860"/>
                </a:cubicBezTo>
                <a:cubicBezTo>
                  <a:pt x="1519" y="861"/>
                  <a:pt x="1517" y="861"/>
                  <a:pt x="1516" y="862"/>
                </a:cubicBezTo>
                <a:cubicBezTo>
                  <a:pt x="1515" y="863"/>
                  <a:pt x="1514" y="864"/>
                  <a:pt x="1515" y="865"/>
                </a:cubicBezTo>
                <a:cubicBezTo>
                  <a:pt x="1516" y="867"/>
                  <a:pt x="1517" y="869"/>
                  <a:pt x="1519" y="871"/>
                </a:cubicBezTo>
                <a:cubicBezTo>
                  <a:pt x="1520" y="872"/>
                  <a:pt x="1522" y="872"/>
                  <a:pt x="1524" y="870"/>
                </a:cubicBezTo>
                <a:cubicBezTo>
                  <a:pt x="1524" y="870"/>
                  <a:pt x="1525" y="869"/>
                  <a:pt x="1526" y="869"/>
                </a:cubicBezTo>
                <a:cubicBezTo>
                  <a:pt x="1528" y="867"/>
                  <a:pt x="1529" y="866"/>
                  <a:pt x="1531" y="865"/>
                </a:cubicBezTo>
                <a:cubicBezTo>
                  <a:pt x="1535" y="860"/>
                  <a:pt x="1537" y="854"/>
                  <a:pt x="1539" y="848"/>
                </a:cubicBezTo>
                <a:cubicBezTo>
                  <a:pt x="1539" y="848"/>
                  <a:pt x="1538" y="847"/>
                  <a:pt x="1537" y="847"/>
                </a:cubicBezTo>
                <a:cubicBezTo>
                  <a:pt x="1537" y="846"/>
                  <a:pt x="1535" y="845"/>
                  <a:pt x="1534" y="844"/>
                </a:cubicBezTo>
                <a:close/>
                <a:moveTo>
                  <a:pt x="1487" y="850"/>
                </a:moveTo>
                <a:cubicBezTo>
                  <a:pt x="1486" y="851"/>
                  <a:pt x="1485" y="852"/>
                  <a:pt x="1484" y="853"/>
                </a:cubicBezTo>
                <a:cubicBezTo>
                  <a:pt x="1483" y="853"/>
                  <a:pt x="1483" y="854"/>
                  <a:pt x="1483" y="855"/>
                </a:cubicBezTo>
                <a:cubicBezTo>
                  <a:pt x="1483" y="858"/>
                  <a:pt x="1487" y="862"/>
                  <a:pt x="1490" y="862"/>
                </a:cubicBezTo>
                <a:cubicBezTo>
                  <a:pt x="1492" y="862"/>
                  <a:pt x="1493" y="861"/>
                  <a:pt x="1492" y="859"/>
                </a:cubicBezTo>
                <a:cubicBezTo>
                  <a:pt x="1490" y="856"/>
                  <a:pt x="1489" y="853"/>
                  <a:pt x="1487" y="850"/>
                </a:cubicBezTo>
                <a:close/>
                <a:moveTo>
                  <a:pt x="1540" y="852"/>
                </a:moveTo>
                <a:cubicBezTo>
                  <a:pt x="1537" y="857"/>
                  <a:pt x="1535" y="861"/>
                  <a:pt x="1533" y="866"/>
                </a:cubicBezTo>
                <a:cubicBezTo>
                  <a:pt x="1535" y="866"/>
                  <a:pt x="1538" y="866"/>
                  <a:pt x="1540" y="866"/>
                </a:cubicBezTo>
                <a:cubicBezTo>
                  <a:pt x="1541" y="866"/>
                  <a:pt x="1541" y="865"/>
                  <a:pt x="1541" y="864"/>
                </a:cubicBezTo>
                <a:cubicBezTo>
                  <a:pt x="1541" y="861"/>
                  <a:pt x="1541" y="859"/>
                  <a:pt x="1541" y="857"/>
                </a:cubicBezTo>
                <a:cubicBezTo>
                  <a:pt x="1540" y="855"/>
                  <a:pt x="1540" y="854"/>
                  <a:pt x="1540" y="852"/>
                </a:cubicBezTo>
                <a:close/>
                <a:moveTo>
                  <a:pt x="1487" y="832"/>
                </a:moveTo>
                <a:cubicBezTo>
                  <a:pt x="1486" y="832"/>
                  <a:pt x="1486" y="833"/>
                  <a:pt x="1485" y="833"/>
                </a:cubicBezTo>
                <a:cubicBezTo>
                  <a:pt x="1484" y="833"/>
                  <a:pt x="1484" y="833"/>
                  <a:pt x="1484" y="832"/>
                </a:cubicBezTo>
                <a:cubicBezTo>
                  <a:pt x="1483" y="832"/>
                  <a:pt x="1483" y="831"/>
                  <a:pt x="1483" y="830"/>
                </a:cubicBezTo>
                <a:cubicBezTo>
                  <a:pt x="1484" y="829"/>
                  <a:pt x="1484" y="827"/>
                  <a:pt x="1485" y="825"/>
                </a:cubicBezTo>
                <a:cubicBezTo>
                  <a:pt x="1484" y="825"/>
                  <a:pt x="1484" y="825"/>
                  <a:pt x="1484" y="825"/>
                </a:cubicBezTo>
                <a:cubicBezTo>
                  <a:pt x="1483" y="825"/>
                  <a:pt x="1482" y="826"/>
                  <a:pt x="1481" y="827"/>
                </a:cubicBezTo>
                <a:cubicBezTo>
                  <a:pt x="1480" y="829"/>
                  <a:pt x="1482" y="834"/>
                  <a:pt x="1484" y="834"/>
                </a:cubicBezTo>
                <a:cubicBezTo>
                  <a:pt x="1485" y="835"/>
                  <a:pt x="1487" y="834"/>
                  <a:pt x="1487" y="832"/>
                </a:cubicBezTo>
                <a:close/>
                <a:moveTo>
                  <a:pt x="1487" y="850"/>
                </a:moveTo>
                <a:cubicBezTo>
                  <a:pt x="1486" y="851"/>
                  <a:pt x="1485" y="852"/>
                  <a:pt x="1483" y="853"/>
                </a:cubicBezTo>
                <a:cubicBezTo>
                  <a:pt x="1483" y="853"/>
                  <a:pt x="1483" y="854"/>
                  <a:pt x="1483" y="855"/>
                </a:cubicBezTo>
                <a:cubicBezTo>
                  <a:pt x="1483" y="858"/>
                  <a:pt x="1487" y="862"/>
                  <a:pt x="1490" y="862"/>
                </a:cubicBezTo>
                <a:cubicBezTo>
                  <a:pt x="1492" y="862"/>
                  <a:pt x="1493" y="860"/>
                  <a:pt x="1492" y="859"/>
                </a:cubicBezTo>
                <a:cubicBezTo>
                  <a:pt x="1490" y="856"/>
                  <a:pt x="1489" y="853"/>
                  <a:pt x="1487" y="850"/>
                </a:cubicBezTo>
                <a:close/>
                <a:moveTo>
                  <a:pt x="1540" y="852"/>
                </a:moveTo>
                <a:cubicBezTo>
                  <a:pt x="1537" y="857"/>
                  <a:pt x="1535" y="862"/>
                  <a:pt x="1532" y="866"/>
                </a:cubicBezTo>
                <a:cubicBezTo>
                  <a:pt x="1535" y="866"/>
                  <a:pt x="1538" y="866"/>
                  <a:pt x="1540" y="866"/>
                </a:cubicBezTo>
                <a:cubicBezTo>
                  <a:pt x="1541" y="866"/>
                  <a:pt x="1541" y="865"/>
                  <a:pt x="1541" y="864"/>
                </a:cubicBezTo>
                <a:cubicBezTo>
                  <a:pt x="1541" y="862"/>
                  <a:pt x="1541" y="859"/>
                  <a:pt x="1541" y="857"/>
                </a:cubicBezTo>
                <a:cubicBezTo>
                  <a:pt x="1540" y="855"/>
                  <a:pt x="1540" y="854"/>
                  <a:pt x="1540" y="852"/>
                </a:cubicBezTo>
                <a:close/>
                <a:moveTo>
                  <a:pt x="1487" y="832"/>
                </a:moveTo>
                <a:cubicBezTo>
                  <a:pt x="1486" y="832"/>
                  <a:pt x="1485" y="833"/>
                  <a:pt x="1485" y="833"/>
                </a:cubicBezTo>
                <a:cubicBezTo>
                  <a:pt x="1484" y="833"/>
                  <a:pt x="1484" y="833"/>
                  <a:pt x="1484" y="832"/>
                </a:cubicBezTo>
                <a:cubicBezTo>
                  <a:pt x="1483" y="832"/>
                  <a:pt x="1483" y="831"/>
                  <a:pt x="1483" y="830"/>
                </a:cubicBezTo>
                <a:cubicBezTo>
                  <a:pt x="1484" y="828"/>
                  <a:pt x="1484" y="826"/>
                  <a:pt x="1485" y="825"/>
                </a:cubicBezTo>
                <a:cubicBezTo>
                  <a:pt x="1484" y="825"/>
                  <a:pt x="1484" y="825"/>
                  <a:pt x="1484" y="825"/>
                </a:cubicBezTo>
                <a:cubicBezTo>
                  <a:pt x="1483" y="825"/>
                  <a:pt x="1482" y="826"/>
                  <a:pt x="1481" y="827"/>
                </a:cubicBezTo>
                <a:cubicBezTo>
                  <a:pt x="1481" y="828"/>
                  <a:pt x="1482" y="834"/>
                  <a:pt x="1484" y="834"/>
                </a:cubicBezTo>
                <a:cubicBezTo>
                  <a:pt x="1485" y="835"/>
                  <a:pt x="1487" y="834"/>
                  <a:pt x="1487" y="832"/>
                </a:cubicBezTo>
                <a:close/>
                <a:moveTo>
                  <a:pt x="1539" y="824"/>
                </a:moveTo>
                <a:cubicBezTo>
                  <a:pt x="1542" y="820"/>
                  <a:pt x="1542" y="820"/>
                  <a:pt x="1546" y="819"/>
                </a:cubicBezTo>
                <a:cubicBezTo>
                  <a:pt x="1546" y="821"/>
                  <a:pt x="1548" y="822"/>
                  <a:pt x="1549" y="822"/>
                </a:cubicBezTo>
                <a:cubicBezTo>
                  <a:pt x="1547" y="823"/>
                  <a:pt x="1545" y="825"/>
                  <a:pt x="1543" y="826"/>
                </a:cubicBezTo>
                <a:cubicBezTo>
                  <a:pt x="1542" y="825"/>
                  <a:pt x="1542" y="824"/>
                  <a:pt x="1541" y="823"/>
                </a:cubicBezTo>
                <a:cubicBezTo>
                  <a:pt x="1540" y="823"/>
                  <a:pt x="1540" y="823"/>
                  <a:pt x="1539" y="824"/>
                </a:cubicBezTo>
                <a:close/>
                <a:moveTo>
                  <a:pt x="1545" y="823"/>
                </a:moveTo>
                <a:cubicBezTo>
                  <a:pt x="1544" y="823"/>
                  <a:pt x="1544" y="822"/>
                  <a:pt x="1543" y="822"/>
                </a:cubicBezTo>
                <a:cubicBezTo>
                  <a:pt x="1543" y="822"/>
                  <a:pt x="1542" y="823"/>
                  <a:pt x="1542" y="824"/>
                </a:cubicBezTo>
                <a:cubicBezTo>
                  <a:pt x="1542" y="824"/>
                  <a:pt x="1542" y="824"/>
                  <a:pt x="1543" y="825"/>
                </a:cubicBezTo>
                <a:cubicBezTo>
                  <a:pt x="1544" y="824"/>
                  <a:pt x="1544" y="824"/>
                  <a:pt x="1545" y="823"/>
                </a:cubicBezTo>
                <a:close/>
                <a:moveTo>
                  <a:pt x="1526" y="814"/>
                </a:moveTo>
                <a:cubicBezTo>
                  <a:pt x="1520" y="813"/>
                  <a:pt x="1517" y="815"/>
                  <a:pt x="1516" y="823"/>
                </a:cubicBezTo>
                <a:cubicBezTo>
                  <a:pt x="1517" y="821"/>
                  <a:pt x="1518" y="819"/>
                  <a:pt x="1519" y="816"/>
                </a:cubicBezTo>
                <a:cubicBezTo>
                  <a:pt x="1520" y="816"/>
                  <a:pt x="1520" y="816"/>
                  <a:pt x="1520" y="816"/>
                </a:cubicBezTo>
                <a:cubicBezTo>
                  <a:pt x="1520" y="818"/>
                  <a:pt x="1520" y="818"/>
                  <a:pt x="1520" y="819"/>
                </a:cubicBezTo>
                <a:cubicBezTo>
                  <a:pt x="1521" y="816"/>
                  <a:pt x="1523" y="814"/>
                  <a:pt x="1526" y="814"/>
                </a:cubicBezTo>
                <a:close/>
                <a:moveTo>
                  <a:pt x="1570" y="815"/>
                </a:moveTo>
                <a:cubicBezTo>
                  <a:pt x="1568" y="817"/>
                  <a:pt x="1566" y="818"/>
                  <a:pt x="1565" y="819"/>
                </a:cubicBezTo>
                <a:cubicBezTo>
                  <a:pt x="1567" y="820"/>
                  <a:pt x="1569" y="818"/>
                  <a:pt x="1570" y="815"/>
                </a:cubicBezTo>
                <a:close/>
                <a:moveTo>
                  <a:pt x="1537" y="817"/>
                </a:moveTo>
                <a:cubicBezTo>
                  <a:pt x="1538" y="816"/>
                  <a:pt x="1539" y="815"/>
                  <a:pt x="1540" y="813"/>
                </a:cubicBezTo>
                <a:cubicBezTo>
                  <a:pt x="1537" y="815"/>
                  <a:pt x="1536" y="815"/>
                  <a:pt x="1537" y="817"/>
                </a:cubicBezTo>
                <a:close/>
                <a:moveTo>
                  <a:pt x="1546" y="839"/>
                </a:moveTo>
                <a:cubicBezTo>
                  <a:pt x="1545" y="839"/>
                  <a:pt x="1544" y="840"/>
                  <a:pt x="1544" y="841"/>
                </a:cubicBezTo>
                <a:cubicBezTo>
                  <a:pt x="1544" y="840"/>
                  <a:pt x="1546" y="840"/>
                  <a:pt x="1546" y="839"/>
                </a:cubicBezTo>
                <a:close/>
                <a:moveTo>
                  <a:pt x="1545" y="823"/>
                </a:moveTo>
                <a:cubicBezTo>
                  <a:pt x="1545" y="823"/>
                  <a:pt x="1544" y="823"/>
                  <a:pt x="1543" y="823"/>
                </a:cubicBezTo>
                <a:cubicBezTo>
                  <a:pt x="1543" y="823"/>
                  <a:pt x="1542" y="823"/>
                  <a:pt x="1542" y="824"/>
                </a:cubicBezTo>
                <a:cubicBezTo>
                  <a:pt x="1542" y="824"/>
                  <a:pt x="1543" y="825"/>
                  <a:pt x="1543" y="825"/>
                </a:cubicBezTo>
                <a:cubicBezTo>
                  <a:pt x="1544" y="825"/>
                  <a:pt x="1544" y="824"/>
                  <a:pt x="1545" y="823"/>
                </a:cubicBezTo>
                <a:close/>
                <a:moveTo>
                  <a:pt x="1093" y="705"/>
                </a:moveTo>
                <a:cubicBezTo>
                  <a:pt x="1093" y="705"/>
                  <a:pt x="1093" y="705"/>
                  <a:pt x="1093" y="705"/>
                </a:cubicBezTo>
                <a:cubicBezTo>
                  <a:pt x="1088" y="705"/>
                  <a:pt x="1088" y="705"/>
                  <a:pt x="1088" y="705"/>
                </a:cubicBezTo>
                <a:cubicBezTo>
                  <a:pt x="1086" y="706"/>
                  <a:pt x="1085" y="708"/>
                  <a:pt x="1082" y="709"/>
                </a:cubicBezTo>
                <a:cubicBezTo>
                  <a:pt x="1081" y="710"/>
                  <a:pt x="1079" y="711"/>
                  <a:pt x="1077" y="712"/>
                </a:cubicBezTo>
                <a:cubicBezTo>
                  <a:pt x="1076" y="713"/>
                  <a:pt x="1074" y="714"/>
                  <a:pt x="1072" y="714"/>
                </a:cubicBezTo>
                <a:cubicBezTo>
                  <a:pt x="1070" y="715"/>
                  <a:pt x="1069" y="716"/>
                  <a:pt x="1066" y="716"/>
                </a:cubicBezTo>
                <a:cubicBezTo>
                  <a:pt x="1066" y="716"/>
                  <a:pt x="1066" y="716"/>
                  <a:pt x="1066" y="726"/>
                </a:cubicBezTo>
                <a:cubicBezTo>
                  <a:pt x="1069" y="725"/>
                  <a:pt x="1072" y="725"/>
                  <a:pt x="1074" y="723"/>
                </a:cubicBezTo>
                <a:cubicBezTo>
                  <a:pt x="1077" y="722"/>
                  <a:pt x="1079" y="721"/>
                  <a:pt x="1082" y="720"/>
                </a:cubicBezTo>
                <a:cubicBezTo>
                  <a:pt x="1082" y="720"/>
                  <a:pt x="1082" y="720"/>
                  <a:pt x="1082" y="778"/>
                </a:cubicBezTo>
                <a:cubicBezTo>
                  <a:pt x="1082" y="778"/>
                  <a:pt x="1082" y="778"/>
                  <a:pt x="1093" y="778"/>
                </a:cubicBezTo>
                <a:cubicBezTo>
                  <a:pt x="1093" y="778"/>
                  <a:pt x="1093" y="778"/>
                  <a:pt x="1093" y="705"/>
                </a:cubicBezTo>
                <a:close/>
                <a:moveTo>
                  <a:pt x="1140" y="705"/>
                </a:moveTo>
                <a:cubicBezTo>
                  <a:pt x="1140" y="705"/>
                  <a:pt x="1140" y="705"/>
                  <a:pt x="1140" y="705"/>
                </a:cubicBezTo>
                <a:cubicBezTo>
                  <a:pt x="1135" y="705"/>
                  <a:pt x="1135" y="705"/>
                  <a:pt x="1135" y="705"/>
                </a:cubicBezTo>
                <a:cubicBezTo>
                  <a:pt x="1134" y="706"/>
                  <a:pt x="1131" y="708"/>
                  <a:pt x="1130" y="709"/>
                </a:cubicBezTo>
                <a:cubicBezTo>
                  <a:pt x="1128" y="710"/>
                  <a:pt x="1126" y="711"/>
                  <a:pt x="1124" y="712"/>
                </a:cubicBezTo>
                <a:cubicBezTo>
                  <a:pt x="1123" y="713"/>
                  <a:pt x="1120" y="714"/>
                  <a:pt x="1119" y="714"/>
                </a:cubicBezTo>
                <a:cubicBezTo>
                  <a:pt x="1117" y="715"/>
                  <a:pt x="1115" y="716"/>
                  <a:pt x="1113" y="716"/>
                </a:cubicBezTo>
                <a:cubicBezTo>
                  <a:pt x="1113" y="716"/>
                  <a:pt x="1113" y="716"/>
                  <a:pt x="1113" y="726"/>
                </a:cubicBezTo>
                <a:cubicBezTo>
                  <a:pt x="1116" y="725"/>
                  <a:pt x="1119" y="725"/>
                  <a:pt x="1122" y="723"/>
                </a:cubicBezTo>
                <a:cubicBezTo>
                  <a:pt x="1124" y="722"/>
                  <a:pt x="1126" y="721"/>
                  <a:pt x="1129" y="720"/>
                </a:cubicBezTo>
                <a:cubicBezTo>
                  <a:pt x="1129" y="720"/>
                  <a:pt x="1129" y="720"/>
                  <a:pt x="1129" y="778"/>
                </a:cubicBezTo>
                <a:cubicBezTo>
                  <a:pt x="1129" y="778"/>
                  <a:pt x="1129" y="778"/>
                  <a:pt x="1140" y="778"/>
                </a:cubicBezTo>
                <a:cubicBezTo>
                  <a:pt x="1140" y="778"/>
                  <a:pt x="1140" y="778"/>
                  <a:pt x="1140" y="705"/>
                </a:cubicBezTo>
                <a:close/>
                <a:moveTo>
                  <a:pt x="1186" y="705"/>
                </a:moveTo>
                <a:cubicBezTo>
                  <a:pt x="1186" y="705"/>
                  <a:pt x="1186" y="705"/>
                  <a:pt x="1186" y="705"/>
                </a:cubicBezTo>
                <a:cubicBezTo>
                  <a:pt x="1182" y="705"/>
                  <a:pt x="1182" y="705"/>
                  <a:pt x="1182" y="705"/>
                </a:cubicBezTo>
                <a:cubicBezTo>
                  <a:pt x="1179" y="706"/>
                  <a:pt x="1178" y="708"/>
                  <a:pt x="1176" y="709"/>
                </a:cubicBezTo>
                <a:cubicBezTo>
                  <a:pt x="1174" y="710"/>
                  <a:pt x="1172" y="711"/>
                  <a:pt x="1171" y="712"/>
                </a:cubicBezTo>
                <a:cubicBezTo>
                  <a:pt x="1169" y="712"/>
                  <a:pt x="1167" y="713"/>
                  <a:pt x="1165" y="714"/>
                </a:cubicBezTo>
                <a:cubicBezTo>
                  <a:pt x="1164" y="714"/>
                  <a:pt x="1161" y="715"/>
                  <a:pt x="1160" y="716"/>
                </a:cubicBezTo>
                <a:cubicBezTo>
                  <a:pt x="1160" y="716"/>
                  <a:pt x="1160" y="716"/>
                  <a:pt x="1160" y="726"/>
                </a:cubicBezTo>
                <a:cubicBezTo>
                  <a:pt x="1163" y="725"/>
                  <a:pt x="1166" y="724"/>
                  <a:pt x="1168" y="723"/>
                </a:cubicBezTo>
                <a:cubicBezTo>
                  <a:pt x="1170" y="722"/>
                  <a:pt x="1173" y="721"/>
                  <a:pt x="1174" y="720"/>
                </a:cubicBezTo>
                <a:cubicBezTo>
                  <a:pt x="1174" y="720"/>
                  <a:pt x="1174" y="720"/>
                  <a:pt x="1174" y="778"/>
                </a:cubicBezTo>
                <a:cubicBezTo>
                  <a:pt x="1174" y="778"/>
                  <a:pt x="1174" y="778"/>
                  <a:pt x="1186" y="778"/>
                </a:cubicBezTo>
                <a:cubicBezTo>
                  <a:pt x="1186" y="778"/>
                  <a:pt x="1186" y="778"/>
                  <a:pt x="1186" y="705"/>
                </a:cubicBezTo>
                <a:close/>
                <a:moveTo>
                  <a:pt x="1323" y="737"/>
                </a:moveTo>
                <a:cubicBezTo>
                  <a:pt x="1323" y="737"/>
                  <a:pt x="1323" y="737"/>
                  <a:pt x="1323" y="737"/>
                </a:cubicBezTo>
                <a:cubicBezTo>
                  <a:pt x="1322" y="746"/>
                  <a:pt x="1322" y="746"/>
                  <a:pt x="1322" y="746"/>
                </a:cubicBezTo>
                <a:cubicBezTo>
                  <a:pt x="1329" y="746"/>
                  <a:pt x="1329" y="749"/>
                  <a:pt x="1329" y="752"/>
                </a:cubicBezTo>
                <a:cubicBezTo>
                  <a:pt x="1329" y="754"/>
                  <a:pt x="1329" y="756"/>
                  <a:pt x="1329" y="759"/>
                </a:cubicBezTo>
                <a:cubicBezTo>
                  <a:pt x="1329" y="761"/>
                  <a:pt x="1328" y="763"/>
                  <a:pt x="1328" y="766"/>
                </a:cubicBezTo>
                <a:cubicBezTo>
                  <a:pt x="1328" y="775"/>
                  <a:pt x="1334" y="778"/>
                  <a:pt x="1343" y="778"/>
                </a:cubicBezTo>
                <a:cubicBezTo>
                  <a:pt x="1343" y="778"/>
                  <a:pt x="1343" y="778"/>
                  <a:pt x="1347" y="778"/>
                </a:cubicBezTo>
                <a:cubicBezTo>
                  <a:pt x="1347" y="778"/>
                  <a:pt x="1347" y="778"/>
                  <a:pt x="1347" y="769"/>
                </a:cubicBezTo>
                <a:cubicBezTo>
                  <a:pt x="1347" y="769"/>
                  <a:pt x="1347" y="769"/>
                  <a:pt x="1345" y="769"/>
                </a:cubicBezTo>
                <a:cubicBezTo>
                  <a:pt x="1341" y="769"/>
                  <a:pt x="1340" y="767"/>
                  <a:pt x="1340" y="763"/>
                </a:cubicBezTo>
                <a:cubicBezTo>
                  <a:pt x="1340" y="762"/>
                  <a:pt x="1340" y="760"/>
                  <a:pt x="1341" y="759"/>
                </a:cubicBezTo>
                <a:cubicBezTo>
                  <a:pt x="1341" y="757"/>
                  <a:pt x="1341" y="755"/>
                  <a:pt x="1341" y="753"/>
                </a:cubicBezTo>
                <a:cubicBezTo>
                  <a:pt x="1341" y="745"/>
                  <a:pt x="1338" y="743"/>
                  <a:pt x="1332" y="741"/>
                </a:cubicBezTo>
                <a:cubicBezTo>
                  <a:pt x="1332" y="741"/>
                  <a:pt x="1332" y="741"/>
                  <a:pt x="1332" y="741"/>
                </a:cubicBezTo>
                <a:cubicBezTo>
                  <a:pt x="1338" y="740"/>
                  <a:pt x="1341" y="738"/>
                  <a:pt x="1341" y="730"/>
                </a:cubicBezTo>
                <a:cubicBezTo>
                  <a:pt x="1341" y="728"/>
                  <a:pt x="1341" y="726"/>
                  <a:pt x="1341" y="724"/>
                </a:cubicBezTo>
                <a:cubicBezTo>
                  <a:pt x="1340" y="722"/>
                  <a:pt x="1340" y="720"/>
                  <a:pt x="1340" y="719"/>
                </a:cubicBezTo>
                <a:cubicBezTo>
                  <a:pt x="1340" y="716"/>
                  <a:pt x="1341" y="713"/>
                  <a:pt x="1345" y="713"/>
                </a:cubicBezTo>
                <a:cubicBezTo>
                  <a:pt x="1345" y="713"/>
                  <a:pt x="1345" y="713"/>
                  <a:pt x="1347" y="713"/>
                </a:cubicBezTo>
                <a:cubicBezTo>
                  <a:pt x="1347" y="713"/>
                  <a:pt x="1347" y="713"/>
                  <a:pt x="1347" y="704"/>
                </a:cubicBezTo>
                <a:cubicBezTo>
                  <a:pt x="1347" y="704"/>
                  <a:pt x="1347" y="704"/>
                  <a:pt x="1343" y="704"/>
                </a:cubicBezTo>
                <a:cubicBezTo>
                  <a:pt x="1334" y="704"/>
                  <a:pt x="1328" y="708"/>
                  <a:pt x="1328" y="717"/>
                </a:cubicBezTo>
                <a:cubicBezTo>
                  <a:pt x="1328" y="719"/>
                  <a:pt x="1329" y="722"/>
                  <a:pt x="1329" y="724"/>
                </a:cubicBezTo>
                <a:cubicBezTo>
                  <a:pt x="1329" y="726"/>
                  <a:pt x="1329" y="729"/>
                  <a:pt x="1329" y="731"/>
                </a:cubicBezTo>
                <a:cubicBezTo>
                  <a:pt x="1329" y="734"/>
                  <a:pt x="1329" y="737"/>
                  <a:pt x="1323" y="737"/>
                </a:cubicBezTo>
                <a:close/>
                <a:moveTo>
                  <a:pt x="1377" y="746"/>
                </a:moveTo>
                <a:cubicBezTo>
                  <a:pt x="1377" y="746"/>
                  <a:pt x="1377" y="746"/>
                  <a:pt x="1377" y="746"/>
                </a:cubicBezTo>
                <a:cubicBezTo>
                  <a:pt x="1377" y="737"/>
                  <a:pt x="1377" y="737"/>
                  <a:pt x="1377" y="737"/>
                </a:cubicBezTo>
                <a:cubicBezTo>
                  <a:pt x="1371" y="737"/>
                  <a:pt x="1371" y="734"/>
                  <a:pt x="1371" y="731"/>
                </a:cubicBezTo>
                <a:cubicBezTo>
                  <a:pt x="1371" y="729"/>
                  <a:pt x="1371" y="726"/>
                  <a:pt x="1371" y="724"/>
                </a:cubicBezTo>
                <a:cubicBezTo>
                  <a:pt x="1372" y="722"/>
                  <a:pt x="1372" y="719"/>
                  <a:pt x="1372" y="717"/>
                </a:cubicBezTo>
                <a:cubicBezTo>
                  <a:pt x="1372" y="708"/>
                  <a:pt x="1366" y="704"/>
                  <a:pt x="1357" y="704"/>
                </a:cubicBezTo>
                <a:cubicBezTo>
                  <a:pt x="1357" y="704"/>
                  <a:pt x="1357" y="704"/>
                  <a:pt x="1353" y="704"/>
                </a:cubicBezTo>
                <a:cubicBezTo>
                  <a:pt x="1353" y="704"/>
                  <a:pt x="1353" y="704"/>
                  <a:pt x="1353" y="713"/>
                </a:cubicBezTo>
                <a:cubicBezTo>
                  <a:pt x="1353" y="713"/>
                  <a:pt x="1353" y="713"/>
                  <a:pt x="1355" y="713"/>
                </a:cubicBezTo>
                <a:cubicBezTo>
                  <a:pt x="1359" y="713"/>
                  <a:pt x="1360" y="716"/>
                  <a:pt x="1360" y="719"/>
                </a:cubicBezTo>
                <a:cubicBezTo>
                  <a:pt x="1360" y="720"/>
                  <a:pt x="1360" y="722"/>
                  <a:pt x="1360" y="724"/>
                </a:cubicBezTo>
                <a:cubicBezTo>
                  <a:pt x="1359" y="726"/>
                  <a:pt x="1359" y="728"/>
                  <a:pt x="1359" y="730"/>
                </a:cubicBezTo>
                <a:cubicBezTo>
                  <a:pt x="1359" y="738"/>
                  <a:pt x="1362" y="740"/>
                  <a:pt x="1368" y="741"/>
                </a:cubicBezTo>
                <a:cubicBezTo>
                  <a:pt x="1368" y="741"/>
                  <a:pt x="1368" y="741"/>
                  <a:pt x="1368" y="741"/>
                </a:cubicBezTo>
                <a:cubicBezTo>
                  <a:pt x="1362" y="743"/>
                  <a:pt x="1359" y="745"/>
                  <a:pt x="1359" y="753"/>
                </a:cubicBezTo>
                <a:cubicBezTo>
                  <a:pt x="1359" y="755"/>
                  <a:pt x="1359" y="757"/>
                  <a:pt x="1360" y="759"/>
                </a:cubicBezTo>
                <a:cubicBezTo>
                  <a:pt x="1360" y="760"/>
                  <a:pt x="1360" y="762"/>
                  <a:pt x="1360" y="763"/>
                </a:cubicBezTo>
                <a:cubicBezTo>
                  <a:pt x="1360" y="767"/>
                  <a:pt x="1359" y="769"/>
                  <a:pt x="1355" y="769"/>
                </a:cubicBezTo>
                <a:cubicBezTo>
                  <a:pt x="1355" y="769"/>
                  <a:pt x="1355" y="769"/>
                  <a:pt x="1353" y="769"/>
                </a:cubicBezTo>
                <a:cubicBezTo>
                  <a:pt x="1353" y="769"/>
                  <a:pt x="1353" y="769"/>
                  <a:pt x="1353" y="778"/>
                </a:cubicBezTo>
                <a:cubicBezTo>
                  <a:pt x="1353" y="778"/>
                  <a:pt x="1353" y="778"/>
                  <a:pt x="1357" y="778"/>
                </a:cubicBezTo>
                <a:cubicBezTo>
                  <a:pt x="1366" y="778"/>
                  <a:pt x="1372" y="775"/>
                  <a:pt x="1372" y="766"/>
                </a:cubicBezTo>
                <a:cubicBezTo>
                  <a:pt x="1372" y="763"/>
                  <a:pt x="1372" y="761"/>
                  <a:pt x="1371" y="759"/>
                </a:cubicBezTo>
                <a:cubicBezTo>
                  <a:pt x="1371" y="756"/>
                  <a:pt x="1371" y="754"/>
                  <a:pt x="1371" y="752"/>
                </a:cubicBezTo>
                <a:cubicBezTo>
                  <a:pt x="1371" y="749"/>
                  <a:pt x="1371" y="746"/>
                  <a:pt x="1377" y="746"/>
                </a:cubicBezTo>
                <a:close/>
                <a:moveTo>
                  <a:pt x="1424" y="705"/>
                </a:moveTo>
                <a:cubicBezTo>
                  <a:pt x="1424" y="705"/>
                  <a:pt x="1424" y="705"/>
                  <a:pt x="1424" y="705"/>
                </a:cubicBezTo>
                <a:cubicBezTo>
                  <a:pt x="1419" y="705"/>
                  <a:pt x="1419" y="705"/>
                  <a:pt x="1419" y="705"/>
                </a:cubicBezTo>
                <a:cubicBezTo>
                  <a:pt x="1417" y="706"/>
                  <a:pt x="1416" y="708"/>
                  <a:pt x="1413" y="709"/>
                </a:cubicBezTo>
                <a:cubicBezTo>
                  <a:pt x="1412" y="710"/>
                  <a:pt x="1410" y="711"/>
                  <a:pt x="1408" y="712"/>
                </a:cubicBezTo>
                <a:cubicBezTo>
                  <a:pt x="1406" y="712"/>
                  <a:pt x="1405" y="713"/>
                  <a:pt x="1403" y="714"/>
                </a:cubicBezTo>
                <a:cubicBezTo>
                  <a:pt x="1401" y="714"/>
                  <a:pt x="1399" y="715"/>
                  <a:pt x="1397" y="716"/>
                </a:cubicBezTo>
                <a:cubicBezTo>
                  <a:pt x="1397" y="716"/>
                  <a:pt x="1397" y="716"/>
                  <a:pt x="1397" y="726"/>
                </a:cubicBezTo>
                <a:cubicBezTo>
                  <a:pt x="1400" y="725"/>
                  <a:pt x="1403" y="724"/>
                  <a:pt x="1405" y="723"/>
                </a:cubicBezTo>
                <a:cubicBezTo>
                  <a:pt x="1408" y="722"/>
                  <a:pt x="1410" y="721"/>
                  <a:pt x="1413" y="720"/>
                </a:cubicBezTo>
                <a:cubicBezTo>
                  <a:pt x="1413" y="720"/>
                  <a:pt x="1413" y="720"/>
                  <a:pt x="1413" y="778"/>
                </a:cubicBezTo>
                <a:cubicBezTo>
                  <a:pt x="1413" y="778"/>
                  <a:pt x="1413" y="778"/>
                  <a:pt x="1424" y="778"/>
                </a:cubicBezTo>
                <a:cubicBezTo>
                  <a:pt x="1424" y="778"/>
                  <a:pt x="1424" y="778"/>
                  <a:pt x="1424" y="705"/>
                </a:cubicBezTo>
                <a:close/>
                <a:moveTo>
                  <a:pt x="1471" y="705"/>
                </a:moveTo>
                <a:cubicBezTo>
                  <a:pt x="1471" y="705"/>
                  <a:pt x="1471" y="705"/>
                  <a:pt x="1471" y="705"/>
                </a:cubicBezTo>
                <a:cubicBezTo>
                  <a:pt x="1466" y="705"/>
                  <a:pt x="1466" y="705"/>
                  <a:pt x="1466" y="705"/>
                </a:cubicBezTo>
                <a:cubicBezTo>
                  <a:pt x="1463" y="706"/>
                  <a:pt x="1462" y="708"/>
                  <a:pt x="1460" y="709"/>
                </a:cubicBezTo>
                <a:cubicBezTo>
                  <a:pt x="1458" y="710"/>
                  <a:pt x="1456" y="711"/>
                  <a:pt x="1455" y="712"/>
                </a:cubicBezTo>
                <a:cubicBezTo>
                  <a:pt x="1453" y="713"/>
                  <a:pt x="1451" y="714"/>
                  <a:pt x="1450" y="714"/>
                </a:cubicBezTo>
                <a:cubicBezTo>
                  <a:pt x="1448" y="715"/>
                  <a:pt x="1446" y="716"/>
                  <a:pt x="1444" y="716"/>
                </a:cubicBezTo>
                <a:cubicBezTo>
                  <a:pt x="1444" y="716"/>
                  <a:pt x="1444" y="716"/>
                  <a:pt x="1444" y="726"/>
                </a:cubicBezTo>
                <a:cubicBezTo>
                  <a:pt x="1447" y="725"/>
                  <a:pt x="1450" y="725"/>
                  <a:pt x="1452" y="723"/>
                </a:cubicBezTo>
                <a:cubicBezTo>
                  <a:pt x="1455" y="722"/>
                  <a:pt x="1457" y="721"/>
                  <a:pt x="1459" y="720"/>
                </a:cubicBezTo>
                <a:cubicBezTo>
                  <a:pt x="1459" y="720"/>
                  <a:pt x="1459" y="720"/>
                  <a:pt x="1459" y="778"/>
                </a:cubicBezTo>
                <a:cubicBezTo>
                  <a:pt x="1459" y="778"/>
                  <a:pt x="1459" y="778"/>
                  <a:pt x="1471" y="778"/>
                </a:cubicBezTo>
                <a:cubicBezTo>
                  <a:pt x="1471" y="778"/>
                  <a:pt x="1471" y="778"/>
                  <a:pt x="1471" y="705"/>
                </a:cubicBezTo>
                <a:close/>
                <a:moveTo>
                  <a:pt x="1517" y="705"/>
                </a:moveTo>
                <a:cubicBezTo>
                  <a:pt x="1517" y="705"/>
                  <a:pt x="1517" y="705"/>
                  <a:pt x="1517" y="705"/>
                </a:cubicBezTo>
                <a:cubicBezTo>
                  <a:pt x="1512" y="705"/>
                  <a:pt x="1512" y="705"/>
                  <a:pt x="1512" y="705"/>
                </a:cubicBezTo>
                <a:cubicBezTo>
                  <a:pt x="1510" y="706"/>
                  <a:pt x="1509" y="708"/>
                  <a:pt x="1507" y="709"/>
                </a:cubicBezTo>
                <a:cubicBezTo>
                  <a:pt x="1505" y="710"/>
                  <a:pt x="1503" y="711"/>
                  <a:pt x="1502" y="712"/>
                </a:cubicBezTo>
                <a:cubicBezTo>
                  <a:pt x="1499" y="713"/>
                  <a:pt x="1498" y="714"/>
                  <a:pt x="1496" y="714"/>
                </a:cubicBezTo>
                <a:cubicBezTo>
                  <a:pt x="1494" y="715"/>
                  <a:pt x="1492" y="716"/>
                  <a:pt x="1491" y="716"/>
                </a:cubicBezTo>
                <a:cubicBezTo>
                  <a:pt x="1491" y="716"/>
                  <a:pt x="1491" y="716"/>
                  <a:pt x="1491" y="726"/>
                </a:cubicBezTo>
                <a:cubicBezTo>
                  <a:pt x="1494" y="725"/>
                  <a:pt x="1496" y="725"/>
                  <a:pt x="1499" y="723"/>
                </a:cubicBezTo>
                <a:cubicBezTo>
                  <a:pt x="1501" y="722"/>
                  <a:pt x="1504" y="721"/>
                  <a:pt x="1505" y="720"/>
                </a:cubicBezTo>
                <a:cubicBezTo>
                  <a:pt x="1505" y="720"/>
                  <a:pt x="1505" y="720"/>
                  <a:pt x="1505" y="778"/>
                </a:cubicBezTo>
                <a:cubicBezTo>
                  <a:pt x="1505" y="778"/>
                  <a:pt x="1505" y="778"/>
                  <a:pt x="1517" y="778"/>
                </a:cubicBezTo>
                <a:cubicBezTo>
                  <a:pt x="1517" y="778"/>
                  <a:pt x="1517" y="778"/>
                  <a:pt x="1517" y="705"/>
                </a:cubicBezTo>
                <a:close/>
                <a:moveTo>
                  <a:pt x="1266" y="752"/>
                </a:moveTo>
                <a:cubicBezTo>
                  <a:pt x="1266" y="754"/>
                  <a:pt x="1267" y="755"/>
                  <a:pt x="1268" y="757"/>
                </a:cubicBezTo>
                <a:cubicBezTo>
                  <a:pt x="1268" y="758"/>
                  <a:pt x="1268" y="760"/>
                  <a:pt x="1269" y="762"/>
                </a:cubicBezTo>
                <a:cubicBezTo>
                  <a:pt x="1269" y="763"/>
                  <a:pt x="1269" y="765"/>
                  <a:pt x="1269" y="767"/>
                </a:cubicBezTo>
                <a:cubicBezTo>
                  <a:pt x="1270" y="770"/>
                  <a:pt x="1269" y="771"/>
                  <a:pt x="1266" y="771"/>
                </a:cubicBezTo>
                <a:cubicBezTo>
                  <a:pt x="1263" y="771"/>
                  <a:pt x="1260" y="771"/>
                  <a:pt x="1257" y="771"/>
                </a:cubicBezTo>
                <a:cubicBezTo>
                  <a:pt x="1257" y="771"/>
                  <a:pt x="1256" y="771"/>
                  <a:pt x="1256" y="771"/>
                </a:cubicBezTo>
                <a:cubicBezTo>
                  <a:pt x="1254" y="773"/>
                  <a:pt x="1253" y="774"/>
                  <a:pt x="1252" y="776"/>
                </a:cubicBezTo>
                <a:cubicBezTo>
                  <a:pt x="1250" y="778"/>
                  <a:pt x="1246" y="778"/>
                  <a:pt x="1244" y="776"/>
                </a:cubicBezTo>
                <a:cubicBezTo>
                  <a:pt x="1242" y="774"/>
                  <a:pt x="1241" y="772"/>
                  <a:pt x="1239" y="769"/>
                </a:cubicBezTo>
                <a:cubicBezTo>
                  <a:pt x="1239" y="767"/>
                  <a:pt x="1239" y="766"/>
                  <a:pt x="1241" y="764"/>
                </a:cubicBezTo>
                <a:cubicBezTo>
                  <a:pt x="1239" y="764"/>
                  <a:pt x="1237" y="764"/>
                  <a:pt x="1236" y="764"/>
                </a:cubicBezTo>
                <a:cubicBezTo>
                  <a:pt x="1235" y="766"/>
                  <a:pt x="1234" y="768"/>
                  <a:pt x="1233" y="770"/>
                </a:cubicBezTo>
                <a:cubicBezTo>
                  <a:pt x="1233" y="771"/>
                  <a:pt x="1232" y="772"/>
                  <a:pt x="1232" y="773"/>
                </a:cubicBezTo>
                <a:cubicBezTo>
                  <a:pt x="1232" y="776"/>
                  <a:pt x="1231" y="777"/>
                  <a:pt x="1228" y="776"/>
                </a:cubicBezTo>
                <a:cubicBezTo>
                  <a:pt x="1225" y="776"/>
                  <a:pt x="1222" y="775"/>
                  <a:pt x="1219" y="774"/>
                </a:cubicBezTo>
                <a:cubicBezTo>
                  <a:pt x="1217" y="774"/>
                  <a:pt x="1217" y="772"/>
                  <a:pt x="1217" y="770"/>
                </a:cubicBezTo>
                <a:cubicBezTo>
                  <a:pt x="1217" y="769"/>
                  <a:pt x="1217" y="769"/>
                  <a:pt x="1218" y="769"/>
                </a:cubicBezTo>
                <a:cubicBezTo>
                  <a:pt x="1216" y="767"/>
                  <a:pt x="1213" y="767"/>
                  <a:pt x="1211" y="765"/>
                </a:cubicBezTo>
                <a:cubicBezTo>
                  <a:pt x="1210" y="764"/>
                  <a:pt x="1209" y="762"/>
                  <a:pt x="1208" y="761"/>
                </a:cubicBezTo>
                <a:cubicBezTo>
                  <a:pt x="1207" y="759"/>
                  <a:pt x="1207" y="757"/>
                  <a:pt x="1209" y="755"/>
                </a:cubicBezTo>
                <a:cubicBezTo>
                  <a:pt x="1212" y="753"/>
                  <a:pt x="1213" y="750"/>
                  <a:pt x="1212" y="746"/>
                </a:cubicBezTo>
                <a:cubicBezTo>
                  <a:pt x="1212" y="744"/>
                  <a:pt x="1212" y="742"/>
                  <a:pt x="1212" y="740"/>
                </a:cubicBezTo>
                <a:cubicBezTo>
                  <a:pt x="1211" y="740"/>
                  <a:pt x="1209" y="739"/>
                  <a:pt x="1208" y="738"/>
                </a:cubicBezTo>
                <a:cubicBezTo>
                  <a:pt x="1207" y="736"/>
                  <a:pt x="1206" y="734"/>
                  <a:pt x="1206" y="733"/>
                </a:cubicBezTo>
                <a:cubicBezTo>
                  <a:pt x="1206" y="730"/>
                  <a:pt x="1210" y="727"/>
                  <a:pt x="1212" y="726"/>
                </a:cubicBezTo>
                <a:cubicBezTo>
                  <a:pt x="1213" y="727"/>
                  <a:pt x="1213" y="728"/>
                  <a:pt x="1213" y="729"/>
                </a:cubicBezTo>
                <a:cubicBezTo>
                  <a:pt x="1213" y="730"/>
                  <a:pt x="1213" y="731"/>
                  <a:pt x="1214" y="732"/>
                </a:cubicBezTo>
                <a:cubicBezTo>
                  <a:pt x="1213" y="731"/>
                  <a:pt x="1212" y="731"/>
                  <a:pt x="1212" y="731"/>
                </a:cubicBezTo>
                <a:cubicBezTo>
                  <a:pt x="1212" y="733"/>
                  <a:pt x="1211" y="734"/>
                  <a:pt x="1210" y="736"/>
                </a:cubicBezTo>
                <a:cubicBezTo>
                  <a:pt x="1212" y="735"/>
                  <a:pt x="1212" y="735"/>
                  <a:pt x="1213" y="735"/>
                </a:cubicBezTo>
                <a:cubicBezTo>
                  <a:pt x="1214" y="734"/>
                  <a:pt x="1215" y="733"/>
                  <a:pt x="1216" y="732"/>
                </a:cubicBezTo>
                <a:cubicBezTo>
                  <a:pt x="1220" y="725"/>
                  <a:pt x="1226" y="721"/>
                  <a:pt x="1234" y="719"/>
                </a:cubicBezTo>
                <a:cubicBezTo>
                  <a:pt x="1237" y="719"/>
                  <a:pt x="1240" y="718"/>
                  <a:pt x="1242" y="715"/>
                </a:cubicBezTo>
                <a:cubicBezTo>
                  <a:pt x="1242" y="715"/>
                  <a:pt x="1243" y="714"/>
                  <a:pt x="1243" y="714"/>
                </a:cubicBezTo>
                <a:cubicBezTo>
                  <a:pt x="1246" y="714"/>
                  <a:pt x="1248" y="712"/>
                  <a:pt x="1250" y="710"/>
                </a:cubicBezTo>
                <a:cubicBezTo>
                  <a:pt x="1257" y="702"/>
                  <a:pt x="1269" y="702"/>
                  <a:pt x="1277" y="708"/>
                </a:cubicBezTo>
                <a:cubicBezTo>
                  <a:pt x="1279" y="710"/>
                  <a:pt x="1282" y="712"/>
                  <a:pt x="1284" y="714"/>
                </a:cubicBezTo>
                <a:cubicBezTo>
                  <a:pt x="1286" y="715"/>
                  <a:pt x="1287" y="717"/>
                  <a:pt x="1288" y="719"/>
                </a:cubicBezTo>
                <a:cubicBezTo>
                  <a:pt x="1289" y="721"/>
                  <a:pt x="1290" y="721"/>
                  <a:pt x="1291" y="719"/>
                </a:cubicBezTo>
                <a:cubicBezTo>
                  <a:pt x="1292" y="719"/>
                  <a:pt x="1292" y="718"/>
                  <a:pt x="1293" y="717"/>
                </a:cubicBezTo>
                <a:cubicBezTo>
                  <a:pt x="1295" y="715"/>
                  <a:pt x="1298" y="715"/>
                  <a:pt x="1299" y="718"/>
                </a:cubicBezTo>
                <a:cubicBezTo>
                  <a:pt x="1301" y="721"/>
                  <a:pt x="1301" y="724"/>
                  <a:pt x="1302" y="727"/>
                </a:cubicBezTo>
                <a:cubicBezTo>
                  <a:pt x="1303" y="731"/>
                  <a:pt x="1302" y="736"/>
                  <a:pt x="1301" y="740"/>
                </a:cubicBezTo>
                <a:cubicBezTo>
                  <a:pt x="1298" y="746"/>
                  <a:pt x="1294" y="750"/>
                  <a:pt x="1287" y="750"/>
                </a:cubicBezTo>
                <a:cubicBezTo>
                  <a:pt x="1286" y="750"/>
                  <a:pt x="1286" y="750"/>
                  <a:pt x="1285" y="750"/>
                </a:cubicBezTo>
                <a:cubicBezTo>
                  <a:pt x="1283" y="750"/>
                  <a:pt x="1281" y="750"/>
                  <a:pt x="1281" y="752"/>
                </a:cubicBezTo>
                <a:cubicBezTo>
                  <a:pt x="1279" y="757"/>
                  <a:pt x="1274" y="758"/>
                  <a:pt x="1270" y="755"/>
                </a:cubicBezTo>
                <a:cubicBezTo>
                  <a:pt x="1269" y="754"/>
                  <a:pt x="1268" y="753"/>
                  <a:pt x="1267" y="752"/>
                </a:cubicBezTo>
                <a:cubicBezTo>
                  <a:pt x="1266" y="752"/>
                  <a:pt x="1266" y="752"/>
                  <a:pt x="1266" y="752"/>
                </a:cubicBezTo>
                <a:close/>
                <a:moveTo>
                  <a:pt x="1261" y="748"/>
                </a:moveTo>
                <a:cubicBezTo>
                  <a:pt x="1264" y="750"/>
                  <a:pt x="1268" y="751"/>
                  <a:pt x="1270" y="754"/>
                </a:cubicBezTo>
                <a:cubicBezTo>
                  <a:pt x="1272" y="755"/>
                  <a:pt x="1274" y="756"/>
                  <a:pt x="1276" y="755"/>
                </a:cubicBezTo>
                <a:cubicBezTo>
                  <a:pt x="1279" y="754"/>
                  <a:pt x="1280" y="752"/>
                  <a:pt x="1280" y="749"/>
                </a:cubicBezTo>
                <a:cubicBezTo>
                  <a:pt x="1280" y="750"/>
                  <a:pt x="1279" y="750"/>
                  <a:pt x="1279" y="750"/>
                </a:cubicBezTo>
                <a:cubicBezTo>
                  <a:pt x="1279" y="752"/>
                  <a:pt x="1277" y="752"/>
                  <a:pt x="1277" y="754"/>
                </a:cubicBezTo>
                <a:cubicBezTo>
                  <a:pt x="1276" y="755"/>
                  <a:pt x="1274" y="754"/>
                  <a:pt x="1274" y="754"/>
                </a:cubicBezTo>
                <a:cubicBezTo>
                  <a:pt x="1273" y="754"/>
                  <a:pt x="1272" y="753"/>
                  <a:pt x="1272" y="752"/>
                </a:cubicBezTo>
                <a:cubicBezTo>
                  <a:pt x="1272" y="750"/>
                  <a:pt x="1273" y="748"/>
                  <a:pt x="1273" y="746"/>
                </a:cubicBezTo>
                <a:cubicBezTo>
                  <a:pt x="1276" y="746"/>
                  <a:pt x="1279" y="748"/>
                  <a:pt x="1283" y="748"/>
                </a:cubicBezTo>
                <a:cubicBezTo>
                  <a:pt x="1290" y="749"/>
                  <a:pt x="1296" y="748"/>
                  <a:pt x="1299" y="739"/>
                </a:cubicBezTo>
                <a:cubicBezTo>
                  <a:pt x="1301" y="734"/>
                  <a:pt x="1301" y="729"/>
                  <a:pt x="1300" y="724"/>
                </a:cubicBezTo>
                <a:cubicBezTo>
                  <a:pt x="1299" y="722"/>
                  <a:pt x="1299" y="721"/>
                  <a:pt x="1298" y="719"/>
                </a:cubicBezTo>
                <a:cubicBezTo>
                  <a:pt x="1297" y="717"/>
                  <a:pt x="1296" y="717"/>
                  <a:pt x="1295" y="718"/>
                </a:cubicBezTo>
                <a:cubicBezTo>
                  <a:pt x="1293" y="720"/>
                  <a:pt x="1292" y="721"/>
                  <a:pt x="1290" y="722"/>
                </a:cubicBezTo>
                <a:cubicBezTo>
                  <a:pt x="1289" y="723"/>
                  <a:pt x="1288" y="723"/>
                  <a:pt x="1288" y="725"/>
                </a:cubicBezTo>
                <a:cubicBezTo>
                  <a:pt x="1289" y="728"/>
                  <a:pt x="1288" y="731"/>
                  <a:pt x="1287" y="734"/>
                </a:cubicBezTo>
                <a:cubicBezTo>
                  <a:pt x="1287" y="732"/>
                  <a:pt x="1288" y="730"/>
                  <a:pt x="1288" y="729"/>
                </a:cubicBezTo>
                <a:cubicBezTo>
                  <a:pt x="1288" y="728"/>
                  <a:pt x="1287" y="727"/>
                  <a:pt x="1287" y="727"/>
                </a:cubicBezTo>
                <a:cubicBezTo>
                  <a:pt x="1286" y="727"/>
                  <a:pt x="1286" y="727"/>
                  <a:pt x="1286" y="728"/>
                </a:cubicBezTo>
                <a:cubicBezTo>
                  <a:pt x="1285" y="729"/>
                  <a:pt x="1284" y="731"/>
                  <a:pt x="1283" y="732"/>
                </a:cubicBezTo>
                <a:cubicBezTo>
                  <a:pt x="1283" y="732"/>
                  <a:pt x="1283" y="732"/>
                  <a:pt x="1283" y="732"/>
                </a:cubicBezTo>
                <a:cubicBezTo>
                  <a:pt x="1283" y="730"/>
                  <a:pt x="1284" y="729"/>
                  <a:pt x="1284" y="726"/>
                </a:cubicBezTo>
                <a:cubicBezTo>
                  <a:pt x="1283" y="727"/>
                  <a:pt x="1283" y="727"/>
                  <a:pt x="1282" y="728"/>
                </a:cubicBezTo>
                <a:cubicBezTo>
                  <a:pt x="1281" y="729"/>
                  <a:pt x="1281" y="729"/>
                  <a:pt x="1281" y="730"/>
                </a:cubicBezTo>
                <a:cubicBezTo>
                  <a:pt x="1281" y="727"/>
                  <a:pt x="1281" y="727"/>
                  <a:pt x="1287" y="725"/>
                </a:cubicBezTo>
                <a:cubicBezTo>
                  <a:pt x="1287" y="725"/>
                  <a:pt x="1286" y="724"/>
                  <a:pt x="1286" y="724"/>
                </a:cubicBezTo>
                <a:cubicBezTo>
                  <a:pt x="1283" y="725"/>
                  <a:pt x="1283" y="723"/>
                  <a:pt x="1282" y="721"/>
                </a:cubicBezTo>
                <a:cubicBezTo>
                  <a:pt x="1284" y="721"/>
                  <a:pt x="1285" y="720"/>
                  <a:pt x="1287" y="720"/>
                </a:cubicBezTo>
                <a:cubicBezTo>
                  <a:pt x="1285" y="717"/>
                  <a:pt x="1284" y="715"/>
                  <a:pt x="1281" y="714"/>
                </a:cubicBezTo>
                <a:cubicBezTo>
                  <a:pt x="1280" y="714"/>
                  <a:pt x="1280" y="714"/>
                  <a:pt x="1280" y="714"/>
                </a:cubicBezTo>
                <a:cubicBezTo>
                  <a:pt x="1277" y="712"/>
                  <a:pt x="1275" y="709"/>
                  <a:pt x="1272" y="707"/>
                </a:cubicBezTo>
                <a:cubicBezTo>
                  <a:pt x="1270" y="706"/>
                  <a:pt x="1267" y="705"/>
                  <a:pt x="1265" y="705"/>
                </a:cubicBezTo>
                <a:cubicBezTo>
                  <a:pt x="1262" y="706"/>
                  <a:pt x="1259" y="707"/>
                  <a:pt x="1256" y="708"/>
                </a:cubicBezTo>
                <a:cubicBezTo>
                  <a:pt x="1253" y="709"/>
                  <a:pt x="1250" y="710"/>
                  <a:pt x="1248" y="714"/>
                </a:cubicBezTo>
                <a:cubicBezTo>
                  <a:pt x="1250" y="714"/>
                  <a:pt x="1251" y="714"/>
                  <a:pt x="1252" y="714"/>
                </a:cubicBezTo>
                <a:cubicBezTo>
                  <a:pt x="1252" y="714"/>
                  <a:pt x="1251" y="714"/>
                  <a:pt x="1250" y="714"/>
                </a:cubicBezTo>
                <a:cubicBezTo>
                  <a:pt x="1248" y="715"/>
                  <a:pt x="1245" y="714"/>
                  <a:pt x="1243" y="717"/>
                </a:cubicBezTo>
                <a:cubicBezTo>
                  <a:pt x="1240" y="721"/>
                  <a:pt x="1236" y="724"/>
                  <a:pt x="1232" y="729"/>
                </a:cubicBezTo>
                <a:cubicBezTo>
                  <a:pt x="1231" y="731"/>
                  <a:pt x="1230" y="733"/>
                  <a:pt x="1229" y="735"/>
                </a:cubicBezTo>
                <a:cubicBezTo>
                  <a:pt x="1229" y="736"/>
                  <a:pt x="1229" y="736"/>
                  <a:pt x="1229" y="737"/>
                </a:cubicBezTo>
                <a:cubicBezTo>
                  <a:pt x="1230" y="739"/>
                  <a:pt x="1232" y="741"/>
                  <a:pt x="1233" y="743"/>
                </a:cubicBezTo>
                <a:cubicBezTo>
                  <a:pt x="1234" y="741"/>
                  <a:pt x="1236" y="740"/>
                  <a:pt x="1237" y="738"/>
                </a:cubicBezTo>
                <a:cubicBezTo>
                  <a:pt x="1236" y="740"/>
                  <a:pt x="1236" y="741"/>
                  <a:pt x="1235" y="742"/>
                </a:cubicBezTo>
                <a:cubicBezTo>
                  <a:pt x="1234" y="744"/>
                  <a:pt x="1234" y="745"/>
                  <a:pt x="1233" y="746"/>
                </a:cubicBezTo>
                <a:cubicBezTo>
                  <a:pt x="1233" y="747"/>
                  <a:pt x="1233" y="748"/>
                  <a:pt x="1234" y="749"/>
                </a:cubicBezTo>
                <a:cubicBezTo>
                  <a:pt x="1236" y="753"/>
                  <a:pt x="1239" y="753"/>
                  <a:pt x="1243" y="751"/>
                </a:cubicBezTo>
                <a:cubicBezTo>
                  <a:pt x="1245" y="749"/>
                  <a:pt x="1248" y="748"/>
                  <a:pt x="1251" y="747"/>
                </a:cubicBezTo>
                <a:cubicBezTo>
                  <a:pt x="1252" y="747"/>
                  <a:pt x="1254" y="746"/>
                  <a:pt x="1254" y="744"/>
                </a:cubicBezTo>
                <a:cubicBezTo>
                  <a:pt x="1254" y="741"/>
                  <a:pt x="1254" y="738"/>
                  <a:pt x="1254" y="734"/>
                </a:cubicBezTo>
                <a:cubicBezTo>
                  <a:pt x="1254" y="731"/>
                  <a:pt x="1254" y="729"/>
                  <a:pt x="1254" y="725"/>
                </a:cubicBezTo>
                <a:cubicBezTo>
                  <a:pt x="1254" y="728"/>
                  <a:pt x="1255" y="731"/>
                  <a:pt x="1255" y="733"/>
                </a:cubicBezTo>
                <a:cubicBezTo>
                  <a:pt x="1256" y="738"/>
                  <a:pt x="1256" y="742"/>
                  <a:pt x="1255" y="747"/>
                </a:cubicBezTo>
                <a:cubicBezTo>
                  <a:pt x="1254" y="748"/>
                  <a:pt x="1254" y="748"/>
                  <a:pt x="1253" y="748"/>
                </a:cubicBezTo>
                <a:cubicBezTo>
                  <a:pt x="1250" y="749"/>
                  <a:pt x="1246" y="751"/>
                  <a:pt x="1243" y="752"/>
                </a:cubicBezTo>
                <a:cubicBezTo>
                  <a:pt x="1238" y="755"/>
                  <a:pt x="1235" y="754"/>
                  <a:pt x="1231" y="750"/>
                </a:cubicBezTo>
                <a:cubicBezTo>
                  <a:pt x="1231" y="749"/>
                  <a:pt x="1231" y="748"/>
                  <a:pt x="1231" y="748"/>
                </a:cubicBezTo>
                <a:cubicBezTo>
                  <a:pt x="1232" y="745"/>
                  <a:pt x="1231" y="743"/>
                  <a:pt x="1230" y="741"/>
                </a:cubicBezTo>
                <a:cubicBezTo>
                  <a:pt x="1228" y="739"/>
                  <a:pt x="1226" y="737"/>
                  <a:pt x="1228" y="734"/>
                </a:cubicBezTo>
                <a:cubicBezTo>
                  <a:pt x="1228" y="732"/>
                  <a:pt x="1229" y="731"/>
                  <a:pt x="1230" y="729"/>
                </a:cubicBezTo>
                <a:cubicBezTo>
                  <a:pt x="1232" y="726"/>
                  <a:pt x="1234" y="724"/>
                  <a:pt x="1236" y="721"/>
                </a:cubicBezTo>
                <a:cubicBezTo>
                  <a:pt x="1236" y="721"/>
                  <a:pt x="1235" y="721"/>
                  <a:pt x="1235" y="721"/>
                </a:cubicBezTo>
                <a:cubicBezTo>
                  <a:pt x="1230" y="722"/>
                  <a:pt x="1226" y="724"/>
                  <a:pt x="1222" y="727"/>
                </a:cubicBezTo>
                <a:cubicBezTo>
                  <a:pt x="1217" y="731"/>
                  <a:pt x="1214" y="736"/>
                  <a:pt x="1214" y="743"/>
                </a:cubicBezTo>
                <a:cubicBezTo>
                  <a:pt x="1214" y="750"/>
                  <a:pt x="1216" y="756"/>
                  <a:pt x="1219" y="762"/>
                </a:cubicBezTo>
                <a:cubicBezTo>
                  <a:pt x="1220" y="763"/>
                  <a:pt x="1221" y="764"/>
                  <a:pt x="1220" y="765"/>
                </a:cubicBezTo>
                <a:cubicBezTo>
                  <a:pt x="1220" y="767"/>
                  <a:pt x="1220" y="769"/>
                  <a:pt x="1219" y="770"/>
                </a:cubicBezTo>
                <a:cubicBezTo>
                  <a:pt x="1219" y="772"/>
                  <a:pt x="1219" y="773"/>
                  <a:pt x="1220" y="773"/>
                </a:cubicBezTo>
                <a:cubicBezTo>
                  <a:pt x="1223" y="774"/>
                  <a:pt x="1226" y="774"/>
                  <a:pt x="1229" y="774"/>
                </a:cubicBezTo>
                <a:cubicBezTo>
                  <a:pt x="1230" y="774"/>
                  <a:pt x="1230" y="774"/>
                  <a:pt x="1230" y="773"/>
                </a:cubicBezTo>
                <a:cubicBezTo>
                  <a:pt x="1231" y="772"/>
                  <a:pt x="1231" y="771"/>
                  <a:pt x="1232" y="770"/>
                </a:cubicBezTo>
                <a:cubicBezTo>
                  <a:pt x="1234" y="767"/>
                  <a:pt x="1234" y="765"/>
                  <a:pt x="1234" y="762"/>
                </a:cubicBezTo>
                <a:cubicBezTo>
                  <a:pt x="1234" y="761"/>
                  <a:pt x="1234" y="761"/>
                  <a:pt x="1234" y="761"/>
                </a:cubicBezTo>
                <a:cubicBezTo>
                  <a:pt x="1234" y="760"/>
                  <a:pt x="1234" y="760"/>
                  <a:pt x="1234" y="760"/>
                </a:cubicBezTo>
                <a:cubicBezTo>
                  <a:pt x="1234" y="763"/>
                  <a:pt x="1236" y="763"/>
                  <a:pt x="1237" y="763"/>
                </a:cubicBezTo>
                <a:cubicBezTo>
                  <a:pt x="1238" y="763"/>
                  <a:pt x="1239" y="763"/>
                  <a:pt x="1240" y="763"/>
                </a:cubicBezTo>
                <a:cubicBezTo>
                  <a:pt x="1243" y="763"/>
                  <a:pt x="1246" y="763"/>
                  <a:pt x="1246" y="759"/>
                </a:cubicBezTo>
                <a:cubicBezTo>
                  <a:pt x="1246" y="761"/>
                  <a:pt x="1246" y="763"/>
                  <a:pt x="1246" y="764"/>
                </a:cubicBezTo>
                <a:cubicBezTo>
                  <a:pt x="1245" y="765"/>
                  <a:pt x="1244" y="765"/>
                  <a:pt x="1243" y="766"/>
                </a:cubicBezTo>
                <a:cubicBezTo>
                  <a:pt x="1241" y="767"/>
                  <a:pt x="1241" y="768"/>
                  <a:pt x="1241" y="769"/>
                </a:cubicBezTo>
                <a:cubicBezTo>
                  <a:pt x="1243" y="771"/>
                  <a:pt x="1244" y="773"/>
                  <a:pt x="1245" y="775"/>
                </a:cubicBezTo>
                <a:cubicBezTo>
                  <a:pt x="1247" y="776"/>
                  <a:pt x="1249" y="776"/>
                  <a:pt x="1250" y="774"/>
                </a:cubicBezTo>
                <a:cubicBezTo>
                  <a:pt x="1251" y="774"/>
                  <a:pt x="1252" y="773"/>
                  <a:pt x="1252" y="773"/>
                </a:cubicBezTo>
                <a:cubicBezTo>
                  <a:pt x="1254" y="771"/>
                  <a:pt x="1256" y="770"/>
                  <a:pt x="1257" y="769"/>
                </a:cubicBezTo>
                <a:cubicBezTo>
                  <a:pt x="1261" y="764"/>
                  <a:pt x="1263" y="758"/>
                  <a:pt x="1265" y="752"/>
                </a:cubicBezTo>
                <a:cubicBezTo>
                  <a:pt x="1265" y="752"/>
                  <a:pt x="1264" y="751"/>
                  <a:pt x="1264" y="751"/>
                </a:cubicBezTo>
                <a:cubicBezTo>
                  <a:pt x="1263" y="750"/>
                  <a:pt x="1262" y="749"/>
                  <a:pt x="1261" y="748"/>
                </a:cubicBezTo>
                <a:close/>
                <a:moveTo>
                  <a:pt x="1214" y="754"/>
                </a:moveTo>
                <a:cubicBezTo>
                  <a:pt x="1213" y="755"/>
                  <a:pt x="1211" y="756"/>
                  <a:pt x="1210" y="757"/>
                </a:cubicBezTo>
                <a:cubicBezTo>
                  <a:pt x="1210" y="757"/>
                  <a:pt x="1209" y="758"/>
                  <a:pt x="1209" y="759"/>
                </a:cubicBezTo>
                <a:cubicBezTo>
                  <a:pt x="1209" y="762"/>
                  <a:pt x="1214" y="766"/>
                  <a:pt x="1217" y="766"/>
                </a:cubicBezTo>
                <a:cubicBezTo>
                  <a:pt x="1218" y="766"/>
                  <a:pt x="1219" y="765"/>
                  <a:pt x="1218" y="763"/>
                </a:cubicBezTo>
                <a:cubicBezTo>
                  <a:pt x="1217" y="760"/>
                  <a:pt x="1215" y="757"/>
                  <a:pt x="1214" y="754"/>
                </a:cubicBezTo>
                <a:close/>
                <a:moveTo>
                  <a:pt x="1266" y="756"/>
                </a:moveTo>
                <a:cubicBezTo>
                  <a:pt x="1264" y="761"/>
                  <a:pt x="1261" y="765"/>
                  <a:pt x="1259" y="770"/>
                </a:cubicBezTo>
                <a:cubicBezTo>
                  <a:pt x="1262" y="770"/>
                  <a:pt x="1264" y="770"/>
                  <a:pt x="1267" y="770"/>
                </a:cubicBezTo>
                <a:cubicBezTo>
                  <a:pt x="1267" y="770"/>
                  <a:pt x="1268" y="769"/>
                  <a:pt x="1268" y="768"/>
                </a:cubicBezTo>
                <a:cubicBezTo>
                  <a:pt x="1268" y="765"/>
                  <a:pt x="1268" y="763"/>
                  <a:pt x="1267" y="761"/>
                </a:cubicBezTo>
                <a:cubicBezTo>
                  <a:pt x="1267" y="759"/>
                  <a:pt x="1266" y="758"/>
                  <a:pt x="1266" y="756"/>
                </a:cubicBezTo>
                <a:close/>
                <a:moveTo>
                  <a:pt x="1214" y="736"/>
                </a:moveTo>
                <a:cubicBezTo>
                  <a:pt x="1213" y="736"/>
                  <a:pt x="1212" y="737"/>
                  <a:pt x="1212" y="737"/>
                </a:cubicBezTo>
                <a:cubicBezTo>
                  <a:pt x="1211" y="737"/>
                  <a:pt x="1210" y="737"/>
                  <a:pt x="1210" y="736"/>
                </a:cubicBezTo>
                <a:cubicBezTo>
                  <a:pt x="1210" y="736"/>
                  <a:pt x="1209" y="735"/>
                  <a:pt x="1209" y="734"/>
                </a:cubicBezTo>
                <a:cubicBezTo>
                  <a:pt x="1210" y="733"/>
                  <a:pt x="1210" y="731"/>
                  <a:pt x="1211" y="729"/>
                </a:cubicBezTo>
                <a:cubicBezTo>
                  <a:pt x="1211" y="729"/>
                  <a:pt x="1211" y="729"/>
                  <a:pt x="1210" y="729"/>
                </a:cubicBezTo>
                <a:cubicBezTo>
                  <a:pt x="1210" y="729"/>
                  <a:pt x="1208" y="730"/>
                  <a:pt x="1208" y="731"/>
                </a:cubicBezTo>
                <a:cubicBezTo>
                  <a:pt x="1207" y="733"/>
                  <a:pt x="1208" y="738"/>
                  <a:pt x="1210" y="738"/>
                </a:cubicBezTo>
                <a:cubicBezTo>
                  <a:pt x="1212" y="739"/>
                  <a:pt x="1214" y="738"/>
                  <a:pt x="1214" y="736"/>
                </a:cubicBezTo>
                <a:close/>
                <a:moveTo>
                  <a:pt x="1213" y="754"/>
                </a:moveTo>
                <a:cubicBezTo>
                  <a:pt x="1213" y="755"/>
                  <a:pt x="1211" y="756"/>
                  <a:pt x="1210" y="757"/>
                </a:cubicBezTo>
                <a:cubicBezTo>
                  <a:pt x="1209" y="757"/>
                  <a:pt x="1209" y="758"/>
                  <a:pt x="1209" y="759"/>
                </a:cubicBezTo>
                <a:cubicBezTo>
                  <a:pt x="1209" y="762"/>
                  <a:pt x="1213" y="766"/>
                  <a:pt x="1217" y="766"/>
                </a:cubicBezTo>
                <a:cubicBezTo>
                  <a:pt x="1218" y="766"/>
                  <a:pt x="1219" y="764"/>
                  <a:pt x="1218" y="763"/>
                </a:cubicBezTo>
                <a:cubicBezTo>
                  <a:pt x="1217" y="760"/>
                  <a:pt x="1215" y="757"/>
                  <a:pt x="1213" y="754"/>
                </a:cubicBezTo>
                <a:close/>
                <a:moveTo>
                  <a:pt x="1266" y="756"/>
                </a:moveTo>
                <a:cubicBezTo>
                  <a:pt x="1264" y="761"/>
                  <a:pt x="1261" y="766"/>
                  <a:pt x="1259" y="770"/>
                </a:cubicBezTo>
                <a:cubicBezTo>
                  <a:pt x="1262" y="770"/>
                  <a:pt x="1264" y="770"/>
                  <a:pt x="1267" y="770"/>
                </a:cubicBezTo>
                <a:cubicBezTo>
                  <a:pt x="1267" y="770"/>
                  <a:pt x="1268" y="769"/>
                  <a:pt x="1268" y="768"/>
                </a:cubicBezTo>
                <a:cubicBezTo>
                  <a:pt x="1268" y="766"/>
                  <a:pt x="1268" y="763"/>
                  <a:pt x="1267" y="761"/>
                </a:cubicBezTo>
                <a:cubicBezTo>
                  <a:pt x="1267" y="759"/>
                  <a:pt x="1266" y="758"/>
                  <a:pt x="1266" y="756"/>
                </a:cubicBezTo>
                <a:close/>
                <a:moveTo>
                  <a:pt x="1213" y="736"/>
                </a:moveTo>
                <a:cubicBezTo>
                  <a:pt x="1213" y="736"/>
                  <a:pt x="1212" y="737"/>
                  <a:pt x="1211" y="737"/>
                </a:cubicBezTo>
                <a:cubicBezTo>
                  <a:pt x="1211" y="737"/>
                  <a:pt x="1210" y="737"/>
                  <a:pt x="1210" y="736"/>
                </a:cubicBezTo>
                <a:cubicBezTo>
                  <a:pt x="1209" y="736"/>
                  <a:pt x="1209" y="735"/>
                  <a:pt x="1209" y="734"/>
                </a:cubicBezTo>
                <a:cubicBezTo>
                  <a:pt x="1210" y="732"/>
                  <a:pt x="1210" y="730"/>
                  <a:pt x="1211" y="729"/>
                </a:cubicBezTo>
                <a:cubicBezTo>
                  <a:pt x="1211" y="729"/>
                  <a:pt x="1211" y="729"/>
                  <a:pt x="1210" y="729"/>
                </a:cubicBezTo>
                <a:cubicBezTo>
                  <a:pt x="1209" y="729"/>
                  <a:pt x="1208" y="730"/>
                  <a:pt x="1207" y="731"/>
                </a:cubicBezTo>
                <a:cubicBezTo>
                  <a:pt x="1207" y="732"/>
                  <a:pt x="1208" y="738"/>
                  <a:pt x="1210" y="738"/>
                </a:cubicBezTo>
                <a:cubicBezTo>
                  <a:pt x="1211" y="739"/>
                  <a:pt x="1213" y="738"/>
                  <a:pt x="1213" y="736"/>
                </a:cubicBezTo>
                <a:close/>
                <a:moveTo>
                  <a:pt x="1266" y="728"/>
                </a:moveTo>
                <a:cubicBezTo>
                  <a:pt x="1269" y="724"/>
                  <a:pt x="1269" y="724"/>
                  <a:pt x="1273" y="723"/>
                </a:cubicBezTo>
                <a:cubicBezTo>
                  <a:pt x="1273" y="725"/>
                  <a:pt x="1274" y="726"/>
                  <a:pt x="1275" y="726"/>
                </a:cubicBezTo>
                <a:cubicBezTo>
                  <a:pt x="1273" y="727"/>
                  <a:pt x="1271" y="729"/>
                  <a:pt x="1269" y="730"/>
                </a:cubicBezTo>
                <a:cubicBezTo>
                  <a:pt x="1268" y="729"/>
                  <a:pt x="1268" y="728"/>
                  <a:pt x="1267" y="727"/>
                </a:cubicBezTo>
                <a:cubicBezTo>
                  <a:pt x="1267" y="727"/>
                  <a:pt x="1266" y="727"/>
                  <a:pt x="1266" y="728"/>
                </a:cubicBezTo>
                <a:close/>
                <a:moveTo>
                  <a:pt x="1271" y="727"/>
                </a:moveTo>
                <a:cubicBezTo>
                  <a:pt x="1271" y="727"/>
                  <a:pt x="1270" y="727"/>
                  <a:pt x="1269" y="727"/>
                </a:cubicBezTo>
                <a:cubicBezTo>
                  <a:pt x="1269" y="727"/>
                  <a:pt x="1268" y="727"/>
                  <a:pt x="1268" y="728"/>
                </a:cubicBezTo>
                <a:cubicBezTo>
                  <a:pt x="1268" y="728"/>
                  <a:pt x="1269" y="728"/>
                  <a:pt x="1269" y="729"/>
                </a:cubicBezTo>
                <a:cubicBezTo>
                  <a:pt x="1270" y="728"/>
                  <a:pt x="1270" y="728"/>
                  <a:pt x="1271" y="727"/>
                </a:cubicBezTo>
                <a:close/>
                <a:moveTo>
                  <a:pt x="1253" y="718"/>
                </a:moveTo>
                <a:cubicBezTo>
                  <a:pt x="1246" y="717"/>
                  <a:pt x="1243" y="719"/>
                  <a:pt x="1242" y="728"/>
                </a:cubicBezTo>
                <a:cubicBezTo>
                  <a:pt x="1243" y="726"/>
                  <a:pt x="1244" y="723"/>
                  <a:pt x="1246" y="721"/>
                </a:cubicBezTo>
                <a:cubicBezTo>
                  <a:pt x="1246" y="721"/>
                  <a:pt x="1246" y="721"/>
                  <a:pt x="1246" y="721"/>
                </a:cubicBezTo>
                <a:cubicBezTo>
                  <a:pt x="1246" y="722"/>
                  <a:pt x="1246" y="723"/>
                  <a:pt x="1246" y="723"/>
                </a:cubicBezTo>
                <a:cubicBezTo>
                  <a:pt x="1248" y="720"/>
                  <a:pt x="1249" y="718"/>
                  <a:pt x="1253" y="718"/>
                </a:cubicBezTo>
                <a:close/>
                <a:moveTo>
                  <a:pt x="1296" y="719"/>
                </a:moveTo>
                <a:cubicBezTo>
                  <a:pt x="1294" y="721"/>
                  <a:pt x="1292" y="722"/>
                  <a:pt x="1291" y="723"/>
                </a:cubicBezTo>
                <a:cubicBezTo>
                  <a:pt x="1293" y="724"/>
                  <a:pt x="1295" y="722"/>
                  <a:pt x="1296" y="719"/>
                </a:cubicBezTo>
                <a:close/>
                <a:moveTo>
                  <a:pt x="1263" y="721"/>
                </a:moveTo>
                <a:cubicBezTo>
                  <a:pt x="1264" y="720"/>
                  <a:pt x="1265" y="719"/>
                  <a:pt x="1267" y="717"/>
                </a:cubicBezTo>
                <a:cubicBezTo>
                  <a:pt x="1263" y="719"/>
                  <a:pt x="1262" y="719"/>
                  <a:pt x="1263" y="721"/>
                </a:cubicBezTo>
                <a:close/>
                <a:moveTo>
                  <a:pt x="1273" y="743"/>
                </a:moveTo>
                <a:cubicBezTo>
                  <a:pt x="1271" y="743"/>
                  <a:pt x="1270" y="744"/>
                  <a:pt x="1270" y="745"/>
                </a:cubicBezTo>
                <a:cubicBezTo>
                  <a:pt x="1271" y="744"/>
                  <a:pt x="1272" y="744"/>
                  <a:pt x="1273" y="743"/>
                </a:cubicBezTo>
                <a:close/>
                <a:moveTo>
                  <a:pt x="1271" y="727"/>
                </a:moveTo>
                <a:cubicBezTo>
                  <a:pt x="1271" y="727"/>
                  <a:pt x="1270" y="727"/>
                  <a:pt x="1270" y="727"/>
                </a:cubicBezTo>
                <a:cubicBezTo>
                  <a:pt x="1269" y="727"/>
                  <a:pt x="1268" y="727"/>
                  <a:pt x="1268" y="728"/>
                </a:cubicBezTo>
                <a:cubicBezTo>
                  <a:pt x="1268" y="728"/>
                  <a:pt x="1269" y="729"/>
                  <a:pt x="1269" y="729"/>
                </a:cubicBezTo>
                <a:cubicBezTo>
                  <a:pt x="1270" y="729"/>
                  <a:pt x="1270" y="728"/>
                  <a:pt x="1271" y="727"/>
                </a:cubicBezTo>
                <a:close/>
                <a:moveTo>
                  <a:pt x="1562" y="705"/>
                </a:moveTo>
                <a:cubicBezTo>
                  <a:pt x="1562" y="705"/>
                  <a:pt x="1562" y="705"/>
                  <a:pt x="1562" y="705"/>
                </a:cubicBezTo>
                <a:cubicBezTo>
                  <a:pt x="1558" y="705"/>
                  <a:pt x="1558" y="705"/>
                  <a:pt x="1558" y="705"/>
                </a:cubicBezTo>
                <a:cubicBezTo>
                  <a:pt x="1556" y="706"/>
                  <a:pt x="1554" y="708"/>
                  <a:pt x="1552" y="709"/>
                </a:cubicBezTo>
                <a:cubicBezTo>
                  <a:pt x="1551" y="710"/>
                  <a:pt x="1549" y="711"/>
                  <a:pt x="1547" y="712"/>
                </a:cubicBezTo>
                <a:cubicBezTo>
                  <a:pt x="1545" y="713"/>
                  <a:pt x="1544" y="714"/>
                  <a:pt x="1541" y="714"/>
                </a:cubicBezTo>
                <a:cubicBezTo>
                  <a:pt x="1540" y="715"/>
                  <a:pt x="1538" y="716"/>
                  <a:pt x="1536" y="716"/>
                </a:cubicBezTo>
                <a:cubicBezTo>
                  <a:pt x="1536" y="716"/>
                  <a:pt x="1536" y="716"/>
                  <a:pt x="1536" y="726"/>
                </a:cubicBezTo>
                <a:cubicBezTo>
                  <a:pt x="1539" y="725"/>
                  <a:pt x="1542" y="725"/>
                  <a:pt x="1544" y="723"/>
                </a:cubicBezTo>
                <a:cubicBezTo>
                  <a:pt x="1546" y="722"/>
                  <a:pt x="1549" y="721"/>
                  <a:pt x="1551" y="720"/>
                </a:cubicBezTo>
                <a:cubicBezTo>
                  <a:pt x="1551" y="720"/>
                  <a:pt x="1551" y="720"/>
                  <a:pt x="1551" y="778"/>
                </a:cubicBezTo>
                <a:cubicBezTo>
                  <a:pt x="1551" y="778"/>
                  <a:pt x="1551" y="778"/>
                  <a:pt x="1562" y="778"/>
                </a:cubicBezTo>
                <a:cubicBezTo>
                  <a:pt x="1562" y="778"/>
                  <a:pt x="1562" y="778"/>
                  <a:pt x="1562" y="705"/>
                </a:cubicBezTo>
                <a:close/>
                <a:moveTo>
                  <a:pt x="1684" y="705"/>
                </a:moveTo>
                <a:cubicBezTo>
                  <a:pt x="1684" y="705"/>
                  <a:pt x="1684" y="705"/>
                  <a:pt x="1684" y="705"/>
                </a:cubicBezTo>
                <a:cubicBezTo>
                  <a:pt x="1679" y="705"/>
                  <a:pt x="1679" y="705"/>
                  <a:pt x="1679" y="705"/>
                </a:cubicBezTo>
                <a:cubicBezTo>
                  <a:pt x="1677" y="706"/>
                  <a:pt x="1675" y="708"/>
                  <a:pt x="1673" y="709"/>
                </a:cubicBezTo>
                <a:cubicBezTo>
                  <a:pt x="1672" y="710"/>
                  <a:pt x="1670" y="711"/>
                  <a:pt x="1668" y="712"/>
                </a:cubicBezTo>
                <a:cubicBezTo>
                  <a:pt x="1667" y="713"/>
                  <a:pt x="1665" y="714"/>
                  <a:pt x="1663" y="714"/>
                </a:cubicBezTo>
                <a:cubicBezTo>
                  <a:pt x="1661" y="715"/>
                  <a:pt x="1659" y="716"/>
                  <a:pt x="1657" y="716"/>
                </a:cubicBezTo>
                <a:cubicBezTo>
                  <a:pt x="1657" y="716"/>
                  <a:pt x="1657" y="716"/>
                  <a:pt x="1657" y="726"/>
                </a:cubicBezTo>
                <a:cubicBezTo>
                  <a:pt x="1660" y="725"/>
                  <a:pt x="1663" y="725"/>
                  <a:pt x="1666" y="723"/>
                </a:cubicBezTo>
                <a:cubicBezTo>
                  <a:pt x="1668" y="722"/>
                  <a:pt x="1670" y="721"/>
                  <a:pt x="1673" y="720"/>
                </a:cubicBezTo>
                <a:cubicBezTo>
                  <a:pt x="1673" y="720"/>
                  <a:pt x="1673" y="720"/>
                  <a:pt x="1673" y="778"/>
                </a:cubicBezTo>
                <a:cubicBezTo>
                  <a:pt x="1673" y="778"/>
                  <a:pt x="1673" y="778"/>
                  <a:pt x="1684" y="778"/>
                </a:cubicBezTo>
                <a:cubicBezTo>
                  <a:pt x="1684" y="778"/>
                  <a:pt x="1684" y="778"/>
                  <a:pt x="1684" y="705"/>
                </a:cubicBezTo>
                <a:close/>
                <a:moveTo>
                  <a:pt x="1731" y="705"/>
                </a:moveTo>
                <a:cubicBezTo>
                  <a:pt x="1731" y="705"/>
                  <a:pt x="1731" y="705"/>
                  <a:pt x="1731" y="705"/>
                </a:cubicBezTo>
                <a:cubicBezTo>
                  <a:pt x="1726" y="705"/>
                  <a:pt x="1726" y="705"/>
                  <a:pt x="1726" y="705"/>
                </a:cubicBezTo>
                <a:cubicBezTo>
                  <a:pt x="1724" y="706"/>
                  <a:pt x="1722" y="708"/>
                  <a:pt x="1720" y="709"/>
                </a:cubicBezTo>
                <a:cubicBezTo>
                  <a:pt x="1719" y="710"/>
                  <a:pt x="1717" y="711"/>
                  <a:pt x="1715" y="712"/>
                </a:cubicBezTo>
                <a:cubicBezTo>
                  <a:pt x="1714" y="713"/>
                  <a:pt x="1712" y="714"/>
                  <a:pt x="1710" y="714"/>
                </a:cubicBezTo>
                <a:cubicBezTo>
                  <a:pt x="1708" y="715"/>
                  <a:pt x="1707" y="716"/>
                  <a:pt x="1704" y="716"/>
                </a:cubicBezTo>
                <a:cubicBezTo>
                  <a:pt x="1704" y="716"/>
                  <a:pt x="1704" y="716"/>
                  <a:pt x="1704" y="726"/>
                </a:cubicBezTo>
                <a:cubicBezTo>
                  <a:pt x="1707" y="725"/>
                  <a:pt x="1710" y="725"/>
                  <a:pt x="1712" y="723"/>
                </a:cubicBezTo>
                <a:cubicBezTo>
                  <a:pt x="1715" y="722"/>
                  <a:pt x="1717" y="721"/>
                  <a:pt x="1720" y="720"/>
                </a:cubicBezTo>
                <a:cubicBezTo>
                  <a:pt x="1720" y="720"/>
                  <a:pt x="1720" y="720"/>
                  <a:pt x="1720" y="778"/>
                </a:cubicBezTo>
                <a:cubicBezTo>
                  <a:pt x="1720" y="778"/>
                  <a:pt x="1720" y="778"/>
                  <a:pt x="1731" y="778"/>
                </a:cubicBezTo>
                <a:cubicBezTo>
                  <a:pt x="1731" y="778"/>
                  <a:pt x="1731" y="778"/>
                  <a:pt x="1731" y="705"/>
                </a:cubicBezTo>
                <a:close/>
                <a:moveTo>
                  <a:pt x="1777" y="705"/>
                </a:moveTo>
                <a:cubicBezTo>
                  <a:pt x="1777" y="705"/>
                  <a:pt x="1777" y="705"/>
                  <a:pt x="1777" y="705"/>
                </a:cubicBezTo>
                <a:cubicBezTo>
                  <a:pt x="1773" y="705"/>
                  <a:pt x="1773" y="705"/>
                  <a:pt x="1773" y="705"/>
                </a:cubicBezTo>
                <a:cubicBezTo>
                  <a:pt x="1771" y="706"/>
                  <a:pt x="1769" y="708"/>
                  <a:pt x="1767" y="709"/>
                </a:cubicBezTo>
                <a:cubicBezTo>
                  <a:pt x="1766" y="710"/>
                  <a:pt x="1763" y="711"/>
                  <a:pt x="1762" y="712"/>
                </a:cubicBezTo>
                <a:cubicBezTo>
                  <a:pt x="1760" y="712"/>
                  <a:pt x="1758" y="713"/>
                  <a:pt x="1756" y="714"/>
                </a:cubicBezTo>
                <a:cubicBezTo>
                  <a:pt x="1755" y="714"/>
                  <a:pt x="1752" y="715"/>
                  <a:pt x="1751" y="716"/>
                </a:cubicBezTo>
                <a:cubicBezTo>
                  <a:pt x="1751" y="716"/>
                  <a:pt x="1751" y="716"/>
                  <a:pt x="1751" y="726"/>
                </a:cubicBezTo>
                <a:cubicBezTo>
                  <a:pt x="1754" y="725"/>
                  <a:pt x="1757" y="724"/>
                  <a:pt x="1759" y="723"/>
                </a:cubicBezTo>
                <a:cubicBezTo>
                  <a:pt x="1761" y="722"/>
                  <a:pt x="1764" y="721"/>
                  <a:pt x="1766" y="720"/>
                </a:cubicBezTo>
                <a:cubicBezTo>
                  <a:pt x="1766" y="720"/>
                  <a:pt x="1766" y="720"/>
                  <a:pt x="1766" y="778"/>
                </a:cubicBezTo>
                <a:cubicBezTo>
                  <a:pt x="1766" y="778"/>
                  <a:pt x="1766" y="778"/>
                  <a:pt x="1777" y="778"/>
                </a:cubicBezTo>
                <a:cubicBezTo>
                  <a:pt x="1777" y="778"/>
                  <a:pt x="1777" y="778"/>
                  <a:pt x="1777" y="705"/>
                </a:cubicBezTo>
                <a:close/>
                <a:moveTo>
                  <a:pt x="1583" y="737"/>
                </a:moveTo>
                <a:cubicBezTo>
                  <a:pt x="1583" y="737"/>
                  <a:pt x="1583" y="737"/>
                  <a:pt x="1583" y="737"/>
                </a:cubicBezTo>
                <a:cubicBezTo>
                  <a:pt x="1582" y="746"/>
                  <a:pt x="1582" y="746"/>
                  <a:pt x="1582" y="746"/>
                </a:cubicBezTo>
                <a:cubicBezTo>
                  <a:pt x="1589" y="746"/>
                  <a:pt x="1589" y="749"/>
                  <a:pt x="1589" y="752"/>
                </a:cubicBezTo>
                <a:cubicBezTo>
                  <a:pt x="1589" y="754"/>
                  <a:pt x="1589" y="756"/>
                  <a:pt x="1589" y="759"/>
                </a:cubicBezTo>
                <a:cubicBezTo>
                  <a:pt x="1589" y="761"/>
                  <a:pt x="1588" y="763"/>
                  <a:pt x="1588" y="766"/>
                </a:cubicBezTo>
                <a:cubicBezTo>
                  <a:pt x="1588" y="775"/>
                  <a:pt x="1594" y="778"/>
                  <a:pt x="1603" y="778"/>
                </a:cubicBezTo>
                <a:cubicBezTo>
                  <a:pt x="1603" y="778"/>
                  <a:pt x="1603" y="778"/>
                  <a:pt x="1606" y="778"/>
                </a:cubicBezTo>
                <a:cubicBezTo>
                  <a:pt x="1606" y="778"/>
                  <a:pt x="1606" y="778"/>
                  <a:pt x="1606" y="769"/>
                </a:cubicBezTo>
                <a:cubicBezTo>
                  <a:pt x="1606" y="769"/>
                  <a:pt x="1606" y="769"/>
                  <a:pt x="1605" y="769"/>
                </a:cubicBezTo>
                <a:cubicBezTo>
                  <a:pt x="1601" y="769"/>
                  <a:pt x="1600" y="767"/>
                  <a:pt x="1600" y="763"/>
                </a:cubicBezTo>
                <a:cubicBezTo>
                  <a:pt x="1600" y="762"/>
                  <a:pt x="1600" y="760"/>
                  <a:pt x="1601" y="759"/>
                </a:cubicBezTo>
                <a:cubicBezTo>
                  <a:pt x="1601" y="757"/>
                  <a:pt x="1601" y="755"/>
                  <a:pt x="1601" y="753"/>
                </a:cubicBezTo>
                <a:cubicBezTo>
                  <a:pt x="1601" y="745"/>
                  <a:pt x="1598" y="743"/>
                  <a:pt x="1592" y="741"/>
                </a:cubicBezTo>
                <a:cubicBezTo>
                  <a:pt x="1592" y="741"/>
                  <a:pt x="1592" y="741"/>
                  <a:pt x="1592" y="741"/>
                </a:cubicBezTo>
                <a:cubicBezTo>
                  <a:pt x="1598" y="740"/>
                  <a:pt x="1601" y="738"/>
                  <a:pt x="1601" y="730"/>
                </a:cubicBezTo>
                <a:cubicBezTo>
                  <a:pt x="1601" y="728"/>
                  <a:pt x="1601" y="726"/>
                  <a:pt x="1601" y="724"/>
                </a:cubicBezTo>
                <a:cubicBezTo>
                  <a:pt x="1600" y="722"/>
                  <a:pt x="1600" y="720"/>
                  <a:pt x="1600" y="719"/>
                </a:cubicBezTo>
                <a:cubicBezTo>
                  <a:pt x="1600" y="716"/>
                  <a:pt x="1601" y="713"/>
                  <a:pt x="1605" y="713"/>
                </a:cubicBezTo>
                <a:cubicBezTo>
                  <a:pt x="1605" y="713"/>
                  <a:pt x="1605" y="713"/>
                  <a:pt x="1606" y="713"/>
                </a:cubicBezTo>
                <a:cubicBezTo>
                  <a:pt x="1606" y="713"/>
                  <a:pt x="1606" y="713"/>
                  <a:pt x="1606" y="704"/>
                </a:cubicBezTo>
                <a:cubicBezTo>
                  <a:pt x="1606" y="704"/>
                  <a:pt x="1606" y="704"/>
                  <a:pt x="1603" y="704"/>
                </a:cubicBezTo>
                <a:cubicBezTo>
                  <a:pt x="1594" y="704"/>
                  <a:pt x="1588" y="708"/>
                  <a:pt x="1588" y="717"/>
                </a:cubicBezTo>
                <a:cubicBezTo>
                  <a:pt x="1588" y="719"/>
                  <a:pt x="1589" y="722"/>
                  <a:pt x="1589" y="724"/>
                </a:cubicBezTo>
                <a:cubicBezTo>
                  <a:pt x="1589" y="726"/>
                  <a:pt x="1589" y="729"/>
                  <a:pt x="1589" y="731"/>
                </a:cubicBezTo>
                <a:cubicBezTo>
                  <a:pt x="1589" y="734"/>
                  <a:pt x="1589" y="737"/>
                  <a:pt x="1583" y="737"/>
                </a:cubicBezTo>
                <a:close/>
                <a:moveTo>
                  <a:pt x="1637" y="746"/>
                </a:moveTo>
                <a:cubicBezTo>
                  <a:pt x="1637" y="746"/>
                  <a:pt x="1637" y="746"/>
                  <a:pt x="1637" y="746"/>
                </a:cubicBezTo>
                <a:cubicBezTo>
                  <a:pt x="1637" y="737"/>
                  <a:pt x="1637" y="737"/>
                  <a:pt x="1637" y="737"/>
                </a:cubicBezTo>
                <a:cubicBezTo>
                  <a:pt x="1631" y="737"/>
                  <a:pt x="1630" y="734"/>
                  <a:pt x="1630" y="731"/>
                </a:cubicBezTo>
                <a:cubicBezTo>
                  <a:pt x="1630" y="729"/>
                  <a:pt x="1630" y="726"/>
                  <a:pt x="1631" y="724"/>
                </a:cubicBezTo>
                <a:cubicBezTo>
                  <a:pt x="1631" y="722"/>
                  <a:pt x="1631" y="719"/>
                  <a:pt x="1631" y="717"/>
                </a:cubicBezTo>
                <a:cubicBezTo>
                  <a:pt x="1631" y="708"/>
                  <a:pt x="1626" y="704"/>
                  <a:pt x="1617" y="704"/>
                </a:cubicBezTo>
                <a:cubicBezTo>
                  <a:pt x="1617" y="704"/>
                  <a:pt x="1617" y="704"/>
                  <a:pt x="1613" y="704"/>
                </a:cubicBezTo>
                <a:cubicBezTo>
                  <a:pt x="1613" y="704"/>
                  <a:pt x="1613" y="704"/>
                  <a:pt x="1613" y="713"/>
                </a:cubicBezTo>
                <a:cubicBezTo>
                  <a:pt x="1613" y="713"/>
                  <a:pt x="1613" y="713"/>
                  <a:pt x="1615" y="713"/>
                </a:cubicBezTo>
                <a:cubicBezTo>
                  <a:pt x="1618" y="713"/>
                  <a:pt x="1620" y="716"/>
                  <a:pt x="1620" y="719"/>
                </a:cubicBezTo>
                <a:cubicBezTo>
                  <a:pt x="1620" y="720"/>
                  <a:pt x="1619" y="722"/>
                  <a:pt x="1619" y="724"/>
                </a:cubicBezTo>
                <a:cubicBezTo>
                  <a:pt x="1619" y="726"/>
                  <a:pt x="1619" y="728"/>
                  <a:pt x="1619" y="730"/>
                </a:cubicBezTo>
                <a:cubicBezTo>
                  <a:pt x="1619" y="738"/>
                  <a:pt x="1622" y="740"/>
                  <a:pt x="1628" y="741"/>
                </a:cubicBezTo>
                <a:cubicBezTo>
                  <a:pt x="1628" y="741"/>
                  <a:pt x="1628" y="741"/>
                  <a:pt x="1628" y="741"/>
                </a:cubicBezTo>
                <a:cubicBezTo>
                  <a:pt x="1622" y="743"/>
                  <a:pt x="1619" y="745"/>
                  <a:pt x="1619" y="753"/>
                </a:cubicBezTo>
                <a:cubicBezTo>
                  <a:pt x="1619" y="755"/>
                  <a:pt x="1619" y="757"/>
                  <a:pt x="1619" y="759"/>
                </a:cubicBezTo>
                <a:cubicBezTo>
                  <a:pt x="1619" y="760"/>
                  <a:pt x="1620" y="762"/>
                  <a:pt x="1620" y="763"/>
                </a:cubicBezTo>
                <a:cubicBezTo>
                  <a:pt x="1620" y="767"/>
                  <a:pt x="1619" y="769"/>
                  <a:pt x="1615" y="769"/>
                </a:cubicBezTo>
                <a:cubicBezTo>
                  <a:pt x="1615" y="769"/>
                  <a:pt x="1615" y="769"/>
                  <a:pt x="1613" y="769"/>
                </a:cubicBezTo>
                <a:cubicBezTo>
                  <a:pt x="1613" y="769"/>
                  <a:pt x="1613" y="769"/>
                  <a:pt x="1613" y="778"/>
                </a:cubicBezTo>
                <a:cubicBezTo>
                  <a:pt x="1613" y="778"/>
                  <a:pt x="1613" y="778"/>
                  <a:pt x="1617" y="778"/>
                </a:cubicBezTo>
                <a:cubicBezTo>
                  <a:pt x="1626" y="778"/>
                  <a:pt x="1631" y="775"/>
                  <a:pt x="1631" y="766"/>
                </a:cubicBezTo>
                <a:cubicBezTo>
                  <a:pt x="1631" y="763"/>
                  <a:pt x="1631" y="761"/>
                  <a:pt x="1631" y="759"/>
                </a:cubicBezTo>
                <a:cubicBezTo>
                  <a:pt x="1630" y="756"/>
                  <a:pt x="1630" y="754"/>
                  <a:pt x="1630" y="752"/>
                </a:cubicBezTo>
                <a:cubicBezTo>
                  <a:pt x="1630" y="749"/>
                  <a:pt x="1631" y="746"/>
                  <a:pt x="1637" y="746"/>
                </a:cubicBezTo>
                <a:close/>
                <a:moveTo>
                  <a:pt x="1821" y="778"/>
                </a:moveTo>
                <a:cubicBezTo>
                  <a:pt x="1814" y="778"/>
                  <a:pt x="1807" y="776"/>
                  <a:pt x="1803" y="770"/>
                </a:cubicBezTo>
                <a:cubicBezTo>
                  <a:pt x="1799" y="763"/>
                  <a:pt x="1797" y="754"/>
                  <a:pt x="1797" y="742"/>
                </a:cubicBezTo>
                <a:cubicBezTo>
                  <a:pt x="1797" y="729"/>
                  <a:pt x="1799" y="719"/>
                  <a:pt x="1804" y="713"/>
                </a:cubicBezTo>
                <a:cubicBezTo>
                  <a:pt x="1808" y="706"/>
                  <a:pt x="1815" y="703"/>
                  <a:pt x="1823" y="703"/>
                </a:cubicBezTo>
                <a:cubicBezTo>
                  <a:pt x="1839" y="703"/>
                  <a:pt x="1847" y="715"/>
                  <a:pt x="1847" y="741"/>
                </a:cubicBezTo>
                <a:cubicBezTo>
                  <a:pt x="1847" y="753"/>
                  <a:pt x="1845" y="762"/>
                  <a:pt x="1840" y="769"/>
                </a:cubicBezTo>
                <a:cubicBezTo>
                  <a:pt x="1836" y="776"/>
                  <a:pt x="1829" y="778"/>
                  <a:pt x="1821" y="778"/>
                </a:cubicBezTo>
                <a:close/>
                <a:moveTo>
                  <a:pt x="1823" y="712"/>
                </a:moveTo>
                <a:cubicBezTo>
                  <a:pt x="1813" y="712"/>
                  <a:pt x="1809" y="722"/>
                  <a:pt x="1809" y="742"/>
                </a:cubicBezTo>
                <a:cubicBezTo>
                  <a:pt x="1809" y="760"/>
                  <a:pt x="1813" y="769"/>
                  <a:pt x="1822" y="769"/>
                </a:cubicBezTo>
                <a:cubicBezTo>
                  <a:pt x="1831" y="769"/>
                  <a:pt x="1835" y="760"/>
                  <a:pt x="1835" y="741"/>
                </a:cubicBezTo>
                <a:cubicBezTo>
                  <a:pt x="1835" y="722"/>
                  <a:pt x="1831" y="712"/>
                  <a:pt x="1823" y="712"/>
                </a:cubicBezTo>
                <a:close/>
                <a:moveTo>
                  <a:pt x="1891" y="778"/>
                </a:moveTo>
                <a:cubicBezTo>
                  <a:pt x="1884" y="778"/>
                  <a:pt x="1877" y="776"/>
                  <a:pt x="1874" y="770"/>
                </a:cubicBezTo>
                <a:cubicBezTo>
                  <a:pt x="1869" y="763"/>
                  <a:pt x="1867" y="754"/>
                  <a:pt x="1867" y="742"/>
                </a:cubicBezTo>
                <a:cubicBezTo>
                  <a:pt x="1867" y="729"/>
                  <a:pt x="1869" y="719"/>
                  <a:pt x="1874" y="713"/>
                </a:cubicBezTo>
                <a:cubicBezTo>
                  <a:pt x="1878" y="706"/>
                  <a:pt x="1885" y="703"/>
                  <a:pt x="1894" y="703"/>
                </a:cubicBezTo>
                <a:cubicBezTo>
                  <a:pt x="1910" y="703"/>
                  <a:pt x="1918" y="715"/>
                  <a:pt x="1918" y="741"/>
                </a:cubicBezTo>
                <a:cubicBezTo>
                  <a:pt x="1918" y="753"/>
                  <a:pt x="1916" y="762"/>
                  <a:pt x="1911" y="769"/>
                </a:cubicBezTo>
                <a:cubicBezTo>
                  <a:pt x="1906" y="776"/>
                  <a:pt x="1900" y="778"/>
                  <a:pt x="1891" y="778"/>
                </a:cubicBezTo>
                <a:close/>
                <a:moveTo>
                  <a:pt x="1893" y="712"/>
                </a:moveTo>
                <a:cubicBezTo>
                  <a:pt x="1884" y="712"/>
                  <a:pt x="1879" y="722"/>
                  <a:pt x="1879" y="742"/>
                </a:cubicBezTo>
                <a:cubicBezTo>
                  <a:pt x="1879" y="760"/>
                  <a:pt x="1883" y="769"/>
                  <a:pt x="1892" y="769"/>
                </a:cubicBezTo>
                <a:cubicBezTo>
                  <a:pt x="1901" y="769"/>
                  <a:pt x="1905" y="760"/>
                  <a:pt x="1905" y="741"/>
                </a:cubicBezTo>
                <a:cubicBezTo>
                  <a:pt x="1905" y="722"/>
                  <a:pt x="1901" y="712"/>
                  <a:pt x="1893" y="712"/>
                </a:cubicBezTo>
                <a:close/>
                <a:moveTo>
                  <a:pt x="37" y="801"/>
                </a:moveTo>
                <a:cubicBezTo>
                  <a:pt x="37" y="801"/>
                  <a:pt x="37" y="801"/>
                  <a:pt x="37" y="801"/>
                </a:cubicBezTo>
                <a:cubicBezTo>
                  <a:pt x="32" y="801"/>
                  <a:pt x="32" y="801"/>
                  <a:pt x="32" y="801"/>
                </a:cubicBezTo>
                <a:cubicBezTo>
                  <a:pt x="29" y="802"/>
                  <a:pt x="28" y="804"/>
                  <a:pt x="26" y="805"/>
                </a:cubicBezTo>
                <a:cubicBezTo>
                  <a:pt x="24" y="806"/>
                  <a:pt x="23" y="807"/>
                  <a:pt x="21" y="808"/>
                </a:cubicBezTo>
                <a:cubicBezTo>
                  <a:pt x="19" y="809"/>
                  <a:pt x="17" y="810"/>
                  <a:pt x="15" y="810"/>
                </a:cubicBezTo>
                <a:cubicBezTo>
                  <a:pt x="13" y="811"/>
                  <a:pt x="12" y="812"/>
                  <a:pt x="9" y="812"/>
                </a:cubicBezTo>
                <a:cubicBezTo>
                  <a:pt x="9" y="812"/>
                  <a:pt x="9" y="812"/>
                  <a:pt x="9" y="822"/>
                </a:cubicBezTo>
                <a:cubicBezTo>
                  <a:pt x="12" y="821"/>
                  <a:pt x="15" y="821"/>
                  <a:pt x="18" y="819"/>
                </a:cubicBezTo>
                <a:cubicBezTo>
                  <a:pt x="21" y="818"/>
                  <a:pt x="23" y="817"/>
                  <a:pt x="25" y="816"/>
                </a:cubicBezTo>
                <a:cubicBezTo>
                  <a:pt x="25" y="816"/>
                  <a:pt x="25" y="816"/>
                  <a:pt x="25" y="874"/>
                </a:cubicBezTo>
                <a:cubicBezTo>
                  <a:pt x="25" y="874"/>
                  <a:pt x="25" y="874"/>
                  <a:pt x="37" y="874"/>
                </a:cubicBezTo>
                <a:cubicBezTo>
                  <a:pt x="37" y="874"/>
                  <a:pt x="37" y="874"/>
                  <a:pt x="37" y="801"/>
                </a:cubicBezTo>
                <a:close/>
                <a:moveTo>
                  <a:pt x="84" y="801"/>
                </a:moveTo>
                <a:cubicBezTo>
                  <a:pt x="84" y="801"/>
                  <a:pt x="84" y="801"/>
                  <a:pt x="84" y="801"/>
                </a:cubicBezTo>
                <a:cubicBezTo>
                  <a:pt x="79" y="801"/>
                  <a:pt x="79" y="801"/>
                  <a:pt x="79" y="801"/>
                </a:cubicBezTo>
                <a:cubicBezTo>
                  <a:pt x="77" y="802"/>
                  <a:pt x="76" y="804"/>
                  <a:pt x="73" y="805"/>
                </a:cubicBezTo>
                <a:cubicBezTo>
                  <a:pt x="72" y="806"/>
                  <a:pt x="70" y="807"/>
                  <a:pt x="68" y="808"/>
                </a:cubicBezTo>
                <a:cubicBezTo>
                  <a:pt x="67" y="809"/>
                  <a:pt x="65" y="810"/>
                  <a:pt x="63" y="810"/>
                </a:cubicBezTo>
                <a:cubicBezTo>
                  <a:pt x="61" y="811"/>
                  <a:pt x="60" y="812"/>
                  <a:pt x="57" y="812"/>
                </a:cubicBezTo>
                <a:cubicBezTo>
                  <a:pt x="57" y="812"/>
                  <a:pt x="57" y="812"/>
                  <a:pt x="57" y="822"/>
                </a:cubicBezTo>
                <a:cubicBezTo>
                  <a:pt x="60" y="821"/>
                  <a:pt x="63" y="821"/>
                  <a:pt x="65" y="819"/>
                </a:cubicBezTo>
                <a:cubicBezTo>
                  <a:pt x="68" y="818"/>
                  <a:pt x="71" y="817"/>
                  <a:pt x="73" y="816"/>
                </a:cubicBezTo>
                <a:cubicBezTo>
                  <a:pt x="73" y="816"/>
                  <a:pt x="73" y="816"/>
                  <a:pt x="73" y="874"/>
                </a:cubicBezTo>
                <a:cubicBezTo>
                  <a:pt x="73" y="874"/>
                  <a:pt x="73" y="874"/>
                  <a:pt x="84" y="874"/>
                </a:cubicBezTo>
                <a:cubicBezTo>
                  <a:pt x="84" y="874"/>
                  <a:pt x="84" y="874"/>
                  <a:pt x="84" y="801"/>
                </a:cubicBezTo>
                <a:close/>
                <a:moveTo>
                  <a:pt x="131" y="801"/>
                </a:moveTo>
                <a:cubicBezTo>
                  <a:pt x="131" y="801"/>
                  <a:pt x="131" y="801"/>
                  <a:pt x="131" y="801"/>
                </a:cubicBezTo>
                <a:cubicBezTo>
                  <a:pt x="127" y="801"/>
                  <a:pt x="127" y="801"/>
                  <a:pt x="127" y="801"/>
                </a:cubicBezTo>
                <a:cubicBezTo>
                  <a:pt x="124" y="802"/>
                  <a:pt x="123" y="804"/>
                  <a:pt x="121" y="805"/>
                </a:cubicBezTo>
                <a:cubicBezTo>
                  <a:pt x="119" y="806"/>
                  <a:pt x="117" y="807"/>
                  <a:pt x="116" y="808"/>
                </a:cubicBezTo>
                <a:cubicBezTo>
                  <a:pt x="114" y="808"/>
                  <a:pt x="112" y="809"/>
                  <a:pt x="110" y="810"/>
                </a:cubicBezTo>
                <a:cubicBezTo>
                  <a:pt x="109" y="810"/>
                  <a:pt x="106" y="811"/>
                  <a:pt x="105" y="812"/>
                </a:cubicBezTo>
                <a:cubicBezTo>
                  <a:pt x="105" y="812"/>
                  <a:pt x="105" y="812"/>
                  <a:pt x="105" y="822"/>
                </a:cubicBezTo>
                <a:cubicBezTo>
                  <a:pt x="108" y="821"/>
                  <a:pt x="111" y="820"/>
                  <a:pt x="113" y="819"/>
                </a:cubicBezTo>
                <a:cubicBezTo>
                  <a:pt x="115" y="818"/>
                  <a:pt x="118" y="817"/>
                  <a:pt x="119" y="816"/>
                </a:cubicBezTo>
                <a:cubicBezTo>
                  <a:pt x="119" y="816"/>
                  <a:pt x="119" y="816"/>
                  <a:pt x="119" y="874"/>
                </a:cubicBezTo>
                <a:cubicBezTo>
                  <a:pt x="119" y="874"/>
                  <a:pt x="119" y="874"/>
                  <a:pt x="131" y="874"/>
                </a:cubicBezTo>
                <a:cubicBezTo>
                  <a:pt x="131" y="874"/>
                  <a:pt x="131" y="874"/>
                  <a:pt x="131" y="801"/>
                </a:cubicBezTo>
                <a:close/>
                <a:moveTo>
                  <a:pt x="176" y="874"/>
                </a:moveTo>
                <a:cubicBezTo>
                  <a:pt x="168" y="874"/>
                  <a:pt x="162" y="872"/>
                  <a:pt x="157" y="866"/>
                </a:cubicBezTo>
                <a:cubicBezTo>
                  <a:pt x="154" y="859"/>
                  <a:pt x="152" y="850"/>
                  <a:pt x="152" y="838"/>
                </a:cubicBezTo>
                <a:cubicBezTo>
                  <a:pt x="152" y="825"/>
                  <a:pt x="154" y="815"/>
                  <a:pt x="158" y="808"/>
                </a:cubicBezTo>
                <a:cubicBezTo>
                  <a:pt x="162" y="802"/>
                  <a:pt x="169" y="798"/>
                  <a:pt x="178" y="798"/>
                </a:cubicBezTo>
                <a:cubicBezTo>
                  <a:pt x="194" y="798"/>
                  <a:pt x="202" y="811"/>
                  <a:pt x="202" y="836"/>
                </a:cubicBezTo>
                <a:cubicBezTo>
                  <a:pt x="202" y="849"/>
                  <a:pt x="200" y="858"/>
                  <a:pt x="195" y="865"/>
                </a:cubicBezTo>
                <a:cubicBezTo>
                  <a:pt x="190" y="872"/>
                  <a:pt x="184" y="874"/>
                  <a:pt x="176" y="874"/>
                </a:cubicBezTo>
                <a:close/>
                <a:moveTo>
                  <a:pt x="177" y="808"/>
                </a:moveTo>
                <a:cubicBezTo>
                  <a:pt x="168" y="808"/>
                  <a:pt x="163" y="818"/>
                  <a:pt x="163" y="838"/>
                </a:cubicBezTo>
                <a:cubicBezTo>
                  <a:pt x="163" y="856"/>
                  <a:pt x="168" y="865"/>
                  <a:pt x="176" y="865"/>
                </a:cubicBezTo>
                <a:cubicBezTo>
                  <a:pt x="185" y="865"/>
                  <a:pt x="190" y="856"/>
                  <a:pt x="190" y="837"/>
                </a:cubicBezTo>
                <a:cubicBezTo>
                  <a:pt x="190" y="817"/>
                  <a:pt x="185" y="808"/>
                  <a:pt x="177" y="808"/>
                </a:cubicBezTo>
                <a:close/>
                <a:moveTo>
                  <a:pt x="247" y="874"/>
                </a:moveTo>
                <a:cubicBezTo>
                  <a:pt x="239" y="874"/>
                  <a:pt x="233" y="872"/>
                  <a:pt x="229" y="866"/>
                </a:cubicBezTo>
                <a:cubicBezTo>
                  <a:pt x="225" y="859"/>
                  <a:pt x="223" y="850"/>
                  <a:pt x="223" y="838"/>
                </a:cubicBezTo>
                <a:cubicBezTo>
                  <a:pt x="223" y="825"/>
                  <a:pt x="225" y="815"/>
                  <a:pt x="229" y="808"/>
                </a:cubicBezTo>
                <a:cubicBezTo>
                  <a:pt x="234" y="802"/>
                  <a:pt x="240" y="798"/>
                  <a:pt x="249" y="798"/>
                </a:cubicBezTo>
                <a:cubicBezTo>
                  <a:pt x="265" y="798"/>
                  <a:pt x="273" y="811"/>
                  <a:pt x="273" y="836"/>
                </a:cubicBezTo>
                <a:cubicBezTo>
                  <a:pt x="273" y="849"/>
                  <a:pt x="271" y="858"/>
                  <a:pt x="266" y="865"/>
                </a:cubicBezTo>
                <a:cubicBezTo>
                  <a:pt x="261" y="872"/>
                  <a:pt x="255" y="874"/>
                  <a:pt x="247" y="874"/>
                </a:cubicBezTo>
                <a:close/>
                <a:moveTo>
                  <a:pt x="248" y="808"/>
                </a:moveTo>
                <a:cubicBezTo>
                  <a:pt x="239" y="808"/>
                  <a:pt x="234" y="818"/>
                  <a:pt x="234" y="838"/>
                </a:cubicBezTo>
                <a:cubicBezTo>
                  <a:pt x="234" y="856"/>
                  <a:pt x="239" y="865"/>
                  <a:pt x="247" y="865"/>
                </a:cubicBezTo>
                <a:cubicBezTo>
                  <a:pt x="256" y="865"/>
                  <a:pt x="261" y="856"/>
                  <a:pt x="261" y="837"/>
                </a:cubicBezTo>
                <a:cubicBezTo>
                  <a:pt x="261" y="817"/>
                  <a:pt x="256" y="808"/>
                  <a:pt x="248" y="808"/>
                </a:cubicBezTo>
                <a:close/>
                <a:moveTo>
                  <a:pt x="459" y="874"/>
                </a:moveTo>
                <a:cubicBezTo>
                  <a:pt x="452" y="874"/>
                  <a:pt x="446" y="872"/>
                  <a:pt x="442" y="865"/>
                </a:cubicBezTo>
                <a:cubicBezTo>
                  <a:pt x="437" y="859"/>
                  <a:pt x="435" y="849"/>
                  <a:pt x="435" y="838"/>
                </a:cubicBezTo>
                <a:cubicBezTo>
                  <a:pt x="435" y="825"/>
                  <a:pt x="437" y="815"/>
                  <a:pt x="442" y="808"/>
                </a:cubicBezTo>
                <a:cubicBezTo>
                  <a:pt x="446" y="801"/>
                  <a:pt x="453" y="798"/>
                  <a:pt x="462" y="798"/>
                </a:cubicBezTo>
                <a:cubicBezTo>
                  <a:pt x="478" y="798"/>
                  <a:pt x="486" y="811"/>
                  <a:pt x="486" y="836"/>
                </a:cubicBezTo>
                <a:cubicBezTo>
                  <a:pt x="486" y="849"/>
                  <a:pt x="483" y="858"/>
                  <a:pt x="479" y="865"/>
                </a:cubicBezTo>
                <a:cubicBezTo>
                  <a:pt x="474" y="872"/>
                  <a:pt x="468" y="874"/>
                  <a:pt x="459" y="874"/>
                </a:cubicBezTo>
                <a:close/>
                <a:moveTo>
                  <a:pt x="461" y="808"/>
                </a:moveTo>
                <a:cubicBezTo>
                  <a:pt x="452" y="808"/>
                  <a:pt x="448" y="817"/>
                  <a:pt x="448" y="837"/>
                </a:cubicBezTo>
                <a:cubicBezTo>
                  <a:pt x="448" y="855"/>
                  <a:pt x="452" y="865"/>
                  <a:pt x="461" y="865"/>
                </a:cubicBezTo>
                <a:cubicBezTo>
                  <a:pt x="469" y="865"/>
                  <a:pt x="473" y="855"/>
                  <a:pt x="473" y="837"/>
                </a:cubicBezTo>
                <a:cubicBezTo>
                  <a:pt x="473" y="817"/>
                  <a:pt x="470" y="808"/>
                  <a:pt x="461" y="808"/>
                </a:cubicBezTo>
                <a:close/>
                <a:moveTo>
                  <a:pt x="577" y="874"/>
                </a:moveTo>
                <a:cubicBezTo>
                  <a:pt x="570" y="874"/>
                  <a:pt x="564" y="872"/>
                  <a:pt x="560" y="865"/>
                </a:cubicBezTo>
                <a:cubicBezTo>
                  <a:pt x="555" y="859"/>
                  <a:pt x="553" y="849"/>
                  <a:pt x="553" y="838"/>
                </a:cubicBezTo>
                <a:cubicBezTo>
                  <a:pt x="553" y="825"/>
                  <a:pt x="555" y="815"/>
                  <a:pt x="560" y="808"/>
                </a:cubicBezTo>
                <a:cubicBezTo>
                  <a:pt x="564" y="801"/>
                  <a:pt x="571" y="798"/>
                  <a:pt x="580" y="798"/>
                </a:cubicBezTo>
                <a:cubicBezTo>
                  <a:pt x="596" y="798"/>
                  <a:pt x="604" y="811"/>
                  <a:pt x="604" y="836"/>
                </a:cubicBezTo>
                <a:cubicBezTo>
                  <a:pt x="604" y="849"/>
                  <a:pt x="602" y="858"/>
                  <a:pt x="597" y="865"/>
                </a:cubicBezTo>
                <a:cubicBezTo>
                  <a:pt x="592" y="872"/>
                  <a:pt x="586" y="874"/>
                  <a:pt x="577" y="874"/>
                </a:cubicBezTo>
                <a:close/>
                <a:moveTo>
                  <a:pt x="579" y="808"/>
                </a:moveTo>
                <a:cubicBezTo>
                  <a:pt x="570" y="808"/>
                  <a:pt x="566" y="817"/>
                  <a:pt x="566" y="837"/>
                </a:cubicBezTo>
                <a:cubicBezTo>
                  <a:pt x="566" y="855"/>
                  <a:pt x="570" y="865"/>
                  <a:pt x="579" y="865"/>
                </a:cubicBezTo>
                <a:cubicBezTo>
                  <a:pt x="587" y="865"/>
                  <a:pt x="591" y="855"/>
                  <a:pt x="591" y="837"/>
                </a:cubicBezTo>
                <a:cubicBezTo>
                  <a:pt x="591" y="817"/>
                  <a:pt x="588" y="808"/>
                  <a:pt x="579" y="808"/>
                </a:cubicBezTo>
                <a:close/>
                <a:moveTo>
                  <a:pt x="533" y="801"/>
                </a:moveTo>
                <a:cubicBezTo>
                  <a:pt x="533" y="801"/>
                  <a:pt x="533" y="801"/>
                  <a:pt x="533" y="801"/>
                </a:cubicBezTo>
                <a:cubicBezTo>
                  <a:pt x="528" y="801"/>
                  <a:pt x="528" y="801"/>
                  <a:pt x="528" y="801"/>
                </a:cubicBezTo>
                <a:cubicBezTo>
                  <a:pt x="526" y="802"/>
                  <a:pt x="524" y="804"/>
                  <a:pt x="522" y="805"/>
                </a:cubicBezTo>
                <a:cubicBezTo>
                  <a:pt x="521" y="806"/>
                  <a:pt x="518" y="807"/>
                  <a:pt x="517" y="808"/>
                </a:cubicBezTo>
                <a:cubicBezTo>
                  <a:pt x="516" y="808"/>
                  <a:pt x="513" y="809"/>
                  <a:pt x="512" y="810"/>
                </a:cubicBezTo>
                <a:cubicBezTo>
                  <a:pt x="510" y="810"/>
                  <a:pt x="508" y="811"/>
                  <a:pt x="506" y="812"/>
                </a:cubicBezTo>
                <a:cubicBezTo>
                  <a:pt x="506" y="812"/>
                  <a:pt x="506" y="812"/>
                  <a:pt x="506" y="822"/>
                </a:cubicBezTo>
                <a:cubicBezTo>
                  <a:pt x="509" y="821"/>
                  <a:pt x="512" y="820"/>
                  <a:pt x="514" y="819"/>
                </a:cubicBezTo>
                <a:cubicBezTo>
                  <a:pt x="517" y="818"/>
                  <a:pt x="519" y="817"/>
                  <a:pt x="521" y="816"/>
                </a:cubicBezTo>
                <a:cubicBezTo>
                  <a:pt x="521" y="816"/>
                  <a:pt x="521" y="816"/>
                  <a:pt x="521" y="874"/>
                </a:cubicBezTo>
                <a:cubicBezTo>
                  <a:pt x="521" y="874"/>
                  <a:pt x="521" y="874"/>
                  <a:pt x="533" y="874"/>
                </a:cubicBezTo>
                <a:cubicBezTo>
                  <a:pt x="533" y="874"/>
                  <a:pt x="533" y="874"/>
                  <a:pt x="533" y="801"/>
                </a:cubicBezTo>
                <a:close/>
                <a:moveTo>
                  <a:pt x="648" y="874"/>
                </a:moveTo>
                <a:cubicBezTo>
                  <a:pt x="641" y="874"/>
                  <a:pt x="635" y="872"/>
                  <a:pt x="631" y="866"/>
                </a:cubicBezTo>
                <a:cubicBezTo>
                  <a:pt x="627" y="859"/>
                  <a:pt x="624" y="850"/>
                  <a:pt x="624" y="838"/>
                </a:cubicBezTo>
                <a:cubicBezTo>
                  <a:pt x="624" y="825"/>
                  <a:pt x="627" y="815"/>
                  <a:pt x="631" y="808"/>
                </a:cubicBezTo>
                <a:cubicBezTo>
                  <a:pt x="635" y="802"/>
                  <a:pt x="642" y="798"/>
                  <a:pt x="651" y="798"/>
                </a:cubicBezTo>
                <a:cubicBezTo>
                  <a:pt x="667" y="798"/>
                  <a:pt x="675" y="811"/>
                  <a:pt x="675" y="836"/>
                </a:cubicBezTo>
                <a:cubicBezTo>
                  <a:pt x="675" y="849"/>
                  <a:pt x="673" y="858"/>
                  <a:pt x="668" y="865"/>
                </a:cubicBezTo>
                <a:cubicBezTo>
                  <a:pt x="663" y="872"/>
                  <a:pt x="657" y="874"/>
                  <a:pt x="648" y="874"/>
                </a:cubicBezTo>
                <a:close/>
                <a:moveTo>
                  <a:pt x="650" y="808"/>
                </a:moveTo>
                <a:cubicBezTo>
                  <a:pt x="641" y="808"/>
                  <a:pt x="636" y="818"/>
                  <a:pt x="636" y="838"/>
                </a:cubicBezTo>
                <a:cubicBezTo>
                  <a:pt x="636" y="856"/>
                  <a:pt x="640" y="865"/>
                  <a:pt x="649" y="865"/>
                </a:cubicBezTo>
                <a:cubicBezTo>
                  <a:pt x="658" y="865"/>
                  <a:pt x="662" y="856"/>
                  <a:pt x="662" y="837"/>
                </a:cubicBezTo>
                <a:cubicBezTo>
                  <a:pt x="662" y="817"/>
                  <a:pt x="658" y="808"/>
                  <a:pt x="650" y="808"/>
                </a:cubicBezTo>
                <a:close/>
                <a:moveTo>
                  <a:pt x="696" y="833"/>
                </a:moveTo>
                <a:cubicBezTo>
                  <a:pt x="696" y="833"/>
                  <a:pt x="696" y="833"/>
                  <a:pt x="696" y="833"/>
                </a:cubicBezTo>
                <a:cubicBezTo>
                  <a:pt x="695" y="842"/>
                  <a:pt x="695" y="842"/>
                  <a:pt x="695" y="842"/>
                </a:cubicBezTo>
                <a:cubicBezTo>
                  <a:pt x="702" y="842"/>
                  <a:pt x="702" y="845"/>
                  <a:pt x="702" y="848"/>
                </a:cubicBezTo>
                <a:cubicBezTo>
                  <a:pt x="702" y="850"/>
                  <a:pt x="702" y="852"/>
                  <a:pt x="702" y="855"/>
                </a:cubicBezTo>
                <a:cubicBezTo>
                  <a:pt x="702" y="857"/>
                  <a:pt x="701" y="859"/>
                  <a:pt x="701" y="862"/>
                </a:cubicBezTo>
                <a:cubicBezTo>
                  <a:pt x="701" y="871"/>
                  <a:pt x="707" y="874"/>
                  <a:pt x="716" y="874"/>
                </a:cubicBezTo>
                <a:cubicBezTo>
                  <a:pt x="716" y="874"/>
                  <a:pt x="716" y="874"/>
                  <a:pt x="719" y="874"/>
                </a:cubicBezTo>
                <a:cubicBezTo>
                  <a:pt x="719" y="874"/>
                  <a:pt x="719" y="874"/>
                  <a:pt x="719" y="865"/>
                </a:cubicBezTo>
                <a:cubicBezTo>
                  <a:pt x="719" y="865"/>
                  <a:pt x="719" y="865"/>
                  <a:pt x="718" y="865"/>
                </a:cubicBezTo>
                <a:cubicBezTo>
                  <a:pt x="714" y="865"/>
                  <a:pt x="713" y="863"/>
                  <a:pt x="713" y="859"/>
                </a:cubicBezTo>
                <a:cubicBezTo>
                  <a:pt x="713" y="858"/>
                  <a:pt x="713" y="856"/>
                  <a:pt x="713" y="855"/>
                </a:cubicBezTo>
                <a:cubicBezTo>
                  <a:pt x="713" y="853"/>
                  <a:pt x="714" y="851"/>
                  <a:pt x="714" y="849"/>
                </a:cubicBezTo>
                <a:cubicBezTo>
                  <a:pt x="714" y="841"/>
                  <a:pt x="711" y="839"/>
                  <a:pt x="705" y="837"/>
                </a:cubicBezTo>
                <a:cubicBezTo>
                  <a:pt x="705" y="837"/>
                  <a:pt x="705" y="837"/>
                  <a:pt x="705" y="837"/>
                </a:cubicBezTo>
                <a:cubicBezTo>
                  <a:pt x="711" y="836"/>
                  <a:pt x="714" y="834"/>
                  <a:pt x="714" y="826"/>
                </a:cubicBezTo>
                <a:cubicBezTo>
                  <a:pt x="714" y="824"/>
                  <a:pt x="713" y="822"/>
                  <a:pt x="713" y="820"/>
                </a:cubicBezTo>
                <a:cubicBezTo>
                  <a:pt x="713" y="818"/>
                  <a:pt x="713" y="816"/>
                  <a:pt x="713" y="815"/>
                </a:cubicBezTo>
                <a:cubicBezTo>
                  <a:pt x="713" y="812"/>
                  <a:pt x="714" y="809"/>
                  <a:pt x="718" y="809"/>
                </a:cubicBezTo>
                <a:cubicBezTo>
                  <a:pt x="718" y="809"/>
                  <a:pt x="718" y="809"/>
                  <a:pt x="719" y="809"/>
                </a:cubicBezTo>
                <a:cubicBezTo>
                  <a:pt x="719" y="809"/>
                  <a:pt x="719" y="809"/>
                  <a:pt x="719" y="800"/>
                </a:cubicBezTo>
                <a:cubicBezTo>
                  <a:pt x="719" y="800"/>
                  <a:pt x="719" y="800"/>
                  <a:pt x="716" y="800"/>
                </a:cubicBezTo>
                <a:cubicBezTo>
                  <a:pt x="707" y="800"/>
                  <a:pt x="701" y="804"/>
                  <a:pt x="701" y="813"/>
                </a:cubicBezTo>
                <a:cubicBezTo>
                  <a:pt x="701" y="815"/>
                  <a:pt x="702" y="818"/>
                  <a:pt x="702" y="820"/>
                </a:cubicBezTo>
                <a:cubicBezTo>
                  <a:pt x="702" y="822"/>
                  <a:pt x="702" y="825"/>
                  <a:pt x="702" y="827"/>
                </a:cubicBezTo>
                <a:cubicBezTo>
                  <a:pt x="702" y="830"/>
                  <a:pt x="702" y="833"/>
                  <a:pt x="696" y="833"/>
                </a:cubicBezTo>
                <a:close/>
                <a:moveTo>
                  <a:pt x="751" y="842"/>
                </a:moveTo>
                <a:cubicBezTo>
                  <a:pt x="751" y="842"/>
                  <a:pt x="751" y="842"/>
                  <a:pt x="751" y="842"/>
                </a:cubicBezTo>
                <a:cubicBezTo>
                  <a:pt x="751" y="833"/>
                  <a:pt x="751" y="833"/>
                  <a:pt x="751" y="833"/>
                </a:cubicBezTo>
                <a:cubicBezTo>
                  <a:pt x="744" y="833"/>
                  <a:pt x="744" y="830"/>
                  <a:pt x="744" y="827"/>
                </a:cubicBezTo>
                <a:cubicBezTo>
                  <a:pt x="744" y="825"/>
                  <a:pt x="744" y="822"/>
                  <a:pt x="744" y="820"/>
                </a:cubicBezTo>
                <a:cubicBezTo>
                  <a:pt x="745" y="818"/>
                  <a:pt x="745" y="815"/>
                  <a:pt x="745" y="813"/>
                </a:cubicBezTo>
                <a:cubicBezTo>
                  <a:pt x="745" y="804"/>
                  <a:pt x="739" y="800"/>
                  <a:pt x="730" y="800"/>
                </a:cubicBezTo>
                <a:cubicBezTo>
                  <a:pt x="730" y="800"/>
                  <a:pt x="730" y="800"/>
                  <a:pt x="726" y="800"/>
                </a:cubicBezTo>
                <a:cubicBezTo>
                  <a:pt x="726" y="800"/>
                  <a:pt x="726" y="800"/>
                  <a:pt x="726" y="809"/>
                </a:cubicBezTo>
                <a:cubicBezTo>
                  <a:pt x="726" y="809"/>
                  <a:pt x="726" y="809"/>
                  <a:pt x="728" y="809"/>
                </a:cubicBezTo>
                <a:cubicBezTo>
                  <a:pt x="731" y="809"/>
                  <a:pt x="733" y="812"/>
                  <a:pt x="733" y="815"/>
                </a:cubicBezTo>
                <a:cubicBezTo>
                  <a:pt x="733" y="816"/>
                  <a:pt x="732" y="818"/>
                  <a:pt x="732" y="820"/>
                </a:cubicBezTo>
                <a:cubicBezTo>
                  <a:pt x="732" y="822"/>
                  <a:pt x="732" y="824"/>
                  <a:pt x="732" y="826"/>
                </a:cubicBezTo>
                <a:cubicBezTo>
                  <a:pt x="732" y="834"/>
                  <a:pt x="735" y="836"/>
                  <a:pt x="741" y="837"/>
                </a:cubicBezTo>
                <a:cubicBezTo>
                  <a:pt x="741" y="837"/>
                  <a:pt x="741" y="837"/>
                  <a:pt x="741" y="837"/>
                </a:cubicBezTo>
                <a:cubicBezTo>
                  <a:pt x="735" y="839"/>
                  <a:pt x="732" y="841"/>
                  <a:pt x="732" y="849"/>
                </a:cubicBezTo>
                <a:cubicBezTo>
                  <a:pt x="732" y="851"/>
                  <a:pt x="732" y="853"/>
                  <a:pt x="732" y="855"/>
                </a:cubicBezTo>
                <a:cubicBezTo>
                  <a:pt x="732" y="856"/>
                  <a:pt x="733" y="858"/>
                  <a:pt x="733" y="859"/>
                </a:cubicBezTo>
                <a:cubicBezTo>
                  <a:pt x="733" y="863"/>
                  <a:pt x="732" y="865"/>
                  <a:pt x="728" y="865"/>
                </a:cubicBezTo>
                <a:cubicBezTo>
                  <a:pt x="728" y="865"/>
                  <a:pt x="728" y="865"/>
                  <a:pt x="726" y="865"/>
                </a:cubicBezTo>
                <a:cubicBezTo>
                  <a:pt x="726" y="865"/>
                  <a:pt x="726" y="865"/>
                  <a:pt x="726" y="874"/>
                </a:cubicBezTo>
                <a:cubicBezTo>
                  <a:pt x="726" y="874"/>
                  <a:pt x="726" y="874"/>
                  <a:pt x="730" y="874"/>
                </a:cubicBezTo>
                <a:cubicBezTo>
                  <a:pt x="739" y="874"/>
                  <a:pt x="745" y="871"/>
                  <a:pt x="745" y="862"/>
                </a:cubicBezTo>
                <a:cubicBezTo>
                  <a:pt x="745" y="859"/>
                  <a:pt x="745" y="857"/>
                  <a:pt x="744" y="855"/>
                </a:cubicBezTo>
                <a:cubicBezTo>
                  <a:pt x="744" y="852"/>
                  <a:pt x="744" y="850"/>
                  <a:pt x="744" y="848"/>
                </a:cubicBezTo>
                <a:cubicBezTo>
                  <a:pt x="744" y="845"/>
                  <a:pt x="744" y="842"/>
                  <a:pt x="751" y="842"/>
                </a:cubicBezTo>
                <a:close/>
                <a:moveTo>
                  <a:pt x="871" y="874"/>
                </a:moveTo>
                <a:cubicBezTo>
                  <a:pt x="863" y="874"/>
                  <a:pt x="857" y="872"/>
                  <a:pt x="852" y="866"/>
                </a:cubicBezTo>
                <a:cubicBezTo>
                  <a:pt x="849" y="859"/>
                  <a:pt x="847" y="850"/>
                  <a:pt x="847" y="838"/>
                </a:cubicBezTo>
                <a:cubicBezTo>
                  <a:pt x="847" y="825"/>
                  <a:pt x="849" y="815"/>
                  <a:pt x="853" y="808"/>
                </a:cubicBezTo>
                <a:cubicBezTo>
                  <a:pt x="858" y="802"/>
                  <a:pt x="864" y="798"/>
                  <a:pt x="873" y="798"/>
                </a:cubicBezTo>
                <a:cubicBezTo>
                  <a:pt x="889" y="798"/>
                  <a:pt x="897" y="811"/>
                  <a:pt x="897" y="836"/>
                </a:cubicBezTo>
                <a:cubicBezTo>
                  <a:pt x="897" y="849"/>
                  <a:pt x="895" y="858"/>
                  <a:pt x="890" y="865"/>
                </a:cubicBezTo>
                <a:cubicBezTo>
                  <a:pt x="885" y="872"/>
                  <a:pt x="879" y="874"/>
                  <a:pt x="871" y="874"/>
                </a:cubicBezTo>
                <a:close/>
                <a:moveTo>
                  <a:pt x="872" y="808"/>
                </a:moveTo>
                <a:cubicBezTo>
                  <a:pt x="863" y="808"/>
                  <a:pt x="858" y="818"/>
                  <a:pt x="858" y="838"/>
                </a:cubicBezTo>
                <a:cubicBezTo>
                  <a:pt x="858" y="856"/>
                  <a:pt x="863" y="865"/>
                  <a:pt x="871" y="865"/>
                </a:cubicBezTo>
                <a:cubicBezTo>
                  <a:pt x="880" y="865"/>
                  <a:pt x="885" y="856"/>
                  <a:pt x="885" y="837"/>
                </a:cubicBezTo>
                <a:cubicBezTo>
                  <a:pt x="885" y="817"/>
                  <a:pt x="880" y="808"/>
                  <a:pt x="872" y="808"/>
                </a:cubicBezTo>
                <a:close/>
                <a:moveTo>
                  <a:pt x="944" y="801"/>
                </a:moveTo>
                <a:cubicBezTo>
                  <a:pt x="944" y="801"/>
                  <a:pt x="944" y="801"/>
                  <a:pt x="944" y="801"/>
                </a:cubicBezTo>
                <a:cubicBezTo>
                  <a:pt x="939" y="801"/>
                  <a:pt x="939" y="801"/>
                  <a:pt x="939" y="801"/>
                </a:cubicBezTo>
                <a:cubicBezTo>
                  <a:pt x="937" y="802"/>
                  <a:pt x="936" y="804"/>
                  <a:pt x="934" y="805"/>
                </a:cubicBezTo>
                <a:cubicBezTo>
                  <a:pt x="932" y="806"/>
                  <a:pt x="930" y="807"/>
                  <a:pt x="929" y="808"/>
                </a:cubicBezTo>
                <a:cubicBezTo>
                  <a:pt x="926" y="808"/>
                  <a:pt x="925" y="809"/>
                  <a:pt x="923" y="810"/>
                </a:cubicBezTo>
                <a:cubicBezTo>
                  <a:pt x="921" y="810"/>
                  <a:pt x="920" y="811"/>
                  <a:pt x="918" y="812"/>
                </a:cubicBezTo>
                <a:cubicBezTo>
                  <a:pt x="918" y="812"/>
                  <a:pt x="918" y="812"/>
                  <a:pt x="918" y="822"/>
                </a:cubicBezTo>
                <a:cubicBezTo>
                  <a:pt x="921" y="821"/>
                  <a:pt x="923" y="820"/>
                  <a:pt x="926" y="819"/>
                </a:cubicBezTo>
                <a:cubicBezTo>
                  <a:pt x="929" y="818"/>
                  <a:pt x="931" y="817"/>
                  <a:pt x="933" y="816"/>
                </a:cubicBezTo>
                <a:cubicBezTo>
                  <a:pt x="933" y="816"/>
                  <a:pt x="933" y="816"/>
                  <a:pt x="933" y="874"/>
                </a:cubicBezTo>
                <a:cubicBezTo>
                  <a:pt x="933" y="874"/>
                  <a:pt x="933" y="874"/>
                  <a:pt x="944" y="874"/>
                </a:cubicBezTo>
                <a:cubicBezTo>
                  <a:pt x="944" y="874"/>
                  <a:pt x="944" y="874"/>
                  <a:pt x="944" y="801"/>
                </a:cubicBezTo>
                <a:close/>
                <a:moveTo>
                  <a:pt x="777" y="874"/>
                </a:moveTo>
                <a:cubicBezTo>
                  <a:pt x="780" y="855"/>
                  <a:pt x="780" y="855"/>
                  <a:pt x="780" y="855"/>
                </a:cubicBezTo>
                <a:cubicBezTo>
                  <a:pt x="771" y="855"/>
                  <a:pt x="771" y="855"/>
                  <a:pt x="771" y="855"/>
                </a:cubicBezTo>
                <a:cubicBezTo>
                  <a:pt x="771" y="843"/>
                  <a:pt x="771" y="843"/>
                  <a:pt x="771" y="843"/>
                </a:cubicBezTo>
                <a:cubicBezTo>
                  <a:pt x="782" y="843"/>
                  <a:pt x="782" y="843"/>
                  <a:pt x="782" y="843"/>
                </a:cubicBezTo>
                <a:cubicBezTo>
                  <a:pt x="783" y="832"/>
                  <a:pt x="783" y="832"/>
                  <a:pt x="783" y="832"/>
                </a:cubicBezTo>
                <a:cubicBezTo>
                  <a:pt x="774" y="832"/>
                  <a:pt x="774" y="832"/>
                  <a:pt x="774" y="832"/>
                </a:cubicBezTo>
                <a:cubicBezTo>
                  <a:pt x="774" y="820"/>
                  <a:pt x="774" y="820"/>
                  <a:pt x="774" y="820"/>
                </a:cubicBezTo>
                <a:cubicBezTo>
                  <a:pt x="785" y="820"/>
                  <a:pt x="785" y="820"/>
                  <a:pt x="785" y="820"/>
                </a:cubicBezTo>
                <a:cubicBezTo>
                  <a:pt x="788" y="802"/>
                  <a:pt x="788" y="802"/>
                  <a:pt x="788" y="802"/>
                </a:cubicBezTo>
                <a:cubicBezTo>
                  <a:pt x="799" y="802"/>
                  <a:pt x="799" y="802"/>
                  <a:pt x="799" y="802"/>
                </a:cubicBezTo>
                <a:cubicBezTo>
                  <a:pt x="796" y="820"/>
                  <a:pt x="796" y="820"/>
                  <a:pt x="796" y="820"/>
                </a:cubicBezTo>
                <a:cubicBezTo>
                  <a:pt x="806" y="820"/>
                  <a:pt x="806" y="820"/>
                  <a:pt x="806" y="820"/>
                </a:cubicBezTo>
                <a:cubicBezTo>
                  <a:pt x="809" y="802"/>
                  <a:pt x="809" y="802"/>
                  <a:pt x="809" y="802"/>
                </a:cubicBezTo>
                <a:cubicBezTo>
                  <a:pt x="820" y="802"/>
                  <a:pt x="820" y="802"/>
                  <a:pt x="820" y="802"/>
                </a:cubicBezTo>
                <a:cubicBezTo>
                  <a:pt x="817" y="820"/>
                  <a:pt x="817" y="820"/>
                  <a:pt x="817" y="820"/>
                </a:cubicBezTo>
                <a:cubicBezTo>
                  <a:pt x="826" y="820"/>
                  <a:pt x="826" y="820"/>
                  <a:pt x="826" y="820"/>
                </a:cubicBezTo>
                <a:cubicBezTo>
                  <a:pt x="826" y="832"/>
                  <a:pt x="826" y="832"/>
                  <a:pt x="826" y="832"/>
                </a:cubicBezTo>
                <a:cubicBezTo>
                  <a:pt x="815" y="832"/>
                  <a:pt x="815" y="832"/>
                  <a:pt x="815" y="832"/>
                </a:cubicBezTo>
                <a:cubicBezTo>
                  <a:pt x="813" y="843"/>
                  <a:pt x="813" y="843"/>
                  <a:pt x="813" y="843"/>
                </a:cubicBezTo>
                <a:cubicBezTo>
                  <a:pt x="823" y="843"/>
                  <a:pt x="823" y="843"/>
                  <a:pt x="823" y="843"/>
                </a:cubicBezTo>
                <a:cubicBezTo>
                  <a:pt x="823" y="855"/>
                  <a:pt x="823" y="855"/>
                  <a:pt x="823" y="855"/>
                </a:cubicBezTo>
                <a:cubicBezTo>
                  <a:pt x="812" y="855"/>
                  <a:pt x="812" y="855"/>
                  <a:pt x="812" y="855"/>
                </a:cubicBezTo>
                <a:cubicBezTo>
                  <a:pt x="809" y="874"/>
                  <a:pt x="809" y="874"/>
                  <a:pt x="809" y="874"/>
                </a:cubicBezTo>
                <a:cubicBezTo>
                  <a:pt x="798" y="874"/>
                  <a:pt x="798" y="874"/>
                  <a:pt x="798" y="874"/>
                </a:cubicBezTo>
                <a:cubicBezTo>
                  <a:pt x="801" y="855"/>
                  <a:pt x="801" y="855"/>
                  <a:pt x="801" y="855"/>
                </a:cubicBezTo>
                <a:cubicBezTo>
                  <a:pt x="791" y="855"/>
                  <a:pt x="791" y="855"/>
                  <a:pt x="791" y="855"/>
                </a:cubicBezTo>
                <a:cubicBezTo>
                  <a:pt x="788" y="874"/>
                  <a:pt x="788" y="874"/>
                  <a:pt x="788" y="874"/>
                </a:cubicBezTo>
                <a:cubicBezTo>
                  <a:pt x="777" y="874"/>
                  <a:pt x="777" y="874"/>
                  <a:pt x="777" y="874"/>
                </a:cubicBezTo>
                <a:cubicBezTo>
                  <a:pt x="777" y="874"/>
                  <a:pt x="777" y="874"/>
                  <a:pt x="777" y="874"/>
                </a:cubicBezTo>
                <a:close/>
                <a:moveTo>
                  <a:pt x="802" y="843"/>
                </a:moveTo>
                <a:cubicBezTo>
                  <a:pt x="804" y="832"/>
                  <a:pt x="804" y="832"/>
                  <a:pt x="804" y="832"/>
                </a:cubicBezTo>
                <a:cubicBezTo>
                  <a:pt x="794" y="832"/>
                  <a:pt x="794" y="832"/>
                  <a:pt x="794" y="832"/>
                </a:cubicBezTo>
                <a:cubicBezTo>
                  <a:pt x="793" y="843"/>
                  <a:pt x="793" y="843"/>
                  <a:pt x="793" y="843"/>
                </a:cubicBezTo>
                <a:cubicBezTo>
                  <a:pt x="802" y="843"/>
                  <a:pt x="802" y="843"/>
                  <a:pt x="802" y="843"/>
                </a:cubicBezTo>
                <a:cubicBezTo>
                  <a:pt x="802" y="843"/>
                  <a:pt x="802" y="843"/>
                  <a:pt x="802" y="843"/>
                </a:cubicBezTo>
                <a:close/>
                <a:moveTo>
                  <a:pt x="320" y="801"/>
                </a:moveTo>
                <a:cubicBezTo>
                  <a:pt x="320" y="801"/>
                  <a:pt x="320" y="801"/>
                  <a:pt x="320" y="801"/>
                </a:cubicBezTo>
                <a:cubicBezTo>
                  <a:pt x="315" y="801"/>
                  <a:pt x="315" y="801"/>
                  <a:pt x="315" y="801"/>
                </a:cubicBezTo>
                <a:cubicBezTo>
                  <a:pt x="313" y="802"/>
                  <a:pt x="312" y="804"/>
                  <a:pt x="310" y="805"/>
                </a:cubicBezTo>
                <a:cubicBezTo>
                  <a:pt x="308" y="806"/>
                  <a:pt x="307" y="807"/>
                  <a:pt x="305" y="808"/>
                </a:cubicBezTo>
                <a:cubicBezTo>
                  <a:pt x="303" y="809"/>
                  <a:pt x="301" y="810"/>
                  <a:pt x="299" y="810"/>
                </a:cubicBezTo>
                <a:cubicBezTo>
                  <a:pt x="297" y="811"/>
                  <a:pt x="296" y="812"/>
                  <a:pt x="294" y="812"/>
                </a:cubicBezTo>
                <a:cubicBezTo>
                  <a:pt x="294" y="812"/>
                  <a:pt x="294" y="812"/>
                  <a:pt x="294" y="822"/>
                </a:cubicBezTo>
                <a:cubicBezTo>
                  <a:pt x="297" y="821"/>
                  <a:pt x="299" y="821"/>
                  <a:pt x="302" y="819"/>
                </a:cubicBezTo>
                <a:cubicBezTo>
                  <a:pt x="305" y="818"/>
                  <a:pt x="307" y="817"/>
                  <a:pt x="309" y="816"/>
                </a:cubicBezTo>
                <a:cubicBezTo>
                  <a:pt x="309" y="816"/>
                  <a:pt x="309" y="816"/>
                  <a:pt x="309" y="874"/>
                </a:cubicBezTo>
                <a:cubicBezTo>
                  <a:pt x="309" y="874"/>
                  <a:pt x="309" y="874"/>
                  <a:pt x="320" y="874"/>
                </a:cubicBezTo>
                <a:cubicBezTo>
                  <a:pt x="320" y="874"/>
                  <a:pt x="320" y="874"/>
                  <a:pt x="320" y="801"/>
                </a:cubicBezTo>
                <a:close/>
                <a:moveTo>
                  <a:pt x="368" y="801"/>
                </a:moveTo>
                <a:cubicBezTo>
                  <a:pt x="368" y="801"/>
                  <a:pt x="368" y="801"/>
                  <a:pt x="368" y="801"/>
                </a:cubicBezTo>
                <a:cubicBezTo>
                  <a:pt x="363" y="801"/>
                  <a:pt x="363" y="801"/>
                  <a:pt x="363" y="801"/>
                </a:cubicBezTo>
                <a:cubicBezTo>
                  <a:pt x="361" y="802"/>
                  <a:pt x="359" y="804"/>
                  <a:pt x="357" y="805"/>
                </a:cubicBezTo>
                <a:cubicBezTo>
                  <a:pt x="356" y="806"/>
                  <a:pt x="353" y="807"/>
                  <a:pt x="352" y="808"/>
                </a:cubicBezTo>
                <a:cubicBezTo>
                  <a:pt x="351" y="809"/>
                  <a:pt x="348" y="810"/>
                  <a:pt x="347" y="810"/>
                </a:cubicBezTo>
                <a:cubicBezTo>
                  <a:pt x="345" y="811"/>
                  <a:pt x="343" y="812"/>
                  <a:pt x="341" y="812"/>
                </a:cubicBezTo>
                <a:cubicBezTo>
                  <a:pt x="341" y="812"/>
                  <a:pt x="341" y="812"/>
                  <a:pt x="341" y="822"/>
                </a:cubicBezTo>
                <a:cubicBezTo>
                  <a:pt x="344" y="821"/>
                  <a:pt x="347" y="821"/>
                  <a:pt x="349" y="819"/>
                </a:cubicBezTo>
                <a:cubicBezTo>
                  <a:pt x="352" y="818"/>
                  <a:pt x="354" y="817"/>
                  <a:pt x="356" y="816"/>
                </a:cubicBezTo>
                <a:cubicBezTo>
                  <a:pt x="356" y="816"/>
                  <a:pt x="356" y="816"/>
                  <a:pt x="356" y="874"/>
                </a:cubicBezTo>
                <a:cubicBezTo>
                  <a:pt x="356" y="874"/>
                  <a:pt x="356" y="874"/>
                  <a:pt x="368" y="874"/>
                </a:cubicBezTo>
                <a:cubicBezTo>
                  <a:pt x="368" y="874"/>
                  <a:pt x="368" y="874"/>
                  <a:pt x="368" y="801"/>
                </a:cubicBezTo>
                <a:close/>
                <a:moveTo>
                  <a:pt x="415" y="801"/>
                </a:moveTo>
                <a:cubicBezTo>
                  <a:pt x="415" y="801"/>
                  <a:pt x="415" y="801"/>
                  <a:pt x="415" y="801"/>
                </a:cubicBezTo>
                <a:cubicBezTo>
                  <a:pt x="410" y="801"/>
                  <a:pt x="410" y="801"/>
                  <a:pt x="410" y="801"/>
                </a:cubicBezTo>
                <a:cubicBezTo>
                  <a:pt x="408" y="802"/>
                  <a:pt x="407" y="804"/>
                  <a:pt x="404" y="805"/>
                </a:cubicBezTo>
                <a:cubicBezTo>
                  <a:pt x="403" y="806"/>
                  <a:pt x="401" y="807"/>
                  <a:pt x="399" y="808"/>
                </a:cubicBezTo>
                <a:cubicBezTo>
                  <a:pt x="397" y="808"/>
                  <a:pt x="396" y="809"/>
                  <a:pt x="394" y="810"/>
                </a:cubicBezTo>
                <a:cubicBezTo>
                  <a:pt x="392" y="810"/>
                  <a:pt x="390" y="811"/>
                  <a:pt x="389" y="812"/>
                </a:cubicBezTo>
                <a:cubicBezTo>
                  <a:pt x="389" y="812"/>
                  <a:pt x="389" y="812"/>
                  <a:pt x="389" y="822"/>
                </a:cubicBezTo>
                <a:cubicBezTo>
                  <a:pt x="392" y="821"/>
                  <a:pt x="394" y="820"/>
                  <a:pt x="397" y="819"/>
                </a:cubicBezTo>
                <a:cubicBezTo>
                  <a:pt x="399" y="818"/>
                  <a:pt x="402" y="817"/>
                  <a:pt x="403" y="816"/>
                </a:cubicBezTo>
                <a:cubicBezTo>
                  <a:pt x="403" y="816"/>
                  <a:pt x="403" y="816"/>
                  <a:pt x="403" y="874"/>
                </a:cubicBezTo>
                <a:cubicBezTo>
                  <a:pt x="403" y="874"/>
                  <a:pt x="403" y="874"/>
                  <a:pt x="415" y="874"/>
                </a:cubicBezTo>
                <a:cubicBezTo>
                  <a:pt x="415" y="874"/>
                  <a:pt x="415" y="874"/>
                  <a:pt x="415" y="801"/>
                </a:cubicBezTo>
                <a:close/>
                <a:moveTo>
                  <a:pt x="622" y="705"/>
                </a:moveTo>
                <a:cubicBezTo>
                  <a:pt x="622" y="705"/>
                  <a:pt x="622" y="705"/>
                  <a:pt x="622" y="705"/>
                </a:cubicBezTo>
                <a:cubicBezTo>
                  <a:pt x="617" y="705"/>
                  <a:pt x="617" y="705"/>
                  <a:pt x="617" y="705"/>
                </a:cubicBezTo>
                <a:cubicBezTo>
                  <a:pt x="615" y="706"/>
                  <a:pt x="613" y="708"/>
                  <a:pt x="611" y="709"/>
                </a:cubicBezTo>
                <a:cubicBezTo>
                  <a:pt x="610" y="710"/>
                  <a:pt x="607" y="711"/>
                  <a:pt x="606" y="712"/>
                </a:cubicBezTo>
                <a:cubicBezTo>
                  <a:pt x="604" y="712"/>
                  <a:pt x="602" y="713"/>
                  <a:pt x="601" y="714"/>
                </a:cubicBezTo>
                <a:cubicBezTo>
                  <a:pt x="599" y="714"/>
                  <a:pt x="597" y="715"/>
                  <a:pt x="595" y="716"/>
                </a:cubicBezTo>
                <a:cubicBezTo>
                  <a:pt x="595" y="716"/>
                  <a:pt x="595" y="716"/>
                  <a:pt x="595" y="726"/>
                </a:cubicBezTo>
                <a:cubicBezTo>
                  <a:pt x="598" y="725"/>
                  <a:pt x="601" y="724"/>
                  <a:pt x="603" y="723"/>
                </a:cubicBezTo>
                <a:cubicBezTo>
                  <a:pt x="606" y="722"/>
                  <a:pt x="608" y="721"/>
                  <a:pt x="610" y="720"/>
                </a:cubicBezTo>
                <a:cubicBezTo>
                  <a:pt x="610" y="720"/>
                  <a:pt x="610" y="720"/>
                  <a:pt x="610" y="778"/>
                </a:cubicBezTo>
                <a:cubicBezTo>
                  <a:pt x="610" y="778"/>
                  <a:pt x="610" y="778"/>
                  <a:pt x="622" y="778"/>
                </a:cubicBezTo>
                <a:cubicBezTo>
                  <a:pt x="622" y="778"/>
                  <a:pt x="622" y="778"/>
                  <a:pt x="622" y="705"/>
                </a:cubicBezTo>
                <a:close/>
                <a:moveTo>
                  <a:pt x="668" y="705"/>
                </a:moveTo>
                <a:cubicBezTo>
                  <a:pt x="668" y="705"/>
                  <a:pt x="668" y="705"/>
                  <a:pt x="668" y="705"/>
                </a:cubicBezTo>
                <a:cubicBezTo>
                  <a:pt x="663" y="705"/>
                  <a:pt x="663" y="705"/>
                  <a:pt x="663" y="705"/>
                </a:cubicBezTo>
                <a:cubicBezTo>
                  <a:pt x="661" y="706"/>
                  <a:pt x="660" y="708"/>
                  <a:pt x="658" y="709"/>
                </a:cubicBezTo>
                <a:cubicBezTo>
                  <a:pt x="656" y="710"/>
                  <a:pt x="654" y="711"/>
                  <a:pt x="653" y="712"/>
                </a:cubicBezTo>
                <a:cubicBezTo>
                  <a:pt x="651" y="713"/>
                  <a:pt x="649" y="714"/>
                  <a:pt x="647" y="714"/>
                </a:cubicBezTo>
                <a:cubicBezTo>
                  <a:pt x="645" y="715"/>
                  <a:pt x="644" y="716"/>
                  <a:pt x="642" y="716"/>
                </a:cubicBezTo>
                <a:cubicBezTo>
                  <a:pt x="642" y="716"/>
                  <a:pt x="642" y="716"/>
                  <a:pt x="642" y="726"/>
                </a:cubicBezTo>
                <a:cubicBezTo>
                  <a:pt x="645" y="725"/>
                  <a:pt x="647" y="725"/>
                  <a:pt x="650" y="723"/>
                </a:cubicBezTo>
                <a:cubicBezTo>
                  <a:pt x="653" y="722"/>
                  <a:pt x="655" y="721"/>
                  <a:pt x="657" y="720"/>
                </a:cubicBezTo>
                <a:cubicBezTo>
                  <a:pt x="657" y="720"/>
                  <a:pt x="657" y="720"/>
                  <a:pt x="657" y="778"/>
                </a:cubicBezTo>
                <a:cubicBezTo>
                  <a:pt x="657" y="778"/>
                  <a:pt x="657" y="778"/>
                  <a:pt x="668" y="778"/>
                </a:cubicBezTo>
                <a:cubicBezTo>
                  <a:pt x="668" y="778"/>
                  <a:pt x="668" y="778"/>
                  <a:pt x="668" y="705"/>
                </a:cubicBezTo>
                <a:close/>
                <a:moveTo>
                  <a:pt x="714" y="705"/>
                </a:moveTo>
                <a:cubicBezTo>
                  <a:pt x="714" y="705"/>
                  <a:pt x="714" y="705"/>
                  <a:pt x="714" y="705"/>
                </a:cubicBezTo>
                <a:cubicBezTo>
                  <a:pt x="710" y="705"/>
                  <a:pt x="710" y="705"/>
                  <a:pt x="710" y="705"/>
                </a:cubicBezTo>
                <a:cubicBezTo>
                  <a:pt x="708" y="706"/>
                  <a:pt x="706" y="708"/>
                  <a:pt x="704" y="709"/>
                </a:cubicBezTo>
                <a:cubicBezTo>
                  <a:pt x="703" y="710"/>
                  <a:pt x="700" y="711"/>
                  <a:pt x="699" y="712"/>
                </a:cubicBezTo>
                <a:cubicBezTo>
                  <a:pt x="697" y="713"/>
                  <a:pt x="695" y="714"/>
                  <a:pt x="693" y="714"/>
                </a:cubicBezTo>
                <a:cubicBezTo>
                  <a:pt x="692" y="715"/>
                  <a:pt x="690" y="716"/>
                  <a:pt x="688" y="716"/>
                </a:cubicBezTo>
                <a:cubicBezTo>
                  <a:pt x="688" y="716"/>
                  <a:pt x="688" y="716"/>
                  <a:pt x="688" y="726"/>
                </a:cubicBezTo>
                <a:cubicBezTo>
                  <a:pt x="691" y="725"/>
                  <a:pt x="694" y="725"/>
                  <a:pt x="696" y="723"/>
                </a:cubicBezTo>
                <a:cubicBezTo>
                  <a:pt x="698" y="722"/>
                  <a:pt x="701" y="721"/>
                  <a:pt x="703" y="720"/>
                </a:cubicBezTo>
                <a:cubicBezTo>
                  <a:pt x="703" y="720"/>
                  <a:pt x="703" y="720"/>
                  <a:pt x="703" y="778"/>
                </a:cubicBezTo>
                <a:cubicBezTo>
                  <a:pt x="703" y="778"/>
                  <a:pt x="703" y="778"/>
                  <a:pt x="714" y="778"/>
                </a:cubicBezTo>
                <a:cubicBezTo>
                  <a:pt x="714" y="778"/>
                  <a:pt x="714" y="778"/>
                  <a:pt x="714" y="705"/>
                </a:cubicBezTo>
                <a:close/>
                <a:moveTo>
                  <a:pt x="761" y="705"/>
                </a:moveTo>
                <a:cubicBezTo>
                  <a:pt x="761" y="705"/>
                  <a:pt x="761" y="705"/>
                  <a:pt x="761" y="705"/>
                </a:cubicBezTo>
                <a:cubicBezTo>
                  <a:pt x="756" y="705"/>
                  <a:pt x="756" y="705"/>
                  <a:pt x="756" y="705"/>
                </a:cubicBezTo>
                <a:cubicBezTo>
                  <a:pt x="754" y="706"/>
                  <a:pt x="752" y="708"/>
                  <a:pt x="750" y="709"/>
                </a:cubicBezTo>
                <a:cubicBezTo>
                  <a:pt x="749" y="710"/>
                  <a:pt x="747" y="711"/>
                  <a:pt x="745" y="712"/>
                </a:cubicBezTo>
                <a:cubicBezTo>
                  <a:pt x="744" y="713"/>
                  <a:pt x="742" y="714"/>
                  <a:pt x="740" y="714"/>
                </a:cubicBezTo>
                <a:cubicBezTo>
                  <a:pt x="738" y="715"/>
                  <a:pt x="736" y="716"/>
                  <a:pt x="734" y="716"/>
                </a:cubicBezTo>
                <a:cubicBezTo>
                  <a:pt x="734" y="716"/>
                  <a:pt x="734" y="716"/>
                  <a:pt x="734" y="726"/>
                </a:cubicBezTo>
                <a:cubicBezTo>
                  <a:pt x="737" y="725"/>
                  <a:pt x="740" y="725"/>
                  <a:pt x="742" y="723"/>
                </a:cubicBezTo>
                <a:cubicBezTo>
                  <a:pt x="745" y="722"/>
                  <a:pt x="747" y="721"/>
                  <a:pt x="750" y="720"/>
                </a:cubicBezTo>
                <a:cubicBezTo>
                  <a:pt x="750" y="720"/>
                  <a:pt x="750" y="720"/>
                  <a:pt x="750" y="778"/>
                </a:cubicBezTo>
                <a:cubicBezTo>
                  <a:pt x="750" y="778"/>
                  <a:pt x="750" y="778"/>
                  <a:pt x="761" y="778"/>
                </a:cubicBezTo>
                <a:cubicBezTo>
                  <a:pt x="761" y="778"/>
                  <a:pt x="761" y="778"/>
                  <a:pt x="761" y="705"/>
                </a:cubicBezTo>
                <a:close/>
                <a:moveTo>
                  <a:pt x="883" y="705"/>
                </a:moveTo>
                <a:cubicBezTo>
                  <a:pt x="883" y="705"/>
                  <a:pt x="883" y="705"/>
                  <a:pt x="883" y="705"/>
                </a:cubicBezTo>
                <a:cubicBezTo>
                  <a:pt x="878" y="705"/>
                  <a:pt x="878" y="705"/>
                  <a:pt x="878" y="705"/>
                </a:cubicBezTo>
                <a:cubicBezTo>
                  <a:pt x="876" y="706"/>
                  <a:pt x="874" y="708"/>
                  <a:pt x="872" y="709"/>
                </a:cubicBezTo>
                <a:cubicBezTo>
                  <a:pt x="870" y="710"/>
                  <a:pt x="869" y="711"/>
                  <a:pt x="867" y="712"/>
                </a:cubicBezTo>
                <a:cubicBezTo>
                  <a:pt x="865" y="713"/>
                  <a:pt x="863" y="714"/>
                  <a:pt x="862" y="714"/>
                </a:cubicBezTo>
                <a:cubicBezTo>
                  <a:pt x="859" y="715"/>
                  <a:pt x="858" y="716"/>
                  <a:pt x="856" y="716"/>
                </a:cubicBezTo>
                <a:cubicBezTo>
                  <a:pt x="856" y="716"/>
                  <a:pt x="856" y="716"/>
                  <a:pt x="856" y="726"/>
                </a:cubicBezTo>
                <a:cubicBezTo>
                  <a:pt x="859" y="725"/>
                  <a:pt x="862" y="725"/>
                  <a:pt x="865" y="723"/>
                </a:cubicBezTo>
                <a:cubicBezTo>
                  <a:pt x="867" y="722"/>
                  <a:pt x="869" y="721"/>
                  <a:pt x="871" y="720"/>
                </a:cubicBezTo>
                <a:cubicBezTo>
                  <a:pt x="871" y="720"/>
                  <a:pt x="871" y="720"/>
                  <a:pt x="871" y="778"/>
                </a:cubicBezTo>
                <a:cubicBezTo>
                  <a:pt x="871" y="778"/>
                  <a:pt x="871" y="778"/>
                  <a:pt x="883" y="778"/>
                </a:cubicBezTo>
                <a:cubicBezTo>
                  <a:pt x="883" y="778"/>
                  <a:pt x="883" y="778"/>
                  <a:pt x="883" y="705"/>
                </a:cubicBezTo>
                <a:close/>
                <a:moveTo>
                  <a:pt x="930" y="705"/>
                </a:moveTo>
                <a:cubicBezTo>
                  <a:pt x="930" y="705"/>
                  <a:pt x="930" y="705"/>
                  <a:pt x="930" y="705"/>
                </a:cubicBezTo>
                <a:cubicBezTo>
                  <a:pt x="925" y="705"/>
                  <a:pt x="925" y="705"/>
                  <a:pt x="925" y="705"/>
                </a:cubicBezTo>
                <a:cubicBezTo>
                  <a:pt x="922" y="706"/>
                  <a:pt x="921" y="708"/>
                  <a:pt x="919" y="709"/>
                </a:cubicBezTo>
                <a:cubicBezTo>
                  <a:pt x="917" y="710"/>
                  <a:pt x="915" y="711"/>
                  <a:pt x="914" y="712"/>
                </a:cubicBezTo>
                <a:cubicBezTo>
                  <a:pt x="912" y="713"/>
                  <a:pt x="910" y="714"/>
                  <a:pt x="909" y="714"/>
                </a:cubicBezTo>
                <a:cubicBezTo>
                  <a:pt x="906" y="715"/>
                  <a:pt x="905" y="716"/>
                  <a:pt x="903" y="716"/>
                </a:cubicBezTo>
                <a:cubicBezTo>
                  <a:pt x="903" y="716"/>
                  <a:pt x="903" y="716"/>
                  <a:pt x="903" y="726"/>
                </a:cubicBezTo>
                <a:cubicBezTo>
                  <a:pt x="906" y="725"/>
                  <a:pt x="909" y="725"/>
                  <a:pt x="911" y="723"/>
                </a:cubicBezTo>
                <a:cubicBezTo>
                  <a:pt x="914" y="722"/>
                  <a:pt x="916" y="721"/>
                  <a:pt x="918" y="720"/>
                </a:cubicBezTo>
                <a:cubicBezTo>
                  <a:pt x="918" y="720"/>
                  <a:pt x="918" y="720"/>
                  <a:pt x="918" y="778"/>
                </a:cubicBezTo>
                <a:cubicBezTo>
                  <a:pt x="918" y="778"/>
                  <a:pt x="918" y="778"/>
                  <a:pt x="930" y="778"/>
                </a:cubicBezTo>
                <a:cubicBezTo>
                  <a:pt x="930" y="778"/>
                  <a:pt x="930" y="778"/>
                  <a:pt x="930" y="705"/>
                </a:cubicBezTo>
                <a:close/>
                <a:moveTo>
                  <a:pt x="781" y="737"/>
                </a:moveTo>
                <a:cubicBezTo>
                  <a:pt x="781" y="737"/>
                  <a:pt x="781" y="737"/>
                  <a:pt x="781" y="737"/>
                </a:cubicBezTo>
                <a:cubicBezTo>
                  <a:pt x="781" y="746"/>
                  <a:pt x="781" y="746"/>
                  <a:pt x="781" y="746"/>
                </a:cubicBezTo>
                <a:cubicBezTo>
                  <a:pt x="787" y="746"/>
                  <a:pt x="788" y="749"/>
                  <a:pt x="788" y="752"/>
                </a:cubicBezTo>
                <a:cubicBezTo>
                  <a:pt x="788" y="754"/>
                  <a:pt x="788" y="756"/>
                  <a:pt x="788" y="759"/>
                </a:cubicBezTo>
                <a:cubicBezTo>
                  <a:pt x="787" y="761"/>
                  <a:pt x="787" y="763"/>
                  <a:pt x="787" y="766"/>
                </a:cubicBezTo>
                <a:cubicBezTo>
                  <a:pt x="787" y="775"/>
                  <a:pt x="793" y="778"/>
                  <a:pt x="802" y="778"/>
                </a:cubicBezTo>
                <a:cubicBezTo>
                  <a:pt x="802" y="778"/>
                  <a:pt x="802" y="778"/>
                  <a:pt x="805" y="778"/>
                </a:cubicBezTo>
                <a:cubicBezTo>
                  <a:pt x="805" y="778"/>
                  <a:pt x="805" y="778"/>
                  <a:pt x="805" y="769"/>
                </a:cubicBezTo>
                <a:cubicBezTo>
                  <a:pt x="805" y="769"/>
                  <a:pt x="805" y="769"/>
                  <a:pt x="804" y="769"/>
                </a:cubicBezTo>
                <a:cubicBezTo>
                  <a:pt x="800" y="769"/>
                  <a:pt x="799" y="767"/>
                  <a:pt x="799" y="763"/>
                </a:cubicBezTo>
                <a:cubicBezTo>
                  <a:pt x="799" y="762"/>
                  <a:pt x="799" y="760"/>
                  <a:pt x="799" y="759"/>
                </a:cubicBezTo>
                <a:cubicBezTo>
                  <a:pt x="799" y="757"/>
                  <a:pt x="800" y="755"/>
                  <a:pt x="800" y="753"/>
                </a:cubicBezTo>
                <a:cubicBezTo>
                  <a:pt x="800" y="745"/>
                  <a:pt x="797" y="743"/>
                  <a:pt x="791" y="741"/>
                </a:cubicBezTo>
                <a:cubicBezTo>
                  <a:pt x="791" y="741"/>
                  <a:pt x="791" y="741"/>
                  <a:pt x="791" y="741"/>
                </a:cubicBezTo>
                <a:cubicBezTo>
                  <a:pt x="797" y="740"/>
                  <a:pt x="800" y="738"/>
                  <a:pt x="800" y="730"/>
                </a:cubicBezTo>
                <a:cubicBezTo>
                  <a:pt x="800" y="728"/>
                  <a:pt x="799" y="726"/>
                  <a:pt x="799" y="724"/>
                </a:cubicBezTo>
                <a:cubicBezTo>
                  <a:pt x="799" y="722"/>
                  <a:pt x="799" y="720"/>
                  <a:pt x="799" y="719"/>
                </a:cubicBezTo>
                <a:cubicBezTo>
                  <a:pt x="799" y="716"/>
                  <a:pt x="800" y="713"/>
                  <a:pt x="804" y="713"/>
                </a:cubicBezTo>
                <a:cubicBezTo>
                  <a:pt x="804" y="713"/>
                  <a:pt x="804" y="713"/>
                  <a:pt x="805" y="713"/>
                </a:cubicBezTo>
                <a:cubicBezTo>
                  <a:pt x="805" y="713"/>
                  <a:pt x="805" y="713"/>
                  <a:pt x="805" y="704"/>
                </a:cubicBezTo>
                <a:cubicBezTo>
                  <a:pt x="805" y="704"/>
                  <a:pt x="805" y="704"/>
                  <a:pt x="802" y="704"/>
                </a:cubicBezTo>
                <a:cubicBezTo>
                  <a:pt x="792" y="704"/>
                  <a:pt x="787" y="708"/>
                  <a:pt x="787" y="717"/>
                </a:cubicBezTo>
                <a:cubicBezTo>
                  <a:pt x="787" y="719"/>
                  <a:pt x="787" y="722"/>
                  <a:pt x="787" y="724"/>
                </a:cubicBezTo>
                <a:cubicBezTo>
                  <a:pt x="788" y="726"/>
                  <a:pt x="788" y="729"/>
                  <a:pt x="788" y="731"/>
                </a:cubicBezTo>
                <a:cubicBezTo>
                  <a:pt x="788" y="734"/>
                  <a:pt x="787" y="737"/>
                  <a:pt x="781" y="737"/>
                </a:cubicBezTo>
                <a:close/>
                <a:moveTo>
                  <a:pt x="836" y="746"/>
                </a:moveTo>
                <a:cubicBezTo>
                  <a:pt x="836" y="746"/>
                  <a:pt x="836" y="746"/>
                  <a:pt x="836" y="746"/>
                </a:cubicBezTo>
                <a:cubicBezTo>
                  <a:pt x="836" y="737"/>
                  <a:pt x="836" y="737"/>
                  <a:pt x="836" y="737"/>
                </a:cubicBezTo>
                <a:cubicBezTo>
                  <a:pt x="830" y="737"/>
                  <a:pt x="829" y="734"/>
                  <a:pt x="829" y="731"/>
                </a:cubicBezTo>
                <a:cubicBezTo>
                  <a:pt x="829" y="729"/>
                  <a:pt x="829" y="726"/>
                  <a:pt x="830" y="724"/>
                </a:cubicBezTo>
                <a:cubicBezTo>
                  <a:pt x="830" y="722"/>
                  <a:pt x="830" y="719"/>
                  <a:pt x="830" y="717"/>
                </a:cubicBezTo>
                <a:cubicBezTo>
                  <a:pt x="830" y="708"/>
                  <a:pt x="825" y="704"/>
                  <a:pt x="816" y="704"/>
                </a:cubicBezTo>
                <a:cubicBezTo>
                  <a:pt x="816" y="704"/>
                  <a:pt x="816" y="704"/>
                  <a:pt x="812" y="704"/>
                </a:cubicBezTo>
                <a:cubicBezTo>
                  <a:pt x="812" y="704"/>
                  <a:pt x="812" y="704"/>
                  <a:pt x="812" y="713"/>
                </a:cubicBezTo>
                <a:cubicBezTo>
                  <a:pt x="812" y="713"/>
                  <a:pt x="812" y="713"/>
                  <a:pt x="813" y="713"/>
                </a:cubicBezTo>
                <a:cubicBezTo>
                  <a:pt x="817" y="713"/>
                  <a:pt x="819" y="716"/>
                  <a:pt x="819" y="719"/>
                </a:cubicBezTo>
                <a:cubicBezTo>
                  <a:pt x="819" y="720"/>
                  <a:pt x="818" y="722"/>
                  <a:pt x="818" y="724"/>
                </a:cubicBezTo>
                <a:cubicBezTo>
                  <a:pt x="818" y="726"/>
                  <a:pt x="818" y="728"/>
                  <a:pt x="818" y="730"/>
                </a:cubicBezTo>
                <a:cubicBezTo>
                  <a:pt x="818" y="738"/>
                  <a:pt x="821" y="740"/>
                  <a:pt x="826" y="741"/>
                </a:cubicBezTo>
                <a:cubicBezTo>
                  <a:pt x="826" y="741"/>
                  <a:pt x="826" y="741"/>
                  <a:pt x="826" y="741"/>
                </a:cubicBezTo>
                <a:cubicBezTo>
                  <a:pt x="821" y="743"/>
                  <a:pt x="818" y="745"/>
                  <a:pt x="818" y="753"/>
                </a:cubicBezTo>
                <a:cubicBezTo>
                  <a:pt x="818" y="755"/>
                  <a:pt x="818" y="757"/>
                  <a:pt x="818" y="759"/>
                </a:cubicBezTo>
                <a:cubicBezTo>
                  <a:pt x="818" y="760"/>
                  <a:pt x="819" y="762"/>
                  <a:pt x="819" y="763"/>
                </a:cubicBezTo>
                <a:cubicBezTo>
                  <a:pt x="819" y="767"/>
                  <a:pt x="818" y="769"/>
                  <a:pt x="813" y="769"/>
                </a:cubicBezTo>
                <a:cubicBezTo>
                  <a:pt x="813" y="769"/>
                  <a:pt x="813" y="769"/>
                  <a:pt x="812" y="769"/>
                </a:cubicBezTo>
                <a:cubicBezTo>
                  <a:pt x="812" y="769"/>
                  <a:pt x="812" y="769"/>
                  <a:pt x="812" y="778"/>
                </a:cubicBezTo>
                <a:cubicBezTo>
                  <a:pt x="812" y="778"/>
                  <a:pt x="812" y="778"/>
                  <a:pt x="816" y="778"/>
                </a:cubicBezTo>
                <a:cubicBezTo>
                  <a:pt x="825" y="778"/>
                  <a:pt x="830" y="775"/>
                  <a:pt x="830" y="766"/>
                </a:cubicBezTo>
                <a:cubicBezTo>
                  <a:pt x="830" y="763"/>
                  <a:pt x="830" y="761"/>
                  <a:pt x="830" y="759"/>
                </a:cubicBezTo>
                <a:cubicBezTo>
                  <a:pt x="829" y="756"/>
                  <a:pt x="829" y="754"/>
                  <a:pt x="829" y="752"/>
                </a:cubicBezTo>
                <a:cubicBezTo>
                  <a:pt x="829" y="749"/>
                  <a:pt x="830" y="746"/>
                  <a:pt x="836" y="746"/>
                </a:cubicBezTo>
                <a:close/>
                <a:moveTo>
                  <a:pt x="222" y="778"/>
                </a:moveTo>
                <a:cubicBezTo>
                  <a:pt x="215" y="778"/>
                  <a:pt x="208" y="776"/>
                  <a:pt x="204" y="770"/>
                </a:cubicBezTo>
                <a:cubicBezTo>
                  <a:pt x="200" y="763"/>
                  <a:pt x="198" y="754"/>
                  <a:pt x="198" y="742"/>
                </a:cubicBezTo>
                <a:cubicBezTo>
                  <a:pt x="198" y="729"/>
                  <a:pt x="200" y="719"/>
                  <a:pt x="204" y="713"/>
                </a:cubicBezTo>
                <a:cubicBezTo>
                  <a:pt x="209" y="706"/>
                  <a:pt x="215" y="703"/>
                  <a:pt x="224" y="703"/>
                </a:cubicBezTo>
                <a:cubicBezTo>
                  <a:pt x="240" y="703"/>
                  <a:pt x="248" y="715"/>
                  <a:pt x="248" y="741"/>
                </a:cubicBezTo>
                <a:cubicBezTo>
                  <a:pt x="248" y="753"/>
                  <a:pt x="246" y="762"/>
                  <a:pt x="241" y="769"/>
                </a:cubicBezTo>
                <a:cubicBezTo>
                  <a:pt x="237" y="776"/>
                  <a:pt x="230" y="778"/>
                  <a:pt x="222" y="778"/>
                </a:cubicBezTo>
                <a:close/>
                <a:moveTo>
                  <a:pt x="223" y="712"/>
                </a:moveTo>
                <a:cubicBezTo>
                  <a:pt x="214" y="712"/>
                  <a:pt x="209" y="722"/>
                  <a:pt x="209" y="742"/>
                </a:cubicBezTo>
                <a:cubicBezTo>
                  <a:pt x="209" y="760"/>
                  <a:pt x="214" y="769"/>
                  <a:pt x="223" y="769"/>
                </a:cubicBezTo>
                <a:cubicBezTo>
                  <a:pt x="232" y="769"/>
                  <a:pt x="236" y="760"/>
                  <a:pt x="236" y="741"/>
                </a:cubicBezTo>
                <a:cubicBezTo>
                  <a:pt x="236" y="722"/>
                  <a:pt x="232" y="712"/>
                  <a:pt x="223" y="712"/>
                </a:cubicBezTo>
                <a:close/>
                <a:moveTo>
                  <a:pt x="292" y="778"/>
                </a:moveTo>
                <a:cubicBezTo>
                  <a:pt x="285" y="778"/>
                  <a:pt x="278" y="776"/>
                  <a:pt x="275" y="770"/>
                </a:cubicBezTo>
                <a:cubicBezTo>
                  <a:pt x="270" y="763"/>
                  <a:pt x="268" y="754"/>
                  <a:pt x="268" y="742"/>
                </a:cubicBezTo>
                <a:cubicBezTo>
                  <a:pt x="268" y="729"/>
                  <a:pt x="270" y="719"/>
                  <a:pt x="275" y="713"/>
                </a:cubicBezTo>
                <a:cubicBezTo>
                  <a:pt x="279" y="706"/>
                  <a:pt x="286" y="703"/>
                  <a:pt x="294" y="703"/>
                </a:cubicBezTo>
                <a:cubicBezTo>
                  <a:pt x="311" y="703"/>
                  <a:pt x="319" y="715"/>
                  <a:pt x="319" y="741"/>
                </a:cubicBezTo>
                <a:cubicBezTo>
                  <a:pt x="319" y="753"/>
                  <a:pt x="316" y="762"/>
                  <a:pt x="312" y="769"/>
                </a:cubicBezTo>
                <a:cubicBezTo>
                  <a:pt x="307" y="776"/>
                  <a:pt x="301" y="778"/>
                  <a:pt x="292" y="778"/>
                </a:cubicBezTo>
                <a:close/>
                <a:moveTo>
                  <a:pt x="294" y="712"/>
                </a:moveTo>
                <a:cubicBezTo>
                  <a:pt x="285" y="712"/>
                  <a:pt x="280" y="722"/>
                  <a:pt x="280" y="742"/>
                </a:cubicBezTo>
                <a:cubicBezTo>
                  <a:pt x="280" y="760"/>
                  <a:pt x="284" y="769"/>
                  <a:pt x="293" y="769"/>
                </a:cubicBezTo>
                <a:cubicBezTo>
                  <a:pt x="302" y="769"/>
                  <a:pt x="306" y="760"/>
                  <a:pt x="306" y="741"/>
                </a:cubicBezTo>
                <a:cubicBezTo>
                  <a:pt x="306" y="722"/>
                  <a:pt x="302" y="712"/>
                  <a:pt x="294" y="712"/>
                </a:cubicBezTo>
                <a:close/>
                <a:moveTo>
                  <a:pt x="502" y="778"/>
                </a:moveTo>
                <a:cubicBezTo>
                  <a:pt x="495" y="778"/>
                  <a:pt x="489" y="776"/>
                  <a:pt x="485" y="769"/>
                </a:cubicBezTo>
                <a:cubicBezTo>
                  <a:pt x="480" y="763"/>
                  <a:pt x="478" y="754"/>
                  <a:pt x="478" y="742"/>
                </a:cubicBezTo>
                <a:cubicBezTo>
                  <a:pt x="478" y="729"/>
                  <a:pt x="480" y="719"/>
                  <a:pt x="485" y="712"/>
                </a:cubicBezTo>
                <a:cubicBezTo>
                  <a:pt x="489" y="706"/>
                  <a:pt x="496" y="703"/>
                  <a:pt x="504" y="703"/>
                </a:cubicBezTo>
                <a:cubicBezTo>
                  <a:pt x="521" y="703"/>
                  <a:pt x="529" y="715"/>
                  <a:pt x="529" y="740"/>
                </a:cubicBezTo>
                <a:cubicBezTo>
                  <a:pt x="529" y="753"/>
                  <a:pt x="527" y="762"/>
                  <a:pt x="522" y="769"/>
                </a:cubicBezTo>
                <a:cubicBezTo>
                  <a:pt x="517" y="776"/>
                  <a:pt x="511" y="778"/>
                  <a:pt x="502" y="778"/>
                </a:cubicBezTo>
                <a:close/>
                <a:moveTo>
                  <a:pt x="504" y="712"/>
                </a:moveTo>
                <a:cubicBezTo>
                  <a:pt x="495" y="712"/>
                  <a:pt x="490" y="722"/>
                  <a:pt x="490" y="741"/>
                </a:cubicBezTo>
                <a:cubicBezTo>
                  <a:pt x="490" y="759"/>
                  <a:pt x="495" y="769"/>
                  <a:pt x="504" y="769"/>
                </a:cubicBezTo>
                <a:cubicBezTo>
                  <a:pt x="512" y="769"/>
                  <a:pt x="516" y="759"/>
                  <a:pt x="516" y="741"/>
                </a:cubicBezTo>
                <a:cubicBezTo>
                  <a:pt x="516" y="722"/>
                  <a:pt x="513" y="712"/>
                  <a:pt x="504" y="712"/>
                </a:cubicBezTo>
                <a:close/>
                <a:moveTo>
                  <a:pt x="575" y="705"/>
                </a:moveTo>
                <a:cubicBezTo>
                  <a:pt x="575" y="705"/>
                  <a:pt x="575" y="705"/>
                  <a:pt x="575" y="705"/>
                </a:cubicBezTo>
                <a:cubicBezTo>
                  <a:pt x="570" y="705"/>
                  <a:pt x="570" y="705"/>
                  <a:pt x="570" y="705"/>
                </a:cubicBezTo>
                <a:cubicBezTo>
                  <a:pt x="568" y="706"/>
                  <a:pt x="566" y="708"/>
                  <a:pt x="564" y="709"/>
                </a:cubicBezTo>
                <a:cubicBezTo>
                  <a:pt x="563" y="710"/>
                  <a:pt x="561" y="711"/>
                  <a:pt x="559" y="712"/>
                </a:cubicBezTo>
                <a:cubicBezTo>
                  <a:pt x="558" y="712"/>
                  <a:pt x="556" y="713"/>
                  <a:pt x="554" y="714"/>
                </a:cubicBezTo>
                <a:cubicBezTo>
                  <a:pt x="552" y="714"/>
                  <a:pt x="551" y="715"/>
                  <a:pt x="548" y="716"/>
                </a:cubicBezTo>
                <a:cubicBezTo>
                  <a:pt x="548" y="716"/>
                  <a:pt x="548" y="716"/>
                  <a:pt x="548" y="726"/>
                </a:cubicBezTo>
                <a:cubicBezTo>
                  <a:pt x="551" y="725"/>
                  <a:pt x="554" y="724"/>
                  <a:pt x="556" y="723"/>
                </a:cubicBezTo>
                <a:cubicBezTo>
                  <a:pt x="559" y="722"/>
                  <a:pt x="561" y="721"/>
                  <a:pt x="563" y="720"/>
                </a:cubicBezTo>
                <a:cubicBezTo>
                  <a:pt x="563" y="720"/>
                  <a:pt x="563" y="720"/>
                  <a:pt x="563" y="778"/>
                </a:cubicBezTo>
                <a:cubicBezTo>
                  <a:pt x="563" y="778"/>
                  <a:pt x="563" y="778"/>
                  <a:pt x="575" y="778"/>
                </a:cubicBezTo>
                <a:cubicBezTo>
                  <a:pt x="575" y="778"/>
                  <a:pt x="575" y="778"/>
                  <a:pt x="575" y="705"/>
                </a:cubicBezTo>
                <a:close/>
                <a:moveTo>
                  <a:pt x="366" y="705"/>
                </a:moveTo>
                <a:cubicBezTo>
                  <a:pt x="366" y="705"/>
                  <a:pt x="366" y="705"/>
                  <a:pt x="366" y="705"/>
                </a:cubicBezTo>
                <a:cubicBezTo>
                  <a:pt x="360" y="705"/>
                  <a:pt x="360" y="705"/>
                  <a:pt x="360" y="705"/>
                </a:cubicBezTo>
                <a:cubicBezTo>
                  <a:pt x="358" y="706"/>
                  <a:pt x="357" y="708"/>
                  <a:pt x="355" y="709"/>
                </a:cubicBezTo>
                <a:cubicBezTo>
                  <a:pt x="353" y="710"/>
                  <a:pt x="352" y="711"/>
                  <a:pt x="349" y="712"/>
                </a:cubicBezTo>
                <a:cubicBezTo>
                  <a:pt x="348" y="713"/>
                  <a:pt x="346" y="714"/>
                  <a:pt x="344" y="714"/>
                </a:cubicBezTo>
                <a:cubicBezTo>
                  <a:pt x="342" y="715"/>
                  <a:pt x="340" y="716"/>
                  <a:pt x="338" y="716"/>
                </a:cubicBezTo>
                <a:cubicBezTo>
                  <a:pt x="338" y="716"/>
                  <a:pt x="338" y="716"/>
                  <a:pt x="338" y="726"/>
                </a:cubicBezTo>
                <a:cubicBezTo>
                  <a:pt x="341" y="725"/>
                  <a:pt x="344" y="725"/>
                  <a:pt x="347" y="723"/>
                </a:cubicBezTo>
                <a:cubicBezTo>
                  <a:pt x="349" y="722"/>
                  <a:pt x="352" y="721"/>
                  <a:pt x="354" y="720"/>
                </a:cubicBezTo>
                <a:cubicBezTo>
                  <a:pt x="354" y="720"/>
                  <a:pt x="354" y="720"/>
                  <a:pt x="354" y="778"/>
                </a:cubicBezTo>
                <a:cubicBezTo>
                  <a:pt x="354" y="778"/>
                  <a:pt x="354" y="778"/>
                  <a:pt x="366" y="778"/>
                </a:cubicBezTo>
                <a:cubicBezTo>
                  <a:pt x="366" y="778"/>
                  <a:pt x="366" y="778"/>
                  <a:pt x="366" y="705"/>
                </a:cubicBezTo>
                <a:close/>
                <a:moveTo>
                  <a:pt x="413" y="705"/>
                </a:moveTo>
                <a:cubicBezTo>
                  <a:pt x="413" y="705"/>
                  <a:pt x="413" y="705"/>
                  <a:pt x="413" y="705"/>
                </a:cubicBezTo>
                <a:cubicBezTo>
                  <a:pt x="407" y="705"/>
                  <a:pt x="407" y="705"/>
                  <a:pt x="407" y="705"/>
                </a:cubicBezTo>
                <a:cubicBezTo>
                  <a:pt x="405" y="706"/>
                  <a:pt x="404" y="708"/>
                  <a:pt x="402" y="709"/>
                </a:cubicBezTo>
                <a:cubicBezTo>
                  <a:pt x="400" y="710"/>
                  <a:pt x="398" y="711"/>
                  <a:pt x="396" y="712"/>
                </a:cubicBezTo>
                <a:cubicBezTo>
                  <a:pt x="395" y="713"/>
                  <a:pt x="393" y="714"/>
                  <a:pt x="391" y="714"/>
                </a:cubicBezTo>
                <a:cubicBezTo>
                  <a:pt x="389" y="715"/>
                  <a:pt x="388" y="716"/>
                  <a:pt x="385" y="716"/>
                </a:cubicBezTo>
                <a:cubicBezTo>
                  <a:pt x="385" y="716"/>
                  <a:pt x="385" y="716"/>
                  <a:pt x="385" y="726"/>
                </a:cubicBezTo>
                <a:cubicBezTo>
                  <a:pt x="388" y="725"/>
                  <a:pt x="391" y="725"/>
                  <a:pt x="393" y="723"/>
                </a:cubicBezTo>
                <a:cubicBezTo>
                  <a:pt x="396" y="722"/>
                  <a:pt x="399" y="721"/>
                  <a:pt x="401" y="720"/>
                </a:cubicBezTo>
                <a:cubicBezTo>
                  <a:pt x="401" y="720"/>
                  <a:pt x="401" y="720"/>
                  <a:pt x="401" y="778"/>
                </a:cubicBezTo>
                <a:cubicBezTo>
                  <a:pt x="401" y="778"/>
                  <a:pt x="401" y="778"/>
                  <a:pt x="413" y="778"/>
                </a:cubicBezTo>
                <a:cubicBezTo>
                  <a:pt x="413" y="778"/>
                  <a:pt x="413" y="778"/>
                  <a:pt x="413" y="705"/>
                </a:cubicBezTo>
                <a:close/>
                <a:moveTo>
                  <a:pt x="458" y="705"/>
                </a:moveTo>
                <a:cubicBezTo>
                  <a:pt x="458" y="705"/>
                  <a:pt x="458" y="705"/>
                  <a:pt x="458" y="705"/>
                </a:cubicBezTo>
                <a:cubicBezTo>
                  <a:pt x="454" y="705"/>
                  <a:pt x="454" y="705"/>
                  <a:pt x="454" y="705"/>
                </a:cubicBezTo>
                <a:cubicBezTo>
                  <a:pt x="452" y="706"/>
                  <a:pt x="450" y="708"/>
                  <a:pt x="448" y="709"/>
                </a:cubicBezTo>
                <a:cubicBezTo>
                  <a:pt x="447" y="710"/>
                  <a:pt x="445" y="711"/>
                  <a:pt x="443" y="712"/>
                </a:cubicBezTo>
                <a:cubicBezTo>
                  <a:pt x="441" y="712"/>
                  <a:pt x="440" y="713"/>
                  <a:pt x="437" y="714"/>
                </a:cubicBezTo>
                <a:cubicBezTo>
                  <a:pt x="436" y="714"/>
                  <a:pt x="434" y="715"/>
                  <a:pt x="432" y="716"/>
                </a:cubicBezTo>
                <a:cubicBezTo>
                  <a:pt x="432" y="716"/>
                  <a:pt x="432" y="716"/>
                  <a:pt x="432" y="726"/>
                </a:cubicBezTo>
                <a:cubicBezTo>
                  <a:pt x="435" y="725"/>
                  <a:pt x="438" y="724"/>
                  <a:pt x="440" y="723"/>
                </a:cubicBezTo>
                <a:cubicBezTo>
                  <a:pt x="442" y="722"/>
                  <a:pt x="445" y="721"/>
                  <a:pt x="447" y="720"/>
                </a:cubicBezTo>
                <a:cubicBezTo>
                  <a:pt x="447" y="720"/>
                  <a:pt x="447" y="720"/>
                  <a:pt x="447" y="778"/>
                </a:cubicBezTo>
                <a:cubicBezTo>
                  <a:pt x="447" y="778"/>
                  <a:pt x="447" y="778"/>
                  <a:pt x="458" y="778"/>
                </a:cubicBezTo>
                <a:cubicBezTo>
                  <a:pt x="458" y="778"/>
                  <a:pt x="458" y="778"/>
                  <a:pt x="458" y="705"/>
                </a:cubicBezTo>
                <a:close/>
                <a:moveTo>
                  <a:pt x="24" y="778"/>
                </a:moveTo>
                <a:cubicBezTo>
                  <a:pt x="17" y="778"/>
                  <a:pt x="10" y="776"/>
                  <a:pt x="6" y="770"/>
                </a:cubicBezTo>
                <a:cubicBezTo>
                  <a:pt x="2" y="763"/>
                  <a:pt x="0" y="754"/>
                  <a:pt x="0" y="742"/>
                </a:cubicBezTo>
                <a:cubicBezTo>
                  <a:pt x="0" y="729"/>
                  <a:pt x="2" y="719"/>
                  <a:pt x="6" y="713"/>
                </a:cubicBezTo>
                <a:cubicBezTo>
                  <a:pt x="11" y="706"/>
                  <a:pt x="17" y="703"/>
                  <a:pt x="26" y="703"/>
                </a:cubicBezTo>
                <a:cubicBezTo>
                  <a:pt x="42" y="703"/>
                  <a:pt x="50" y="715"/>
                  <a:pt x="50" y="741"/>
                </a:cubicBezTo>
                <a:cubicBezTo>
                  <a:pt x="50" y="753"/>
                  <a:pt x="48" y="762"/>
                  <a:pt x="44" y="769"/>
                </a:cubicBezTo>
                <a:cubicBezTo>
                  <a:pt x="39" y="776"/>
                  <a:pt x="33" y="778"/>
                  <a:pt x="24" y="778"/>
                </a:cubicBezTo>
                <a:close/>
                <a:moveTo>
                  <a:pt x="25" y="712"/>
                </a:moveTo>
                <a:cubicBezTo>
                  <a:pt x="17" y="712"/>
                  <a:pt x="12" y="722"/>
                  <a:pt x="12" y="742"/>
                </a:cubicBezTo>
                <a:cubicBezTo>
                  <a:pt x="12" y="760"/>
                  <a:pt x="16" y="769"/>
                  <a:pt x="25" y="769"/>
                </a:cubicBezTo>
                <a:cubicBezTo>
                  <a:pt x="33" y="769"/>
                  <a:pt x="38" y="760"/>
                  <a:pt x="38" y="741"/>
                </a:cubicBezTo>
                <a:cubicBezTo>
                  <a:pt x="38" y="722"/>
                  <a:pt x="33" y="712"/>
                  <a:pt x="25" y="712"/>
                </a:cubicBezTo>
                <a:close/>
                <a:moveTo>
                  <a:pt x="85" y="705"/>
                </a:moveTo>
                <a:cubicBezTo>
                  <a:pt x="85" y="705"/>
                  <a:pt x="85" y="705"/>
                  <a:pt x="85" y="705"/>
                </a:cubicBezTo>
                <a:cubicBezTo>
                  <a:pt x="80" y="705"/>
                  <a:pt x="80" y="705"/>
                  <a:pt x="80" y="705"/>
                </a:cubicBezTo>
                <a:cubicBezTo>
                  <a:pt x="78" y="706"/>
                  <a:pt x="76" y="708"/>
                  <a:pt x="74" y="709"/>
                </a:cubicBezTo>
                <a:cubicBezTo>
                  <a:pt x="73" y="710"/>
                  <a:pt x="71" y="711"/>
                  <a:pt x="69" y="712"/>
                </a:cubicBezTo>
                <a:cubicBezTo>
                  <a:pt x="68" y="713"/>
                  <a:pt x="65" y="714"/>
                  <a:pt x="64" y="714"/>
                </a:cubicBezTo>
                <a:cubicBezTo>
                  <a:pt x="62" y="715"/>
                  <a:pt x="60" y="716"/>
                  <a:pt x="58" y="716"/>
                </a:cubicBezTo>
                <a:cubicBezTo>
                  <a:pt x="58" y="716"/>
                  <a:pt x="58" y="716"/>
                  <a:pt x="58" y="726"/>
                </a:cubicBezTo>
                <a:cubicBezTo>
                  <a:pt x="61" y="725"/>
                  <a:pt x="64" y="725"/>
                  <a:pt x="67" y="723"/>
                </a:cubicBezTo>
                <a:cubicBezTo>
                  <a:pt x="69" y="722"/>
                  <a:pt x="71" y="721"/>
                  <a:pt x="73" y="720"/>
                </a:cubicBezTo>
                <a:cubicBezTo>
                  <a:pt x="73" y="720"/>
                  <a:pt x="73" y="720"/>
                  <a:pt x="73" y="778"/>
                </a:cubicBezTo>
                <a:cubicBezTo>
                  <a:pt x="73" y="778"/>
                  <a:pt x="73" y="778"/>
                  <a:pt x="85" y="778"/>
                </a:cubicBezTo>
                <a:cubicBezTo>
                  <a:pt x="85" y="778"/>
                  <a:pt x="85" y="778"/>
                  <a:pt x="85" y="705"/>
                </a:cubicBezTo>
                <a:close/>
                <a:moveTo>
                  <a:pt x="132" y="705"/>
                </a:moveTo>
                <a:cubicBezTo>
                  <a:pt x="132" y="705"/>
                  <a:pt x="132" y="705"/>
                  <a:pt x="132" y="705"/>
                </a:cubicBezTo>
                <a:cubicBezTo>
                  <a:pt x="127" y="705"/>
                  <a:pt x="127" y="705"/>
                  <a:pt x="127" y="705"/>
                </a:cubicBezTo>
                <a:cubicBezTo>
                  <a:pt x="125" y="706"/>
                  <a:pt x="123" y="708"/>
                  <a:pt x="121" y="709"/>
                </a:cubicBezTo>
                <a:cubicBezTo>
                  <a:pt x="120" y="710"/>
                  <a:pt x="117" y="711"/>
                  <a:pt x="116" y="712"/>
                </a:cubicBezTo>
                <a:cubicBezTo>
                  <a:pt x="114" y="713"/>
                  <a:pt x="112" y="714"/>
                  <a:pt x="111" y="714"/>
                </a:cubicBezTo>
                <a:cubicBezTo>
                  <a:pt x="109" y="715"/>
                  <a:pt x="107" y="716"/>
                  <a:pt x="105" y="716"/>
                </a:cubicBezTo>
                <a:cubicBezTo>
                  <a:pt x="105" y="716"/>
                  <a:pt x="105" y="716"/>
                  <a:pt x="105" y="726"/>
                </a:cubicBezTo>
                <a:cubicBezTo>
                  <a:pt x="108" y="725"/>
                  <a:pt x="111" y="725"/>
                  <a:pt x="113" y="723"/>
                </a:cubicBezTo>
                <a:cubicBezTo>
                  <a:pt x="116" y="722"/>
                  <a:pt x="118" y="721"/>
                  <a:pt x="120" y="720"/>
                </a:cubicBezTo>
                <a:cubicBezTo>
                  <a:pt x="120" y="720"/>
                  <a:pt x="120" y="720"/>
                  <a:pt x="120" y="778"/>
                </a:cubicBezTo>
                <a:cubicBezTo>
                  <a:pt x="120" y="778"/>
                  <a:pt x="120" y="778"/>
                  <a:pt x="132" y="778"/>
                </a:cubicBezTo>
                <a:cubicBezTo>
                  <a:pt x="132" y="778"/>
                  <a:pt x="132" y="778"/>
                  <a:pt x="132" y="705"/>
                </a:cubicBezTo>
                <a:close/>
                <a:moveTo>
                  <a:pt x="178" y="705"/>
                </a:moveTo>
                <a:cubicBezTo>
                  <a:pt x="178" y="705"/>
                  <a:pt x="178" y="705"/>
                  <a:pt x="178" y="705"/>
                </a:cubicBezTo>
                <a:cubicBezTo>
                  <a:pt x="174" y="705"/>
                  <a:pt x="174" y="705"/>
                  <a:pt x="174" y="705"/>
                </a:cubicBezTo>
                <a:cubicBezTo>
                  <a:pt x="171" y="706"/>
                  <a:pt x="170" y="708"/>
                  <a:pt x="168" y="709"/>
                </a:cubicBezTo>
                <a:cubicBezTo>
                  <a:pt x="166" y="710"/>
                  <a:pt x="164" y="711"/>
                  <a:pt x="163" y="712"/>
                </a:cubicBezTo>
                <a:cubicBezTo>
                  <a:pt x="161" y="712"/>
                  <a:pt x="159" y="713"/>
                  <a:pt x="157" y="714"/>
                </a:cubicBezTo>
                <a:cubicBezTo>
                  <a:pt x="156" y="714"/>
                  <a:pt x="153" y="715"/>
                  <a:pt x="152" y="716"/>
                </a:cubicBezTo>
                <a:cubicBezTo>
                  <a:pt x="152" y="716"/>
                  <a:pt x="152" y="716"/>
                  <a:pt x="152" y="726"/>
                </a:cubicBezTo>
                <a:cubicBezTo>
                  <a:pt x="155" y="725"/>
                  <a:pt x="158" y="724"/>
                  <a:pt x="160" y="723"/>
                </a:cubicBezTo>
                <a:cubicBezTo>
                  <a:pt x="162" y="722"/>
                  <a:pt x="165" y="721"/>
                  <a:pt x="166" y="720"/>
                </a:cubicBezTo>
                <a:cubicBezTo>
                  <a:pt x="166" y="720"/>
                  <a:pt x="166" y="720"/>
                  <a:pt x="166" y="778"/>
                </a:cubicBezTo>
                <a:cubicBezTo>
                  <a:pt x="166" y="778"/>
                  <a:pt x="166" y="778"/>
                  <a:pt x="178" y="778"/>
                </a:cubicBezTo>
                <a:cubicBezTo>
                  <a:pt x="178" y="778"/>
                  <a:pt x="178" y="778"/>
                  <a:pt x="178" y="705"/>
                </a:cubicBezTo>
                <a:close/>
                <a:moveTo>
                  <a:pt x="24" y="1078"/>
                </a:moveTo>
                <a:cubicBezTo>
                  <a:pt x="17" y="1078"/>
                  <a:pt x="10" y="1075"/>
                  <a:pt x="6" y="1069"/>
                </a:cubicBezTo>
                <a:cubicBezTo>
                  <a:pt x="2" y="1063"/>
                  <a:pt x="0" y="1054"/>
                  <a:pt x="0" y="1042"/>
                </a:cubicBezTo>
                <a:cubicBezTo>
                  <a:pt x="0" y="1028"/>
                  <a:pt x="2" y="1019"/>
                  <a:pt x="6" y="1012"/>
                </a:cubicBezTo>
                <a:cubicBezTo>
                  <a:pt x="11" y="1006"/>
                  <a:pt x="17" y="1002"/>
                  <a:pt x="26" y="1002"/>
                </a:cubicBezTo>
                <a:cubicBezTo>
                  <a:pt x="42" y="1002"/>
                  <a:pt x="50" y="1015"/>
                  <a:pt x="50" y="1040"/>
                </a:cubicBezTo>
                <a:cubicBezTo>
                  <a:pt x="50" y="1052"/>
                  <a:pt x="48" y="1062"/>
                  <a:pt x="44" y="1068"/>
                </a:cubicBezTo>
                <a:cubicBezTo>
                  <a:pt x="39" y="1075"/>
                  <a:pt x="33" y="1078"/>
                  <a:pt x="24" y="1078"/>
                </a:cubicBezTo>
                <a:close/>
                <a:moveTo>
                  <a:pt x="25" y="1012"/>
                </a:moveTo>
                <a:cubicBezTo>
                  <a:pt x="17" y="1012"/>
                  <a:pt x="12" y="1022"/>
                  <a:pt x="12" y="1042"/>
                </a:cubicBezTo>
                <a:cubicBezTo>
                  <a:pt x="12" y="1060"/>
                  <a:pt x="16" y="1068"/>
                  <a:pt x="25" y="1068"/>
                </a:cubicBezTo>
                <a:cubicBezTo>
                  <a:pt x="33" y="1068"/>
                  <a:pt x="38" y="1060"/>
                  <a:pt x="38" y="1041"/>
                </a:cubicBezTo>
                <a:cubicBezTo>
                  <a:pt x="38" y="1021"/>
                  <a:pt x="33" y="1012"/>
                  <a:pt x="25" y="1012"/>
                </a:cubicBezTo>
                <a:close/>
                <a:moveTo>
                  <a:pt x="26" y="983"/>
                </a:moveTo>
                <a:cubicBezTo>
                  <a:pt x="19" y="983"/>
                  <a:pt x="12" y="980"/>
                  <a:pt x="8" y="974"/>
                </a:cubicBezTo>
                <a:cubicBezTo>
                  <a:pt x="4" y="968"/>
                  <a:pt x="2" y="959"/>
                  <a:pt x="2" y="946"/>
                </a:cubicBezTo>
                <a:cubicBezTo>
                  <a:pt x="2" y="933"/>
                  <a:pt x="4" y="924"/>
                  <a:pt x="8" y="917"/>
                </a:cubicBezTo>
                <a:cubicBezTo>
                  <a:pt x="13" y="911"/>
                  <a:pt x="19" y="907"/>
                  <a:pt x="28" y="907"/>
                </a:cubicBezTo>
                <a:cubicBezTo>
                  <a:pt x="44" y="907"/>
                  <a:pt x="52" y="919"/>
                  <a:pt x="52" y="945"/>
                </a:cubicBezTo>
                <a:cubicBezTo>
                  <a:pt x="52" y="957"/>
                  <a:pt x="50" y="967"/>
                  <a:pt x="46" y="973"/>
                </a:cubicBezTo>
                <a:cubicBezTo>
                  <a:pt x="40" y="980"/>
                  <a:pt x="35" y="983"/>
                  <a:pt x="26" y="983"/>
                </a:cubicBezTo>
                <a:close/>
                <a:moveTo>
                  <a:pt x="27" y="917"/>
                </a:moveTo>
                <a:cubicBezTo>
                  <a:pt x="19" y="917"/>
                  <a:pt x="13" y="927"/>
                  <a:pt x="13" y="946"/>
                </a:cubicBezTo>
                <a:cubicBezTo>
                  <a:pt x="13" y="965"/>
                  <a:pt x="18" y="973"/>
                  <a:pt x="27" y="973"/>
                </a:cubicBezTo>
                <a:cubicBezTo>
                  <a:pt x="35" y="973"/>
                  <a:pt x="40" y="965"/>
                  <a:pt x="40" y="946"/>
                </a:cubicBezTo>
                <a:cubicBezTo>
                  <a:pt x="40" y="926"/>
                  <a:pt x="35" y="917"/>
                  <a:pt x="27" y="917"/>
                </a:cubicBezTo>
                <a:close/>
                <a:moveTo>
                  <a:pt x="93" y="671"/>
                </a:moveTo>
                <a:cubicBezTo>
                  <a:pt x="85" y="671"/>
                  <a:pt x="79" y="668"/>
                  <a:pt x="74" y="662"/>
                </a:cubicBezTo>
                <a:cubicBezTo>
                  <a:pt x="71" y="656"/>
                  <a:pt x="68" y="647"/>
                  <a:pt x="68" y="634"/>
                </a:cubicBezTo>
                <a:cubicBezTo>
                  <a:pt x="68" y="621"/>
                  <a:pt x="71" y="612"/>
                  <a:pt x="75" y="605"/>
                </a:cubicBezTo>
                <a:cubicBezTo>
                  <a:pt x="80" y="599"/>
                  <a:pt x="86" y="595"/>
                  <a:pt x="95" y="595"/>
                </a:cubicBezTo>
                <a:cubicBezTo>
                  <a:pt x="111" y="595"/>
                  <a:pt x="119" y="607"/>
                  <a:pt x="119" y="633"/>
                </a:cubicBezTo>
                <a:cubicBezTo>
                  <a:pt x="119" y="645"/>
                  <a:pt x="117" y="655"/>
                  <a:pt x="112" y="661"/>
                </a:cubicBezTo>
                <a:cubicBezTo>
                  <a:pt x="108" y="668"/>
                  <a:pt x="101" y="671"/>
                  <a:pt x="93" y="671"/>
                </a:cubicBezTo>
                <a:close/>
                <a:moveTo>
                  <a:pt x="94" y="605"/>
                </a:moveTo>
                <a:cubicBezTo>
                  <a:pt x="85" y="605"/>
                  <a:pt x="80" y="615"/>
                  <a:pt x="80" y="634"/>
                </a:cubicBezTo>
                <a:cubicBezTo>
                  <a:pt x="80" y="653"/>
                  <a:pt x="85" y="661"/>
                  <a:pt x="94" y="661"/>
                </a:cubicBezTo>
                <a:cubicBezTo>
                  <a:pt x="102" y="661"/>
                  <a:pt x="107" y="653"/>
                  <a:pt x="107" y="634"/>
                </a:cubicBezTo>
                <a:cubicBezTo>
                  <a:pt x="107" y="614"/>
                  <a:pt x="102" y="605"/>
                  <a:pt x="94" y="605"/>
                </a:cubicBezTo>
                <a:close/>
                <a:moveTo>
                  <a:pt x="167" y="597"/>
                </a:moveTo>
                <a:cubicBezTo>
                  <a:pt x="167" y="597"/>
                  <a:pt x="167" y="597"/>
                  <a:pt x="167" y="597"/>
                </a:cubicBezTo>
                <a:cubicBezTo>
                  <a:pt x="162" y="597"/>
                  <a:pt x="162" y="597"/>
                  <a:pt x="162" y="597"/>
                </a:cubicBezTo>
                <a:cubicBezTo>
                  <a:pt x="159" y="599"/>
                  <a:pt x="158" y="600"/>
                  <a:pt x="156" y="601"/>
                </a:cubicBezTo>
                <a:cubicBezTo>
                  <a:pt x="154" y="603"/>
                  <a:pt x="152" y="603"/>
                  <a:pt x="151" y="604"/>
                </a:cubicBezTo>
                <a:cubicBezTo>
                  <a:pt x="148" y="605"/>
                  <a:pt x="147" y="605"/>
                  <a:pt x="145" y="606"/>
                </a:cubicBezTo>
                <a:cubicBezTo>
                  <a:pt x="143" y="607"/>
                  <a:pt x="142" y="608"/>
                  <a:pt x="140" y="608"/>
                </a:cubicBezTo>
                <a:cubicBezTo>
                  <a:pt x="140" y="608"/>
                  <a:pt x="140" y="608"/>
                  <a:pt x="140" y="619"/>
                </a:cubicBezTo>
                <a:cubicBezTo>
                  <a:pt x="142" y="618"/>
                  <a:pt x="145" y="616"/>
                  <a:pt x="148" y="616"/>
                </a:cubicBezTo>
                <a:cubicBezTo>
                  <a:pt x="151" y="615"/>
                  <a:pt x="153" y="613"/>
                  <a:pt x="155" y="612"/>
                </a:cubicBezTo>
                <a:cubicBezTo>
                  <a:pt x="155" y="612"/>
                  <a:pt x="155" y="612"/>
                  <a:pt x="155" y="671"/>
                </a:cubicBezTo>
                <a:cubicBezTo>
                  <a:pt x="155" y="671"/>
                  <a:pt x="155" y="671"/>
                  <a:pt x="167" y="671"/>
                </a:cubicBezTo>
                <a:cubicBezTo>
                  <a:pt x="167" y="671"/>
                  <a:pt x="167" y="671"/>
                  <a:pt x="167" y="597"/>
                </a:cubicBezTo>
                <a:close/>
                <a:moveTo>
                  <a:pt x="214" y="597"/>
                </a:moveTo>
                <a:cubicBezTo>
                  <a:pt x="214" y="597"/>
                  <a:pt x="214" y="597"/>
                  <a:pt x="214" y="597"/>
                </a:cubicBezTo>
                <a:cubicBezTo>
                  <a:pt x="209" y="597"/>
                  <a:pt x="209" y="597"/>
                  <a:pt x="209" y="597"/>
                </a:cubicBezTo>
                <a:cubicBezTo>
                  <a:pt x="207" y="599"/>
                  <a:pt x="205" y="600"/>
                  <a:pt x="203" y="601"/>
                </a:cubicBezTo>
                <a:cubicBezTo>
                  <a:pt x="202" y="603"/>
                  <a:pt x="199" y="603"/>
                  <a:pt x="198" y="604"/>
                </a:cubicBezTo>
                <a:cubicBezTo>
                  <a:pt x="196" y="605"/>
                  <a:pt x="194" y="606"/>
                  <a:pt x="193" y="607"/>
                </a:cubicBezTo>
                <a:cubicBezTo>
                  <a:pt x="191" y="608"/>
                  <a:pt x="189" y="608"/>
                  <a:pt x="187" y="608"/>
                </a:cubicBezTo>
                <a:cubicBezTo>
                  <a:pt x="187" y="608"/>
                  <a:pt x="187" y="608"/>
                  <a:pt x="187" y="619"/>
                </a:cubicBezTo>
                <a:cubicBezTo>
                  <a:pt x="190" y="618"/>
                  <a:pt x="193" y="617"/>
                  <a:pt x="195" y="616"/>
                </a:cubicBezTo>
                <a:cubicBezTo>
                  <a:pt x="198" y="615"/>
                  <a:pt x="200" y="613"/>
                  <a:pt x="202" y="612"/>
                </a:cubicBezTo>
                <a:cubicBezTo>
                  <a:pt x="202" y="612"/>
                  <a:pt x="202" y="612"/>
                  <a:pt x="202" y="671"/>
                </a:cubicBezTo>
                <a:cubicBezTo>
                  <a:pt x="202" y="671"/>
                  <a:pt x="202" y="671"/>
                  <a:pt x="214" y="671"/>
                </a:cubicBezTo>
                <a:cubicBezTo>
                  <a:pt x="214" y="671"/>
                  <a:pt x="214" y="671"/>
                  <a:pt x="214" y="597"/>
                </a:cubicBezTo>
                <a:close/>
                <a:moveTo>
                  <a:pt x="260" y="597"/>
                </a:moveTo>
                <a:cubicBezTo>
                  <a:pt x="260" y="597"/>
                  <a:pt x="260" y="597"/>
                  <a:pt x="260" y="597"/>
                </a:cubicBezTo>
                <a:cubicBezTo>
                  <a:pt x="256" y="597"/>
                  <a:pt x="256" y="597"/>
                  <a:pt x="256" y="597"/>
                </a:cubicBezTo>
                <a:cubicBezTo>
                  <a:pt x="254" y="599"/>
                  <a:pt x="252" y="600"/>
                  <a:pt x="250" y="601"/>
                </a:cubicBezTo>
                <a:cubicBezTo>
                  <a:pt x="248" y="603"/>
                  <a:pt x="246" y="603"/>
                  <a:pt x="245" y="604"/>
                </a:cubicBezTo>
                <a:cubicBezTo>
                  <a:pt x="243" y="605"/>
                  <a:pt x="241" y="606"/>
                  <a:pt x="239" y="607"/>
                </a:cubicBezTo>
                <a:cubicBezTo>
                  <a:pt x="238" y="608"/>
                  <a:pt x="236" y="608"/>
                  <a:pt x="234" y="608"/>
                </a:cubicBezTo>
                <a:cubicBezTo>
                  <a:pt x="234" y="608"/>
                  <a:pt x="234" y="608"/>
                  <a:pt x="234" y="619"/>
                </a:cubicBezTo>
                <a:cubicBezTo>
                  <a:pt x="237" y="618"/>
                  <a:pt x="240" y="617"/>
                  <a:pt x="242" y="616"/>
                </a:cubicBezTo>
                <a:cubicBezTo>
                  <a:pt x="244" y="615"/>
                  <a:pt x="247" y="613"/>
                  <a:pt x="248" y="612"/>
                </a:cubicBezTo>
                <a:cubicBezTo>
                  <a:pt x="248" y="612"/>
                  <a:pt x="248" y="612"/>
                  <a:pt x="248" y="671"/>
                </a:cubicBezTo>
                <a:cubicBezTo>
                  <a:pt x="248" y="671"/>
                  <a:pt x="248" y="671"/>
                  <a:pt x="260" y="671"/>
                </a:cubicBezTo>
                <a:cubicBezTo>
                  <a:pt x="260" y="671"/>
                  <a:pt x="260" y="671"/>
                  <a:pt x="260" y="597"/>
                </a:cubicBezTo>
                <a:close/>
                <a:moveTo>
                  <a:pt x="308" y="597"/>
                </a:moveTo>
                <a:cubicBezTo>
                  <a:pt x="308" y="597"/>
                  <a:pt x="308" y="597"/>
                  <a:pt x="308" y="597"/>
                </a:cubicBezTo>
                <a:cubicBezTo>
                  <a:pt x="302" y="597"/>
                  <a:pt x="302" y="597"/>
                  <a:pt x="302" y="597"/>
                </a:cubicBezTo>
                <a:cubicBezTo>
                  <a:pt x="300" y="599"/>
                  <a:pt x="299" y="600"/>
                  <a:pt x="297" y="601"/>
                </a:cubicBezTo>
                <a:cubicBezTo>
                  <a:pt x="295" y="603"/>
                  <a:pt x="294" y="603"/>
                  <a:pt x="292" y="604"/>
                </a:cubicBezTo>
                <a:cubicBezTo>
                  <a:pt x="290" y="605"/>
                  <a:pt x="288" y="606"/>
                  <a:pt x="286" y="607"/>
                </a:cubicBezTo>
                <a:cubicBezTo>
                  <a:pt x="284" y="608"/>
                  <a:pt x="283" y="608"/>
                  <a:pt x="281" y="608"/>
                </a:cubicBezTo>
                <a:cubicBezTo>
                  <a:pt x="281" y="608"/>
                  <a:pt x="281" y="608"/>
                  <a:pt x="281" y="619"/>
                </a:cubicBezTo>
                <a:cubicBezTo>
                  <a:pt x="284" y="618"/>
                  <a:pt x="286" y="617"/>
                  <a:pt x="289" y="616"/>
                </a:cubicBezTo>
                <a:cubicBezTo>
                  <a:pt x="292" y="615"/>
                  <a:pt x="294" y="613"/>
                  <a:pt x="296" y="612"/>
                </a:cubicBezTo>
                <a:cubicBezTo>
                  <a:pt x="296" y="612"/>
                  <a:pt x="296" y="612"/>
                  <a:pt x="296" y="671"/>
                </a:cubicBezTo>
                <a:cubicBezTo>
                  <a:pt x="296" y="671"/>
                  <a:pt x="296" y="671"/>
                  <a:pt x="308" y="671"/>
                </a:cubicBezTo>
                <a:cubicBezTo>
                  <a:pt x="308" y="671"/>
                  <a:pt x="308" y="671"/>
                  <a:pt x="308" y="597"/>
                </a:cubicBezTo>
                <a:close/>
                <a:moveTo>
                  <a:pt x="431" y="597"/>
                </a:moveTo>
                <a:cubicBezTo>
                  <a:pt x="431" y="597"/>
                  <a:pt x="431" y="597"/>
                  <a:pt x="431" y="597"/>
                </a:cubicBezTo>
                <a:cubicBezTo>
                  <a:pt x="426" y="597"/>
                  <a:pt x="426" y="597"/>
                  <a:pt x="426" y="597"/>
                </a:cubicBezTo>
                <a:cubicBezTo>
                  <a:pt x="423" y="599"/>
                  <a:pt x="422" y="600"/>
                  <a:pt x="420" y="601"/>
                </a:cubicBezTo>
                <a:cubicBezTo>
                  <a:pt x="418" y="603"/>
                  <a:pt x="417" y="603"/>
                  <a:pt x="415" y="604"/>
                </a:cubicBezTo>
                <a:cubicBezTo>
                  <a:pt x="413" y="605"/>
                  <a:pt x="411" y="606"/>
                  <a:pt x="409" y="607"/>
                </a:cubicBezTo>
                <a:cubicBezTo>
                  <a:pt x="407" y="608"/>
                  <a:pt x="406" y="608"/>
                  <a:pt x="404" y="608"/>
                </a:cubicBezTo>
                <a:cubicBezTo>
                  <a:pt x="404" y="608"/>
                  <a:pt x="404" y="608"/>
                  <a:pt x="404" y="619"/>
                </a:cubicBezTo>
                <a:cubicBezTo>
                  <a:pt x="406" y="618"/>
                  <a:pt x="409" y="617"/>
                  <a:pt x="412" y="616"/>
                </a:cubicBezTo>
                <a:cubicBezTo>
                  <a:pt x="415" y="615"/>
                  <a:pt x="417" y="613"/>
                  <a:pt x="419" y="612"/>
                </a:cubicBezTo>
                <a:cubicBezTo>
                  <a:pt x="419" y="612"/>
                  <a:pt x="419" y="612"/>
                  <a:pt x="419" y="671"/>
                </a:cubicBezTo>
                <a:cubicBezTo>
                  <a:pt x="419" y="671"/>
                  <a:pt x="419" y="671"/>
                  <a:pt x="431" y="671"/>
                </a:cubicBezTo>
                <a:cubicBezTo>
                  <a:pt x="431" y="671"/>
                  <a:pt x="431" y="671"/>
                  <a:pt x="431" y="597"/>
                </a:cubicBezTo>
                <a:close/>
                <a:moveTo>
                  <a:pt x="478" y="597"/>
                </a:moveTo>
                <a:cubicBezTo>
                  <a:pt x="478" y="597"/>
                  <a:pt x="478" y="597"/>
                  <a:pt x="478" y="597"/>
                </a:cubicBezTo>
                <a:cubicBezTo>
                  <a:pt x="473" y="597"/>
                  <a:pt x="473" y="597"/>
                  <a:pt x="473" y="597"/>
                </a:cubicBezTo>
                <a:cubicBezTo>
                  <a:pt x="471" y="599"/>
                  <a:pt x="470" y="600"/>
                  <a:pt x="467" y="601"/>
                </a:cubicBezTo>
                <a:cubicBezTo>
                  <a:pt x="466" y="603"/>
                  <a:pt x="464" y="603"/>
                  <a:pt x="462" y="604"/>
                </a:cubicBezTo>
                <a:cubicBezTo>
                  <a:pt x="461" y="605"/>
                  <a:pt x="458" y="606"/>
                  <a:pt x="457" y="607"/>
                </a:cubicBezTo>
                <a:cubicBezTo>
                  <a:pt x="455" y="608"/>
                  <a:pt x="453" y="608"/>
                  <a:pt x="451" y="608"/>
                </a:cubicBezTo>
                <a:cubicBezTo>
                  <a:pt x="451" y="608"/>
                  <a:pt x="451" y="608"/>
                  <a:pt x="451" y="619"/>
                </a:cubicBezTo>
                <a:cubicBezTo>
                  <a:pt x="454" y="618"/>
                  <a:pt x="457" y="617"/>
                  <a:pt x="459" y="616"/>
                </a:cubicBezTo>
                <a:cubicBezTo>
                  <a:pt x="462" y="615"/>
                  <a:pt x="464" y="613"/>
                  <a:pt x="467" y="612"/>
                </a:cubicBezTo>
                <a:cubicBezTo>
                  <a:pt x="467" y="612"/>
                  <a:pt x="467" y="612"/>
                  <a:pt x="467" y="671"/>
                </a:cubicBezTo>
                <a:cubicBezTo>
                  <a:pt x="467" y="671"/>
                  <a:pt x="467" y="671"/>
                  <a:pt x="478" y="671"/>
                </a:cubicBezTo>
                <a:cubicBezTo>
                  <a:pt x="478" y="671"/>
                  <a:pt x="478" y="671"/>
                  <a:pt x="478" y="597"/>
                </a:cubicBezTo>
                <a:close/>
                <a:moveTo>
                  <a:pt x="526" y="597"/>
                </a:moveTo>
                <a:cubicBezTo>
                  <a:pt x="526" y="597"/>
                  <a:pt x="526" y="597"/>
                  <a:pt x="526" y="597"/>
                </a:cubicBezTo>
                <a:cubicBezTo>
                  <a:pt x="521" y="597"/>
                  <a:pt x="521" y="597"/>
                  <a:pt x="521" y="597"/>
                </a:cubicBezTo>
                <a:cubicBezTo>
                  <a:pt x="519" y="599"/>
                  <a:pt x="517" y="600"/>
                  <a:pt x="516" y="601"/>
                </a:cubicBezTo>
                <a:cubicBezTo>
                  <a:pt x="513" y="603"/>
                  <a:pt x="512" y="603"/>
                  <a:pt x="510" y="604"/>
                </a:cubicBezTo>
                <a:cubicBezTo>
                  <a:pt x="508" y="605"/>
                  <a:pt x="506" y="606"/>
                  <a:pt x="504" y="607"/>
                </a:cubicBezTo>
                <a:cubicBezTo>
                  <a:pt x="502" y="608"/>
                  <a:pt x="501" y="608"/>
                  <a:pt x="499" y="608"/>
                </a:cubicBezTo>
                <a:cubicBezTo>
                  <a:pt x="499" y="608"/>
                  <a:pt x="499" y="608"/>
                  <a:pt x="499" y="619"/>
                </a:cubicBezTo>
                <a:cubicBezTo>
                  <a:pt x="502" y="618"/>
                  <a:pt x="504" y="617"/>
                  <a:pt x="507" y="616"/>
                </a:cubicBezTo>
                <a:cubicBezTo>
                  <a:pt x="510" y="615"/>
                  <a:pt x="512" y="613"/>
                  <a:pt x="514" y="612"/>
                </a:cubicBezTo>
                <a:cubicBezTo>
                  <a:pt x="514" y="612"/>
                  <a:pt x="514" y="612"/>
                  <a:pt x="514" y="671"/>
                </a:cubicBezTo>
                <a:cubicBezTo>
                  <a:pt x="514" y="671"/>
                  <a:pt x="514" y="671"/>
                  <a:pt x="526" y="671"/>
                </a:cubicBezTo>
                <a:cubicBezTo>
                  <a:pt x="526" y="671"/>
                  <a:pt x="526" y="671"/>
                  <a:pt x="526" y="597"/>
                </a:cubicBezTo>
                <a:close/>
                <a:moveTo>
                  <a:pt x="572" y="597"/>
                </a:moveTo>
                <a:cubicBezTo>
                  <a:pt x="572" y="597"/>
                  <a:pt x="572" y="597"/>
                  <a:pt x="572" y="597"/>
                </a:cubicBezTo>
                <a:cubicBezTo>
                  <a:pt x="568" y="597"/>
                  <a:pt x="568" y="597"/>
                  <a:pt x="568" y="597"/>
                </a:cubicBezTo>
                <a:cubicBezTo>
                  <a:pt x="566" y="599"/>
                  <a:pt x="564" y="600"/>
                  <a:pt x="562" y="601"/>
                </a:cubicBezTo>
                <a:cubicBezTo>
                  <a:pt x="561" y="603"/>
                  <a:pt x="559" y="603"/>
                  <a:pt x="557" y="604"/>
                </a:cubicBezTo>
                <a:cubicBezTo>
                  <a:pt x="555" y="605"/>
                  <a:pt x="553" y="605"/>
                  <a:pt x="551" y="606"/>
                </a:cubicBezTo>
                <a:cubicBezTo>
                  <a:pt x="550" y="607"/>
                  <a:pt x="548" y="608"/>
                  <a:pt x="546" y="608"/>
                </a:cubicBezTo>
                <a:cubicBezTo>
                  <a:pt x="546" y="608"/>
                  <a:pt x="546" y="608"/>
                  <a:pt x="546" y="619"/>
                </a:cubicBezTo>
                <a:cubicBezTo>
                  <a:pt x="549" y="618"/>
                  <a:pt x="552" y="616"/>
                  <a:pt x="554" y="616"/>
                </a:cubicBezTo>
                <a:cubicBezTo>
                  <a:pt x="556" y="615"/>
                  <a:pt x="559" y="613"/>
                  <a:pt x="561" y="612"/>
                </a:cubicBezTo>
                <a:cubicBezTo>
                  <a:pt x="561" y="612"/>
                  <a:pt x="561" y="612"/>
                  <a:pt x="561" y="671"/>
                </a:cubicBezTo>
                <a:cubicBezTo>
                  <a:pt x="561" y="671"/>
                  <a:pt x="561" y="671"/>
                  <a:pt x="572" y="671"/>
                </a:cubicBezTo>
                <a:cubicBezTo>
                  <a:pt x="572" y="671"/>
                  <a:pt x="572" y="671"/>
                  <a:pt x="572" y="597"/>
                </a:cubicBezTo>
                <a:close/>
                <a:moveTo>
                  <a:pt x="329" y="630"/>
                </a:moveTo>
                <a:cubicBezTo>
                  <a:pt x="329" y="630"/>
                  <a:pt x="329" y="630"/>
                  <a:pt x="329" y="630"/>
                </a:cubicBezTo>
                <a:cubicBezTo>
                  <a:pt x="328" y="638"/>
                  <a:pt x="328" y="638"/>
                  <a:pt x="328" y="638"/>
                </a:cubicBezTo>
                <a:cubicBezTo>
                  <a:pt x="334" y="638"/>
                  <a:pt x="335" y="641"/>
                  <a:pt x="335" y="644"/>
                </a:cubicBezTo>
                <a:cubicBezTo>
                  <a:pt x="335" y="646"/>
                  <a:pt x="335" y="648"/>
                  <a:pt x="335" y="651"/>
                </a:cubicBezTo>
                <a:cubicBezTo>
                  <a:pt x="334" y="654"/>
                  <a:pt x="334" y="656"/>
                  <a:pt x="334" y="658"/>
                </a:cubicBezTo>
                <a:cubicBezTo>
                  <a:pt x="334" y="668"/>
                  <a:pt x="340" y="671"/>
                  <a:pt x="348" y="671"/>
                </a:cubicBezTo>
                <a:cubicBezTo>
                  <a:pt x="348" y="671"/>
                  <a:pt x="348" y="671"/>
                  <a:pt x="352" y="671"/>
                </a:cubicBezTo>
                <a:cubicBezTo>
                  <a:pt x="352" y="671"/>
                  <a:pt x="352" y="671"/>
                  <a:pt x="352" y="662"/>
                </a:cubicBezTo>
                <a:cubicBezTo>
                  <a:pt x="352" y="662"/>
                  <a:pt x="352" y="662"/>
                  <a:pt x="351" y="662"/>
                </a:cubicBezTo>
                <a:cubicBezTo>
                  <a:pt x="347" y="662"/>
                  <a:pt x="346" y="659"/>
                  <a:pt x="346" y="656"/>
                </a:cubicBezTo>
                <a:cubicBezTo>
                  <a:pt x="346" y="654"/>
                  <a:pt x="346" y="653"/>
                  <a:pt x="346" y="651"/>
                </a:cubicBezTo>
                <a:cubicBezTo>
                  <a:pt x="346" y="650"/>
                  <a:pt x="347" y="647"/>
                  <a:pt x="347" y="645"/>
                </a:cubicBezTo>
                <a:cubicBezTo>
                  <a:pt x="347" y="638"/>
                  <a:pt x="344" y="635"/>
                  <a:pt x="338" y="634"/>
                </a:cubicBezTo>
                <a:cubicBezTo>
                  <a:pt x="338" y="634"/>
                  <a:pt x="338" y="634"/>
                  <a:pt x="338" y="634"/>
                </a:cubicBezTo>
                <a:cubicBezTo>
                  <a:pt x="344" y="632"/>
                  <a:pt x="347" y="630"/>
                  <a:pt x="347" y="623"/>
                </a:cubicBezTo>
                <a:cubicBezTo>
                  <a:pt x="347" y="620"/>
                  <a:pt x="346" y="618"/>
                  <a:pt x="346" y="616"/>
                </a:cubicBezTo>
                <a:cubicBezTo>
                  <a:pt x="346" y="615"/>
                  <a:pt x="346" y="613"/>
                  <a:pt x="346" y="612"/>
                </a:cubicBezTo>
                <a:cubicBezTo>
                  <a:pt x="346" y="608"/>
                  <a:pt x="347" y="606"/>
                  <a:pt x="351" y="606"/>
                </a:cubicBezTo>
                <a:cubicBezTo>
                  <a:pt x="351" y="606"/>
                  <a:pt x="351" y="606"/>
                  <a:pt x="352" y="606"/>
                </a:cubicBezTo>
                <a:cubicBezTo>
                  <a:pt x="352" y="606"/>
                  <a:pt x="352" y="606"/>
                  <a:pt x="352" y="597"/>
                </a:cubicBezTo>
                <a:cubicBezTo>
                  <a:pt x="352" y="597"/>
                  <a:pt x="352" y="597"/>
                  <a:pt x="348" y="597"/>
                </a:cubicBezTo>
                <a:cubicBezTo>
                  <a:pt x="340" y="597"/>
                  <a:pt x="334" y="601"/>
                  <a:pt x="334" y="609"/>
                </a:cubicBezTo>
                <a:cubicBezTo>
                  <a:pt x="334" y="611"/>
                  <a:pt x="334" y="614"/>
                  <a:pt x="334" y="617"/>
                </a:cubicBezTo>
                <a:cubicBezTo>
                  <a:pt x="335" y="619"/>
                  <a:pt x="335" y="622"/>
                  <a:pt x="335" y="623"/>
                </a:cubicBezTo>
                <a:cubicBezTo>
                  <a:pt x="335" y="626"/>
                  <a:pt x="334" y="629"/>
                  <a:pt x="329" y="630"/>
                </a:cubicBezTo>
                <a:close/>
                <a:moveTo>
                  <a:pt x="383" y="638"/>
                </a:moveTo>
                <a:cubicBezTo>
                  <a:pt x="383" y="638"/>
                  <a:pt x="383" y="638"/>
                  <a:pt x="383" y="638"/>
                </a:cubicBezTo>
                <a:cubicBezTo>
                  <a:pt x="383" y="630"/>
                  <a:pt x="383" y="630"/>
                  <a:pt x="383" y="630"/>
                </a:cubicBezTo>
                <a:cubicBezTo>
                  <a:pt x="377" y="629"/>
                  <a:pt x="377" y="626"/>
                  <a:pt x="377" y="623"/>
                </a:cubicBezTo>
                <a:cubicBezTo>
                  <a:pt x="377" y="622"/>
                  <a:pt x="377" y="619"/>
                  <a:pt x="377" y="617"/>
                </a:cubicBezTo>
                <a:cubicBezTo>
                  <a:pt x="377" y="614"/>
                  <a:pt x="377" y="611"/>
                  <a:pt x="377" y="609"/>
                </a:cubicBezTo>
                <a:cubicBezTo>
                  <a:pt x="377" y="601"/>
                  <a:pt x="372" y="597"/>
                  <a:pt x="363" y="597"/>
                </a:cubicBezTo>
                <a:cubicBezTo>
                  <a:pt x="363" y="597"/>
                  <a:pt x="363" y="597"/>
                  <a:pt x="359" y="597"/>
                </a:cubicBezTo>
                <a:cubicBezTo>
                  <a:pt x="359" y="597"/>
                  <a:pt x="359" y="597"/>
                  <a:pt x="359" y="606"/>
                </a:cubicBezTo>
                <a:cubicBezTo>
                  <a:pt x="359" y="606"/>
                  <a:pt x="359" y="606"/>
                  <a:pt x="360" y="606"/>
                </a:cubicBezTo>
                <a:cubicBezTo>
                  <a:pt x="364" y="606"/>
                  <a:pt x="366" y="608"/>
                  <a:pt x="366" y="612"/>
                </a:cubicBezTo>
                <a:cubicBezTo>
                  <a:pt x="366" y="613"/>
                  <a:pt x="365" y="615"/>
                  <a:pt x="365" y="616"/>
                </a:cubicBezTo>
                <a:cubicBezTo>
                  <a:pt x="365" y="618"/>
                  <a:pt x="365" y="620"/>
                  <a:pt x="365" y="623"/>
                </a:cubicBezTo>
                <a:cubicBezTo>
                  <a:pt x="365" y="630"/>
                  <a:pt x="368" y="632"/>
                  <a:pt x="374" y="634"/>
                </a:cubicBezTo>
                <a:cubicBezTo>
                  <a:pt x="374" y="634"/>
                  <a:pt x="374" y="634"/>
                  <a:pt x="374" y="634"/>
                </a:cubicBezTo>
                <a:cubicBezTo>
                  <a:pt x="368" y="635"/>
                  <a:pt x="365" y="638"/>
                  <a:pt x="365" y="645"/>
                </a:cubicBezTo>
                <a:cubicBezTo>
                  <a:pt x="365" y="647"/>
                  <a:pt x="365" y="650"/>
                  <a:pt x="365" y="651"/>
                </a:cubicBezTo>
                <a:cubicBezTo>
                  <a:pt x="365" y="653"/>
                  <a:pt x="366" y="654"/>
                  <a:pt x="366" y="656"/>
                </a:cubicBezTo>
                <a:cubicBezTo>
                  <a:pt x="366" y="659"/>
                  <a:pt x="365" y="662"/>
                  <a:pt x="360" y="662"/>
                </a:cubicBezTo>
                <a:cubicBezTo>
                  <a:pt x="360" y="662"/>
                  <a:pt x="360" y="662"/>
                  <a:pt x="359" y="662"/>
                </a:cubicBezTo>
                <a:cubicBezTo>
                  <a:pt x="359" y="662"/>
                  <a:pt x="359" y="662"/>
                  <a:pt x="359" y="671"/>
                </a:cubicBezTo>
                <a:cubicBezTo>
                  <a:pt x="359" y="671"/>
                  <a:pt x="359" y="671"/>
                  <a:pt x="363" y="671"/>
                </a:cubicBezTo>
                <a:cubicBezTo>
                  <a:pt x="372" y="671"/>
                  <a:pt x="377" y="668"/>
                  <a:pt x="377" y="658"/>
                </a:cubicBezTo>
                <a:cubicBezTo>
                  <a:pt x="377" y="656"/>
                  <a:pt x="377" y="654"/>
                  <a:pt x="377" y="651"/>
                </a:cubicBezTo>
                <a:cubicBezTo>
                  <a:pt x="377" y="648"/>
                  <a:pt x="377" y="646"/>
                  <a:pt x="377" y="644"/>
                </a:cubicBezTo>
                <a:cubicBezTo>
                  <a:pt x="377" y="641"/>
                  <a:pt x="377" y="638"/>
                  <a:pt x="383" y="638"/>
                </a:cubicBezTo>
                <a:close/>
                <a:moveTo>
                  <a:pt x="710" y="630"/>
                </a:moveTo>
                <a:cubicBezTo>
                  <a:pt x="710" y="630"/>
                  <a:pt x="710" y="630"/>
                  <a:pt x="710" y="630"/>
                </a:cubicBezTo>
                <a:cubicBezTo>
                  <a:pt x="710" y="638"/>
                  <a:pt x="710" y="638"/>
                  <a:pt x="710" y="638"/>
                </a:cubicBezTo>
                <a:cubicBezTo>
                  <a:pt x="716" y="638"/>
                  <a:pt x="717" y="641"/>
                  <a:pt x="717" y="644"/>
                </a:cubicBezTo>
                <a:cubicBezTo>
                  <a:pt x="717" y="646"/>
                  <a:pt x="716" y="648"/>
                  <a:pt x="716" y="651"/>
                </a:cubicBezTo>
                <a:cubicBezTo>
                  <a:pt x="716" y="654"/>
                  <a:pt x="716" y="656"/>
                  <a:pt x="716" y="658"/>
                </a:cubicBezTo>
                <a:cubicBezTo>
                  <a:pt x="716" y="668"/>
                  <a:pt x="722" y="671"/>
                  <a:pt x="730" y="671"/>
                </a:cubicBezTo>
                <a:cubicBezTo>
                  <a:pt x="730" y="671"/>
                  <a:pt x="730" y="671"/>
                  <a:pt x="734" y="671"/>
                </a:cubicBezTo>
                <a:cubicBezTo>
                  <a:pt x="734" y="671"/>
                  <a:pt x="734" y="671"/>
                  <a:pt x="734" y="662"/>
                </a:cubicBezTo>
                <a:cubicBezTo>
                  <a:pt x="734" y="662"/>
                  <a:pt x="734" y="662"/>
                  <a:pt x="732" y="662"/>
                </a:cubicBezTo>
                <a:cubicBezTo>
                  <a:pt x="729" y="662"/>
                  <a:pt x="727" y="659"/>
                  <a:pt x="727" y="656"/>
                </a:cubicBezTo>
                <a:cubicBezTo>
                  <a:pt x="727" y="654"/>
                  <a:pt x="727" y="653"/>
                  <a:pt x="728" y="651"/>
                </a:cubicBezTo>
                <a:cubicBezTo>
                  <a:pt x="728" y="650"/>
                  <a:pt x="728" y="647"/>
                  <a:pt x="728" y="645"/>
                </a:cubicBezTo>
                <a:cubicBezTo>
                  <a:pt x="728" y="638"/>
                  <a:pt x="725" y="635"/>
                  <a:pt x="720" y="634"/>
                </a:cubicBezTo>
                <a:cubicBezTo>
                  <a:pt x="720" y="634"/>
                  <a:pt x="720" y="634"/>
                  <a:pt x="720" y="634"/>
                </a:cubicBezTo>
                <a:cubicBezTo>
                  <a:pt x="725" y="632"/>
                  <a:pt x="728" y="630"/>
                  <a:pt x="728" y="623"/>
                </a:cubicBezTo>
                <a:cubicBezTo>
                  <a:pt x="728" y="620"/>
                  <a:pt x="728" y="618"/>
                  <a:pt x="728" y="616"/>
                </a:cubicBezTo>
                <a:cubicBezTo>
                  <a:pt x="727" y="615"/>
                  <a:pt x="727" y="613"/>
                  <a:pt x="727" y="612"/>
                </a:cubicBezTo>
                <a:cubicBezTo>
                  <a:pt x="727" y="608"/>
                  <a:pt x="729" y="606"/>
                  <a:pt x="732" y="606"/>
                </a:cubicBezTo>
                <a:cubicBezTo>
                  <a:pt x="732" y="606"/>
                  <a:pt x="732" y="606"/>
                  <a:pt x="734" y="606"/>
                </a:cubicBezTo>
                <a:cubicBezTo>
                  <a:pt x="734" y="606"/>
                  <a:pt x="734" y="606"/>
                  <a:pt x="734" y="597"/>
                </a:cubicBezTo>
                <a:cubicBezTo>
                  <a:pt x="734" y="597"/>
                  <a:pt x="734" y="597"/>
                  <a:pt x="730" y="597"/>
                </a:cubicBezTo>
                <a:cubicBezTo>
                  <a:pt x="721" y="597"/>
                  <a:pt x="716" y="601"/>
                  <a:pt x="716" y="609"/>
                </a:cubicBezTo>
                <a:cubicBezTo>
                  <a:pt x="716" y="611"/>
                  <a:pt x="716" y="614"/>
                  <a:pt x="716" y="617"/>
                </a:cubicBezTo>
                <a:cubicBezTo>
                  <a:pt x="716" y="619"/>
                  <a:pt x="717" y="622"/>
                  <a:pt x="717" y="623"/>
                </a:cubicBezTo>
                <a:cubicBezTo>
                  <a:pt x="717" y="626"/>
                  <a:pt x="716" y="629"/>
                  <a:pt x="710" y="630"/>
                </a:cubicBezTo>
                <a:close/>
                <a:moveTo>
                  <a:pt x="765" y="638"/>
                </a:moveTo>
                <a:cubicBezTo>
                  <a:pt x="765" y="638"/>
                  <a:pt x="765" y="638"/>
                  <a:pt x="765" y="638"/>
                </a:cubicBezTo>
                <a:cubicBezTo>
                  <a:pt x="765" y="630"/>
                  <a:pt x="765" y="630"/>
                  <a:pt x="765" y="630"/>
                </a:cubicBezTo>
                <a:cubicBezTo>
                  <a:pt x="759" y="629"/>
                  <a:pt x="758" y="626"/>
                  <a:pt x="758" y="623"/>
                </a:cubicBezTo>
                <a:cubicBezTo>
                  <a:pt x="758" y="622"/>
                  <a:pt x="758" y="619"/>
                  <a:pt x="759" y="617"/>
                </a:cubicBezTo>
                <a:cubicBezTo>
                  <a:pt x="759" y="614"/>
                  <a:pt x="759" y="611"/>
                  <a:pt x="759" y="609"/>
                </a:cubicBezTo>
                <a:cubicBezTo>
                  <a:pt x="759" y="601"/>
                  <a:pt x="754" y="597"/>
                  <a:pt x="745" y="597"/>
                </a:cubicBezTo>
                <a:cubicBezTo>
                  <a:pt x="745" y="597"/>
                  <a:pt x="745" y="597"/>
                  <a:pt x="741" y="597"/>
                </a:cubicBezTo>
                <a:cubicBezTo>
                  <a:pt x="741" y="597"/>
                  <a:pt x="741" y="597"/>
                  <a:pt x="741" y="606"/>
                </a:cubicBezTo>
                <a:cubicBezTo>
                  <a:pt x="741" y="606"/>
                  <a:pt x="741" y="606"/>
                  <a:pt x="742" y="606"/>
                </a:cubicBezTo>
                <a:cubicBezTo>
                  <a:pt x="746" y="606"/>
                  <a:pt x="748" y="608"/>
                  <a:pt x="748" y="612"/>
                </a:cubicBezTo>
                <a:cubicBezTo>
                  <a:pt x="748" y="613"/>
                  <a:pt x="747" y="615"/>
                  <a:pt x="747" y="616"/>
                </a:cubicBezTo>
                <a:cubicBezTo>
                  <a:pt x="747" y="618"/>
                  <a:pt x="747" y="620"/>
                  <a:pt x="747" y="623"/>
                </a:cubicBezTo>
                <a:cubicBezTo>
                  <a:pt x="747" y="630"/>
                  <a:pt x="749" y="632"/>
                  <a:pt x="755" y="634"/>
                </a:cubicBezTo>
                <a:cubicBezTo>
                  <a:pt x="755" y="634"/>
                  <a:pt x="755" y="634"/>
                  <a:pt x="755" y="634"/>
                </a:cubicBezTo>
                <a:cubicBezTo>
                  <a:pt x="749" y="635"/>
                  <a:pt x="747" y="638"/>
                  <a:pt x="747" y="645"/>
                </a:cubicBezTo>
                <a:cubicBezTo>
                  <a:pt x="747" y="647"/>
                  <a:pt x="747" y="650"/>
                  <a:pt x="747" y="651"/>
                </a:cubicBezTo>
                <a:cubicBezTo>
                  <a:pt x="747" y="653"/>
                  <a:pt x="748" y="654"/>
                  <a:pt x="748" y="656"/>
                </a:cubicBezTo>
                <a:cubicBezTo>
                  <a:pt x="748" y="659"/>
                  <a:pt x="747" y="662"/>
                  <a:pt x="742" y="662"/>
                </a:cubicBezTo>
                <a:cubicBezTo>
                  <a:pt x="742" y="662"/>
                  <a:pt x="742" y="662"/>
                  <a:pt x="741" y="662"/>
                </a:cubicBezTo>
                <a:cubicBezTo>
                  <a:pt x="741" y="662"/>
                  <a:pt x="741" y="662"/>
                  <a:pt x="741" y="671"/>
                </a:cubicBezTo>
                <a:cubicBezTo>
                  <a:pt x="741" y="671"/>
                  <a:pt x="741" y="671"/>
                  <a:pt x="745" y="671"/>
                </a:cubicBezTo>
                <a:cubicBezTo>
                  <a:pt x="754" y="671"/>
                  <a:pt x="759" y="668"/>
                  <a:pt x="759" y="658"/>
                </a:cubicBezTo>
                <a:cubicBezTo>
                  <a:pt x="759" y="656"/>
                  <a:pt x="759" y="654"/>
                  <a:pt x="759" y="651"/>
                </a:cubicBezTo>
                <a:cubicBezTo>
                  <a:pt x="758" y="648"/>
                  <a:pt x="758" y="646"/>
                  <a:pt x="758" y="644"/>
                </a:cubicBezTo>
                <a:cubicBezTo>
                  <a:pt x="758" y="641"/>
                  <a:pt x="759" y="638"/>
                  <a:pt x="765" y="638"/>
                </a:cubicBezTo>
                <a:close/>
                <a:moveTo>
                  <a:pt x="812" y="597"/>
                </a:moveTo>
                <a:cubicBezTo>
                  <a:pt x="812" y="597"/>
                  <a:pt x="812" y="597"/>
                  <a:pt x="812" y="597"/>
                </a:cubicBezTo>
                <a:cubicBezTo>
                  <a:pt x="807" y="597"/>
                  <a:pt x="807" y="597"/>
                  <a:pt x="807" y="597"/>
                </a:cubicBezTo>
                <a:cubicBezTo>
                  <a:pt x="805" y="599"/>
                  <a:pt x="804" y="600"/>
                  <a:pt x="801" y="601"/>
                </a:cubicBezTo>
                <a:cubicBezTo>
                  <a:pt x="800" y="603"/>
                  <a:pt x="798" y="603"/>
                  <a:pt x="796" y="604"/>
                </a:cubicBezTo>
                <a:cubicBezTo>
                  <a:pt x="794" y="605"/>
                  <a:pt x="793" y="605"/>
                  <a:pt x="791" y="606"/>
                </a:cubicBezTo>
                <a:cubicBezTo>
                  <a:pt x="789" y="607"/>
                  <a:pt x="787" y="608"/>
                  <a:pt x="785" y="608"/>
                </a:cubicBezTo>
                <a:cubicBezTo>
                  <a:pt x="785" y="608"/>
                  <a:pt x="785" y="608"/>
                  <a:pt x="785" y="619"/>
                </a:cubicBezTo>
                <a:cubicBezTo>
                  <a:pt x="788" y="618"/>
                  <a:pt x="791" y="616"/>
                  <a:pt x="793" y="616"/>
                </a:cubicBezTo>
                <a:cubicBezTo>
                  <a:pt x="796" y="615"/>
                  <a:pt x="798" y="613"/>
                  <a:pt x="801" y="612"/>
                </a:cubicBezTo>
                <a:cubicBezTo>
                  <a:pt x="801" y="612"/>
                  <a:pt x="801" y="612"/>
                  <a:pt x="801" y="671"/>
                </a:cubicBezTo>
                <a:cubicBezTo>
                  <a:pt x="801" y="671"/>
                  <a:pt x="801" y="671"/>
                  <a:pt x="812" y="671"/>
                </a:cubicBezTo>
                <a:cubicBezTo>
                  <a:pt x="812" y="671"/>
                  <a:pt x="812" y="671"/>
                  <a:pt x="812" y="597"/>
                </a:cubicBezTo>
                <a:close/>
                <a:moveTo>
                  <a:pt x="860" y="597"/>
                </a:moveTo>
                <a:cubicBezTo>
                  <a:pt x="860" y="597"/>
                  <a:pt x="860" y="597"/>
                  <a:pt x="860" y="597"/>
                </a:cubicBezTo>
                <a:cubicBezTo>
                  <a:pt x="854" y="597"/>
                  <a:pt x="854" y="597"/>
                  <a:pt x="854" y="597"/>
                </a:cubicBezTo>
                <a:cubicBezTo>
                  <a:pt x="852" y="599"/>
                  <a:pt x="851" y="600"/>
                  <a:pt x="849" y="601"/>
                </a:cubicBezTo>
                <a:cubicBezTo>
                  <a:pt x="847" y="603"/>
                  <a:pt x="845" y="603"/>
                  <a:pt x="844" y="604"/>
                </a:cubicBezTo>
                <a:cubicBezTo>
                  <a:pt x="842" y="605"/>
                  <a:pt x="840" y="606"/>
                  <a:pt x="838" y="607"/>
                </a:cubicBezTo>
                <a:cubicBezTo>
                  <a:pt x="836" y="608"/>
                  <a:pt x="835" y="608"/>
                  <a:pt x="833" y="608"/>
                </a:cubicBezTo>
                <a:cubicBezTo>
                  <a:pt x="833" y="608"/>
                  <a:pt x="833" y="608"/>
                  <a:pt x="833" y="619"/>
                </a:cubicBezTo>
                <a:cubicBezTo>
                  <a:pt x="836" y="618"/>
                  <a:pt x="838" y="617"/>
                  <a:pt x="841" y="616"/>
                </a:cubicBezTo>
                <a:cubicBezTo>
                  <a:pt x="844" y="615"/>
                  <a:pt x="846" y="613"/>
                  <a:pt x="848" y="612"/>
                </a:cubicBezTo>
                <a:cubicBezTo>
                  <a:pt x="848" y="612"/>
                  <a:pt x="848" y="612"/>
                  <a:pt x="848" y="671"/>
                </a:cubicBezTo>
                <a:cubicBezTo>
                  <a:pt x="848" y="671"/>
                  <a:pt x="848" y="671"/>
                  <a:pt x="860" y="671"/>
                </a:cubicBezTo>
                <a:cubicBezTo>
                  <a:pt x="860" y="671"/>
                  <a:pt x="860" y="671"/>
                  <a:pt x="860" y="597"/>
                </a:cubicBezTo>
                <a:close/>
                <a:moveTo>
                  <a:pt x="906" y="597"/>
                </a:moveTo>
                <a:cubicBezTo>
                  <a:pt x="906" y="597"/>
                  <a:pt x="906" y="597"/>
                  <a:pt x="906" y="597"/>
                </a:cubicBezTo>
                <a:cubicBezTo>
                  <a:pt x="902" y="597"/>
                  <a:pt x="902" y="597"/>
                  <a:pt x="902" y="597"/>
                </a:cubicBezTo>
                <a:cubicBezTo>
                  <a:pt x="899" y="599"/>
                  <a:pt x="898" y="600"/>
                  <a:pt x="896" y="601"/>
                </a:cubicBezTo>
                <a:cubicBezTo>
                  <a:pt x="894" y="603"/>
                  <a:pt x="892" y="603"/>
                  <a:pt x="891" y="604"/>
                </a:cubicBezTo>
                <a:cubicBezTo>
                  <a:pt x="888" y="605"/>
                  <a:pt x="887" y="606"/>
                  <a:pt x="885" y="607"/>
                </a:cubicBezTo>
                <a:cubicBezTo>
                  <a:pt x="883" y="608"/>
                  <a:pt x="881" y="608"/>
                  <a:pt x="880" y="608"/>
                </a:cubicBezTo>
                <a:cubicBezTo>
                  <a:pt x="880" y="608"/>
                  <a:pt x="880" y="608"/>
                  <a:pt x="880" y="619"/>
                </a:cubicBezTo>
                <a:cubicBezTo>
                  <a:pt x="883" y="618"/>
                  <a:pt x="886" y="617"/>
                  <a:pt x="888" y="616"/>
                </a:cubicBezTo>
                <a:cubicBezTo>
                  <a:pt x="890" y="615"/>
                  <a:pt x="893" y="613"/>
                  <a:pt x="894" y="612"/>
                </a:cubicBezTo>
                <a:cubicBezTo>
                  <a:pt x="894" y="612"/>
                  <a:pt x="894" y="612"/>
                  <a:pt x="894" y="671"/>
                </a:cubicBezTo>
                <a:cubicBezTo>
                  <a:pt x="894" y="671"/>
                  <a:pt x="894" y="671"/>
                  <a:pt x="906" y="671"/>
                </a:cubicBezTo>
                <a:cubicBezTo>
                  <a:pt x="906" y="671"/>
                  <a:pt x="906" y="671"/>
                  <a:pt x="906" y="597"/>
                </a:cubicBezTo>
                <a:close/>
                <a:moveTo>
                  <a:pt x="1029" y="597"/>
                </a:moveTo>
                <a:cubicBezTo>
                  <a:pt x="1029" y="597"/>
                  <a:pt x="1029" y="597"/>
                  <a:pt x="1029" y="597"/>
                </a:cubicBezTo>
                <a:cubicBezTo>
                  <a:pt x="1024" y="597"/>
                  <a:pt x="1024" y="597"/>
                  <a:pt x="1024" y="597"/>
                </a:cubicBezTo>
                <a:cubicBezTo>
                  <a:pt x="1022" y="599"/>
                  <a:pt x="1020" y="600"/>
                  <a:pt x="1018" y="601"/>
                </a:cubicBezTo>
                <a:cubicBezTo>
                  <a:pt x="1016" y="603"/>
                  <a:pt x="1015" y="603"/>
                  <a:pt x="1013" y="604"/>
                </a:cubicBezTo>
                <a:cubicBezTo>
                  <a:pt x="1011" y="605"/>
                  <a:pt x="1009" y="606"/>
                  <a:pt x="1008" y="607"/>
                </a:cubicBezTo>
                <a:cubicBezTo>
                  <a:pt x="1005" y="608"/>
                  <a:pt x="1004" y="608"/>
                  <a:pt x="1002" y="608"/>
                </a:cubicBezTo>
                <a:cubicBezTo>
                  <a:pt x="1002" y="608"/>
                  <a:pt x="1002" y="608"/>
                  <a:pt x="1002" y="619"/>
                </a:cubicBezTo>
                <a:cubicBezTo>
                  <a:pt x="1005" y="618"/>
                  <a:pt x="1008" y="617"/>
                  <a:pt x="1010" y="616"/>
                </a:cubicBezTo>
                <a:cubicBezTo>
                  <a:pt x="1013" y="615"/>
                  <a:pt x="1015" y="613"/>
                  <a:pt x="1017" y="612"/>
                </a:cubicBezTo>
                <a:cubicBezTo>
                  <a:pt x="1017" y="612"/>
                  <a:pt x="1017" y="612"/>
                  <a:pt x="1017" y="671"/>
                </a:cubicBezTo>
                <a:cubicBezTo>
                  <a:pt x="1017" y="671"/>
                  <a:pt x="1017" y="671"/>
                  <a:pt x="1029" y="671"/>
                </a:cubicBezTo>
                <a:cubicBezTo>
                  <a:pt x="1029" y="671"/>
                  <a:pt x="1029" y="671"/>
                  <a:pt x="1029" y="597"/>
                </a:cubicBezTo>
                <a:close/>
                <a:moveTo>
                  <a:pt x="1076" y="597"/>
                </a:moveTo>
                <a:cubicBezTo>
                  <a:pt x="1076" y="597"/>
                  <a:pt x="1076" y="597"/>
                  <a:pt x="1076" y="597"/>
                </a:cubicBezTo>
                <a:cubicBezTo>
                  <a:pt x="1071" y="597"/>
                  <a:pt x="1071" y="597"/>
                  <a:pt x="1071" y="597"/>
                </a:cubicBezTo>
                <a:cubicBezTo>
                  <a:pt x="1069" y="599"/>
                  <a:pt x="1068" y="600"/>
                  <a:pt x="1065" y="601"/>
                </a:cubicBezTo>
                <a:cubicBezTo>
                  <a:pt x="1064" y="603"/>
                  <a:pt x="1062" y="603"/>
                  <a:pt x="1060" y="604"/>
                </a:cubicBezTo>
                <a:cubicBezTo>
                  <a:pt x="1059" y="605"/>
                  <a:pt x="1057" y="606"/>
                  <a:pt x="1055" y="607"/>
                </a:cubicBezTo>
                <a:cubicBezTo>
                  <a:pt x="1053" y="608"/>
                  <a:pt x="1051" y="608"/>
                  <a:pt x="1049" y="608"/>
                </a:cubicBezTo>
                <a:cubicBezTo>
                  <a:pt x="1049" y="608"/>
                  <a:pt x="1049" y="608"/>
                  <a:pt x="1049" y="619"/>
                </a:cubicBezTo>
                <a:cubicBezTo>
                  <a:pt x="1052" y="618"/>
                  <a:pt x="1055" y="617"/>
                  <a:pt x="1057" y="616"/>
                </a:cubicBezTo>
                <a:cubicBezTo>
                  <a:pt x="1060" y="615"/>
                  <a:pt x="1062" y="613"/>
                  <a:pt x="1065" y="612"/>
                </a:cubicBezTo>
                <a:cubicBezTo>
                  <a:pt x="1065" y="612"/>
                  <a:pt x="1065" y="612"/>
                  <a:pt x="1065" y="671"/>
                </a:cubicBezTo>
                <a:cubicBezTo>
                  <a:pt x="1065" y="671"/>
                  <a:pt x="1065" y="671"/>
                  <a:pt x="1076" y="671"/>
                </a:cubicBezTo>
                <a:cubicBezTo>
                  <a:pt x="1076" y="671"/>
                  <a:pt x="1076" y="671"/>
                  <a:pt x="1076" y="597"/>
                </a:cubicBezTo>
                <a:close/>
                <a:moveTo>
                  <a:pt x="1123" y="597"/>
                </a:moveTo>
                <a:cubicBezTo>
                  <a:pt x="1123" y="597"/>
                  <a:pt x="1123" y="597"/>
                  <a:pt x="1123" y="597"/>
                </a:cubicBezTo>
                <a:cubicBezTo>
                  <a:pt x="1119" y="597"/>
                  <a:pt x="1119" y="597"/>
                  <a:pt x="1119" y="597"/>
                </a:cubicBezTo>
                <a:cubicBezTo>
                  <a:pt x="1116" y="599"/>
                  <a:pt x="1115" y="600"/>
                  <a:pt x="1113" y="601"/>
                </a:cubicBezTo>
                <a:cubicBezTo>
                  <a:pt x="1111" y="603"/>
                  <a:pt x="1109" y="603"/>
                  <a:pt x="1108" y="604"/>
                </a:cubicBezTo>
                <a:cubicBezTo>
                  <a:pt x="1105" y="605"/>
                  <a:pt x="1104" y="605"/>
                  <a:pt x="1102" y="606"/>
                </a:cubicBezTo>
                <a:cubicBezTo>
                  <a:pt x="1100" y="607"/>
                  <a:pt x="1098" y="608"/>
                  <a:pt x="1097" y="608"/>
                </a:cubicBezTo>
                <a:cubicBezTo>
                  <a:pt x="1097" y="608"/>
                  <a:pt x="1097" y="608"/>
                  <a:pt x="1097" y="619"/>
                </a:cubicBezTo>
                <a:cubicBezTo>
                  <a:pt x="1100" y="618"/>
                  <a:pt x="1103" y="616"/>
                  <a:pt x="1105" y="616"/>
                </a:cubicBezTo>
                <a:cubicBezTo>
                  <a:pt x="1107" y="615"/>
                  <a:pt x="1110" y="613"/>
                  <a:pt x="1111" y="612"/>
                </a:cubicBezTo>
                <a:cubicBezTo>
                  <a:pt x="1111" y="612"/>
                  <a:pt x="1111" y="612"/>
                  <a:pt x="1111" y="671"/>
                </a:cubicBezTo>
                <a:cubicBezTo>
                  <a:pt x="1111" y="671"/>
                  <a:pt x="1111" y="671"/>
                  <a:pt x="1123" y="671"/>
                </a:cubicBezTo>
                <a:cubicBezTo>
                  <a:pt x="1123" y="671"/>
                  <a:pt x="1123" y="671"/>
                  <a:pt x="1123" y="597"/>
                </a:cubicBezTo>
                <a:close/>
                <a:moveTo>
                  <a:pt x="1168" y="671"/>
                </a:moveTo>
                <a:cubicBezTo>
                  <a:pt x="1160" y="671"/>
                  <a:pt x="1154" y="668"/>
                  <a:pt x="1149" y="662"/>
                </a:cubicBezTo>
                <a:cubicBezTo>
                  <a:pt x="1145" y="656"/>
                  <a:pt x="1143" y="647"/>
                  <a:pt x="1143" y="634"/>
                </a:cubicBezTo>
                <a:cubicBezTo>
                  <a:pt x="1143" y="621"/>
                  <a:pt x="1145" y="612"/>
                  <a:pt x="1150" y="605"/>
                </a:cubicBezTo>
                <a:cubicBezTo>
                  <a:pt x="1154" y="599"/>
                  <a:pt x="1161" y="595"/>
                  <a:pt x="1170" y="595"/>
                </a:cubicBezTo>
                <a:cubicBezTo>
                  <a:pt x="1186" y="595"/>
                  <a:pt x="1194" y="607"/>
                  <a:pt x="1194" y="633"/>
                </a:cubicBezTo>
                <a:cubicBezTo>
                  <a:pt x="1194" y="645"/>
                  <a:pt x="1192" y="655"/>
                  <a:pt x="1187" y="661"/>
                </a:cubicBezTo>
                <a:cubicBezTo>
                  <a:pt x="1182" y="668"/>
                  <a:pt x="1176" y="671"/>
                  <a:pt x="1168" y="671"/>
                </a:cubicBezTo>
                <a:close/>
                <a:moveTo>
                  <a:pt x="1169" y="605"/>
                </a:moveTo>
                <a:cubicBezTo>
                  <a:pt x="1159" y="605"/>
                  <a:pt x="1155" y="615"/>
                  <a:pt x="1155" y="634"/>
                </a:cubicBezTo>
                <a:cubicBezTo>
                  <a:pt x="1155" y="653"/>
                  <a:pt x="1159" y="661"/>
                  <a:pt x="1168" y="661"/>
                </a:cubicBezTo>
                <a:cubicBezTo>
                  <a:pt x="1177" y="661"/>
                  <a:pt x="1182" y="653"/>
                  <a:pt x="1182" y="634"/>
                </a:cubicBezTo>
                <a:cubicBezTo>
                  <a:pt x="1182" y="614"/>
                  <a:pt x="1177" y="605"/>
                  <a:pt x="1169" y="605"/>
                </a:cubicBezTo>
                <a:close/>
                <a:moveTo>
                  <a:pt x="1238" y="671"/>
                </a:moveTo>
                <a:cubicBezTo>
                  <a:pt x="1231" y="671"/>
                  <a:pt x="1224" y="668"/>
                  <a:pt x="1221" y="662"/>
                </a:cubicBezTo>
                <a:cubicBezTo>
                  <a:pt x="1216" y="656"/>
                  <a:pt x="1214" y="647"/>
                  <a:pt x="1214" y="634"/>
                </a:cubicBezTo>
                <a:cubicBezTo>
                  <a:pt x="1214" y="621"/>
                  <a:pt x="1216" y="612"/>
                  <a:pt x="1221" y="605"/>
                </a:cubicBezTo>
                <a:cubicBezTo>
                  <a:pt x="1225" y="599"/>
                  <a:pt x="1232" y="595"/>
                  <a:pt x="1241" y="595"/>
                </a:cubicBezTo>
                <a:cubicBezTo>
                  <a:pt x="1257" y="595"/>
                  <a:pt x="1265" y="607"/>
                  <a:pt x="1265" y="633"/>
                </a:cubicBezTo>
                <a:cubicBezTo>
                  <a:pt x="1265" y="645"/>
                  <a:pt x="1262" y="655"/>
                  <a:pt x="1258" y="661"/>
                </a:cubicBezTo>
                <a:cubicBezTo>
                  <a:pt x="1253" y="668"/>
                  <a:pt x="1247" y="671"/>
                  <a:pt x="1238" y="671"/>
                </a:cubicBezTo>
                <a:close/>
                <a:moveTo>
                  <a:pt x="1240" y="605"/>
                </a:moveTo>
                <a:cubicBezTo>
                  <a:pt x="1231" y="605"/>
                  <a:pt x="1226" y="615"/>
                  <a:pt x="1226" y="634"/>
                </a:cubicBezTo>
                <a:cubicBezTo>
                  <a:pt x="1226" y="653"/>
                  <a:pt x="1230" y="661"/>
                  <a:pt x="1239" y="661"/>
                </a:cubicBezTo>
                <a:cubicBezTo>
                  <a:pt x="1248" y="661"/>
                  <a:pt x="1252" y="653"/>
                  <a:pt x="1252" y="634"/>
                </a:cubicBezTo>
                <a:cubicBezTo>
                  <a:pt x="1252" y="614"/>
                  <a:pt x="1248" y="605"/>
                  <a:pt x="1240" y="605"/>
                </a:cubicBezTo>
                <a:close/>
                <a:moveTo>
                  <a:pt x="927" y="630"/>
                </a:moveTo>
                <a:cubicBezTo>
                  <a:pt x="927" y="630"/>
                  <a:pt x="927" y="630"/>
                  <a:pt x="927" y="630"/>
                </a:cubicBezTo>
                <a:cubicBezTo>
                  <a:pt x="926" y="638"/>
                  <a:pt x="926" y="638"/>
                  <a:pt x="926" y="638"/>
                </a:cubicBezTo>
                <a:cubicBezTo>
                  <a:pt x="933" y="638"/>
                  <a:pt x="933" y="641"/>
                  <a:pt x="933" y="644"/>
                </a:cubicBezTo>
                <a:cubicBezTo>
                  <a:pt x="933" y="646"/>
                  <a:pt x="933" y="648"/>
                  <a:pt x="933" y="651"/>
                </a:cubicBezTo>
                <a:cubicBezTo>
                  <a:pt x="933" y="654"/>
                  <a:pt x="932" y="656"/>
                  <a:pt x="932" y="658"/>
                </a:cubicBezTo>
                <a:cubicBezTo>
                  <a:pt x="932" y="668"/>
                  <a:pt x="938" y="671"/>
                  <a:pt x="947" y="671"/>
                </a:cubicBezTo>
                <a:cubicBezTo>
                  <a:pt x="947" y="671"/>
                  <a:pt x="947" y="671"/>
                  <a:pt x="951" y="671"/>
                </a:cubicBezTo>
                <a:cubicBezTo>
                  <a:pt x="951" y="671"/>
                  <a:pt x="951" y="671"/>
                  <a:pt x="951" y="662"/>
                </a:cubicBezTo>
                <a:cubicBezTo>
                  <a:pt x="951" y="662"/>
                  <a:pt x="951" y="662"/>
                  <a:pt x="949" y="662"/>
                </a:cubicBezTo>
                <a:cubicBezTo>
                  <a:pt x="945" y="662"/>
                  <a:pt x="944" y="659"/>
                  <a:pt x="944" y="656"/>
                </a:cubicBezTo>
                <a:cubicBezTo>
                  <a:pt x="944" y="654"/>
                  <a:pt x="944" y="653"/>
                  <a:pt x="945" y="651"/>
                </a:cubicBezTo>
                <a:cubicBezTo>
                  <a:pt x="945" y="650"/>
                  <a:pt x="945" y="647"/>
                  <a:pt x="945" y="645"/>
                </a:cubicBezTo>
                <a:cubicBezTo>
                  <a:pt x="945" y="638"/>
                  <a:pt x="942" y="635"/>
                  <a:pt x="936" y="634"/>
                </a:cubicBezTo>
                <a:cubicBezTo>
                  <a:pt x="936" y="634"/>
                  <a:pt x="936" y="634"/>
                  <a:pt x="936" y="634"/>
                </a:cubicBezTo>
                <a:cubicBezTo>
                  <a:pt x="942" y="632"/>
                  <a:pt x="945" y="630"/>
                  <a:pt x="945" y="623"/>
                </a:cubicBezTo>
                <a:cubicBezTo>
                  <a:pt x="945" y="620"/>
                  <a:pt x="945" y="618"/>
                  <a:pt x="945" y="616"/>
                </a:cubicBezTo>
                <a:cubicBezTo>
                  <a:pt x="944" y="615"/>
                  <a:pt x="944" y="613"/>
                  <a:pt x="944" y="612"/>
                </a:cubicBezTo>
                <a:cubicBezTo>
                  <a:pt x="944" y="608"/>
                  <a:pt x="945" y="606"/>
                  <a:pt x="949" y="606"/>
                </a:cubicBezTo>
                <a:cubicBezTo>
                  <a:pt x="949" y="606"/>
                  <a:pt x="949" y="606"/>
                  <a:pt x="951" y="606"/>
                </a:cubicBezTo>
                <a:cubicBezTo>
                  <a:pt x="951" y="606"/>
                  <a:pt x="951" y="606"/>
                  <a:pt x="951" y="597"/>
                </a:cubicBezTo>
                <a:cubicBezTo>
                  <a:pt x="951" y="597"/>
                  <a:pt x="951" y="597"/>
                  <a:pt x="947" y="597"/>
                </a:cubicBezTo>
                <a:cubicBezTo>
                  <a:pt x="938" y="597"/>
                  <a:pt x="932" y="601"/>
                  <a:pt x="932" y="609"/>
                </a:cubicBezTo>
                <a:cubicBezTo>
                  <a:pt x="932" y="611"/>
                  <a:pt x="933" y="614"/>
                  <a:pt x="933" y="617"/>
                </a:cubicBezTo>
                <a:cubicBezTo>
                  <a:pt x="933" y="619"/>
                  <a:pt x="933" y="622"/>
                  <a:pt x="933" y="623"/>
                </a:cubicBezTo>
                <a:cubicBezTo>
                  <a:pt x="933" y="626"/>
                  <a:pt x="933" y="629"/>
                  <a:pt x="927" y="630"/>
                </a:cubicBezTo>
                <a:close/>
                <a:moveTo>
                  <a:pt x="981" y="638"/>
                </a:moveTo>
                <a:cubicBezTo>
                  <a:pt x="981" y="638"/>
                  <a:pt x="981" y="638"/>
                  <a:pt x="981" y="638"/>
                </a:cubicBezTo>
                <a:cubicBezTo>
                  <a:pt x="981" y="630"/>
                  <a:pt x="981" y="630"/>
                  <a:pt x="981" y="630"/>
                </a:cubicBezTo>
                <a:cubicBezTo>
                  <a:pt x="975" y="629"/>
                  <a:pt x="975" y="626"/>
                  <a:pt x="975" y="623"/>
                </a:cubicBezTo>
                <a:cubicBezTo>
                  <a:pt x="975" y="622"/>
                  <a:pt x="975" y="619"/>
                  <a:pt x="975" y="617"/>
                </a:cubicBezTo>
                <a:cubicBezTo>
                  <a:pt x="976" y="614"/>
                  <a:pt x="976" y="611"/>
                  <a:pt x="976" y="609"/>
                </a:cubicBezTo>
                <a:cubicBezTo>
                  <a:pt x="976" y="601"/>
                  <a:pt x="970" y="597"/>
                  <a:pt x="961" y="597"/>
                </a:cubicBezTo>
                <a:cubicBezTo>
                  <a:pt x="961" y="597"/>
                  <a:pt x="961" y="597"/>
                  <a:pt x="957" y="597"/>
                </a:cubicBezTo>
                <a:cubicBezTo>
                  <a:pt x="957" y="597"/>
                  <a:pt x="957" y="597"/>
                  <a:pt x="957" y="606"/>
                </a:cubicBezTo>
                <a:cubicBezTo>
                  <a:pt x="957" y="606"/>
                  <a:pt x="957" y="606"/>
                  <a:pt x="959" y="606"/>
                </a:cubicBezTo>
                <a:cubicBezTo>
                  <a:pt x="963" y="606"/>
                  <a:pt x="964" y="608"/>
                  <a:pt x="964" y="612"/>
                </a:cubicBezTo>
                <a:cubicBezTo>
                  <a:pt x="964" y="613"/>
                  <a:pt x="964" y="615"/>
                  <a:pt x="964" y="616"/>
                </a:cubicBezTo>
                <a:cubicBezTo>
                  <a:pt x="963" y="618"/>
                  <a:pt x="963" y="620"/>
                  <a:pt x="963" y="623"/>
                </a:cubicBezTo>
                <a:cubicBezTo>
                  <a:pt x="963" y="630"/>
                  <a:pt x="966" y="632"/>
                  <a:pt x="972" y="634"/>
                </a:cubicBezTo>
                <a:cubicBezTo>
                  <a:pt x="972" y="634"/>
                  <a:pt x="972" y="634"/>
                  <a:pt x="972" y="634"/>
                </a:cubicBezTo>
                <a:cubicBezTo>
                  <a:pt x="966" y="635"/>
                  <a:pt x="963" y="638"/>
                  <a:pt x="963" y="645"/>
                </a:cubicBezTo>
                <a:cubicBezTo>
                  <a:pt x="963" y="647"/>
                  <a:pt x="963" y="650"/>
                  <a:pt x="964" y="651"/>
                </a:cubicBezTo>
                <a:cubicBezTo>
                  <a:pt x="964" y="653"/>
                  <a:pt x="964" y="654"/>
                  <a:pt x="964" y="656"/>
                </a:cubicBezTo>
                <a:cubicBezTo>
                  <a:pt x="964" y="659"/>
                  <a:pt x="963" y="662"/>
                  <a:pt x="959" y="662"/>
                </a:cubicBezTo>
                <a:cubicBezTo>
                  <a:pt x="959" y="662"/>
                  <a:pt x="959" y="662"/>
                  <a:pt x="957" y="662"/>
                </a:cubicBezTo>
                <a:cubicBezTo>
                  <a:pt x="957" y="662"/>
                  <a:pt x="957" y="662"/>
                  <a:pt x="957" y="671"/>
                </a:cubicBezTo>
                <a:cubicBezTo>
                  <a:pt x="957" y="671"/>
                  <a:pt x="957" y="671"/>
                  <a:pt x="961" y="671"/>
                </a:cubicBezTo>
                <a:cubicBezTo>
                  <a:pt x="970" y="671"/>
                  <a:pt x="976" y="668"/>
                  <a:pt x="976" y="658"/>
                </a:cubicBezTo>
                <a:cubicBezTo>
                  <a:pt x="976" y="656"/>
                  <a:pt x="976" y="654"/>
                  <a:pt x="975" y="651"/>
                </a:cubicBezTo>
                <a:cubicBezTo>
                  <a:pt x="975" y="648"/>
                  <a:pt x="975" y="646"/>
                  <a:pt x="975" y="644"/>
                </a:cubicBezTo>
                <a:cubicBezTo>
                  <a:pt x="975" y="641"/>
                  <a:pt x="975" y="638"/>
                  <a:pt x="981" y="638"/>
                </a:cubicBezTo>
                <a:close/>
                <a:moveTo>
                  <a:pt x="1451" y="671"/>
                </a:moveTo>
                <a:cubicBezTo>
                  <a:pt x="1444" y="671"/>
                  <a:pt x="1438" y="668"/>
                  <a:pt x="1433" y="661"/>
                </a:cubicBezTo>
                <a:cubicBezTo>
                  <a:pt x="1429" y="656"/>
                  <a:pt x="1427" y="646"/>
                  <a:pt x="1427" y="634"/>
                </a:cubicBezTo>
                <a:cubicBezTo>
                  <a:pt x="1427" y="621"/>
                  <a:pt x="1429" y="612"/>
                  <a:pt x="1433" y="605"/>
                </a:cubicBezTo>
                <a:cubicBezTo>
                  <a:pt x="1438" y="598"/>
                  <a:pt x="1444" y="595"/>
                  <a:pt x="1453" y="595"/>
                </a:cubicBezTo>
                <a:cubicBezTo>
                  <a:pt x="1469" y="595"/>
                  <a:pt x="1477" y="607"/>
                  <a:pt x="1477" y="632"/>
                </a:cubicBezTo>
                <a:cubicBezTo>
                  <a:pt x="1477" y="645"/>
                  <a:pt x="1475" y="655"/>
                  <a:pt x="1471" y="661"/>
                </a:cubicBezTo>
                <a:cubicBezTo>
                  <a:pt x="1466" y="668"/>
                  <a:pt x="1460" y="671"/>
                  <a:pt x="1451" y="671"/>
                </a:cubicBezTo>
                <a:close/>
                <a:moveTo>
                  <a:pt x="1452" y="605"/>
                </a:moveTo>
                <a:cubicBezTo>
                  <a:pt x="1444" y="605"/>
                  <a:pt x="1439" y="614"/>
                  <a:pt x="1439" y="634"/>
                </a:cubicBezTo>
                <a:cubicBezTo>
                  <a:pt x="1439" y="652"/>
                  <a:pt x="1444" y="661"/>
                  <a:pt x="1452" y="661"/>
                </a:cubicBezTo>
                <a:cubicBezTo>
                  <a:pt x="1460" y="661"/>
                  <a:pt x="1465" y="652"/>
                  <a:pt x="1465" y="634"/>
                </a:cubicBezTo>
                <a:cubicBezTo>
                  <a:pt x="1465" y="614"/>
                  <a:pt x="1461" y="605"/>
                  <a:pt x="1452" y="605"/>
                </a:cubicBezTo>
                <a:close/>
                <a:moveTo>
                  <a:pt x="1569" y="671"/>
                </a:moveTo>
                <a:cubicBezTo>
                  <a:pt x="1562" y="671"/>
                  <a:pt x="1556" y="668"/>
                  <a:pt x="1552" y="661"/>
                </a:cubicBezTo>
                <a:cubicBezTo>
                  <a:pt x="1547" y="656"/>
                  <a:pt x="1545" y="646"/>
                  <a:pt x="1545" y="634"/>
                </a:cubicBezTo>
                <a:cubicBezTo>
                  <a:pt x="1545" y="621"/>
                  <a:pt x="1547" y="612"/>
                  <a:pt x="1552" y="605"/>
                </a:cubicBezTo>
                <a:cubicBezTo>
                  <a:pt x="1556" y="598"/>
                  <a:pt x="1563" y="595"/>
                  <a:pt x="1571" y="595"/>
                </a:cubicBezTo>
                <a:cubicBezTo>
                  <a:pt x="1587" y="595"/>
                  <a:pt x="1595" y="607"/>
                  <a:pt x="1595" y="632"/>
                </a:cubicBezTo>
                <a:cubicBezTo>
                  <a:pt x="1595" y="645"/>
                  <a:pt x="1593" y="655"/>
                  <a:pt x="1589" y="661"/>
                </a:cubicBezTo>
                <a:cubicBezTo>
                  <a:pt x="1584" y="668"/>
                  <a:pt x="1578" y="671"/>
                  <a:pt x="1569" y="671"/>
                </a:cubicBezTo>
                <a:close/>
                <a:moveTo>
                  <a:pt x="1571" y="605"/>
                </a:moveTo>
                <a:cubicBezTo>
                  <a:pt x="1562" y="605"/>
                  <a:pt x="1557" y="614"/>
                  <a:pt x="1557" y="634"/>
                </a:cubicBezTo>
                <a:cubicBezTo>
                  <a:pt x="1557" y="652"/>
                  <a:pt x="1562" y="661"/>
                  <a:pt x="1571" y="661"/>
                </a:cubicBezTo>
                <a:cubicBezTo>
                  <a:pt x="1579" y="661"/>
                  <a:pt x="1583" y="652"/>
                  <a:pt x="1583" y="634"/>
                </a:cubicBezTo>
                <a:cubicBezTo>
                  <a:pt x="1583" y="614"/>
                  <a:pt x="1579" y="605"/>
                  <a:pt x="1571" y="605"/>
                </a:cubicBezTo>
                <a:close/>
                <a:moveTo>
                  <a:pt x="1524" y="597"/>
                </a:moveTo>
                <a:cubicBezTo>
                  <a:pt x="1524" y="597"/>
                  <a:pt x="1524" y="597"/>
                  <a:pt x="1524" y="597"/>
                </a:cubicBezTo>
                <a:cubicBezTo>
                  <a:pt x="1519" y="597"/>
                  <a:pt x="1519" y="597"/>
                  <a:pt x="1519" y="597"/>
                </a:cubicBezTo>
                <a:cubicBezTo>
                  <a:pt x="1517" y="599"/>
                  <a:pt x="1516" y="600"/>
                  <a:pt x="1514" y="601"/>
                </a:cubicBezTo>
                <a:cubicBezTo>
                  <a:pt x="1512" y="603"/>
                  <a:pt x="1510" y="603"/>
                  <a:pt x="1509" y="604"/>
                </a:cubicBezTo>
                <a:cubicBezTo>
                  <a:pt x="1507" y="605"/>
                  <a:pt x="1505" y="605"/>
                  <a:pt x="1504" y="606"/>
                </a:cubicBezTo>
                <a:cubicBezTo>
                  <a:pt x="1502" y="607"/>
                  <a:pt x="1500" y="608"/>
                  <a:pt x="1498" y="608"/>
                </a:cubicBezTo>
                <a:cubicBezTo>
                  <a:pt x="1498" y="608"/>
                  <a:pt x="1498" y="608"/>
                  <a:pt x="1498" y="619"/>
                </a:cubicBezTo>
                <a:cubicBezTo>
                  <a:pt x="1501" y="618"/>
                  <a:pt x="1504" y="616"/>
                  <a:pt x="1506" y="616"/>
                </a:cubicBezTo>
                <a:cubicBezTo>
                  <a:pt x="1509" y="615"/>
                  <a:pt x="1511" y="613"/>
                  <a:pt x="1513" y="612"/>
                </a:cubicBezTo>
                <a:cubicBezTo>
                  <a:pt x="1513" y="612"/>
                  <a:pt x="1513" y="612"/>
                  <a:pt x="1513" y="671"/>
                </a:cubicBezTo>
                <a:cubicBezTo>
                  <a:pt x="1513" y="671"/>
                  <a:pt x="1513" y="671"/>
                  <a:pt x="1524" y="671"/>
                </a:cubicBezTo>
                <a:cubicBezTo>
                  <a:pt x="1524" y="671"/>
                  <a:pt x="1524" y="671"/>
                  <a:pt x="1524" y="597"/>
                </a:cubicBezTo>
                <a:close/>
                <a:moveTo>
                  <a:pt x="1640" y="671"/>
                </a:moveTo>
                <a:cubicBezTo>
                  <a:pt x="1632" y="671"/>
                  <a:pt x="1626" y="668"/>
                  <a:pt x="1622" y="662"/>
                </a:cubicBezTo>
                <a:cubicBezTo>
                  <a:pt x="1618" y="656"/>
                  <a:pt x="1616" y="647"/>
                  <a:pt x="1616" y="634"/>
                </a:cubicBezTo>
                <a:cubicBezTo>
                  <a:pt x="1616" y="621"/>
                  <a:pt x="1618" y="612"/>
                  <a:pt x="1622" y="605"/>
                </a:cubicBezTo>
                <a:cubicBezTo>
                  <a:pt x="1627" y="599"/>
                  <a:pt x="1633" y="595"/>
                  <a:pt x="1642" y="595"/>
                </a:cubicBezTo>
                <a:cubicBezTo>
                  <a:pt x="1658" y="595"/>
                  <a:pt x="1666" y="607"/>
                  <a:pt x="1666" y="633"/>
                </a:cubicBezTo>
                <a:cubicBezTo>
                  <a:pt x="1666" y="645"/>
                  <a:pt x="1664" y="655"/>
                  <a:pt x="1660" y="661"/>
                </a:cubicBezTo>
                <a:cubicBezTo>
                  <a:pt x="1655" y="668"/>
                  <a:pt x="1649" y="671"/>
                  <a:pt x="1640" y="671"/>
                </a:cubicBezTo>
                <a:close/>
                <a:moveTo>
                  <a:pt x="1641" y="605"/>
                </a:moveTo>
                <a:cubicBezTo>
                  <a:pt x="1632" y="605"/>
                  <a:pt x="1627" y="615"/>
                  <a:pt x="1627" y="634"/>
                </a:cubicBezTo>
                <a:cubicBezTo>
                  <a:pt x="1627" y="653"/>
                  <a:pt x="1632" y="661"/>
                  <a:pt x="1641" y="661"/>
                </a:cubicBezTo>
                <a:cubicBezTo>
                  <a:pt x="1649" y="661"/>
                  <a:pt x="1654" y="653"/>
                  <a:pt x="1654" y="634"/>
                </a:cubicBezTo>
                <a:cubicBezTo>
                  <a:pt x="1654" y="614"/>
                  <a:pt x="1649" y="605"/>
                  <a:pt x="1641" y="605"/>
                </a:cubicBezTo>
                <a:close/>
                <a:moveTo>
                  <a:pt x="1687" y="630"/>
                </a:moveTo>
                <a:cubicBezTo>
                  <a:pt x="1687" y="630"/>
                  <a:pt x="1687" y="630"/>
                  <a:pt x="1687" y="630"/>
                </a:cubicBezTo>
                <a:cubicBezTo>
                  <a:pt x="1687" y="638"/>
                  <a:pt x="1687" y="638"/>
                  <a:pt x="1687" y="638"/>
                </a:cubicBezTo>
                <a:cubicBezTo>
                  <a:pt x="1693" y="638"/>
                  <a:pt x="1694" y="641"/>
                  <a:pt x="1694" y="644"/>
                </a:cubicBezTo>
                <a:cubicBezTo>
                  <a:pt x="1694" y="646"/>
                  <a:pt x="1693" y="648"/>
                  <a:pt x="1693" y="651"/>
                </a:cubicBezTo>
                <a:cubicBezTo>
                  <a:pt x="1693" y="654"/>
                  <a:pt x="1692" y="656"/>
                  <a:pt x="1692" y="658"/>
                </a:cubicBezTo>
                <a:cubicBezTo>
                  <a:pt x="1692" y="668"/>
                  <a:pt x="1698" y="671"/>
                  <a:pt x="1707" y="671"/>
                </a:cubicBezTo>
                <a:cubicBezTo>
                  <a:pt x="1707" y="671"/>
                  <a:pt x="1707" y="671"/>
                  <a:pt x="1711" y="671"/>
                </a:cubicBezTo>
                <a:cubicBezTo>
                  <a:pt x="1711" y="671"/>
                  <a:pt x="1711" y="671"/>
                  <a:pt x="1711" y="662"/>
                </a:cubicBezTo>
                <a:cubicBezTo>
                  <a:pt x="1711" y="662"/>
                  <a:pt x="1711" y="662"/>
                  <a:pt x="1709" y="662"/>
                </a:cubicBezTo>
                <a:cubicBezTo>
                  <a:pt x="1705" y="662"/>
                  <a:pt x="1704" y="659"/>
                  <a:pt x="1704" y="656"/>
                </a:cubicBezTo>
                <a:cubicBezTo>
                  <a:pt x="1704" y="654"/>
                  <a:pt x="1704" y="653"/>
                  <a:pt x="1705" y="651"/>
                </a:cubicBezTo>
                <a:cubicBezTo>
                  <a:pt x="1705" y="650"/>
                  <a:pt x="1705" y="647"/>
                  <a:pt x="1705" y="645"/>
                </a:cubicBezTo>
                <a:cubicBezTo>
                  <a:pt x="1705" y="638"/>
                  <a:pt x="1702" y="635"/>
                  <a:pt x="1697" y="634"/>
                </a:cubicBezTo>
                <a:cubicBezTo>
                  <a:pt x="1697" y="634"/>
                  <a:pt x="1697" y="634"/>
                  <a:pt x="1697" y="634"/>
                </a:cubicBezTo>
                <a:cubicBezTo>
                  <a:pt x="1702" y="632"/>
                  <a:pt x="1705" y="630"/>
                  <a:pt x="1705" y="623"/>
                </a:cubicBezTo>
                <a:cubicBezTo>
                  <a:pt x="1705" y="620"/>
                  <a:pt x="1705" y="618"/>
                  <a:pt x="1705" y="616"/>
                </a:cubicBezTo>
                <a:cubicBezTo>
                  <a:pt x="1704" y="615"/>
                  <a:pt x="1704" y="613"/>
                  <a:pt x="1704" y="612"/>
                </a:cubicBezTo>
                <a:cubicBezTo>
                  <a:pt x="1704" y="608"/>
                  <a:pt x="1705" y="606"/>
                  <a:pt x="1709" y="606"/>
                </a:cubicBezTo>
                <a:cubicBezTo>
                  <a:pt x="1709" y="606"/>
                  <a:pt x="1709" y="606"/>
                  <a:pt x="1711" y="606"/>
                </a:cubicBezTo>
                <a:cubicBezTo>
                  <a:pt x="1711" y="606"/>
                  <a:pt x="1711" y="606"/>
                  <a:pt x="1711" y="597"/>
                </a:cubicBezTo>
                <a:cubicBezTo>
                  <a:pt x="1711" y="597"/>
                  <a:pt x="1711" y="597"/>
                  <a:pt x="1707" y="597"/>
                </a:cubicBezTo>
                <a:cubicBezTo>
                  <a:pt x="1698" y="597"/>
                  <a:pt x="1692" y="601"/>
                  <a:pt x="1692" y="609"/>
                </a:cubicBezTo>
                <a:cubicBezTo>
                  <a:pt x="1692" y="611"/>
                  <a:pt x="1693" y="614"/>
                  <a:pt x="1693" y="617"/>
                </a:cubicBezTo>
                <a:cubicBezTo>
                  <a:pt x="1693" y="619"/>
                  <a:pt x="1694" y="622"/>
                  <a:pt x="1694" y="623"/>
                </a:cubicBezTo>
                <a:cubicBezTo>
                  <a:pt x="1694" y="626"/>
                  <a:pt x="1693" y="629"/>
                  <a:pt x="1687" y="630"/>
                </a:cubicBezTo>
                <a:close/>
                <a:moveTo>
                  <a:pt x="1742" y="638"/>
                </a:moveTo>
                <a:cubicBezTo>
                  <a:pt x="1742" y="638"/>
                  <a:pt x="1742" y="638"/>
                  <a:pt x="1742" y="638"/>
                </a:cubicBezTo>
                <a:cubicBezTo>
                  <a:pt x="1742" y="630"/>
                  <a:pt x="1742" y="630"/>
                  <a:pt x="1742" y="630"/>
                </a:cubicBezTo>
                <a:cubicBezTo>
                  <a:pt x="1735" y="629"/>
                  <a:pt x="1735" y="626"/>
                  <a:pt x="1735" y="623"/>
                </a:cubicBezTo>
                <a:cubicBezTo>
                  <a:pt x="1735" y="622"/>
                  <a:pt x="1735" y="619"/>
                  <a:pt x="1735" y="617"/>
                </a:cubicBezTo>
                <a:cubicBezTo>
                  <a:pt x="1736" y="614"/>
                  <a:pt x="1736" y="611"/>
                  <a:pt x="1736" y="609"/>
                </a:cubicBezTo>
                <a:cubicBezTo>
                  <a:pt x="1736" y="601"/>
                  <a:pt x="1731" y="597"/>
                  <a:pt x="1721" y="597"/>
                </a:cubicBezTo>
                <a:cubicBezTo>
                  <a:pt x="1721" y="597"/>
                  <a:pt x="1721" y="597"/>
                  <a:pt x="1718" y="597"/>
                </a:cubicBezTo>
                <a:cubicBezTo>
                  <a:pt x="1718" y="597"/>
                  <a:pt x="1718" y="597"/>
                  <a:pt x="1718" y="606"/>
                </a:cubicBezTo>
                <a:cubicBezTo>
                  <a:pt x="1718" y="606"/>
                  <a:pt x="1718" y="606"/>
                  <a:pt x="1719" y="606"/>
                </a:cubicBezTo>
                <a:cubicBezTo>
                  <a:pt x="1723" y="606"/>
                  <a:pt x="1724" y="608"/>
                  <a:pt x="1724" y="612"/>
                </a:cubicBezTo>
                <a:cubicBezTo>
                  <a:pt x="1724" y="613"/>
                  <a:pt x="1724" y="615"/>
                  <a:pt x="1724" y="616"/>
                </a:cubicBezTo>
                <a:cubicBezTo>
                  <a:pt x="1724" y="618"/>
                  <a:pt x="1724" y="620"/>
                  <a:pt x="1724" y="623"/>
                </a:cubicBezTo>
                <a:cubicBezTo>
                  <a:pt x="1724" y="630"/>
                  <a:pt x="1726" y="632"/>
                  <a:pt x="1732" y="634"/>
                </a:cubicBezTo>
                <a:cubicBezTo>
                  <a:pt x="1732" y="634"/>
                  <a:pt x="1732" y="634"/>
                  <a:pt x="1732" y="634"/>
                </a:cubicBezTo>
                <a:cubicBezTo>
                  <a:pt x="1726" y="635"/>
                  <a:pt x="1724" y="638"/>
                  <a:pt x="1724" y="645"/>
                </a:cubicBezTo>
                <a:cubicBezTo>
                  <a:pt x="1724" y="647"/>
                  <a:pt x="1724" y="650"/>
                  <a:pt x="1724" y="651"/>
                </a:cubicBezTo>
                <a:cubicBezTo>
                  <a:pt x="1724" y="653"/>
                  <a:pt x="1724" y="654"/>
                  <a:pt x="1724" y="656"/>
                </a:cubicBezTo>
                <a:cubicBezTo>
                  <a:pt x="1724" y="659"/>
                  <a:pt x="1723" y="662"/>
                  <a:pt x="1719" y="662"/>
                </a:cubicBezTo>
                <a:cubicBezTo>
                  <a:pt x="1719" y="662"/>
                  <a:pt x="1719" y="662"/>
                  <a:pt x="1718" y="662"/>
                </a:cubicBezTo>
                <a:cubicBezTo>
                  <a:pt x="1718" y="662"/>
                  <a:pt x="1718" y="662"/>
                  <a:pt x="1718" y="671"/>
                </a:cubicBezTo>
                <a:cubicBezTo>
                  <a:pt x="1718" y="671"/>
                  <a:pt x="1718" y="671"/>
                  <a:pt x="1721" y="671"/>
                </a:cubicBezTo>
                <a:cubicBezTo>
                  <a:pt x="1730" y="671"/>
                  <a:pt x="1736" y="668"/>
                  <a:pt x="1736" y="658"/>
                </a:cubicBezTo>
                <a:cubicBezTo>
                  <a:pt x="1736" y="656"/>
                  <a:pt x="1736" y="654"/>
                  <a:pt x="1735" y="651"/>
                </a:cubicBezTo>
                <a:cubicBezTo>
                  <a:pt x="1735" y="648"/>
                  <a:pt x="1735" y="646"/>
                  <a:pt x="1735" y="644"/>
                </a:cubicBezTo>
                <a:cubicBezTo>
                  <a:pt x="1735" y="641"/>
                  <a:pt x="1735" y="638"/>
                  <a:pt x="1742" y="638"/>
                </a:cubicBezTo>
                <a:close/>
                <a:moveTo>
                  <a:pt x="1862" y="671"/>
                </a:moveTo>
                <a:cubicBezTo>
                  <a:pt x="1855" y="671"/>
                  <a:pt x="1848" y="668"/>
                  <a:pt x="1844" y="662"/>
                </a:cubicBezTo>
                <a:cubicBezTo>
                  <a:pt x="1840" y="656"/>
                  <a:pt x="1838" y="647"/>
                  <a:pt x="1838" y="634"/>
                </a:cubicBezTo>
                <a:cubicBezTo>
                  <a:pt x="1838" y="621"/>
                  <a:pt x="1840" y="612"/>
                  <a:pt x="1844" y="605"/>
                </a:cubicBezTo>
                <a:cubicBezTo>
                  <a:pt x="1849" y="599"/>
                  <a:pt x="1855" y="595"/>
                  <a:pt x="1864" y="595"/>
                </a:cubicBezTo>
                <a:cubicBezTo>
                  <a:pt x="1880" y="595"/>
                  <a:pt x="1888" y="607"/>
                  <a:pt x="1888" y="633"/>
                </a:cubicBezTo>
                <a:cubicBezTo>
                  <a:pt x="1888" y="645"/>
                  <a:pt x="1886" y="655"/>
                  <a:pt x="1881" y="661"/>
                </a:cubicBezTo>
                <a:cubicBezTo>
                  <a:pt x="1876" y="668"/>
                  <a:pt x="1870" y="671"/>
                  <a:pt x="1862" y="671"/>
                </a:cubicBezTo>
                <a:close/>
                <a:moveTo>
                  <a:pt x="1863" y="605"/>
                </a:moveTo>
                <a:cubicBezTo>
                  <a:pt x="1854" y="605"/>
                  <a:pt x="1849" y="615"/>
                  <a:pt x="1849" y="634"/>
                </a:cubicBezTo>
                <a:cubicBezTo>
                  <a:pt x="1849" y="653"/>
                  <a:pt x="1854" y="661"/>
                  <a:pt x="1863" y="661"/>
                </a:cubicBezTo>
                <a:cubicBezTo>
                  <a:pt x="1871" y="661"/>
                  <a:pt x="1876" y="653"/>
                  <a:pt x="1876" y="634"/>
                </a:cubicBezTo>
                <a:cubicBezTo>
                  <a:pt x="1876" y="614"/>
                  <a:pt x="1871" y="605"/>
                  <a:pt x="1863" y="605"/>
                </a:cubicBezTo>
                <a:close/>
                <a:moveTo>
                  <a:pt x="1932" y="597"/>
                </a:moveTo>
                <a:cubicBezTo>
                  <a:pt x="1932" y="597"/>
                  <a:pt x="1932" y="597"/>
                  <a:pt x="1932" y="597"/>
                </a:cubicBezTo>
                <a:cubicBezTo>
                  <a:pt x="1927" y="597"/>
                  <a:pt x="1927" y="597"/>
                  <a:pt x="1927" y="597"/>
                </a:cubicBezTo>
                <a:cubicBezTo>
                  <a:pt x="1924" y="599"/>
                  <a:pt x="1923" y="600"/>
                  <a:pt x="1921" y="601"/>
                </a:cubicBezTo>
                <a:cubicBezTo>
                  <a:pt x="1919" y="603"/>
                  <a:pt x="1917" y="603"/>
                  <a:pt x="1916" y="604"/>
                </a:cubicBezTo>
                <a:cubicBezTo>
                  <a:pt x="1913" y="605"/>
                  <a:pt x="1912" y="605"/>
                  <a:pt x="1910" y="606"/>
                </a:cubicBezTo>
                <a:cubicBezTo>
                  <a:pt x="1908" y="607"/>
                  <a:pt x="1907" y="608"/>
                  <a:pt x="1904" y="608"/>
                </a:cubicBezTo>
                <a:cubicBezTo>
                  <a:pt x="1904" y="608"/>
                  <a:pt x="1904" y="608"/>
                  <a:pt x="1904" y="619"/>
                </a:cubicBezTo>
                <a:cubicBezTo>
                  <a:pt x="1907" y="618"/>
                  <a:pt x="1910" y="616"/>
                  <a:pt x="1913" y="616"/>
                </a:cubicBezTo>
                <a:cubicBezTo>
                  <a:pt x="1916" y="615"/>
                  <a:pt x="1918" y="613"/>
                  <a:pt x="1920" y="612"/>
                </a:cubicBezTo>
                <a:cubicBezTo>
                  <a:pt x="1920" y="612"/>
                  <a:pt x="1920" y="612"/>
                  <a:pt x="1920" y="671"/>
                </a:cubicBezTo>
                <a:cubicBezTo>
                  <a:pt x="1920" y="671"/>
                  <a:pt x="1920" y="671"/>
                  <a:pt x="1932" y="671"/>
                </a:cubicBezTo>
                <a:cubicBezTo>
                  <a:pt x="1932" y="671"/>
                  <a:pt x="1932" y="671"/>
                  <a:pt x="1932" y="597"/>
                </a:cubicBezTo>
                <a:close/>
                <a:moveTo>
                  <a:pt x="128" y="540"/>
                </a:moveTo>
                <a:cubicBezTo>
                  <a:pt x="128" y="541"/>
                  <a:pt x="129" y="542"/>
                  <a:pt x="130" y="544"/>
                </a:cubicBezTo>
                <a:cubicBezTo>
                  <a:pt x="130" y="546"/>
                  <a:pt x="130" y="548"/>
                  <a:pt x="131" y="549"/>
                </a:cubicBezTo>
                <a:cubicBezTo>
                  <a:pt x="131" y="551"/>
                  <a:pt x="131" y="552"/>
                  <a:pt x="131" y="554"/>
                </a:cubicBezTo>
                <a:cubicBezTo>
                  <a:pt x="132" y="557"/>
                  <a:pt x="131" y="559"/>
                  <a:pt x="128" y="559"/>
                </a:cubicBezTo>
                <a:cubicBezTo>
                  <a:pt x="125" y="559"/>
                  <a:pt x="122" y="558"/>
                  <a:pt x="119" y="558"/>
                </a:cubicBezTo>
                <a:cubicBezTo>
                  <a:pt x="119" y="558"/>
                  <a:pt x="118" y="558"/>
                  <a:pt x="118" y="559"/>
                </a:cubicBezTo>
                <a:cubicBezTo>
                  <a:pt x="116" y="560"/>
                  <a:pt x="115" y="561"/>
                  <a:pt x="114" y="563"/>
                </a:cubicBezTo>
                <a:cubicBezTo>
                  <a:pt x="112" y="565"/>
                  <a:pt x="108" y="566"/>
                  <a:pt x="106" y="564"/>
                </a:cubicBezTo>
                <a:cubicBezTo>
                  <a:pt x="104" y="561"/>
                  <a:pt x="103" y="559"/>
                  <a:pt x="101" y="556"/>
                </a:cubicBezTo>
                <a:cubicBezTo>
                  <a:pt x="101" y="555"/>
                  <a:pt x="101" y="553"/>
                  <a:pt x="103" y="552"/>
                </a:cubicBezTo>
                <a:cubicBezTo>
                  <a:pt x="101" y="552"/>
                  <a:pt x="99" y="552"/>
                  <a:pt x="97" y="552"/>
                </a:cubicBezTo>
                <a:cubicBezTo>
                  <a:pt x="97" y="554"/>
                  <a:pt x="95" y="556"/>
                  <a:pt x="95" y="557"/>
                </a:cubicBezTo>
                <a:cubicBezTo>
                  <a:pt x="95" y="558"/>
                  <a:pt x="94" y="559"/>
                  <a:pt x="94" y="560"/>
                </a:cubicBezTo>
                <a:cubicBezTo>
                  <a:pt x="94" y="563"/>
                  <a:pt x="93" y="564"/>
                  <a:pt x="90" y="564"/>
                </a:cubicBezTo>
                <a:cubicBezTo>
                  <a:pt x="87" y="563"/>
                  <a:pt x="84" y="563"/>
                  <a:pt x="81" y="561"/>
                </a:cubicBezTo>
                <a:cubicBezTo>
                  <a:pt x="79" y="561"/>
                  <a:pt x="79" y="559"/>
                  <a:pt x="79" y="557"/>
                </a:cubicBezTo>
                <a:cubicBezTo>
                  <a:pt x="79" y="557"/>
                  <a:pt x="79" y="556"/>
                  <a:pt x="80" y="556"/>
                </a:cubicBezTo>
                <a:cubicBezTo>
                  <a:pt x="77" y="555"/>
                  <a:pt x="75" y="554"/>
                  <a:pt x="73" y="552"/>
                </a:cubicBezTo>
                <a:cubicBezTo>
                  <a:pt x="72" y="552"/>
                  <a:pt x="71" y="550"/>
                  <a:pt x="70" y="548"/>
                </a:cubicBezTo>
                <a:cubicBezTo>
                  <a:pt x="69" y="546"/>
                  <a:pt x="69" y="544"/>
                  <a:pt x="71" y="543"/>
                </a:cubicBezTo>
                <a:cubicBezTo>
                  <a:pt x="74" y="540"/>
                  <a:pt x="75" y="538"/>
                  <a:pt x="74" y="534"/>
                </a:cubicBezTo>
                <a:cubicBezTo>
                  <a:pt x="74" y="532"/>
                  <a:pt x="74" y="529"/>
                  <a:pt x="74" y="528"/>
                </a:cubicBezTo>
                <a:cubicBezTo>
                  <a:pt x="73" y="527"/>
                  <a:pt x="71" y="527"/>
                  <a:pt x="70" y="525"/>
                </a:cubicBezTo>
                <a:cubicBezTo>
                  <a:pt x="69" y="524"/>
                  <a:pt x="68" y="522"/>
                  <a:pt x="68" y="520"/>
                </a:cubicBezTo>
                <a:cubicBezTo>
                  <a:pt x="68" y="517"/>
                  <a:pt x="72" y="514"/>
                  <a:pt x="74" y="514"/>
                </a:cubicBezTo>
                <a:cubicBezTo>
                  <a:pt x="75" y="514"/>
                  <a:pt x="75" y="515"/>
                  <a:pt x="75" y="516"/>
                </a:cubicBezTo>
                <a:cubicBezTo>
                  <a:pt x="75" y="517"/>
                  <a:pt x="75" y="518"/>
                  <a:pt x="75" y="519"/>
                </a:cubicBezTo>
                <a:cubicBezTo>
                  <a:pt x="75" y="519"/>
                  <a:pt x="74" y="519"/>
                  <a:pt x="74" y="519"/>
                </a:cubicBezTo>
                <a:cubicBezTo>
                  <a:pt x="74" y="520"/>
                  <a:pt x="73" y="521"/>
                  <a:pt x="72" y="523"/>
                </a:cubicBezTo>
                <a:cubicBezTo>
                  <a:pt x="74" y="523"/>
                  <a:pt x="74" y="523"/>
                  <a:pt x="75" y="522"/>
                </a:cubicBezTo>
                <a:cubicBezTo>
                  <a:pt x="76" y="521"/>
                  <a:pt x="77" y="520"/>
                  <a:pt x="77" y="519"/>
                </a:cubicBezTo>
                <a:cubicBezTo>
                  <a:pt x="82" y="512"/>
                  <a:pt x="88" y="508"/>
                  <a:pt x="95" y="507"/>
                </a:cubicBezTo>
                <a:cubicBezTo>
                  <a:pt x="99" y="506"/>
                  <a:pt x="102" y="505"/>
                  <a:pt x="104" y="502"/>
                </a:cubicBezTo>
                <a:cubicBezTo>
                  <a:pt x="104" y="502"/>
                  <a:pt x="105" y="502"/>
                  <a:pt x="105" y="502"/>
                </a:cubicBezTo>
                <a:cubicBezTo>
                  <a:pt x="108" y="501"/>
                  <a:pt x="110" y="499"/>
                  <a:pt x="112" y="497"/>
                </a:cubicBezTo>
                <a:cubicBezTo>
                  <a:pt x="119" y="489"/>
                  <a:pt x="131" y="489"/>
                  <a:pt x="139" y="496"/>
                </a:cubicBezTo>
                <a:cubicBezTo>
                  <a:pt x="141" y="498"/>
                  <a:pt x="144" y="500"/>
                  <a:pt x="146" y="502"/>
                </a:cubicBezTo>
                <a:cubicBezTo>
                  <a:pt x="148" y="503"/>
                  <a:pt x="149" y="504"/>
                  <a:pt x="150" y="506"/>
                </a:cubicBezTo>
                <a:cubicBezTo>
                  <a:pt x="151" y="508"/>
                  <a:pt x="152" y="508"/>
                  <a:pt x="153" y="507"/>
                </a:cubicBezTo>
                <a:cubicBezTo>
                  <a:pt x="154" y="506"/>
                  <a:pt x="154" y="506"/>
                  <a:pt x="155" y="505"/>
                </a:cubicBezTo>
                <a:cubicBezTo>
                  <a:pt x="157" y="502"/>
                  <a:pt x="160" y="502"/>
                  <a:pt x="161" y="505"/>
                </a:cubicBezTo>
                <a:cubicBezTo>
                  <a:pt x="163" y="508"/>
                  <a:pt x="163" y="511"/>
                  <a:pt x="164" y="514"/>
                </a:cubicBezTo>
                <a:cubicBezTo>
                  <a:pt x="164" y="519"/>
                  <a:pt x="164" y="523"/>
                  <a:pt x="163" y="527"/>
                </a:cubicBezTo>
                <a:cubicBezTo>
                  <a:pt x="160" y="534"/>
                  <a:pt x="155" y="537"/>
                  <a:pt x="149" y="537"/>
                </a:cubicBezTo>
                <a:cubicBezTo>
                  <a:pt x="148" y="537"/>
                  <a:pt x="148" y="537"/>
                  <a:pt x="147" y="537"/>
                </a:cubicBezTo>
                <a:cubicBezTo>
                  <a:pt x="144" y="537"/>
                  <a:pt x="143" y="537"/>
                  <a:pt x="143" y="540"/>
                </a:cubicBezTo>
                <a:cubicBezTo>
                  <a:pt x="141" y="544"/>
                  <a:pt x="135" y="546"/>
                  <a:pt x="132" y="542"/>
                </a:cubicBezTo>
                <a:cubicBezTo>
                  <a:pt x="131" y="541"/>
                  <a:pt x="130" y="540"/>
                  <a:pt x="129" y="539"/>
                </a:cubicBezTo>
                <a:cubicBezTo>
                  <a:pt x="128" y="540"/>
                  <a:pt x="128" y="540"/>
                  <a:pt x="128" y="540"/>
                </a:cubicBezTo>
                <a:close/>
                <a:moveTo>
                  <a:pt x="123" y="535"/>
                </a:moveTo>
                <a:cubicBezTo>
                  <a:pt x="126" y="537"/>
                  <a:pt x="130" y="538"/>
                  <a:pt x="132" y="541"/>
                </a:cubicBezTo>
                <a:cubicBezTo>
                  <a:pt x="134" y="542"/>
                  <a:pt x="136" y="543"/>
                  <a:pt x="138" y="542"/>
                </a:cubicBezTo>
                <a:cubicBezTo>
                  <a:pt x="141" y="542"/>
                  <a:pt x="142" y="540"/>
                  <a:pt x="142" y="537"/>
                </a:cubicBezTo>
                <a:cubicBezTo>
                  <a:pt x="142" y="537"/>
                  <a:pt x="141" y="537"/>
                  <a:pt x="141" y="537"/>
                </a:cubicBezTo>
                <a:cubicBezTo>
                  <a:pt x="141" y="539"/>
                  <a:pt x="139" y="540"/>
                  <a:pt x="139" y="541"/>
                </a:cubicBezTo>
                <a:cubicBezTo>
                  <a:pt x="137" y="542"/>
                  <a:pt x="136" y="542"/>
                  <a:pt x="135" y="541"/>
                </a:cubicBezTo>
                <a:cubicBezTo>
                  <a:pt x="135" y="541"/>
                  <a:pt x="134" y="540"/>
                  <a:pt x="134" y="539"/>
                </a:cubicBezTo>
                <a:cubicBezTo>
                  <a:pt x="134" y="537"/>
                  <a:pt x="135" y="535"/>
                  <a:pt x="135" y="533"/>
                </a:cubicBezTo>
                <a:cubicBezTo>
                  <a:pt x="138" y="534"/>
                  <a:pt x="141" y="535"/>
                  <a:pt x="145" y="535"/>
                </a:cubicBezTo>
                <a:cubicBezTo>
                  <a:pt x="152" y="537"/>
                  <a:pt x="158" y="535"/>
                  <a:pt x="161" y="526"/>
                </a:cubicBezTo>
                <a:cubicBezTo>
                  <a:pt x="163" y="521"/>
                  <a:pt x="163" y="517"/>
                  <a:pt x="162" y="512"/>
                </a:cubicBezTo>
                <a:cubicBezTo>
                  <a:pt x="161" y="510"/>
                  <a:pt x="161" y="508"/>
                  <a:pt x="160" y="506"/>
                </a:cubicBezTo>
                <a:cubicBezTo>
                  <a:pt x="159" y="504"/>
                  <a:pt x="158" y="504"/>
                  <a:pt x="157" y="506"/>
                </a:cubicBezTo>
                <a:cubicBezTo>
                  <a:pt x="155" y="507"/>
                  <a:pt x="154" y="509"/>
                  <a:pt x="152" y="510"/>
                </a:cubicBezTo>
                <a:cubicBezTo>
                  <a:pt x="151" y="510"/>
                  <a:pt x="150" y="511"/>
                  <a:pt x="150" y="512"/>
                </a:cubicBezTo>
                <a:cubicBezTo>
                  <a:pt x="151" y="515"/>
                  <a:pt x="150" y="518"/>
                  <a:pt x="149" y="521"/>
                </a:cubicBezTo>
                <a:cubicBezTo>
                  <a:pt x="149" y="519"/>
                  <a:pt x="150" y="518"/>
                  <a:pt x="150" y="516"/>
                </a:cubicBezTo>
                <a:cubicBezTo>
                  <a:pt x="150" y="515"/>
                  <a:pt x="149" y="515"/>
                  <a:pt x="149" y="514"/>
                </a:cubicBezTo>
                <a:cubicBezTo>
                  <a:pt x="148" y="515"/>
                  <a:pt x="148" y="515"/>
                  <a:pt x="148" y="515"/>
                </a:cubicBezTo>
                <a:cubicBezTo>
                  <a:pt x="147" y="516"/>
                  <a:pt x="146" y="518"/>
                  <a:pt x="145" y="519"/>
                </a:cubicBezTo>
                <a:cubicBezTo>
                  <a:pt x="145" y="519"/>
                  <a:pt x="145" y="519"/>
                  <a:pt x="145" y="519"/>
                </a:cubicBezTo>
                <a:cubicBezTo>
                  <a:pt x="145" y="518"/>
                  <a:pt x="146" y="516"/>
                  <a:pt x="146" y="514"/>
                </a:cubicBezTo>
                <a:cubicBezTo>
                  <a:pt x="145" y="514"/>
                  <a:pt x="144" y="515"/>
                  <a:pt x="144" y="516"/>
                </a:cubicBezTo>
                <a:cubicBezTo>
                  <a:pt x="143" y="516"/>
                  <a:pt x="143" y="517"/>
                  <a:pt x="143" y="518"/>
                </a:cubicBezTo>
                <a:cubicBezTo>
                  <a:pt x="143" y="514"/>
                  <a:pt x="143" y="514"/>
                  <a:pt x="149" y="513"/>
                </a:cubicBezTo>
                <a:cubicBezTo>
                  <a:pt x="149" y="512"/>
                  <a:pt x="148" y="512"/>
                  <a:pt x="148" y="512"/>
                </a:cubicBezTo>
                <a:cubicBezTo>
                  <a:pt x="145" y="512"/>
                  <a:pt x="144" y="511"/>
                  <a:pt x="144" y="508"/>
                </a:cubicBezTo>
                <a:cubicBezTo>
                  <a:pt x="146" y="508"/>
                  <a:pt x="147" y="508"/>
                  <a:pt x="149" y="507"/>
                </a:cubicBezTo>
                <a:cubicBezTo>
                  <a:pt x="147" y="505"/>
                  <a:pt x="146" y="502"/>
                  <a:pt x="143" y="502"/>
                </a:cubicBezTo>
                <a:cubicBezTo>
                  <a:pt x="142" y="502"/>
                  <a:pt x="142" y="501"/>
                  <a:pt x="142" y="501"/>
                </a:cubicBezTo>
                <a:cubicBezTo>
                  <a:pt x="139" y="499"/>
                  <a:pt x="137" y="497"/>
                  <a:pt x="134" y="495"/>
                </a:cubicBezTo>
                <a:cubicBezTo>
                  <a:pt x="132" y="493"/>
                  <a:pt x="129" y="493"/>
                  <a:pt x="127" y="493"/>
                </a:cubicBezTo>
                <a:cubicBezTo>
                  <a:pt x="124" y="493"/>
                  <a:pt x="121" y="494"/>
                  <a:pt x="117" y="495"/>
                </a:cubicBezTo>
                <a:cubicBezTo>
                  <a:pt x="115" y="496"/>
                  <a:pt x="112" y="498"/>
                  <a:pt x="110" y="501"/>
                </a:cubicBezTo>
                <a:cubicBezTo>
                  <a:pt x="112" y="501"/>
                  <a:pt x="113" y="501"/>
                  <a:pt x="114" y="501"/>
                </a:cubicBezTo>
                <a:cubicBezTo>
                  <a:pt x="114" y="501"/>
                  <a:pt x="113" y="502"/>
                  <a:pt x="112" y="502"/>
                </a:cubicBezTo>
                <a:cubicBezTo>
                  <a:pt x="110" y="502"/>
                  <a:pt x="107" y="502"/>
                  <a:pt x="105" y="504"/>
                </a:cubicBezTo>
                <a:cubicBezTo>
                  <a:pt x="102" y="508"/>
                  <a:pt x="98" y="512"/>
                  <a:pt x="94" y="516"/>
                </a:cubicBezTo>
                <a:cubicBezTo>
                  <a:pt x="93" y="518"/>
                  <a:pt x="92" y="520"/>
                  <a:pt x="91" y="523"/>
                </a:cubicBezTo>
                <a:cubicBezTo>
                  <a:pt x="91" y="523"/>
                  <a:pt x="91" y="524"/>
                  <a:pt x="91" y="524"/>
                </a:cubicBezTo>
                <a:cubicBezTo>
                  <a:pt x="92" y="526"/>
                  <a:pt x="94" y="528"/>
                  <a:pt x="95" y="530"/>
                </a:cubicBezTo>
                <a:cubicBezTo>
                  <a:pt x="96" y="529"/>
                  <a:pt x="97" y="527"/>
                  <a:pt x="99" y="526"/>
                </a:cubicBezTo>
                <a:cubicBezTo>
                  <a:pt x="98" y="527"/>
                  <a:pt x="98" y="528"/>
                  <a:pt x="97" y="530"/>
                </a:cubicBezTo>
                <a:cubicBezTo>
                  <a:pt x="96" y="531"/>
                  <a:pt x="95" y="532"/>
                  <a:pt x="95" y="534"/>
                </a:cubicBezTo>
                <a:cubicBezTo>
                  <a:pt x="95" y="535"/>
                  <a:pt x="95" y="536"/>
                  <a:pt x="95" y="537"/>
                </a:cubicBezTo>
                <a:cubicBezTo>
                  <a:pt x="98" y="540"/>
                  <a:pt x="101" y="540"/>
                  <a:pt x="105" y="538"/>
                </a:cubicBezTo>
                <a:cubicBezTo>
                  <a:pt x="107" y="537"/>
                  <a:pt x="110" y="535"/>
                  <a:pt x="113" y="535"/>
                </a:cubicBezTo>
                <a:cubicBezTo>
                  <a:pt x="114" y="534"/>
                  <a:pt x="115" y="533"/>
                  <a:pt x="115" y="532"/>
                </a:cubicBezTo>
                <a:cubicBezTo>
                  <a:pt x="115" y="529"/>
                  <a:pt x="115" y="525"/>
                  <a:pt x="115" y="522"/>
                </a:cubicBezTo>
                <a:cubicBezTo>
                  <a:pt x="115" y="519"/>
                  <a:pt x="115" y="516"/>
                  <a:pt x="115" y="513"/>
                </a:cubicBezTo>
                <a:cubicBezTo>
                  <a:pt x="116" y="516"/>
                  <a:pt x="117" y="518"/>
                  <a:pt x="117" y="521"/>
                </a:cubicBezTo>
                <a:cubicBezTo>
                  <a:pt x="118" y="525"/>
                  <a:pt x="118" y="530"/>
                  <a:pt x="117" y="534"/>
                </a:cubicBezTo>
                <a:cubicBezTo>
                  <a:pt x="116" y="535"/>
                  <a:pt x="115" y="536"/>
                  <a:pt x="115" y="536"/>
                </a:cubicBezTo>
                <a:cubicBezTo>
                  <a:pt x="112" y="536"/>
                  <a:pt x="108" y="538"/>
                  <a:pt x="105" y="540"/>
                </a:cubicBezTo>
                <a:cubicBezTo>
                  <a:pt x="100" y="543"/>
                  <a:pt x="97" y="541"/>
                  <a:pt x="93" y="537"/>
                </a:cubicBezTo>
                <a:cubicBezTo>
                  <a:pt x="93" y="537"/>
                  <a:pt x="93" y="535"/>
                  <a:pt x="93" y="535"/>
                </a:cubicBezTo>
                <a:cubicBezTo>
                  <a:pt x="94" y="533"/>
                  <a:pt x="93" y="531"/>
                  <a:pt x="92" y="529"/>
                </a:cubicBezTo>
                <a:cubicBezTo>
                  <a:pt x="90" y="527"/>
                  <a:pt x="88" y="524"/>
                  <a:pt x="90" y="521"/>
                </a:cubicBezTo>
                <a:cubicBezTo>
                  <a:pt x="90" y="519"/>
                  <a:pt x="91" y="518"/>
                  <a:pt x="92" y="516"/>
                </a:cubicBezTo>
                <a:cubicBezTo>
                  <a:pt x="94" y="514"/>
                  <a:pt x="96" y="511"/>
                  <a:pt x="98" y="508"/>
                </a:cubicBezTo>
                <a:cubicBezTo>
                  <a:pt x="98" y="508"/>
                  <a:pt x="97" y="508"/>
                  <a:pt x="97" y="508"/>
                </a:cubicBezTo>
                <a:cubicBezTo>
                  <a:pt x="92" y="510"/>
                  <a:pt x="88" y="511"/>
                  <a:pt x="84" y="514"/>
                </a:cubicBezTo>
                <a:cubicBezTo>
                  <a:pt x="79" y="519"/>
                  <a:pt x="76" y="524"/>
                  <a:pt x="76" y="531"/>
                </a:cubicBezTo>
                <a:cubicBezTo>
                  <a:pt x="75" y="537"/>
                  <a:pt x="78" y="543"/>
                  <a:pt x="81" y="549"/>
                </a:cubicBezTo>
                <a:cubicBezTo>
                  <a:pt x="82" y="550"/>
                  <a:pt x="83" y="552"/>
                  <a:pt x="82" y="553"/>
                </a:cubicBezTo>
                <a:cubicBezTo>
                  <a:pt x="82" y="554"/>
                  <a:pt x="82" y="556"/>
                  <a:pt x="81" y="557"/>
                </a:cubicBezTo>
                <a:cubicBezTo>
                  <a:pt x="81" y="559"/>
                  <a:pt x="81" y="560"/>
                  <a:pt x="82" y="560"/>
                </a:cubicBezTo>
                <a:cubicBezTo>
                  <a:pt x="85" y="561"/>
                  <a:pt x="88" y="561"/>
                  <a:pt x="91" y="562"/>
                </a:cubicBezTo>
                <a:cubicBezTo>
                  <a:pt x="92" y="562"/>
                  <a:pt x="92" y="561"/>
                  <a:pt x="92" y="561"/>
                </a:cubicBezTo>
                <a:cubicBezTo>
                  <a:pt x="93" y="559"/>
                  <a:pt x="93" y="558"/>
                  <a:pt x="94" y="557"/>
                </a:cubicBezTo>
                <a:cubicBezTo>
                  <a:pt x="95" y="555"/>
                  <a:pt x="95" y="552"/>
                  <a:pt x="95" y="549"/>
                </a:cubicBezTo>
                <a:cubicBezTo>
                  <a:pt x="95" y="549"/>
                  <a:pt x="95" y="548"/>
                  <a:pt x="95" y="548"/>
                </a:cubicBezTo>
                <a:cubicBezTo>
                  <a:pt x="95" y="548"/>
                  <a:pt x="95" y="548"/>
                  <a:pt x="95" y="547"/>
                </a:cubicBezTo>
                <a:cubicBezTo>
                  <a:pt x="96" y="550"/>
                  <a:pt x="97" y="550"/>
                  <a:pt x="99" y="550"/>
                </a:cubicBezTo>
                <a:cubicBezTo>
                  <a:pt x="100" y="550"/>
                  <a:pt x="101" y="550"/>
                  <a:pt x="102" y="550"/>
                </a:cubicBezTo>
                <a:cubicBezTo>
                  <a:pt x="104" y="550"/>
                  <a:pt x="108" y="551"/>
                  <a:pt x="108" y="546"/>
                </a:cubicBezTo>
                <a:cubicBezTo>
                  <a:pt x="108" y="549"/>
                  <a:pt x="108" y="550"/>
                  <a:pt x="108" y="551"/>
                </a:cubicBezTo>
                <a:cubicBezTo>
                  <a:pt x="107" y="552"/>
                  <a:pt x="106" y="553"/>
                  <a:pt x="104" y="553"/>
                </a:cubicBezTo>
                <a:cubicBezTo>
                  <a:pt x="103" y="554"/>
                  <a:pt x="103" y="556"/>
                  <a:pt x="103" y="556"/>
                </a:cubicBezTo>
                <a:cubicBezTo>
                  <a:pt x="104" y="559"/>
                  <a:pt x="106" y="561"/>
                  <a:pt x="107" y="563"/>
                </a:cubicBezTo>
                <a:cubicBezTo>
                  <a:pt x="109" y="564"/>
                  <a:pt x="111" y="563"/>
                  <a:pt x="112" y="562"/>
                </a:cubicBezTo>
                <a:cubicBezTo>
                  <a:pt x="113" y="561"/>
                  <a:pt x="114" y="560"/>
                  <a:pt x="114" y="560"/>
                </a:cubicBezTo>
                <a:cubicBezTo>
                  <a:pt x="116" y="558"/>
                  <a:pt x="117" y="557"/>
                  <a:pt x="119" y="556"/>
                </a:cubicBezTo>
                <a:cubicBezTo>
                  <a:pt x="123" y="552"/>
                  <a:pt x="125" y="546"/>
                  <a:pt x="127" y="540"/>
                </a:cubicBezTo>
                <a:cubicBezTo>
                  <a:pt x="127" y="539"/>
                  <a:pt x="126" y="538"/>
                  <a:pt x="126" y="538"/>
                </a:cubicBezTo>
                <a:cubicBezTo>
                  <a:pt x="125" y="537"/>
                  <a:pt x="124" y="536"/>
                  <a:pt x="123" y="535"/>
                </a:cubicBezTo>
                <a:close/>
                <a:moveTo>
                  <a:pt x="75" y="542"/>
                </a:moveTo>
                <a:cubicBezTo>
                  <a:pt x="75" y="542"/>
                  <a:pt x="73" y="543"/>
                  <a:pt x="72" y="544"/>
                </a:cubicBezTo>
                <a:cubicBezTo>
                  <a:pt x="72" y="545"/>
                  <a:pt x="71" y="546"/>
                  <a:pt x="71" y="546"/>
                </a:cubicBezTo>
                <a:cubicBezTo>
                  <a:pt x="71" y="549"/>
                  <a:pt x="75" y="554"/>
                  <a:pt x="79" y="553"/>
                </a:cubicBezTo>
                <a:cubicBezTo>
                  <a:pt x="80" y="553"/>
                  <a:pt x="81" y="552"/>
                  <a:pt x="80" y="550"/>
                </a:cubicBezTo>
                <a:cubicBezTo>
                  <a:pt x="79" y="547"/>
                  <a:pt x="77" y="544"/>
                  <a:pt x="75" y="542"/>
                </a:cubicBezTo>
                <a:close/>
                <a:moveTo>
                  <a:pt x="128" y="544"/>
                </a:moveTo>
                <a:cubicBezTo>
                  <a:pt x="126" y="548"/>
                  <a:pt x="123" y="553"/>
                  <a:pt x="121" y="557"/>
                </a:cubicBezTo>
                <a:cubicBezTo>
                  <a:pt x="124" y="557"/>
                  <a:pt x="126" y="557"/>
                  <a:pt x="129" y="557"/>
                </a:cubicBezTo>
                <a:cubicBezTo>
                  <a:pt x="129" y="557"/>
                  <a:pt x="130" y="556"/>
                  <a:pt x="130" y="556"/>
                </a:cubicBezTo>
                <a:cubicBezTo>
                  <a:pt x="130" y="553"/>
                  <a:pt x="130" y="550"/>
                  <a:pt x="129" y="548"/>
                </a:cubicBezTo>
                <a:cubicBezTo>
                  <a:pt x="129" y="546"/>
                  <a:pt x="128" y="545"/>
                  <a:pt x="128" y="544"/>
                </a:cubicBezTo>
                <a:close/>
                <a:moveTo>
                  <a:pt x="75" y="523"/>
                </a:moveTo>
                <a:cubicBezTo>
                  <a:pt x="75" y="524"/>
                  <a:pt x="74" y="524"/>
                  <a:pt x="74" y="524"/>
                </a:cubicBezTo>
                <a:cubicBezTo>
                  <a:pt x="73" y="524"/>
                  <a:pt x="72" y="524"/>
                  <a:pt x="72" y="524"/>
                </a:cubicBezTo>
                <a:cubicBezTo>
                  <a:pt x="72" y="523"/>
                  <a:pt x="71" y="523"/>
                  <a:pt x="71" y="522"/>
                </a:cubicBezTo>
                <a:cubicBezTo>
                  <a:pt x="72" y="520"/>
                  <a:pt x="72" y="518"/>
                  <a:pt x="73" y="516"/>
                </a:cubicBezTo>
                <a:cubicBezTo>
                  <a:pt x="73" y="516"/>
                  <a:pt x="73" y="516"/>
                  <a:pt x="72" y="516"/>
                </a:cubicBezTo>
                <a:cubicBezTo>
                  <a:pt x="72" y="517"/>
                  <a:pt x="70" y="518"/>
                  <a:pt x="70" y="519"/>
                </a:cubicBezTo>
                <a:cubicBezTo>
                  <a:pt x="69" y="520"/>
                  <a:pt x="70" y="525"/>
                  <a:pt x="72" y="526"/>
                </a:cubicBezTo>
                <a:cubicBezTo>
                  <a:pt x="74" y="527"/>
                  <a:pt x="75" y="525"/>
                  <a:pt x="75" y="523"/>
                </a:cubicBezTo>
                <a:close/>
                <a:moveTo>
                  <a:pt x="76" y="542"/>
                </a:moveTo>
                <a:cubicBezTo>
                  <a:pt x="75" y="543"/>
                  <a:pt x="73" y="543"/>
                  <a:pt x="72" y="544"/>
                </a:cubicBezTo>
                <a:cubicBezTo>
                  <a:pt x="72" y="545"/>
                  <a:pt x="71" y="546"/>
                  <a:pt x="71" y="546"/>
                </a:cubicBezTo>
                <a:cubicBezTo>
                  <a:pt x="71" y="549"/>
                  <a:pt x="76" y="553"/>
                  <a:pt x="79" y="553"/>
                </a:cubicBezTo>
                <a:cubicBezTo>
                  <a:pt x="80" y="553"/>
                  <a:pt x="81" y="552"/>
                  <a:pt x="80" y="550"/>
                </a:cubicBezTo>
                <a:cubicBezTo>
                  <a:pt x="79" y="547"/>
                  <a:pt x="77" y="544"/>
                  <a:pt x="76" y="542"/>
                </a:cubicBezTo>
                <a:close/>
                <a:moveTo>
                  <a:pt x="128" y="544"/>
                </a:moveTo>
                <a:cubicBezTo>
                  <a:pt x="126" y="548"/>
                  <a:pt x="124" y="553"/>
                  <a:pt x="121" y="557"/>
                </a:cubicBezTo>
                <a:cubicBezTo>
                  <a:pt x="124" y="557"/>
                  <a:pt x="126" y="558"/>
                  <a:pt x="129" y="557"/>
                </a:cubicBezTo>
                <a:cubicBezTo>
                  <a:pt x="129" y="557"/>
                  <a:pt x="129" y="556"/>
                  <a:pt x="129" y="556"/>
                </a:cubicBezTo>
                <a:cubicBezTo>
                  <a:pt x="129" y="553"/>
                  <a:pt x="129" y="550"/>
                  <a:pt x="129" y="548"/>
                </a:cubicBezTo>
                <a:cubicBezTo>
                  <a:pt x="129" y="547"/>
                  <a:pt x="128" y="545"/>
                  <a:pt x="128" y="544"/>
                </a:cubicBezTo>
                <a:close/>
                <a:moveTo>
                  <a:pt x="76" y="523"/>
                </a:moveTo>
                <a:cubicBezTo>
                  <a:pt x="75" y="524"/>
                  <a:pt x="74" y="524"/>
                  <a:pt x="74" y="524"/>
                </a:cubicBezTo>
                <a:cubicBezTo>
                  <a:pt x="73" y="524"/>
                  <a:pt x="72" y="524"/>
                  <a:pt x="72" y="524"/>
                </a:cubicBezTo>
                <a:cubicBezTo>
                  <a:pt x="72" y="523"/>
                  <a:pt x="71" y="523"/>
                  <a:pt x="71" y="522"/>
                </a:cubicBezTo>
                <a:cubicBezTo>
                  <a:pt x="72" y="520"/>
                  <a:pt x="73" y="518"/>
                  <a:pt x="73" y="516"/>
                </a:cubicBezTo>
                <a:cubicBezTo>
                  <a:pt x="73" y="516"/>
                  <a:pt x="73" y="516"/>
                  <a:pt x="73" y="516"/>
                </a:cubicBezTo>
                <a:cubicBezTo>
                  <a:pt x="72" y="517"/>
                  <a:pt x="71" y="517"/>
                  <a:pt x="70" y="519"/>
                </a:cubicBezTo>
                <a:cubicBezTo>
                  <a:pt x="69" y="520"/>
                  <a:pt x="71" y="525"/>
                  <a:pt x="72" y="526"/>
                </a:cubicBezTo>
                <a:cubicBezTo>
                  <a:pt x="74" y="526"/>
                  <a:pt x="76" y="525"/>
                  <a:pt x="76" y="523"/>
                </a:cubicBezTo>
                <a:close/>
                <a:moveTo>
                  <a:pt x="128" y="515"/>
                </a:moveTo>
                <a:cubicBezTo>
                  <a:pt x="131" y="512"/>
                  <a:pt x="131" y="512"/>
                  <a:pt x="135" y="511"/>
                </a:cubicBezTo>
                <a:cubicBezTo>
                  <a:pt x="135" y="512"/>
                  <a:pt x="136" y="514"/>
                  <a:pt x="138" y="514"/>
                </a:cubicBezTo>
                <a:cubicBezTo>
                  <a:pt x="135" y="515"/>
                  <a:pt x="133" y="516"/>
                  <a:pt x="131" y="517"/>
                </a:cubicBezTo>
                <a:cubicBezTo>
                  <a:pt x="130" y="517"/>
                  <a:pt x="130" y="516"/>
                  <a:pt x="129" y="515"/>
                </a:cubicBezTo>
                <a:cubicBezTo>
                  <a:pt x="129" y="515"/>
                  <a:pt x="128" y="515"/>
                  <a:pt x="128" y="515"/>
                </a:cubicBezTo>
                <a:close/>
                <a:moveTo>
                  <a:pt x="134" y="515"/>
                </a:moveTo>
                <a:cubicBezTo>
                  <a:pt x="133" y="514"/>
                  <a:pt x="132" y="514"/>
                  <a:pt x="132" y="514"/>
                </a:cubicBezTo>
                <a:cubicBezTo>
                  <a:pt x="131" y="514"/>
                  <a:pt x="130" y="515"/>
                  <a:pt x="130" y="515"/>
                </a:cubicBezTo>
                <a:cubicBezTo>
                  <a:pt x="130" y="515"/>
                  <a:pt x="131" y="516"/>
                  <a:pt x="131" y="516"/>
                </a:cubicBezTo>
                <a:cubicBezTo>
                  <a:pt x="132" y="516"/>
                  <a:pt x="132" y="515"/>
                  <a:pt x="134" y="515"/>
                </a:cubicBezTo>
                <a:close/>
                <a:moveTo>
                  <a:pt x="115" y="505"/>
                </a:moveTo>
                <a:cubicBezTo>
                  <a:pt x="108" y="504"/>
                  <a:pt x="105" y="507"/>
                  <a:pt x="104" y="515"/>
                </a:cubicBezTo>
                <a:cubicBezTo>
                  <a:pt x="105" y="513"/>
                  <a:pt x="106" y="510"/>
                  <a:pt x="108" y="508"/>
                </a:cubicBezTo>
                <a:cubicBezTo>
                  <a:pt x="108" y="508"/>
                  <a:pt x="108" y="508"/>
                  <a:pt x="108" y="508"/>
                </a:cubicBezTo>
                <a:cubicBezTo>
                  <a:pt x="108" y="509"/>
                  <a:pt x="108" y="510"/>
                  <a:pt x="108" y="511"/>
                </a:cubicBezTo>
                <a:cubicBezTo>
                  <a:pt x="109" y="508"/>
                  <a:pt x="111" y="506"/>
                  <a:pt x="115" y="505"/>
                </a:cubicBezTo>
                <a:close/>
                <a:moveTo>
                  <a:pt x="158" y="507"/>
                </a:moveTo>
                <a:cubicBezTo>
                  <a:pt x="156" y="508"/>
                  <a:pt x="154" y="510"/>
                  <a:pt x="153" y="511"/>
                </a:cubicBezTo>
                <a:cubicBezTo>
                  <a:pt x="155" y="511"/>
                  <a:pt x="157" y="510"/>
                  <a:pt x="158" y="507"/>
                </a:cubicBezTo>
                <a:close/>
                <a:moveTo>
                  <a:pt x="125" y="509"/>
                </a:moveTo>
                <a:cubicBezTo>
                  <a:pt x="126" y="508"/>
                  <a:pt x="127" y="506"/>
                  <a:pt x="128" y="505"/>
                </a:cubicBezTo>
                <a:cubicBezTo>
                  <a:pt x="125" y="506"/>
                  <a:pt x="125" y="507"/>
                  <a:pt x="125" y="509"/>
                </a:cubicBezTo>
                <a:close/>
                <a:moveTo>
                  <a:pt x="135" y="530"/>
                </a:moveTo>
                <a:cubicBezTo>
                  <a:pt x="133" y="531"/>
                  <a:pt x="132" y="531"/>
                  <a:pt x="132" y="532"/>
                </a:cubicBezTo>
                <a:cubicBezTo>
                  <a:pt x="133" y="532"/>
                  <a:pt x="134" y="531"/>
                  <a:pt x="135" y="530"/>
                </a:cubicBezTo>
                <a:close/>
                <a:moveTo>
                  <a:pt x="134" y="515"/>
                </a:moveTo>
                <a:cubicBezTo>
                  <a:pt x="133" y="514"/>
                  <a:pt x="132" y="514"/>
                  <a:pt x="132" y="514"/>
                </a:cubicBezTo>
                <a:cubicBezTo>
                  <a:pt x="131" y="514"/>
                  <a:pt x="130" y="515"/>
                  <a:pt x="130" y="515"/>
                </a:cubicBezTo>
                <a:cubicBezTo>
                  <a:pt x="130" y="516"/>
                  <a:pt x="131" y="516"/>
                  <a:pt x="131" y="516"/>
                </a:cubicBezTo>
                <a:cubicBezTo>
                  <a:pt x="132" y="516"/>
                  <a:pt x="133" y="516"/>
                  <a:pt x="134" y="515"/>
                </a:cubicBezTo>
                <a:close/>
                <a:moveTo>
                  <a:pt x="1768" y="671"/>
                </a:moveTo>
                <a:cubicBezTo>
                  <a:pt x="1771" y="652"/>
                  <a:pt x="1771" y="652"/>
                  <a:pt x="1771" y="652"/>
                </a:cubicBezTo>
                <a:cubicBezTo>
                  <a:pt x="1762" y="652"/>
                  <a:pt x="1762" y="652"/>
                  <a:pt x="1762" y="652"/>
                </a:cubicBezTo>
                <a:cubicBezTo>
                  <a:pt x="1762" y="640"/>
                  <a:pt x="1762" y="640"/>
                  <a:pt x="1762" y="640"/>
                </a:cubicBezTo>
                <a:cubicBezTo>
                  <a:pt x="1773" y="640"/>
                  <a:pt x="1773" y="640"/>
                  <a:pt x="1773" y="640"/>
                </a:cubicBezTo>
                <a:cubicBezTo>
                  <a:pt x="1774" y="629"/>
                  <a:pt x="1774" y="629"/>
                  <a:pt x="1774" y="629"/>
                </a:cubicBezTo>
                <a:cubicBezTo>
                  <a:pt x="1765" y="629"/>
                  <a:pt x="1765" y="629"/>
                  <a:pt x="1765" y="629"/>
                </a:cubicBezTo>
                <a:cubicBezTo>
                  <a:pt x="1765" y="617"/>
                  <a:pt x="1765" y="617"/>
                  <a:pt x="1765" y="617"/>
                </a:cubicBezTo>
                <a:cubicBezTo>
                  <a:pt x="1776" y="617"/>
                  <a:pt x="1776" y="617"/>
                  <a:pt x="1776" y="617"/>
                </a:cubicBezTo>
                <a:cubicBezTo>
                  <a:pt x="1779" y="598"/>
                  <a:pt x="1779" y="598"/>
                  <a:pt x="1779" y="598"/>
                </a:cubicBezTo>
                <a:cubicBezTo>
                  <a:pt x="1790" y="598"/>
                  <a:pt x="1790" y="598"/>
                  <a:pt x="1790" y="598"/>
                </a:cubicBezTo>
                <a:cubicBezTo>
                  <a:pt x="1787" y="617"/>
                  <a:pt x="1787" y="617"/>
                  <a:pt x="1787" y="617"/>
                </a:cubicBezTo>
                <a:cubicBezTo>
                  <a:pt x="1797" y="617"/>
                  <a:pt x="1797" y="617"/>
                  <a:pt x="1797" y="617"/>
                </a:cubicBezTo>
                <a:cubicBezTo>
                  <a:pt x="1800" y="598"/>
                  <a:pt x="1800" y="598"/>
                  <a:pt x="1800" y="598"/>
                </a:cubicBezTo>
                <a:cubicBezTo>
                  <a:pt x="1811" y="598"/>
                  <a:pt x="1811" y="598"/>
                  <a:pt x="1811" y="598"/>
                </a:cubicBezTo>
                <a:cubicBezTo>
                  <a:pt x="1808" y="617"/>
                  <a:pt x="1808" y="617"/>
                  <a:pt x="1808" y="617"/>
                </a:cubicBezTo>
                <a:cubicBezTo>
                  <a:pt x="1817" y="617"/>
                  <a:pt x="1817" y="617"/>
                  <a:pt x="1817" y="617"/>
                </a:cubicBezTo>
                <a:cubicBezTo>
                  <a:pt x="1817" y="629"/>
                  <a:pt x="1817" y="629"/>
                  <a:pt x="1817" y="629"/>
                </a:cubicBezTo>
                <a:cubicBezTo>
                  <a:pt x="1806" y="629"/>
                  <a:pt x="1806" y="629"/>
                  <a:pt x="1806" y="629"/>
                </a:cubicBezTo>
                <a:cubicBezTo>
                  <a:pt x="1805" y="640"/>
                  <a:pt x="1805" y="640"/>
                  <a:pt x="1805" y="640"/>
                </a:cubicBezTo>
                <a:cubicBezTo>
                  <a:pt x="1814" y="640"/>
                  <a:pt x="1814" y="640"/>
                  <a:pt x="1814" y="640"/>
                </a:cubicBezTo>
                <a:cubicBezTo>
                  <a:pt x="1814" y="652"/>
                  <a:pt x="1814" y="652"/>
                  <a:pt x="1814" y="652"/>
                </a:cubicBezTo>
                <a:cubicBezTo>
                  <a:pt x="1803" y="652"/>
                  <a:pt x="1803" y="652"/>
                  <a:pt x="1803" y="652"/>
                </a:cubicBezTo>
                <a:cubicBezTo>
                  <a:pt x="1800" y="671"/>
                  <a:pt x="1800" y="671"/>
                  <a:pt x="1800" y="671"/>
                </a:cubicBezTo>
                <a:cubicBezTo>
                  <a:pt x="1789" y="671"/>
                  <a:pt x="1789" y="671"/>
                  <a:pt x="1789" y="671"/>
                </a:cubicBezTo>
                <a:cubicBezTo>
                  <a:pt x="1792" y="652"/>
                  <a:pt x="1792" y="652"/>
                  <a:pt x="1792" y="652"/>
                </a:cubicBezTo>
                <a:cubicBezTo>
                  <a:pt x="1782" y="652"/>
                  <a:pt x="1782" y="652"/>
                  <a:pt x="1782" y="652"/>
                </a:cubicBezTo>
                <a:cubicBezTo>
                  <a:pt x="1779" y="671"/>
                  <a:pt x="1779" y="671"/>
                  <a:pt x="1779" y="671"/>
                </a:cubicBezTo>
                <a:cubicBezTo>
                  <a:pt x="1768" y="671"/>
                  <a:pt x="1768" y="671"/>
                  <a:pt x="1768" y="671"/>
                </a:cubicBezTo>
                <a:cubicBezTo>
                  <a:pt x="1768" y="671"/>
                  <a:pt x="1768" y="671"/>
                  <a:pt x="1768" y="671"/>
                </a:cubicBezTo>
                <a:close/>
                <a:moveTo>
                  <a:pt x="1793" y="640"/>
                </a:moveTo>
                <a:cubicBezTo>
                  <a:pt x="1795" y="629"/>
                  <a:pt x="1795" y="629"/>
                  <a:pt x="1795" y="629"/>
                </a:cubicBezTo>
                <a:cubicBezTo>
                  <a:pt x="1785" y="629"/>
                  <a:pt x="1785" y="629"/>
                  <a:pt x="1785" y="629"/>
                </a:cubicBezTo>
                <a:cubicBezTo>
                  <a:pt x="1784" y="640"/>
                  <a:pt x="1784" y="640"/>
                  <a:pt x="1784" y="640"/>
                </a:cubicBezTo>
                <a:cubicBezTo>
                  <a:pt x="1793" y="640"/>
                  <a:pt x="1793" y="640"/>
                  <a:pt x="1793" y="640"/>
                </a:cubicBezTo>
                <a:cubicBezTo>
                  <a:pt x="1793" y="640"/>
                  <a:pt x="1793" y="640"/>
                  <a:pt x="1793" y="640"/>
                </a:cubicBezTo>
                <a:close/>
                <a:moveTo>
                  <a:pt x="653" y="645"/>
                </a:moveTo>
                <a:cubicBezTo>
                  <a:pt x="653" y="646"/>
                  <a:pt x="654" y="648"/>
                  <a:pt x="655" y="649"/>
                </a:cubicBezTo>
                <a:cubicBezTo>
                  <a:pt x="655" y="651"/>
                  <a:pt x="655" y="653"/>
                  <a:pt x="656" y="654"/>
                </a:cubicBezTo>
                <a:cubicBezTo>
                  <a:pt x="656" y="656"/>
                  <a:pt x="656" y="657"/>
                  <a:pt x="656" y="659"/>
                </a:cubicBezTo>
                <a:cubicBezTo>
                  <a:pt x="657" y="662"/>
                  <a:pt x="656" y="664"/>
                  <a:pt x="653" y="664"/>
                </a:cubicBezTo>
                <a:cubicBezTo>
                  <a:pt x="650" y="664"/>
                  <a:pt x="647" y="663"/>
                  <a:pt x="644" y="663"/>
                </a:cubicBezTo>
                <a:cubicBezTo>
                  <a:pt x="644" y="663"/>
                  <a:pt x="643" y="663"/>
                  <a:pt x="643" y="664"/>
                </a:cubicBezTo>
                <a:cubicBezTo>
                  <a:pt x="641" y="665"/>
                  <a:pt x="640" y="667"/>
                  <a:pt x="638" y="668"/>
                </a:cubicBezTo>
                <a:cubicBezTo>
                  <a:pt x="636" y="671"/>
                  <a:pt x="633" y="671"/>
                  <a:pt x="631" y="669"/>
                </a:cubicBezTo>
                <a:cubicBezTo>
                  <a:pt x="629" y="667"/>
                  <a:pt x="628" y="664"/>
                  <a:pt x="626" y="661"/>
                </a:cubicBezTo>
                <a:cubicBezTo>
                  <a:pt x="625" y="660"/>
                  <a:pt x="626" y="658"/>
                  <a:pt x="628" y="657"/>
                </a:cubicBezTo>
                <a:cubicBezTo>
                  <a:pt x="625" y="657"/>
                  <a:pt x="624" y="657"/>
                  <a:pt x="622" y="657"/>
                </a:cubicBezTo>
                <a:cubicBezTo>
                  <a:pt x="621" y="659"/>
                  <a:pt x="620" y="661"/>
                  <a:pt x="619" y="663"/>
                </a:cubicBezTo>
                <a:cubicBezTo>
                  <a:pt x="619" y="663"/>
                  <a:pt x="619" y="664"/>
                  <a:pt x="619" y="665"/>
                </a:cubicBezTo>
                <a:cubicBezTo>
                  <a:pt x="619" y="668"/>
                  <a:pt x="618" y="669"/>
                  <a:pt x="615" y="669"/>
                </a:cubicBezTo>
                <a:cubicBezTo>
                  <a:pt x="612" y="669"/>
                  <a:pt x="609" y="668"/>
                  <a:pt x="606" y="667"/>
                </a:cubicBezTo>
                <a:cubicBezTo>
                  <a:pt x="604" y="666"/>
                  <a:pt x="603" y="665"/>
                  <a:pt x="604" y="663"/>
                </a:cubicBezTo>
                <a:cubicBezTo>
                  <a:pt x="604" y="662"/>
                  <a:pt x="604" y="661"/>
                  <a:pt x="604" y="661"/>
                </a:cubicBezTo>
                <a:cubicBezTo>
                  <a:pt x="602" y="660"/>
                  <a:pt x="600" y="659"/>
                  <a:pt x="598" y="657"/>
                </a:cubicBezTo>
                <a:cubicBezTo>
                  <a:pt x="597" y="657"/>
                  <a:pt x="595" y="655"/>
                  <a:pt x="595" y="653"/>
                </a:cubicBezTo>
                <a:cubicBezTo>
                  <a:pt x="594" y="651"/>
                  <a:pt x="594" y="650"/>
                  <a:pt x="596" y="648"/>
                </a:cubicBezTo>
                <a:cubicBezTo>
                  <a:pt x="599" y="646"/>
                  <a:pt x="600" y="643"/>
                  <a:pt x="599" y="639"/>
                </a:cubicBezTo>
                <a:cubicBezTo>
                  <a:pt x="599" y="637"/>
                  <a:pt x="599" y="635"/>
                  <a:pt x="599" y="633"/>
                </a:cubicBezTo>
                <a:cubicBezTo>
                  <a:pt x="598" y="632"/>
                  <a:pt x="596" y="632"/>
                  <a:pt x="595" y="631"/>
                </a:cubicBezTo>
                <a:cubicBezTo>
                  <a:pt x="594" y="629"/>
                  <a:pt x="593" y="627"/>
                  <a:pt x="593" y="625"/>
                </a:cubicBezTo>
                <a:cubicBezTo>
                  <a:pt x="593" y="622"/>
                  <a:pt x="596" y="619"/>
                  <a:pt x="599" y="619"/>
                </a:cubicBezTo>
                <a:cubicBezTo>
                  <a:pt x="599" y="619"/>
                  <a:pt x="599" y="620"/>
                  <a:pt x="600" y="621"/>
                </a:cubicBezTo>
                <a:cubicBezTo>
                  <a:pt x="600" y="622"/>
                  <a:pt x="600" y="623"/>
                  <a:pt x="600" y="624"/>
                </a:cubicBezTo>
                <a:cubicBezTo>
                  <a:pt x="599" y="624"/>
                  <a:pt x="599" y="624"/>
                  <a:pt x="599" y="624"/>
                </a:cubicBezTo>
                <a:cubicBezTo>
                  <a:pt x="598" y="625"/>
                  <a:pt x="598" y="626"/>
                  <a:pt x="597" y="628"/>
                </a:cubicBezTo>
                <a:cubicBezTo>
                  <a:pt x="598" y="628"/>
                  <a:pt x="599" y="628"/>
                  <a:pt x="599" y="627"/>
                </a:cubicBezTo>
                <a:cubicBezTo>
                  <a:pt x="601" y="626"/>
                  <a:pt x="601" y="625"/>
                  <a:pt x="602" y="624"/>
                </a:cubicBezTo>
                <a:cubicBezTo>
                  <a:pt x="606" y="617"/>
                  <a:pt x="612" y="614"/>
                  <a:pt x="620" y="612"/>
                </a:cubicBezTo>
                <a:cubicBezTo>
                  <a:pt x="623" y="612"/>
                  <a:pt x="627" y="610"/>
                  <a:pt x="629" y="608"/>
                </a:cubicBezTo>
                <a:cubicBezTo>
                  <a:pt x="629" y="607"/>
                  <a:pt x="630" y="607"/>
                  <a:pt x="630" y="607"/>
                </a:cubicBezTo>
                <a:cubicBezTo>
                  <a:pt x="633" y="606"/>
                  <a:pt x="634" y="604"/>
                  <a:pt x="636" y="602"/>
                </a:cubicBezTo>
                <a:cubicBezTo>
                  <a:pt x="644" y="595"/>
                  <a:pt x="656" y="594"/>
                  <a:pt x="664" y="601"/>
                </a:cubicBezTo>
                <a:cubicBezTo>
                  <a:pt x="666" y="603"/>
                  <a:pt x="669" y="605"/>
                  <a:pt x="671" y="607"/>
                </a:cubicBezTo>
                <a:cubicBezTo>
                  <a:pt x="673" y="608"/>
                  <a:pt x="674" y="610"/>
                  <a:pt x="675" y="612"/>
                </a:cubicBezTo>
                <a:cubicBezTo>
                  <a:pt x="676" y="613"/>
                  <a:pt x="677" y="613"/>
                  <a:pt x="678" y="612"/>
                </a:cubicBezTo>
                <a:cubicBezTo>
                  <a:pt x="679" y="612"/>
                  <a:pt x="679" y="611"/>
                  <a:pt x="680" y="610"/>
                </a:cubicBezTo>
                <a:cubicBezTo>
                  <a:pt x="682" y="607"/>
                  <a:pt x="685" y="607"/>
                  <a:pt x="686" y="610"/>
                </a:cubicBezTo>
                <a:cubicBezTo>
                  <a:pt x="688" y="614"/>
                  <a:pt x="688" y="616"/>
                  <a:pt x="689" y="619"/>
                </a:cubicBezTo>
                <a:cubicBezTo>
                  <a:pt x="690" y="624"/>
                  <a:pt x="689" y="628"/>
                  <a:pt x="688" y="633"/>
                </a:cubicBezTo>
                <a:cubicBezTo>
                  <a:pt x="685" y="639"/>
                  <a:pt x="681" y="642"/>
                  <a:pt x="674" y="642"/>
                </a:cubicBezTo>
                <a:cubicBezTo>
                  <a:pt x="673" y="642"/>
                  <a:pt x="673" y="642"/>
                  <a:pt x="672" y="642"/>
                </a:cubicBezTo>
                <a:cubicBezTo>
                  <a:pt x="670" y="642"/>
                  <a:pt x="668" y="642"/>
                  <a:pt x="668" y="645"/>
                </a:cubicBezTo>
                <a:cubicBezTo>
                  <a:pt x="666" y="649"/>
                  <a:pt x="660" y="651"/>
                  <a:pt x="657" y="648"/>
                </a:cubicBezTo>
                <a:cubicBezTo>
                  <a:pt x="656" y="646"/>
                  <a:pt x="655" y="646"/>
                  <a:pt x="654" y="644"/>
                </a:cubicBezTo>
                <a:cubicBezTo>
                  <a:pt x="653" y="645"/>
                  <a:pt x="653" y="645"/>
                  <a:pt x="653" y="645"/>
                </a:cubicBezTo>
                <a:close/>
                <a:moveTo>
                  <a:pt x="647" y="640"/>
                </a:moveTo>
                <a:cubicBezTo>
                  <a:pt x="651" y="642"/>
                  <a:pt x="655" y="643"/>
                  <a:pt x="657" y="646"/>
                </a:cubicBezTo>
                <a:cubicBezTo>
                  <a:pt x="659" y="648"/>
                  <a:pt x="661" y="648"/>
                  <a:pt x="663" y="648"/>
                </a:cubicBezTo>
                <a:cubicBezTo>
                  <a:pt x="666" y="647"/>
                  <a:pt x="667" y="645"/>
                  <a:pt x="667" y="642"/>
                </a:cubicBezTo>
                <a:cubicBezTo>
                  <a:pt x="667" y="642"/>
                  <a:pt x="666" y="642"/>
                  <a:pt x="666" y="642"/>
                </a:cubicBezTo>
                <a:cubicBezTo>
                  <a:pt x="666" y="644"/>
                  <a:pt x="664" y="645"/>
                  <a:pt x="664" y="646"/>
                </a:cubicBezTo>
                <a:cubicBezTo>
                  <a:pt x="662" y="647"/>
                  <a:pt x="661" y="647"/>
                  <a:pt x="660" y="646"/>
                </a:cubicBezTo>
                <a:cubicBezTo>
                  <a:pt x="660" y="646"/>
                  <a:pt x="659" y="645"/>
                  <a:pt x="659" y="644"/>
                </a:cubicBezTo>
                <a:cubicBezTo>
                  <a:pt x="659" y="642"/>
                  <a:pt x="660" y="640"/>
                  <a:pt x="660" y="638"/>
                </a:cubicBezTo>
                <a:cubicBezTo>
                  <a:pt x="663" y="639"/>
                  <a:pt x="666" y="640"/>
                  <a:pt x="670" y="640"/>
                </a:cubicBezTo>
                <a:cubicBezTo>
                  <a:pt x="677" y="642"/>
                  <a:pt x="683" y="640"/>
                  <a:pt x="686" y="631"/>
                </a:cubicBezTo>
                <a:cubicBezTo>
                  <a:pt x="688" y="627"/>
                  <a:pt x="688" y="622"/>
                  <a:pt x="687" y="617"/>
                </a:cubicBezTo>
                <a:cubicBezTo>
                  <a:pt x="686" y="615"/>
                  <a:pt x="686" y="613"/>
                  <a:pt x="685" y="611"/>
                </a:cubicBezTo>
                <a:cubicBezTo>
                  <a:pt x="684" y="610"/>
                  <a:pt x="683" y="609"/>
                  <a:pt x="682" y="611"/>
                </a:cubicBezTo>
                <a:cubicBezTo>
                  <a:pt x="680" y="612"/>
                  <a:pt x="679" y="614"/>
                  <a:pt x="677" y="615"/>
                </a:cubicBezTo>
                <a:cubicBezTo>
                  <a:pt x="676" y="615"/>
                  <a:pt x="675" y="616"/>
                  <a:pt x="675" y="617"/>
                </a:cubicBezTo>
                <a:cubicBezTo>
                  <a:pt x="676" y="620"/>
                  <a:pt x="675" y="623"/>
                  <a:pt x="674" y="627"/>
                </a:cubicBezTo>
                <a:cubicBezTo>
                  <a:pt x="674" y="625"/>
                  <a:pt x="675" y="623"/>
                  <a:pt x="675" y="621"/>
                </a:cubicBezTo>
                <a:cubicBezTo>
                  <a:pt x="675" y="620"/>
                  <a:pt x="674" y="620"/>
                  <a:pt x="674" y="619"/>
                </a:cubicBezTo>
                <a:cubicBezTo>
                  <a:pt x="673" y="620"/>
                  <a:pt x="673" y="620"/>
                  <a:pt x="673" y="620"/>
                </a:cubicBezTo>
                <a:cubicBezTo>
                  <a:pt x="672" y="621"/>
                  <a:pt x="671" y="623"/>
                  <a:pt x="670" y="624"/>
                </a:cubicBezTo>
                <a:cubicBezTo>
                  <a:pt x="670" y="624"/>
                  <a:pt x="670" y="624"/>
                  <a:pt x="670" y="624"/>
                </a:cubicBezTo>
                <a:cubicBezTo>
                  <a:pt x="670" y="623"/>
                  <a:pt x="671" y="621"/>
                  <a:pt x="671" y="619"/>
                </a:cubicBezTo>
                <a:cubicBezTo>
                  <a:pt x="670" y="619"/>
                  <a:pt x="670" y="620"/>
                  <a:pt x="669" y="621"/>
                </a:cubicBezTo>
                <a:cubicBezTo>
                  <a:pt x="668" y="621"/>
                  <a:pt x="668" y="622"/>
                  <a:pt x="668" y="623"/>
                </a:cubicBezTo>
                <a:cubicBezTo>
                  <a:pt x="668" y="619"/>
                  <a:pt x="668" y="619"/>
                  <a:pt x="674" y="618"/>
                </a:cubicBezTo>
                <a:cubicBezTo>
                  <a:pt x="674" y="617"/>
                  <a:pt x="673" y="617"/>
                  <a:pt x="673" y="617"/>
                </a:cubicBezTo>
                <a:cubicBezTo>
                  <a:pt x="670" y="617"/>
                  <a:pt x="670" y="616"/>
                  <a:pt x="669" y="614"/>
                </a:cubicBezTo>
                <a:cubicBezTo>
                  <a:pt x="671" y="613"/>
                  <a:pt x="672" y="613"/>
                  <a:pt x="674" y="612"/>
                </a:cubicBezTo>
                <a:cubicBezTo>
                  <a:pt x="672" y="610"/>
                  <a:pt x="671" y="607"/>
                  <a:pt x="668" y="607"/>
                </a:cubicBezTo>
                <a:cubicBezTo>
                  <a:pt x="667" y="607"/>
                  <a:pt x="667" y="606"/>
                  <a:pt x="667" y="606"/>
                </a:cubicBezTo>
                <a:cubicBezTo>
                  <a:pt x="664" y="604"/>
                  <a:pt x="662" y="602"/>
                  <a:pt x="659" y="600"/>
                </a:cubicBezTo>
                <a:cubicBezTo>
                  <a:pt x="657" y="598"/>
                  <a:pt x="654" y="598"/>
                  <a:pt x="652" y="598"/>
                </a:cubicBezTo>
                <a:cubicBezTo>
                  <a:pt x="649" y="598"/>
                  <a:pt x="645" y="599"/>
                  <a:pt x="642" y="600"/>
                </a:cubicBezTo>
                <a:cubicBezTo>
                  <a:pt x="640" y="601"/>
                  <a:pt x="637" y="603"/>
                  <a:pt x="635" y="606"/>
                </a:cubicBezTo>
                <a:cubicBezTo>
                  <a:pt x="637" y="606"/>
                  <a:pt x="638" y="606"/>
                  <a:pt x="639" y="606"/>
                </a:cubicBezTo>
                <a:cubicBezTo>
                  <a:pt x="639" y="606"/>
                  <a:pt x="638" y="607"/>
                  <a:pt x="637" y="607"/>
                </a:cubicBezTo>
                <a:cubicBezTo>
                  <a:pt x="635" y="608"/>
                  <a:pt x="632" y="607"/>
                  <a:pt x="630" y="609"/>
                </a:cubicBezTo>
                <a:cubicBezTo>
                  <a:pt x="627" y="613"/>
                  <a:pt x="623" y="617"/>
                  <a:pt x="619" y="621"/>
                </a:cubicBezTo>
                <a:cubicBezTo>
                  <a:pt x="617" y="623"/>
                  <a:pt x="617" y="625"/>
                  <a:pt x="616" y="628"/>
                </a:cubicBezTo>
                <a:cubicBezTo>
                  <a:pt x="616" y="628"/>
                  <a:pt x="616" y="629"/>
                  <a:pt x="616" y="629"/>
                </a:cubicBezTo>
                <a:cubicBezTo>
                  <a:pt x="617" y="631"/>
                  <a:pt x="618" y="633"/>
                  <a:pt x="620" y="635"/>
                </a:cubicBezTo>
                <a:cubicBezTo>
                  <a:pt x="621" y="634"/>
                  <a:pt x="622" y="632"/>
                  <a:pt x="623" y="631"/>
                </a:cubicBezTo>
                <a:cubicBezTo>
                  <a:pt x="623" y="632"/>
                  <a:pt x="623" y="633"/>
                  <a:pt x="622" y="635"/>
                </a:cubicBezTo>
                <a:cubicBezTo>
                  <a:pt x="621" y="636"/>
                  <a:pt x="620" y="637"/>
                  <a:pt x="620" y="639"/>
                </a:cubicBezTo>
                <a:cubicBezTo>
                  <a:pt x="619" y="640"/>
                  <a:pt x="620" y="641"/>
                  <a:pt x="620" y="642"/>
                </a:cubicBezTo>
                <a:cubicBezTo>
                  <a:pt x="623" y="645"/>
                  <a:pt x="626" y="645"/>
                  <a:pt x="630" y="643"/>
                </a:cubicBezTo>
                <a:cubicBezTo>
                  <a:pt x="632" y="642"/>
                  <a:pt x="635" y="640"/>
                  <a:pt x="638" y="640"/>
                </a:cubicBezTo>
                <a:cubicBezTo>
                  <a:pt x="639" y="639"/>
                  <a:pt x="640" y="638"/>
                  <a:pt x="640" y="637"/>
                </a:cubicBezTo>
                <a:cubicBezTo>
                  <a:pt x="640" y="634"/>
                  <a:pt x="640" y="630"/>
                  <a:pt x="640" y="627"/>
                </a:cubicBezTo>
                <a:cubicBezTo>
                  <a:pt x="640" y="624"/>
                  <a:pt x="640" y="621"/>
                  <a:pt x="640" y="618"/>
                </a:cubicBezTo>
                <a:cubicBezTo>
                  <a:pt x="641" y="621"/>
                  <a:pt x="642" y="623"/>
                  <a:pt x="642" y="626"/>
                </a:cubicBezTo>
                <a:cubicBezTo>
                  <a:pt x="643" y="631"/>
                  <a:pt x="643" y="635"/>
                  <a:pt x="642" y="639"/>
                </a:cubicBezTo>
                <a:cubicBezTo>
                  <a:pt x="641" y="640"/>
                  <a:pt x="640" y="641"/>
                  <a:pt x="640" y="641"/>
                </a:cubicBezTo>
                <a:cubicBezTo>
                  <a:pt x="636" y="641"/>
                  <a:pt x="633" y="643"/>
                  <a:pt x="630" y="645"/>
                </a:cubicBezTo>
                <a:cubicBezTo>
                  <a:pt x="625" y="648"/>
                  <a:pt x="621" y="646"/>
                  <a:pt x="618" y="642"/>
                </a:cubicBezTo>
                <a:cubicBezTo>
                  <a:pt x="617" y="642"/>
                  <a:pt x="617" y="640"/>
                  <a:pt x="618" y="640"/>
                </a:cubicBezTo>
                <a:cubicBezTo>
                  <a:pt x="619" y="638"/>
                  <a:pt x="618" y="636"/>
                  <a:pt x="616" y="634"/>
                </a:cubicBezTo>
                <a:cubicBezTo>
                  <a:pt x="615" y="632"/>
                  <a:pt x="613" y="629"/>
                  <a:pt x="614" y="627"/>
                </a:cubicBezTo>
                <a:cubicBezTo>
                  <a:pt x="615" y="625"/>
                  <a:pt x="616" y="623"/>
                  <a:pt x="617" y="621"/>
                </a:cubicBezTo>
                <a:cubicBezTo>
                  <a:pt x="619" y="619"/>
                  <a:pt x="621" y="616"/>
                  <a:pt x="623" y="614"/>
                </a:cubicBezTo>
                <a:cubicBezTo>
                  <a:pt x="623" y="614"/>
                  <a:pt x="622" y="614"/>
                  <a:pt x="622" y="614"/>
                </a:cubicBezTo>
                <a:cubicBezTo>
                  <a:pt x="617" y="615"/>
                  <a:pt x="612" y="616"/>
                  <a:pt x="608" y="619"/>
                </a:cubicBezTo>
                <a:cubicBezTo>
                  <a:pt x="604" y="624"/>
                  <a:pt x="601" y="629"/>
                  <a:pt x="601" y="636"/>
                </a:cubicBezTo>
                <a:cubicBezTo>
                  <a:pt x="600" y="642"/>
                  <a:pt x="603" y="648"/>
                  <a:pt x="606" y="654"/>
                </a:cubicBezTo>
                <a:cubicBezTo>
                  <a:pt x="606" y="655"/>
                  <a:pt x="607" y="657"/>
                  <a:pt x="607" y="658"/>
                </a:cubicBezTo>
                <a:cubicBezTo>
                  <a:pt x="607" y="659"/>
                  <a:pt x="606" y="661"/>
                  <a:pt x="606" y="662"/>
                </a:cubicBezTo>
                <a:cubicBezTo>
                  <a:pt x="605" y="664"/>
                  <a:pt x="606" y="665"/>
                  <a:pt x="607" y="665"/>
                </a:cubicBezTo>
                <a:cubicBezTo>
                  <a:pt x="610" y="666"/>
                  <a:pt x="613" y="667"/>
                  <a:pt x="616" y="667"/>
                </a:cubicBezTo>
                <a:cubicBezTo>
                  <a:pt x="616" y="667"/>
                  <a:pt x="617" y="666"/>
                  <a:pt x="617" y="666"/>
                </a:cubicBezTo>
                <a:cubicBezTo>
                  <a:pt x="617" y="665"/>
                  <a:pt x="617" y="663"/>
                  <a:pt x="618" y="662"/>
                </a:cubicBezTo>
                <a:cubicBezTo>
                  <a:pt x="620" y="660"/>
                  <a:pt x="620" y="657"/>
                  <a:pt x="620" y="654"/>
                </a:cubicBezTo>
                <a:cubicBezTo>
                  <a:pt x="620" y="654"/>
                  <a:pt x="620" y="654"/>
                  <a:pt x="620" y="653"/>
                </a:cubicBezTo>
                <a:cubicBezTo>
                  <a:pt x="620" y="653"/>
                  <a:pt x="620" y="653"/>
                  <a:pt x="620" y="652"/>
                </a:cubicBezTo>
                <a:cubicBezTo>
                  <a:pt x="621" y="655"/>
                  <a:pt x="622" y="655"/>
                  <a:pt x="624" y="655"/>
                </a:cubicBezTo>
                <a:cubicBezTo>
                  <a:pt x="625" y="655"/>
                  <a:pt x="626" y="655"/>
                  <a:pt x="627" y="655"/>
                </a:cubicBezTo>
                <a:cubicBezTo>
                  <a:pt x="629" y="655"/>
                  <a:pt x="632" y="656"/>
                  <a:pt x="633" y="652"/>
                </a:cubicBezTo>
                <a:cubicBezTo>
                  <a:pt x="633" y="654"/>
                  <a:pt x="633" y="655"/>
                  <a:pt x="633" y="656"/>
                </a:cubicBezTo>
                <a:cubicBezTo>
                  <a:pt x="632" y="657"/>
                  <a:pt x="630" y="658"/>
                  <a:pt x="629" y="658"/>
                </a:cubicBezTo>
                <a:cubicBezTo>
                  <a:pt x="628" y="659"/>
                  <a:pt x="627" y="661"/>
                  <a:pt x="628" y="661"/>
                </a:cubicBezTo>
                <a:cubicBezTo>
                  <a:pt x="629" y="664"/>
                  <a:pt x="630" y="666"/>
                  <a:pt x="632" y="668"/>
                </a:cubicBezTo>
                <a:cubicBezTo>
                  <a:pt x="634" y="669"/>
                  <a:pt x="636" y="669"/>
                  <a:pt x="637" y="667"/>
                </a:cubicBezTo>
                <a:cubicBezTo>
                  <a:pt x="638" y="666"/>
                  <a:pt x="638" y="665"/>
                  <a:pt x="639" y="665"/>
                </a:cubicBezTo>
                <a:cubicBezTo>
                  <a:pt x="641" y="663"/>
                  <a:pt x="642" y="662"/>
                  <a:pt x="644" y="661"/>
                </a:cubicBezTo>
                <a:cubicBezTo>
                  <a:pt x="648" y="657"/>
                  <a:pt x="650" y="651"/>
                  <a:pt x="652" y="645"/>
                </a:cubicBezTo>
                <a:cubicBezTo>
                  <a:pt x="652" y="644"/>
                  <a:pt x="651" y="644"/>
                  <a:pt x="651" y="643"/>
                </a:cubicBezTo>
                <a:cubicBezTo>
                  <a:pt x="650" y="642"/>
                  <a:pt x="649" y="641"/>
                  <a:pt x="647" y="640"/>
                </a:cubicBezTo>
                <a:close/>
                <a:moveTo>
                  <a:pt x="600" y="647"/>
                </a:moveTo>
                <a:cubicBezTo>
                  <a:pt x="599" y="648"/>
                  <a:pt x="598" y="648"/>
                  <a:pt x="597" y="650"/>
                </a:cubicBezTo>
                <a:cubicBezTo>
                  <a:pt x="596" y="650"/>
                  <a:pt x="596" y="651"/>
                  <a:pt x="596" y="652"/>
                </a:cubicBezTo>
                <a:cubicBezTo>
                  <a:pt x="596" y="654"/>
                  <a:pt x="600" y="659"/>
                  <a:pt x="603" y="658"/>
                </a:cubicBezTo>
                <a:cubicBezTo>
                  <a:pt x="605" y="658"/>
                  <a:pt x="606" y="657"/>
                  <a:pt x="605" y="655"/>
                </a:cubicBezTo>
                <a:cubicBezTo>
                  <a:pt x="603" y="652"/>
                  <a:pt x="602" y="650"/>
                  <a:pt x="600" y="647"/>
                </a:cubicBezTo>
                <a:close/>
                <a:moveTo>
                  <a:pt x="653" y="649"/>
                </a:moveTo>
                <a:cubicBezTo>
                  <a:pt x="651" y="654"/>
                  <a:pt x="648" y="658"/>
                  <a:pt x="646" y="662"/>
                </a:cubicBezTo>
                <a:cubicBezTo>
                  <a:pt x="649" y="662"/>
                  <a:pt x="651" y="663"/>
                  <a:pt x="654" y="662"/>
                </a:cubicBezTo>
                <a:cubicBezTo>
                  <a:pt x="654" y="662"/>
                  <a:pt x="655" y="661"/>
                  <a:pt x="655" y="661"/>
                </a:cubicBezTo>
                <a:cubicBezTo>
                  <a:pt x="655" y="658"/>
                  <a:pt x="655" y="655"/>
                  <a:pt x="654" y="653"/>
                </a:cubicBezTo>
                <a:cubicBezTo>
                  <a:pt x="654" y="652"/>
                  <a:pt x="653" y="650"/>
                  <a:pt x="653" y="649"/>
                </a:cubicBezTo>
                <a:close/>
                <a:moveTo>
                  <a:pt x="600" y="629"/>
                </a:moveTo>
                <a:cubicBezTo>
                  <a:pt x="599" y="629"/>
                  <a:pt x="599" y="629"/>
                  <a:pt x="598" y="629"/>
                </a:cubicBezTo>
                <a:cubicBezTo>
                  <a:pt x="597" y="629"/>
                  <a:pt x="597" y="629"/>
                  <a:pt x="597" y="629"/>
                </a:cubicBezTo>
                <a:cubicBezTo>
                  <a:pt x="596" y="629"/>
                  <a:pt x="596" y="628"/>
                  <a:pt x="596" y="627"/>
                </a:cubicBezTo>
                <a:cubicBezTo>
                  <a:pt x="597" y="625"/>
                  <a:pt x="597" y="623"/>
                  <a:pt x="598" y="621"/>
                </a:cubicBezTo>
                <a:cubicBezTo>
                  <a:pt x="597" y="621"/>
                  <a:pt x="597" y="621"/>
                  <a:pt x="597" y="621"/>
                </a:cubicBezTo>
                <a:cubicBezTo>
                  <a:pt x="596" y="622"/>
                  <a:pt x="595" y="623"/>
                  <a:pt x="594" y="624"/>
                </a:cubicBezTo>
                <a:cubicBezTo>
                  <a:pt x="593" y="625"/>
                  <a:pt x="595" y="630"/>
                  <a:pt x="597" y="631"/>
                </a:cubicBezTo>
                <a:cubicBezTo>
                  <a:pt x="598" y="632"/>
                  <a:pt x="600" y="631"/>
                  <a:pt x="600" y="629"/>
                </a:cubicBezTo>
                <a:close/>
                <a:moveTo>
                  <a:pt x="600" y="647"/>
                </a:moveTo>
                <a:cubicBezTo>
                  <a:pt x="599" y="648"/>
                  <a:pt x="598" y="649"/>
                  <a:pt x="597" y="650"/>
                </a:cubicBezTo>
                <a:cubicBezTo>
                  <a:pt x="596" y="650"/>
                  <a:pt x="596" y="651"/>
                  <a:pt x="596" y="652"/>
                </a:cubicBezTo>
                <a:cubicBezTo>
                  <a:pt x="596" y="655"/>
                  <a:pt x="600" y="659"/>
                  <a:pt x="603" y="659"/>
                </a:cubicBezTo>
                <a:cubicBezTo>
                  <a:pt x="605" y="659"/>
                  <a:pt x="606" y="657"/>
                  <a:pt x="605" y="656"/>
                </a:cubicBezTo>
                <a:cubicBezTo>
                  <a:pt x="603" y="653"/>
                  <a:pt x="602" y="650"/>
                  <a:pt x="600" y="647"/>
                </a:cubicBezTo>
                <a:close/>
                <a:moveTo>
                  <a:pt x="653" y="649"/>
                </a:moveTo>
                <a:cubicBezTo>
                  <a:pt x="651" y="654"/>
                  <a:pt x="648" y="658"/>
                  <a:pt x="646" y="662"/>
                </a:cubicBezTo>
                <a:cubicBezTo>
                  <a:pt x="649" y="662"/>
                  <a:pt x="651" y="663"/>
                  <a:pt x="654" y="662"/>
                </a:cubicBezTo>
                <a:cubicBezTo>
                  <a:pt x="654" y="662"/>
                  <a:pt x="655" y="661"/>
                  <a:pt x="655" y="661"/>
                </a:cubicBezTo>
                <a:cubicBezTo>
                  <a:pt x="655" y="658"/>
                  <a:pt x="655" y="656"/>
                  <a:pt x="654" y="653"/>
                </a:cubicBezTo>
                <a:cubicBezTo>
                  <a:pt x="654" y="652"/>
                  <a:pt x="653" y="650"/>
                  <a:pt x="653" y="649"/>
                </a:cubicBezTo>
                <a:close/>
                <a:moveTo>
                  <a:pt x="600" y="629"/>
                </a:moveTo>
                <a:cubicBezTo>
                  <a:pt x="600" y="629"/>
                  <a:pt x="599" y="630"/>
                  <a:pt x="598" y="630"/>
                </a:cubicBezTo>
                <a:cubicBezTo>
                  <a:pt x="598" y="630"/>
                  <a:pt x="597" y="630"/>
                  <a:pt x="597" y="629"/>
                </a:cubicBezTo>
                <a:cubicBezTo>
                  <a:pt x="596" y="629"/>
                  <a:pt x="596" y="628"/>
                  <a:pt x="596" y="627"/>
                </a:cubicBezTo>
                <a:cubicBezTo>
                  <a:pt x="597" y="625"/>
                  <a:pt x="597" y="623"/>
                  <a:pt x="598" y="621"/>
                </a:cubicBezTo>
                <a:cubicBezTo>
                  <a:pt x="598" y="621"/>
                  <a:pt x="598" y="621"/>
                  <a:pt x="597" y="621"/>
                </a:cubicBezTo>
                <a:cubicBezTo>
                  <a:pt x="596" y="622"/>
                  <a:pt x="595" y="623"/>
                  <a:pt x="594" y="624"/>
                </a:cubicBezTo>
                <a:cubicBezTo>
                  <a:pt x="594" y="625"/>
                  <a:pt x="595" y="630"/>
                  <a:pt x="597" y="631"/>
                </a:cubicBezTo>
                <a:cubicBezTo>
                  <a:pt x="598" y="632"/>
                  <a:pt x="600" y="631"/>
                  <a:pt x="600" y="629"/>
                </a:cubicBezTo>
                <a:close/>
                <a:moveTo>
                  <a:pt x="653" y="621"/>
                </a:moveTo>
                <a:cubicBezTo>
                  <a:pt x="656" y="617"/>
                  <a:pt x="656" y="617"/>
                  <a:pt x="660" y="616"/>
                </a:cubicBezTo>
                <a:cubicBezTo>
                  <a:pt x="660" y="618"/>
                  <a:pt x="661" y="619"/>
                  <a:pt x="662" y="619"/>
                </a:cubicBezTo>
                <a:cubicBezTo>
                  <a:pt x="660" y="620"/>
                  <a:pt x="658" y="622"/>
                  <a:pt x="656" y="623"/>
                </a:cubicBezTo>
                <a:cubicBezTo>
                  <a:pt x="655" y="622"/>
                  <a:pt x="655" y="621"/>
                  <a:pt x="654" y="620"/>
                </a:cubicBezTo>
                <a:cubicBezTo>
                  <a:pt x="654" y="620"/>
                  <a:pt x="653" y="620"/>
                  <a:pt x="653" y="621"/>
                </a:cubicBezTo>
                <a:close/>
                <a:moveTo>
                  <a:pt x="658" y="620"/>
                </a:moveTo>
                <a:cubicBezTo>
                  <a:pt x="658" y="620"/>
                  <a:pt x="657" y="619"/>
                  <a:pt x="656" y="619"/>
                </a:cubicBezTo>
                <a:cubicBezTo>
                  <a:pt x="656" y="619"/>
                  <a:pt x="655" y="620"/>
                  <a:pt x="655" y="621"/>
                </a:cubicBezTo>
                <a:cubicBezTo>
                  <a:pt x="655" y="621"/>
                  <a:pt x="656" y="621"/>
                  <a:pt x="656" y="622"/>
                </a:cubicBezTo>
                <a:cubicBezTo>
                  <a:pt x="657" y="621"/>
                  <a:pt x="657" y="621"/>
                  <a:pt x="658" y="620"/>
                </a:cubicBezTo>
                <a:close/>
                <a:moveTo>
                  <a:pt x="640" y="610"/>
                </a:moveTo>
                <a:cubicBezTo>
                  <a:pt x="633" y="609"/>
                  <a:pt x="630" y="612"/>
                  <a:pt x="629" y="620"/>
                </a:cubicBezTo>
                <a:cubicBezTo>
                  <a:pt x="630" y="618"/>
                  <a:pt x="631" y="616"/>
                  <a:pt x="632" y="613"/>
                </a:cubicBezTo>
                <a:cubicBezTo>
                  <a:pt x="633" y="613"/>
                  <a:pt x="633" y="613"/>
                  <a:pt x="633" y="613"/>
                </a:cubicBezTo>
                <a:cubicBezTo>
                  <a:pt x="633" y="614"/>
                  <a:pt x="633" y="615"/>
                  <a:pt x="633" y="616"/>
                </a:cubicBezTo>
                <a:cubicBezTo>
                  <a:pt x="634" y="613"/>
                  <a:pt x="636" y="611"/>
                  <a:pt x="640" y="610"/>
                </a:cubicBezTo>
                <a:close/>
                <a:moveTo>
                  <a:pt x="683" y="612"/>
                </a:moveTo>
                <a:cubicBezTo>
                  <a:pt x="681" y="613"/>
                  <a:pt x="679" y="615"/>
                  <a:pt x="678" y="616"/>
                </a:cubicBezTo>
                <a:cubicBezTo>
                  <a:pt x="679" y="617"/>
                  <a:pt x="682" y="615"/>
                  <a:pt x="683" y="612"/>
                </a:cubicBezTo>
                <a:close/>
                <a:moveTo>
                  <a:pt x="650" y="614"/>
                </a:moveTo>
                <a:cubicBezTo>
                  <a:pt x="651" y="613"/>
                  <a:pt x="652" y="611"/>
                  <a:pt x="653" y="610"/>
                </a:cubicBezTo>
                <a:cubicBezTo>
                  <a:pt x="650" y="611"/>
                  <a:pt x="649" y="612"/>
                  <a:pt x="650" y="614"/>
                </a:cubicBezTo>
                <a:close/>
                <a:moveTo>
                  <a:pt x="659" y="635"/>
                </a:moveTo>
                <a:cubicBezTo>
                  <a:pt x="658" y="636"/>
                  <a:pt x="657" y="637"/>
                  <a:pt x="657" y="637"/>
                </a:cubicBezTo>
                <a:cubicBezTo>
                  <a:pt x="657" y="637"/>
                  <a:pt x="659" y="636"/>
                  <a:pt x="659" y="635"/>
                </a:cubicBezTo>
                <a:close/>
                <a:moveTo>
                  <a:pt x="658" y="620"/>
                </a:moveTo>
                <a:cubicBezTo>
                  <a:pt x="658" y="619"/>
                  <a:pt x="657" y="619"/>
                  <a:pt x="656" y="619"/>
                </a:cubicBezTo>
                <a:cubicBezTo>
                  <a:pt x="656" y="619"/>
                  <a:pt x="655" y="620"/>
                  <a:pt x="655" y="620"/>
                </a:cubicBezTo>
                <a:cubicBezTo>
                  <a:pt x="655" y="621"/>
                  <a:pt x="655" y="621"/>
                  <a:pt x="656" y="621"/>
                </a:cubicBezTo>
                <a:cubicBezTo>
                  <a:pt x="657" y="621"/>
                  <a:pt x="657" y="621"/>
                  <a:pt x="658" y="620"/>
                </a:cubicBezTo>
                <a:close/>
                <a:moveTo>
                  <a:pt x="1312" y="597"/>
                </a:moveTo>
                <a:cubicBezTo>
                  <a:pt x="1312" y="597"/>
                  <a:pt x="1312" y="597"/>
                  <a:pt x="1312" y="597"/>
                </a:cubicBezTo>
                <a:cubicBezTo>
                  <a:pt x="1307" y="597"/>
                  <a:pt x="1307" y="597"/>
                  <a:pt x="1307" y="597"/>
                </a:cubicBezTo>
                <a:cubicBezTo>
                  <a:pt x="1305" y="599"/>
                  <a:pt x="1303" y="600"/>
                  <a:pt x="1301" y="601"/>
                </a:cubicBezTo>
                <a:cubicBezTo>
                  <a:pt x="1300" y="603"/>
                  <a:pt x="1298" y="603"/>
                  <a:pt x="1296" y="604"/>
                </a:cubicBezTo>
                <a:cubicBezTo>
                  <a:pt x="1295" y="605"/>
                  <a:pt x="1293" y="606"/>
                  <a:pt x="1291" y="607"/>
                </a:cubicBezTo>
                <a:cubicBezTo>
                  <a:pt x="1289" y="608"/>
                  <a:pt x="1287" y="608"/>
                  <a:pt x="1285" y="608"/>
                </a:cubicBezTo>
                <a:cubicBezTo>
                  <a:pt x="1285" y="608"/>
                  <a:pt x="1285" y="608"/>
                  <a:pt x="1285" y="619"/>
                </a:cubicBezTo>
                <a:cubicBezTo>
                  <a:pt x="1288" y="618"/>
                  <a:pt x="1291" y="617"/>
                  <a:pt x="1294" y="616"/>
                </a:cubicBezTo>
                <a:cubicBezTo>
                  <a:pt x="1296" y="615"/>
                  <a:pt x="1298" y="613"/>
                  <a:pt x="1301" y="612"/>
                </a:cubicBezTo>
                <a:cubicBezTo>
                  <a:pt x="1301" y="612"/>
                  <a:pt x="1301" y="612"/>
                  <a:pt x="1301" y="671"/>
                </a:cubicBezTo>
                <a:cubicBezTo>
                  <a:pt x="1301" y="671"/>
                  <a:pt x="1301" y="671"/>
                  <a:pt x="1312" y="671"/>
                </a:cubicBezTo>
                <a:cubicBezTo>
                  <a:pt x="1312" y="671"/>
                  <a:pt x="1312" y="671"/>
                  <a:pt x="1312" y="597"/>
                </a:cubicBezTo>
                <a:close/>
                <a:moveTo>
                  <a:pt x="1360" y="597"/>
                </a:moveTo>
                <a:cubicBezTo>
                  <a:pt x="1360" y="597"/>
                  <a:pt x="1360" y="597"/>
                  <a:pt x="1360" y="597"/>
                </a:cubicBezTo>
                <a:cubicBezTo>
                  <a:pt x="1355" y="597"/>
                  <a:pt x="1355" y="597"/>
                  <a:pt x="1355" y="597"/>
                </a:cubicBezTo>
                <a:cubicBezTo>
                  <a:pt x="1352" y="599"/>
                  <a:pt x="1351" y="600"/>
                  <a:pt x="1349" y="601"/>
                </a:cubicBezTo>
                <a:cubicBezTo>
                  <a:pt x="1347" y="603"/>
                  <a:pt x="1345" y="603"/>
                  <a:pt x="1344" y="604"/>
                </a:cubicBezTo>
                <a:cubicBezTo>
                  <a:pt x="1342" y="605"/>
                  <a:pt x="1340" y="606"/>
                  <a:pt x="1339" y="607"/>
                </a:cubicBezTo>
                <a:cubicBezTo>
                  <a:pt x="1336" y="608"/>
                  <a:pt x="1335" y="608"/>
                  <a:pt x="1333" y="608"/>
                </a:cubicBezTo>
                <a:cubicBezTo>
                  <a:pt x="1333" y="608"/>
                  <a:pt x="1333" y="608"/>
                  <a:pt x="1333" y="619"/>
                </a:cubicBezTo>
                <a:cubicBezTo>
                  <a:pt x="1336" y="618"/>
                  <a:pt x="1339" y="617"/>
                  <a:pt x="1341" y="616"/>
                </a:cubicBezTo>
                <a:cubicBezTo>
                  <a:pt x="1344" y="615"/>
                  <a:pt x="1346" y="613"/>
                  <a:pt x="1348" y="612"/>
                </a:cubicBezTo>
                <a:cubicBezTo>
                  <a:pt x="1348" y="612"/>
                  <a:pt x="1348" y="612"/>
                  <a:pt x="1348" y="671"/>
                </a:cubicBezTo>
                <a:cubicBezTo>
                  <a:pt x="1348" y="671"/>
                  <a:pt x="1348" y="671"/>
                  <a:pt x="1360" y="671"/>
                </a:cubicBezTo>
                <a:cubicBezTo>
                  <a:pt x="1360" y="671"/>
                  <a:pt x="1360" y="671"/>
                  <a:pt x="1360" y="597"/>
                </a:cubicBezTo>
                <a:close/>
                <a:moveTo>
                  <a:pt x="1406" y="597"/>
                </a:moveTo>
                <a:cubicBezTo>
                  <a:pt x="1406" y="597"/>
                  <a:pt x="1406" y="597"/>
                  <a:pt x="1406" y="597"/>
                </a:cubicBezTo>
                <a:cubicBezTo>
                  <a:pt x="1402" y="597"/>
                  <a:pt x="1402" y="597"/>
                  <a:pt x="1402" y="597"/>
                </a:cubicBezTo>
                <a:cubicBezTo>
                  <a:pt x="1400" y="599"/>
                  <a:pt x="1398" y="600"/>
                  <a:pt x="1396" y="601"/>
                </a:cubicBezTo>
                <a:cubicBezTo>
                  <a:pt x="1395" y="603"/>
                  <a:pt x="1393" y="603"/>
                  <a:pt x="1391" y="604"/>
                </a:cubicBezTo>
                <a:cubicBezTo>
                  <a:pt x="1389" y="605"/>
                  <a:pt x="1388" y="605"/>
                  <a:pt x="1385" y="606"/>
                </a:cubicBezTo>
                <a:cubicBezTo>
                  <a:pt x="1384" y="607"/>
                  <a:pt x="1382" y="608"/>
                  <a:pt x="1380" y="608"/>
                </a:cubicBezTo>
                <a:cubicBezTo>
                  <a:pt x="1380" y="608"/>
                  <a:pt x="1380" y="608"/>
                  <a:pt x="1380" y="619"/>
                </a:cubicBezTo>
                <a:cubicBezTo>
                  <a:pt x="1383" y="618"/>
                  <a:pt x="1386" y="616"/>
                  <a:pt x="1388" y="616"/>
                </a:cubicBezTo>
                <a:cubicBezTo>
                  <a:pt x="1390" y="615"/>
                  <a:pt x="1393" y="613"/>
                  <a:pt x="1395" y="612"/>
                </a:cubicBezTo>
                <a:cubicBezTo>
                  <a:pt x="1395" y="612"/>
                  <a:pt x="1395" y="612"/>
                  <a:pt x="1395" y="671"/>
                </a:cubicBezTo>
                <a:cubicBezTo>
                  <a:pt x="1395" y="671"/>
                  <a:pt x="1395" y="671"/>
                  <a:pt x="1406" y="671"/>
                </a:cubicBezTo>
                <a:cubicBezTo>
                  <a:pt x="1406" y="671"/>
                  <a:pt x="1406" y="671"/>
                  <a:pt x="1406" y="597"/>
                </a:cubicBezTo>
                <a:close/>
                <a:moveTo>
                  <a:pt x="1617" y="492"/>
                </a:moveTo>
                <a:cubicBezTo>
                  <a:pt x="1617" y="492"/>
                  <a:pt x="1617" y="492"/>
                  <a:pt x="1617" y="492"/>
                </a:cubicBezTo>
                <a:cubicBezTo>
                  <a:pt x="1612" y="492"/>
                  <a:pt x="1612" y="492"/>
                  <a:pt x="1612" y="492"/>
                </a:cubicBezTo>
                <a:cubicBezTo>
                  <a:pt x="1610" y="494"/>
                  <a:pt x="1609" y="495"/>
                  <a:pt x="1606" y="496"/>
                </a:cubicBezTo>
                <a:cubicBezTo>
                  <a:pt x="1605" y="497"/>
                  <a:pt x="1603" y="498"/>
                  <a:pt x="1601" y="499"/>
                </a:cubicBezTo>
                <a:cubicBezTo>
                  <a:pt x="1599" y="500"/>
                  <a:pt x="1597" y="500"/>
                  <a:pt x="1596" y="501"/>
                </a:cubicBezTo>
                <a:cubicBezTo>
                  <a:pt x="1594" y="502"/>
                  <a:pt x="1592" y="503"/>
                  <a:pt x="1590" y="503"/>
                </a:cubicBezTo>
                <a:cubicBezTo>
                  <a:pt x="1590" y="503"/>
                  <a:pt x="1590" y="503"/>
                  <a:pt x="1590" y="513"/>
                </a:cubicBezTo>
                <a:cubicBezTo>
                  <a:pt x="1593" y="513"/>
                  <a:pt x="1596" y="511"/>
                  <a:pt x="1598" y="511"/>
                </a:cubicBezTo>
                <a:cubicBezTo>
                  <a:pt x="1601" y="510"/>
                  <a:pt x="1603" y="508"/>
                  <a:pt x="1606" y="507"/>
                </a:cubicBezTo>
                <a:cubicBezTo>
                  <a:pt x="1606" y="507"/>
                  <a:pt x="1606" y="507"/>
                  <a:pt x="1606" y="566"/>
                </a:cubicBezTo>
                <a:cubicBezTo>
                  <a:pt x="1606" y="566"/>
                  <a:pt x="1606" y="566"/>
                  <a:pt x="1617" y="566"/>
                </a:cubicBezTo>
                <a:cubicBezTo>
                  <a:pt x="1617" y="566"/>
                  <a:pt x="1617" y="566"/>
                  <a:pt x="1617" y="492"/>
                </a:cubicBezTo>
                <a:close/>
                <a:moveTo>
                  <a:pt x="1664" y="492"/>
                </a:moveTo>
                <a:cubicBezTo>
                  <a:pt x="1664" y="492"/>
                  <a:pt x="1664" y="492"/>
                  <a:pt x="1664" y="492"/>
                </a:cubicBezTo>
                <a:cubicBezTo>
                  <a:pt x="1659" y="492"/>
                  <a:pt x="1659" y="492"/>
                  <a:pt x="1659" y="492"/>
                </a:cubicBezTo>
                <a:cubicBezTo>
                  <a:pt x="1656" y="494"/>
                  <a:pt x="1655" y="495"/>
                  <a:pt x="1653" y="496"/>
                </a:cubicBezTo>
                <a:cubicBezTo>
                  <a:pt x="1651" y="497"/>
                  <a:pt x="1649" y="498"/>
                  <a:pt x="1648" y="499"/>
                </a:cubicBezTo>
                <a:cubicBezTo>
                  <a:pt x="1646" y="500"/>
                  <a:pt x="1644" y="501"/>
                  <a:pt x="1643" y="502"/>
                </a:cubicBezTo>
                <a:cubicBezTo>
                  <a:pt x="1641" y="503"/>
                  <a:pt x="1639" y="503"/>
                  <a:pt x="1637" y="503"/>
                </a:cubicBezTo>
                <a:cubicBezTo>
                  <a:pt x="1637" y="503"/>
                  <a:pt x="1637" y="503"/>
                  <a:pt x="1637" y="513"/>
                </a:cubicBezTo>
                <a:cubicBezTo>
                  <a:pt x="1640" y="513"/>
                  <a:pt x="1643" y="512"/>
                  <a:pt x="1645" y="511"/>
                </a:cubicBezTo>
                <a:cubicBezTo>
                  <a:pt x="1648" y="510"/>
                  <a:pt x="1650" y="508"/>
                  <a:pt x="1652" y="507"/>
                </a:cubicBezTo>
                <a:cubicBezTo>
                  <a:pt x="1652" y="507"/>
                  <a:pt x="1652" y="507"/>
                  <a:pt x="1652" y="566"/>
                </a:cubicBezTo>
                <a:cubicBezTo>
                  <a:pt x="1652" y="566"/>
                  <a:pt x="1652" y="566"/>
                  <a:pt x="1664" y="566"/>
                </a:cubicBezTo>
                <a:cubicBezTo>
                  <a:pt x="1664" y="566"/>
                  <a:pt x="1664" y="566"/>
                  <a:pt x="1664" y="492"/>
                </a:cubicBezTo>
                <a:close/>
                <a:moveTo>
                  <a:pt x="1709" y="492"/>
                </a:moveTo>
                <a:cubicBezTo>
                  <a:pt x="1709" y="492"/>
                  <a:pt x="1709" y="492"/>
                  <a:pt x="1709" y="492"/>
                </a:cubicBezTo>
                <a:cubicBezTo>
                  <a:pt x="1705" y="492"/>
                  <a:pt x="1705" y="492"/>
                  <a:pt x="1705" y="492"/>
                </a:cubicBezTo>
                <a:cubicBezTo>
                  <a:pt x="1703" y="494"/>
                  <a:pt x="1701" y="495"/>
                  <a:pt x="1699" y="496"/>
                </a:cubicBezTo>
                <a:cubicBezTo>
                  <a:pt x="1698" y="497"/>
                  <a:pt x="1695" y="498"/>
                  <a:pt x="1694" y="499"/>
                </a:cubicBezTo>
                <a:cubicBezTo>
                  <a:pt x="1692" y="500"/>
                  <a:pt x="1690" y="501"/>
                  <a:pt x="1688" y="502"/>
                </a:cubicBezTo>
                <a:cubicBezTo>
                  <a:pt x="1687" y="503"/>
                  <a:pt x="1685" y="503"/>
                  <a:pt x="1683" y="503"/>
                </a:cubicBezTo>
                <a:cubicBezTo>
                  <a:pt x="1683" y="503"/>
                  <a:pt x="1683" y="503"/>
                  <a:pt x="1683" y="513"/>
                </a:cubicBezTo>
                <a:cubicBezTo>
                  <a:pt x="1686" y="513"/>
                  <a:pt x="1689" y="512"/>
                  <a:pt x="1691" y="511"/>
                </a:cubicBezTo>
                <a:cubicBezTo>
                  <a:pt x="1693" y="510"/>
                  <a:pt x="1696" y="508"/>
                  <a:pt x="1698" y="507"/>
                </a:cubicBezTo>
                <a:cubicBezTo>
                  <a:pt x="1698" y="507"/>
                  <a:pt x="1698" y="507"/>
                  <a:pt x="1698" y="566"/>
                </a:cubicBezTo>
                <a:cubicBezTo>
                  <a:pt x="1698" y="566"/>
                  <a:pt x="1698" y="566"/>
                  <a:pt x="1709" y="566"/>
                </a:cubicBezTo>
                <a:cubicBezTo>
                  <a:pt x="1709" y="566"/>
                  <a:pt x="1709" y="566"/>
                  <a:pt x="1709" y="492"/>
                </a:cubicBezTo>
                <a:close/>
                <a:moveTo>
                  <a:pt x="1756" y="492"/>
                </a:moveTo>
                <a:cubicBezTo>
                  <a:pt x="1756" y="492"/>
                  <a:pt x="1756" y="492"/>
                  <a:pt x="1756" y="492"/>
                </a:cubicBezTo>
                <a:cubicBezTo>
                  <a:pt x="1751" y="492"/>
                  <a:pt x="1751" y="492"/>
                  <a:pt x="1751" y="492"/>
                </a:cubicBezTo>
                <a:cubicBezTo>
                  <a:pt x="1749" y="494"/>
                  <a:pt x="1747" y="495"/>
                  <a:pt x="1745" y="496"/>
                </a:cubicBezTo>
                <a:cubicBezTo>
                  <a:pt x="1744" y="497"/>
                  <a:pt x="1742" y="498"/>
                  <a:pt x="1740" y="499"/>
                </a:cubicBezTo>
                <a:cubicBezTo>
                  <a:pt x="1738" y="500"/>
                  <a:pt x="1736" y="501"/>
                  <a:pt x="1735" y="502"/>
                </a:cubicBezTo>
                <a:cubicBezTo>
                  <a:pt x="1733" y="503"/>
                  <a:pt x="1731" y="503"/>
                  <a:pt x="1729" y="503"/>
                </a:cubicBezTo>
                <a:cubicBezTo>
                  <a:pt x="1729" y="503"/>
                  <a:pt x="1729" y="503"/>
                  <a:pt x="1729" y="513"/>
                </a:cubicBezTo>
                <a:cubicBezTo>
                  <a:pt x="1732" y="513"/>
                  <a:pt x="1735" y="512"/>
                  <a:pt x="1737" y="511"/>
                </a:cubicBezTo>
                <a:cubicBezTo>
                  <a:pt x="1740" y="510"/>
                  <a:pt x="1742" y="508"/>
                  <a:pt x="1744" y="507"/>
                </a:cubicBezTo>
                <a:cubicBezTo>
                  <a:pt x="1744" y="507"/>
                  <a:pt x="1744" y="507"/>
                  <a:pt x="1744" y="566"/>
                </a:cubicBezTo>
                <a:cubicBezTo>
                  <a:pt x="1744" y="566"/>
                  <a:pt x="1744" y="566"/>
                  <a:pt x="1756" y="566"/>
                </a:cubicBezTo>
                <a:cubicBezTo>
                  <a:pt x="1756" y="566"/>
                  <a:pt x="1756" y="566"/>
                  <a:pt x="1756" y="492"/>
                </a:cubicBezTo>
                <a:close/>
                <a:moveTo>
                  <a:pt x="1878" y="492"/>
                </a:moveTo>
                <a:cubicBezTo>
                  <a:pt x="1878" y="492"/>
                  <a:pt x="1878" y="492"/>
                  <a:pt x="1878" y="492"/>
                </a:cubicBezTo>
                <a:cubicBezTo>
                  <a:pt x="1873" y="492"/>
                  <a:pt x="1873" y="492"/>
                  <a:pt x="1873" y="492"/>
                </a:cubicBezTo>
                <a:cubicBezTo>
                  <a:pt x="1870" y="494"/>
                  <a:pt x="1869" y="495"/>
                  <a:pt x="1867" y="496"/>
                </a:cubicBezTo>
                <a:cubicBezTo>
                  <a:pt x="1865" y="497"/>
                  <a:pt x="1864" y="498"/>
                  <a:pt x="1862" y="499"/>
                </a:cubicBezTo>
                <a:cubicBezTo>
                  <a:pt x="1860" y="500"/>
                  <a:pt x="1858" y="501"/>
                  <a:pt x="1857" y="502"/>
                </a:cubicBezTo>
                <a:cubicBezTo>
                  <a:pt x="1854" y="503"/>
                  <a:pt x="1853" y="503"/>
                  <a:pt x="1851" y="503"/>
                </a:cubicBezTo>
                <a:cubicBezTo>
                  <a:pt x="1851" y="503"/>
                  <a:pt x="1851" y="503"/>
                  <a:pt x="1851" y="513"/>
                </a:cubicBezTo>
                <a:cubicBezTo>
                  <a:pt x="1854" y="513"/>
                  <a:pt x="1857" y="512"/>
                  <a:pt x="1859" y="511"/>
                </a:cubicBezTo>
                <a:cubicBezTo>
                  <a:pt x="1862" y="510"/>
                  <a:pt x="1864" y="508"/>
                  <a:pt x="1866" y="507"/>
                </a:cubicBezTo>
                <a:cubicBezTo>
                  <a:pt x="1866" y="507"/>
                  <a:pt x="1866" y="507"/>
                  <a:pt x="1866" y="566"/>
                </a:cubicBezTo>
                <a:cubicBezTo>
                  <a:pt x="1866" y="566"/>
                  <a:pt x="1866" y="566"/>
                  <a:pt x="1878" y="566"/>
                </a:cubicBezTo>
                <a:cubicBezTo>
                  <a:pt x="1878" y="566"/>
                  <a:pt x="1878" y="566"/>
                  <a:pt x="1878" y="492"/>
                </a:cubicBezTo>
                <a:close/>
                <a:moveTo>
                  <a:pt x="1925" y="492"/>
                </a:moveTo>
                <a:cubicBezTo>
                  <a:pt x="1925" y="492"/>
                  <a:pt x="1925" y="492"/>
                  <a:pt x="1925" y="492"/>
                </a:cubicBezTo>
                <a:cubicBezTo>
                  <a:pt x="1919" y="492"/>
                  <a:pt x="1919" y="492"/>
                  <a:pt x="1919" y="492"/>
                </a:cubicBezTo>
                <a:cubicBezTo>
                  <a:pt x="1917" y="494"/>
                  <a:pt x="1916" y="495"/>
                  <a:pt x="1914" y="496"/>
                </a:cubicBezTo>
                <a:cubicBezTo>
                  <a:pt x="1912" y="497"/>
                  <a:pt x="1910" y="498"/>
                  <a:pt x="1908" y="499"/>
                </a:cubicBezTo>
                <a:cubicBezTo>
                  <a:pt x="1907" y="500"/>
                  <a:pt x="1905" y="501"/>
                  <a:pt x="1903" y="502"/>
                </a:cubicBezTo>
                <a:cubicBezTo>
                  <a:pt x="1901" y="503"/>
                  <a:pt x="1900" y="503"/>
                  <a:pt x="1897" y="503"/>
                </a:cubicBezTo>
                <a:cubicBezTo>
                  <a:pt x="1897" y="503"/>
                  <a:pt x="1897" y="503"/>
                  <a:pt x="1897" y="513"/>
                </a:cubicBezTo>
                <a:cubicBezTo>
                  <a:pt x="1900" y="513"/>
                  <a:pt x="1903" y="512"/>
                  <a:pt x="1905" y="511"/>
                </a:cubicBezTo>
                <a:cubicBezTo>
                  <a:pt x="1908" y="510"/>
                  <a:pt x="1911" y="508"/>
                  <a:pt x="1913" y="507"/>
                </a:cubicBezTo>
                <a:cubicBezTo>
                  <a:pt x="1913" y="507"/>
                  <a:pt x="1913" y="507"/>
                  <a:pt x="1913" y="566"/>
                </a:cubicBezTo>
                <a:cubicBezTo>
                  <a:pt x="1913" y="566"/>
                  <a:pt x="1913" y="566"/>
                  <a:pt x="1925" y="566"/>
                </a:cubicBezTo>
                <a:cubicBezTo>
                  <a:pt x="1925" y="566"/>
                  <a:pt x="1925" y="566"/>
                  <a:pt x="1925" y="492"/>
                </a:cubicBezTo>
                <a:close/>
                <a:moveTo>
                  <a:pt x="1776" y="525"/>
                </a:moveTo>
                <a:cubicBezTo>
                  <a:pt x="1776" y="525"/>
                  <a:pt x="1776" y="525"/>
                  <a:pt x="1776" y="525"/>
                </a:cubicBezTo>
                <a:cubicBezTo>
                  <a:pt x="1776" y="533"/>
                  <a:pt x="1776" y="533"/>
                  <a:pt x="1776" y="533"/>
                </a:cubicBezTo>
                <a:cubicBezTo>
                  <a:pt x="1782" y="533"/>
                  <a:pt x="1783" y="536"/>
                  <a:pt x="1783" y="539"/>
                </a:cubicBezTo>
                <a:cubicBezTo>
                  <a:pt x="1783" y="541"/>
                  <a:pt x="1782" y="543"/>
                  <a:pt x="1782" y="546"/>
                </a:cubicBezTo>
                <a:cubicBezTo>
                  <a:pt x="1782" y="549"/>
                  <a:pt x="1782" y="551"/>
                  <a:pt x="1782" y="553"/>
                </a:cubicBezTo>
                <a:cubicBezTo>
                  <a:pt x="1782" y="562"/>
                  <a:pt x="1788" y="566"/>
                  <a:pt x="1796" y="566"/>
                </a:cubicBezTo>
                <a:cubicBezTo>
                  <a:pt x="1796" y="566"/>
                  <a:pt x="1796" y="566"/>
                  <a:pt x="1800" y="566"/>
                </a:cubicBezTo>
                <a:cubicBezTo>
                  <a:pt x="1800" y="566"/>
                  <a:pt x="1800" y="566"/>
                  <a:pt x="1800" y="557"/>
                </a:cubicBezTo>
                <a:cubicBezTo>
                  <a:pt x="1800" y="557"/>
                  <a:pt x="1800" y="557"/>
                  <a:pt x="1798" y="557"/>
                </a:cubicBezTo>
                <a:cubicBezTo>
                  <a:pt x="1795" y="557"/>
                  <a:pt x="1794" y="554"/>
                  <a:pt x="1794" y="551"/>
                </a:cubicBezTo>
                <a:cubicBezTo>
                  <a:pt x="1794" y="549"/>
                  <a:pt x="1794" y="548"/>
                  <a:pt x="1794" y="546"/>
                </a:cubicBezTo>
                <a:cubicBezTo>
                  <a:pt x="1794" y="544"/>
                  <a:pt x="1794" y="542"/>
                  <a:pt x="1794" y="540"/>
                </a:cubicBezTo>
                <a:cubicBezTo>
                  <a:pt x="1794" y="533"/>
                  <a:pt x="1791" y="530"/>
                  <a:pt x="1786" y="529"/>
                </a:cubicBezTo>
                <a:cubicBezTo>
                  <a:pt x="1786" y="529"/>
                  <a:pt x="1786" y="529"/>
                  <a:pt x="1786" y="528"/>
                </a:cubicBezTo>
                <a:cubicBezTo>
                  <a:pt x="1791" y="527"/>
                  <a:pt x="1794" y="525"/>
                  <a:pt x="1794" y="518"/>
                </a:cubicBezTo>
                <a:cubicBezTo>
                  <a:pt x="1794" y="515"/>
                  <a:pt x="1794" y="513"/>
                  <a:pt x="1794" y="511"/>
                </a:cubicBezTo>
                <a:cubicBezTo>
                  <a:pt x="1794" y="510"/>
                  <a:pt x="1794" y="508"/>
                  <a:pt x="1794" y="507"/>
                </a:cubicBezTo>
                <a:cubicBezTo>
                  <a:pt x="1794" y="503"/>
                  <a:pt x="1795" y="501"/>
                  <a:pt x="1798" y="501"/>
                </a:cubicBezTo>
                <a:cubicBezTo>
                  <a:pt x="1798" y="501"/>
                  <a:pt x="1798" y="501"/>
                  <a:pt x="1800" y="501"/>
                </a:cubicBezTo>
                <a:cubicBezTo>
                  <a:pt x="1800" y="501"/>
                  <a:pt x="1800" y="501"/>
                  <a:pt x="1800" y="491"/>
                </a:cubicBezTo>
                <a:cubicBezTo>
                  <a:pt x="1800" y="491"/>
                  <a:pt x="1800" y="491"/>
                  <a:pt x="1796" y="491"/>
                </a:cubicBezTo>
                <a:cubicBezTo>
                  <a:pt x="1787" y="491"/>
                  <a:pt x="1782" y="496"/>
                  <a:pt x="1782" y="504"/>
                </a:cubicBezTo>
                <a:cubicBezTo>
                  <a:pt x="1782" y="506"/>
                  <a:pt x="1782" y="509"/>
                  <a:pt x="1782" y="512"/>
                </a:cubicBezTo>
                <a:cubicBezTo>
                  <a:pt x="1782" y="514"/>
                  <a:pt x="1783" y="516"/>
                  <a:pt x="1783" y="518"/>
                </a:cubicBezTo>
                <a:cubicBezTo>
                  <a:pt x="1783" y="521"/>
                  <a:pt x="1782" y="524"/>
                  <a:pt x="1776" y="525"/>
                </a:cubicBezTo>
                <a:close/>
                <a:moveTo>
                  <a:pt x="1831" y="533"/>
                </a:moveTo>
                <a:cubicBezTo>
                  <a:pt x="1831" y="533"/>
                  <a:pt x="1831" y="533"/>
                  <a:pt x="1831" y="533"/>
                </a:cubicBezTo>
                <a:cubicBezTo>
                  <a:pt x="1831" y="525"/>
                  <a:pt x="1831" y="525"/>
                  <a:pt x="1831" y="525"/>
                </a:cubicBezTo>
                <a:cubicBezTo>
                  <a:pt x="1825" y="524"/>
                  <a:pt x="1824" y="521"/>
                  <a:pt x="1824" y="518"/>
                </a:cubicBezTo>
                <a:cubicBezTo>
                  <a:pt x="1824" y="516"/>
                  <a:pt x="1824" y="514"/>
                  <a:pt x="1825" y="512"/>
                </a:cubicBezTo>
                <a:cubicBezTo>
                  <a:pt x="1825" y="509"/>
                  <a:pt x="1825" y="506"/>
                  <a:pt x="1825" y="504"/>
                </a:cubicBezTo>
                <a:cubicBezTo>
                  <a:pt x="1825" y="496"/>
                  <a:pt x="1820" y="491"/>
                  <a:pt x="1810" y="491"/>
                </a:cubicBezTo>
                <a:cubicBezTo>
                  <a:pt x="1810" y="491"/>
                  <a:pt x="1810" y="491"/>
                  <a:pt x="1807" y="491"/>
                </a:cubicBezTo>
                <a:cubicBezTo>
                  <a:pt x="1807" y="491"/>
                  <a:pt x="1807" y="491"/>
                  <a:pt x="1807" y="501"/>
                </a:cubicBezTo>
                <a:cubicBezTo>
                  <a:pt x="1807" y="501"/>
                  <a:pt x="1807" y="501"/>
                  <a:pt x="1808" y="501"/>
                </a:cubicBezTo>
                <a:cubicBezTo>
                  <a:pt x="1812" y="501"/>
                  <a:pt x="1813" y="503"/>
                  <a:pt x="1813" y="507"/>
                </a:cubicBezTo>
                <a:cubicBezTo>
                  <a:pt x="1813" y="508"/>
                  <a:pt x="1813" y="510"/>
                  <a:pt x="1813" y="511"/>
                </a:cubicBezTo>
                <a:cubicBezTo>
                  <a:pt x="1813" y="513"/>
                  <a:pt x="1813" y="515"/>
                  <a:pt x="1813" y="518"/>
                </a:cubicBezTo>
                <a:cubicBezTo>
                  <a:pt x="1813" y="525"/>
                  <a:pt x="1815" y="527"/>
                  <a:pt x="1821" y="528"/>
                </a:cubicBezTo>
                <a:cubicBezTo>
                  <a:pt x="1821" y="528"/>
                  <a:pt x="1821" y="528"/>
                  <a:pt x="1821" y="529"/>
                </a:cubicBezTo>
                <a:cubicBezTo>
                  <a:pt x="1815" y="530"/>
                  <a:pt x="1813" y="533"/>
                  <a:pt x="1813" y="540"/>
                </a:cubicBezTo>
                <a:cubicBezTo>
                  <a:pt x="1813" y="542"/>
                  <a:pt x="1813" y="544"/>
                  <a:pt x="1813" y="546"/>
                </a:cubicBezTo>
                <a:cubicBezTo>
                  <a:pt x="1813" y="548"/>
                  <a:pt x="1813" y="549"/>
                  <a:pt x="1813" y="551"/>
                </a:cubicBezTo>
                <a:cubicBezTo>
                  <a:pt x="1813" y="554"/>
                  <a:pt x="1812" y="557"/>
                  <a:pt x="1808" y="557"/>
                </a:cubicBezTo>
                <a:cubicBezTo>
                  <a:pt x="1808" y="557"/>
                  <a:pt x="1808" y="557"/>
                  <a:pt x="1807" y="557"/>
                </a:cubicBezTo>
                <a:cubicBezTo>
                  <a:pt x="1807" y="557"/>
                  <a:pt x="1807" y="557"/>
                  <a:pt x="1807" y="566"/>
                </a:cubicBezTo>
                <a:cubicBezTo>
                  <a:pt x="1807" y="566"/>
                  <a:pt x="1807" y="566"/>
                  <a:pt x="1810" y="566"/>
                </a:cubicBezTo>
                <a:cubicBezTo>
                  <a:pt x="1819" y="566"/>
                  <a:pt x="1825" y="562"/>
                  <a:pt x="1825" y="553"/>
                </a:cubicBezTo>
                <a:cubicBezTo>
                  <a:pt x="1825" y="551"/>
                  <a:pt x="1825" y="549"/>
                  <a:pt x="1825" y="546"/>
                </a:cubicBezTo>
                <a:cubicBezTo>
                  <a:pt x="1824" y="543"/>
                  <a:pt x="1824" y="541"/>
                  <a:pt x="1824" y="539"/>
                </a:cubicBezTo>
                <a:cubicBezTo>
                  <a:pt x="1824" y="536"/>
                  <a:pt x="1825" y="533"/>
                  <a:pt x="1831" y="533"/>
                </a:cubicBezTo>
                <a:close/>
                <a:moveTo>
                  <a:pt x="1218" y="566"/>
                </a:moveTo>
                <a:cubicBezTo>
                  <a:pt x="1210" y="566"/>
                  <a:pt x="1204" y="563"/>
                  <a:pt x="1199" y="557"/>
                </a:cubicBezTo>
                <a:cubicBezTo>
                  <a:pt x="1196" y="550"/>
                  <a:pt x="1194" y="542"/>
                  <a:pt x="1194" y="529"/>
                </a:cubicBezTo>
                <a:cubicBezTo>
                  <a:pt x="1194" y="516"/>
                  <a:pt x="1196" y="507"/>
                  <a:pt x="1200" y="500"/>
                </a:cubicBezTo>
                <a:cubicBezTo>
                  <a:pt x="1205" y="494"/>
                  <a:pt x="1211" y="490"/>
                  <a:pt x="1220" y="490"/>
                </a:cubicBezTo>
                <a:cubicBezTo>
                  <a:pt x="1236" y="490"/>
                  <a:pt x="1244" y="502"/>
                  <a:pt x="1244" y="528"/>
                </a:cubicBezTo>
                <a:cubicBezTo>
                  <a:pt x="1244" y="540"/>
                  <a:pt x="1242" y="550"/>
                  <a:pt x="1237" y="556"/>
                </a:cubicBezTo>
                <a:cubicBezTo>
                  <a:pt x="1232" y="563"/>
                  <a:pt x="1226" y="566"/>
                  <a:pt x="1218" y="566"/>
                </a:cubicBezTo>
                <a:close/>
                <a:moveTo>
                  <a:pt x="1219" y="499"/>
                </a:moveTo>
                <a:cubicBezTo>
                  <a:pt x="1210" y="499"/>
                  <a:pt x="1205" y="510"/>
                  <a:pt x="1205" y="529"/>
                </a:cubicBezTo>
                <a:cubicBezTo>
                  <a:pt x="1205" y="548"/>
                  <a:pt x="1210" y="556"/>
                  <a:pt x="1218" y="556"/>
                </a:cubicBezTo>
                <a:cubicBezTo>
                  <a:pt x="1227" y="556"/>
                  <a:pt x="1232" y="548"/>
                  <a:pt x="1232" y="529"/>
                </a:cubicBezTo>
                <a:cubicBezTo>
                  <a:pt x="1232" y="509"/>
                  <a:pt x="1227" y="499"/>
                  <a:pt x="1219" y="499"/>
                </a:cubicBezTo>
                <a:close/>
                <a:moveTo>
                  <a:pt x="1288" y="566"/>
                </a:moveTo>
                <a:cubicBezTo>
                  <a:pt x="1281" y="566"/>
                  <a:pt x="1274" y="563"/>
                  <a:pt x="1271" y="557"/>
                </a:cubicBezTo>
                <a:cubicBezTo>
                  <a:pt x="1266" y="550"/>
                  <a:pt x="1264" y="542"/>
                  <a:pt x="1264" y="529"/>
                </a:cubicBezTo>
                <a:cubicBezTo>
                  <a:pt x="1264" y="516"/>
                  <a:pt x="1266" y="507"/>
                  <a:pt x="1271" y="500"/>
                </a:cubicBezTo>
                <a:cubicBezTo>
                  <a:pt x="1275" y="494"/>
                  <a:pt x="1282" y="490"/>
                  <a:pt x="1290" y="490"/>
                </a:cubicBezTo>
                <a:cubicBezTo>
                  <a:pt x="1307" y="490"/>
                  <a:pt x="1315" y="502"/>
                  <a:pt x="1315" y="528"/>
                </a:cubicBezTo>
                <a:cubicBezTo>
                  <a:pt x="1315" y="540"/>
                  <a:pt x="1312" y="550"/>
                  <a:pt x="1308" y="556"/>
                </a:cubicBezTo>
                <a:cubicBezTo>
                  <a:pt x="1303" y="563"/>
                  <a:pt x="1297" y="566"/>
                  <a:pt x="1288" y="566"/>
                </a:cubicBezTo>
                <a:close/>
                <a:moveTo>
                  <a:pt x="1290" y="499"/>
                </a:moveTo>
                <a:cubicBezTo>
                  <a:pt x="1281" y="499"/>
                  <a:pt x="1276" y="510"/>
                  <a:pt x="1276" y="529"/>
                </a:cubicBezTo>
                <a:cubicBezTo>
                  <a:pt x="1276" y="548"/>
                  <a:pt x="1280" y="556"/>
                  <a:pt x="1289" y="556"/>
                </a:cubicBezTo>
                <a:cubicBezTo>
                  <a:pt x="1298" y="556"/>
                  <a:pt x="1302" y="548"/>
                  <a:pt x="1302" y="529"/>
                </a:cubicBezTo>
                <a:cubicBezTo>
                  <a:pt x="1302" y="509"/>
                  <a:pt x="1298" y="499"/>
                  <a:pt x="1290" y="499"/>
                </a:cubicBezTo>
                <a:close/>
                <a:moveTo>
                  <a:pt x="1498" y="576"/>
                </a:moveTo>
                <a:cubicBezTo>
                  <a:pt x="1490" y="576"/>
                  <a:pt x="1485" y="573"/>
                  <a:pt x="1480" y="566"/>
                </a:cubicBezTo>
                <a:cubicBezTo>
                  <a:pt x="1476" y="561"/>
                  <a:pt x="1473" y="551"/>
                  <a:pt x="1473" y="539"/>
                </a:cubicBezTo>
                <a:cubicBezTo>
                  <a:pt x="1473" y="526"/>
                  <a:pt x="1476" y="517"/>
                  <a:pt x="1480" y="510"/>
                </a:cubicBezTo>
                <a:cubicBezTo>
                  <a:pt x="1485" y="503"/>
                  <a:pt x="1491" y="500"/>
                  <a:pt x="1500" y="500"/>
                </a:cubicBezTo>
                <a:cubicBezTo>
                  <a:pt x="1516" y="500"/>
                  <a:pt x="1524" y="512"/>
                  <a:pt x="1524" y="537"/>
                </a:cubicBezTo>
                <a:cubicBezTo>
                  <a:pt x="1524" y="550"/>
                  <a:pt x="1522" y="560"/>
                  <a:pt x="1518" y="566"/>
                </a:cubicBezTo>
                <a:cubicBezTo>
                  <a:pt x="1513" y="573"/>
                  <a:pt x="1507" y="576"/>
                  <a:pt x="1498" y="576"/>
                </a:cubicBezTo>
                <a:close/>
                <a:moveTo>
                  <a:pt x="1499" y="510"/>
                </a:moveTo>
                <a:cubicBezTo>
                  <a:pt x="1490" y="510"/>
                  <a:pt x="1486" y="519"/>
                  <a:pt x="1486" y="539"/>
                </a:cubicBezTo>
                <a:cubicBezTo>
                  <a:pt x="1486" y="557"/>
                  <a:pt x="1490" y="566"/>
                  <a:pt x="1499" y="566"/>
                </a:cubicBezTo>
                <a:cubicBezTo>
                  <a:pt x="1507" y="566"/>
                  <a:pt x="1512" y="557"/>
                  <a:pt x="1512" y="539"/>
                </a:cubicBezTo>
                <a:cubicBezTo>
                  <a:pt x="1512" y="519"/>
                  <a:pt x="1508" y="510"/>
                  <a:pt x="1499" y="510"/>
                </a:cubicBezTo>
                <a:close/>
                <a:moveTo>
                  <a:pt x="1570" y="492"/>
                </a:moveTo>
                <a:cubicBezTo>
                  <a:pt x="1570" y="492"/>
                  <a:pt x="1570" y="492"/>
                  <a:pt x="1570" y="492"/>
                </a:cubicBezTo>
                <a:cubicBezTo>
                  <a:pt x="1565" y="492"/>
                  <a:pt x="1565" y="492"/>
                  <a:pt x="1565" y="492"/>
                </a:cubicBezTo>
                <a:cubicBezTo>
                  <a:pt x="1563" y="494"/>
                  <a:pt x="1562" y="495"/>
                  <a:pt x="1560" y="496"/>
                </a:cubicBezTo>
                <a:cubicBezTo>
                  <a:pt x="1558" y="497"/>
                  <a:pt x="1556" y="498"/>
                  <a:pt x="1555" y="499"/>
                </a:cubicBezTo>
                <a:cubicBezTo>
                  <a:pt x="1553" y="500"/>
                  <a:pt x="1551" y="500"/>
                  <a:pt x="1550" y="501"/>
                </a:cubicBezTo>
                <a:cubicBezTo>
                  <a:pt x="1548" y="502"/>
                  <a:pt x="1546" y="503"/>
                  <a:pt x="1544" y="503"/>
                </a:cubicBezTo>
                <a:cubicBezTo>
                  <a:pt x="1544" y="503"/>
                  <a:pt x="1544" y="503"/>
                  <a:pt x="1544" y="513"/>
                </a:cubicBezTo>
                <a:cubicBezTo>
                  <a:pt x="1547" y="513"/>
                  <a:pt x="1550" y="511"/>
                  <a:pt x="1552" y="511"/>
                </a:cubicBezTo>
                <a:cubicBezTo>
                  <a:pt x="1555" y="510"/>
                  <a:pt x="1557" y="508"/>
                  <a:pt x="1559" y="507"/>
                </a:cubicBezTo>
                <a:cubicBezTo>
                  <a:pt x="1559" y="507"/>
                  <a:pt x="1559" y="507"/>
                  <a:pt x="1559" y="566"/>
                </a:cubicBezTo>
                <a:cubicBezTo>
                  <a:pt x="1559" y="566"/>
                  <a:pt x="1559" y="566"/>
                  <a:pt x="1570" y="566"/>
                </a:cubicBezTo>
                <a:cubicBezTo>
                  <a:pt x="1570" y="566"/>
                  <a:pt x="1570" y="566"/>
                  <a:pt x="1570" y="492"/>
                </a:cubicBezTo>
                <a:close/>
                <a:moveTo>
                  <a:pt x="1361" y="492"/>
                </a:moveTo>
                <a:cubicBezTo>
                  <a:pt x="1361" y="492"/>
                  <a:pt x="1361" y="492"/>
                  <a:pt x="1361" y="492"/>
                </a:cubicBezTo>
                <a:cubicBezTo>
                  <a:pt x="1356" y="492"/>
                  <a:pt x="1356" y="492"/>
                  <a:pt x="1356" y="492"/>
                </a:cubicBezTo>
                <a:cubicBezTo>
                  <a:pt x="1354" y="494"/>
                  <a:pt x="1352" y="495"/>
                  <a:pt x="1350" y="496"/>
                </a:cubicBezTo>
                <a:cubicBezTo>
                  <a:pt x="1349" y="497"/>
                  <a:pt x="1347" y="498"/>
                  <a:pt x="1345" y="499"/>
                </a:cubicBezTo>
                <a:cubicBezTo>
                  <a:pt x="1344" y="500"/>
                  <a:pt x="1342" y="501"/>
                  <a:pt x="1340" y="502"/>
                </a:cubicBezTo>
                <a:cubicBezTo>
                  <a:pt x="1338" y="503"/>
                  <a:pt x="1336" y="503"/>
                  <a:pt x="1334" y="503"/>
                </a:cubicBezTo>
                <a:cubicBezTo>
                  <a:pt x="1334" y="503"/>
                  <a:pt x="1334" y="503"/>
                  <a:pt x="1334" y="513"/>
                </a:cubicBezTo>
                <a:cubicBezTo>
                  <a:pt x="1337" y="513"/>
                  <a:pt x="1340" y="512"/>
                  <a:pt x="1343" y="511"/>
                </a:cubicBezTo>
                <a:cubicBezTo>
                  <a:pt x="1345" y="510"/>
                  <a:pt x="1347" y="508"/>
                  <a:pt x="1350" y="507"/>
                </a:cubicBezTo>
                <a:cubicBezTo>
                  <a:pt x="1350" y="507"/>
                  <a:pt x="1350" y="507"/>
                  <a:pt x="1350" y="566"/>
                </a:cubicBezTo>
                <a:cubicBezTo>
                  <a:pt x="1350" y="566"/>
                  <a:pt x="1350" y="566"/>
                  <a:pt x="1361" y="566"/>
                </a:cubicBezTo>
                <a:cubicBezTo>
                  <a:pt x="1361" y="566"/>
                  <a:pt x="1361" y="566"/>
                  <a:pt x="1361" y="492"/>
                </a:cubicBezTo>
                <a:close/>
                <a:moveTo>
                  <a:pt x="1408" y="492"/>
                </a:moveTo>
                <a:cubicBezTo>
                  <a:pt x="1408" y="492"/>
                  <a:pt x="1408" y="492"/>
                  <a:pt x="1408" y="492"/>
                </a:cubicBezTo>
                <a:cubicBezTo>
                  <a:pt x="1403" y="492"/>
                  <a:pt x="1403" y="492"/>
                  <a:pt x="1403" y="492"/>
                </a:cubicBezTo>
                <a:cubicBezTo>
                  <a:pt x="1401" y="494"/>
                  <a:pt x="1399" y="495"/>
                  <a:pt x="1397" y="496"/>
                </a:cubicBezTo>
                <a:cubicBezTo>
                  <a:pt x="1396" y="497"/>
                  <a:pt x="1393" y="498"/>
                  <a:pt x="1392" y="499"/>
                </a:cubicBezTo>
                <a:cubicBezTo>
                  <a:pt x="1390" y="500"/>
                  <a:pt x="1388" y="501"/>
                  <a:pt x="1387" y="502"/>
                </a:cubicBezTo>
                <a:cubicBezTo>
                  <a:pt x="1385" y="503"/>
                  <a:pt x="1383" y="503"/>
                  <a:pt x="1381" y="503"/>
                </a:cubicBezTo>
                <a:cubicBezTo>
                  <a:pt x="1381" y="503"/>
                  <a:pt x="1381" y="503"/>
                  <a:pt x="1381" y="513"/>
                </a:cubicBezTo>
                <a:cubicBezTo>
                  <a:pt x="1384" y="513"/>
                  <a:pt x="1387" y="512"/>
                  <a:pt x="1389" y="511"/>
                </a:cubicBezTo>
                <a:cubicBezTo>
                  <a:pt x="1392" y="510"/>
                  <a:pt x="1394" y="508"/>
                  <a:pt x="1396" y="507"/>
                </a:cubicBezTo>
                <a:cubicBezTo>
                  <a:pt x="1396" y="507"/>
                  <a:pt x="1396" y="507"/>
                  <a:pt x="1396" y="566"/>
                </a:cubicBezTo>
                <a:cubicBezTo>
                  <a:pt x="1396" y="566"/>
                  <a:pt x="1396" y="566"/>
                  <a:pt x="1408" y="566"/>
                </a:cubicBezTo>
                <a:cubicBezTo>
                  <a:pt x="1408" y="566"/>
                  <a:pt x="1408" y="566"/>
                  <a:pt x="1408" y="492"/>
                </a:cubicBezTo>
                <a:close/>
                <a:moveTo>
                  <a:pt x="1454" y="492"/>
                </a:moveTo>
                <a:cubicBezTo>
                  <a:pt x="1454" y="492"/>
                  <a:pt x="1454" y="492"/>
                  <a:pt x="1454" y="492"/>
                </a:cubicBezTo>
                <a:cubicBezTo>
                  <a:pt x="1449" y="492"/>
                  <a:pt x="1449" y="492"/>
                  <a:pt x="1449" y="492"/>
                </a:cubicBezTo>
                <a:cubicBezTo>
                  <a:pt x="1447" y="494"/>
                  <a:pt x="1446" y="495"/>
                  <a:pt x="1444" y="496"/>
                </a:cubicBezTo>
                <a:cubicBezTo>
                  <a:pt x="1442" y="497"/>
                  <a:pt x="1440" y="498"/>
                  <a:pt x="1439" y="499"/>
                </a:cubicBezTo>
                <a:cubicBezTo>
                  <a:pt x="1436" y="500"/>
                  <a:pt x="1435" y="500"/>
                  <a:pt x="1433" y="501"/>
                </a:cubicBezTo>
                <a:cubicBezTo>
                  <a:pt x="1431" y="502"/>
                  <a:pt x="1429" y="503"/>
                  <a:pt x="1428" y="503"/>
                </a:cubicBezTo>
                <a:cubicBezTo>
                  <a:pt x="1428" y="503"/>
                  <a:pt x="1428" y="503"/>
                  <a:pt x="1428" y="513"/>
                </a:cubicBezTo>
                <a:cubicBezTo>
                  <a:pt x="1431" y="513"/>
                  <a:pt x="1434" y="511"/>
                  <a:pt x="1436" y="511"/>
                </a:cubicBezTo>
                <a:cubicBezTo>
                  <a:pt x="1438" y="510"/>
                  <a:pt x="1441" y="508"/>
                  <a:pt x="1442" y="507"/>
                </a:cubicBezTo>
                <a:cubicBezTo>
                  <a:pt x="1442" y="507"/>
                  <a:pt x="1442" y="507"/>
                  <a:pt x="1442" y="566"/>
                </a:cubicBezTo>
                <a:cubicBezTo>
                  <a:pt x="1442" y="566"/>
                  <a:pt x="1442" y="566"/>
                  <a:pt x="1454" y="566"/>
                </a:cubicBezTo>
                <a:cubicBezTo>
                  <a:pt x="1454" y="566"/>
                  <a:pt x="1454" y="566"/>
                  <a:pt x="1454" y="492"/>
                </a:cubicBezTo>
                <a:close/>
                <a:moveTo>
                  <a:pt x="212" y="492"/>
                </a:moveTo>
                <a:cubicBezTo>
                  <a:pt x="212" y="492"/>
                  <a:pt x="212" y="492"/>
                  <a:pt x="212" y="492"/>
                </a:cubicBezTo>
                <a:cubicBezTo>
                  <a:pt x="206" y="492"/>
                  <a:pt x="206" y="492"/>
                  <a:pt x="206" y="492"/>
                </a:cubicBezTo>
                <a:cubicBezTo>
                  <a:pt x="204" y="494"/>
                  <a:pt x="203" y="495"/>
                  <a:pt x="201" y="496"/>
                </a:cubicBezTo>
                <a:cubicBezTo>
                  <a:pt x="199" y="497"/>
                  <a:pt x="197" y="498"/>
                  <a:pt x="196" y="499"/>
                </a:cubicBezTo>
                <a:cubicBezTo>
                  <a:pt x="194" y="500"/>
                  <a:pt x="192" y="501"/>
                  <a:pt x="190" y="502"/>
                </a:cubicBezTo>
                <a:cubicBezTo>
                  <a:pt x="188" y="503"/>
                  <a:pt x="187" y="503"/>
                  <a:pt x="185" y="503"/>
                </a:cubicBezTo>
                <a:cubicBezTo>
                  <a:pt x="185" y="503"/>
                  <a:pt x="185" y="503"/>
                  <a:pt x="185" y="513"/>
                </a:cubicBezTo>
                <a:cubicBezTo>
                  <a:pt x="188" y="513"/>
                  <a:pt x="190" y="512"/>
                  <a:pt x="193" y="511"/>
                </a:cubicBezTo>
                <a:cubicBezTo>
                  <a:pt x="196" y="510"/>
                  <a:pt x="198" y="508"/>
                  <a:pt x="200" y="507"/>
                </a:cubicBezTo>
                <a:cubicBezTo>
                  <a:pt x="200" y="507"/>
                  <a:pt x="200" y="507"/>
                  <a:pt x="200" y="566"/>
                </a:cubicBezTo>
                <a:cubicBezTo>
                  <a:pt x="200" y="566"/>
                  <a:pt x="200" y="566"/>
                  <a:pt x="212" y="566"/>
                </a:cubicBezTo>
                <a:cubicBezTo>
                  <a:pt x="212" y="566"/>
                  <a:pt x="212" y="566"/>
                  <a:pt x="212" y="492"/>
                </a:cubicBezTo>
                <a:close/>
                <a:moveTo>
                  <a:pt x="258" y="492"/>
                </a:moveTo>
                <a:cubicBezTo>
                  <a:pt x="258" y="492"/>
                  <a:pt x="258" y="492"/>
                  <a:pt x="258" y="492"/>
                </a:cubicBezTo>
                <a:cubicBezTo>
                  <a:pt x="253" y="492"/>
                  <a:pt x="253" y="492"/>
                  <a:pt x="253" y="492"/>
                </a:cubicBezTo>
                <a:cubicBezTo>
                  <a:pt x="252" y="494"/>
                  <a:pt x="249" y="495"/>
                  <a:pt x="248" y="496"/>
                </a:cubicBezTo>
                <a:cubicBezTo>
                  <a:pt x="246" y="497"/>
                  <a:pt x="244" y="498"/>
                  <a:pt x="242" y="499"/>
                </a:cubicBezTo>
                <a:cubicBezTo>
                  <a:pt x="241" y="500"/>
                  <a:pt x="238" y="501"/>
                  <a:pt x="237" y="502"/>
                </a:cubicBezTo>
                <a:cubicBezTo>
                  <a:pt x="235" y="503"/>
                  <a:pt x="233" y="503"/>
                  <a:pt x="231" y="503"/>
                </a:cubicBezTo>
                <a:cubicBezTo>
                  <a:pt x="231" y="503"/>
                  <a:pt x="231" y="503"/>
                  <a:pt x="231" y="513"/>
                </a:cubicBezTo>
                <a:cubicBezTo>
                  <a:pt x="234" y="513"/>
                  <a:pt x="237" y="512"/>
                  <a:pt x="240" y="511"/>
                </a:cubicBezTo>
                <a:cubicBezTo>
                  <a:pt x="242" y="510"/>
                  <a:pt x="244" y="508"/>
                  <a:pt x="246" y="507"/>
                </a:cubicBezTo>
                <a:cubicBezTo>
                  <a:pt x="246" y="507"/>
                  <a:pt x="246" y="507"/>
                  <a:pt x="246" y="566"/>
                </a:cubicBezTo>
                <a:cubicBezTo>
                  <a:pt x="246" y="566"/>
                  <a:pt x="246" y="566"/>
                  <a:pt x="258" y="566"/>
                </a:cubicBezTo>
                <a:cubicBezTo>
                  <a:pt x="258" y="566"/>
                  <a:pt x="258" y="566"/>
                  <a:pt x="258" y="492"/>
                </a:cubicBezTo>
                <a:close/>
                <a:moveTo>
                  <a:pt x="304" y="492"/>
                </a:moveTo>
                <a:cubicBezTo>
                  <a:pt x="304" y="492"/>
                  <a:pt x="304" y="492"/>
                  <a:pt x="304" y="492"/>
                </a:cubicBezTo>
                <a:cubicBezTo>
                  <a:pt x="300" y="492"/>
                  <a:pt x="300" y="492"/>
                  <a:pt x="300" y="492"/>
                </a:cubicBezTo>
                <a:cubicBezTo>
                  <a:pt x="298" y="494"/>
                  <a:pt x="296" y="495"/>
                  <a:pt x="294" y="496"/>
                </a:cubicBezTo>
                <a:cubicBezTo>
                  <a:pt x="293" y="497"/>
                  <a:pt x="290" y="498"/>
                  <a:pt x="289" y="499"/>
                </a:cubicBezTo>
                <a:cubicBezTo>
                  <a:pt x="287" y="500"/>
                  <a:pt x="285" y="500"/>
                  <a:pt x="283" y="501"/>
                </a:cubicBezTo>
                <a:cubicBezTo>
                  <a:pt x="282" y="502"/>
                  <a:pt x="280" y="503"/>
                  <a:pt x="278" y="503"/>
                </a:cubicBezTo>
                <a:cubicBezTo>
                  <a:pt x="278" y="503"/>
                  <a:pt x="278" y="503"/>
                  <a:pt x="278" y="513"/>
                </a:cubicBezTo>
                <a:cubicBezTo>
                  <a:pt x="281" y="513"/>
                  <a:pt x="284" y="511"/>
                  <a:pt x="286" y="511"/>
                </a:cubicBezTo>
                <a:cubicBezTo>
                  <a:pt x="288" y="510"/>
                  <a:pt x="291" y="508"/>
                  <a:pt x="293" y="507"/>
                </a:cubicBezTo>
                <a:cubicBezTo>
                  <a:pt x="293" y="507"/>
                  <a:pt x="293" y="507"/>
                  <a:pt x="293" y="566"/>
                </a:cubicBezTo>
                <a:cubicBezTo>
                  <a:pt x="293" y="566"/>
                  <a:pt x="293" y="566"/>
                  <a:pt x="304" y="566"/>
                </a:cubicBezTo>
                <a:cubicBezTo>
                  <a:pt x="304" y="566"/>
                  <a:pt x="304" y="566"/>
                  <a:pt x="304" y="492"/>
                </a:cubicBezTo>
                <a:close/>
                <a:moveTo>
                  <a:pt x="440" y="525"/>
                </a:moveTo>
                <a:cubicBezTo>
                  <a:pt x="440" y="525"/>
                  <a:pt x="440" y="525"/>
                  <a:pt x="440" y="525"/>
                </a:cubicBezTo>
                <a:cubicBezTo>
                  <a:pt x="440" y="533"/>
                  <a:pt x="440" y="533"/>
                  <a:pt x="440" y="533"/>
                </a:cubicBezTo>
                <a:cubicBezTo>
                  <a:pt x="446" y="533"/>
                  <a:pt x="447" y="536"/>
                  <a:pt x="447" y="539"/>
                </a:cubicBezTo>
                <a:cubicBezTo>
                  <a:pt x="447" y="541"/>
                  <a:pt x="447" y="543"/>
                  <a:pt x="447" y="546"/>
                </a:cubicBezTo>
                <a:cubicBezTo>
                  <a:pt x="446" y="549"/>
                  <a:pt x="446" y="551"/>
                  <a:pt x="446" y="553"/>
                </a:cubicBezTo>
                <a:cubicBezTo>
                  <a:pt x="446" y="562"/>
                  <a:pt x="452" y="566"/>
                  <a:pt x="461" y="566"/>
                </a:cubicBezTo>
                <a:cubicBezTo>
                  <a:pt x="461" y="566"/>
                  <a:pt x="461" y="566"/>
                  <a:pt x="464" y="566"/>
                </a:cubicBezTo>
                <a:cubicBezTo>
                  <a:pt x="464" y="566"/>
                  <a:pt x="464" y="566"/>
                  <a:pt x="464" y="557"/>
                </a:cubicBezTo>
                <a:cubicBezTo>
                  <a:pt x="464" y="557"/>
                  <a:pt x="464" y="557"/>
                  <a:pt x="463" y="557"/>
                </a:cubicBezTo>
                <a:cubicBezTo>
                  <a:pt x="459" y="557"/>
                  <a:pt x="458" y="554"/>
                  <a:pt x="458" y="551"/>
                </a:cubicBezTo>
                <a:cubicBezTo>
                  <a:pt x="458" y="549"/>
                  <a:pt x="458" y="548"/>
                  <a:pt x="458" y="546"/>
                </a:cubicBezTo>
                <a:cubicBezTo>
                  <a:pt x="458" y="544"/>
                  <a:pt x="459" y="542"/>
                  <a:pt x="459" y="540"/>
                </a:cubicBezTo>
                <a:cubicBezTo>
                  <a:pt x="459" y="533"/>
                  <a:pt x="456" y="530"/>
                  <a:pt x="450" y="529"/>
                </a:cubicBezTo>
                <a:cubicBezTo>
                  <a:pt x="450" y="529"/>
                  <a:pt x="450" y="529"/>
                  <a:pt x="450" y="528"/>
                </a:cubicBezTo>
                <a:cubicBezTo>
                  <a:pt x="456" y="527"/>
                  <a:pt x="459" y="525"/>
                  <a:pt x="459" y="518"/>
                </a:cubicBezTo>
                <a:cubicBezTo>
                  <a:pt x="459" y="515"/>
                  <a:pt x="458" y="513"/>
                  <a:pt x="458" y="511"/>
                </a:cubicBezTo>
                <a:cubicBezTo>
                  <a:pt x="458" y="510"/>
                  <a:pt x="458" y="508"/>
                  <a:pt x="458" y="507"/>
                </a:cubicBezTo>
                <a:cubicBezTo>
                  <a:pt x="458" y="503"/>
                  <a:pt x="459" y="501"/>
                  <a:pt x="463" y="501"/>
                </a:cubicBezTo>
                <a:cubicBezTo>
                  <a:pt x="463" y="501"/>
                  <a:pt x="463" y="501"/>
                  <a:pt x="464" y="501"/>
                </a:cubicBezTo>
                <a:cubicBezTo>
                  <a:pt x="464" y="501"/>
                  <a:pt x="464" y="501"/>
                  <a:pt x="464" y="491"/>
                </a:cubicBezTo>
                <a:cubicBezTo>
                  <a:pt x="464" y="491"/>
                  <a:pt x="464" y="491"/>
                  <a:pt x="461" y="491"/>
                </a:cubicBezTo>
                <a:cubicBezTo>
                  <a:pt x="452" y="491"/>
                  <a:pt x="446" y="496"/>
                  <a:pt x="446" y="504"/>
                </a:cubicBezTo>
                <a:cubicBezTo>
                  <a:pt x="446" y="506"/>
                  <a:pt x="446" y="509"/>
                  <a:pt x="446" y="512"/>
                </a:cubicBezTo>
                <a:cubicBezTo>
                  <a:pt x="447" y="514"/>
                  <a:pt x="447" y="516"/>
                  <a:pt x="447" y="518"/>
                </a:cubicBezTo>
                <a:cubicBezTo>
                  <a:pt x="447" y="521"/>
                  <a:pt x="446" y="524"/>
                  <a:pt x="440" y="525"/>
                </a:cubicBezTo>
                <a:close/>
                <a:moveTo>
                  <a:pt x="495" y="533"/>
                </a:moveTo>
                <a:cubicBezTo>
                  <a:pt x="495" y="533"/>
                  <a:pt x="495" y="533"/>
                  <a:pt x="495" y="533"/>
                </a:cubicBezTo>
                <a:cubicBezTo>
                  <a:pt x="495" y="525"/>
                  <a:pt x="495" y="525"/>
                  <a:pt x="495" y="525"/>
                </a:cubicBezTo>
                <a:cubicBezTo>
                  <a:pt x="489" y="524"/>
                  <a:pt x="489" y="521"/>
                  <a:pt x="489" y="518"/>
                </a:cubicBezTo>
                <a:cubicBezTo>
                  <a:pt x="489" y="516"/>
                  <a:pt x="489" y="514"/>
                  <a:pt x="489" y="512"/>
                </a:cubicBezTo>
                <a:cubicBezTo>
                  <a:pt x="489" y="509"/>
                  <a:pt x="489" y="506"/>
                  <a:pt x="489" y="504"/>
                </a:cubicBezTo>
                <a:cubicBezTo>
                  <a:pt x="489" y="496"/>
                  <a:pt x="484" y="491"/>
                  <a:pt x="475" y="491"/>
                </a:cubicBezTo>
                <a:cubicBezTo>
                  <a:pt x="475" y="491"/>
                  <a:pt x="475" y="491"/>
                  <a:pt x="471" y="491"/>
                </a:cubicBezTo>
                <a:cubicBezTo>
                  <a:pt x="471" y="491"/>
                  <a:pt x="471" y="491"/>
                  <a:pt x="471" y="501"/>
                </a:cubicBezTo>
                <a:cubicBezTo>
                  <a:pt x="471" y="501"/>
                  <a:pt x="471" y="501"/>
                  <a:pt x="473" y="501"/>
                </a:cubicBezTo>
                <a:cubicBezTo>
                  <a:pt x="476" y="501"/>
                  <a:pt x="478" y="503"/>
                  <a:pt x="478" y="507"/>
                </a:cubicBezTo>
                <a:cubicBezTo>
                  <a:pt x="478" y="508"/>
                  <a:pt x="477" y="510"/>
                  <a:pt x="477" y="511"/>
                </a:cubicBezTo>
                <a:cubicBezTo>
                  <a:pt x="477" y="513"/>
                  <a:pt x="477" y="515"/>
                  <a:pt x="477" y="518"/>
                </a:cubicBezTo>
                <a:cubicBezTo>
                  <a:pt x="477" y="525"/>
                  <a:pt x="480" y="527"/>
                  <a:pt x="486" y="528"/>
                </a:cubicBezTo>
                <a:cubicBezTo>
                  <a:pt x="486" y="528"/>
                  <a:pt x="486" y="528"/>
                  <a:pt x="486" y="529"/>
                </a:cubicBezTo>
                <a:cubicBezTo>
                  <a:pt x="480" y="530"/>
                  <a:pt x="477" y="533"/>
                  <a:pt x="477" y="540"/>
                </a:cubicBezTo>
                <a:cubicBezTo>
                  <a:pt x="477" y="542"/>
                  <a:pt x="477" y="544"/>
                  <a:pt x="477" y="546"/>
                </a:cubicBezTo>
                <a:cubicBezTo>
                  <a:pt x="477" y="548"/>
                  <a:pt x="478" y="549"/>
                  <a:pt x="478" y="551"/>
                </a:cubicBezTo>
                <a:cubicBezTo>
                  <a:pt x="478" y="554"/>
                  <a:pt x="477" y="557"/>
                  <a:pt x="473" y="557"/>
                </a:cubicBezTo>
                <a:cubicBezTo>
                  <a:pt x="473" y="557"/>
                  <a:pt x="473" y="557"/>
                  <a:pt x="471" y="557"/>
                </a:cubicBezTo>
                <a:cubicBezTo>
                  <a:pt x="471" y="557"/>
                  <a:pt x="471" y="557"/>
                  <a:pt x="471" y="566"/>
                </a:cubicBezTo>
                <a:cubicBezTo>
                  <a:pt x="471" y="566"/>
                  <a:pt x="471" y="566"/>
                  <a:pt x="475" y="566"/>
                </a:cubicBezTo>
                <a:cubicBezTo>
                  <a:pt x="484" y="566"/>
                  <a:pt x="489" y="562"/>
                  <a:pt x="489" y="553"/>
                </a:cubicBezTo>
                <a:cubicBezTo>
                  <a:pt x="489" y="551"/>
                  <a:pt x="489" y="549"/>
                  <a:pt x="489" y="546"/>
                </a:cubicBezTo>
                <a:cubicBezTo>
                  <a:pt x="489" y="543"/>
                  <a:pt x="489" y="541"/>
                  <a:pt x="489" y="539"/>
                </a:cubicBezTo>
                <a:cubicBezTo>
                  <a:pt x="489" y="536"/>
                  <a:pt x="489" y="533"/>
                  <a:pt x="495" y="533"/>
                </a:cubicBezTo>
                <a:close/>
                <a:moveTo>
                  <a:pt x="542" y="492"/>
                </a:moveTo>
                <a:cubicBezTo>
                  <a:pt x="542" y="492"/>
                  <a:pt x="542" y="492"/>
                  <a:pt x="542" y="492"/>
                </a:cubicBezTo>
                <a:cubicBezTo>
                  <a:pt x="537" y="492"/>
                  <a:pt x="537" y="492"/>
                  <a:pt x="537" y="492"/>
                </a:cubicBezTo>
                <a:cubicBezTo>
                  <a:pt x="535" y="494"/>
                  <a:pt x="533" y="495"/>
                  <a:pt x="531" y="496"/>
                </a:cubicBezTo>
                <a:cubicBezTo>
                  <a:pt x="530" y="497"/>
                  <a:pt x="527" y="498"/>
                  <a:pt x="526" y="499"/>
                </a:cubicBezTo>
                <a:cubicBezTo>
                  <a:pt x="524" y="500"/>
                  <a:pt x="522" y="500"/>
                  <a:pt x="521" y="501"/>
                </a:cubicBezTo>
                <a:cubicBezTo>
                  <a:pt x="519" y="502"/>
                  <a:pt x="517" y="503"/>
                  <a:pt x="515" y="503"/>
                </a:cubicBezTo>
                <a:cubicBezTo>
                  <a:pt x="515" y="503"/>
                  <a:pt x="515" y="503"/>
                  <a:pt x="515" y="513"/>
                </a:cubicBezTo>
                <a:cubicBezTo>
                  <a:pt x="518" y="513"/>
                  <a:pt x="521" y="511"/>
                  <a:pt x="523" y="511"/>
                </a:cubicBezTo>
                <a:cubicBezTo>
                  <a:pt x="526" y="510"/>
                  <a:pt x="528" y="508"/>
                  <a:pt x="530" y="507"/>
                </a:cubicBezTo>
                <a:cubicBezTo>
                  <a:pt x="530" y="507"/>
                  <a:pt x="530" y="507"/>
                  <a:pt x="530" y="566"/>
                </a:cubicBezTo>
                <a:cubicBezTo>
                  <a:pt x="530" y="566"/>
                  <a:pt x="530" y="566"/>
                  <a:pt x="542" y="566"/>
                </a:cubicBezTo>
                <a:cubicBezTo>
                  <a:pt x="542" y="566"/>
                  <a:pt x="542" y="566"/>
                  <a:pt x="542" y="492"/>
                </a:cubicBezTo>
                <a:close/>
                <a:moveTo>
                  <a:pt x="588" y="492"/>
                </a:moveTo>
                <a:cubicBezTo>
                  <a:pt x="588" y="492"/>
                  <a:pt x="588" y="492"/>
                  <a:pt x="588" y="492"/>
                </a:cubicBezTo>
                <a:cubicBezTo>
                  <a:pt x="583" y="492"/>
                  <a:pt x="583" y="492"/>
                  <a:pt x="583" y="492"/>
                </a:cubicBezTo>
                <a:cubicBezTo>
                  <a:pt x="581" y="494"/>
                  <a:pt x="580" y="495"/>
                  <a:pt x="578" y="496"/>
                </a:cubicBezTo>
                <a:cubicBezTo>
                  <a:pt x="576" y="497"/>
                  <a:pt x="574" y="498"/>
                  <a:pt x="573" y="499"/>
                </a:cubicBezTo>
                <a:cubicBezTo>
                  <a:pt x="571" y="500"/>
                  <a:pt x="569" y="501"/>
                  <a:pt x="568" y="502"/>
                </a:cubicBezTo>
                <a:cubicBezTo>
                  <a:pt x="566" y="503"/>
                  <a:pt x="564" y="503"/>
                  <a:pt x="562" y="503"/>
                </a:cubicBezTo>
                <a:cubicBezTo>
                  <a:pt x="562" y="503"/>
                  <a:pt x="562" y="503"/>
                  <a:pt x="562" y="513"/>
                </a:cubicBezTo>
                <a:cubicBezTo>
                  <a:pt x="565" y="513"/>
                  <a:pt x="568" y="512"/>
                  <a:pt x="570" y="511"/>
                </a:cubicBezTo>
                <a:cubicBezTo>
                  <a:pt x="573" y="510"/>
                  <a:pt x="575" y="508"/>
                  <a:pt x="577" y="507"/>
                </a:cubicBezTo>
                <a:cubicBezTo>
                  <a:pt x="577" y="507"/>
                  <a:pt x="577" y="507"/>
                  <a:pt x="577" y="566"/>
                </a:cubicBezTo>
                <a:cubicBezTo>
                  <a:pt x="577" y="566"/>
                  <a:pt x="577" y="566"/>
                  <a:pt x="588" y="566"/>
                </a:cubicBezTo>
                <a:cubicBezTo>
                  <a:pt x="588" y="566"/>
                  <a:pt x="588" y="566"/>
                  <a:pt x="588" y="492"/>
                </a:cubicBezTo>
                <a:close/>
                <a:moveTo>
                  <a:pt x="634" y="492"/>
                </a:moveTo>
                <a:cubicBezTo>
                  <a:pt x="634" y="492"/>
                  <a:pt x="634" y="492"/>
                  <a:pt x="634" y="492"/>
                </a:cubicBezTo>
                <a:cubicBezTo>
                  <a:pt x="630" y="492"/>
                  <a:pt x="630" y="492"/>
                  <a:pt x="630" y="492"/>
                </a:cubicBezTo>
                <a:cubicBezTo>
                  <a:pt x="627" y="494"/>
                  <a:pt x="626" y="495"/>
                  <a:pt x="624" y="496"/>
                </a:cubicBezTo>
                <a:cubicBezTo>
                  <a:pt x="622" y="497"/>
                  <a:pt x="620" y="498"/>
                  <a:pt x="619" y="499"/>
                </a:cubicBezTo>
                <a:cubicBezTo>
                  <a:pt x="617" y="500"/>
                  <a:pt x="615" y="501"/>
                  <a:pt x="613" y="502"/>
                </a:cubicBezTo>
                <a:cubicBezTo>
                  <a:pt x="612" y="503"/>
                  <a:pt x="609" y="503"/>
                  <a:pt x="608" y="503"/>
                </a:cubicBezTo>
                <a:cubicBezTo>
                  <a:pt x="608" y="503"/>
                  <a:pt x="608" y="503"/>
                  <a:pt x="608" y="513"/>
                </a:cubicBezTo>
                <a:cubicBezTo>
                  <a:pt x="611" y="513"/>
                  <a:pt x="614" y="512"/>
                  <a:pt x="616" y="511"/>
                </a:cubicBezTo>
                <a:cubicBezTo>
                  <a:pt x="618" y="510"/>
                  <a:pt x="621" y="508"/>
                  <a:pt x="622" y="507"/>
                </a:cubicBezTo>
                <a:cubicBezTo>
                  <a:pt x="622" y="507"/>
                  <a:pt x="622" y="507"/>
                  <a:pt x="622" y="566"/>
                </a:cubicBezTo>
                <a:cubicBezTo>
                  <a:pt x="622" y="566"/>
                  <a:pt x="622" y="566"/>
                  <a:pt x="634" y="566"/>
                </a:cubicBezTo>
                <a:cubicBezTo>
                  <a:pt x="634" y="566"/>
                  <a:pt x="634" y="566"/>
                  <a:pt x="634" y="492"/>
                </a:cubicBezTo>
                <a:close/>
                <a:moveTo>
                  <a:pt x="384" y="540"/>
                </a:moveTo>
                <a:cubicBezTo>
                  <a:pt x="384" y="541"/>
                  <a:pt x="385" y="542"/>
                  <a:pt x="385" y="544"/>
                </a:cubicBezTo>
                <a:cubicBezTo>
                  <a:pt x="386" y="546"/>
                  <a:pt x="386" y="548"/>
                  <a:pt x="387" y="549"/>
                </a:cubicBezTo>
                <a:cubicBezTo>
                  <a:pt x="387" y="551"/>
                  <a:pt x="387" y="552"/>
                  <a:pt x="387" y="554"/>
                </a:cubicBezTo>
                <a:cubicBezTo>
                  <a:pt x="388" y="557"/>
                  <a:pt x="387" y="559"/>
                  <a:pt x="383" y="559"/>
                </a:cubicBezTo>
                <a:cubicBezTo>
                  <a:pt x="381" y="559"/>
                  <a:pt x="378" y="558"/>
                  <a:pt x="375" y="558"/>
                </a:cubicBezTo>
                <a:cubicBezTo>
                  <a:pt x="375" y="558"/>
                  <a:pt x="374" y="558"/>
                  <a:pt x="374" y="559"/>
                </a:cubicBezTo>
                <a:cubicBezTo>
                  <a:pt x="372" y="560"/>
                  <a:pt x="371" y="561"/>
                  <a:pt x="369" y="563"/>
                </a:cubicBezTo>
                <a:cubicBezTo>
                  <a:pt x="367" y="565"/>
                  <a:pt x="364" y="566"/>
                  <a:pt x="362" y="564"/>
                </a:cubicBezTo>
                <a:cubicBezTo>
                  <a:pt x="360" y="561"/>
                  <a:pt x="359" y="559"/>
                  <a:pt x="357" y="556"/>
                </a:cubicBezTo>
                <a:cubicBezTo>
                  <a:pt x="356" y="555"/>
                  <a:pt x="357" y="553"/>
                  <a:pt x="359" y="552"/>
                </a:cubicBezTo>
                <a:cubicBezTo>
                  <a:pt x="356" y="552"/>
                  <a:pt x="355" y="552"/>
                  <a:pt x="353" y="552"/>
                </a:cubicBezTo>
                <a:cubicBezTo>
                  <a:pt x="352" y="554"/>
                  <a:pt x="351" y="556"/>
                  <a:pt x="351" y="557"/>
                </a:cubicBezTo>
                <a:cubicBezTo>
                  <a:pt x="351" y="558"/>
                  <a:pt x="350" y="559"/>
                  <a:pt x="350" y="560"/>
                </a:cubicBezTo>
                <a:cubicBezTo>
                  <a:pt x="350" y="563"/>
                  <a:pt x="349" y="564"/>
                  <a:pt x="346" y="564"/>
                </a:cubicBezTo>
                <a:cubicBezTo>
                  <a:pt x="343" y="563"/>
                  <a:pt x="340" y="563"/>
                  <a:pt x="337" y="561"/>
                </a:cubicBezTo>
                <a:cubicBezTo>
                  <a:pt x="335" y="561"/>
                  <a:pt x="334" y="559"/>
                  <a:pt x="335" y="557"/>
                </a:cubicBezTo>
                <a:cubicBezTo>
                  <a:pt x="335" y="557"/>
                  <a:pt x="335" y="556"/>
                  <a:pt x="336" y="556"/>
                </a:cubicBezTo>
                <a:cubicBezTo>
                  <a:pt x="333" y="555"/>
                  <a:pt x="331" y="554"/>
                  <a:pt x="329" y="552"/>
                </a:cubicBezTo>
                <a:cubicBezTo>
                  <a:pt x="328" y="552"/>
                  <a:pt x="327" y="550"/>
                  <a:pt x="326" y="548"/>
                </a:cubicBezTo>
                <a:cubicBezTo>
                  <a:pt x="325" y="546"/>
                  <a:pt x="325" y="544"/>
                  <a:pt x="327" y="543"/>
                </a:cubicBezTo>
                <a:cubicBezTo>
                  <a:pt x="330" y="540"/>
                  <a:pt x="331" y="538"/>
                  <a:pt x="330" y="534"/>
                </a:cubicBezTo>
                <a:cubicBezTo>
                  <a:pt x="330" y="532"/>
                  <a:pt x="330" y="529"/>
                  <a:pt x="330" y="528"/>
                </a:cubicBezTo>
                <a:cubicBezTo>
                  <a:pt x="329" y="527"/>
                  <a:pt x="327" y="527"/>
                  <a:pt x="326" y="525"/>
                </a:cubicBezTo>
                <a:cubicBezTo>
                  <a:pt x="325" y="524"/>
                  <a:pt x="324" y="522"/>
                  <a:pt x="324" y="520"/>
                </a:cubicBezTo>
                <a:cubicBezTo>
                  <a:pt x="324" y="517"/>
                  <a:pt x="327" y="514"/>
                  <a:pt x="330" y="514"/>
                </a:cubicBezTo>
                <a:cubicBezTo>
                  <a:pt x="331" y="514"/>
                  <a:pt x="331" y="515"/>
                  <a:pt x="331" y="516"/>
                </a:cubicBezTo>
                <a:cubicBezTo>
                  <a:pt x="331" y="517"/>
                  <a:pt x="331" y="518"/>
                  <a:pt x="331" y="519"/>
                </a:cubicBezTo>
                <a:cubicBezTo>
                  <a:pt x="331" y="519"/>
                  <a:pt x="330" y="519"/>
                  <a:pt x="330" y="519"/>
                </a:cubicBezTo>
                <a:cubicBezTo>
                  <a:pt x="329" y="520"/>
                  <a:pt x="329" y="521"/>
                  <a:pt x="328" y="523"/>
                </a:cubicBezTo>
                <a:cubicBezTo>
                  <a:pt x="329" y="523"/>
                  <a:pt x="330" y="523"/>
                  <a:pt x="331" y="522"/>
                </a:cubicBezTo>
                <a:cubicBezTo>
                  <a:pt x="332" y="521"/>
                  <a:pt x="332" y="520"/>
                  <a:pt x="333" y="519"/>
                </a:cubicBezTo>
                <a:cubicBezTo>
                  <a:pt x="338" y="512"/>
                  <a:pt x="343" y="508"/>
                  <a:pt x="351" y="507"/>
                </a:cubicBezTo>
                <a:cubicBezTo>
                  <a:pt x="354" y="506"/>
                  <a:pt x="358" y="505"/>
                  <a:pt x="360" y="502"/>
                </a:cubicBezTo>
                <a:cubicBezTo>
                  <a:pt x="360" y="502"/>
                  <a:pt x="361" y="502"/>
                  <a:pt x="361" y="502"/>
                </a:cubicBezTo>
                <a:cubicBezTo>
                  <a:pt x="364" y="501"/>
                  <a:pt x="365" y="499"/>
                  <a:pt x="367" y="497"/>
                </a:cubicBezTo>
                <a:cubicBezTo>
                  <a:pt x="375" y="489"/>
                  <a:pt x="387" y="489"/>
                  <a:pt x="394" y="496"/>
                </a:cubicBezTo>
                <a:cubicBezTo>
                  <a:pt x="397" y="498"/>
                  <a:pt x="400" y="500"/>
                  <a:pt x="402" y="502"/>
                </a:cubicBezTo>
                <a:cubicBezTo>
                  <a:pt x="403" y="503"/>
                  <a:pt x="405" y="504"/>
                  <a:pt x="406" y="506"/>
                </a:cubicBezTo>
                <a:cubicBezTo>
                  <a:pt x="407" y="508"/>
                  <a:pt x="407" y="508"/>
                  <a:pt x="409" y="507"/>
                </a:cubicBezTo>
                <a:cubicBezTo>
                  <a:pt x="409" y="506"/>
                  <a:pt x="410" y="506"/>
                  <a:pt x="411" y="505"/>
                </a:cubicBezTo>
                <a:cubicBezTo>
                  <a:pt x="413" y="502"/>
                  <a:pt x="416" y="502"/>
                  <a:pt x="417" y="505"/>
                </a:cubicBezTo>
                <a:cubicBezTo>
                  <a:pt x="418" y="508"/>
                  <a:pt x="419" y="511"/>
                  <a:pt x="420" y="514"/>
                </a:cubicBezTo>
                <a:cubicBezTo>
                  <a:pt x="420" y="519"/>
                  <a:pt x="420" y="523"/>
                  <a:pt x="418" y="527"/>
                </a:cubicBezTo>
                <a:cubicBezTo>
                  <a:pt x="416" y="534"/>
                  <a:pt x="411" y="537"/>
                  <a:pt x="405" y="537"/>
                </a:cubicBezTo>
                <a:cubicBezTo>
                  <a:pt x="404" y="537"/>
                  <a:pt x="403" y="537"/>
                  <a:pt x="403" y="537"/>
                </a:cubicBezTo>
                <a:cubicBezTo>
                  <a:pt x="400" y="537"/>
                  <a:pt x="399" y="537"/>
                  <a:pt x="398" y="540"/>
                </a:cubicBezTo>
                <a:cubicBezTo>
                  <a:pt x="397" y="544"/>
                  <a:pt x="391" y="546"/>
                  <a:pt x="388" y="542"/>
                </a:cubicBezTo>
                <a:cubicBezTo>
                  <a:pt x="387" y="541"/>
                  <a:pt x="386" y="540"/>
                  <a:pt x="385" y="539"/>
                </a:cubicBezTo>
                <a:cubicBezTo>
                  <a:pt x="384" y="540"/>
                  <a:pt x="384" y="540"/>
                  <a:pt x="384" y="540"/>
                </a:cubicBezTo>
                <a:close/>
                <a:moveTo>
                  <a:pt x="378" y="535"/>
                </a:moveTo>
                <a:cubicBezTo>
                  <a:pt x="382" y="537"/>
                  <a:pt x="385" y="538"/>
                  <a:pt x="388" y="541"/>
                </a:cubicBezTo>
                <a:cubicBezTo>
                  <a:pt x="390" y="542"/>
                  <a:pt x="392" y="543"/>
                  <a:pt x="394" y="542"/>
                </a:cubicBezTo>
                <a:cubicBezTo>
                  <a:pt x="396" y="542"/>
                  <a:pt x="398" y="540"/>
                  <a:pt x="398" y="537"/>
                </a:cubicBezTo>
                <a:cubicBezTo>
                  <a:pt x="398" y="537"/>
                  <a:pt x="397" y="537"/>
                  <a:pt x="397" y="537"/>
                </a:cubicBezTo>
                <a:cubicBezTo>
                  <a:pt x="396" y="539"/>
                  <a:pt x="395" y="540"/>
                  <a:pt x="394" y="541"/>
                </a:cubicBezTo>
                <a:cubicBezTo>
                  <a:pt x="393" y="542"/>
                  <a:pt x="392" y="542"/>
                  <a:pt x="391" y="541"/>
                </a:cubicBezTo>
                <a:cubicBezTo>
                  <a:pt x="391" y="541"/>
                  <a:pt x="390" y="540"/>
                  <a:pt x="390" y="539"/>
                </a:cubicBezTo>
                <a:cubicBezTo>
                  <a:pt x="390" y="537"/>
                  <a:pt x="391" y="535"/>
                  <a:pt x="391" y="533"/>
                </a:cubicBezTo>
                <a:cubicBezTo>
                  <a:pt x="394" y="534"/>
                  <a:pt x="397" y="535"/>
                  <a:pt x="401" y="535"/>
                </a:cubicBezTo>
                <a:cubicBezTo>
                  <a:pt x="408" y="537"/>
                  <a:pt x="414" y="535"/>
                  <a:pt x="417" y="526"/>
                </a:cubicBezTo>
                <a:cubicBezTo>
                  <a:pt x="419" y="521"/>
                  <a:pt x="418" y="517"/>
                  <a:pt x="418" y="512"/>
                </a:cubicBezTo>
                <a:cubicBezTo>
                  <a:pt x="417" y="510"/>
                  <a:pt x="416" y="508"/>
                  <a:pt x="416" y="506"/>
                </a:cubicBezTo>
                <a:cubicBezTo>
                  <a:pt x="415" y="504"/>
                  <a:pt x="414" y="504"/>
                  <a:pt x="412" y="506"/>
                </a:cubicBezTo>
                <a:cubicBezTo>
                  <a:pt x="411" y="507"/>
                  <a:pt x="409" y="509"/>
                  <a:pt x="407" y="510"/>
                </a:cubicBezTo>
                <a:cubicBezTo>
                  <a:pt x="407" y="510"/>
                  <a:pt x="406" y="511"/>
                  <a:pt x="406" y="512"/>
                </a:cubicBezTo>
                <a:cubicBezTo>
                  <a:pt x="407" y="515"/>
                  <a:pt x="406" y="518"/>
                  <a:pt x="405" y="521"/>
                </a:cubicBezTo>
                <a:cubicBezTo>
                  <a:pt x="405" y="519"/>
                  <a:pt x="405" y="518"/>
                  <a:pt x="405" y="516"/>
                </a:cubicBezTo>
                <a:cubicBezTo>
                  <a:pt x="405" y="515"/>
                  <a:pt x="405" y="515"/>
                  <a:pt x="405" y="514"/>
                </a:cubicBezTo>
                <a:cubicBezTo>
                  <a:pt x="404" y="515"/>
                  <a:pt x="403" y="515"/>
                  <a:pt x="403" y="515"/>
                </a:cubicBezTo>
                <a:cubicBezTo>
                  <a:pt x="403" y="516"/>
                  <a:pt x="402" y="518"/>
                  <a:pt x="401" y="519"/>
                </a:cubicBezTo>
                <a:cubicBezTo>
                  <a:pt x="401" y="519"/>
                  <a:pt x="401" y="519"/>
                  <a:pt x="401" y="519"/>
                </a:cubicBezTo>
                <a:cubicBezTo>
                  <a:pt x="401" y="518"/>
                  <a:pt x="402" y="516"/>
                  <a:pt x="402" y="514"/>
                </a:cubicBezTo>
                <a:cubicBezTo>
                  <a:pt x="401" y="514"/>
                  <a:pt x="400" y="515"/>
                  <a:pt x="400" y="516"/>
                </a:cubicBezTo>
                <a:cubicBezTo>
                  <a:pt x="399" y="516"/>
                  <a:pt x="399" y="517"/>
                  <a:pt x="398" y="518"/>
                </a:cubicBezTo>
                <a:cubicBezTo>
                  <a:pt x="399" y="514"/>
                  <a:pt x="399" y="514"/>
                  <a:pt x="405" y="513"/>
                </a:cubicBezTo>
                <a:cubicBezTo>
                  <a:pt x="405" y="512"/>
                  <a:pt x="404" y="512"/>
                  <a:pt x="404" y="512"/>
                </a:cubicBezTo>
                <a:cubicBezTo>
                  <a:pt x="401" y="512"/>
                  <a:pt x="400" y="511"/>
                  <a:pt x="400" y="508"/>
                </a:cubicBezTo>
                <a:cubicBezTo>
                  <a:pt x="402" y="508"/>
                  <a:pt x="403" y="508"/>
                  <a:pt x="405" y="507"/>
                </a:cubicBezTo>
                <a:cubicBezTo>
                  <a:pt x="403" y="505"/>
                  <a:pt x="402" y="502"/>
                  <a:pt x="398" y="502"/>
                </a:cubicBezTo>
                <a:cubicBezTo>
                  <a:pt x="398" y="502"/>
                  <a:pt x="398" y="501"/>
                  <a:pt x="398" y="501"/>
                </a:cubicBezTo>
                <a:cubicBezTo>
                  <a:pt x="395" y="499"/>
                  <a:pt x="393" y="497"/>
                  <a:pt x="390" y="495"/>
                </a:cubicBezTo>
                <a:cubicBezTo>
                  <a:pt x="388" y="493"/>
                  <a:pt x="385" y="493"/>
                  <a:pt x="383" y="493"/>
                </a:cubicBezTo>
                <a:cubicBezTo>
                  <a:pt x="380" y="493"/>
                  <a:pt x="376" y="494"/>
                  <a:pt x="373" y="495"/>
                </a:cubicBezTo>
                <a:cubicBezTo>
                  <a:pt x="371" y="496"/>
                  <a:pt x="368" y="498"/>
                  <a:pt x="366" y="501"/>
                </a:cubicBezTo>
                <a:cubicBezTo>
                  <a:pt x="368" y="501"/>
                  <a:pt x="369" y="501"/>
                  <a:pt x="370" y="501"/>
                </a:cubicBezTo>
                <a:cubicBezTo>
                  <a:pt x="370" y="501"/>
                  <a:pt x="369" y="502"/>
                  <a:pt x="368" y="502"/>
                </a:cubicBezTo>
                <a:cubicBezTo>
                  <a:pt x="366" y="502"/>
                  <a:pt x="363" y="502"/>
                  <a:pt x="361" y="504"/>
                </a:cubicBezTo>
                <a:cubicBezTo>
                  <a:pt x="358" y="508"/>
                  <a:pt x="354" y="512"/>
                  <a:pt x="350" y="516"/>
                </a:cubicBezTo>
                <a:cubicBezTo>
                  <a:pt x="349" y="518"/>
                  <a:pt x="348" y="520"/>
                  <a:pt x="347" y="523"/>
                </a:cubicBezTo>
                <a:cubicBezTo>
                  <a:pt x="347" y="523"/>
                  <a:pt x="347" y="524"/>
                  <a:pt x="347" y="524"/>
                </a:cubicBezTo>
                <a:cubicBezTo>
                  <a:pt x="348" y="526"/>
                  <a:pt x="349" y="528"/>
                  <a:pt x="351" y="530"/>
                </a:cubicBezTo>
                <a:cubicBezTo>
                  <a:pt x="352" y="529"/>
                  <a:pt x="353" y="527"/>
                  <a:pt x="354" y="526"/>
                </a:cubicBezTo>
                <a:cubicBezTo>
                  <a:pt x="354" y="527"/>
                  <a:pt x="354" y="528"/>
                  <a:pt x="353" y="530"/>
                </a:cubicBezTo>
                <a:cubicBezTo>
                  <a:pt x="352" y="531"/>
                  <a:pt x="351" y="532"/>
                  <a:pt x="351" y="534"/>
                </a:cubicBezTo>
                <a:cubicBezTo>
                  <a:pt x="351" y="535"/>
                  <a:pt x="351" y="536"/>
                  <a:pt x="351" y="537"/>
                </a:cubicBezTo>
                <a:cubicBezTo>
                  <a:pt x="354" y="540"/>
                  <a:pt x="357" y="540"/>
                  <a:pt x="361" y="538"/>
                </a:cubicBezTo>
                <a:cubicBezTo>
                  <a:pt x="363" y="537"/>
                  <a:pt x="366" y="535"/>
                  <a:pt x="369" y="535"/>
                </a:cubicBezTo>
                <a:cubicBezTo>
                  <a:pt x="370" y="534"/>
                  <a:pt x="371" y="533"/>
                  <a:pt x="371" y="532"/>
                </a:cubicBezTo>
                <a:cubicBezTo>
                  <a:pt x="371" y="529"/>
                  <a:pt x="371" y="525"/>
                  <a:pt x="371" y="522"/>
                </a:cubicBezTo>
                <a:cubicBezTo>
                  <a:pt x="371" y="519"/>
                  <a:pt x="371" y="516"/>
                  <a:pt x="371" y="513"/>
                </a:cubicBezTo>
                <a:cubicBezTo>
                  <a:pt x="372" y="516"/>
                  <a:pt x="372" y="518"/>
                  <a:pt x="373" y="521"/>
                </a:cubicBezTo>
                <a:cubicBezTo>
                  <a:pt x="374" y="525"/>
                  <a:pt x="374" y="530"/>
                  <a:pt x="372" y="534"/>
                </a:cubicBezTo>
                <a:cubicBezTo>
                  <a:pt x="372" y="535"/>
                  <a:pt x="371" y="536"/>
                  <a:pt x="371" y="536"/>
                </a:cubicBezTo>
                <a:cubicBezTo>
                  <a:pt x="367" y="536"/>
                  <a:pt x="364" y="538"/>
                  <a:pt x="361" y="540"/>
                </a:cubicBezTo>
                <a:cubicBezTo>
                  <a:pt x="356" y="543"/>
                  <a:pt x="352" y="541"/>
                  <a:pt x="349" y="537"/>
                </a:cubicBezTo>
                <a:cubicBezTo>
                  <a:pt x="349" y="537"/>
                  <a:pt x="349" y="535"/>
                  <a:pt x="349" y="535"/>
                </a:cubicBezTo>
                <a:cubicBezTo>
                  <a:pt x="350" y="533"/>
                  <a:pt x="349" y="531"/>
                  <a:pt x="347" y="529"/>
                </a:cubicBezTo>
                <a:cubicBezTo>
                  <a:pt x="346" y="527"/>
                  <a:pt x="344" y="524"/>
                  <a:pt x="345" y="521"/>
                </a:cubicBezTo>
                <a:cubicBezTo>
                  <a:pt x="346" y="519"/>
                  <a:pt x="347" y="518"/>
                  <a:pt x="348" y="516"/>
                </a:cubicBezTo>
                <a:cubicBezTo>
                  <a:pt x="350" y="514"/>
                  <a:pt x="352" y="511"/>
                  <a:pt x="354" y="508"/>
                </a:cubicBezTo>
                <a:cubicBezTo>
                  <a:pt x="354" y="508"/>
                  <a:pt x="353" y="508"/>
                  <a:pt x="353" y="508"/>
                </a:cubicBezTo>
                <a:cubicBezTo>
                  <a:pt x="348" y="510"/>
                  <a:pt x="343" y="511"/>
                  <a:pt x="340" y="514"/>
                </a:cubicBezTo>
                <a:cubicBezTo>
                  <a:pt x="335" y="519"/>
                  <a:pt x="332" y="524"/>
                  <a:pt x="332" y="531"/>
                </a:cubicBezTo>
                <a:cubicBezTo>
                  <a:pt x="331" y="537"/>
                  <a:pt x="334" y="543"/>
                  <a:pt x="337" y="549"/>
                </a:cubicBezTo>
                <a:cubicBezTo>
                  <a:pt x="338" y="550"/>
                  <a:pt x="338" y="552"/>
                  <a:pt x="338" y="553"/>
                </a:cubicBezTo>
                <a:cubicBezTo>
                  <a:pt x="338" y="554"/>
                  <a:pt x="338" y="556"/>
                  <a:pt x="337" y="557"/>
                </a:cubicBezTo>
                <a:cubicBezTo>
                  <a:pt x="336" y="559"/>
                  <a:pt x="337" y="560"/>
                  <a:pt x="338" y="560"/>
                </a:cubicBezTo>
                <a:cubicBezTo>
                  <a:pt x="341" y="561"/>
                  <a:pt x="344" y="561"/>
                  <a:pt x="347" y="562"/>
                </a:cubicBezTo>
                <a:cubicBezTo>
                  <a:pt x="347" y="562"/>
                  <a:pt x="348" y="561"/>
                  <a:pt x="348" y="561"/>
                </a:cubicBezTo>
                <a:cubicBezTo>
                  <a:pt x="349" y="559"/>
                  <a:pt x="349" y="558"/>
                  <a:pt x="349" y="557"/>
                </a:cubicBezTo>
                <a:cubicBezTo>
                  <a:pt x="351" y="555"/>
                  <a:pt x="351" y="552"/>
                  <a:pt x="351" y="549"/>
                </a:cubicBezTo>
                <a:cubicBezTo>
                  <a:pt x="351" y="549"/>
                  <a:pt x="351" y="548"/>
                  <a:pt x="351" y="548"/>
                </a:cubicBezTo>
                <a:cubicBezTo>
                  <a:pt x="351" y="548"/>
                  <a:pt x="351" y="548"/>
                  <a:pt x="351" y="547"/>
                </a:cubicBezTo>
                <a:cubicBezTo>
                  <a:pt x="352" y="550"/>
                  <a:pt x="353" y="550"/>
                  <a:pt x="355" y="550"/>
                </a:cubicBezTo>
                <a:cubicBezTo>
                  <a:pt x="356" y="550"/>
                  <a:pt x="357" y="550"/>
                  <a:pt x="358" y="550"/>
                </a:cubicBezTo>
                <a:cubicBezTo>
                  <a:pt x="360" y="550"/>
                  <a:pt x="363" y="551"/>
                  <a:pt x="364" y="546"/>
                </a:cubicBezTo>
                <a:cubicBezTo>
                  <a:pt x="364" y="549"/>
                  <a:pt x="364" y="550"/>
                  <a:pt x="364" y="551"/>
                </a:cubicBezTo>
                <a:cubicBezTo>
                  <a:pt x="363" y="552"/>
                  <a:pt x="362" y="553"/>
                  <a:pt x="360" y="553"/>
                </a:cubicBezTo>
                <a:cubicBezTo>
                  <a:pt x="359" y="554"/>
                  <a:pt x="358" y="556"/>
                  <a:pt x="359" y="556"/>
                </a:cubicBezTo>
                <a:cubicBezTo>
                  <a:pt x="360" y="559"/>
                  <a:pt x="362" y="561"/>
                  <a:pt x="363" y="563"/>
                </a:cubicBezTo>
                <a:cubicBezTo>
                  <a:pt x="365" y="564"/>
                  <a:pt x="367" y="563"/>
                  <a:pt x="368" y="562"/>
                </a:cubicBezTo>
                <a:cubicBezTo>
                  <a:pt x="369" y="561"/>
                  <a:pt x="369" y="560"/>
                  <a:pt x="370" y="560"/>
                </a:cubicBezTo>
                <a:cubicBezTo>
                  <a:pt x="372" y="558"/>
                  <a:pt x="373" y="557"/>
                  <a:pt x="375" y="556"/>
                </a:cubicBezTo>
                <a:cubicBezTo>
                  <a:pt x="379" y="552"/>
                  <a:pt x="381" y="546"/>
                  <a:pt x="383" y="540"/>
                </a:cubicBezTo>
                <a:cubicBezTo>
                  <a:pt x="383" y="539"/>
                  <a:pt x="382" y="538"/>
                  <a:pt x="382" y="538"/>
                </a:cubicBezTo>
                <a:cubicBezTo>
                  <a:pt x="381" y="537"/>
                  <a:pt x="380" y="536"/>
                  <a:pt x="378" y="535"/>
                </a:cubicBezTo>
                <a:close/>
                <a:moveTo>
                  <a:pt x="331" y="542"/>
                </a:moveTo>
                <a:cubicBezTo>
                  <a:pt x="331" y="542"/>
                  <a:pt x="329" y="543"/>
                  <a:pt x="328" y="544"/>
                </a:cubicBezTo>
                <a:cubicBezTo>
                  <a:pt x="327" y="545"/>
                  <a:pt x="327" y="546"/>
                  <a:pt x="327" y="546"/>
                </a:cubicBezTo>
                <a:cubicBezTo>
                  <a:pt x="327" y="549"/>
                  <a:pt x="331" y="554"/>
                  <a:pt x="334" y="553"/>
                </a:cubicBezTo>
                <a:cubicBezTo>
                  <a:pt x="336" y="553"/>
                  <a:pt x="337" y="552"/>
                  <a:pt x="336" y="550"/>
                </a:cubicBezTo>
                <a:cubicBezTo>
                  <a:pt x="334" y="547"/>
                  <a:pt x="333" y="544"/>
                  <a:pt x="331" y="542"/>
                </a:cubicBezTo>
                <a:close/>
                <a:moveTo>
                  <a:pt x="384" y="544"/>
                </a:moveTo>
                <a:cubicBezTo>
                  <a:pt x="382" y="548"/>
                  <a:pt x="379" y="553"/>
                  <a:pt x="377" y="557"/>
                </a:cubicBezTo>
                <a:cubicBezTo>
                  <a:pt x="380" y="557"/>
                  <a:pt x="382" y="557"/>
                  <a:pt x="385" y="557"/>
                </a:cubicBezTo>
                <a:cubicBezTo>
                  <a:pt x="385" y="557"/>
                  <a:pt x="385" y="556"/>
                  <a:pt x="385" y="556"/>
                </a:cubicBezTo>
                <a:cubicBezTo>
                  <a:pt x="385" y="553"/>
                  <a:pt x="385" y="550"/>
                  <a:pt x="385" y="548"/>
                </a:cubicBezTo>
                <a:cubicBezTo>
                  <a:pt x="385" y="546"/>
                  <a:pt x="384" y="545"/>
                  <a:pt x="384" y="544"/>
                </a:cubicBezTo>
                <a:close/>
                <a:moveTo>
                  <a:pt x="331" y="523"/>
                </a:moveTo>
                <a:cubicBezTo>
                  <a:pt x="331" y="524"/>
                  <a:pt x="330" y="524"/>
                  <a:pt x="329" y="524"/>
                </a:cubicBezTo>
                <a:cubicBezTo>
                  <a:pt x="329" y="524"/>
                  <a:pt x="328" y="524"/>
                  <a:pt x="328" y="524"/>
                </a:cubicBezTo>
                <a:cubicBezTo>
                  <a:pt x="327" y="523"/>
                  <a:pt x="327" y="523"/>
                  <a:pt x="327" y="522"/>
                </a:cubicBezTo>
                <a:cubicBezTo>
                  <a:pt x="328" y="520"/>
                  <a:pt x="328" y="518"/>
                  <a:pt x="329" y="516"/>
                </a:cubicBezTo>
                <a:cubicBezTo>
                  <a:pt x="329" y="516"/>
                  <a:pt x="329" y="516"/>
                  <a:pt x="328" y="516"/>
                </a:cubicBezTo>
                <a:cubicBezTo>
                  <a:pt x="327" y="517"/>
                  <a:pt x="326" y="518"/>
                  <a:pt x="325" y="519"/>
                </a:cubicBezTo>
                <a:cubicBezTo>
                  <a:pt x="325" y="520"/>
                  <a:pt x="326" y="525"/>
                  <a:pt x="328" y="526"/>
                </a:cubicBezTo>
                <a:cubicBezTo>
                  <a:pt x="329" y="527"/>
                  <a:pt x="331" y="525"/>
                  <a:pt x="331" y="523"/>
                </a:cubicBezTo>
                <a:close/>
                <a:moveTo>
                  <a:pt x="331" y="542"/>
                </a:moveTo>
                <a:cubicBezTo>
                  <a:pt x="330" y="543"/>
                  <a:pt x="329" y="543"/>
                  <a:pt x="328" y="544"/>
                </a:cubicBezTo>
                <a:cubicBezTo>
                  <a:pt x="327" y="545"/>
                  <a:pt x="327" y="546"/>
                  <a:pt x="327" y="546"/>
                </a:cubicBezTo>
                <a:cubicBezTo>
                  <a:pt x="327" y="549"/>
                  <a:pt x="331" y="553"/>
                  <a:pt x="334" y="553"/>
                </a:cubicBezTo>
                <a:cubicBezTo>
                  <a:pt x="336" y="553"/>
                  <a:pt x="337" y="552"/>
                  <a:pt x="336" y="550"/>
                </a:cubicBezTo>
                <a:cubicBezTo>
                  <a:pt x="334" y="547"/>
                  <a:pt x="333" y="544"/>
                  <a:pt x="331" y="542"/>
                </a:cubicBezTo>
                <a:close/>
                <a:moveTo>
                  <a:pt x="384" y="544"/>
                </a:moveTo>
                <a:cubicBezTo>
                  <a:pt x="381" y="548"/>
                  <a:pt x="379" y="553"/>
                  <a:pt x="377" y="557"/>
                </a:cubicBezTo>
                <a:cubicBezTo>
                  <a:pt x="379" y="557"/>
                  <a:pt x="382" y="558"/>
                  <a:pt x="385" y="557"/>
                </a:cubicBezTo>
                <a:cubicBezTo>
                  <a:pt x="385" y="557"/>
                  <a:pt x="385" y="556"/>
                  <a:pt x="385" y="556"/>
                </a:cubicBezTo>
                <a:cubicBezTo>
                  <a:pt x="385" y="553"/>
                  <a:pt x="385" y="550"/>
                  <a:pt x="385" y="548"/>
                </a:cubicBezTo>
                <a:cubicBezTo>
                  <a:pt x="385" y="547"/>
                  <a:pt x="384" y="545"/>
                  <a:pt x="384" y="544"/>
                </a:cubicBezTo>
                <a:close/>
                <a:moveTo>
                  <a:pt x="331" y="523"/>
                </a:moveTo>
                <a:cubicBezTo>
                  <a:pt x="330" y="524"/>
                  <a:pt x="330" y="524"/>
                  <a:pt x="329" y="524"/>
                </a:cubicBezTo>
                <a:cubicBezTo>
                  <a:pt x="328" y="524"/>
                  <a:pt x="328" y="524"/>
                  <a:pt x="328" y="524"/>
                </a:cubicBezTo>
                <a:cubicBezTo>
                  <a:pt x="327" y="523"/>
                  <a:pt x="327" y="523"/>
                  <a:pt x="327" y="522"/>
                </a:cubicBezTo>
                <a:cubicBezTo>
                  <a:pt x="328" y="520"/>
                  <a:pt x="328" y="518"/>
                  <a:pt x="329" y="516"/>
                </a:cubicBezTo>
                <a:cubicBezTo>
                  <a:pt x="328" y="516"/>
                  <a:pt x="328" y="516"/>
                  <a:pt x="328" y="516"/>
                </a:cubicBezTo>
                <a:cubicBezTo>
                  <a:pt x="327" y="517"/>
                  <a:pt x="326" y="517"/>
                  <a:pt x="326" y="519"/>
                </a:cubicBezTo>
                <a:cubicBezTo>
                  <a:pt x="325" y="520"/>
                  <a:pt x="326" y="525"/>
                  <a:pt x="328" y="526"/>
                </a:cubicBezTo>
                <a:cubicBezTo>
                  <a:pt x="329" y="526"/>
                  <a:pt x="331" y="525"/>
                  <a:pt x="331" y="523"/>
                </a:cubicBezTo>
                <a:close/>
                <a:moveTo>
                  <a:pt x="383" y="515"/>
                </a:moveTo>
                <a:cubicBezTo>
                  <a:pt x="387" y="512"/>
                  <a:pt x="387" y="512"/>
                  <a:pt x="391" y="511"/>
                </a:cubicBezTo>
                <a:cubicBezTo>
                  <a:pt x="391" y="512"/>
                  <a:pt x="392" y="514"/>
                  <a:pt x="393" y="514"/>
                </a:cubicBezTo>
                <a:cubicBezTo>
                  <a:pt x="391" y="515"/>
                  <a:pt x="389" y="516"/>
                  <a:pt x="387" y="517"/>
                </a:cubicBezTo>
                <a:cubicBezTo>
                  <a:pt x="386" y="517"/>
                  <a:pt x="386" y="516"/>
                  <a:pt x="385" y="515"/>
                </a:cubicBezTo>
                <a:cubicBezTo>
                  <a:pt x="385" y="515"/>
                  <a:pt x="384" y="515"/>
                  <a:pt x="383" y="515"/>
                </a:cubicBezTo>
                <a:close/>
                <a:moveTo>
                  <a:pt x="389" y="515"/>
                </a:moveTo>
                <a:cubicBezTo>
                  <a:pt x="389" y="514"/>
                  <a:pt x="388" y="514"/>
                  <a:pt x="387" y="514"/>
                </a:cubicBezTo>
                <a:cubicBezTo>
                  <a:pt x="387" y="514"/>
                  <a:pt x="386" y="515"/>
                  <a:pt x="386" y="515"/>
                </a:cubicBezTo>
                <a:cubicBezTo>
                  <a:pt x="386" y="515"/>
                  <a:pt x="387" y="516"/>
                  <a:pt x="387" y="516"/>
                </a:cubicBezTo>
                <a:cubicBezTo>
                  <a:pt x="388" y="516"/>
                  <a:pt x="388" y="515"/>
                  <a:pt x="389" y="515"/>
                </a:cubicBezTo>
                <a:close/>
                <a:moveTo>
                  <a:pt x="370" y="505"/>
                </a:moveTo>
                <a:cubicBezTo>
                  <a:pt x="364" y="504"/>
                  <a:pt x="361" y="507"/>
                  <a:pt x="360" y="515"/>
                </a:cubicBezTo>
                <a:cubicBezTo>
                  <a:pt x="361" y="513"/>
                  <a:pt x="362" y="510"/>
                  <a:pt x="363" y="508"/>
                </a:cubicBezTo>
                <a:cubicBezTo>
                  <a:pt x="364" y="508"/>
                  <a:pt x="364" y="508"/>
                  <a:pt x="364" y="508"/>
                </a:cubicBezTo>
                <a:cubicBezTo>
                  <a:pt x="364" y="509"/>
                  <a:pt x="364" y="510"/>
                  <a:pt x="364" y="511"/>
                </a:cubicBezTo>
                <a:cubicBezTo>
                  <a:pt x="365" y="508"/>
                  <a:pt x="367" y="506"/>
                  <a:pt x="370" y="505"/>
                </a:cubicBezTo>
                <a:close/>
                <a:moveTo>
                  <a:pt x="414" y="507"/>
                </a:moveTo>
                <a:cubicBezTo>
                  <a:pt x="412" y="508"/>
                  <a:pt x="410" y="510"/>
                  <a:pt x="409" y="511"/>
                </a:cubicBezTo>
                <a:cubicBezTo>
                  <a:pt x="411" y="511"/>
                  <a:pt x="413" y="510"/>
                  <a:pt x="414" y="507"/>
                </a:cubicBezTo>
                <a:close/>
                <a:moveTo>
                  <a:pt x="381" y="509"/>
                </a:moveTo>
                <a:cubicBezTo>
                  <a:pt x="382" y="508"/>
                  <a:pt x="383" y="506"/>
                  <a:pt x="384" y="505"/>
                </a:cubicBezTo>
                <a:cubicBezTo>
                  <a:pt x="381" y="506"/>
                  <a:pt x="380" y="507"/>
                  <a:pt x="381" y="509"/>
                </a:cubicBezTo>
                <a:close/>
                <a:moveTo>
                  <a:pt x="391" y="530"/>
                </a:moveTo>
                <a:cubicBezTo>
                  <a:pt x="389" y="531"/>
                  <a:pt x="388" y="531"/>
                  <a:pt x="388" y="532"/>
                </a:cubicBezTo>
                <a:cubicBezTo>
                  <a:pt x="389" y="532"/>
                  <a:pt x="390" y="531"/>
                  <a:pt x="391" y="530"/>
                </a:cubicBezTo>
                <a:close/>
                <a:moveTo>
                  <a:pt x="390" y="515"/>
                </a:moveTo>
                <a:cubicBezTo>
                  <a:pt x="389" y="514"/>
                  <a:pt x="388" y="514"/>
                  <a:pt x="388" y="514"/>
                </a:cubicBezTo>
                <a:cubicBezTo>
                  <a:pt x="387" y="514"/>
                  <a:pt x="386" y="515"/>
                  <a:pt x="386" y="515"/>
                </a:cubicBezTo>
                <a:cubicBezTo>
                  <a:pt x="386" y="516"/>
                  <a:pt x="387" y="516"/>
                  <a:pt x="387" y="516"/>
                </a:cubicBezTo>
                <a:cubicBezTo>
                  <a:pt x="388" y="516"/>
                  <a:pt x="388" y="516"/>
                  <a:pt x="390" y="515"/>
                </a:cubicBezTo>
                <a:close/>
                <a:moveTo>
                  <a:pt x="680" y="492"/>
                </a:moveTo>
                <a:cubicBezTo>
                  <a:pt x="680" y="492"/>
                  <a:pt x="680" y="492"/>
                  <a:pt x="680" y="492"/>
                </a:cubicBezTo>
                <a:cubicBezTo>
                  <a:pt x="676" y="492"/>
                  <a:pt x="676" y="492"/>
                  <a:pt x="676" y="492"/>
                </a:cubicBezTo>
                <a:cubicBezTo>
                  <a:pt x="674" y="494"/>
                  <a:pt x="672" y="495"/>
                  <a:pt x="670" y="496"/>
                </a:cubicBezTo>
                <a:cubicBezTo>
                  <a:pt x="668" y="497"/>
                  <a:pt x="666" y="498"/>
                  <a:pt x="665" y="499"/>
                </a:cubicBezTo>
                <a:cubicBezTo>
                  <a:pt x="663" y="500"/>
                  <a:pt x="661" y="501"/>
                  <a:pt x="659" y="502"/>
                </a:cubicBezTo>
                <a:cubicBezTo>
                  <a:pt x="658" y="503"/>
                  <a:pt x="656" y="503"/>
                  <a:pt x="654" y="503"/>
                </a:cubicBezTo>
                <a:cubicBezTo>
                  <a:pt x="654" y="503"/>
                  <a:pt x="654" y="503"/>
                  <a:pt x="654" y="513"/>
                </a:cubicBezTo>
                <a:cubicBezTo>
                  <a:pt x="657" y="513"/>
                  <a:pt x="660" y="512"/>
                  <a:pt x="662" y="511"/>
                </a:cubicBezTo>
                <a:cubicBezTo>
                  <a:pt x="664" y="510"/>
                  <a:pt x="667" y="508"/>
                  <a:pt x="668" y="507"/>
                </a:cubicBezTo>
                <a:cubicBezTo>
                  <a:pt x="668" y="507"/>
                  <a:pt x="668" y="507"/>
                  <a:pt x="668" y="566"/>
                </a:cubicBezTo>
                <a:cubicBezTo>
                  <a:pt x="668" y="566"/>
                  <a:pt x="668" y="566"/>
                  <a:pt x="680" y="566"/>
                </a:cubicBezTo>
                <a:cubicBezTo>
                  <a:pt x="680" y="566"/>
                  <a:pt x="680" y="566"/>
                  <a:pt x="680" y="492"/>
                </a:cubicBezTo>
                <a:close/>
                <a:moveTo>
                  <a:pt x="801" y="492"/>
                </a:moveTo>
                <a:cubicBezTo>
                  <a:pt x="801" y="492"/>
                  <a:pt x="801" y="492"/>
                  <a:pt x="801" y="492"/>
                </a:cubicBezTo>
                <a:cubicBezTo>
                  <a:pt x="796" y="492"/>
                  <a:pt x="796" y="492"/>
                  <a:pt x="796" y="492"/>
                </a:cubicBezTo>
                <a:cubicBezTo>
                  <a:pt x="794" y="494"/>
                  <a:pt x="793" y="495"/>
                  <a:pt x="791" y="496"/>
                </a:cubicBezTo>
                <a:cubicBezTo>
                  <a:pt x="789" y="497"/>
                  <a:pt x="788" y="498"/>
                  <a:pt x="785" y="499"/>
                </a:cubicBezTo>
                <a:cubicBezTo>
                  <a:pt x="784" y="500"/>
                  <a:pt x="782" y="501"/>
                  <a:pt x="780" y="502"/>
                </a:cubicBezTo>
                <a:cubicBezTo>
                  <a:pt x="778" y="503"/>
                  <a:pt x="777" y="503"/>
                  <a:pt x="775" y="503"/>
                </a:cubicBezTo>
                <a:cubicBezTo>
                  <a:pt x="775" y="503"/>
                  <a:pt x="775" y="503"/>
                  <a:pt x="775" y="513"/>
                </a:cubicBezTo>
                <a:cubicBezTo>
                  <a:pt x="777" y="513"/>
                  <a:pt x="780" y="512"/>
                  <a:pt x="783" y="511"/>
                </a:cubicBezTo>
                <a:cubicBezTo>
                  <a:pt x="785" y="510"/>
                  <a:pt x="788" y="508"/>
                  <a:pt x="790" y="507"/>
                </a:cubicBezTo>
                <a:cubicBezTo>
                  <a:pt x="790" y="507"/>
                  <a:pt x="790" y="507"/>
                  <a:pt x="790" y="566"/>
                </a:cubicBezTo>
                <a:cubicBezTo>
                  <a:pt x="790" y="566"/>
                  <a:pt x="790" y="566"/>
                  <a:pt x="801" y="566"/>
                </a:cubicBezTo>
                <a:cubicBezTo>
                  <a:pt x="801" y="566"/>
                  <a:pt x="801" y="566"/>
                  <a:pt x="801" y="492"/>
                </a:cubicBezTo>
                <a:close/>
                <a:moveTo>
                  <a:pt x="848" y="492"/>
                </a:moveTo>
                <a:cubicBezTo>
                  <a:pt x="848" y="492"/>
                  <a:pt x="848" y="492"/>
                  <a:pt x="848" y="492"/>
                </a:cubicBezTo>
                <a:cubicBezTo>
                  <a:pt x="843" y="492"/>
                  <a:pt x="843" y="492"/>
                  <a:pt x="843" y="492"/>
                </a:cubicBezTo>
                <a:cubicBezTo>
                  <a:pt x="841" y="494"/>
                  <a:pt x="840" y="495"/>
                  <a:pt x="837" y="496"/>
                </a:cubicBezTo>
                <a:cubicBezTo>
                  <a:pt x="836" y="497"/>
                  <a:pt x="834" y="498"/>
                  <a:pt x="832" y="499"/>
                </a:cubicBezTo>
                <a:cubicBezTo>
                  <a:pt x="831" y="500"/>
                  <a:pt x="829" y="501"/>
                  <a:pt x="827" y="502"/>
                </a:cubicBezTo>
                <a:cubicBezTo>
                  <a:pt x="825" y="503"/>
                  <a:pt x="823" y="503"/>
                  <a:pt x="821" y="503"/>
                </a:cubicBezTo>
                <a:cubicBezTo>
                  <a:pt x="821" y="503"/>
                  <a:pt x="821" y="503"/>
                  <a:pt x="821" y="513"/>
                </a:cubicBezTo>
                <a:cubicBezTo>
                  <a:pt x="824" y="513"/>
                  <a:pt x="827" y="512"/>
                  <a:pt x="829" y="511"/>
                </a:cubicBezTo>
                <a:cubicBezTo>
                  <a:pt x="832" y="510"/>
                  <a:pt x="834" y="508"/>
                  <a:pt x="837" y="507"/>
                </a:cubicBezTo>
                <a:cubicBezTo>
                  <a:pt x="837" y="507"/>
                  <a:pt x="837" y="507"/>
                  <a:pt x="837" y="566"/>
                </a:cubicBezTo>
                <a:cubicBezTo>
                  <a:pt x="837" y="566"/>
                  <a:pt x="837" y="566"/>
                  <a:pt x="848" y="566"/>
                </a:cubicBezTo>
                <a:cubicBezTo>
                  <a:pt x="848" y="566"/>
                  <a:pt x="848" y="566"/>
                  <a:pt x="848" y="492"/>
                </a:cubicBezTo>
                <a:close/>
                <a:moveTo>
                  <a:pt x="894" y="492"/>
                </a:moveTo>
                <a:cubicBezTo>
                  <a:pt x="894" y="492"/>
                  <a:pt x="894" y="492"/>
                  <a:pt x="894" y="492"/>
                </a:cubicBezTo>
                <a:cubicBezTo>
                  <a:pt x="890" y="492"/>
                  <a:pt x="890" y="492"/>
                  <a:pt x="890" y="492"/>
                </a:cubicBezTo>
                <a:cubicBezTo>
                  <a:pt x="888" y="494"/>
                  <a:pt x="886" y="495"/>
                  <a:pt x="884" y="496"/>
                </a:cubicBezTo>
                <a:cubicBezTo>
                  <a:pt x="883" y="497"/>
                  <a:pt x="880" y="498"/>
                  <a:pt x="879" y="499"/>
                </a:cubicBezTo>
                <a:cubicBezTo>
                  <a:pt x="877" y="500"/>
                  <a:pt x="875" y="500"/>
                  <a:pt x="873" y="501"/>
                </a:cubicBezTo>
                <a:cubicBezTo>
                  <a:pt x="872" y="502"/>
                  <a:pt x="870" y="503"/>
                  <a:pt x="868" y="503"/>
                </a:cubicBezTo>
                <a:cubicBezTo>
                  <a:pt x="868" y="503"/>
                  <a:pt x="868" y="503"/>
                  <a:pt x="868" y="513"/>
                </a:cubicBezTo>
                <a:cubicBezTo>
                  <a:pt x="871" y="513"/>
                  <a:pt x="874" y="511"/>
                  <a:pt x="876" y="511"/>
                </a:cubicBezTo>
                <a:cubicBezTo>
                  <a:pt x="878" y="510"/>
                  <a:pt x="881" y="508"/>
                  <a:pt x="883" y="507"/>
                </a:cubicBezTo>
                <a:cubicBezTo>
                  <a:pt x="883" y="507"/>
                  <a:pt x="883" y="507"/>
                  <a:pt x="883" y="566"/>
                </a:cubicBezTo>
                <a:cubicBezTo>
                  <a:pt x="883" y="566"/>
                  <a:pt x="883" y="566"/>
                  <a:pt x="894" y="566"/>
                </a:cubicBezTo>
                <a:cubicBezTo>
                  <a:pt x="894" y="566"/>
                  <a:pt x="894" y="566"/>
                  <a:pt x="894" y="492"/>
                </a:cubicBezTo>
                <a:close/>
                <a:moveTo>
                  <a:pt x="700" y="525"/>
                </a:moveTo>
                <a:cubicBezTo>
                  <a:pt x="700" y="525"/>
                  <a:pt x="700" y="525"/>
                  <a:pt x="700" y="525"/>
                </a:cubicBezTo>
                <a:cubicBezTo>
                  <a:pt x="700" y="533"/>
                  <a:pt x="700" y="533"/>
                  <a:pt x="700" y="533"/>
                </a:cubicBezTo>
                <a:cubicBezTo>
                  <a:pt x="706" y="533"/>
                  <a:pt x="707" y="536"/>
                  <a:pt x="707" y="539"/>
                </a:cubicBezTo>
                <a:cubicBezTo>
                  <a:pt x="707" y="541"/>
                  <a:pt x="706" y="543"/>
                  <a:pt x="706" y="546"/>
                </a:cubicBezTo>
                <a:cubicBezTo>
                  <a:pt x="706" y="549"/>
                  <a:pt x="706" y="551"/>
                  <a:pt x="706" y="553"/>
                </a:cubicBezTo>
                <a:cubicBezTo>
                  <a:pt x="706" y="562"/>
                  <a:pt x="712" y="566"/>
                  <a:pt x="720" y="566"/>
                </a:cubicBezTo>
                <a:cubicBezTo>
                  <a:pt x="720" y="566"/>
                  <a:pt x="720" y="566"/>
                  <a:pt x="724" y="566"/>
                </a:cubicBezTo>
                <a:cubicBezTo>
                  <a:pt x="724" y="566"/>
                  <a:pt x="724" y="566"/>
                  <a:pt x="724" y="557"/>
                </a:cubicBezTo>
                <a:cubicBezTo>
                  <a:pt x="724" y="557"/>
                  <a:pt x="724" y="557"/>
                  <a:pt x="722" y="557"/>
                </a:cubicBezTo>
                <a:cubicBezTo>
                  <a:pt x="719" y="557"/>
                  <a:pt x="717" y="554"/>
                  <a:pt x="717" y="551"/>
                </a:cubicBezTo>
                <a:cubicBezTo>
                  <a:pt x="717" y="549"/>
                  <a:pt x="717" y="548"/>
                  <a:pt x="718" y="546"/>
                </a:cubicBezTo>
                <a:cubicBezTo>
                  <a:pt x="718" y="544"/>
                  <a:pt x="718" y="542"/>
                  <a:pt x="718" y="540"/>
                </a:cubicBezTo>
                <a:cubicBezTo>
                  <a:pt x="718" y="533"/>
                  <a:pt x="715" y="530"/>
                  <a:pt x="710" y="529"/>
                </a:cubicBezTo>
                <a:cubicBezTo>
                  <a:pt x="710" y="529"/>
                  <a:pt x="710" y="529"/>
                  <a:pt x="710" y="528"/>
                </a:cubicBezTo>
                <a:cubicBezTo>
                  <a:pt x="715" y="527"/>
                  <a:pt x="718" y="525"/>
                  <a:pt x="718" y="518"/>
                </a:cubicBezTo>
                <a:cubicBezTo>
                  <a:pt x="718" y="515"/>
                  <a:pt x="718" y="513"/>
                  <a:pt x="718" y="511"/>
                </a:cubicBezTo>
                <a:cubicBezTo>
                  <a:pt x="717" y="510"/>
                  <a:pt x="717" y="508"/>
                  <a:pt x="717" y="507"/>
                </a:cubicBezTo>
                <a:cubicBezTo>
                  <a:pt x="717" y="503"/>
                  <a:pt x="719" y="501"/>
                  <a:pt x="722" y="501"/>
                </a:cubicBezTo>
                <a:cubicBezTo>
                  <a:pt x="722" y="501"/>
                  <a:pt x="722" y="501"/>
                  <a:pt x="724" y="501"/>
                </a:cubicBezTo>
                <a:cubicBezTo>
                  <a:pt x="724" y="501"/>
                  <a:pt x="724" y="501"/>
                  <a:pt x="724" y="491"/>
                </a:cubicBezTo>
                <a:cubicBezTo>
                  <a:pt x="724" y="491"/>
                  <a:pt x="724" y="491"/>
                  <a:pt x="720" y="491"/>
                </a:cubicBezTo>
                <a:cubicBezTo>
                  <a:pt x="711" y="491"/>
                  <a:pt x="706" y="496"/>
                  <a:pt x="706" y="504"/>
                </a:cubicBezTo>
                <a:cubicBezTo>
                  <a:pt x="706" y="506"/>
                  <a:pt x="706" y="509"/>
                  <a:pt x="706" y="512"/>
                </a:cubicBezTo>
                <a:cubicBezTo>
                  <a:pt x="706" y="514"/>
                  <a:pt x="707" y="516"/>
                  <a:pt x="707" y="518"/>
                </a:cubicBezTo>
                <a:cubicBezTo>
                  <a:pt x="707" y="521"/>
                  <a:pt x="706" y="524"/>
                  <a:pt x="700" y="525"/>
                </a:cubicBezTo>
                <a:close/>
                <a:moveTo>
                  <a:pt x="755" y="533"/>
                </a:moveTo>
                <a:cubicBezTo>
                  <a:pt x="755" y="533"/>
                  <a:pt x="755" y="533"/>
                  <a:pt x="755" y="533"/>
                </a:cubicBezTo>
                <a:cubicBezTo>
                  <a:pt x="755" y="525"/>
                  <a:pt x="755" y="525"/>
                  <a:pt x="755" y="525"/>
                </a:cubicBezTo>
                <a:cubicBezTo>
                  <a:pt x="748" y="524"/>
                  <a:pt x="748" y="521"/>
                  <a:pt x="748" y="518"/>
                </a:cubicBezTo>
                <a:cubicBezTo>
                  <a:pt x="748" y="516"/>
                  <a:pt x="748" y="514"/>
                  <a:pt x="748" y="512"/>
                </a:cubicBezTo>
                <a:cubicBezTo>
                  <a:pt x="749" y="509"/>
                  <a:pt x="749" y="506"/>
                  <a:pt x="749" y="504"/>
                </a:cubicBezTo>
                <a:cubicBezTo>
                  <a:pt x="749" y="496"/>
                  <a:pt x="744" y="491"/>
                  <a:pt x="734" y="491"/>
                </a:cubicBezTo>
                <a:cubicBezTo>
                  <a:pt x="734" y="491"/>
                  <a:pt x="734" y="491"/>
                  <a:pt x="730" y="491"/>
                </a:cubicBezTo>
                <a:cubicBezTo>
                  <a:pt x="730" y="491"/>
                  <a:pt x="730" y="491"/>
                  <a:pt x="730" y="501"/>
                </a:cubicBezTo>
                <a:cubicBezTo>
                  <a:pt x="730" y="501"/>
                  <a:pt x="730" y="501"/>
                  <a:pt x="732" y="501"/>
                </a:cubicBezTo>
                <a:cubicBezTo>
                  <a:pt x="736" y="501"/>
                  <a:pt x="737" y="503"/>
                  <a:pt x="737" y="507"/>
                </a:cubicBezTo>
                <a:cubicBezTo>
                  <a:pt x="737" y="508"/>
                  <a:pt x="737" y="510"/>
                  <a:pt x="737" y="511"/>
                </a:cubicBezTo>
                <a:cubicBezTo>
                  <a:pt x="736" y="513"/>
                  <a:pt x="736" y="515"/>
                  <a:pt x="736" y="518"/>
                </a:cubicBezTo>
                <a:cubicBezTo>
                  <a:pt x="736" y="525"/>
                  <a:pt x="739" y="527"/>
                  <a:pt x="745" y="528"/>
                </a:cubicBezTo>
                <a:cubicBezTo>
                  <a:pt x="745" y="528"/>
                  <a:pt x="745" y="528"/>
                  <a:pt x="745" y="529"/>
                </a:cubicBezTo>
                <a:cubicBezTo>
                  <a:pt x="739" y="530"/>
                  <a:pt x="736" y="533"/>
                  <a:pt x="736" y="540"/>
                </a:cubicBezTo>
                <a:cubicBezTo>
                  <a:pt x="736" y="542"/>
                  <a:pt x="736" y="544"/>
                  <a:pt x="737" y="546"/>
                </a:cubicBezTo>
                <a:cubicBezTo>
                  <a:pt x="737" y="548"/>
                  <a:pt x="737" y="549"/>
                  <a:pt x="737" y="551"/>
                </a:cubicBezTo>
                <a:cubicBezTo>
                  <a:pt x="737" y="554"/>
                  <a:pt x="736" y="557"/>
                  <a:pt x="732" y="557"/>
                </a:cubicBezTo>
                <a:cubicBezTo>
                  <a:pt x="732" y="557"/>
                  <a:pt x="732" y="557"/>
                  <a:pt x="730" y="557"/>
                </a:cubicBezTo>
                <a:cubicBezTo>
                  <a:pt x="730" y="557"/>
                  <a:pt x="730" y="557"/>
                  <a:pt x="730" y="566"/>
                </a:cubicBezTo>
                <a:cubicBezTo>
                  <a:pt x="730" y="566"/>
                  <a:pt x="730" y="566"/>
                  <a:pt x="734" y="566"/>
                </a:cubicBezTo>
                <a:cubicBezTo>
                  <a:pt x="743" y="566"/>
                  <a:pt x="749" y="562"/>
                  <a:pt x="749" y="553"/>
                </a:cubicBezTo>
                <a:cubicBezTo>
                  <a:pt x="749" y="551"/>
                  <a:pt x="749" y="549"/>
                  <a:pt x="748" y="546"/>
                </a:cubicBezTo>
                <a:cubicBezTo>
                  <a:pt x="748" y="543"/>
                  <a:pt x="748" y="541"/>
                  <a:pt x="748" y="539"/>
                </a:cubicBezTo>
                <a:cubicBezTo>
                  <a:pt x="748" y="536"/>
                  <a:pt x="748" y="533"/>
                  <a:pt x="755" y="533"/>
                </a:cubicBezTo>
                <a:close/>
                <a:moveTo>
                  <a:pt x="938" y="566"/>
                </a:moveTo>
                <a:cubicBezTo>
                  <a:pt x="931" y="566"/>
                  <a:pt x="924" y="563"/>
                  <a:pt x="920" y="557"/>
                </a:cubicBezTo>
                <a:cubicBezTo>
                  <a:pt x="916" y="550"/>
                  <a:pt x="914" y="542"/>
                  <a:pt x="914" y="529"/>
                </a:cubicBezTo>
                <a:cubicBezTo>
                  <a:pt x="914" y="516"/>
                  <a:pt x="916" y="507"/>
                  <a:pt x="920" y="500"/>
                </a:cubicBezTo>
                <a:cubicBezTo>
                  <a:pt x="925" y="494"/>
                  <a:pt x="931" y="490"/>
                  <a:pt x="940" y="490"/>
                </a:cubicBezTo>
                <a:cubicBezTo>
                  <a:pt x="956" y="490"/>
                  <a:pt x="964" y="502"/>
                  <a:pt x="964" y="528"/>
                </a:cubicBezTo>
                <a:cubicBezTo>
                  <a:pt x="964" y="540"/>
                  <a:pt x="962" y="550"/>
                  <a:pt x="957" y="556"/>
                </a:cubicBezTo>
                <a:cubicBezTo>
                  <a:pt x="952" y="563"/>
                  <a:pt x="946" y="566"/>
                  <a:pt x="938" y="566"/>
                </a:cubicBezTo>
                <a:close/>
                <a:moveTo>
                  <a:pt x="939" y="499"/>
                </a:moveTo>
                <a:cubicBezTo>
                  <a:pt x="930" y="499"/>
                  <a:pt x="925" y="510"/>
                  <a:pt x="925" y="529"/>
                </a:cubicBezTo>
                <a:cubicBezTo>
                  <a:pt x="925" y="548"/>
                  <a:pt x="930" y="556"/>
                  <a:pt x="939" y="556"/>
                </a:cubicBezTo>
                <a:cubicBezTo>
                  <a:pt x="947" y="556"/>
                  <a:pt x="952" y="548"/>
                  <a:pt x="952" y="529"/>
                </a:cubicBezTo>
                <a:cubicBezTo>
                  <a:pt x="952" y="509"/>
                  <a:pt x="947" y="499"/>
                  <a:pt x="939" y="499"/>
                </a:cubicBezTo>
                <a:close/>
                <a:moveTo>
                  <a:pt x="1008" y="566"/>
                </a:moveTo>
                <a:cubicBezTo>
                  <a:pt x="1001" y="566"/>
                  <a:pt x="994" y="563"/>
                  <a:pt x="990" y="557"/>
                </a:cubicBezTo>
                <a:cubicBezTo>
                  <a:pt x="986" y="550"/>
                  <a:pt x="984" y="542"/>
                  <a:pt x="984" y="529"/>
                </a:cubicBezTo>
                <a:cubicBezTo>
                  <a:pt x="984" y="516"/>
                  <a:pt x="986" y="507"/>
                  <a:pt x="990" y="500"/>
                </a:cubicBezTo>
                <a:cubicBezTo>
                  <a:pt x="995" y="494"/>
                  <a:pt x="1002" y="490"/>
                  <a:pt x="1010" y="490"/>
                </a:cubicBezTo>
                <a:cubicBezTo>
                  <a:pt x="1027" y="490"/>
                  <a:pt x="1035" y="502"/>
                  <a:pt x="1035" y="528"/>
                </a:cubicBezTo>
                <a:cubicBezTo>
                  <a:pt x="1035" y="540"/>
                  <a:pt x="1033" y="550"/>
                  <a:pt x="1028" y="556"/>
                </a:cubicBezTo>
                <a:cubicBezTo>
                  <a:pt x="1023" y="563"/>
                  <a:pt x="1017" y="566"/>
                  <a:pt x="1008" y="566"/>
                </a:cubicBezTo>
                <a:close/>
                <a:moveTo>
                  <a:pt x="1010" y="499"/>
                </a:moveTo>
                <a:cubicBezTo>
                  <a:pt x="1001" y="499"/>
                  <a:pt x="996" y="510"/>
                  <a:pt x="996" y="529"/>
                </a:cubicBezTo>
                <a:cubicBezTo>
                  <a:pt x="996" y="548"/>
                  <a:pt x="1000" y="556"/>
                  <a:pt x="1009" y="556"/>
                </a:cubicBezTo>
                <a:cubicBezTo>
                  <a:pt x="1018" y="556"/>
                  <a:pt x="1022" y="548"/>
                  <a:pt x="1022" y="529"/>
                </a:cubicBezTo>
                <a:cubicBezTo>
                  <a:pt x="1022" y="509"/>
                  <a:pt x="1018" y="499"/>
                  <a:pt x="1010" y="499"/>
                </a:cubicBezTo>
                <a:close/>
                <a:moveTo>
                  <a:pt x="1081" y="492"/>
                </a:moveTo>
                <a:cubicBezTo>
                  <a:pt x="1081" y="492"/>
                  <a:pt x="1081" y="492"/>
                  <a:pt x="1081" y="492"/>
                </a:cubicBezTo>
                <a:cubicBezTo>
                  <a:pt x="1076" y="492"/>
                  <a:pt x="1076" y="492"/>
                  <a:pt x="1076" y="492"/>
                </a:cubicBezTo>
                <a:cubicBezTo>
                  <a:pt x="1074" y="494"/>
                  <a:pt x="1073" y="495"/>
                  <a:pt x="1070" y="496"/>
                </a:cubicBezTo>
                <a:cubicBezTo>
                  <a:pt x="1069" y="497"/>
                  <a:pt x="1067" y="498"/>
                  <a:pt x="1065" y="499"/>
                </a:cubicBezTo>
                <a:cubicBezTo>
                  <a:pt x="1064" y="500"/>
                  <a:pt x="1062" y="501"/>
                  <a:pt x="1060" y="502"/>
                </a:cubicBezTo>
                <a:cubicBezTo>
                  <a:pt x="1058" y="503"/>
                  <a:pt x="1057" y="503"/>
                  <a:pt x="1054" y="503"/>
                </a:cubicBezTo>
                <a:cubicBezTo>
                  <a:pt x="1054" y="503"/>
                  <a:pt x="1054" y="503"/>
                  <a:pt x="1054" y="513"/>
                </a:cubicBezTo>
                <a:cubicBezTo>
                  <a:pt x="1057" y="513"/>
                  <a:pt x="1060" y="512"/>
                  <a:pt x="1063" y="511"/>
                </a:cubicBezTo>
                <a:cubicBezTo>
                  <a:pt x="1065" y="510"/>
                  <a:pt x="1067" y="508"/>
                  <a:pt x="1070" y="507"/>
                </a:cubicBezTo>
                <a:cubicBezTo>
                  <a:pt x="1070" y="507"/>
                  <a:pt x="1070" y="507"/>
                  <a:pt x="1070" y="566"/>
                </a:cubicBezTo>
                <a:cubicBezTo>
                  <a:pt x="1070" y="566"/>
                  <a:pt x="1070" y="566"/>
                  <a:pt x="1081" y="566"/>
                </a:cubicBezTo>
                <a:cubicBezTo>
                  <a:pt x="1081" y="566"/>
                  <a:pt x="1081" y="566"/>
                  <a:pt x="1081" y="492"/>
                </a:cubicBezTo>
                <a:close/>
                <a:moveTo>
                  <a:pt x="1128" y="492"/>
                </a:moveTo>
                <a:cubicBezTo>
                  <a:pt x="1128" y="492"/>
                  <a:pt x="1128" y="492"/>
                  <a:pt x="1128" y="492"/>
                </a:cubicBezTo>
                <a:cubicBezTo>
                  <a:pt x="1123" y="492"/>
                  <a:pt x="1123" y="492"/>
                  <a:pt x="1123" y="492"/>
                </a:cubicBezTo>
                <a:cubicBezTo>
                  <a:pt x="1121" y="494"/>
                  <a:pt x="1119" y="495"/>
                  <a:pt x="1117" y="496"/>
                </a:cubicBezTo>
                <a:cubicBezTo>
                  <a:pt x="1116" y="497"/>
                  <a:pt x="1114" y="498"/>
                  <a:pt x="1112" y="499"/>
                </a:cubicBezTo>
                <a:cubicBezTo>
                  <a:pt x="1111" y="500"/>
                  <a:pt x="1108" y="501"/>
                  <a:pt x="1107" y="502"/>
                </a:cubicBezTo>
                <a:cubicBezTo>
                  <a:pt x="1105" y="503"/>
                  <a:pt x="1103" y="503"/>
                  <a:pt x="1101" y="503"/>
                </a:cubicBezTo>
                <a:cubicBezTo>
                  <a:pt x="1101" y="503"/>
                  <a:pt x="1101" y="503"/>
                  <a:pt x="1101" y="513"/>
                </a:cubicBezTo>
                <a:cubicBezTo>
                  <a:pt x="1104" y="513"/>
                  <a:pt x="1107" y="512"/>
                  <a:pt x="1109" y="511"/>
                </a:cubicBezTo>
                <a:cubicBezTo>
                  <a:pt x="1112" y="510"/>
                  <a:pt x="1114" y="508"/>
                  <a:pt x="1117" y="507"/>
                </a:cubicBezTo>
                <a:cubicBezTo>
                  <a:pt x="1117" y="507"/>
                  <a:pt x="1117" y="507"/>
                  <a:pt x="1117" y="566"/>
                </a:cubicBezTo>
                <a:cubicBezTo>
                  <a:pt x="1117" y="566"/>
                  <a:pt x="1117" y="566"/>
                  <a:pt x="1128" y="566"/>
                </a:cubicBezTo>
                <a:cubicBezTo>
                  <a:pt x="1128" y="566"/>
                  <a:pt x="1128" y="566"/>
                  <a:pt x="1128" y="492"/>
                </a:cubicBezTo>
                <a:close/>
                <a:moveTo>
                  <a:pt x="1174" y="492"/>
                </a:moveTo>
                <a:cubicBezTo>
                  <a:pt x="1174" y="492"/>
                  <a:pt x="1174" y="492"/>
                  <a:pt x="1174" y="492"/>
                </a:cubicBezTo>
                <a:cubicBezTo>
                  <a:pt x="1170" y="492"/>
                  <a:pt x="1170" y="492"/>
                  <a:pt x="1170" y="492"/>
                </a:cubicBezTo>
                <a:cubicBezTo>
                  <a:pt x="1167" y="494"/>
                  <a:pt x="1166" y="495"/>
                  <a:pt x="1164" y="496"/>
                </a:cubicBezTo>
                <a:cubicBezTo>
                  <a:pt x="1162" y="497"/>
                  <a:pt x="1160" y="498"/>
                  <a:pt x="1159" y="499"/>
                </a:cubicBezTo>
                <a:cubicBezTo>
                  <a:pt x="1157" y="500"/>
                  <a:pt x="1155" y="500"/>
                  <a:pt x="1153" y="501"/>
                </a:cubicBezTo>
                <a:cubicBezTo>
                  <a:pt x="1152" y="502"/>
                  <a:pt x="1149" y="503"/>
                  <a:pt x="1148" y="503"/>
                </a:cubicBezTo>
                <a:cubicBezTo>
                  <a:pt x="1148" y="503"/>
                  <a:pt x="1148" y="503"/>
                  <a:pt x="1148" y="513"/>
                </a:cubicBezTo>
                <a:cubicBezTo>
                  <a:pt x="1151" y="513"/>
                  <a:pt x="1154" y="511"/>
                  <a:pt x="1156" y="511"/>
                </a:cubicBezTo>
                <a:cubicBezTo>
                  <a:pt x="1158" y="510"/>
                  <a:pt x="1161" y="508"/>
                  <a:pt x="1162" y="507"/>
                </a:cubicBezTo>
                <a:cubicBezTo>
                  <a:pt x="1162" y="507"/>
                  <a:pt x="1162" y="507"/>
                  <a:pt x="1162" y="566"/>
                </a:cubicBezTo>
                <a:cubicBezTo>
                  <a:pt x="1162" y="566"/>
                  <a:pt x="1162" y="566"/>
                  <a:pt x="1174" y="566"/>
                </a:cubicBezTo>
                <a:cubicBezTo>
                  <a:pt x="1174" y="566"/>
                  <a:pt x="1174" y="566"/>
                  <a:pt x="1174" y="492"/>
                </a:cubicBezTo>
                <a:close/>
                <a:moveTo>
                  <a:pt x="983" y="467"/>
                </a:moveTo>
                <a:cubicBezTo>
                  <a:pt x="976" y="467"/>
                  <a:pt x="969" y="464"/>
                  <a:pt x="965" y="459"/>
                </a:cubicBezTo>
                <a:cubicBezTo>
                  <a:pt x="961" y="452"/>
                  <a:pt x="959" y="443"/>
                  <a:pt x="959" y="431"/>
                </a:cubicBezTo>
                <a:cubicBezTo>
                  <a:pt x="959" y="417"/>
                  <a:pt x="961" y="408"/>
                  <a:pt x="965" y="401"/>
                </a:cubicBezTo>
                <a:cubicBezTo>
                  <a:pt x="970" y="395"/>
                  <a:pt x="976" y="391"/>
                  <a:pt x="985" y="391"/>
                </a:cubicBezTo>
                <a:cubicBezTo>
                  <a:pt x="1001" y="391"/>
                  <a:pt x="1009" y="404"/>
                  <a:pt x="1009" y="429"/>
                </a:cubicBezTo>
                <a:cubicBezTo>
                  <a:pt x="1009" y="442"/>
                  <a:pt x="1007" y="451"/>
                  <a:pt x="1002" y="458"/>
                </a:cubicBezTo>
                <a:cubicBezTo>
                  <a:pt x="998" y="464"/>
                  <a:pt x="991" y="467"/>
                  <a:pt x="983" y="467"/>
                </a:cubicBezTo>
                <a:close/>
                <a:moveTo>
                  <a:pt x="984" y="401"/>
                </a:moveTo>
                <a:cubicBezTo>
                  <a:pt x="975" y="401"/>
                  <a:pt x="971" y="411"/>
                  <a:pt x="971" y="431"/>
                </a:cubicBezTo>
                <a:cubicBezTo>
                  <a:pt x="971" y="449"/>
                  <a:pt x="975" y="458"/>
                  <a:pt x="984" y="458"/>
                </a:cubicBezTo>
                <a:cubicBezTo>
                  <a:pt x="992" y="458"/>
                  <a:pt x="997" y="449"/>
                  <a:pt x="997" y="430"/>
                </a:cubicBezTo>
                <a:cubicBezTo>
                  <a:pt x="997" y="410"/>
                  <a:pt x="992" y="401"/>
                  <a:pt x="984" y="401"/>
                </a:cubicBezTo>
                <a:close/>
                <a:moveTo>
                  <a:pt x="1057" y="394"/>
                </a:moveTo>
                <a:cubicBezTo>
                  <a:pt x="1057" y="394"/>
                  <a:pt x="1057" y="394"/>
                  <a:pt x="1057" y="394"/>
                </a:cubicBezTo>
                <a:cubicBezTo>
                  <a:pt x="1052" y="394"/>
                  <a:pt x="1052" y="394"/>
                  <a:pt x="1052" y="394"/>
                </a:cubicBezTo>
                <a:cubicBezTo>
                  <a:pt x="1050" y="395"/>
                  <a:pt x="1048" y="397"/>
                  <a:pt x="1046" y="398"/>
                </a:cubicBezTo>
                <a:cubicBezTo>
                  <a:pt x="1044" y="399"/>
                  <a:pt x="1042" y="400"/>
                  <a:pt x="1041" y="401"/>
                </a:cubicBezTo>
                <a:cubicBezTo>
                  <a:pt x="1039" y="401"/>
                  <a:pt x="1037" y="402"/>
                  <a:pt x="1036" y="403"/>
                </a:cubicBezTo>
                <a:cubicBezTo>
                  <a:pt x="1034" y="403"/>
                  <a:pt x="1032" y="404"/>
                  <a:pt x="1030" y="405"/>
                </a:cubicBezTo>
                <a:cubicBezTo>
                  <a:pt x="1030" y="405"/>
                  <a:pt x="1030" y="405"/>
                  <a:pt x="1030" y="415"/>
                </a:cubicBezTo>
                <a:cubicBezTo>
                  <a:pt x="1033" y="414"/>
                  <a:pt x="1036" y="413"/>
                  <a:pt x="1038" y="412"/>
                </a:cubicBezTo>
                <a:cubicBezTo>
                  <a:pt x="1041" y="411"/>
                  <a:pt x="1043" y="410"/>
                  <a:pt x="1045" y="409"/>
                </a:cubicBezTo>
                <a:cubicBezTo>
                  <a:pt x="1045" y="409"/>
                  <a:pt x="1045" y="409"/>
                  <a:pt x="1045" y="467"/>
                </a:cubicBezTo>
                <a:cubicBezTo>
                  <a:pt x="1045" y="467"/>
                  <a:pt x="1045" y="467"/>
                  <a:pt x="1057" y="467"/>
                </a:cubicBezTo>
                <a:cubicBezTo>
                  <a:pt x="1057" y="467"/>
                  <a:pt x="1057" y="467"/>
                  <a:pt x="1057" y="394"/>
                </a:cubicBezTo>
                <a:close/>
                <a:moveTo>
                  <a:pt x="1104" y="394"/>
                </a:moveTo>
                <a:cubicBezTo>
                  <a:pt x="1104" y="394"/>
                  <a:pt x="1104" y="394"/>
                  <a:pt x="1104" y="394"/>
                </a:cubicBezTo>
                <a:cubicBezTo>
                  <a:pt x="1099" y="394"/>
                  <a:pt x="1099" y="394"/>
                  <a:pt x="1099" y="394"/>
                </a:cubicBezTo>
                <a:cubicBezTo>
                  <a:pt x="1097" y="395"/>
                  <a:pt x="1095" y="397"/>
                  <a:pt x="1093" y="398"/>
                </a:cubicBezTo>
                <a:cubicBezTo>
                  <a:pt x="1092" y="399"/>
                  <a:pt x="1090" y="400"/>
                  <a:pt x="1088" y="401"/>
                </a:cubicBezTo>
                <a:cubicBezTo>
                  <a:pt x="1087" y="402"/>
                  <a:pt x="1085" y="403"/>
                  <a:pt x="1083" y="403"/>
                </a:cubicBezTo>
                <a:cubicBezTo>
                  <a:pt x="1081" y="404"/>
                  <a:pt x="1080" y="405"/>
                  <a:pt x="1077" y="405"/>
                </a:cubicBezTo>
                <a:cubicBezTo>
                  <a:pt x="1077" y="405"/>
                  <a:pt x="1077" y="405"/>
                  <a:pt x="1077" y="415"/>
                </a:cubicBezTo>
                <a:cubicBezTo>
                  <a:pt x="1080" y="414"/>
                  <a:pt x="1083" y="414"/>
                  <a:pt x="1085" y="412"/>
                </a:cubicBezTo>
                <a:cubicBezTo>
                  <a:pt x="1088" y="411"/>
                  <a:pt x="1090" y="410"/>
                  <a:pt x="1092" y="409"/>
                </a:cubicBezTo>
                <a:cubicBezTo>
                  <a:pt x="1092" y="409"/>
                  <a:pt x="1092" y="409"/>
                  <a:pt x="1092" y="467"/>
                </a:cubicBezTo>
                <a:cubicBezTo>
                  <a:pt x="1092" y="467"/>
                  <a:pt x="1092" y="467"/>
                  <a:pt x="1104" y="467"/>
                </a:cubicBezTo>
                <a:cubicBezTo>
                  <a:pt x="1104" y="467"/>
                  <a:pt x="1104" y="467"/>
                  <a:pt x="1104" y="394"/>
                </a:cubicBezTo>
                <a:close/>
                <a:moveTo>
                  <a:pt x="1150" y="394"/>
                </a:moveTo>
                <a:cubicBezTo>
                  <a:pt x="1150" y="394"/>
                  <a:pt x="1150" y="394"/>
                  <a:pt x="1150" y="394"/>
                </a:cubicBezTo>
                <a:cubicBezTo>
                  <a:pt x="1146" y="394"/>
                  <a:pt x="1146" y="394"/>
                  <a:pt x="1146" y="394"/>
                </a:cubicBezTo>
                <a:cubicBezTo>
                  <a:pt x="1144" y="395"/>
                  <a:pt x="1142" y="397"/>
                  <a:pt x="1140" y="398"/>
                </a:cubicBezTo>
                <a:cubicBezTo>
                  <a:pt x="1139" y="399"/>
                  <a:pt x="1137" y="400"/>
                  <a:pt x="1135" y="401"/>
                </a:cubicBezTo>
                <a:cubicBezTo>
                  <a:pt x="1133" y="402"/>
                  <a:pt x="1132" y="403"/>
                  <a:pt x="1130" y="403"/>
                </a:cubicBezTo>
                <a:cubicBezTo>
                  <a:pt x="1128" y="404"/>
                  <a:pt x="1126" y="405"/>
                  <a:pt x="1124" y="405"/>
                </a:cubicBezTo>
                <a:cubicBezTo>
                  <a:pt x="1124" y="405"/>
                  <a:pt x="1124" y="405"/>
                  <a:pt x="1124" y="415"/>
                </a:cubicBezTo>
                <a:cubicBezTo>
                  <a:pt x="1127" y="414"/>
                  <a:pt x="1130" y="414"/>
                  <a:pt x="1132" y="412"/>
                </a:cubicBezTo>
                <a:cubicBezTo>
                  <a:pt x="1135" y="411"/>
                  <a:pt x="1137" y="410"/>
                  <a:pt x="1139" y="409"/>
                </a:cubicBezTo>
                <a:cubicBezTo>
                  <a:pt x="1139" y="409"/>
                  <a:pt x="1139" y="409"/>
                  <a:pt x="1139" y="467"/>
                </a:cubicBezTo>
                <a:cubicBezTo>
                  <a:pt x="1139" y="467"/>
                  <a:pt x="1139" y="467"/>
                  <a:pt x="1150" y="467"/>
                </a:cubicBezTo>
                <a:cubicBezTo>
                  <a:pt x="1150" y="467"/>
                  <a:pt x="1150" y="467"/>
                  <a:pt x="1150" y="394"/>
                </a:cubicBezTo>
                <a:close/>
                <a:moveTo>
                  <a:pt x="1198" y="394"/>
                </a:moveTo>
                <a:cubicBezTo>
                  <a:pt x="1198" y="394"/>
                  <a:pt x="1198" y="394"/>
                  <a:pt x="1198" y="394"/>
                </a:cubicBezTo>
                <a:cubicBezTo>
                  <a:pt x="1193" y="394"/>
                  <a:pt x="1193" y="394"/>
                  <a:pt x="1193" y="394"/>
                </a:cubicBezTo>
                <a:cubicBezTo>
                  <a:pt x="1191" y="395"/>
                  <a:pt x="1190" y="397"/>
                  <a:pt x="1187" y="398"/>
                </a:cubicBezTo>
                <a:cubicBezTo>
                  <a:pt x="1186" y="399"/>
                  <a:pt x="1184" y="400"/>
                  <a:pt x="1182" y="401"/>
                </a:cubicBezTo>
                <a:cubicBezTo>
                  <a:pt x="1181" y="402"/>
                  <a:pt x="1178" y="403"/>
                  <a:pt x="1177" y="403"/>
                </a:cubicBezTo>
                <a:cubicBezTo>
                  <a:pt x="1175" y="404"/>
                  <a:pt x="1173" y="405"/>
                  <a:pt x="1171" y="405"/>
                </a:cubicBezTo>
                <a:cubicBezTo>
                  <a:pt x="1171" y="405"/>
                  <a:pt x="1171" y="405"/>
                  <a:pt x="1171" y="415"/>
                </a:cubicBezTo>
                <a:cubicBezTo>
                  <a:pt x="1174" y="414"/>
                  <a:pt x="1177" y="414"/>
                  <a:pt x="1179" y="412"/>
                </a:cubicBezTo>
                <a:cubicBezTo>
                  <a:pt x="1182" y="411"/>
                  <a:pt x="1184" y="410"/>
                  <a:pt x="1187" y="409"/>
                </a:cubicBezTo>
                <a:cubicBezTo>
                  <a:pt x="1187" y="409"/>
                  <a:pt x="1187" y="409"/>
                  <a:pt x="1187" y="467"/>
                </a:cubicBezTo>
                <a:cubicBezTo>
                  <a:pt x="1187" y="467"/>
                  <a:pt x="1187" y="467"/>
                  <a:pt x="1198" y="467"/>
                </a:cubicBezTo>
                <a:cubicBezTo>
                  <a:pt x="1198" y="467"/>
                  <a:pt x="1198" y="467"/>
                  <a:pt x="1198" y="394"/>
                </a:cubicBezTo>
                <a:close/>
                <a:moveTo>
                  <a:pt x="1321" y="394"/>
                </a:moveTo>
                <a:cubicBezTo>
                  <a:pt x="1321" y="394"/>
                  <a:pt x="1321" y="394"/>
                  <a:pt x="1321" y="394"/>
                </a:cubicBezTo>
                <a:cubicBezTo>
                  <a:pt x="1316" y="394"/>
                  <a:pt x="1316" y="394"/>
                  <a:pt x="1316" y="394"/>
                </a:cubicBezTo>
                <a:cubicBezTo>
                  <a:pt x="1314" y="395"/>
                  <a:pt x="1313" y="397"/>
                  <a:pt x="1310" y="398"/>
                </a:cubicBezTo>
                <a:cubicBezTo>
                  <a:pt x="1309" y="399"/>
                  <a:pt x="1307" y="400"/>
                  <a:pt x="1305" y="401"/>
                </a:cubicBezTo>
                <a:cubicBezTo>
                  <a:pt x="1304" y="402"/>
                  <a:pt x="1302" y="403"/>
                  <a:pt x="1300" y="403"/>
                </a:cubicBezTo>
                <a:cubicBezTo>
                  <a:pt x="1298" y="404"/>
                  <a:pt x="1297" y="405"/>
                  <a:pt x="1294" y="405"/>
                </a:cubicBezTo>
                <a:cubicBezTo>
                  <a:pt x="1294" y="405"/>
                  <a:pt x="1294" y="405"/>
                  <a:pt x="1294" y="415"/>
                </a:cubicBezTo>
                <a:cubicBezTo>
                  <a:pt x="1297" y="414"/>
                  <a:pt x="1300" y="414"/>
                  <a:pt x="1303" y="412"/>
                </a:cubicBezTo>
                <a:cubicBezTo>
                  <a:pt x="1305" y="411"/>
                  <a:pt x="1307" y="410"/>
                  <a:pt x="1310" y="409"/>
                </a:cubicBezTo>
                <a:cubicBezTo>
                  <a:pt x="1310" y="409"/>
                  <a:pt x="1310" y="409"/>
                  <a:pt x="1310" y="467"/>
                </a:cubicBezTo>
                <a:cubicBezTo>
                  <a:pt x="1310" y="467"/>
                  <a:pt x="1310" y="467"/>
                  <a:pt x="1321" y="467"/>
                </a:cubicBezTo>
                <a:cubicBezTo>
                  <a:pt x="1321" y="467"/>
                  <a:pt x="1321" y="467"/>
                  <a:pt x="1321" y="394"/>
                </a:cubicBezTo>
                <a:close/>
                <a:moveTo>
                  <a:pt x="1369" y="394"/>
                </a:moveTo>
                <a:cubicBezTo>
                  <a:pt x="1369" y="394"/>
                  <a:pt x="1369" y="394"/>
                  <a:pt x="1369" y="394"/>
                </a:cubicBezTo>
                <a:cubicBezTo>
                  <a:pt x="1364" y="394"/>
                  <a:pt x="1364" y="394"/>
                  <a:pt x="1364" y="394"/>
                </a:cubicBezTo>
                <a:cubicBezTo>
                  <a:pt x="1362" y="395"/>
                  <a:pt x="1360" y="397"/>
                  <a:pt x="1358" y="398"/>
                </a:cubicBezTo>
                <a:cubicBezTo>
                  <a:pt x="1356" y="399"/>
                  <a:pt x="1354" y="400"/>
                  <a:pt x="1353" y="401"/>
                </a:cubicBezTo>
                <a:cubicBezTo>
                  <a:pt x="1351" y="402"/>
                  <a:pt x="1349" y="403"/>
                  <a:pt x="1348" y="403"/>
                </a:cubicBezTo>
                <a:cubicBezTo>
                  <a:pt x="1346" y="404"/>
                  <a:pt x="1344" y="405"/>
                  <a:pt x="1342" y="405"/>
                </a:cubicBezTo>
                <a:cubicBezTo>
                  <a:pt x="1342" y="405"/>
                  <a:pt x="1342" y="405"/>
                  <a:pt x="1342" y="415"/>
                </a:cubicBezTo>
                <a:cubicBezTo>
                  <a:pt x="1345" y="414"/>
                  <a:pt x="1348" y="414"/>
                  <a:pt x="1350" y="412"/>
                </a:cubicBezTo>
                <a:cubicBezTo>
                  <a:pt x="1353" y="411"/>
                  <a:pt x="1355" y="410"/>
                  <a:pt x="1357" y="409"/>
                </a:cubicBezTo>
                <a:cubicBezTo>
                  <a:pt x="1357" y="409"/>
                  <a:pt x="1357" y="409"/>
                  <a:pt x="1357" y="467"/>
                </a:cubicBezTo>
                <a:cubicBezTo>
                  <a:pt x="1357" y="467"/>
                  <a:pt x="1357" y="467"/>
                  <a:pt x="1369" y="467"/>
                </a:cubicBezTo>
                <a:cubicBezTo>
                  <a:pt x="1369" y="467"/>
                  <a:pt x="1369" y="467"/>
                  <a:pt x="1369" y="394"/>
                </a:cubicBezTo>
                <a:close/>
                <a:moveTo>
                  <a:pt x="1416" y="394"/>
                </a:moveTo>
                <a:cubicBezTo>
                  <a:pt x="1416" y="394"/>
                  <a:pt x="1416" y="394"/>
                  <a:pt x="1416" y="394"/>
                </a:cubicBezTo>
                <a:cubicBezTo>
                  <a:pt x="1411" y="394"/>
                  <a:pt x="1411" y="394"/>
                  <a:pt x="1411" y="394"/>
                </a:cubicBezTo>
                <a:cubicBezTo>
                  <a:pt x="1410" y="395"/>
                  <a:pt x="1408" y="397"/>
                  <a:pt x="1406" y="398"/>
                </a:cubicBezTo>
                <a:cubicBezTo>
                  <a:pt x="1404" y="399"/>
                  <a:pt x="1403" y="400"/>
                  <a:pt x="1400" y="401"/>
                </a:cubicBezTo>
                <a:cubicBezTo>
                  <a:pt x="1399" y="402"/>
                  <a:pt x="1397" y="403"/>
                  <a:pt x="1395" y="403"/>
                </a:cubicBezTo>
                <a:cubicBezTo>
                  <a:pt x="1393" y="404"/>
                  <a:pt x="1392" y="405"/>
                  <a:pt x="1389" y="405"/>
                </a:cubicBezTo>
                <a:cubicBezTo>
                  <a:pt x="1389" y="405"/>
                  <a:pt x="1389" y="405"/>
                  <a:pt x="1389" y="415"/>
                </a:cubicBezTo>
                <a:cubicBezTo>
                  <a:pt x="1392" y="414"/>
                  <a:pt x="1395" y="414"/>
                  <a:pt x="1398" y="412"/>
                </a:cubicBezTo>
                <a:cubicBezTo>
                  <a:pt x="1400" y="411"/>
                  <a:pt x="1403" y="410"/>
                  <a:pt x="1405" y="409"/>
                </a:cubicBezTo>
                <a:cubicBezTo>
                  <a:pt x="1405" y="409"/>
                  <a:pt x="1405" y="409"/>
                  <a:pt x="1405" y="467"/>
                </a:cubicBezTo>
                <a:cubicBezTo>
                  <a:pt x="1405" y="467"/>
                  <a:pt x="1405" y="467"/>
                  <a:pt x="1416" y="467"/>
                </a:cubicBezTo>
                <a:cubicBezTo>
                  <a:pt x="1416" y="467"/>
                  <a:pt x="1416" y="467"/>
                  <a:pt x="1416" y="394"/>
                </a:cubicBezTo>
                <a:close/>
                <a:moveTo>
                  <a:pt x="1463" y="394"/>
                </a:moveTo>
                <a:cubicBezTo>
                  <a:pt x="1463" y="394"/>
                  <a:pt x="1463" y="394"/>
                  <a:pt x="1463" y="394"/>
                </a:cubicBezTo>
                <a:cubicBezTo>
                  <a:pt x="1459" y="394"/>
                  <a:pt x="1459" y="394"/>
                  <a:pt x="1459" y="394"/>
                </a:cubicBezTo>
                <a:cubicBezTo>
                  <a:pt x="1456" y="395"/>
                  <a:pt x="1455" y="397"/>
                  <a:pt x="1453" y="398"/>
                </a:cubicBezTo>
                <a:cubicBezTo>
                  <a:pt x="1451" y="399"/>
                  <a:pt x="1449" y="400"/>
                  <a:pt x="1448" y="401"/>
                </a:cubicBezTo>
                <a:cubicBezTo>
                  <a:pt x="1446" y="401"/>
                  <a:pt x="1444" y="402"/>
                  <a:pt x="1442" y="403"/>
                </a:cubicBezTo>
                <a:cubicBezTo>
                  <a:pt x="1441" y="403"/>
                  <a:pt x="1438" y="404"/>
                  <a:pt x="1437" y="405"/>
                </a:cubicBezTo>
                <a:cubicBezTo>
                  <a:pt x="1437" y="405"/>
                  <a:pt x="1437" y="405"/>
                  <a:pt x="1437" y="415"/>
                </a:cubicBezTo>
                <a:cubicBezTo>
                  <a:pt x="1440" y="414"/>
                  <a:pt x="1443" y="413"/>
                  <a:pt x="1445" y="412"/>
                </a:cubicBezTo>
                <a:cubicBezTo>
                  <a:pt x="1447" y="411"/>
                  <a:pt x="1450" y="410"/>
                  <a:pt x="1451" y="409"/>
                </a:cubicBezTo>
                <a:cubicBezTo>
                  <a:pt x="1451" y="409"/>
                  <a:pt x="1451" y="409"/>
                  <a:pt x="1451" y="467"/>
                </a:cubicBezTo>
                <a:cubicBezTo>
                  <a:pt x="1451" y="467"/>
                  <a:pt x="1451" y="467"/>
                  <a:pt x="1463" y="467"/>
                </a:cubicBezTo>
                <a:cubicBezTo>
                  <a:pt x="1463" y="467"/>
                  <a:pt x="1463" y="467"/>
                  <a:pt x="1463" y="394"/>
                </a:cubicBezTo>
                <a:close/>
                <a:moveTo>
                  <a:pt x="1219" y="426"/>
                </a:moveTo>
                <a:cubicBezTo>
                  <a:pt x="1219" y="426"/>
                  <a:pt x="1219" y="426"/>
                  <a:pt x="1219" y="426"/>
                </a:cubicBezTo>
                <a:cubicBezTo>
                  <a:pt x="1219" y="435"/>
                  <a:pt x="1219" y="435"/>
                  <a:pt x="1219" y="435"/>
                </a:cubicBezTo>
                <a:cubicBezTo>
                  <a:pt x="1225" y="435"/>
                  <a:pt x="1226" y="438"/>
                  <a:pt x="1226" y="440"/>
                </a:cubicBezTo>
                <a:cubicBezTo>
                  <a:pt x="1226" y="443"/>
                  <a:pt x="1225" y="445"/>
                  <a:pt x="1225" y="448"/>
                </a:cubicBezTo>
                <a:cubicBezTo>
                  <a:pt x="1225" y="450"/>
                  <a:pt x="1225" y="452"/>
                  <a:pt x="1225" y="455"/>
                </a:cubicBezTo>
                <a:cubicBezTo>
                  <a:pt x="1225" y="464"/>
                  <a:pt x="1231" y="467"/>
                  <a:pt x="1239" y="467"/>
                </a:cubicBezTo>
                <a:cubicBezTo>
                  <a:pt x="1239" y="467"/>
                  <a:pt x="1239" y="467"/>
                  <a:pt x="1243" y="467"/>
                </a:cubicBezTo>
                <a:cubicBezTo>
                  <a:pt x="1243" y="467"/>
                  <a:pt x="1243" y="467"/>
                  <a:pt x="1243" y="458"/>
                </a:cubicBezTo>
                <a:cubicBezTo>
                  <a:pt x="1243" y="458"/>
                  <a:pt x="1243" y="458"/>
                  <a:pt x="1242" y="458"/>
                </a:cubicBezTo>
                <a:cubicBezTo>
                  <a:pt x="1238" y="458"/>
                  <a:pt x="1237" y="456"/>
                  <a:pt x="1237" y="452"/>
                </a:cubicBezTo>
                <a:cubicBezTo>
                  <a:pt x="1237" y="451"/>
                  <a:pt x="1237" y="449"/>
                  <a:pt x="1237" y="448"/>
                </a:cubicBezTo>
                <a:cubicBezTo>
                  <a:pt x="1237" y="446"/>
                  <a:pt x="1237" y="444"/>
                  <a:pt x="1237" y="442"/>
                </a:cubicBezTo>
                <a:cubicBezTo>
                  <a:pt x="1237" y="434"/>
                  <a:pt x="1234" y="432"/>
                  <a:pt x="1229" y="430"/>
                </a:cubicBezTo>
                <a:cubicBezTo>
                  <a:pt x="1229" y="430"/>
                  <a:pt x="1229" y="430"/>
                  <a:pt x="1229" y="430"/>
                </a:cubicBezTo>
                <a:cubicBezTo>
                  <a:pt x="1234" y="429"/>
                  <a:pt x="1237" y="427"/>
                  <a:pt x="1237" y="419"/>
                </a:cubicBezTo>
                <a:cubicBezTo>
                  <a:pt x="1237" y="417"/>
                  <a:pt x="1237" y="415"/>
                  <a:pt x="1237" y="413"/>
                </a:cubicBezTo>
                <a:cubicBezTo>
                  <a:pt x="1237" y="411"/>
                  <a:pt x="1237" y="409"/>
                  <a:pt x="1237" y="408"/>
                </a:cubicBezTo>
                <a:cubicBezTo>
                  <a:pt x="1237" y="405"/>
                  <a:pt x="1238" y="402"/>
                  <a:pt x="1242" y="402"/>
                </a:cubicBezTo>
                <a:cubicBezTo>
                  <a:pt x="1242" y="402"/>
                  <a:pt x="1242" y="402"/>
                  <a:pt x="1243" y="402"/>
                </a:cubicBezTo>
                <a:cubicBezTo>
                  <a:pt x="1243" y="402"/>
                  <a:pt x="1243" y="402"/>
                  <a:pt x="1243" y="393"/>
                </a:cubicBezTo>
                <a:cubicBezTo>
                  <a:pt x="1243" y="393"/>
                  <a:pt x="1243" y="393"/>
                  <a:pt x="1239" y="393"/>
                </a:cubicBezTo>
                <a:cubicBezTo>
                  <a:pt x="1230" y="393"/>
                  <a:pt x="1225" y="397"/>
                  <a:pt x="1225" y="406"/>
                </a:cubicBezTo>
                <a:cubicBezTo>
                  <a:pt x="1225" y="408"/>
                  <a:pt x="1225" y="411"/>
                  <a:pt x="1225" y="413"/>
                </a:cubicBezTo>
                <a:cubicBezTo>
                  <a:pt x="1225" y="415"/>
                  <a:pt x="1226" y="418"/>
                  <a:pt x="1226" y="420"/>
                </a:cubicBezTo>
                <a:cubicBezTo>
                  <a:pt x="1226" y="423"/>
                  <a:pt x="1225" y="426"/>
                  <a:pt x="1219" y="426"/>
                </a:cubicBezTo>
                <a:close/>
                <a:moveTo>
                  <a:pt x="1274" y="435"/>
                </a:moveTo>
                <a:cubicBezTo>
                  <a:pt x="1274" y="435"/>
                  <a:pt x="1274" y="435"/>
                  <a:pt x="1274" y="435"/>
                </a:cubicBezTo>
                <a:cubicBezTo>
                  <a:pt x="1274" y="426"/>
                  <a:pt x="1274" y="426"/>
                  <a:pt x="1274" y="426"/>
                </a:cubicBezTo>
                <a:cubicBezTo>
                  <a:pt x="1267" y="426"/>
                  <a:pt x="1267" y="423"/>
                  <a:pt x="1267" y="420"/>
                </a:cubicBezTo>
                <a:cubicBezTo>
                  <a:pt x="1267" y="418"/>
                  <a:pt x="1267" y="415"/>
                  <a:pt x="1267" y="413"/>
                </a:cubicBezTo>
                <a:cubicBezTo>
                  <a:pt x="1268" y="411"/>
                  <a:pt x="1268" y="408"/>
                  <a:pt x="1268" y="406"/>
                </a:cubicBezTo>
                <a:cubicBezTo>
                  <a:pt x="1268" y="397"/>
                  <a:pt x="1263" y="393"/>
                  <a:pt x="1253" y="393"/>
                </a:cubicBezTo>
                <a:cubicBezTo>
                  <a:pt x="1253" y="393"/>
                  <a:pt x="1253" y="393"/>
                  <a:pt x="1250" y="393"/>
                </a:cubicBezTo>
                <a:cubicBezTo>
                  <a:pt x="1250" y="393"/>
                  <a:pt x="1250" y="393"/>
                  <a:pt x="1250" y="402"/>
                </a:cubicBezTo>
                <a:cubicBezTo>
                  <a:pt x="1250" y="402"/>
                  <a:pt x="1250" y="402"/>
                  <a:pt x="1251" y="402"/>
                </a:cubicBezTo>
                <a:cubicBezTo>
                  <a:pt x="1255" y="402"/>
                  <a:pt x="1256" y="405"/>
                  <a:pt x="1256" y="408"/>
                </a:cubicBezTo>
                <a:cubicBezTo>
                  <a:pt x="1256" y="409"/>
                  <a:pt x="1256" y="411"/>
                  <a:pt x="1256" y="413"/>
                </a:cubicBezTo>
                <a:cubicBezTo>
                  <a:pt x="1256" y="415"/>
                  <a:pt x="1256" y="417"/>
                  <a:pt x="1256" y="419"/>
                </a:cubicBezTo>
                <a:cubicBezTo>
                  <a:pt x="1256" y="427"/>
                  <a:pt x="1258" y="429"/>
                  <a:pt x="1264" y="430"/>
                </a:cubicBezTo>
                <a:cubicBezTo>
                  <a:pt x="1264" y="430"/>
                  <a:pt x="1264" y="430"/>
                  <a:pt x="1264" y="430"/>
                </a:cubicBezTo>
                <a:cubicBezTo>
                  <a:pt x="1258" y="432"/>
                  <a:pt x="1256" y="434"/>
                  <a:pt x="1256" y="442"/>
                </a:cubicBezTo>
                <a:cubicBezTo>
                  <a:pt x="1256" y="444"/>
                  <a:pt x="1256" y="446"/>
                  <a:pt x="1256" y="448"/>
                </a:cubicBezTo>
                <a:cubicBezTo>
                  <a:pt x="1256" y="449"/>
                  <a:pt x="1256" y="451"/>
                  <a:pt x="1256" y="452"/>
                </a:cubicBezTo>
                <a:cubicBezTo>
                  <a:pt x="1256" y="456"/>
                  <a:pt x="1255" y="458"/>
                  <a:pt x="1251" y="458"/>
                </a:cubicBezTo>
                <a:cubicBezTo>
                  <a:pt x="1251" y="458"/>
                  <a:pt x="1251" y="458"/>
                  <a:pt x="1250" y="458"/>
                </a:cubicBezTo>
                <a:cubicBezTo>
                  <a:pt x="1250" y="458"/>
                  <a:pt x="1250" y="458"/>
                  <a:pt x="1250" y="467"/>
                </a:cubicBezTo>
                <a:cubicBezTo>
                  <a:pt x="1250" y="467"/>
                  <a:pt x="1250" y="467"/>
                  <a:pt x="1253" y="467"/>
                </a:cubicBezTo>
                <a:cubicBezTo>
                  <a:pt x="1262" y="467"/>
                  <a:pt x="1268" y="464"/>
                  <a:pt x="1268" y="455"/>
                </a:cubicBezTo>
                <a:cubicBezTo>
                  <a:pt x="1268" y="452"/>
                  <a:pt x="1268" y="450"/>
                  <a:pt x="1267" y="448"/>
                </a:cubicBezTo>
                <a:cubicBezTo>
                  <a:pt x="1267" y="445"/>
                  <a:pt x="1267" y="443"/>
                  <a:pt x="1267" y="440"/>
                </a:cubicBezTo>
                <a:cubicBezTo>
                  <a:pt x="1267" y="438"/>
                  <a:pt x="1267" y="435"/>
                  <a:pt x="1274" y="435"/>
                </a:cubicBezTo>
                <a:close/>
                <a:moveTo>
                  <a:pt x="1601" y="426"/>
                </a:moveTo>
                <a:cubicBezTo>
                  <a:pt x="1601" y="426"/>
                  <a:pt x="1601" y="426"/>
                  <a:pt x="1601" y="426"/>
                </a:cubicBezTo>
                <a:cubicBezTo>
                  <a:pt x="1601" y="435"/>
                  <a:pt x="1601" y="435"/>
                  <a:pt x="1601" y="435"/>
                </a:cubicBezTo>
                <a:cubicBezTo>
                  <a:pt x="1607" y="435"/>
                  <a:pt x="1608" y="438"/>
                  <a:pt x="1608" y="440"/>
                </a:cubicBezTo>
                <a:cubicBezTo>
                  <a:pt x="1608" y="443"/>
                  <a:pt x="1607" y="445"/>
                  <a:pt x="1607" y="448"/>
                </a:cubicBezTo>
                <a:cubicBezTo>
                  <a:pt x="1607" y="450"/>
                  <a:pt x="1607" y="452"/>
                  <a:pt x="1607" y="455"/>
                </a:cubicBezTo>
                <a:cubicBezTo>
                  <a:pt x="1607" y="464"/>
                  <a:pt x="1613" y="467"/>
                  <a:pt x="1621" y="467"/>
                </a:cubicBezTo>
                <a:cubicBezTo>
                  <a:pt x="1621" y="467"/>
                  <a:pt x="1621" y="467"/>
                  <a:pt x="1625" y="467"/>
                </a:cubicBezTo>
                <a:cubicBezTo>
                  <a:pt x="1625" y="467"/>
                  <a:pt x="1625" y="467"/>
                  <a:pt x="1625" y="458"/>
                </a:cubicBezTo>
                <a:cubicBezTo>
                  <a:pt x="1625" y="458"/>
                  <a:pt x="1625" y="458"/>
                  <a:pt x="1624" y="458"/>
                </a:cubicBezTo>
                <a:cubicBezTo>
                  <a:pt x="1620" y="458"/>
                  <a:pt x="1619" y="456"/>
                  <a:pt x="1619" y="452"/>
                </a:cubicBezTo>
                <a:cubicBezTo>
                  <a:pt x="1619" y="451"/>
                  <a:pt x="1619" y="449"/>
                  <a:pt x="1619" y="448"/>
                </a:cubicBezTo>
                <a:cubicBezTo>
                  <a:pt x="1619" y="446"/>
                  <a:pt x="1619" y="444"/>
                  <a:pt x="1619" y="442"/>
                </a:cubicBezTo>
                <a:cubicBezTo>
                  <a:pt x="1619" y="434"/>
                  <a:pt x="1616" y="432"/>
                  <a:pt x="1611" y="430"/>
                </a:cubicBezTo>
                <a:cubicBezTo>
                  <a:pt x="1611" y="430"/>
                  <a:pt x="1611" y="430"/>
                  <a:pt x="1611" y="430"/>
                </a:cubicBezTo>
                <a:cubicBezTo>
                  <a:pt x="1616" y="429"/>
                  <a:pt x="1619" y="427"/>
                  <a:pt x="1619" y="419"/>
                </a:cubicBezTo>
                <a:cubicBezTo>
                  <a:pt x="1619" y="417"/>
                  <a:pt x="1619" y="415"/>
                  <a:pt x="1619" y="413"/>
                </a:cubicBezTo>
                <a:cubicBezTo>
                  <a:pt x="1619" y="411"/>
                  <a:pt x="1619" y="409"/>
                  <a:pt x="1619" y="408"/>
                </a:cubicBezTo>
                <a:cubicBezTo>
                  <a:pt x="1619" y="405"/>
                  <a:pt x="1620" y="402"/>
                  <a:pt x="1624" y="402"/>
                </a:cubicBezTo>
                <a:cubicBezTo>
                  <a:pt x="1624" y="402"/>
                  <a:pt x="1624" y="402"/>
                  <a:pt x="1625" y="402"/>
                </a:cubicBezTo>
                <a:cubicBezTo>
                  <a:pt x="1625" y="402"/>
                  <a:pt x="1625" y="402"/>
                  <a:pt x="1625" y="393"/>
                </a:cubicBezTo>
                <a:cubicBezTo>
                  <a:pt x="1625" y="393"/>
                  <a:pt x="1625" y="393"/>
                  <a:pt x="1621" y="393"/>
                </a:cubicBezTo>
                <a:cubicBezTo>
                  <a:pt x="1612" y="393"/>
                  <a:pt x="1607" y="397"/>
                  <a:pt x="1607" y="406"/>
                </a:cubicBezTo>
                <a:cubicBezTo>
                  <a:pt x="1607" y="408"/>
                  <a:pt x="1607" y="411"/>
                  <a:pt x="1607" y="413"/>
                </a:cubicBezTo>
                <a:cubicBezTo>
                  <a:pt x="1607" y="415"/>
                  <a:pt x="1608" y="418"/>
                  <a:pt x="1608" y="420"/>
                </a:cubicBezTo>
                <a:cubicBezTo>
                  <a:pt x="1608" y="423"/>
                  <a:pt x="1607" y="426"/>
                  <a:pt x="1601" y="426"/>
                </a:cubicBezTo>
                <a:close/>
                <a:moveTo>
                  <a:pt x="1656" y="435"/>
                </a:moveTo>
                <a:cubicBezTo>
                  <a:pt x="1656" y="435"/>
                  <a:pt x="1656" y="435"/>
                  <a:pt x="1656" y="435"/>
                </a:cubicBezTo>
                <a:cubicBezTo>
                  <a:pt x="1656" y="426"/>
                  <a:pt x="1656" y="426"/>
                  <a:pt x="1656" y="426"/>
                </a:cubicBezTo>
                <a:cubicBezTo>
                  <a:pt x="1650" y="426"/>
                  <a:pt x="1649" y="423"/>
                  <a:pt x="1649" y="420"/>
                </a:cubicBezTo>
                <a:cubicBezTo>
                  <a:pt x="1649" y="418"/>
                  <a:pt x="1649" y="415"/>
                  <a:pt x="1650" y="413"/>
                </a:cubicBezTo>
                <a:cubicBezTo>
                  <a:pt x="1650" y="411"/>
                  <a:pt x="1650" y="408"/>
                  <a:pt x="1650" y="406"/>
                </a:cubicBezTo>
                <a:cubicBezTo>
                  <a:pt x="1650" y="397"/>
                  <a:pt x="1645" y="393"/>
                  <a:pt x="1636" y="393"/>
                </a:cubicBezTo>
                <a:cubicBezTo>
                  <a:pt x="1636" y="393"/>
                  <a:pt x="1636" y="393"/>
                  <a:pt x="1632" y="393"/>
                </a:cubicBezTo>
                <a:cubicBezTo>
                  <a:pt x="1632" y="393"/>
                  <a:pt x="1632" y="393"/>
                  <a:pt x="1632" y="402"/>
                </a:cubicBezTo>
                <a:cubicBezTo>
                  <a:pt x="1632" y="402"/>
                  <a:pt x="1632" y="402"/>
                  <a:pt x="1633" y="402"/>
                </a:cubicBezTo>
                <a:cubicBezTo>
                  <a:pt x="1637" y="402"/>
                  <a:pt x="1638" y="405"/>
                  <a:pt x="1638" y="408"/>
                </a:cubicBezTo>
                <a:cubicBezTo>
                  <a:pt x="1638" y="409"/>
                  <a:pt x="1638" y="411"/>
                  <a:pt x="1638" y="413"/>
                </a:cubicBezTo>
                <a:cubicBezTo>
                  <a:pt x="1638" y="415"/>
                  <a:pt x="1638" y="417"/>
                  <a:pt x="1638" y="419"/>
                </a:cubicBezTo>
                <a:cubicBezTo>
                  <a:pt x="1638" y="427"/>
                  <a:pt x="1640" y="429"/>
                  <a:pt x="1646" y="430"/>
                </a:cubicBezTo>
                <a:cubicBezTo>
                  <a:pt x="1646" y="430"/>
                  <a:pt x="1646" y="430"/>
                  <a:pt x="1646" y="430"/>
                </a:cubicBezTo>
                <a:cubicBezTo>
                  <a:pt x="1640" y="432"/>
                  <a:pt x="1638" y="434"/>
                  <a:pt x="1638" y="442"/>
                </a:cubicBezTo>
                <a:cubicBezTo>
                  <a:pt x="1638" y="444"/>
                  <a:pt x="1638" y="446"/>
                  <a:pt x="1638" y="448"/>
                </a:cubicBezTo>
                <a:cubicBezTo>
                  <a:pt x="1638" y="449"/>
                  <a:pt x="1638" y="451"/>
                  <a:pt x="1638" y="452"/>
                </a:cubicBezTo>
                <a:cubicBezTo>
                  <a:pt x="1638" y="456"/>
                  <a:pt x="1637" y="458"/>
                  <a:pt x="1633" y="458"/>
                </a:cubicBezTo>
                <a:cubicBezTo>
                  <a:pt x="1633" y="458"/>
                  <a:pt x="1633" y="458"/>
                  <a:pt x="1632" y="458"/>
                </a:cubicBezTo>
                <a:cubicBezTo>
                  <a:pt x="1632" y="458"/>
                  <a:pt x="1632" y="458"/>
                  <a:pt x="1632" y="467"/>
                </a:cubicBezTo>
                <a:cubicBezTo>
                  <a:pt x="1632" y="467"/>
                  <a:pt x="1632" y="467"/>
                  <a:pt x="1636" y="467"/>
                </a:cubicBezTo>
                <a:cubicBezTo>
                  <a:pt x="1644" y="467"/>
                  <a:pt x="1650" y="464"/>
                  <a:pt x="1650" y="455"/>
                </a:cubicBezTo>
                <a:cubicBezTo>
                  <a:pt x="1650" y="452"/>
                  <a:pt x="1650" y="450"/>
                  <a:pt x="1650" y="448"/>
                </a:cubicBezTo>
                <a:cubicBezTo>
                  <a:pt x="1649" y="445"/>
                  <a:pt x="1649" y="443"/>
                  <a:pt x="1649" y="440"/>
                </a:cubicBezTo>
                <a:cubicBezTo>
                  <a:pt x="1649" y="438"/>
                  <a:pt x="1650" y="435"/>
                  <a:pt x="1656" y="435"/>
                </a:cubicBezTo>
                <a:close/>
                <a:moveTo>
                  <a:pt x="1703" y="394"/>
                </a:moveTo>
                <a:cubicBezTo>
                  <a:pt x="1703" y="394"/>
                  <a:pt x="1703" y="394"/>
                  <a:pt x="1703" y="394"/>
                </a:cubicBezTo>
                <a:cubicBezTo>
                  <a:pt x="1698" y="394"/>
                  <a:pt x="1698" y="394"/>
                  <a:pt x="1698" y="394"/>
                </a:cubicBezTo>
                <a:cubicBezTo>
                  <a:pt x="1696" y="395"/>
                  <a:pt x="1695" y="397"/>
                  <a:pt x="1692" y="398"/>
                </a:cubicBezTo>
                <a:cubicBezTo>
                  <a:pt x="1691" y="399"/>
                  <a:pt x="1689" y="400"/>
                  <a:pt x="1687" y="401"/>
                </a:cubicBezTo>
                <a:cubicBezTo>
                  <a:pt x="1685" y="401"/>
                  <a:pt x="1684" y="402"/>
                  <a:pt x="1682" y="403"/>
                </a:cubicBezTo>
                <a:cubicBezTo>
                  <a:pt x="1680" y="403"/>
                  <a:pt x="1679" y="404"/>
                  <a:pt x="1676" y="405"/>
                </a:cubicBezTo>
                <a:cubicBezTo>
                  <a:pt x="1676" y="405"/>
                  <a:pt x="1676" y="405"/>
                  <a:pt x="1676" y="415"/>
                </a:cubicBezTo>
                <a:cubicBezTo>
                  <a:pt x="1679" y="414"/>
                  <a:pt x="1682" y="413"/>
                  <a:pt x="1684" y="412"/>
                </a:cubicBezTo>
                <a:cubicBezTo>
                  <a:pt x="1687" y="411"/>
                  <a:pt x="1690" y="410"/>
                  <a:pt x="1692" y="409"/>
                </a:cubicBezTo>
                <a:cubicBezTo>
                  <a:pt x="1692" y="409"/>
                  <a:pt x="1692" y="409"/>
                  <a:pt x="1692" y="467"/>
                </a:cubicBezTo>
                <a:cubicBezTo>
                  <a:pt x="1692" y="467"/>
                  <a:pt x="1692" y="467"/>
                  <a:pt x="1703" y="467"/>
                </a:cubicBezTo>
                <a:cubicBezTo>
                  <a:pt x="1703" y="467"/>
                  <a:pt x="1703" y="467"/>
                  <a:pt x="1703" y="394"/>
                </a:cubicBezTo>
                <a:close/>
                <a:moveTo>
                  <a:pt x="1750" y="394"/>
                </a:moveTo>
                <a:cubicBezTo>
                  <a:pt x="1750" y="394"/>
                  <a:pt x="1750" y="394"/>
                  <a:pt x="1750" y="394"/>
                </a:cubicBezTo>
                <a:cubicBezTo>
                  <a:pt x="1745" y="394"/>
                  <a:pt x="1745" y="394"/>
                  <a:pt x="1745" y="394"/>
                </a:cubicBezTo>
                <a:cubicBezTo>
                  <a:pt x="1743" y="395"/>
                  <a:pt x="1742" y="397"/>
                  <a:pt x="1740" y="398"/>
                </a:cubicBezTo>
                <a:cubicBezTo>
                  <a:pt x="1738" y="399"/>
                  <a:pt x="1736" y="400"/>
                  <a:pt x="1735" y="401"/>
                </a:cubicBezTo>
                <a:cubicBezTo>
                  <a:pt x="1733" y="402"/>
                  <a:pt x="1731" y="403"/>
                  <a:pt x="1730" y="403"/>
                </a:cubicBezTo>
                <a:cubicBezTo>
                  <a:pt x="1728" y="404"/>
                  <a:pt x="1726" y="405"/>
                  <a:pt x="1724" y="405"/>
                </a:cubicBezTo>
                <a:cubicBezTo>
                  <a:pt x="1724" y="405"/>
                  <a:pt x="1724" y="405"/>
                  <a:pt x="1724" y="415"/>
                </a:cubicBezTo>
                <a:cubicBezTo>
                  <a:pt x="1727" y="414"/>
                  <a:pt x="1730" y="414"/>
                  <a:pt x="1732" y="412"/>
                </a:cubicBezTo>
                <a:cubicBezTo>
                  <a:pt x="1735" y="411"/>
                  <a:pt x="1737" y="410"/>
                  <a:pt x="1739" y="409"/>
                </a:cubicBezTo>
                <a:cubicBezTo>
                  <a:pt x="1739" y="409"/>
                  <a:pt x="1739" y="409"/>
                  <a:pt x="1739" y="467"/>
                </a:cubicBezTo>
                <a:cubicBezTo>
                  <a:pt x="1739" y="467"/>
                  <a:pt x="1739" y="467"/>
                  <a:pt x="1750" y="467"/>
                </a:cubicBezTo>
                <a:cubicBezTo>
                  <a:pt x="1750" y="467"/>
                  <a:pt x="1750" y="467"/>
                  <a:pt x="1750" y="394"/>
                </a:cubicBezTo>
                <a:close/>
                <a:moveTo>
                  <a:pt x="1797" y="394"/>
                </a:moveTo>
                <a:cubicBezTo>
                  <a:pt x="1797" y="394"/>
                  <a:pt x="1797" y="394"/>
                  <a:pt x="1797" y="394"/>
                </a:cubicBezTo>
                <a:cubicBezTo>
                  <a:pt x="1793" y="394"/>
                  <a:pt x="1793" y="394"/>
                  <a:pt x="1793" y="394"/>
                </a:cubicBezTo>
                <a:cubicBezTo>
                  <a:pt x="1790" y="395"/>
                  <a:pt x="1789" y="397"/>
                  <a:pt x="1787" y="398"/>
                </a:cubicBezTo>
                <a:cubicBezTo>
                  <a:pt x="1785" y="399"/>
                  <a:pt x="1783" y="400"/>
                  <a:pt x="1782" y="401"/>
                </a:cubicBezTo>
                <a:cubicBezTo>
                  <a:pt x="1780" y="402"/>
                  <a:pt x="1778" y="403"/>
                  <a:pt x="1776" y="403"/>
                </a:cubicBezTo>
                <a:cubicBezTo>
                  <a:pt x="1775" y="404"/>
                  <a:pt x="1772" y="405"/>
                  <a:pt x="1771" y="405"/>
                </a:cubicBezTo>
                <a:cubicBezTo>
                  <a:pt x="1771" y="405"/>
                  <a:pt x="1771" y="405"/>
                  <a:pt x="1771" y="415"/>
                </a:cubicBezTo>
                <a:cubicBezTo>
                  <a:pt x="1774" y="414"/>
                  <a:pt x="1777" y="414"/>
                  <a:pt x="1779" y="412"/>
                </a:cubicBezTo>
                <a:cubicBezTo>
                  <a:pt x="1781" y="411"/>
                  <a:pt x="1784" y="410"/>
                  <a:pt x="1785" y="409"/>
                </a:cubicBezTo>
                <a:cubicBezTo>
                  <a:pt x="1785" y="409"/>
                  <a:pt x="1785" y="409"/>
                  <a:pt x="1785" y="467"/>
                </a:cubicBezTo>
                <a:cubicBezTo>
                  <a:pt x="1785" y="467"/>
                  <a:pt x="1785" y="467"/>
                  <a:pt x="1797" y="467"/>
                </a:cubicBezTo>
                <a:cubicBezTo>
                  <a:pt x="1797" y="467"/>
                  <a:pt x="1797" y="467"/>
                  <a:pt x="1797" y="394"/>
                </a:cubicBezTo>
                <a:close/>
                <a:moveTo>
                  <a:pt x="1920" y="394"/>
                </a:moveTo>
                <a:cubicBezTo>
                  <a:pt x="1920" y="394"/>
                  <a:pt x="1920" y="394"/>
                  <a:pt x="1920" y="394"/>
                </a:cubicBezTo>
                <a:cubicBezTo>
                  <a:pt x="1915" y="394"/>
                  <a:pt x="1915" y="394"/>
                  <a:pt x="1915" y="394"/>
                </a:cubicBezTo>
                <a:cubicBezTo>
                  <a:pt x="1913" y="395"/>
                  <a:pt x="1911" y="397"/>
                  <a:pt x="1909" y="398"/>
                </a:cubicBezTo>
                <a:cubicBezTo>
                  <a:pt x="1908" y="399"/>
                  <a:pt x="1906" y="400"/>
                  <a:pt x="1904" y="401"/>
                </a:cubicBezTo>
                <a:cubicBezTo>
                  <a:pt x="1903" y="402"/>
                  <a:pt x="1900" y="403"/>
                  <a:pt x="1899" y="403"/>
                </a:cubicBezTo>
                <a:cubicBezTo>
                  <a:pt x="1897" y="404"/>
                  <a:pt x="1895" y="405"/>
                  <a:pt x="1893" y="405"/>
                </a:cubicBezTo>
                <a:cubicBezTo>
                  <a:pt x="1893" y="405"/>
                  <a:pt x="1893" y="405"/>
                  <a:pt x="1893" y="415"/>
                </a:cubicBezTo>
                <a:cubicBezTo>
                  <a:pt x="1896" y="414"/>
                  <a:pt x="1899" y="414"/>
                  <a:pt x="1902" y="412"/>
                </a:cubicBezTo>
                <a:cubicBezTo>
                  <a:pt x="1904" y="411"/>
                  <a:pt x="1906" y="410"/>
                  <a:pt x="1909" y="409"/>
                </a:cubicBezTo>
                <a:cubicBezTo>
                  <a:pt x="1909" y="409"/>
                  <a:pt x="1909" y="409"/>
                  <a:pt x="1909" y="467"/>
                </a:cubicBezTo>
                <a:cubicBezTo>
                  <a:pt x="1909" y="467"/>
                  <a:pt x="1909" y="467"/>
                  <a:pt x="1920" y="467"/>
                </a:cubicBezTo>
                <a:cubicBezTo>
                  <a:pt x="1920" y="467"/>
                  <a:pt x="1920" y="467"/>
                  <a:pt x="1920" y="394"/>
                </a:cubicBezTo>
                <a:close/>
                <a:moveTo>
                  <a:pt x="1818" y="426"/>
                </a:moveTo>
                <a:cubicBezTo>
                  <a:pt x="1818" y="426"/>
                  <a:pt x="1818" y="426"/>
                  <a:pt x="1818" y="426"/>
                </a:cubicBezTo>
                <a:cubicBezTo>
                  <a:pt x="1818" y="435"/>
                  <a:pt x="1818" y="435"/>
                  <a:pt x="1818" y="435"/>
                </a:cubicBezTo>
                <a:cubicBezTo>
                  <a:pt x="1824" y="435"/>
                  <a:pt x="1825" y="438"/>
                  <a:pt x="1825" y="440"/>
                </a:cubicBezTo>
                <a:cubicBezTo>
                  <a:pt x="1825" y="443"/>
                  <a:pt x="1824" y="445"/>
                  <a:pt x="1824" y="448"/>
                </a:cubicBezTo>
                <a:cubicBezTo>
                  <a:pt x="1824" y="450"/>
                  <a:pt x="1824" y="452"/>
                  <a:pt x="1824" y="455"/>
                </a:cubicBezTo>
                <a:cubicBezTo>
                  <a:pt x="1824" y="464"/>
                  <a:pt x="1829" y="467"/>
                  <a:pt x="1838" y="467"/>
                </a:cubicBezTo>
                <a:cubicBezTo>
                  <a:pt x="1838" y="467"/>
                  <a:pt x="1838" y="467"/>
                  <a:pt x="1842" y="467"/>
                </a:cubicBezTo>
                <a:cubicBezTo>
                  <a:pt x="1842" y="467"/>
                  <a:pt x="1842" y="467"/>
                  <a:pt x="1842" y="458"/>
                </a:cubicBezTo>
                <a:cubicBezTo>
                  <a:pt x="1842" y="458"/>
                  <a:pt x="1842" y="458"/>
                  <a:pt x="1840" y="458"/>
                </a:cubicBezTo>
                <a:cubicBezTo>
                  <a:pt x="1836" y="458"/>
                  <a:pt x="1835" y="456"/>
                  <a:pt x="1835" y="452"/>
                </a:cubicBezTo>
                <a:cubicBezTo>
                  <a:pt x="1835" y="451"/>
                  <a:pt x="1835" y="449"/>
                  <a:pt x="1836" y="448"/>
                </a:cubicBezTo>
                <a:cubicBezTo>
                  <a:pt x="1836" y="446"/>
                  <a:pt x="1836" y="444"/>
                  <a:pt x="1836" y="442"/>
                </a:cubicBezTo>
                <a:cubicBezTo>
                  <a:pt x="1836" y="434"/>
                  <a:pt x="1833" y="432"/>
                  <a:pt x="1828" y="430"/>
                </a:cubicBezTo>
                <a:cubicBezTo>
                  <a:pt x="1828" y="430"/>
                  <a:pt x="1828" y="430"/>
                  <a:pt x="1828" y="430"/>
                </a:cubicBezTo>
                <a:cubicBezTo>
                  <a:pt x="1833" y="429"/>
                  <a:pt x="1836" y="427"/>
                  <a:pt x="1836" y="419"/>
                </a:cubicBezTo>
                <a:cubicBezTo>
                  <a:pt x="1836" y="417"/>
                  <a:pt x="1836" y="415"/>
                  <a:pt x="1836" y="413"/>
                </a:cubicBezTo>
                <a:cubicBezTo>
                  <a:pt x="1835" y="411"/>
                  <a:pt x="1835" y="409"/>
                  <a:pt x="1835" y="408"/>
                </a:cubicBezTo>
                <a:cubicBezTo>
                  <a:pt x="1835" y="405"/>
                  <a:pt x="1836" y="402"/>
                  <a:pt x="1840" y="402"/>
                </a:cubicBezTo>
                <a:cubicBezTo>
                  <a:pt x="1840" y="402"/>
                  <a:pt x="1840" y="402"/>
                  <a:pt x="1842" y="402"/>
                </a:cubicBezTo>
                <a:cubicBezTo>
                  <a:pt x="1842" y="402"/>
                  <a:pt x="1842" y="402"/>
                  <a:pt x="1842" y="393"/>
                </a:cubicBezTo>
                <a:cubicBezTo>
                  <a:pt x="1842" y="393"/>
                  <a:pt x="1842" y="393"/>
                  <a:pt x="1838" y="393"/>
                </a:cubicBezTo>
                <a:cubicBezTo>
                  <a:pt x="1829" y="393"/>
                  <a:pt x="1824" y="397"/>
                  <a:pt x="1824" y="406"/>
                </a:cubicBezTo>
                <a:cubicBezTo>
                  <a:pt x="1824" y="408"/>
                  <a:pt x="1824" y="411"/>
                  <a:pt x="1824" y="413"/>
                </a:cubicBezTo>
                <a:cubicBezTo>
                  <a:pt x="1824" y="415"/>
                  <a:pt x="1825" y="418"/>
                  <a:pt x="1825" y="420"/>
                </a:cubicBezTo>
                <a:cubicBezTo>
                  <a:pt x="1825" y="423"/>
                  <a:pt x="1824" y="426"/>
                  <a:pt x="1818" y="426"/>
                </a:cubicBezTo>
                <a:close/>
                <a:moveTo>
                  <a:pt x="1873" y="435"/>
                </a:moveTo>
                <a:cubicBezTo>
                  <a:pt x="1873" y="435"/>
                  <a:pt x="1873" y="435"/>
                  <a:pt x="1873" y="435"/>
                </a:cubicBezTo>
                <a:cubicBezTo>
                  <a:pt x="1873" y="426"/>
                  <a:pt x="1873" y="426"/>
                  <a:pt x="1873" y="426"/>
                </a:cubicBezTo>
                <a:cubicBezTo>
                  <a:pt x="1866" y="426"/>
                  <a:pt x="1866" y="423"/>
                  <a:pt x="1866" y="420"/>
                </a:cubicBezTo>
                <a:cubicBezTo>
                  <a:pt x="1866" y="418"/>
                  <a:pt x="1866" y="415"/>
                  <a:pt x="1866" y="413"/>
                </a:cubicBezTo>
                <a:cubicBezTo>
                  <a:pt x="1867" y="411"/>
                  <a:pt x="1867" y="408"/>
                  <a:pt x="1867" y="406"/>
                </a:cubicBezTo>
                <a:cubicBezTo>
                  <a:pt x="1867" y="397"/>
                  <a:pt x="1862" y="393"/>
                  <a:pt x="1852" y="393"/>
                </a:cubicBezTo>
                <a:cubicBezTo>
                  <a:pt x="1852" y="393"/>
                  <a:pt x="1852" y="393"/>
                  <a:pt x="1848" y="393"/>
                </a:cubicBezTo>
                <a:cubicBezTo>
                  <a:pt x="1848" y="393"/>
                  <a:pt x="1848" y="393"/>
                  <a:pt x="1848" y="402"/>
                </a:cubicBezTo>
                <a:cubicBezTo>
                  <a:pt x="1848" y="402"/>
                  <a:pt x="1848" y="402"/>
                  <a:pt x="1850" y="402"/>
                </a:cubicBezTo>
                <a:cubicBezTo>
                  <a:pt x="1854" y="402"/>
                  <a:pt x="1855" y="405"/>
                  <a:pt x="1855" y="408"/>
                </a:cubicBezTo>
                <a:cubicBezTo>
                  <a:pt x="1855" y="409"/>
                  <a:pt x="1855" y="411"/>
                  <a:pt x="1855" y="413"/>
                </a:cubicBezTo>
                <a:cubicBezTo>
                  <a:pt x="1854" y="415"/>
                  <a:pt x="1854" y="417"/>
                  <a:pt x="1854" y="419"/>
                </a:cubicBezTo>
                <a:cubicBezTo>
                  <a:pt x="1854" y="427"/>
                  <a:pt x="1857" y="429"/>
                  <a:pt x="1863" y="430"/>
                </a:cubicBezTo>
                <a:cubicBezTo>
                  <a:pt x="1863" y="430"/>
                  <a:pt x="1863" y="430"/>
                  <a:pt x="1863" y="430"/>
                </a:cubicBezTo>
                <a:cubicBezTo>
                  <a:pt x="1857" y="432"/>
                  <a:pt x="1854" y="434"/>
                  <a:pt x="1854" y="442"/>
                </a:cubicBezTo>
                <a:cubicBezTo>
                  <a:pt x="1854" y="444"/>
                  <a:pt x="1854" y="446"/>
                  <a:pt x="1855" y="448"/>
                </a:cubicBezTo>
                <a:cubicBezTo>
                  <a:pt x="1855" y="449"/>
                  <a:pt x="1855" y="451"/>
                  <a:pt x="1855" y="452"/>
                </a:cubicBezTo>
                <a:cubicBezTo>
                  <a:pt x="1855" y="456"/>
                  <a:pt x="1854" y="458"/>
                  <a:pt x="1850" y="458"/>
                </a:cubicBezTo>
                <a:cubicBezTo>
                  <a:pt x="1850" y="458"/>
                  <a:pt x="1850" y="458"/>
                  <a:pt x="1848" y="458"/>
                </a:cubicBezTo>
                <a:cubicBezTo>
                  <a:pt x="1848" y="458"/>
                  <a:pt x="1848" y="458"/>
                  <a:pt x="1848" y="467"/>
                </a:cubicBezTo>
                <a:cubicBezTo>
                  <a:pt x="1848" y="467"/>
                  <a:pt x="1848" y="467"/>
                  <a:pt x="1852" y="467"/>
                </a:cubicBezTo>
                <a:cubicBezTo>
                  <a:pt x="1861" y="467"/>
                  <a:pt x="1867" y="464"/>
                  <a:pt x="1867" y="455"/>
                </a:cubicBezTo>
                <a:cubicBezTo>
                  <a:pt x="1867" y="452"/>
                  <a:pt x="1867" y="450"/>
                  <a:pt x="1866" y="448"/>
                </a:cubicBezTo>
                <a:cubicBezTo>
                  <a:pt x="1866" y="445"/>
                  <a:pt x="1866" y="443"/>
                  <a:pt x="1866" y="440"/>
                </a:cubicBezTo>
                <a:cubicBezTo>
                  <a:pt x="1866" y="438"/>
                  <a:pt x="1866" y="435"/>
                  <a:pt x="1873" y="435"/>
                </a:cubicBezTo>
                <a:close/>
                <a:moveTo>
                  <a:pt x="1014" y="345"/>
                </a:moveTo>
                <a:cubicBezTo>
                  <a:pt x="1014" y="347"/>
                  <a:pt x="1015" y="348"/>
                  <a:pt x="1015" y="350"/>
                </a:cubicBezTo>
                <a:cubicBezTo>
                  <a:pt x="1016" y="351"/>
                  <a:pt x="1016" y="353"/>
                  <a:pt x="1017" y="355"/>
                </a:cubicBezTo>
                <a:cubicBezTo>
                  <a:pt x="1017" y="356"/>
                  <a:pt x="1017" y="358"/>
                  <a:pt x="1017" y="360"/>
                </a:cubicBezTo>
                <a:cubicBezTo>
                  <a:pt x="1018" y="363"/>
                  <a:pt x="1017" y="364"/>
                  <a:pt x="1014" y="364"/>
                </a:cubicBezTo>
                <a:cubicBezTo>
                  <a:pt x="1011" y="364"/>
                  <a:pt x="1008" y="364"/>
                  <a:pt x="1005" y="364"/>
                </a:cubicBezTo>
                <a:cubicBezTo>
                  <a:pt x="1005" y="364"/>
                  <a:pt x="1004" y="364"/>
                  <a:pt x="1004" y="364"/>
                </a:cubicBezTo>
                <a:cubicBezTo>
                  <a:pt x="1002" y="366"/>
                  <a:pt x="1001" y="367"/>
                  <a:pt x="999" y="369"/>
                </a:cubicBezTo>
                <a:cubicBezTo>
                  <a:pt x="997" y="371"/>
                  <a:pt x="994" y="371"/>
                  <a:pt x="992" y="369"/>
                </a:cubicBezTo>
                <a:cubicBezTo>
                  <a:pt x="990" y="367"/>
                  <a:pt x="989" y="365"/>
                  <a:pt x="987" y="362"/>
                </a:cubicBezTo>
                <a:cubicBezTo>
                  <a:pt x="986" y="360"/>
                  <a:pt x="987" y="359"/>
                  <a:pt x="989" y="357"/>
                </a:cubicBezTo>
                <a:cubicBezTo>
                  <a:pt x="986" y="357"/>
                  <a:pt x="985" y="357"/>
                  <a:pt x="983" y="357"/>
                </a:cubicBezTo>
                <a:cubicBezTo>
                  <a:pt x="982" y="359"/>
                  <a:pt x="981" y="361"/>
                  <a:pt x="980" y="363"/>
                </a:cubicBezTo>
                <a:cubicBezTo>
                  <a:pt x="980" y="364"/>
                  <a:pt x="980" y="365"/>
                  <a:pt x="980" y="365"/>
                </a:cubicBezTo>
                <a:cubicBezTo>
                  <a:pt x="980" y="369"/>
                  <a:pt x="979" y="370"/>
                  <a:pt x="976" y="369"/>
                </a:cubicBezTo>
                <a:cubicBezTo>
                  <a:pt x="973" y="369"/>
                  <a:pt x="970" y="368"/>
                  <a:pt x="967" y="367"/>
                </a:cubicBezTo>
                <a:cubicBezTo>
                  <a:pt x="965" y="367"/>
                  <a:pt x="964" y="365"/>
                  <a:pt x="965" y="363"/>
                </a:cubicBezTo>
                <a:cubicBezTo>
                  <a:pt x="965" y="362"/>
                  <a:pt x="965" y="362"/>
                  <a:pt x="965" y="362"/>
                </a:cubicBezTo>
                <a:cubicBezTo>
                  <a:pt x="963" y="360"/>
                  <a:pt x="961" y="360"/>
                  <a:pt x="959" y="358"/>
                </a:cubicBezTo>
                <a:cubicBezTo>
                  <a:pt x="958" y="357"/>
                  <a:pt x="956" y="355"/>
                  <a:pt x="956" y="354"/>
                </a:cubicBezTo>
                <a:cubicBezTo>
                  <a:pt x="955" y="352"/>
                  <a:pt x="955" y="350"/>
                  <a:pt x="957" y="348"/>
                </a:cubicBezTo>
                <a:cubicBezTo>
                  <a:pt x="960" y="346"/>
                  <a:pt x="961" y="343"/>
                  <a:pt x="960" y="339"/>
                </a:cubicBezTo>
                <a:cubicBezTo>
                  <a:pt x="960" y="337"/>
                  <a:pt x="960" y="335"/>
                  <a:pt x="960" y="333"/>
                </a:cubicBezTo>
                <a:cubicBezTo>
                  <a:pt x="959" y="333"/>
                  <a:pt x="957" y="332"/>
                  <a:pt x="956" y="331"/>
                </a:cubicBezTo>
                <a:cubicBezTo>
                  <a:pt x="955" y="329"/>
                  <a:pt x="954" y="327"/>
                  <a:pt x="954" y="325"/>
                </a:cubicBezTo>
                <a:cubicBezTo>
                  <a:pt x="954" y="323"/>
                  <a:pt x="957" y="320"/>
                  <a:pt x="960" y="319"/>
                </a:cubicBezTo>
                <a:cubicBezTo>
                  <a:pt x="960" y="320"/>
                  <a:pt x="960" y="321"/>
                  <a:pt x="961" y="322"/>
                </a:cubicBezTo>
                <a:cubicBezTo>
                  <a:pt x="961" y="323"/>
                  <a:pt x="961" y="323"/>
                  <a:pt x="961" y="325"/>
                </a:cubicBezTo>
                <a:cubicBezTo>
                  <a:pt x="960" y="324"/>
                  <a:pt x="960" y="324"/>
                  <a:pt x="960" y="324"/>
                </a:cubicBezTo>
                <a:cubicBezTo>
                  <a:pt x="959" y="325"/>
                  <a:pt x="959" y="327"/>
                  <a:pt x="958" y="329"/>
                </a:cubicBezTo>
                <a:cubicBezTo>
                  <a:pt x="959" y="328"/>
                  <a:pt x="960" y="328"/>
                  <a:pt x="960" y="328"/>
                </a:cubicBezTo>
                <a:cubicBezTo>
                  <a:pt x="961" y="327"/>
                  <a:pt x="962" y="326"/>
                  <a:pt x="963" y="325"/>
                </a:cubicBezTo>
                <a:cubicBezTo>
                  <a:pt x="967" y="318"/>
                  <a:pt x="973" y="314"/>
                  <a:pt x="981" y="312"/>
                </a:cubicBezTo>
                <a:cubicBezTo>
                  <a:pt x="984" y="312"/>
                  <a:pt x="988" y="311"/>
                  <a:pt x="990" y="308"/>
                </a:cubicBezTo>
                <a:cubicBezTo>
                  <a:pt x="990" y="308"/>
                  <a:pt x="991" y="307"/>
                  <a:pt x="991" y="307"/>
                </a:cubicBezTo>
                <a:cubicBezTo>
                  <a:pt x="994" y="307"/>
                  <a:pt x="995" y="304"/>
                  <a:pt x="997" y="303"/>
                </a:cubicBezTo>
                <a:cubicBezTo>
                  <a:pt x="1005" y="295"/>
                  <a:pt x="1017" y="295"/>
                  <a:pt x="1025" y="301"/>
                </a:cubicBezTo>
                <a:cubicBezTo>
                  <a:pt x="1027" y="303"/>
                  <a:pt x="1030" y="305"/>
                  <a:pt x="1032" y="307"/>
                </a:cubicBezTo>
                <a:cubicBezTo>
                  <a:pt x="1034" y="308"/>
                  <a:pt x="1035" y="310"/>
                  <a:pt x="1036" y="312"/>
                </a:cubicBezTo>
                <a:cubicBezTo>
                  <a:pt x="1037" y="314"/>
                  <a:pt x="1038" y="314"/>
                  <a:pt x="1039" y="312"/>
                </a:cubicBezTo>
                <a:cubicBezTo>
                  <a:pt x="1040" y="312"/>
                  <a:pt x="1040" y="311"/>
                  <a:pt x="1041" y="310"/>
                </a:cubicBezTo>
                <a:cubicBezTo>
                  <a:pt x="1043" y="308"/>
                  <a:pt x="1046" y="308"/>
                  <a:pt x="1047" y="311"/>
                </a:cubicBezTo>
                <a:cubicBezTo>
                  <a:pt x="1049" y="314"/>
                  <a:pt x="1049" y="317"/>
                  <a:pt x="1050" y="320"/>
                </a:cubicBezTo>
                <a:cubicBezTo>
                  <a:pt x="1051" y="324"/>
                  <a:pt x="1050" y="329"/>
                  <a:pt x="1049" y="333"/>
                </a:cubicBezTo>
                <a:cubicBezTo>
                  <a:pt x="1046" y="339"/>
                  <a:pt x="1042" y="343"/>
                  <a:pt x="1035" y="343"/>
                </a:cubicBezTo>
                <a:cubicBezTo>
                  <a:pt x="1034" y="343"/>
                  <a:pt x="1034" y="343"/>
                  <a:pt x="1033" y="343"/>
                </a:cubicBezTo>
                <a:cubicBezTo>
                  <a:pt x="1030" y="343"/>
                  <a:pt x="1029" y="343"/>
                  <a:pt x="1029" y="345"/>
                </a:cubicBezTo>
                <a:cubicBezTo>
                  <a:pt x="1027" y="350"/>
                  <a:pt x="1021" y="351"/>
                  <a:pt x="1018" y="348"/>
                </a:cubicBezTo>
                <a:cubicBezTo>
                  <a:pt x="1017" y="347"/>
                  <a:pt x="1016" y="346"/>
                  <a:pt x="1015" y="345"/>
                </a:cubicBezTo>
                <a:cubicBezTo>
                  <a:pt x="1014" y="345"/>
                  <a:pt x="1014" y="345"/>
                  <a:pt x="1014" y="345"/>
                </a:cubicBezTo>
                <a:close/>
                <a:moveTo>
                  <a:pt x="1008" y="341"/>
                </a:moveTo>
                <a:cubicBezTo>
                  <a:pt x="1012" y="343"/>
                  <a:pt x="1015" y="344"/>
                  <a:pt x="1018" y="346"/>
                </a:cubicBezTo>
                <a:cubicBezTo>
                  <a:pt x="1020" y="348"/>
                  <a:pt x="1022" y="349"/>
                  <a:pt x="1024" y="348"/>
                </a:cubicBezTo>
                <a:cubicBezTo>
                  <a:pt x="1027" y="347"/>
                  <a:pt x="1028" y="345"/>
                  <a:pt x="1028" y="342"/>
                </a:cubicBezTo>
                <a:cubicBezTo>
                  <a:pt x="1028" y="343"/>
                  <a:pt x="1027" y="343"/>
                  <a:pt x="1027" y="343"/>
                </a:cubicBezTo>
                <a:cubicBezTo>
                  <a:pt x="1027" y="344"/>
                  <a:pt x="1025" y="345"/>
                  <a:pt x="1025" y="346"/>
                </a:cubicBezTo>
                <a:cubicBezTo>
                  <a:pt x="1023" y="348"/>
                  <a:pt x="1022" y="347"/>
                  <a:pt x="1021" y="347"/>
                </a:cubicBezTo>
                <a:cubicBezTo>
                  <a:pt x="1021" y="347"/>
                  <a:pt x="1020" y="346"/>
                  <a:pt x="1020" y="345"/>
                </a:cubicBezTo>
                <a:cubicBezTo>
                  <a:pt x="1020" y="343"/>
                  <a:pt x="1021" y="341"/>
                  <a:pt x="1021" y="339"/>
                </a:cubicBezTo>
                <a:cubicBezTo>
                  <a:pt x="1024" y="339"/>
                  <a:pt x="1027" y="341"/>
                  <a:pt x="1031" y="341"/>
                </a:cubicBezTo>
                <a:cubicBezTo>
                  <a:pt x="1038" y="342"/>
                  <a:pt x="1044" y="341"/>
                  <a:pt x="1047" y="332"/>
                </a:cubicBezTo>
                <a:cubicBezTo>
                  <a:pt x="1049" y="327"/>
                  <a:pt x="1049" y="322"/>
                  <a:pt x="1048" y="317"/>
                </a:cubicBezTo>
                <a:cubicBezTo>
                  <a:pt x="1047" y="315"/>
                  <a:pt x="1047" y="314"/>
                  <a:pt x="1046" y="312"/>
                </a:cubicBezTo>
                <a:cubicBezTo>
                  <a:pt x="1045" y="310"/>
                  <a:pt x="1044" y="310"/>
                  <a:pt x="1043" y="311"/>
                </a:cubicBezTo>
                <a:cubicBezTo>
                  <a:pt x="1041" y="313"/>
                  <a:pt x="1040" y="314"/>
                  <a:pt x="1038" y="315"/>
                </a:cubicBezTo>
                <a:cubicBezTo>
                  <a:pt x="1037" y="316"/>
                  <a:pt x="1036" y="316"/>
                  <a:pt x="1036" y="318"/>
                </a:cubicBezTo>
                <a:cubicBezTo>
                  <a:pt x="1037" y="321"/>
                  <a:pt x="1036" y="324"/>
                  <a:pt x="1035" y="327"/>
                </a:cubicBezTo>
                <a:cubicBezTo>
                  <a:pt x="1035" y="325"/>
                  <a:pt x="1036" y="323"/>
                  <a:pt x="1036" y="322"/>
                </a:cubicBezTo>
                <a:cubicBezTo>
                  <a:pt x="1036" y="321"/>
                  <a:pt x="1035" y="320"/>
                  <a:pt x="1035" y="320"/>
                </a:cubicBezTo>
                <a:cubicBezTo>
                  <a:pt x="1034" y="320"/>
                  <a:pt x="1034" y="320"/>
                  <a:pt x="1034" y="321"/>
                </a:cubicBezTo>
                <a:cubicBezTo>
                  <a:pt x="1033" y="322"/>
                  <a:pt x="1032" y="323"/>
                  <a:pt x="1031" y="325"/>
                </a:cubicBezTo>
                <a:cubicBezTo>
                  <a:pt x="1031" y="325"/>
                  <a:pt x="1031" y="325"/>
                  <a:pt x="1031" y="325"/>
                </a:cubicBezTo>
                <a:cubicBezTo>
                  <a:pt x="1031" y="323"/>
                  <a:pt x="1032" y="322"/>
                  <a:pt x="1032" y="319"/>
                </a:cubicBezTo>
                <a:cubicBezTo>
                  <a:pt x="1031" y="320"/>
                  <a:pt x="1030" y="320"/>
                  <a:pt x="1030" y="321"/>
                </a:cubicBezTo>
                <a:cubicBezTo>
                  <a:pt x="1029" y="322"/>
                  <a:pt x="1029" y="322"/>
                  <a:pt x="1029" y="323"/>
                </a:cubicBezTo>
                <a:cubicBezTo>
                  <a:pt x="1029" y="320"/>
                  <a:pt x="1029" y="320"/>
                  <a:pt x="1035" y="318"/>
                </a:cubicBezTo>
                <a:cubicBezTo>
                  <a:pt x="1035" y="318"/>
                  <a:pt x="1034" y="317"/>
                  <a:pt x="1034" y="317"/>
                </a:cubicBezTo>
                <a:cubicBezTo>
                  <a:pt x="1031" y="318"/>
                  <a:pt x="1030" y="316"/>
                  <a:pt x="1030" y="314"/>
                </a:cubicBezTo>
                <a:cubicBezTo>
                  <a:pt x="1032" y="314"/>
                  <a:pt x="1033" y="313"/>
                  <a:pt x="1035" y="313"/>
                </a:cubicBezTo>
                <a:cubicBezTo>
                  <a:pt x="1033" y="310"/>
                  <a:pt x="1032" y="308"/>
                  <a:pt x="1029" y="307"/>
                </a:cubicBezTo>
                <a:cubicBezTo>
                  <a:pt x="1028" y="307"/>
                  <a:pt x="1028" y="307"/>
                  <a:pt x="1028" y="306"/>
                </a:cubicBezTo>
                <a:cubicBezTo>
                  <a:pt x="1025" y="304"/>
                  <a:pt x="1023" y="302"/>
                  <a:pt x="1020" y="300"/>
                </a:cubicBezTo>
                <a:cubicBezTo>
                  <a:pt x="1018" y="299"/>
                  <a:pt x="1015" y="298"/>
                  <a:pt x="1013" y="298"/>
                </a:cubicBezTo>
                <a:cubicBezTo>
                  <a:pt x="1010" y="299"/>
                  <a:pt x="1006" y="300"/>
                  <a:pt x="1003" y="301"/>
                </a:cubicBezTo>
                <a:cubicBezTo>
                  <a:pt x="1001" y="302"/>
                  <a:pt x="998" y="303"/>
                  <a:pt x="996" y="306"/>
                </a:cubicBezTo>
                <a:cubicBezTo>
                  <a:pt x="998" y="306"/>
                  <a:pt x="999" y="306"/>
                  <a:pt x="1000" y="306"/>
                </a:cubicBezTo>
                <a:cubicBezTo>
                  <a:pt x="1000" y="307"/>
                  <a:pt x="999" y="307"/>
                  <a:pt x="998" y="307"/>
                </a:cubicBezTo>
                <a:cubicBezTo>
                  <a:pt x="996" y="308"/>
                  <a:pt x="993" y="307"/>
                  <a:pt x="991" y="310"/>
                </a:cubicBezTo>
                <a:cubicBezTo>
                  <a:pt x="988" y="314"/>
                  <a:pt x="984" y="317"/>
                  <a:pt x="980" y="322"/>
                </a:cubicBezTo>
                <a:cubicBezTo>
                  <a:pt x="978" y="323"/>
                  <a:pt x="978" y="326"/>
                  <a:pt x="976" y="328"/>
                </a:cubicBezTo>
                <a:cubicBezTo>
                  <a:pt x="976" y="329"/>
                  <a:pt x="976" y="329"/>
                  <a:pt x="977" y="330"/>
                </a:cubicBezTo>
                <a:cubicBezTo>
                  <a:pt x="978" y="332"/>
                  <a:pt x="979" y="334"/>
                  <a:pt x="981" y="336"/>
                </a:cubicBezTo>
                <a:cubicBezTo>
                  <a:pt x="982" y="334"/>
                  <a:pt x="983" y="333"/>
                  <a:pt x="984" y="331"/>
                </a:cubicBezTo>
                <a:cubicBezTo>
                  <a:pt x="984" y="333"/>
                  <a:pt x="984" y="334"/>
                  <a:pt x="983" y="335"/>
                </a:cubicBezTo>
                <a:cubicBezTo>
                  <a:pt x="982" y="337"/>
                  <a:pt x="981" y="338"/>
                  <a:pt x="981" y="339"/>
                </a:cubicBezTo>
                <a:cubicBezTo>
                  <a:pt x="980" y="340"/>
                  <a:pt x="981" y="341"/>
                  <a:pt x="981" y="342"/>
                </a:cubicBezTo>
                <a:cubicBezTo>
                  <a:pt x="984" y="346"/>
                  <a:pt x="987" y="346"/>
                  <a:pt x="991" y="344"/>
                </a:cubicBezTo>
                <a:cubicBezTo>
                  <a:pt x="993" y="342"/>
                  <a:pt x="996" y="341"/>
                  <a:pt x="999" y="340"/>
                </a:cubicBezTo>
                <a:cubicBezTo>
                  <a:pt x="1000" y="340"/>
                  <a:pt x="1001" y="339"/>
                  <a:pt x="1001" y="337"/>
                </a:cubicBezTo>
                <a:cubicBezTo>
                  <a:pt x="1001" y="334"/>
                  <a:pt x="1001" y="331"/>
                  <a:pt x="1001" y="327"/>
                </a:cubicBezTo>
                <a:cubicBezTo>
                  <a:pt x="1001" y="324"/>
                  <a:pt x="1001" y="322"/>
                  <a:pt x="1001" y="318"/>
                </a:cubicBezTo>
                <a:cubicBezTo>
                  <a:pt x="1002" y="321"/>
                  <a:pt x="1002" y="324"/>
                  <a:pt x="1003" y="326"/>
                </a:cubicBezTo>
                <a:cubicBezTo>
                  <a:pt x="1004" y="331"/>
                  <a:pt x="1004" y="335"/>
                  <a:pt x="1002" y="340"/>
                </a:cubicBezTo>
                <a:cubicBezTo>
                  <a:pt x="1002" y="341"/>
                  <a:pt x="1001" y="341"/>
                  <a:pt x="1001" y="341"/>
                </a:cubicBezTo>
                <a:cubicBezTo>
                  <a:pt x="997" y="342"/>
                  <a:pt x="994" y="344"/>
                  <a:pt x="991" y="345"/>
                </a:cubicBezTo>
                <a:cubicBezTo>
                  <a:pt x="986" y="348"/>
                  <a:pt x="982" y="346"/>
                  <a:pt x="979" y="343"/>
                </a:cubicBezTo>
                <a:cubicBezTo>
                  <a:pt x="978" y="342"/>
                  <a:pt x="978" y="341"/>
                  <a:pt x="979" y="341"/>
                </a:cubicBezTo>
                <a:cubicBezTo>
                  <a:pt x="980" y="338"/>
                  <a:pt x="979" y="336"/>
                  <a:pt x="977" y="334"/>
                </a:cubicBezTo>
                <a:cubicBezTo>
                  <a:pt x="976" y="332"/>
                  <a:pt x="974" y="330"/>
                  <a:pt x="975" y="327"/>
                </a:cubicBezTo>
                <a:cubicBezTo>
                  <a:pt x="976" y="325"/>
                  <a:pt x="977" y="323"/>
                  <a:pt x="978" y="322"/>
                </a:cubicBezTo>
                <a:cubicBezTo>
                  <a:pt x="980" y="319"/>
                  <a:pt x="982" y="317"/>
                  <a:pt x="984" y="314"/>
                </a:cubicBezTo>
                <a:cubicBezTo>
                  <a:pt x="984" y="314"/>
                  <a:pt x="983" y="314"/>
                  <a:pt x="983" y="314"/>
                </a:cubicBezTo>
                <a:cubicBezTo>
                  <a:pt x="978" y="315"/>
                  <a:pt x="973" y="317"/>
                  <a:pt x="969" y="320"/>
                </a:cubicBezTo>
                <a:cubicBezTo>
                  <a:pt x="965" y="324"/>
                  <a:pt x="962" y="329"/>
                  <a:pt x="961" y="336"/>
                </a:cubicBezTo>
                <a:cubicBezTo>
                  <a:pt x="961" y="343"/>
                  <a:pt x="963" y="349"/>
                  <a:pt x="967" y="355"/>
                </a:cubicBezTo>
                <a:cubicBezTo>
                  <a:pt x="967" y="356"/>
                  <a:pt x="968" y="357"/>
                  <a:pt x="968" y="358"/>
                </a:cubicBezTo>
                <a:cubicBezTo>
                  <a:pt x="968" y="360"/>
                  <a:pt x="967" y="362"/>
                  <a:pt x="967" y="363"/>
                </a:cubicBezTo>
                <a:cubicBezTo>
                  <a:pt x="966" y="365"/>
                  <a:pt x="967" y="365"/>
                  <a:pt x="968" y="366"/>
                </a:cubicBezTo>
                <a:cubicBezTo>
                  <a:pt x="971" y="367"/>
                  <a:pt x="974" y="367"/>
                  <a:pt x="976" y="367"/>
                </a:cubicBezTo>
                <a:cubicBezTo>
                  <a:pt x="977" y="367"/>
                  <a:pt x="978" y="367"/>
                  <a:pt x="978" y="366"/>
                </a:cubicBezTo>
                <a:cubicBezTo>
                  <a:pt x="978" y="365"/>
                  <a:pt x="978" y="363"/>
                  <a:pt x="979" y="363"/>
                </a:cubicBezTo>
                <a:cubicBezTo>
                  <a:pt x="981" y="360"/>
                  <a:pt x="981" y="358"/>
                  <a:pt x="981" y="355"/>
                </a:cubicBezTo>
                <a:cubicBezTo>
                  <a:pt x="981" y="354"/>
                  <a:pt x="981" y="354"/>
                  <a:pt x="981" y="354"/>
                </a:cubicBezTo>
                <a:cubicBezTo>
                  <a:pt x="981" y="353"/>
                  <a:pt x="981" y="353"/>
                  <a:pt x="981" y="353"/>
                </a:cubicBezTo>
                <a:cubicBezTo>
                  <a:pt x="982" y="356"/>
                  <a:pt x="983" y="356"/>
                  <a:pt x="985" y="356"/>
                </a:cubicBezTo>
                <a:cubicBezTo>
                  <a:pt x="986" y="356"/>
                  <a:pt x="987" y="356"/>
                  <a:pt x="988" y="356"/>
                </a:cubicBezTo>
                <a:cubicBezTo>
                  <a:pt x="990" y="356"/>
                  <a:pt x="993" y="356"/>
                  <a:pt x="994" y="352"/>
                </a:cubicBezTo>
                <a:cubicBezTo>
                  <a:pt x="994" y="354"/>
                  <a:pt x="994" y="356"/>
                  <a:pt x="994" y="357"/>
                </a:cubicBezTo>
                <a:cubicBezTo>
                  <a:pt x="993" y="358"/>
                  <a:pt x="991" y="358"/>
                  <a:pt x="990" y="359"/>
                </a:cubicBezTo>
                <a:cubicBezTo>
                  <a:pt x="989" y="360"/>
                  <a:pt x="988" y="361"/>
                  <a:pt x="989" y="362"/>
                </a:cubicBezTo>
                <a:cubicBezTo>
                  <a:pt x="990" y="364"/>
                  <a:pt x="991" y="366"/>
                  <a:pt x="993" y="368"/>
                </a:cubicBezTo>
                <a:cubicBezTo>
                  <a:pt x="995" y="369"/>
                  <a:pt x="997" y="369"/>
                  <a:pt x="998" y="367"/>
                </a:cubicBezTo>
                <a:cubicBezTo>
                  <a:pt x="999" y="367"/>
                  <a:pt x="999" y="366"/>
                  <a:pt x="1000" y="365"/>
                </a:cubicBezTo>
                <a:cubicBezTo>
                  <a:pt x="1002" y="364"/>
                  <a:pt x="1003" y="363"/>
                  <a:pt x="1005" y="362"/>
                </a:cubicBezTo>
                <a:cubicBezTo>
                  <a:pt x="1009" y="357"/>
                  <a:pt x="1011" y="351"/>
                  <a:pt x="1013" y="345"/>
                </a:cubicBezTo>
                <a:cubicBezTo>
                  <a:pt x="1013" y="345"/>
                  <a:pt x="1012" y="344"/>
                  <a:pt x="1012" y="344"/>
                </a:cubicBezTo>
                <a:cubicBezTo>
                  <a:pt x="1011" y="343"/>
                  <a:pt x="1010" y="342"/>
                  <a:pt x="1008" y="341"/>
                </a:cubicBezTo>
                <a:close/>
                <a:moveTo>
                  <a:pt x="961" y="347"/>
                </a:moveTo>
                <a:cubicBezTo>
                  <a:pt x="960" y="348"/>
                  <a:pt x="959" y="349"/>
                  <a:pt x="958" y="350"/>
                </a:cubicBezTo>
                <a:cubicBezTo>
                  <a:pt x="957" y="350"/>
                  <a:pt x="957" y="351"/>
                  <a:pt x="957" y="352"/>
                </a:cubicBezTo>
                <a:cubicBezTo>
                  <a:pt x="957" y="355"/>
                  <a:pt x="961" y="359"/>
                  <a:pt x="964" y="359"/>
                </a:cubicBezTo>
                <a:cubicBezTo>
                  <a:pt x="966" y="359"/>
                  <a:pt x="967" y="358"/>
                  <a:pt x="966" y="356"/>
                </a:cubicBezTo>
                <a:cubicBezTo>
                  <a:pt x="964" y="353"/>
                  <a:pt x="963" y="350"/>
                  <a:pt x="961" y="347"/>
                </a:cubicBezTo>
                <a:close/>
                <a:moveTo>
                  <a:pt x="1014" y="349"/>
                </a:moveTo>
                <a:cubicBezTo>
                  <a:pt x="1012" y="354"/>
                  <a:pt x="1009" y="358"/>
                  <a:pt x="1007" y="363"/>
                </a:cubicBezTo>
                <a:cubicBezTo>
                  <a:pt x="1010" y="363"/>
                  <a:pt x="1012" y="363"/>
                  <a:pt x="1015" y="363"/>
                </a:cubicBezTo>
                <a:cubicBezTo>
                  <a:pt x="1015" y="363"/>
                  <a:pt x="1015" y="362"/>
                  <a:pt x="1015" y="361"/>
                </a:cubicBezTo>
                <a:cubicBezTo>
                  <a:pt x="1015" y="358"/>
                  <a:pt x="1015" y="356"/>
                  <a:pt x="1015" y="354"/>
                </a:cubicBezTo>
                <a:cubicBezTo>
                  <a:pt x="1015" y="352"/>
                  <a:pt x="1014" y="351"/>
                  <a:pt x="1014" y="349"/>
                </a:cubicBezTo>
                <a:close/>
                <a:moveTo>
                  <a:pt x="961" y="329"/>
                </a:moveTo>
                <a:cubicBezTo>
                  <a:pt x="960" y="329"/>
                  <a:pt x="960" y="330"/>
                  <a:pt x="959" y="330"/>
                </a:cubicBezTo>
                <a:cubicBezTo>
                  <a:pt x="958" y="330"/>
                  <a:pt x="958" y="330"/>
                  <a:pt x="958" y="329"/>
                </a:cubicBezTo>
                <a:cubicBezTo>
                  <a:pt x="957" y="329"/>
                  <a:pt x="957" y="328"/>
                  <a:pt x="957" y="327"/>
                </a:cubicBezTo>
                <a:cubicBezTo>
                  <a:pt x="958" y="325"/>
                  <a:pt x="958" y="323"/>
                  <a:pt x="959" y="322"/>
                </a:cubicBezTo>
                <a:cubicBezTo>
                  <a:pt x="958" y="322"/>
                  <a:pt x="958" y="322"/>
                  <a:pt x="958" y="322"/>
                </a:cubicBezTo>
                <a:cubicBezTo>
                  <a:pt x="957" y="322"/>
                  <a:pt x="956" y="323"/>
                  <a:pt x="955" y="324"/>
                </a:cubicBezTo>
                <a:cubicBezTo>
                  <a:pt x="954" y="325"/>
                  <a:pt x="956" y="331"/>
                  <a:pt x="958" y="331"/>
                </a:cubicBezTo>
                <a:cubicBezTo>
                  <a:pt x="959" y="332"/>
                  <a:pt x="961" y="331"/>
                  <a:pt x="961" y="329"/>
                </a:cubicBezTo>
                <a:close/>
                <a:moveTo>
                  <a:pt x="961" y="347"/>
                </a:moveTo>
                <a:cubicBezTo>
                  <a:pt x="960" y="348"/>
                  <a:pt x="959" y="349"/>
                  <a:pt x="958" y="350"/>
                </a:cubicBezTo>
                <a:cubicBezTo>
                  <a:pt x="957" y="350"/>
                  <a:pt x="957" y="351"/>
                  <a:pt x="957" y="352"/>
                </a:cubicBezTo>
                <a:cubicBezTo>
                  <a:pt x="957" y="355"/>
                  <a:pt x="961" y="359"/>
                  <a:pt x="964" y="359"/>
                </a:cubicBezTo>
                <a:cubicBezTo>
                  <a:pt x="966" y="359"/>
                  <a:pt x="967" y="357"/>
                  <a:pt x="966" y="356"/>
                </a:cubicBezTo>
                <a:cubicBezTo>
                  <a:pt x="964" y="353"/>
                  <a:pt x="963" y="350"/>
                  <a:pt x="961" y="347"/>
                </a:cubicBezTo>
                <a:close/>
                <a:moveTo>
                  <a:pt x="1014" y="349"/>
                </a:moveTo>
                <a:cubicBezTo>
                  <a:pt x="1012" y="354"/>
                  <a:pt x="1009" y="358"/>
                  <a:pt x="1007" y="362"/>
                </a:cubicBezTo>
                <a:cubicBezTo>
                  <a:pt x="1010" y="362"/>
                  <a:pt x="1012" y="363"/>
                  <a:pt x="1015" y="362"/>
                </a:cubicBezTo>
                <a:cubicBezTo>
                  <a:pt x="1015" y="362"/>
                  <a:pt x="1016" y="361"/>
                  <a:pt x="1016" y="361"/>
                </a:cubicBezTo>
                <a:cubicBezTo>
                  <a:pt x="1016" y="358"/>
                  <a:pt x="1016" y="356"/>
                  <a:pt x="1015" y="353"/>
                </a:cubicBezTo>
                <a:cubicBezTo>
                  <a:pt x="1015" y="352"/>
                  <a:pt x="1014" y="350"/>
                  <a:pt x="1014" y="349"/>
                </a:cubicBezTo>
                <a:close/>
                <a:moveTo>
                  <a:pt x="961" y="329"/>
                </a:moveTo>
                <a:cubicBezTo>
                  <a:pt x="961" y="329"/>
                  <a:pt x="960" y="330"/>
                  <a:pt x="959" y="330"/>
                </a:cubicBezTo>
                <a:cubicBezTo>
                  <a:pt x="959" y="330"/>
                  <a:pt x="958" y="330"/>
                  <a:pt x="958" y="329"/>
                </a:cubicBezTo>
                <a:cubicBezTo>
                  <a:pt x="957" y="329"/>
                  <a:pt x="957" y="328"/>
                  <a:pt x="957" y="327"/>
                </a:cubicBezTo>
                <a:cubicBezTo>
                  <a:pt x="958" y="325"/>
                  <a:pt x="958" y="323"/>
                  <a:pt x="959" y="321"/>
                </a:cubicBezTo>
                <a:cubicBezTo>
                  <a:pt x="959" y="321"/>
                  <a:pt x="959" y="321"/>
                  <a:pt x="958" y="321"/>
                </a:cubicBezTo>
                <a:cubicBezTo>
                  <a:pt x="957" y="322"/>
                  <a:pt x="956" y="323"/>
                  <a:pt x="955" y="324"/>
                </a:cubicBezTo>
                <a:cubicBezTo>
                  <a:pt x="955" y="325"/>
                  <a:pt x="956" y="330"/>
                  <a:pt x="958" y="331"/>
                </a:cubicBezTo>
                <a:cubicBezTo>
                  <a:pt x="959" y="332"/>
                  <a:pt x="961" y="331"/>
                  <a:pt x="961" y="329"/>
                </a:cubicBezTo>
                <a:close/>
                <a:moveTo>
                  <a:pt x="1014" y="321"/>
                </a:moveTo>
                <a:cubicBezTo>
                  <a:pt x="1017" y="317"/>
                  <a:pt x="1017" y="317"/>
                  <a:pt x="1021" y="316"/>
                </a:cubicBezTo>
                <a:cubicBezTo>
                  <a:pt x="1021" y="318"/>
                  <a:pt x="1022" y="319"/>
                  <a:pt x="1023" y="319"/>
                </a:cubicBezTo>
                <a:cubicBezTo>
                  <a:pt x="1021" y="320"/>
                  <a:pt x="1019" y="322"/>
                  <a:pt x="1017" y="323"/>
                </a:cubicBezTo>
                <a:cubicBezTo>
                  <a:pt x="1016" y="322"/>
                  <a:pt x="1016" y="321"/>
                  <a:pt x="1015" y="320"/>
                </a:cubicBezTo>
                <a:cubicBezTo>
                  <a:pt x="1015" y="320"/>
                  <a:pt x="1014" y="320"/>
                  <a:pt x="1014" y="321"/>
                </a:cubicBezTo>
                <a:close/>
                <a:moveTo>
                  <a:pt x="1019" y="320"/>
                </a:moveTo>
                <a:cubicBezTo>
                  <a:pt x="1019" y="320"/>
                  <a:pt x="1018" y="319"/>
                  <a:pt x="1017" y="319"/>
                </a:cubicBezTo>
                <a:cubicBezTo>
                  <a:pt x="1017" y="319"/>
                  <a:pt x="1016" y="320"/>
                  <a:pt x="1016" y="321"/>
                </a:cubicBezTo>
                <a:cubicBezTo>
                  <a:pt x="1016" y="321"/>
                  <a:pt x="1017" y="321"/>
                  <a:pt x="1017" y="322"/>
                </a:cubicBezTo>
                <a:cubicBezTo>
                  <a:pt x="1018" y="321"/>
                  <a:pt x="1018" y="321"/>
                  <a:pt x="1019" y="320"/>
                </a:cubicBezTo>
                <a:close/>
                <a:moveTo>
                  <a:pt x="1001" y="311"/>
                </a:moveTo>
                <a:cubicBezTo>
                  <a:pt x="994" y="310"/>
                  <a:pt x="991" y="312"/>
                  <a:pt x="990" y="320"/>
                </a:cubicBezTo>
                <a:cubicBezTo>
                  <a:pt x="991" y="318"/>
                  <a:pt x="992" y="316"/>
                  <a:pt x="993" y="313"/>
                </a:cubicBezTo>
                <a:cubicBezTo>
                  <a:pt x="994" y="313"/>
                  <a:pt x="994" y="313"/>
                  <a:pt x="994" y="313"/>
                </a:cubicBezTo>
                <a:cubicBezTo>
                  <a:pt x="994" y="315"/>
                  <a:pt x="994" y="315"/>
                  <a:pt x="994" y="316"/>
                </a:cubicBezTo>
                <a:cubicBezTo>
                  <a:pt x="995" y="313"/>
                  <a:pt x="997" y="311"/>
                  <a:pt x="1001" y="311"/>
                </a:cubicBezTo>
                <a:close/>
                <a:moveTo>
                  <a:pt x="1044" y="312"/>
                </a:moveTo>
                <a:cubicBezTo>
                  <a:pt x="1042" y="314"/>
                  <a:pt x="1040" y="315"/>
                  <a:pt x="1039" y="316"/>
                </a:cubicBezTo>
                <a:cubicBezTo>
                  <a:pt x="1040" y="317"/>
                  <a:pt x="1043" y="315"/>
                  <a:pt x="1044" y="312"/>
                </a:cubicBezTo>
                <a:close/>
                <a:moveTo>
                  <a:pt x="1011" y="314"/>
                </a:moveTo>
                <a:cubicBezTo>
                  <a:pt x="1012" y="313"/>
                  <a:pt x="1013" y="312"/>
                  <a:pt x="1014" y="310"/>
                </a:cubicBezTo>
                <a:cubicBezTo>
                  <a:pt x="1011" y="312"/>
                  <a:pt x="1010" y="312"/>
                  <a:pt x="1011" y="314"/>
                </a:cubicBezTo>
                <a:close/>
                <a:moveTo>
                  <a:pt x="1020" y="335"/>
                </a:moveTo>
                <a:cubicBezTo>
                  <a:pt x="1019" y="336"/>
                  <a:pt x="1018" y="337"/>
                  <a:pt x="1018" y="338"/>
                </a:cubicBezTo>
                <a:cubicBezTo>
                  <a:pt x="1018" y="337"/>
                  <a:pt x="1020" y="336"/>
                  <a:pt x="1020" y="335"/>
                </a:cubicBezTo>
                <a:close/>
                <a:moveTo>
                  <a:pt x="1019" y="320"/>
                </a:moveTo>
                <a:cubicBezTo>
                  <a:pt x="1019" y="320"/>
                  <a:pt x="1018" y="320"/>
                  <a:pt x="1017" y="320"/>
                </a:cubicBezTo>
                <a:cubicBezTo>
                  <a:pt x="1017" y="320"/>
                  <a:pt x="1016" y="320"/>
                  <a:pt x="1016" y="321"/>
                </a:cubicBezTo>
                <a:cubicBezTo>
                  <a:pt x="1016" y="321"/>
                  <a:pt x="1016" y="322"/>
                  <a:pt x="1017" y="322"/>
                </a:cubicBezTo>
                <a:cubicBezTo>
                  <a:pt x="1018" y="322"/>
                  <a:pt x="1018" y="321"/>
                  <a:pt x="1019" y="320"/>
                </a:cubicBezTo>
                <a:close/>
                <a:moveTo>
                  <a:pt x="1544" y="441"/>
                </a:moveTo>
                <a:cubicBezTo>
                  <a:pt x="1544" y="443"/>
                  <a:pt x="1545" y="444"/>
                  <a:pt x="1545" y="446"/>
                </a:cubicBezTo>
                <a:cubicBezTo>
                  <a:pt x="1546" y="447"/>
                  <a:pt x="1546" y="449"/>
                  <a:pt x="1547" y="451"/>
                </a:cubicBezTo>
                <a:cubicBezTo>
                  <a:pt x="1547" y="452"/>
                  <a:pt x="1547" y="454"/>
                  <a:pt x="1547" y="456"/>
                </a:cubicBezTo>
                <a:cubicBezTo>
                  <a:pt x="1548" y="459"/>
                  <a:pt x="1547" y="460"/>
                  <a:pt x="1543" y="460"/>
                </a:cubicBezTo>
                <a:cubicBezTo>
                  <a:pt x="1541" y="460"/>
                  <a:pt x="1538" y="460"/>
                  <a:pt x="1535" y="460"/>
                </a:cubicBezTo>
                <a:cubicBezTo>
                  <a:pt x="1535" y="460"/>
                  <a:pt x="1534" y="460"/>
                  <a:pt x="1534" y="460"/>
                </a:cubicBezTo>
                <a:cubicBezTo>
                  <a:pt x="1532" y="462"/>
                  <a:pt x="1530" y="463"/>
                  <a:pt x="1529" y="465"/>
                </a:cubicBezTo>
                <a:cubicBezTo>
                  <a:pt x="1527" y="467"/>
                  <a:pt x="1524" y="467"/>
                  <a:pt x="1522" y="465"/>
                </a:cubicBezTo>
                <a:cubicBezTo>
                  <a:pt x="1520" y="463"/>
                  <a:pt x="1519" y="461"/>
                  <a:pt x="1517" y="458"/>
                </a:cubicBezTo>
                <a:cubicBezTo>
                  <a:pt x="1516" y="456"/>
                  <a:pt x="1517" y="455"/>
                  <a:pt x="1519" y="453"/>
                </a:cubicBezTo>
                <a:cubicBezTo>
                  <a:pt x="1516" y="453"/>
                  <a:pt x="1515" y="453"/>
                  <a:pt x="1513" y="453"/>
                </a:cubicBezTo>
                <a:cubicBezTo>
                  <a:pt x="1512" y="455"/>
                  <a:pt x="1511" y="457"/>
                  <a:pt x="1510" y="459"/>
                </a:cubicBezTo>
                <a:cubicBezTo>
                  <a:pt x="1510" y="460"/>
                  <a:pt x="1510" y="461"/>
                  <a:pt x="1510" y="461"/>
                </a:cubicBezTo>
                <a:cubicBezTo>
                  <a:pt x="1510" y="465"/>
                  <a:pt x="1509" y="466"/>
                  <a:pt x="1506" y="465"/>
                </a:cubicBezTo>
                <a:cubicBezTo>
                  <a:pt x="1502" y="465"/>
                  <a:pt x="1500" y="464"/>
                  <a:pt x="1497" y="463"/>
                </a:cubicBezTo>
                <a:cubicBezTo>
                  <a:pt x="1495" y="463"/>
                  <a:pt x="1494" y="461"/>
                  <a:pt x="1495" y="459"/>
                </a:cubicBezTo>
                <a:cubicBezTo>
                  <a:pt x="1495" y="458"/>
                  <a:pt x="1495" y="458"/>
                  <a:pt x="1495" y="458"/>
                </a:cubicBezTo>
                <a:cubicBezTo>
                  <a:pt x="1493" y="456"/>
                  <a:pt x="1491" y="456"/>
                  <a:pt x="1489" y="454"/>
                </a:cubicBezTo>
                <a:cubicBezTo>
                  <a:pt x="1487" y="453"/>
                  <a:pt x="1486" y="451"/>
                  <a:pt x="1486" y="450"/>
                </a:cubicBezTo>
                <a:cubicBezTo>
                  <a:pt x="1485" y="448"/>
                  <a:pt x="1485" y="446"/>
                  <a:pt x="1487" y="444"/>
                </a:cubicBezTo>
                <a:cubicBezTo>
                  <a:pt x="1490" y="442"/>
                  <a:pt x="1491" y="439"/>
                  <a:pt x="1490" y="435"/>
                </a:cubicBezTo>
                <a:cubicBezTo>
                  <a:pt x="1490" y="433"/>
                  <a:pt x="1490" y="431"/>
                  <a:pt x="1490" y="429"/>
                </a:cubicBezTo>
                <a:cubicBezTo>
                  <a:pt x="1489" y="429"/>
                  <a:pt x="1487" y="428"/>
                  <a:pt x="1486" y="427"/>
                </a:cubicBezTo>
                <a:cubicBezTo>
                  <a:pt x="1485" y="425"/>
                  <a:pt x="1484" y="423"/>
                  <a:pt x="1484" y="421"/>
                </a:cubicBezTo>
                <a:cubicBezTo>
                  <a:pt x="1484" y="419"/>
                  <a:pt x="1487" y="416"/>
                  <a:pt x="1490" y="415"/>
                </a:cubicBezTo>
                <a:cubicBezTo>
                  <a:pt x="1490" y="416"/>
                  <a:pt x="1490" y="417"/>
                  <a:pt x="1491" y="418"/>
                </a:cubicBezTo>
                <a:cubicBezTo>
                  <a:pt x="1491" y="419"/>
                  <a:pt x="1491" y="419"/>
                  <a:pt x="1491" y="421"/>
                </a:cubicBezTo>
                <a:cubicBezTo>
                  <a:pt x="1490" y="420"/>
                  <a:pt x="1490" y="420"/>
                  <a:pt x="1489" y="420"/>
                </a:cubicBezTo>
                <a:cubicBezTo>
                  <a:pt x="1489" y="421"/>
                  <a:pt x="1489" y="423"/>
                  <a:pt x="1488" y="425"/>
                </a:cubicBezTo>
                <a:cubicBezTo>
                  <a:pt x="1489" y="424"/>
                  <a:pt x="1490" y="424"/>
                  <a:pt x="1490" y="424"/>
                </a:cubicBezTo>
                <a:cubicBezTo>
                  <a:pt x="1491" y="423"/>
                  <a:pt x="1492" y="422"/>
                  <a:pt x="1493" y="421"/>
                </a:cubicBezTo>
                <a:cubicBezTo>
                  <a:pt x="1497" y="414"/>
                  <a:pt x="1503" y="410"/>
                  <a:pt x="1511" y="408"/>
                </a:cubicBezTo>
                <a:cubicBezTo>
                  <a:pt x="1514" y="408"/>
                  <a:pt x="1517" y="407"/>
                  <a:pt x="1520" y="404"/>
                </a:cubicBezTo>
                <a:cubicBezTo>
                  <a:pt x="1520" y="404"/>
                  <a:pt x="1521" y="403"/>
                  <a:pt x="1521" y="403"/>
                </a:cubicBezTo>
                <a:cubicBezTo>
                  <a:pt x="1524" y="403"/>
                  <a:pt x="1525" y="400"/>
                  <a:pt x="1527" y="399"/>
                </a:cubicBezTo>
                <a:cubicBezTo>
                  <a:pt x="1535" y="391"/>
                  <a:pt x="1547" y="391"/>
                  <a:pt x="1554" y="397"/>
                </a:cubicBezTo>
                <a:cubicBezTo>
                  <a:pt x="1557" y="399"/>
                  <a:pt x="1560" y="401"/>
                  <a:pt x="1562" y="403"/>
                </a:cubicBezTo>
                <a:cubicBezTo>
                  <a:pt x="1564" y="404"/>
                  <a:pt x="1565" y="406"/>
                  <a:pt x="1566" y="408"/>
                </a:cubicBezTo>
                <a:cubicBezTo>
                  <a:pt x="1567" y="410"/>
                  <a:pt x="1567" y="410"/>
                  <a:pt x="1569" y="408"/>
                </a:cubicBezTo>
                <a:cubicBezTo>
                  <a:pt x="1569" y="408"/>
                  <a:pt x="1570" y="407"/>
                  <a:pt x="1571" y="406"/>
                </a:cubicBezTo>
                <a:cubicBezTo>
                  <a:pt x="1573" y="404"/>
                  <a:pt x="1576" y="404"/>
                  <a:pt x="1577" y="407"/>
                </a:cubicBezTo>
                <a:cubicBezTo>
                  <a:pt x="1579" y="410"/>
                  <a:pt x="1579" y="413"/>
                  <a:pt x="1580" y="416"/>
                </a:cubicBezTo>
                <a:cubicBezTo>
                  <a:pt x="1580" y="420"/>
                  <a:pt x="1580" y="425"/>
                  <a:pt x="1579" y="429"/>
                </a:cubicBezTo>
                <a:cubicBezTo>
                  <a:pt x="1576" y="435"/>
                  <a:pt x="1571" y="439"/>
                  <a:pt x="1565" y="439"/>
                </a:cubicBezTo>
                <a:cubicBezTo>
                  <a:pt x="1564" y="439"/>
                  <a:pt x="1564" y="439"/>
                  <a:pt x="1563" y="439"/>
                </a:cubicBezTo>
                <a:cubicBezTo>
                  <a:pt x="1560" y="439"/>
                  <a:pt x="1559" y="439"/>
                  <a:pt x="1558" y="441"/>
                </a:cubicBezTo>
                <a:cubicBezTo>
                  <a:pt x="1557" y="446"/>
                  <a:pt x="1551" y="447"/>
                  <a:pt x="1548" y="444"/>
                </a:cubicBezTo>
                <a:cubicBezTo>
                  <a:pt x="1547" y="443"/>
                  <a:pt x="1546" y="442"/>
                  <a:pt x="1545" y="441"/>
                </a:cubicBezTo>
                <a:cubicBezTo>
                  <a:pt x="1544" y="441"/>
                  <a:pt x="1544" y="441"/>
                  <a:pt x="1544" y="441"/>
                </a:cubicBezTo>
                <a:close/>
                <a:moveTo>
                  <a:pt x="1538" y="437"/>
                </a:moveTo>
                <a:cubicBezTo>
                  <a:pt x="1542" y="439"/>
                  <a:pt x="1545" y="440"/>
                  <a:pt x="1548" y="442"/>
                </a:cubicBezTo>
                <a:cubicBezTo>
                  <a:pt x="1550" y="444"/>
                  <a:pt x="1552" y="445"/>
                  <a:pt x="1554" y="444"/>
                </a:cubicBezTo>
                <a:cubicBezTo>
                  <a:pt x="1556" y="443"/>
                  <a:pt x="1558" y="441"/>
                  <a:pt x="1558" y="438"/>
                </a:cubicBezTo>
                <a:cubicBezTo>
                  <a:pt x="1558" y="439"/>
                  <a:pt x="1557" y="439"/>
                  <a:pt x="1557" y="439"/>
                </a:cubicBezTo>
                <a:cubicBezTo>
                  <a:pt x="1556" y="440"/>
                  <a:pt x="1555" y="441"/>
                  <a:pt x="1554" y="442"/>
                </a:cubicBezTo>
                <a:cubicBezTo>
                  <a:pt x="1553" y="444"/>
                  <a:pt x="1552" y="443"/>
                  <a:pt x="1551" y="443"/>
                </a:cubicBezTo>
                <a:cubicBezTo>
                  <a:pt x="1551" y="443"/>
                  <a:pt x="1550" y="442"/>
                  <a:pt x="1550" y="441"/>
                </a:cubicBezTo>
                <a:cubicBezTo>
                  <a:pt x="1550" y="439"/>
                  <a:pt x="1551" y="437"/>
                  <a:pt x="1551" y="435"/>
                </a:cubicBezTo>
                <a:cubicBezTo>
                  <a:pt x="1554" y="435"/>
                  <a:pt x="1557" y="437"/>
                  <a:pt x="1561" y="437"/>
                </a:cubicBezTo>
                <a:cubicBezTo>
                  <a:pt x="1568" y="438"/>
                  <a:pt x="1574" y="437"/>
                  <a:pt x="1577" y="428"/>
                </a:cubicBezTo>
                <a:cubicBezTo>
                  <a:pt x="1579" y="423"/>
                  <a:pt x="1579" y="418"/>
                  <a:pt x="1578" y="413"/>
                </a:cubicBezTo>
                <a:cubicBezTo>
                  <a:pt x="1577" y="411"/>
                  <a:pt x="1577" y="410"/>
                  <a:pt x="1576" y="408"/>
                </a:cubicBezTo>
                <a:cubicBezTo>
                  <a:pt x="1575" y="406"/>
                  <a:pt x="1574" y="406"/>
                  <a:pt x="1573" y="407"/>
                </a:cubicBezTo>
                <a:cubicBezTo>
                  <a:pt x="1571" y="409"/>
                  <a:pt x="1569" y="410"/>
                  <a:pt x="1567" y="411"/>
                </a:cubicBezTo>
                <a:cubicBezTo>
                  <a:pt x="1567" y="412"/>
                  <a:pt x="1566" y="412"/>
                  <a:pt x="1566" y="414"/>
                </a:cubicBezTo>
                <a:cubicBezTo>
                  <a:pt x="1567" y="417"/>
                  <a:pt x="1566" y="420"/>
                  <a:pt x="1565" y="423"/>
                </a:cubicBezTo>
                <a:cubicBezTo>
                  <a:pt x="1565" y="421"/>
                  <a:pt x="1566" y="419"/>
                  <a:pt x="1566" y="418"/>
                </a:cubicBezTo>
                <a:cubicBezTo>
                  <a:pt x="1566" y="417"/>
                  <a:pt x="1565" y="416"/>
                  <a:pt x="1565" y="416"/>
                </a:cubicBezTo>
                <a:cubicBezTo>
                  <a:pt x="1564" y="416"/>
                  <a:pt x="1564" y="416"/>
                  <a:pt x="1564" y="417"/>
                </a:cubicBezTo>
                <a:cubicBezTo>
                  <a:pt x="1563" y="418"/>
                  <a:pt x="1562" y="419"/>
                  <a:pt x="1561" y="421"/>
                </a:cubicBezTo>
                <a:cubicBezTo>
                  <a:pt x="1561" y="421"/>
                  <a:pt x="1561" y="421"/>
                  <a:pt x="1561" y="421"/>
                </a:cubicBezTo>
                <a:cubicBezTo>
                  <a:pt x="1561" y="419"/>
                  <a:pt x="1562" y="418"/>
                  <a:pt x="1562" y="415"/>
                </a:cubicBezTo>
                <a:cubicBezTo>
                  <a:pt x="1561" y="416"/>
                  <a:pt x="1560" y="416"/>
                  <a:pt x="1560" y="417"/>
                </a:cubicBezTo>
                <a:cubicBezTo>
                  <a:pt x="1559" y="418"/>
                  <a:pt x="1559" y="418"/>
                  <a:pt x="1558" y="419"/>
                </a:cubicBezTo>
                <a:cubicBezTo>
                  <a:pt x="1559" y="416"/>
                  <a:pt x="1559" y="416"/>
                  <a:pt x="1565" y="414"/>
                </a:cubicBezTo>
                <a:cubicBezTo>
                  <a:pt x="1565" y="414"/>
                  <a:pt x="1564" y="413"/>
                  <a:pt x="1564" y="413"/>
                </a:cubicBezTo>
                <a:cubicBezTo>
                  <a:pt x="1561" y="414"/>
                  <a:pt x="1560" y="412"/>
                  <a:pt x="1560" y="410"/>
                </a:cubicBezTo>
                <a:cubicBezTo>
                  <a:pt x="1562" y="410"/>
                  <a:pt x="1563" y="409"/>
                  <a:pt x="1565" y="409"/>
                </a:cubicBezTo>
                <a:cubicBezTo>
                  <a:pt x="1563" y="406"/>
                  <a:pt x="1562" y="404"/>
                  <a:pt x="1558" y="403"/>
                </a:cubicBezTo>
                <a:cubicBezTo>
                  <a:pt x="1558" y="403"/>
                  <a:pt x="1558" y="403"/>
                  <a:pt x="1558" y="402"/>
                </a:cubicBezTo>
                <a:cubicBezTo>
                  <a:pt x="1555" y="400"/>
                  <a:pt x="1553" y="398"/>
                  <a:pt x="1550" y="396"/>
                </a:cubicBezTo>
                <a:cubicBezTo>
                  <a:pt x="1548" y="395"/>
                  <a:pt x="1545" y="394"/>
                  <a:pt x="1543" y="394"/>
                </a:cubicBezTo>
                <a:cubicBezTo>
                  <a:pt x="1540" y="395"/>
                  <a:pt x="1536" y="396"/>
                  <a:pt x="1533" y="397"/>
                </a:cubicBezTo>
                <a:cubicBezTo>
                  <a:pt x="1530" y="398"/>
                  <a:pt x="1528" y="399"/>
                  <a:pt x="1526" y="402"/>
                </a:cubicBezTo>
                <a:cubicBezTo>
                  <a:pt x="1528" y="402"/>
                  <a:pt x="1529" y="402"/>
                  <a:pt x="1530" y="402"/>
                </a:cubicBezTo>
                <a:cubicBezTo>
                  <a:pt x="1530" y="403"/>
                  <a:pt x="1529" y="403"/>
                  <a:pt x="1528" y="403"/>
                </a:cubicBezTo>
                <a:cubicBezTo>
                  <a:pt x="1526" y="404"/>
                  <a:pt x="1523" y="403"/>
                  <a:pt x="1521" y="406"/>
                </a:cubicBezTo>
                <a:cubicBezTo>
                  <a:pt x="1517" y="410"/>
                  <a:pt x="1513" y="413"/>
                  <a:pt x="1510" y="418"/>
                </a:cubicBezTo>
                <a:cubicBezTo>
                  <a:pt x="1508" y="419"/>
                  <a:pt x="1508" y="422"/>
                  <a:pt x="1506" y="424"/>
                </a:cubicBezTo>
                <a:cubicBezTo>
                  <a:pt x="1506" y="425"/>
                  <a:pt x="1506" y="425"/>
                  <a:pt x="1507" y="426"/>
                </a:cubicBezTo>
                <a:cubicBezTo>
                  <a:pt x="1508" y="428"/>
                  <a:pt x="1509" y="430"/>
                  <a:pt x="1511" y="432"/>
                </a:cubicBezTo>
                <a:cubicBezTo>
                  <a:pt x="1512" y="430"/>
                  <a:pt x="1513" y="429"/>
                  <a:pt x="1514" y="427"/>
                </a:cubicBezTo>
                <a:cubicBezTo>
                  <a:pt x="1514" y="429"/>
                  <a:pt x="1513" y="430"/>
                  <a:pt x="1513" y="431"/>
                </a:cubicBezTo>
                <a:cubicBezTo>
                  <a:pt x="1512" y="433"/>
                  <a:pt x="1511" y="434"/>
                  <a:pt x="1511" y="435"/>
                </a:cubicBezTo>
                <a:cubicBezTo>
                  <a:pt x="1510" y="436"/>
                  <a:pt x="1511" y="437"/>
                  <a:pt x="1511" y="438"/>
                </a:cubicBezTo>
                <a:cubicBezTo>
                  <a:pt x="1513" y="442"/>
                  <a:pt x="1517" y="442"/>
                  <a:pt x="1521" y="440"/>
                </a:cubicBezTo>
                <a:cubicBezTo>
                  <a:pt x="1523" y="438"/>
                  <a:pt x="1526" y="437"/>
                  <a:pt x="1528" y="436"/>
                </a:cubicBezTo>
                <a:cubicBezTo>
                  <a:pt x="1530" y="436"/>
                  <a:pt x="1531" y="435"/>
                  <a:pt x="1531" y="433"/>
                </a:cubicBezTo>
                <a:cubicBezTo>
                  <a:pt x="1531" y="430"/>
                  <a:pt x="1531" y="427"/>
                  <a:pt x="1531" y="423"/>
                </a:cubicBezTo>
                <a:cubicBezTo>
                  <a:pt x="1531" y="420"/>
                  <a:pt x="1531" y="418"/>
                  <a:pt x="1531" y="414"/>
                </a:cubicBezTo>
                <a:cubicBezTo>
                  <a:pt x="1532" y="417"/>
                  <a:pt x="1532" y="420"/>
                  <a:pt x="1533" y="422"/>
                </a:cubicBezTo>
                <a:cubicBezTo>
                  <a:pt x="1534" y="427"/>
                  <a:pt x="1534" y="431"/>
                  <a:pt x="1532" y="436"/>
                </a:cubicBezTo>
                <a:cubicBezTo>
                  <a:pt x="1532" y="437"/>
                  <a:pt x="1531" y="437"/>
                  <a:pt x="1531" y="437"/>
                </a:cubicBezTo>
                <a:cubicBezTo>
                  <a:pt x="1527" y="438"/>
                  <a:pt x="1524" y="440"/>
                  <a:pt x="1521" y="441"/>
                </a:cubicBezTo>
                <a:cubicBezTo>
                  <a:pt x="1516" y="444"/>
                  <a:pt x="1512" y="442"/>
                  <a:pt x="1509" y="439"/>
                </a:cubicBezTo>
                <a:cubicBezTo>
                  <a:pt x="1508" y="438"/>
                  <a:pt x="1508" y="437"/>
                  <a:pt x="1509" y="437"/>
                </a:cubicBezTo>
                <a:cubicBezTo>
                  <a:pt x="1510" y="434"/>
                  <a:pt x="1509" y="432"/>
                  <a:pt x="1507" y="430"/>
                </a:cubicBezTo>
                <a:cubicBezTo>
                  <a:pt x="1506" y="428"/>
                  <a:pt x="1504" y="426"/>
                  <a:pt x="1505" y="423"/>
                </a:cubicBezTo>
                <a:cubicBezTo>
                  <a:pt x="1506" y="421"/>
                  <a:pt x="1507" y="419"/>
                  <a:pt x="1508" y="418"/>
                </a:cubicBezTo>
                <a:cubicBezTo>
                  <a:pt x="1510" y="415"/>
                  <a:pt x="1512" y="413"/>
                  <a:pt x="1514" y="410"/>
                </a:cubicBezTo>
                <a:cubicBezTo>
                  <a:pt x="1513" y="410"/>
                  <a:pt x="1513" y="410"/>
                  <a:pt x="1513" y="410"/>
                </a:cubicBezTo>
                <a:cubicBezTo>
                  <a:pt x="1508" y="411"/>
                  <a:pt x="1503" y="413"/>
                  <a:pt x="1499" y="416"/>
                </a:cubicBezTo>
                <a:cubicBezTo>
                  <a:pt x="1495" y="420"/>
                  <a:pt x="1492" y="425"/>
                  <a:pt x="1491" y="432"/>
                </a:cubicBezTo>
                <a:cubicBezTo>
                  <a:pt x="1491" y="439"/>
                  <a:pt x="1493" y="445"/>
                  <a:pt x="1497" y="451"/>
                </a:cubicBezTo>
                <a:cubicBezTo>
                  <a:pt x="1497" y="452"/>
                  <a:pt x="1498" y="453"/>
                  <a:pt x="1498" y="454"/>
                </a:cubicBezTo>
                <a:cubicBezTo>
                  <a:pt x="1498" y="456"/>
                  <a:pt x="1497" y="458"/>
                  <a:pt x="1497" y="459"/>
                </a:cubicBezTo>
                <a:cubicBezTo>
                  <a:pt x="1496" y="461"/>
                  <a:pt x="1497" y="461"/>
                  <a:pt x="1498" y="462"/>
                </a:cubicBezTo>
                <a:cubicBezTo>
                  <a:pt x="1501" y="463"/>
                  <a:pt x="1504" y="463"/>
                  <a:pt x="1506" y="463"/>
                </a:cubicBezTo>
                <a:cubicBezTo>
                  <a:pt x="1507" y="463"/>
                  <a:pt x="1508" y="463"/>
                  <a:pt x="1508" y="462"/>
                </a:cubicBezTo>
                <a:cubicBezTo>
                  <a:pt x="1508" y="461"/>
                  <a:pt x="1508" y="459"/>
                  <a:pt x="1509" y="459"/>
                </a:cubicBezTo>
                <a:cubicBezTo>
                  <a:pt x="1511" y="456"/>
                  <a:pt x="1511" y="454"/>
                  <a:pt x="1511" y="451"/>
                </a:cubicBezTo>
                <a:cubicBezTo>
                  <a:pt x="1511" y="450"/>
                  <a:pt x="1511" y="450"/>
                  <a:pt x="1511" y="450"/>
                </a:cubicBezTo>
                <a:cubicBezTo>
                  <a:pt x="1511" y="449"/>
                  <a:pt x="1511" y="449"/>
                  <a:pt x="1511" y="449"/>
                </a:cubicBezTo>
                <a:cubicBezTo>
                  <a:pt x="1512" y="452"/>
                  <a:pt x="1513" y="452"/>
                  <a:pt x="1515" y="452"/>
                </a:cubicBezTo>
                <a:cubicBezTo>
                  <a:pt x="1516" y="452"/>
                  <a:pt x="1517" y="452"/>
                  <a:pt x="1518" y="452"/>
                </a:cubicBezTo>
                <a:cubicBezTo>
                  <a:pt x="1520" y="452"/>
                  <a:pt x="1523" y="452"/>
                  <a:pt x="1524" y="448"/>
                </a:cubicBezTo>
                <a:cubicBezTo>
                  <a:pt x="1524" y="450"/>
                  <a:pt x="1524" y="452"/>
                  <a:pt x="1524" y="453"/>
                </a:cubicBezTo>
                <a:cubicBezTo>
                  <a:pt x="1523" y="454"/>
                  <a:pt x="1521" y="454"/>
                  <a:pt x="1520" y="455"/>
                </a:cubicBezTo>
                <a:cubicBezTo>
                  <a:pt x="1519" y="456"/>
                  <a:pt x="1518" y="457"/>
                  <a:pt x="1519" y="458"/>
                </a:cubicBezTo>
                <a:cubicBezTo>
                  <a:pt x="1520" y="460"/>
                  <a:pt x="1521" y="462"/>
                  <a:pt x="1523" y="464"/>
                </a:cubicBezTo>
                <a:cubicBezTo>
                  <a:pt x="1525" y="465"/>
                  <a:pt x="1526" y="465"/>
                  <a:pt x="1528" y="463"/>
                </a:cubicBezTo>
                <a:cubicBezTo>
                  <a:pt x="1528" y="463"/>
                  <a:pt x="1529" y="462"/>
                  <a:pt x="1530" y="461"/>
                </a:cubicBezTo>
                <a:cubicBezTo>
                  <a:pt x="1532" y="460"/>
                  <a:pt x="1533" y="459"/>
                  <a:pt x="1535" y="458"/>
                </a:cubicBezTo>
                <a:cubicBezTo>
                  <a:pt x="1539" y="453"/>
                  <a:pt x="1541" y="447"/>
                  <a:pt x="1543" y="441"/>
                </a:cubicBezTo>
                <a:cubicBezTo>
                  <a:pt x="1543" y="441"/>
                  <a:pt x="1542" y="440"/>
                  <a:pt x="1541" y="440"/>
                </a:cubicBezTo>
                <a:cubicBezTo>
                  <a:pt x="1541" y="439"/>
                  <a:pt x="1540" y="438"/>
                  <a:pt x="1538" y="437"/>
                </a:cubicBezTo>
                <a:close/>
                <a:moveTo>
                  <a:pt x="1491" y="443"/>
                </a:moveTo>
                <a:cubicBezTo>
                  <a:pt x="1490" y="444"/>
                  <a:pt x="1489" y="445"/>
                  <a:pt x="1487" y="446"/>
                </a:cubicBezTo>
                <a:cubicBezTo>
                  <a:pt x="1487" y="446"/>
                  <a:pt x="1487" y="447"/>
                  <a:pt x="1487" y="448"/>
                </a:cubicBezTo>
                <a:cubicBezTo>
                  <a:pt x="1487" y="451"/>
                  <a:pt x="1491" y="455"/>
                  <a:pt x="1494" y="455"/>
                </a:cubicBezTo>
                <a:cubicBezTo>
                  <a:pt x="1496" y="455"/>
                  <a:pt x="1497" y="454"/>
                  <a:pt x="1496" y="452"/>
                </a:cubicBezTo>
                <a:cubicBezTo>
                  <a:pt x="1494" y="449"/>
                  <a:pt x="1493" y="446"/>
                  <a:pt x="1491" y="443"/>
                </a:cubicBezTo>
                <a:close/>
                <a:moveTo>
                  <a:pt x="1544" y="445"/>
                </a:moveTo>
                <a:cubicBezTo>
                  <a:pt x="1541" y="450"/>
                  <a:pt x="1539" y="454"/>
                  <a:pt x="1537" y="459"/>
                </a:cubicBezTo>
                <a:cubicBezTo>
                  <a:pt x="1540" y="459"/>
                  <a:pt x="1542" y="459"/>
                  <a:pt x="1545" y="459"/>
                </a:cubicBezTo>
                <a:cubicBezTo>
                  <a:pt x="1545" y="459"/>
                  <a:pt x="1545" y="458"/>
                  <a:pt x="1545" y="457"/>
                </a:cubicBezTo>
                <a:cubicBezTo>
                  <a:pt x="1545" y="454"/>
                  <a:pt x="1545" y="452"/>
                  <a:pt x="1545" y="450"/>
                </a:cubicBezTo>
                <a:cubicBezTo>
                  <a:pt x="1545" y="448"/>
                  <a:pt x="1544" y="447"/>
                  <a:pt x="1544" y="445"/>
                </a:cubicBezTo>
                <a:close/>
                <a:moveTo>
                  <a:pt x="1491" y="425"/>
                </a:moveTo>
                <a:cubicBezTo>
                  <a:pt x="1490" y="425"/>
                  <a:pt x="1489" y="426"/>
                  <a:pt x="1489" y="426"/>
                </a:cubicBezTo>
                <a:cubicBezTo>
                  <a:pt x="1488" y="426"/>
                  <a:pt x="1487" y="426"/>
                  <a:pt x="1487" y="425"/>
                </a:cubicBezTo>
                <a:cubicBezTo>
                  <a:pt x="1487" y="425"/>
                  <a:pt x="1487" y="424"/>
                  <a:pt x="1487" y="423"/>
                </a:cubicBezTo>
                <a:cubicBezTo>
                  <a:pt x="1487" y="421"/>
                  <a:pt x="1488" y="419"/>
                  <a:pt x="1489" y="418"/>
                </a:cubicBezTo>
                <a:cubicBezTo>
                  <a:pt x="1488" y="418"/>
                  <a:pt x="1488" y="418"/>
                  <a:pt x="1488" y="418"/>
                </a:cubicBezTo>
                <a:cubicBezTo>
                  <a:pt x="1487" y="418"/>
                  <a:pt x="1486" y="419"/>
                  <a:pt x="1485" y="420"/>
                </a:cubicBezTo>
                <a:cubicBezTo>
                  <a:pt x="1484" y="421"/>
                  <a:pt x="1486" y="427"/>
                  <a:pt x="1487" y="427"/>
                </a:cubicBezTo>
                <a:cubicBezTo>
                  <a:pt x="1489" y="428"/>
                  <a:pt x="1491" y="427"/>
                  <a:pt x="1491" y="425"/>
                </a:cubicBezTo>
                <a:close/>
                <a:moveTo>
                  <a:pt x="1491" y="443"/>
                </a:moveTo>
                <a:cubicBezTo>
                  <a:pt x="1490" y="444"/>
                  <a:pt x="1489" y="445"/>
                  <a:pt x="1488" y="446"/>
                </a:cubicBezTo>
                <a:cubicBezTo>
                  <a:pt x="1487" y="446"/>
                  <a:pt x="1487" y="447"/>
                  <a:pt x="1487" y="448"/>
                </a:cubicBezTo>
                <a:cubicBezTo>
                  <a:pt x="1487" y="451"/>
                  <a:pt x="1491" y="455"/>
                  <a:pt x="1494" y="455"/>
                </a:cubicBezTo>
                <a:cubicBezTo>
                  <a:pt x="1496" y="455"/>
                  <a:pt x="1496" y="453"/>
                  <a:pt x="1496" y="452"/>
                </a:cubicBezTo>
                <a:cubicBezTo>
                  <a:pt x="1494" y="449"/>
                  <a:pt x="1493" y="446"/>
                  <a:pt x="1491" y="443"/>
                </a:cubicBezTo>
                <a:close/>
                <a:moveTo>
                  <a:pt x="1544" y="445"/>
                </a:moveTo>
                <a:cubicBezTo>
                  <a:pt x="1542" y="450"/>
                  <a:pt x="1539" y="454"/>
                  <a:pt x="1537" y="458"/>
                </a:cubicBezTo>
                <a:cubicBezTo>
                  <a:pt x="1540" y="458"/>
                  <a:pt x="1542" y="459"/>
                  <a:pt x="1545" y="458"/>
                </a:cubicBezTo>
                <a:cubicBezTo>
                  <a:pt x="1545" y="458"/>
                  <a:pt x="1545" y="457"/>
                  <a:pt x="1545" y="457"/>
                </a:cubicBezTo>
                <a:cubicBezTo>
                  <a:pt x="1545" y="454"/>
                  <a:pt x="1545" y="452"/>
                  <a:pt x="1545" y="449"/>
                </a:cubicBezTo>
                <a:cubicBezTo>
                  <a:pt x="1545" y="448"/>
                  <a:pt x="1544" y="446"/>
                  <a:pt x="1544" y="445"/>
                </a:cubicBezTo>
                <a:close/>
                <a:moveTo>
                  <a:pt x="1491" y="425"/>
                </a:moveTo>
                <a:cubicBezTo>
                  <a:pt x="1490" y="425"/>
                  <a:pt x="1490" y="426"/>
                  <a:pt x="1489" y="426"/>
                </a:cubicBezTo>
                <a:cubicBezTo>
                  <a:pt x="1488" y="426"/>
                  <a:pt x="1488" y="426"/>
                  <a:pt x="1488" y="425"/>
                </a:cubicBezTo>
                <a:cubicBezTo>
                  <a:pt x="1487" y="425"/>
                  <a:pt x="1487" y="424"/>
                  <a:pt x="1487" y="423"/>
                </a:cubicBezTo>
                <a:cubicBezTo>
                  <a:pt x="1488" y="421"/>
                  <a:pt x="1488" y="419"/>
                  <a:pt x="1489" y="417"/>
                </a:cubicBezTo>
                <a:cubicBezTo>
                  <a:pt x="1488" y="417"/>
                  <a:pt x="1488" y="417"/>
                  <a:pt x="1488" y="417"/>
                </a:cubicBezTo>
                <a:cubicBezTo>
                  <a:pt x="1487" y="418"/>
                  <a:pt x="1486" y="419"/>
                  <a:pt x="1485" y="420"/>
                </a:cubicBezTo>
                <a:cubicBezTo>
                  <a:pt x="1484" y="421"/>
                  <a:pt x="1486" y="426"/>
                  <a:pt x="1488" y="427"/>
                </a:cubicBezTo>
                <a:cubicBezTo>
                  <a:pt x="1489" y="428"/>
                  <a:pt x="1491" y="427"/>
                  <a:pt x="1491" y="425"/>
                </a:cubicBezTo>
                <a:close/>
                <a:moveTo>
                  <a:pt x="1544" y="417"/>
                </a:moveTo>
                <a:cubicBezTo>
                  <a:pt x="1547" y="413"/>
                  <a:pt x="1547" y="413"/>
                  <a:pt x="1550" y="412"/>
                </a:cubicBezTo>
                <a:cubicBezTo>
                  <a:pt x="1550" y="414"/>
                  <a:pt x="1552" y="415"/>
                  <a:pt x="1553" y="415"/>
                </a:cubicBezTo>
                <a:cubicBezTo>
                  <a:pt x="1551" y="416"/>
                  <a:pt x="1549" y="418"/>
                  <a:pt x="1547" y="419"/>
                </a:cubicBezTo>
                <a:cubicBezTo>
                  <a:pt x="1546" y="418"/>
                  <a:pt x="1546" y="417"/>
                  <a:pt x="1545" y="416"/>
                </a:cubicBezTo>
                <a:cubicBezTo>
                  <a:pt x="1545" y="416"/>
                  <a:pt x="1544" y="416"/>
                  <a:pt x="1544" y="417"/>
                </a:cubicBezTo>
                <a:close/>
                <a:moveTo>
                  <a:pt x="1549" y="416"/>
                </a:moveTo>
                <a:cubicBezTo>
                  <a:pt x="1549" y="416"/>
                  <a:pt x="1548" y="415"/>
                  <a:pt x="1547" y="415"/>
                </a:cubicBezTo>
                <a:cubicBezTo>
                  <a:pt x="1547" y="415"/>
                  <a:pt x="1546" y="416"/>
                  <a:pt x="1546" y="417"/>
                </a:cubicBezTo>
                <a:cubicBezTo>
                  <a:pt x="1546" y="417"/>
                  <a:pt x="1547" y="417"/>
                  <a:pt x="1547" y="418"/>
                </a:cubicBezTo>
                <a:cubicBezTo>
                  <a:pt x="1548" y="417"/>
                  <a:pt x="1548" y="417"/>
                  <a:pt x="1549" y="416"/>
                </a:cubicBezTo>
                <a:close/>
                <a:moveTo>
                  <a:pt x="1531" y="407"/>
                </a:moveTo>
                <a:cubicBezTo>
                  <a:pt x="1524" y="406"/>
                  <a:pt x="1521" y="408"/>
                  <a:pt x="1520" y="416"/>
                </a:cubicBezTo>
                <a:cubicBezTo>
                  <a:pt x="1521" y="414"/>
                  <a:pt x="1522" y="412"/>
                  <a:pt x="1524" y="409"/>
                </a:cubicBezTo>
                <a:cubicBezTo>
                  <a:pt x="1524" y="409"/>
                  <a:pt x="1524" y="409"/>
                  <a:pt x="1524" y="409"/>
                </a:cubicBezTo>
                <a:cubicBezTo>
                  <a:pt x="1524" y="411"/>
                  <a:pt x="1524" y="411"/>
                  <a:pt x="1524" y="412"/>
                </a:cubicBezTo>
                <a:cubicBezTo>
                  <a:pt x="1525" y="409"/>
                  <a:pt x="1527" y="407"/>
                  <a:pt x="1531" y="407"/>
                </a:cubicBezTo>
                <a:close/>
                <a:moveTo>
                  <a:pt x="1574" y="408"/>
                </a:moveTo>
                <a:cubicBezTo>
                  <a:pt x="1572" y="410"/>
                  <a:pt x="1570" y="411"/>
                  <a:pt x="1568" y="412"/>
                </a:cubicBezTo>
                <a:cubicBezTo>
                  <a:pt x="1570" y="413"/>
                  <a:pt x="1573" y="411"/>
                  <a:pt x="1574" y="408"/>
                </a:cubicBezTo>
                <a:close/>
                <a:moveTo>
                  <a:pt x="1541" y="410"/>
                </a:moveTo>
                <a:cubicBezTo>
                  <a:pt x="1542" y="409"/>
                  <a:pt x="1543" y="408"/>
                  <a:pt x="1544" y="406"/>
                </a:cubicBezTo>
                <a:cubicBezTo>
                  <a:pt x="1541" y="408"/>
                  <a:pt x="1540" y="408"/>
                  <a:pt x="1541" y="410"/>
                </a:cubicBezTo>
                <a:close/>
                <a:moveTo>
                  <a:pt x="1550" y="431"/>
                </a:moveTo>
                <a:cubicBezTo>
                  <a:pt x="1549" y="432"/>
                  <a:pt x="1548" y="433"/>
                  <a:pt x="1548" y="433"/>
                </a:cubicBezTo>
                <a:cubicBezTo>
                  <a:pt x="1548" y="433"/>
                  <a:pt x="1549" y="432"/>
                  <a:pt x="1550" y="431"/>
                </a:cubicBezTo>
                <a:close/>
                <a:moveTo>
                  <a:pt x="1549" y="416"/>
                </a:moveTo>
                <a:cubicBezTo>
                  <a:pt x="1548" y="416"/>
                  <a:pt x="1548" y="415"/>
                  <a:pt x="1547" y="415"/>
                </a:cubicBezTo>
                <a:cubicBezTo>
                  <a:pt x="1547" y="415"/>
                  <a:pt x="1546" y="416"/>
                  <a:pt x="1546" y="417"/>
                </a:cubicBezTo>
                <a:cubicBezTo>
                  <a:pt x="1546" y="417"/>
                  <a:pt x="1546" y="417"/>
                  <a:pt x="1547" y="418"/>
                </a:cubicBezTo>
                <a:cubicBezTo>
                  <a:pt x="1548" y="417"/>
                  <a:pt x="1548" y="417"/>
                  <a:pt x="1549" y="416"/>
                </a:cubicBezTo>
                <a:close/>
                <a:moveTo>
                  <a:pt x="1097" y="298"/>
                </a:moveTo>
                <a:cubicBezTo>
                  <a:pt x="1097" y="298"/>
                  <a:pt x="1097" y="298"/>
                  <a:pt x="1097" y="298"/>
                </a:cubicBezTo>
                <a:cubicBezTo>
                  <a:pt x="1092" y="298"/>
                  <a:pt x="1092" y="298"/>
                  <a:pt x="1092" y="298"/>
                </a:cubicBezTo>
                <a:cubicBezTo>
                  <a:pt x="1090" y="299"/>
                  <a:pt x="1088" y="301"/>
                  <a:pt x="1086" y="302"/>
                </a:cubicBezTo>
                <a:cubicBezTo>
                  <a:pt x="1085" y="303"/>
                  <a:pt x="1083" y="304"/>
                  <a:pt x="1081" y="305"/>
                </a:cubicBezTo>
                <a:cubicBezTo>
                  <a:pt x="1080" y="306"/>
                  <a:pt x="1078" y="307"/>
                  <a:pt x="1076" y="307"/>
                </a:cubicBezTo>
                <a:cubicBezTo>
                  <a:pt x="1074" y="308"/>
                  <a:pt x="1072" y="309"/>
                  <a:pt x="1070" y="309"/>
                </a:cubicBezTo>
                <a:cubicBezTo>
                  <a:pt x="1070" y="309"/>
                  <a:pt x="1070" y="309"/>
                  <a:pt x="1070" y="319"/>
                </a:cubicBezTo>
                <a:cubicBezTo>
                  <a:pt x="1073" y="318"/>
                  <a:pt x="1076" y="318"/>
                  <a:pt x="1078" y="316"/>
                </a:cubicBezTo>
                <a:cubicBezTo>
                  <a:pt x="1081" y="315"/>
                  <a:pt x="1083" y="314"/>
                  <a:pt x="1086" y="313"/>
                </a:cubicBezTo>
                <a:cubicBezTo>
                  <a:pt x="1086" y="313"/>
                  <a:pt x="1086" y="313"/>
                  <a:pt x="1086" y="371"/>
                </a:cubicBezTo>
                <a:cubicBezTo>
                  <a:pt x="1086" y="371"/>
                  <a:pt x="1086" y="371"/>
                  <a:pt x="1097" y="371"/>
                </a:cubicBezTo>
                <a:cubicBezTo>
                  <a:pt x="1097" y="371"/>
                  <a:pt x="1097" y="371"/>
                  <a:pt x="1097" y="298"/>
                </a:cubicBezTo>
                <a:close/>
                <a:moveTo>
                  <a:pt x="1144" y="298"/>
                </a:moveTo>
                <a:cubicBezTo>
                  <a:pt x="1144" y="298"/>
                  <a:pt x="1144" y="298"/>
                  <a:pt x="1144" y="298"/>
                </a:cubicBezTo>
                <a:cubicBezTo>
                  <a:pt x="1139" y="298"/>
                  <a:pt x="1139" y="298"/>
                  <a:pt x="1139" y="298"/>
                </a:cubicBezTo>
                <a:cubicBezTo>
                  <a:pt x="1138" y="299"/>
                  <a:pt x="1135" y="301"/>
                  <a:pt x="1134" y="302"/>
                </a:cubicBezTo>
                <a:cubicBezTo>
                  <a:pt x="1132" y="303"/>
                  <a:pt x="1130" y="304"/>
                  <a:pt x="1128" y="305"/>
                </a:cubicBezTo>
                <a:cubicBezTo>
                  <a:pt x="1127" y="306"/>
                  <a:pt x="1125" y="307"/>
                  <a:pt x="1123" y="307"/>
                </a:cubicBezTo>
                <a:cubicBezTo>
                  <a:pt x="1121" y="308"/>
                  <a:pt x="1119" y="309"/>
                  <a:pt x="1117" y="309"/>
                </a:cubicBezTo>
                <a:cubicBezTo>
                  <a:pt x="1117" y="309"/>
                  <a:pt x="1117" y="309"/>
                  <a:pt x="1117" y="319"/>
                </a:cubicBezTo>
                <a:cubicBezTo>
                  <a:pt x="1120" y="318"/>
                  <a:pt x="1123" y="318"/>
                  <a:pt x="1126" y="316"/>
                </a:cubicBezTo>
                <a:cubicBezTo>
                  <a:pt x="1128" y="315"/>
                  <a:pt x="1130" y="314"/>
                  <a:pt x="1133" y="313"/>
                </a:cubicBezTo>
                <a:cubicBezTo>
                  <a:pt x="1133" y="313"/>
                  <a:pt x="1133" y="313"/>
                  <a:pt x="1133" y="371"/>
                </a:cubicBezTo>
                <a:cubicBezTo>
                  <a:pt x="1133" y="371"/>
                  <a:pt x="1133" y="371"/>
                  <a:pt x="1144" y="371"/>
                </a:cubicBezTo>
                <a:cubicBezTo>
                  <a:pt x="1144" y="371"/>
                  <a:pt x="1144" y="371"/>
                  <a:pt x="1144" y="298"/>
                </a:cubicBezTo>
                <a:close/>
                <a:moveTo>
                  <a:pt x="1190" y="298"/>
                </a:moveTo>
                <a:cubicBezTo>
                  <a:pt x="1190" y="298"/>
                  <a:pt x="1190" y="298"/>
                  <a:pt x="1190" y="298"/>
                </a:cubicBezTo>
                <a:cubicBezTo>
                  <a:pt x="1186" y="298"/>
                  <a:pt x="1186" y="298"/>
                  <a:pt x="1186" y="298"/>
                </a:cubicBezTo>
                <a:cubicBezTo>
                  <a:pt x="1184" y="299"/>
                  <a:pt x="1182" y="301"/>
                  <a:pt x="1180" y="302"/>
                </a:cubicBezTo>
                <a:cubicBezTo>
                  <a:pt x="1179" y="303"/>
                  <a:pt x="1176" y="304"/>
                  <a:pt x="1175" y="305"/>
                </a:cubicBezTo>
                <a:cubicBezTo>
                  <a:pt x="1173" y="305"/>
                  <a:pt x="1171" y="306"/>
                  <a:pt x="1169" y="307"/>
                </a:cubicBezTo>
                <a:cubicBezTo>
                  <a:pt x="1168" y="307"/>
                  <a:pt x="1165" y="308"/>
                  <a:pt x="1164" y="309"/>
                </a:cubicBezTo>
                <a:cubicBezTo>
                  <a:pt x="1164" y="309"/>
                  <a:pt x="1164" y="309"/>
                  <a:pt x="1164" y="319"/>
                </a:cubicBezTo>
                <a:cubicBezTo>
                  <a:pt x="1167" y="318"/>
                  <a:pt x="1170" y="317"/>
                  <a:pt x="1172" y="316"/>
                </a:cubicBezTo>
                <a:cubicBezTo>
                  <a:pt x="1174" y="315"/>
                  <a:pt x="1177" y="314"/>
                  <a:pt x="1179" y="313"/>
                </a:cubicBezTo>
                <a:cubicBezTo>
                  <a:pt x="1179" y="313"/>
                  <a:pt x="1179" y="313"/>
                  <a:pt x="1179" y="371"/>
                </a:cubicBezTo>
                <a:cubicBezTo>
                  <a:pt x="1179" y="371"/>
                  <a:pt x="1179" y="371"/>
                  <a:pt x="1190" y="371"/>
                </a:cubicBezTo>
                <a:cubicBezTo>
                  <a:pt x="1190" y="371"/>
                  <a:pt x="1190" y="371"/>
                  <a:pt x="1190" y="298"/>
                </a:cubicBezTo>
                <a:close/>
                <a:moveTo>
                  <a:pt x="1327" y="330"/>
                </a:moveTo>
                <a:cubicBezTo>
                  <a:pt x="1327" y="330"/>
                  <a:pt x="1327" y="330"/>
                  <a:pt x="1327" y="330"/>
                </a:cubicBezTo>
                <a:cubicBezTo>
                  <a:pt x="1327" y="339"/>
                  <a:pt x="1327" y="339"/>
                  <a:pt x="1327" y="339"/>
                </a:cubicBezTo>
                <a:cubicBezTo>
                  <a:pt x="1333" y="339"/>
                  <a:pt x="1334" y="342"/>
                  <a:pt x="1334" y="344"/>
                </a:cubicBezTo>
                <a:cubicBezTo>
                  <a:pt x="1334" y="347"/>
                  <a:pt x="1333" y="349"/>
                  <a:pt x="1333" y="352"/>
                </a:cubicBezTo>
                <a:cubicBezTo>
                  <a:pt x="1333" y="354"/>
                  <a:pt x="1332" y="356"/>
                  <a:pt x="1332" y="359"/>
                </a:cubicBezTo>
                <a:cubicBezTo>
                  <a:pt x="1332" y="368"/>
                  <a:pt x="1338" y="371"/>
                  <a:pt x="1347" y="371"/>
                </a:cubicBezTo>
                <a:cubicBezTo>
                  <a:pt x="1347" y="371"/>
                  <a:pt x="1347" y="371"/>
                  <a:pt x="1351" y="371"/>
                </a:cubicBezTo>
                <a:cubicBezTo>
                  <a:pt x="1351" y="371"/>
                  <a:pt x="1351" y="371"/>
                  <a:pt x="1351" y="362"/>
                </a:cubicBezTo>
                <a:cubicBezTo>
                  <a:pt x="1351" y="362"/>
                  <a:pt x="1351" y="362"/>
                  <a:pt x="1349" y="362"/>
                </a:cubicBezTo>
                <a:cubicBezTo>
                  <a:pt x="1345" y="362"/>
                  <a:pt x="1344" y="360"/>
                  <a:pt x="1344" y="356"/>
                </a:cubicBezTo>
                <a:cubicBezTo>
                  <a:pt x="1344" y="355"/>
                  <a:pt x="1344" y="353"/>
                  <a:pt x="1345" y="352"/>
                </a:cubicBezTo>
                <a:cubicBezTo>
                  <a:pt x="1345" y="350"/>
                  <a:pt x="1345" y="348"/>
                  <a:pt x="1345" y="346"/>
                </a:cubicBezTo>
                <a:cubicBezTo>
                  <a:pt x="1345" y="338"/>
                  <a:pt x="1342" y="336"/>
                  <a:pt x="1337" y="334"/>
                </a:cubicBezTo>
                <a:cubicBezTo>
                  <a:pt x="1337" y="334"/>
                  <a:pt x="1337" y="334"/>
                  <a:pt x="1337" y="334"/>
                </a:cubicBezTo>
                <a:cubicBezTo>
                  <a:pt x="1342" y="333"/>
                  <a:pt x="1345" y="331"/>
                  <a:pt x="1345" y="323"/>
                </a:cubicBezTo>
                <a:cubicBezTo>
                  <a:pt x="1345" y="321"/>
                  <a:pt x="1345" y="319"/>
                  <a:pt x="1345" y="317"/>
                </a:cubicBezTo>
                <a:cubicBezTo>
                  <a:pt x="1344" y="315"/>
                  <a:pt x="1344" y="313"/>
                  <a:pt x="1344" y="312"/>
                </a:cubicBezTo>
                <a:cubicBezTo>
                  <a:pt x="1344" y="309"/>
                  <a:pt x="1345" y="306"/>
                  <a:pt x="1349" y="306"/>
                </a:cubicBezTo>
                <a:cubicBezTo>
                  <a:pt x="1349" y="306"/>
                  <a:pt x="1349" y="306"/>
                  <a:pt x="1351" y="306"/>
                </a:cubicBezTo>
                <a:cubicBezTo>
                  <a:pt x="1351" y="306"/>
                  <a:pt x="1351" y="306"/>
                  <a:pt x="1351" y="297"/>
                </a:cubicBezTo>
                <a:cubicBezTo>
                  <a:pt x="1351" y="297"/>
                  <a:pt x="1351" y="297"/>
                  <a:pt x="1347" y="297"/>
                </a:cubicBezTo>
                <a:cubicBezTo>
                  <a:pt x="1338" y="297"/>
                  <a:pt x="1332" y="301"/>
                  <a:pt x="1332" y="310"/>
                </a:cubicBezTo>
                <a:cubicBezTo>
                  <a:pt x="1332" y="312"/>
                  <a:pt x="1333" y="315"/>
                  <a:pt x="1333" y="317"/>
                </a:cubicBezTo>
                <a:cubicBezTo>
                  <a:pt x="1333" y="319"/>
                  <a:pt x="1334" y="322"/>
                  <a:pt x="1334" y="324"/>
                </a:cubicBezTo>
                <a:cubicBezTo>
                  <a:pt x="1334" y="327"/>
                  <a:pt x="1333" y="330"/>
                  <a:pt x="1327" y="330"/>
                </a:cubicBezTo>
                <a:close/>
                <a:moveTo>
                  <a:pt x="1381" y="339"/>
                </a:moveTo>
                <a:cubicBezTo>
                  <a:pt x="1381" y="339"/>
                  <a:pt x="1381" y="339"/>
                  <a:pt x="1381" y="339"/>
                </a:cubicBezTo>
                <a:cubicBezTo>
                  <a:pt x="1381" y="330"/>
                  <a:pt x="1381" y="330"/>
                  <a:pt x="1381" y="330"/>
                </a:cubicBezTo>
                <a:cubicBezTo>
                  <a:pt x="1375" y="330"/>
                  <a:pt x="1375" y="327"/>
                  <a:pt x="1375" y="324"/>
                </a:cubicBezTo>
                <a:cubicBezTo>
                  <a:pt x="1375" y="322"/>
                  <a:pt x="1375" y="319"/>
                  <a:pt x="1375" y="317"/>
                </a:cubicBezTo>
                <a:cubicBezTo>
                  <a:pt x="1375" y="315"/>
                  <a:pt x="1375" y="312"/>
                  <a:pt x="1375" y="310"/>
                </a:cubicBezTo>
                <a:cubicBezTo>
                  <a:pt x="1375" y="301"/>
                  <a:pt x="1370" y="297"/>
                  <a:pt x="1361" y="297"/>
                </a:cubicBezTo>
                <a:cubicBezTo>
                  <a:pt x="1361" y="297"/>
                  <a:pt x="1361" y="297"/>
                  <a:pt x="1357" y="297"/>
                </a:cubicBezTo>
                <a:cubicBezTo>
                  <a:pt x="1357" y="297"/>
                  <a:pt x="1357" y="297"/>
                  <a:pt x="1357" y="306"/>
                </a:cubicBezTo>
                <a:cubicBezTo>
                  <a:pt x="1357" y="306"/>
                  <a:pt x="1357" y="306"/>
                  <a:pt x="1359" y="306"/>
                </a:cubicBezTo>
                <a:cubicBezTo>
                  <a:pt x="1362" y="306"/>
                  <a:pt x="1364" y="309"/>
                  <a:pt x="1364" y="312"/>
                </a:cubicBezTo>
                <a:cubicBezTo>
                  <a:pt x="1364" y="313"/>
                  <a:pt x="1364" y="315"/>
                  <a:pt x="1364" y="317"/>
                </a:cubicBezTo>
                <a:cubicBezTo>
                  <a:pt x="1363" y="319"/>
                  <a:pt x="1363" y="321"/>
                  <a:pt x="1363" y="323"/>
                </a:cubicBezTo>
                <a:cubicBezTo>
                  <a:pt x="1363" y="331"/>
                  <a:pt x="1366" y="333"/>
                  <a:pt x="1372" y="334"/>
                </a:cubicBezTo>
                <a:cubicBezTo>
                  <a:pt x="1372" y="334"/>
                  <a:pt x="1372" y="334"/>
                  <a:pt x="1372" y="334"/>
                </a:cubicBezTo>
                <a:cubicBezTo>
                  <a:pt x="1366" y="336"/>
                  <a:pt x="1363" y="338"/>
                  <a:pt x="1363" y="346"/>
                </a:cubicBezTo>
                <a:cubicBezTo>
                  <a:pt x="1363" y="348"/>
                  <a:pt x="1363" y="350"/>
                  <a:pt x="1364" y="352"/>
                </a:cubicBezTo>
                <a:cubicBezTo>
                  <a:pt x="1364" y="353"/>
                  <a:pt x="1364" y="355"/>
                  <a:pt x="1364" y="356"/>
                </a:cubicBezTo>
                <a:cubicBezTo>
                  <a:pt x="1364" y="360"/>
                  <a:pt x="1363" y="362"/>
                  <a:pt x="1359" y="362"/>
                </a:cubicBezTo>
                <a:cubicBezTo>
                  <a:pt x="1359" y="362"/>
                  <a:pt x="1359" y="362"/>
                  <a:pt x="1357" y="362"/>
                </a:cubicBezTo>
                <a:cubicBezTo>
                  <a:pt x="1357" y="362"/>
                  <a:pt x="1357" y="362"/>
                  <a:pt x="1357" y="371"/>
                </a:cubicBezTo>
                <a:cubicBezTo>
                  <a:pt x="1357" y="371"/>
                  <a:pt x="1357" y="371"/>
                  <a:pt x="1361" y="371"/>
                </a:cubicBezTo>
                <a:cubicBezTo>
                  <a:pt x="1370" y="371"/>
                  <a:pt x="1375" y="368"/>
                  <a:pt x="1375" y="359"/>
                </a:cubicBezTo>
                <a:cubicBezTo>
                  <a:pt x="1375" y="356"/>
                  <a:pt x="1375" y="354"/>
                  <a:pt x="1375" y="352"/>
                </a:cubicBezTo>
                <a:cubicBezTo>
                  <a:pt x="1375" y="349"/>
                  <a:pt x="1375" y="347"/>
                  <a:pt x="1375" y="344"/>
                </a:cubicBezTo>
                <a:cubicBezTo>
                  <a:pt x="1375" y="342"/>
                  <a:pt x="1375" y="339"/>
                  <a:pt x="1381" y="339"/>
                </a:cubicBezTo>
                <a:close/>
                <a:moveTo>
                  <a:pt x="1428" y="298"/>
                </a:moveTo>
                <a:cubicBezTo>
                  <a:pt x="1428" y="298"/>
                  <a:pt x="1428" y="298"/>
                  <a:pt x="1428" y="298"/>
                </a:cubicBezTo>
                <a:cubicBezTo>
                  <a:pt x="1423" y="298"/>
                  <a:pt x="1423" y="298"/>
                  <a:pt x="1423" y="298"/>
                </a:cubicBezTo>
                <a:cubicBezTo>
                  <a:pt x="1421" y="299"/>
                  <a:pt x="1420" y="301"/>
                  <a:pt x="1417" y="302"/>
                </a:cubicBezTo>
                <a:cubicBezTo>
                  <a:pt x="1416" y="303"/>
                  <a:pt x="1414" y="304"/>
                  <a:pt x="1412" y="305"/>
                </a:cubicBezTo>
                <a:cubicBezTo>
                  <a:pt x="1410" y="305"/>
                  <a:pt x="1409" y="306"/>
                  <a:pt x="1407" y="307"/>
                </a:cubicBezTo>
                <a:cubicBezTo>
                  <a:pt x="1405" y="307"/>
                  <a:pt x="1404" y="308"/>
                  <a:pt x="1401" y="309"/>
                </a:cubicBezTo>
                <a:cubicBezTo>
                  <a:pt x="1401" y="309"/>
                  <a:pt x="1401" y="309"/>
                  <a:pt x="1401" y="319"/>
                </a:cubicBezTo>
                <a:cubicBezTo>
                  <a:pt x="1404" y="318"/>
                  <a:pt x="1407" y="317"/>
                  <a:pt x="1409" y="316"/>
                </a:cubicBezTo>
                <a:cubicBezTo>
                  <a:pt x="1412" y="315"/>
                  <a:pt x="1415" y="314"/>
                  <a:pt x="1417" y="313"/>
                </a:cubicBezTo>
                <a:cubicBezTo>
                  <a:pt x="1417" y="313"/>
                  <a:pt x="1417" y="313"/>
                  <a:pt x="1417" y="371"/>
                </a:cubicBezTo>
                <a:cubicBezTo>
                  <a:pt x="1417" y="371"/>
                  <a:pt x="1417" y="371"/>
                  <a:pt x="1428" y="371"/>
                </a:cubicBezTo>
                <a:cubicBezTo>
                  <a:pt x="1428" y="371"/>
                  <a:pt x="1428" y="371"/>
                  <a:pt x="1428" y="298"/>
                </a:cubicBezTo>
                <a:close/>
                <a:moveTo>
                  <a:pt x="1475" y="298"/>
                </a:moveTo>
                <a:cubicBezTo>
                  <a:pt x="1475" y="298"/>
                  <a:pt x="1475" y="298"/>
                  <a:pt x="1475" y="298"/>
                </a:cubicBezTo>
                <a:cubicBezTo>
                  <a:pt x="1470" y="298"/>
                  <a:pt x="1470" y="298"/>
                  <a:pt x="1470" y="298"/>
                </a:cubicBezTo>
                <a:cubicBezTo>
                  <a:pt x="1468" y="299"/>
                  <a:pt x="1466" y="301"/>
                  <a:pt x="1464" y="302"/>
                </a:cubicBezTo>
                <a:cubicBezTo>
                  <a:pt x="1463" y="303"/>
                  <a:pt x="1460" y="304"/>
                  <a:pt x="1459" y="305"/>
                </a:cubicBezTo>
                <a:cubicBezTo>
                  <a:pt x="1457" y="306"/>
                  <a:pt x="1455" y="307"/>
                  <a:pt x="1454" y="307"/>
                </a:cubicBezTo>
                <a:cubicBezTo>
                  <a:pt x="1452" y="308"/>
                  <a:pt x="1450" y="309"/>
                  <a:pt x="1448" y="309"/>
                </a:cubicBezTo>
                <a:cubicBezTo>
                  <a:pt x="1448" y="309"/>
                  <a:pt x="1448" y="309"/>
                  <a:pt x="1448" y="319"/>
                </a:cubicBezTo>
                <a:cubicBezTo>
                  <a:pt x="1451" y="318"/>
                  <a:pt x="1454" y="318"/>
                  <a:pt x="1456" y="316"/>
                </a:cubicBezTo>
                <a:cubicBezTo>
                  <a:pt x="1459" y="315"/>
                  <a:pt x="1461" y="314"/>
                  <a:pt x="1463" y="313"/>
                </a:cubicBezTo>
                <a:cubicBezTo>
                  <a:pt x="1463" y="313"/>
                  <a:pt x="1463" y="313"/>
                  <a:pt x="1463" y="371"/>
                </a:cubicBezTo>
                <a:cubicBezTo>
                  <a:pt x="1463" y="371"/>
                  <a:pt x="1463" y="371"/>
                  <a:pt x="1475" y="371"/>
                </a:cubicBezTo>
                <a:cubicBezTo>
                  <a:pt x="1475" y="371"/>
                  <a:pt x="1475" y="371"/>
                  <a:pt x="1475" y="298"/>
                </a:cubicBezTo>
                <a:close/>
                <a:moveTo>
                  <a:pt x="1520" y="298"/>
                </a:moveTo>
                <a:cubicBezTo>
                  <a:pt x="1520" y="298"/>
                  <a:pt x="1520" y="298"/>
                  <a:pt x="1520" y="298"/>
                </a:cubicBezTo>
                <a:cubicBezTo>
                  <a:pt x="1516" y="298"/>
                  <a:pt x="1516" y="298"/>
                  <a:pt x="1516" y="298"/>
                </a:cubicBezTo>
                <a:cubicBezTo>
                  <a:pt x="1514" y="299"/>
                  <a:pt x="1513" y="301"/>
                  <a:pt x="1510" y="302"/>
                </a:cubicBezTo>
                <a:cubicBezTo>
                  <a:pt x="1509" y="303"/>
                  <a:pt x="1507" y="304"/>
                  <a:pt x="1505" y="305"/>
                </a:cubicBezTo>
                <a:cubicBezTo>
                  <a:pt x="1503" y="306"/>
                  <a:pt x="1502" y="307"/>
                  <a:pt x="1500" y="307"/>
                </a:cubicBezTo>
                <a:cubicBezTo>
                  <a:pt x="1498" y="308"/>
                  <a:pt x="1496" y="309"/>
                  <a:pt x="1495" y="309"/>
                </a:cubicBezTo>
                <a:cubicBezTo>
                  <a:pt x="1495" y="309"/>
                  <a:pt x="1495" y="309"/>
                  <a:pt x="1495" y="319"/>
                </a:cubicBezTo>
                <a:cubicBezTo>
                  <a:pt x="1497" y="318"/>
                  <a:pt x="1500" y="318"/>
                  <a:pt x="1502" y="316"/>
                </a:cubicBezTo>
                <a:cubicBezTo>
                  <a:pt x="1505" y="315"/>
                  <a:pt x="1508" y="314"/>
                  <a:pt x="1509" y="313"/>
                </a:cubicBezTo>
                <a:cubicBezTo>
                  <a:pt x="1509" y="313"/>
                  <a:pt x="1509" y="313"/>
                  <a:pt x="1509" y="371"/>
                </a:cubicBezTo>
                <a:cubicBezTo>
                  <a:pt x="1509" y="371"/>
                  <a:pt x="1509" y="371"/>
                  <a:pt x="1520" y="371"/>
                </a:cubicBezTo>
                <a:cubicBezTo>
                  <a:pt x="1520" y="371"/>
                  <a:pt x="1520" y="371"/>
                  <a:pt x="1520" y="298"/>
                </a:cubicBezTo>
                <a:close/>
                <a:moveTo>
                  <a:pt x="1270" y="345"/>
                </a:moveTo>
                <a:cubicBezTo>
                  <a:pt x="1270" y="347"/>
                  <a:pt x="1271" y="348"/>
                  <a:pt x="1272" y="350"/>
                </a:cubicBezTo>
                <a:cubicBezTo>
                  <a:pt x="1272" y="351"/>
                  <a:pt x="1272" y="353"/>
                  <a:pt x="1273" y="355"/>
                </a:cubicBezTo>
                <a:cubicBezTo>
                  <a:pt x="1273" y="356"/>
                  <a:pt x="1273" y="358"/>
                  <a:pt x="1273" y="360"/>
                </a:cubicBezTo>
                <a:cubicBezTo>
                  <a:pt x="1274" y="363"/>
                  <a:pt x="1273" y="364"/>
                  <a:pt x="1270" y="364"/>
                </a:cubicBezTo>
                <a:cubicBezTo>
                  <a:pt x="1267" y="364"/>
                  <a:pt x="1264" y="364"/>
                  <a:pt x="1261" y="364"/>
                </a:cubicBezTo>
                <a:cubicBezTo>
                  <a:pt x="1261" y="364"/>
                  <a:pt x="1260" y="364"/>
                  <a:pt x="1260" y="364"/>
                </a:cubicBezTo>
                <a:cubicBezTo>
                  <a:pt x="1258" y="366"/>
                  <a:pt x="1257" y="367"/>
                  <a:pt x="1255" y="369"/>
                </a:cubicBezTo>
                <a:cubicBezTo>
                  <a:pt x="1253" y="371"/>
                  <a:pt x="1250" y="371"/>
                  <a:pt x="1248" y="369"/>
                </a:cubicBezTo>
                <a:cubicBezTo>
                  <a:pt x="1246" y="367"/>
                  <a:pt x="1245" y="365"/>
                  <a:pt x="1243" y="362"/>
                </a:cubicBezTo>
                <a:cubicBezTo>
                  <a:pt x="1242" y="360"/>
                  <a:pt x="1243" y="359"/>
                  <a:pt x="1245" y="357"/>
                </a:cubicBezTo>
                <a:cubicBezTo>
                  <a:pt x="1242" y="357"/>
                  <a:pt x="1241" y="357"/>
                  <a:pt x="1239" y="357"/>
                </a:cubicBezTo>
                <a:cubicBezTo>
                  <a:pt x="1239" y="359"/>
                  <a:pt x="1237" y="361"/>
                  <a:pt x="1237" y="363"/>
                </a:cubicBezTo>
                <a:cubicBezTo>
                  <a:pt x="1237" y="364"/>
                  <a:pt x="1236" y="365"/>
                  <a:pt x="1236" y="365"/>
                </a:cubicBezTo>
                <a:cubicBezTo>
                  <a:pt x="1236" y="369"/>
                  <a:pt x="1235" y="370"/>
                  <a:pt x="1232" y="369"/>
                </a:cubicBezTo>
                <a:cubicBezTo>
                  <a:pt x="1229" y="369"/>
                  <a:pt x="1226" y="368"/>
                  <a:pt x="1223" y="367"/>
                </a:cubicBezTo>
                <a:cubicBezTo>
                  <a:pt x="1221" y="367"/>
                  <a:pt x="1221" y="365"/>
                  <a:pt x="1221" y="363"/>
                </a:cubicBezTo>
                <a:cubicBezTo>
                  <a:pt x="1221" y="362"/>
                  <a:pt x="1221" y="362"/>
                  <a:pt x="1222" y="362"/>
                </a:cubicBezTo>
                <a:cubicBezTo>
                  <a:pt x="1219" y="360"/>
                  <a:pt x="1217" y="360"/>
                  <a:pt x="1215" y="358"/>
                </a:cubicBezTo>
                <a:cubicBezTo>
                  <a:pt x="1214" y="357"/>
                  <a:pt x="1213" y="355"/>
                  <a:pt x="1212" y="354"/>
                </a:cubicBezTo>
                <a:cubicBezTo>
                  <a:pt x="1211" y="352"/>
                  <a:pt x="1211" y="350"/>
                  <a:pt x="1213" y="348"/>
                </a:cubicBezTo>
                <a:cubicBezTo>
                  <a:pt x="1216" y="346"/>
                  <a:pt x="1217" y="343"/>
                  <a:pt x="1216" y="339"/>
                </a:cubicBezTo>
                <a:cubicBezTo>
                  <a:pt x="1216" y="337"/>
                  <a:pt x="1216" y="335"/>
                  <a:pt x="1216" y="333"/>
                </a:cubicBezTo>
                <a:cubicBezTo>
                  <a:pt x="1215" y="333"/>
                  <a:pt x="1213" y="332"/>
                  <a:pt x="1212" y="331"/>
                </a:cubicBezTo>
                <a:cubicBezTo>
                  <a:pt x="1211" y="329"/>
                  <a:pt x="1210" y="327"/>
                  <a:pt x="1210" y="325"/>
                </a:cubicBezTo>
                <a:cubicBezTo>
                  <a:pt x="1210" y="323"/>
                  <a:pt x="1213" y="320"/>
                  <a:pt x="1216" y="319"/>
                </a:cubicBezTo>
                <a:cubicBezTo>
                  <a:pt x="1217" y="320"/>
                  <a:pt x="1217" y="321"/>
                  <a:pt x="1217" y="322"/>
                </a:cubicBezTo>
                <a:cubicBezTo>
                  <a:pt x="1217" y="323"/>
                  <a:pt x="1217" y="323"/>
                  <a:pt x="1217" y="325"/>
                </a:cubicBezTo>
                <a:cubicBezTo>
                  <a:pt x="1217" y="324"/>
                  <a:pt x="1216" y="324"/>
                  <a:pt x="1216" y="324"/>
                </a:cubicBezTo>
                <a:cubicBezTo>
                  <a:pt x="1215" y="325"/>
                  <a:pt x="1215" y="327"/>
                  <a:pt x="1214" y="329"/>
                </a:cubicBezTo>
                <a:cubicBezTo>
                  <a:pt x="1215" y="328"/>
                  <a:pt x="1216" y="328"/>
                  <a:pt x="1217" y="328"/>
                </a:cubicBezTo>
                <a:cubicBezTo>
                  <a:pt x="1218" y="327"/>
                  <a:pt x="1219" y="326"/>
                  <a:pt x="1219" y="325"/>
                </a:cubicBezTo>
                <a:cubicBezTo>
                  <a:pt x="1224" y="318"/>
                  <a:pt x="1230" y="314"/>
                  <a:pt x="1237" y="312"/>
                </a:cubicBezTo>
                <a:cubicBezTo>
                  <a:pt x="1241" y="312"/>
                  <a:pt x="1244" y="311"/>
                  <a:pt x="1246" y="308"/>
                </a:cubicBezTo>
                <a:cubicBezTo>
                  <a:pt x="1246" y="308"/>
                  <a:pt x="1247" y="307"/>
                  <a:pt x="1247" y="307"/>
                </a:cubicBezTo>
                <a:cubicBezTo>
                  <a:pt x="1250" y="307"/>
                  <a:pt x="1252" y="304"/>
                  <a:pt x="1253" y="303"/>
                </a:cubicBezTo>
                <a:cubicBezTo>
                  <a:pt x="1261" y="295"/>
                  <a:pt x="1273" y="295"/>
                  <a:pt x="1281" y="301"/>
                </a:cubicBezTo>
                <a:cubicBezTo>
                  <a:pt x="1283" y="303"/>
                  <a:pt x="1286" y="305"/>
                  <a:pt x="1288" y="307"/>
                </a:cubicBezTo>
                <a:cubicBezTo>
                  <a:pt x="1290" y="308"/>
                  <a:pt x="1291" y="310"/>
                  <a:pt x="1292" y="312"/>
                </a:cubicBezTo>
                <a:cubicBezTo>
                  <a:pt x="1293" y="314"/>
                  <a:pt x="1293" y="314"/>
                  <a:pt x="1295" y="312"/>
                </a:cubicBezTo>
                <a:cubicBezTo>
                  <a:pt x="1295" y="312"/>
                  <a:pt x="1296" y="311"/>
                  <a:pt x="1297" y="310"/>
                </a:cubicBezTo>
                <a:cubicBezTo>
                  <a:pt x="1299" y="308"/>
                  <a:pt x="1302" y="308"/>
                  <a:pt x="1303" y="311"/>
                </a:cubicBezTo>
                <a:cubicBezTo>
                  <a:pt x="1304" y="314"/>
                  <a:pt x="1305" y="317"/>
                  <a:pt x="1306" y="320"/>
                </a:cubicBezTo>
                <a:cubicBezTo>
                  <a:pt x="1306" y="324"/>
                  <a:pt x="1306" y="329"/>
                  <a:pt x="1304" y="333"/>
                </a:cubicBezTo>
                <a:cubicBezTo>
                  <a:pt x="1302" y="339"/>
                  <a:pt x="1297" y="343"/>
                  <a:pt x="1291" y="343"/>
                </a:cubicBezTo>
                <a:cubicBezTo>
                  <a:pt x="1290" y="343"/>
                  <a:pt x="1290" y="343"/>
                  <a:pt x="1289" y="343"/>
                </a:cubicBezTo>
                <a:cubicBezTo>
                  <a:pt x="1286" y="343"/>
                  <a:pt x="1285" y="343"/>
                  <a:pt x="1284" y="345"/>
                </a:cubicBezTo>
                <a:cubicBezTo>
                  <a:pt x="1283" y="350"/>
                  <a:pt x="1277" y="351"/>
                  <a:pt x="1274" y="348"/>
                </a:cubicBezTo>
                <a:cubicBezTo>
                  <a:pt x="1273" y="347"/>
                  <a:pt x="1272" y="346"/>
                  <a:pt x="1271" y="345"/>
                </a:cubicBezTo>
                <a:cubicBezTo>
                  <a:pt x="1270" y="345"/>
                  <a:pt x="1270" y="345"/>
                  <a:pt x="1270" y="345"/>
                </a:cubicBezTo>
                <a:close/>
                <a:moveTo>
                  <a:pt x="1264" y="341"/>
                </a:moveTo>
                <a:cubicBezTo>
                  <a:pt x="1268" y="343"/>
                  <a:pt x="1272" y="344"/>
                  <a:pt x="1274" y="346"/>
                </a:cubicBezTo>
                <a:cubicBezTo>
                  <a:pt x="1276" y="348"/>
                  <a:pt x="1278" y="349"/>
                  <a:pt x="1280" y="348"/>
                </a:cubicBezTo>
                <a:cubicBezTo>
                  <a:pt x="1282" y="347"/>
                  <a:pt x="1284" y="345"/>
                  <a:pt x="1284" y="342"/>
                </a:cubicBezTo>
                <a:cubicBezTo>
                  <a:pt x="1284" y="343"/>
                  <a:pt x="1283" y="343"/>
                  <a:pt x="1283" y="343"/>
                </a:cubicBezTo>
                <a:cubicBezTo>
                  <a:pt x="1282" y="344"/>
                  <a:pt x="1281" y="345"/>
                  <a:pt x="1281" y="346"/>
                </a:cubicBezTo>
                <a:cubicBezTo>
                  <a:pt x="1279" y="348"/>
                  <a:pt x="1278" y="347"/>
                  <a:pt x="1277" y="347"/>
                </a:cubicBezTo>
                <a:cubicBezTo>
                  <a:pt x="1277" y="347"/>
                  <a:pt x="1276" y="346"/>
                  <a:pt x="1276" y="345"/>
                </a:cubicBezTo>
                <a:cubicBezTo>
                  <a:pt x="1276" y="343"/>
                  <a:pt x="1277" y="341"/>
                  <a:pt x="1277" y="339"/>
                </a:cubicBezTo>
                <a:cubicBezTo>
                  <a:pt x="1280" y="339"/>
                  <a:pt x="1283" y="341"/>
                  <a:pt x="1287" y="341"/>
                </a:cubicBezTo>
                <a:cubicBezTo>
                  <a:pt x="1294" y="342"/>
                  <a:pt x="1300" y="341"/>
                  <a:pt x="1303" y="332"/>
                </a:cubicBezTo>
                <a:cubicBezTo>
                  <a:pt x="1305" y="327"/>
                  <a:pt x="1304" y="322"/>
                  <a:pt x="1304" y="317"/>
                </a:cubicBezTo>
                <a:cubicBezTo>
                  <a:pt x="1303" y="315"/>
                  <a:pt x="1302" y="314"/>
                  <a:pt x="1302" y="312"/>
                </a:cubicBezTo>
                <a:cubicBezTo>
                  <a:pt x="1301" y="310"/>
                  <a:pt x="1300" y="310"/>
                  <a:pt x="1299" y="311"/>
                </a:cubicBezTo>
                <a:cubicBezTo>
                  <a:pt x="1297" y="313"/>
                  <a:pt x="1295" y="314"/>
                  <a:pt x="1293" y="315"/>
                </a:cubicBezTo>
                <a:cubicBezTo>
                  <a:pt x="1293" y="316"/>
                  <a:pt x="1292" y="316"/>
                  <a:pt x="1292" y="318"/>
                </a:cubicBezTo>
                <a:cubicBezTo>
                  <a:pt x="1293" y="321"/>
                  <a:pt x="1292" y="324"/>
                  <a:pt x="1291" y="327"/>
                </a:cubicBezTo>
                <a:cubicBezTo>
                  <a:pt x="1291" y="325"/>
                  <a:pt x="1292" y="323"/>
                  <a:pt x="1292" y="322"/>
                </a:cubicBezTo>
                <a:cubicBezTo>
                  <a:pt x="1292" y="321"/>
                  <a:pt x="1291" y="320"/>
                  <a:pt x="1291" y="320"/>
                </a:cubicBezTo>
                <a:cubicBezTo>
                  <a:pt x="1290" y="320"/>
                  <a:pt x="1290" y="320"/>
                  <a:pt x="1290" y="321"/>
                </a:cubicBezTo>
                <a:cubicBezTo>
                  <a:pt x="1289" y="322"/>
                  <a:pt x="1288" y="323"/>
                  <a:pt x="1287" y="325"/>
                </a:cubicBezTo>
                <a:cubicBezTo>
                  <a:pt x="1287" y="325"/>
                  <a:pt x="1287" y="325"/>
                  <a:pt x="1287" y="325"/>
                </a:cubicBezTo>
                <a:cubicBezTo>
                  <a:pt x="1287" y="323"/>
                  <a:pt x="1288" y="322"/>
                  <a:pt x="1288" y="319"/>
                </a:cubicBezTo>
                <a:cubicBezTo>
                  <a:pt x="1287" y="320"/>
                  <a:pt x="1286" y="320"/>
                  <a:pt x="1286" y="321"/>
                </a:cubicBezTo>
                <a:cubicBezTo>
                  <a:pt x="1285" y="322"/>
                  <a:pt x="1285" y="322"/>
                  <a:pt x="1284" y="323"/>
                </a:cubicBezTo>
                <a:cubicBezTo>
                  <a:pt x="1285" y="320"/>
                  <a:pt x="1285" y="320"/>
                  <a:pt x="1291" y="318"/>
                </a:cubicBezTo>
                <a:cubicBezTo>
                  <a:pt x="1291" y="318"/>
                  <a:pt x="1290" y="317"/>
                  <a:pt x="1290" y="317"/>
                </a:cubicBezTo>
                <a:cubicBezTo>
                  <a:pt x="1287" y="318"/>
                  <a:pt x="1286" y="316"/>
                  <a:pt x="1286" y="314"/>
                </a:cubicBezTo>
                <a:cubicBezTo>
                  <a:pt x="1288" y="314"/>
                  <a:pt x="1289" y="313"/>
                  <a:pt x="1291" y="313"/>
                </a:cubicBezTo>
                <a:cubicBezTo>
                  <a:pt x="1289" y="310"/>
                  <a:pt x="1288" y="308"/>
                  <a:pt x="1284" y="307"/>
                </a:cubicBezTo>
                <a:cubicBezTo>
                  <a:pt x="1284" y="307"/>
                  <a:pt x="1284" y="307"/>
                  <a:pt x="1284" y="306"/>
                </a:cubicBezTo>
                <a:cubicBezTo>
                  <a:pt x="1281" y="304"/>
                  <a:pt x="1279" y="302"/>
                  <a:pt x="1276" y="300"/>
                </a:cubicBezTo>
                <a:cubicBezTo>
                  <a:pt x="1274" y="299"/>
                  <a:pt x="1271" y="298"/>
                  <a:pt x="1269" y="298"/>
                </a:cubicBezTo>
                <a:cubicBezTo>
                  <a:pt x="1266" y="299"/>
                  <a:pt x="1262" y="300"/>
                  <a:pt x="1259" y="301"/>
                </a:cubicBezTo>
                <a:cubicBezTo>
                  <a:pt x="1257" y="302"/>
                  <a:pt x="1254" y="303"/>
                  <a:pt x="1252" y="306"/>
                </a:cubicBezTo>
                <a:cubicBezTo>
                  <a:pt x="1254" y="306"/>
                  <a:pt x="1255" y="306"/>
                  <a:pt x="1256" y="306"/>
                </a:cubicBezTo>
                <a:cubicBezTo>
                  <a:pt x="1256" y="307"/>
                  <a:pt x="1255" y="307"/>
                  <a:pt x="1254" y="307"/>
                </a:cubicBezTo>
                <a:cubicBezTo>
                  <a:pt x="1252" y="308"/>
                  <a:pt x="1249" y="307"/>
                  <a:pt x="1247" y="310"/>
                </a:cubicBezTo>
                <a:cubicBezTo>
                  <a:pt x="1244" y="314"/>
                  <a:pt x="1240" y="317"/>
                  <a:pt x="1236" y="322"/>
                </a:cubicBezTo>
                <a:cubicBezTo>
                  <a:pt x="1235" y="323"/>
                  <a:pt x="1234" y="326"/>
                  <a:pt x="1233" y="328"/>
                </a:cubicBezTo>
                <a:cubicBezTo>
                  <a:pt x="1233" y="329"/>
                  <a:pt x="1233" y="329"/>
                  <a:pt x="1233" y="330"/>
                </a:cubicBezTo>
                <a:cubicBezTo>
                  <a:pt x="1234" y="332"/>
                  <a:pt x="1235" y="334"/>
                  <a:pt x="1237" y="336"/>
                </a:cubicBezTo>
                <a:cubicBezTo>
                  <a:pt x="1238" y="334"/>
                  <a:pt x="1239" y="333"/>
                  <a:pt x="1241" y="331"/>
                </a:cubicBezTo>
                <a:cubicBezTo>
                  <a:pt x="1240" y="333"/>
                  <a:pt x="1240" y="334"/>
                  <a:pt x="1239" y="335"/>
                </a:cubicBezTo>
                <a:cubicBezTo>
                  <a:pt x="1238" y="337"/>
                  <a:pt x="1237" y="338"/>
                  <a:pt x="1237" y="339"/>
                </a:cubicBezTo>
                <a:cubicBezTo>
                  <a:pt x="1237" y="340"/>
                  <a:pt x="1237" y="341"/>
                  <a:pt x="1237" y="342"/>
                </a:cubicBezTo>
                <a:cubicBezTo>
                  <a:pt x="1240" y="346"/>
                  <a:pt x="1243" y="346"/>
                  <a:pt x="1247" y="344"/>
                </a:cubicBezTo>
                <a:cubicBezTo>
                  <a:pt x="1249" y="342"/>
                  <a:pt x="1252" y="341"/>
                  <a:pt x="1255" y="340"/>
                </a:cubicBezTo>
                <a:cubicBezTo>
                  <a:pt x="1256" y="340"/>
                  <a:pt x="1257" y="339"/>
                  <a:pt x="1257" y="337"/>
                </a:cubicBezTo>
                <a:cubicBezTo>
                  <a:pt x="1257" y="334"/>
                  <a:pt x="1257" y="331"/>
                  <a:pt x="1257" y="327"/>
                </a:cubicBezTo>
                <a:cubicBezTo>
                  <a:pt x="1257" y="324"/>
                  <a:pt x="1257" y="322"/>
                  <a:pt x="1257" y="318"/>
                </a:cubicBezTo>
                <a:cubicBezTo>
                  <a:pt x="1258" y="321"/>
                  <a:pt x="1259" y="324"/>
                  <a:pt x="1259" y="326"/>
                </a:cubicBezTo>
                <a:cubicBezTo>
                  <a:pt x="1260" y="331"/>
                  <a:pt x="1260" y="335"/>
                  <a:pt x="1259" y="340"/>
                </a:cubicBezTo>
                <a:cubicBezTo>
                  <a:pt x="1258" y="341"/>
                  <a:pt x="1257" y="341"/>
                  <a:pt x="1257" y="341"/>
                </a:cubicBezTo>
                <a:cubicBezTo>
                  <a:pt x="1253" y="342"/>
                  <a:pt x="1250" y="344"/>
                  <a:pt x="1247" y="345"/>
                </a:cubicBezTo>
                <a:cubicBezTo>
                  <a:pt x="1242" y="348"/>
                  <a:pt x="1239" y="346"/>
                  <a:pt x="1235" y="343"/>
                </a:cubicBezTo>
                <a:cubicBezTo>
                  <a:pt x="1235" y="342"/>
                  <a:pt x="1235" y="341"/>
                  <a:pt x="1235" y="341"/>
                </a:cubicBezTo>
                <a:cubicBezTo>
                  <a:pt x="1236" y="338"/>
                  <a:pt x="1235" y="336"/>
                  <a:pt x="1233" y="334"/>
                </a:cubicBezTo>
                <a:cubicBezTo>
                  <a:pt x="1232" y="332"/>
                  <a:pt x="1230" y="330"/>
                  <a:pt x="1232" y="327"/>
                </a:cubicBezTo>
                <a:cubicBezTo>
                  <a:pt x="1232" y="325"/>
                  <a:pt x="1233" y="323"/>
                  <a:pt x="1234" y="322"/>
                </a:cubicBezTo>
                <a:cubicBezTo>
                  <a:pt x="1236" y="319"/>
                  <a:pt x="1238" y="317"/>
                  <a:pt x="1240" y="314"/>
                </a:cubicBezTo>
                <a:cubicBezTo>
                  <a:pt x="1240" y="314"/>
                  <a:pt x="1239" y="314"/>
                  <a:pt x="1239" y="314"/>
                </a:cubicBezTo>
                <a:cubicBezTo>
                  <a:pt x="1234" y="315"/>
                  <a:pt x="1230" y="317"/>
                  <a:pt x="1226" y="320"/>
                </a:cubicBezTo>
                <a:cubicBezTo>
                  <a:pt x="1221" y="324"/>
                  <a:pt x="1218" y="329"/>
                  <a:pt x="1218" y="336"/>
                </a:cubicBezTo>
                <a:cubicBezTo>
                  <a:pt x="1217" y="343"/>
                  <a:pt x="1220" y="349"/>
                  <a:pt x="1223" y="355"/>
                </a:cubicBezTo>
                <a:cubicBezTo>
                  <a:pt x="1224" y="356"/>
                  <a:pt x="1224" y="357"/>
                  <a:pt x="1224" y="358"/>
                </a:cubicBezTo>
                <a:cubicBezTo>
                  <a:pt x="1224" y="360"/>
                  <a:pt x="1224" y="362"/>
                  <a:pt x="1223" y="363"/>
                </a:cubicBezTo>
                <a:cubicBezTo>
                  <a:pt x="1222" y="365"/>
                  <a:pt x="1223" y="365"/>
                  <a:pt x="1224" y="366"/>
                </a:cubicBezTo>
                <a:cubicBezTo>
                  <a:pt x="1227" y="367"/>
                  <a:pt x="1230" y="367"/>
                  <a:pt x="1233" y="367"/>
                </a:cubicBezTo>
                <a:cubicBezTo>
                  <a:pt x="1233" y="367"/>
                  <a:pt x="1234" y="367"/>
                  <a:pt x="1234" y="366"/>
                </a:cubicBezTo>
                <a:cubicBezTo>
                  <a:pt x="1235" y="365"/>
                  <a:pt x="1235" y="363"/>
                  <a:pt x="1235" y="363"/>
                </a:cubicBezTo>
                <a:cubicBezTo>
                  <a:pt x="1237" y="360"/>
                  <a:pt x="1237" y="358"/>
                  <a:pt x="1237" y="355"/>
                </a:cubicBezTo>
                <a:cubicBezTo>
                  <a:pt x="1237" y="354"/>
                  <a:pt x="1237" y="354"/>
                  <a:pt x="1237" y="354"/>
                </a:cubicBezTo>
                <a:cubicBezTo>
                  <a:pt x="1237" y="353"/>
                  <a:pt x="1237" y="353"/>
                  <a:pt x="1237" y="353"/>
                </a:cubicBezTo>
                <a:cubicBezTo>
                  <a:pt x="1238" y="356"/>
                  <a:pt x="1239" y="356"/>
                  <a:pt x="1241" y="356"/>
                </a:cubicBezTo>
                <a:cubicBezTo>
                  <a:pt x="1242" y="356"/>
                  <a:pt x="1243" y="356"/>
                  <a:pt x="1244" y="356"/>
                </a:cubicBezTo>
                <a:cubicBezTo>
                  <a:pt x="1246" y="356"/>
                  <a:pt x="1250" y="356"/>
                  <a:pt x="1250" y="352"/>
                </a:cubicBezTo>
                <a:cubicBezTo>
                  <a:pt x="1250" y="354"/>
                  <a:pt x="1250" y="356"/>
                  <a:pt x="1250" y="357"/>
                </a:cubicBezTo>
                <a:cubicBezTo>
                  <a:pt x="1249" y="358"/>
                  <a:pt x="1248" y="358"/>
                  <a:pt x="1246" y="359"/>
                </a:cubicBezTo>
                <a:cubicBezTo>
                  <a:pt x="1245" y="360"/>
                  <a:pt x="1244" y="361"/>
                  <a:pt x="1245" y="362"/>
                </a:cubicBezTo>
                <a:cubicBezTo>
                  <a:pt x="1246" y="364"/>
                  <a:pt x="1248" y="366"/>
                  <a:pt x="1249" y="368"/>
                </a:cubicBezTo>
                <a:cubicBezTo>
                  <a:pt x="1251" y="369"/>
                  <a:pt x="1253" y="369"/>
                  <a:pt x="1254" y="367"/>
                </a:cubicBezTo>
                <a:cubicBezTo>
                  <a:pt x="1255" y="367"/>
                  <a:pt x="1255" y="366"/>
                  <a:pt x="1256" y="365"/>
                </a:cubicBezTo>
                <a:cubicBezTo>
                  <a:pt x="1258" y="364"/>
                  <a:pt x="1259" y="363"/>
                  <a:pt x="1261" y="362"/>
                </a:cubicBezTo>
                <a:cubicBezTo>
                  <a:pt x="1265" y="357"/>
                  <a:pt x="1267" y="351"/>
                  <a:pt x="1269" y="345"/>
                </a:cubicBezTo>
                <a:cubicBezTo>
                  <a:pt x="1269" y="345"/>
                  <a:pt x="1268" y="344"/>
                  <a:pt x="1268" y="344"/>
                </a:cubicBezTo>
                <a:cubicBezTo>
                  <a:pt x="1267" y="343"/>
                  <a:pt x="1266" y="342"/>
                  <a:pt x="1264" y="341"/>
                </a:cubicBezTo>
                <a:close/>
                <a:moveTo>
                  <a:pt x="1217" y="347"/>
                </a:moveTo>
                <a:cubicBezTo>
                  <a:pt x="1217" y="348"/>
                  <a:pt x="1215" y="349"/>
                  <a:pt x="1214" y="350"/>
                </a:cubicBezTo>
                <a:cubicBezTo>
                  <a:pt x="1213" y="350"/>
                  <a:pt x="1213" y="351"/>
                  <a:pt x="1213" y="352"/>
                </a:cubicBezTo>
                <a:cubicBezTo>
                  <a:pt x="1213" y="355"/>
                  <a:pt x="1217" y="359"/>
                  <a:pt x="1221" y="359"/>
                </a:cubicBezTo>
                <a:cubicBezTo>
                  <a:pt x="1222" y="359"/>
                  <a:pt x="1223" y="358"/>
                  <a:pt x="1222" y="356"/>
                </a:cubicBezTo>
                <a:cubicBezTo>
                  <a:pt x="1221" y="353"/>
                  <a:pt x="1219" y="350"/>
                  <a:pt x="1217" y="347"/>
                </a:cubicBezTo>
                <a:close/>
                <a:moveTo>
                  <a:pt x="1270" y="349"/>
                </a:moveTo>
                <a:cubicBezTo>
                  <a:pt x="1268" y="354"/>
                  <a:pt x="1265" y="358"/>
                  <a:pt x="1263" y="363"/>
                </a:cubicBezTo>
                <a:cubicBezTo>
                  <a:pt x="1266" y="363"/>
                  <a:pt x="1268" y="363"/>
                  <a:pt x="1271" y="363"/>
                </a:cubicBezTo>
                <a:cubicBezTo>
                  <a:pt x="1271" y="363"/>
                  <a:pt x="1272" y="362"/>
                  <a:pt x="1272" y="361"/>
                </a:cubicBezTo>
                <a:cubicBezTo>
                  <a:pt x="1272" y="358"/>
                  <a:pt x="1272" y="356"/>
                  <a:pt x="1271" y="354"/>
                </a:cubicBezTo>
                <a:cubicBezTo>
                  <a:pt x="1271" y="352"/>
                  <a:pt x="1270" y="351"/>
                  <a:pt x="1270" y="349"/>
                </a:cubicBezTo>
                <a:close/>
                <a:moveTo>
                  <a:pt x="1217" y="329"/>
                </a:moveTo>
                <a:cubicBezTo>
                  <a:pt x="1217" y="329"/>
                  <a:pt x="1216" y="330"/>
                  <a:pt x="1215" y="330"/>
                </a:cubicBezTo>
                <a:cubicBezTo>
                  <a:pt x="1215" y="330"/>
                  <a:pt x="1214" y="330"/>
                  <a:pt x="1214" y="329"/>
                </a:cubicBezTo>
                <a:cubicBezTo>
                  <a:pt x="1213" y="329"/>
                  <a:pt x="1213" y="328"/>
                  <a:pt x="1213" y="327"/>
                </a:cubicBezTo>
                <a:cubicBezTo>
                  <a:pt x="1214" y="325"/>
                  <a:pt x="1214" y="323"/>
                  <a:pt x="1215" y="322"/>
                </a:cubicBezTo>
                <a:cubicBezTo>
                  <a:pt x="1215" y="322"/>
                  <a:pt x="1215" y="322"/>
                  <a:pt x="1214" y="322"/>
                </a:cubicBezTo>
                <a:cubicBezTo>
                  <a:pt x="1213" y="322"/>
                  <a:pt x="1212" y="323"/>
                  <a:pt x="1212" y="324"/>
                </a:cubicBezTo>
                <a:cubicBezTo>
                  <a:pt x="1211" y="325"/>
                  <a:pt x="1212" y="331"/>
                  <a:pt x="1214" y="331"/>
                </a:cubicBezTo>
                <a:cubicBezTo>
                  <a:pt x="1215" y="332"/>
                  <a:pt x="1217" y="331"/>
                  <a:pt x="1217" y="329"/>
                </a:cubicBezTo>
                <a:close/>
                <a:moveTo>
                  <a:pt x="1218" y="347"/>
                </a:moveTo>
                <a:cubicBezTo>
                  <a:pt x="1217" y="348"/>
                  <a:pt x="1215" y="349"/>
                  <a:pt x="1214" y="350"/>
                </a:cubicBezTo>
                <a:cubicBezTo>
                  <a:pt x="1214" y="350"/>
                  <a:pt x="1213" y="351"/>
                  <a:pt x="1213" y="352"/>
                </a:cubicBezTo>
                <a:cubicBezTo>
                  <a:pt x="1213" y="355"/>
                  <a:pt x="1218" y="359"/>
                  <a:pt x="1221" y="359"/>
                </a:cubicBezTo>
                <a:cubicBezTo>
                  <a:pt x="1222" y="359"/>
                  <a:pt x="1223" y="357"/>
                  <a:pt x="1222" y="356"/>
                </a:cubicBezTo>
                <a:cubicBezTo>
                  <a:pt x="1221" y="353"/>
                  <a:pt x="1219" y="350"/>
                  <a:pt x="1218" y="347"/>
                </a:cubicBezTo>
                <a:close/>
                <a:moveTo>
                  <a:pt x="1270" y="349"/>
                </a:moveTo>
                <a:cubicBezTo>
                  <a:pt x="1267" y="354"/>
                  <a:pt x="1265" y="358"/>
                  <a:pt x="1263" y="362"/>
                </a:cubicBezTo>
                <a:cubicBezTo>
                  <a:pt x="1265" y="362"/>
                  <a:pt x="1268" y="363"/>
                  <a:pt x="1271" y="362"/>
                </a:cubicBezTo>
                <a:cubicBezTo>
                  <a:pt x="1271" y="362"/>
                  <a:pt x="1271" y="361"/>
                  <a:pt x="1271" y="361"/>
                </a:cubicBezTo>
                <a:cubicBezTo>
                  <a:pt x="1271" y="358"/>
                  <a:pt x="1271" y="356"/>
                  <a:pt x="1271" y="353"/>
                </a:cubicBezTo>
                <a:cubicBezTo>
                  <a:pt x="1271" y="352"/>
                  <a:pt x="1270" y="350"/>
                  <a:pt x="1270" y="349"/>
                </a:cubicBezTo>
                <a:close/>
                <a:moveTo>
                  <a:pt x="1217" y="329"/>
                </a:moveTo>
                <a:cubicBezTo>
                  <a:pt x="1216" y="329"/>
                  <a:pt x="1216" y="330"/>
                  <a:pt x="1215" y="330"/>
                </a:cubicBezTo>
                <a:cubicBezTo>
                  <a:pt x="1215" y="330"/>
                  <a:pt x="1214" y="330"/>
                  <a:pt x="1214" y="329"/>
                </a:cubicBezTo>
                <a:cubicBezTo>
                  <a:pt x="1213" y="329"/>
                  <a:pt x="1213" y="328"/>
                  <a:pt x="1213" y="327"/>
                </a:cubicBezTo>
                <a:cubicBezTo>
                  <a:pt x="1214" y="325"/>
                  <a:pt x="1214" y="323"/>
                  <a:pt x="1215" y="321"/>
                </a:cubicBezTo>
                <a:cubicBezTo>
                  <a:pt x="1215" y="321"/>
                  <a:pt x="1215" y="321"/>
                  <a:pt x="1214" y="321"/>
                </a:cubicBezTo>
                <a:cubicBezTo>
                  <a:pt x="1213" y="322"/>
                  <a:pt x="1212" y="323"/>
                  <a:pt x="1212" y="324"/>
                </a:cubicBezTo>
                <a:cubicBezTo>
                  <a:pt x="1211" y="325"/>
                  <a:pt x="1212" y="330"/>
                  <a:pt x="1214" y="331"/>
                </a:cubicBezTo>
                <a:cubicBezTo>
                  <a:pt x="1215" y="332"/>
                  <a:pt x="1217" y="331"/>
                  <a:pt x="1217" y="329"/>
                </a:cubicBezTo>
                <a:close/>
                <a:moveTo>
                  <a:pt x="1269" y="321"/>
                </a:moveTo>
                <a:cubicBezTo>
                  <a:pt x="1273" y="317"/>
                  <a:pt x="1273" y="317"/>
                  <a:pt x="1277" y="316"/>
                </a:cubicBezTo>
                <a:cubicBezTo>
                  <a:pt x="1277" y="318"/>
                  <a:pt x="1278" y="319"/>
                  <a:pt x="1280" y="319"/>
                </a:cubicBezTo>
                <a:cubicBezTo>
                  <a:pt x="1277" y="320"/>
                  <a:pt x="1275" y="322"/>
                  <a:pt x="1273" y="323"/>
                </a:cubicBezTo>
                <a:cubicBezTo>
                  <a:pt x="1272" y="322"/>
                  <a:pt x="1272" y="321"/>
                  <a:pt x="1271" y="320"/>
                </a:cubicBezTo>
                <a:cubicBezTo>
                  <a:pt x="1271" y="320"/>
                  <a:pt x="1270" y="320"/>
                  <a:pt x="1269" y="321"/>
                </a:cubicBezTo>
                <a:close/>
                <a:moveTo>
                  <a:pt x="1276" y="320"/>
                </a:moveTo>
                <a:cubicBezTo>
                  <a:pt x="1275" y="320"/>
                  <a:pt x="1274" y="319"/>
                  <a:pt x="1273" y="319"/>
                </a:cubicBezTo>
                <a:cubicBezTo>
                  <a:pt x="1273" y="319"/>
                  <a:pt x="1272" y="320"/>
                  <a:pt x="1272" y="321"/>
                </a:cubicBezTo>
                <a:cubicBezTo>
                  <a:pt x="1272" y="321"/>
                  <a:pt x="1273" y="321"/>
                  <a:pt x="1273" y="322"/>
                </a:cubicBezTo>
                <a:cubicBezTo>
                  <a:pt x="1274" y="321"/>
                  <a:pt x="1274" y="321"/>
                  <a:pt x="1276" y="320"/>
                </a:cubicBezTo>
                <a:close/>
                <a:moveTo>
                  <a:pt x="1256" y="311"/>
                </a:moveTo>
                <a:cubicBezTo>
                  <a:pt x="1250" y="310"/>
                  <a:pt x="1247" y="312"/>
                  <a:pt x="1246" y="320"/>
                </a:cubicBezTo>
                <a:cubicBezTo>
                  <a:pt x="1247" y="318"/>
                  <a:pt x="1248" y="316"/>
                  <a:pt x="1249" y="313"/>
                </a:cubicBezTo>
                <a:cubicBezTo>
                  <a:pt x="1250" y="313"/>
                  <a:pt x="1250" y="313"/>
                  <a:pt x="1250" y="313"/>
                </a:cubicBezTo>
                <a:cubicBezTo>
                  <a:pt x="1250" y="315"/>
                  <a:pt x="1250" y="315"/>
                  <a:pt x="1250" y="316"/>
                </a:cubicBezTo>
                <a:cubicBezTo>
                  <a:pt x="1251" y="313"/>
                  <a:pt x="1253" y="311"/>
                  <a:pt x="1256" y="311"/>
                </a:cubicBezTo>
                <a:close/>
                <a:moveTo>
                  <a:pt x="1300" y="312"/>
                </a:moveTo>
                <a:cubicBezTo>
                  <a:pt x="1298" y="314"/>
                  <a:pt x="1296" y="315"/>
                  <a:pt x="1295" y="316"/>
                </a:cubicBezTo>
                <a:cubicBezTo>
                  <a:pt x="1297" y="317"/>
                  <a:pt x="1299" y="315"/>
                  <a:pt x="1300" y="312"/>
                </a:cubicBezTo>
                <a:close/>
                <a:moveTo>
                  <a:pt x="1267" y="314"/>
                </a:moveTo>
                <a:cubicBezTo>
                  <a:pt x="1268" y="313"/>
                  <a:pt x="1269" y="312"/>
                  <a:pt x="1270" y="310"/>
                </a:cubicBezTo>
                <a:cubicBezTo>
                  <a:pt x="1267" y="312"/>
                  <a:pt x="1267" y="312"/>
                  <a:pt x="1267" y="314"/>
                </a:cubicBezTo>
                <a:close/>
                <a:moveTo>
                  <a:pt x="1277" y="335"/>
                </a:moveTo>
                <a:cubicBezTo>
                  <a:pt x="1275" y="336"/>
                  <a:pt x="1274" y="337"/>
                  <a:pt x="1274" y="338"/>
                </a:cubicBezTo>
                <a:cubicBezTo>
                  <a:pt x="1275" y="337"/>
                  <a:pt x="1276" y="336"/>
                  <a:pt x="1277" y="335"/>
                </a:cubicBezTo>
                <a:close/>
                <a:moveTo>
                  <a:pt x="1276" y="320"/>
                </a:moveTo>
                <a:cubicBezTo>
                  <a:pt x="1275" y="320"/>
                  <a:pt x="1274" y="320"/>
                  <a:pt x="1274" y="320"/>
                </a:cubicBezTo>
                <a:cubicBezTo>
                  <a:pt x="1273" y="320"/>
                  <a:pt x="1272" y="320"/>
                  <a:pt x="1272" y="321"/>
                </a:cubicBezTo>
                <a:cubicBezTo>
                  <a:pt x="1272" y="321"/>
                  <a:pt x="1273" y="322"/>
                  <a:pt x="1273" y="322"/>
                </a:cubicBezTo>
                <a:cubicBezTo>
                  <a:pt x="1274" y="322"/>
                  <a:pt x="1274" y="321"/>
                  <a:pt x="1276" y="320"/>
                </a:cubicBezTo>
                <a:close/>
                <a:moveTo>
                  <a:pt x="1567" y="298"/>
                </a:moveTo>
                <a:cubicBezTo>
                  <a:pt x="1567" y="298"/>
                  <a:pt x="1567" y="298"/>
                  <a:pt x="1567" y="298"/>
                </a:cubicBezTo>
                <a:cubicBezTo>
                  <a:pt x="1562" y="298"/>
                  <a:pt x="1562" y="298"/>
                  <a:pt x="1562" y="298"/>
                </a:cubicBezTo>
                <a:cubicBezTo>
                  <a:pt x="1560" y="299"/>
                  <a:pt x="1559" y="301"/>
                  <a:pt x="1556" y="302"/>
                </a:cubicBezTo>
                <a:cubicBezTo>
                  <a:pt x="1555" y="303"/>
                  <a:pt x="1553" y="304"/>
                  <a:pt x="1551" y="305"/>
                </a:cubicBezTo>
                <a:cubicBezTo>
                  <a:pt x="1549" y="306"/>
                  <a:pt x="1548" y="307"/>
                  <a:pt x="1546" y="307"/>
                </a:cubicBezTo>
                <a:cubicBezTo>
                  <a:pt x="1544" y="308"/>
                  <a:pt x="1542" y="309"/>
                  <a:pt x="1541" y="309"/>
                </a:cubicBezTo>
                <a:cubicBezTo>
                  <a:pt x="1541" y="309"/>
                  <a:pt x="1541" y="309"/>
                  <a:pt x="1541" y="319"/>
                </a:cubicBezTo>
                <a:cubicBezTo>
                  <a:pt x="1544" y="318"/>
                  <a:pt x="1546" y="318"/>
                  <a:pt x="1549" y="316"/>
                </a:cubicBezTo>
                <a:cubicBezTo>
                  <a:pt x="1551" y="315"/>
                  <a:pt x="1554" y="314"/>
                  <a:pt x="1555" y="313"/>
                </a:cubicBezTo>
                <a:cubicBezTo>
                  <a:pt x="1555" y="313"/>
                  <a:pt x="1555" y="313"/>
                  <a:pt x="1555" y="371"/>
                </a:cubicBezTo>
                <a:cubicBezTo>
                  <a:pt x="1555" y="371"/>
                  <a:pt x="1555" y="371"/>
                  <a:pt x="1567" y="371"/>
                </a:cubicBezTo>
                <a:cubicBezTo>
                  <a:pt x="1567" y="371"/>
                  <a:pt x="1567" y="371"/>
                  <a:pt x="1567" y="298"/>
                </a:cubicBezTo>
                <a:close/>
                <a:moveTo>
                  <a:pt x="1688" y="298"/>
                </a:moveTo>
                <a:cubicBezTo>
                  <a:pt x="1688" y="298"/>
                  <a:pt x="1688" y="298"/>
                  <a:pt x="1688" y="298"/>
                </a:cubicBezTo>
                <a:cubicBezTo>
                  <a:pt x="1683" y="298"/>
                  <a:pt x="1683" y="298"/>
                  <a:pt x="1683" y="298"/>
                </a:cubicBezTo>
                <a:cubicBezTo>
                  <a:pt x="1681" y="299"/>
                  <a:pt x="1680" y="301"/>
                  <a:pt x="1677" y="302"/>
                </a:cubicBezTo>
                <a:cubicBezTo>
                  <a:pt x="1676" y="303"/>
                  <a:pt x="1674" y="304"/>
                  <a:pt x="1672" y="305"/>
                </a:cubicBezTo>
                <a:cubicBezTo>
                  <a:pt x="1671" y="306"/>
                  <a:pt x="1669" y="307"/>
                  <a:pt x="1667" y="307"/>
                </a:cubicBezTo>
                <a:cubicBezTo>
                  <a:pt x="1665" y="308"/>
                  <a:pt x="1663" y="309"/>
                  <a:pt x="1661" y="309"/>
                </a:cubicBezTo>
                <a:cubicBezTo>
                  <a:pt x="1661" y="309"/>
                  <a:pt x="1661" y="309"/>
                  <a:pt x="1661" y="319"/>
                </a:cubicBezTo>
                <a:cubicBezTo>
                  <a:pt x="1664" y="318"/>
                  <a:pt x="1667" y="318"/>
                  <a:pt x="1670" y="316"/>
                </a:cubicBezTo>
                <a:cubicBezTo>
                  <a:pt x="1672" y="315"/>
                  <a:pt x="1674" y="314"/>
                  <a:pt x="1677" y="313"/>
                </a:cubicBezTo>
                <a:cubicBezTo>
                  <a:pt x="1677" y="313"/>
                  <a:pt x="1677" y="313"/>
                  <a:pt x="1677" y="371"/>
                </a:cubicBezTo>
                <a:cubicBezTo>
                  <a:pt x="1677" y="371"/>
                  <a:pt x="1677" y="371"/>
                  <a:pt x="1688" y="371"/>
                </a:cubicBezTo>
                <a:cubicBezTo>
                  <a:pt x="1688" y="371"/>
                  <a:pt x="1688" y="371"/>
                  <a:pt x="1688" y="298"/>
                </a:cubicBezTo>
                <a:close/>
                <a:moveTo>
                  <a:pt x="1735" y="298"/>
                </a:moveTo>
                <a:cubicBezTo>
                  <a:pt x="1735" y="298"/>
                  <a:pt x="1735" y="298"/>
                  <a:pt x="1735" y="298"/>
                </a:cubicBezTo>
                <a:cubicBezTo>
                  <a:pt x="1730" y="298"/>
                  <a:pt x="1730" y="298"/>
                  <a:pt x="1730" y="298"/>
                </a:cubicBezTo>
                <a:cubicBezTo>
                  <a:pt x="1728" y="299"/>
                  <a:pt x="1726" y="301"/>
                  <a:pt x="1724" y="302"/>
                </a:cubicBezTo>
                <a:cubicBezTo>
                  <a:pt x="1723" y="303"/>
                  <a:pt x="1721" y="304"/>
                  <a:pt x="1719" y="305"/>
                </a:cubicBezTo>
                <a:cubicBezTo>
                  <a:pt x="1718" y="306"/>
                  <a:pt x="1715" y="307"/>
                  <a:pt x="1714" y="307"/>
                </a:cubicBezTo>
                <a:cubicBezTo>
                  <a:pt x="1712" y="308"/>
                  <a:pt x="1710" y="309"/>
                  <a:pt x="1708" y="309"/>
                </a:cubicBezTo>
                <a:cubicBezTo>
                  <a:pt x="1708" y="309"/>
                  <a:pt x="1708" y="309"/>
                  <a:pt x="1708" y="319"/>
                </a:cubicBezTo>
                <a:cubicBezTo>
                  <a:pt x="1711" y="318"/>
                  <a:pt x="1714" y="318"/>
                  <a:pt x="1716" y="316"/>
                </a:cubicBezTo>
                <a:cubicBezTo>
                  <a:pt x="1719" y="315"/>
                  <a:pt x="1721" y="314"/>
                  <a:pt x="1723" y="313"/>
                </a:cubicBezTo>
                <a:cubicBezTo>
                  <a:pt x="1723" y="313"/>
                  <a:pt x="1723" y="313"/>
                  <a:pt x="1723" y="371"/>
                </a:cubicBezTo>
                <a:cubicBezTo>
                  <a:pt x="1723" y="371"/>
                  <a:pt x="1723" y="371"/>
                  <a:pt x="1735" y="371"/>
                </a:cubicBezTo>
                <a:cubicBezTo>
                  <a:pt x="1735" y="371"/>
                  <a:pt x="1735" y="371"/>
                  <a:pt x="1735" y="298"/>
                </a:cubicBezTo>
                <a:close/>
                <a:moveTo>
                  <a:pt x="1781" y="298"/>
                </a:moveTo>
                <a:cubicBezTo>
                  <a:pt x="1781" y="298"/>
                  <a:pt x="1781" y="298"/>
                  <a:pt x="1781" y="298"/>
                </a:cubicBezTo>
                <a:cubicBezTo>
                  <a:pt x="1777" y="298"/>
                  <a:pt x="1777" y="298"/>
                  <a:pt x="1777" y="298"/>
                </a:cubicBezTo>
                <a:cubicBezTo>
                  <a:pt x="1775" y="299"/>
                  <a:pt x="1773" y="301"/>
                  <a:pt x="1771" y="302"/>
                </a:cubicBezTo>
                <a:cubicBezTo>
                  <a:pt x="1770" y="303"/>
                  <a:pt x="1767" y="304"/>
                  <a:pt x="1766" y="305"/>
                </a:cubicBezTo>
                <a:cubicBezTo>
                  <a:pt x="1764" y="305"/>
                  <a:pt x="1762" y="306"/>
                  <a:pt x="1760" y="307"/>
                </a:cubicBezTo>
                <a:cubicBezTo>
                  <a:pt x="1759" y="307"/>
                  <a:pt x="1757" y="308"/>
                  <a:pt x="1755" y="309"/>
                </a:cubicBezTo>
                <a:cubicBezTo>
                  <a:pt x="1755" y="309"/>
                  <a:pt x="1755" y="309"/>
                  <a:pt x="1755" y="319"/>
                </a:cubicBezTo>
                <a:cubicBezTo>
                  <a:pt x="1758" y="318"/>
                  <a:pt x="1761" y="317"/>
                  <a:pt x="1763" y="316"/>
                </a:cubicBezTo>
                <a:cubicBezTo>
                  <a:pt x="1765" y="315"/>
                  <a:pt x="1768" y="314"/>
                  <a:pt x="1770" y="313"/>
                </a:cubicBezTo>
                <a:cubicBezTo>
                  <a:pt x="1770" y="313"/>
                  <a:pt x="1770" y="313"/>
                  <a:pt x="1770" y="371"/>
                </a:cubicBezTo>
                <a:cubicBezTo>
                  <a:pt x="1770" y="371"/>
                  <a:pt x="1770" y="371"/>
                  <a:pt x="1781" y="371"/>
                </a:cubicBezTo>
                <a:cubicBezTo>
                  <a:pt x="1781" y="371"/>
                  <a:pt x="1781" y="371"/>
                  <a:pt x="1781" y="298"/>
                </a:cubicBezTo>
                <a:close/>
                <a:moveTo>
                  <a:pt x="1587" y="330"/>
                </a:moveTo>
                <a:cubicBezTo>
                  <a:pt x="1587" y="330"/>
                  <a:pt x="1587" y="330"/>
                  <a:pt x="1587" y="330"/>
                </a:cubicBezTo>
                <a:cubicBezTo>
                  <a:pt x="1586" y="339"/>
                  <a:pt x="1586" y="339"/>
                  <a:pt x="1586" y="339"/>
                </a:cubicBezTo>
                <a:cubicBezTo>
                  <a:pt x="1593" y="339"/>
                  <a:pt x="1593" y="342"/>
                  <a:pt x="1593" y="344"/>
                </a:cubicBezTo>
                <a:cubicBezTo>
                  <a:pt x="1593" y="347"/>
                  <a:pt x="1593" y="349"/>
                  <a:pt x="1593" y="352"/>
                </a:cubicBezTo>
                <a:cubicBezTo>
                  <a:pt x="1593" y="354"/>
                  <a:pt x="1592" y="356"/>
                  <a:pt x="1592" y="359"/>
                </a:cubicBezTo>
                <a:cubicBezTo>
                  <a:pt x="1592" y="368"/>
                  <a:pt x="1598" y="371"/>
                  <a:pt x="1607" y="371"/>
                </a:cubicBezTo>
                <a:cubicBezTo>
                  <a:pt x="1607" y="371"/>
                  <a:pt x="1607" y="371"/>
                  <a:pt x="1610" y="371"/>
                </a:cubicBezTo>
                <a:cubicBezTo>
                  <a:pt x="1610" y="371"/>
                  <a:pt x="1610" y="371"/>
                  <a:pt x="1610" y="362"/>
                </a:cubicBezTo>
                <a:cubicBezTo>
                  <a:pt x="1610" y="362"/>
                  <a:pt x="1610" y="362"/>
                  <a:pt x="1609" y="362"/>
                </a:cubicBezTo>
                <a:cubicBezTo>
                  <a:pt x="1605" y="362"/>
                  <a:pt x="1604" y="360"/>
                  <a:pt x="1604" y="356"/>
                </a:cubicBezTo>
                <a:cubicBezTo>
                  <a:pt x="1604" y="355"/>
                  <a:pt x="1604" y="353"/>
                  <a:pt x="1604" y="352"/>
                </a:cubicBezTo>
                <a:cubicBezTo>
                  <a:pt x="1604" y="350"/>
                  <a:pt x="1605" y="348"/>
                  <a:pt x="1605" y="346"/>
                </a:cubicBezTo>
                <a:cubicBezTo>
                  <a:pt x="1605" y="338"/>
                  <a:pt x="1602" y="336"/>
                  <a:pt x="1596" y="334"/>
                </a:cubicBezTo>
                <a:cubicBezTo>
                  <a:pt x="1596" y="334"/>
                  <a:pt x="1596" y="334"/>
                  <a:pt x="1596" y="334"/>
                </a:cubicBezTo>
                <a:cubicBezTo>
                  <a:pt x="1602" y="333"/>
                  <a:pt x="1605" y="331"/>
                  <a:pt x="1605" y="323"/>
                </a:cubicBezTo>
                <a:cubicBezTo>
                  <a:pt x="1605" y="321"/>
                  <a:pt x="1604" y="319"/>
                  <a:pt x="1604" y="317"/>
                </a:cubicBezTo>
                <a:cubicBezTo>
                  <a:pt x="1604" y="315"/>
                  <a:pt x="1604" y="313"/>
                  <a:pt x="1604" y="312"/>
                </a:cubicBezTo>
                <a:cubicBezTo>
                  <a:pt x="1604" y="309"/>
                  <a:pt x="1605" y="306"/>
                  <a:pt x="1609" y="306"/>
                </a:cubicBezTo>
                <a:cubicBezTo>
                  <a:pt x="1609" y="306"/>
                  <a:pt x="1609" y="306"/>
                  <a:pt x="1610" y="306"/>
                </a:cubicBezTo>
                <a:cubicBezTo>
                  <a:pt x="1610" y="306"/>
                  <a:pt x="1610" y="306"/>
                  <a:pt x="1610" y="297"/>
                </a:cubicBezTo>
                <a:cubicBezTo>
                  <a:pt x="1610" y="297"/>
                  <a:pt x="1610" y="297"/>
                  <a:pt x="1607" y="297"/>
                </a:cubicBezTo>
                <a:cubicBezTo>
                  <a:pt x="1598" y="297"/>
                  <a:pt x="1592" y="301"/>
                  <a:pt x="1592" y="310"/>
                </a:cubicBezTo>
                <a:cubicBezTo>
                  <a:pt x="1592" y="312"/>
                  <a:pt x="1593" y="315"/>
                  <a:pt x="1593" y="317"/>
                </a:cubicBezTo>
                <a:cubicBezTo>
                  <a:pt x="1593" y="319"/>
                  <a:pt x="1593" y="322"/>
                  <a:pt x="1593" y="324"/>
                </a:cubicBezTo>
                <a:cubicBezTo>
                  <a:pt x="1593" y="327"/>
                  <a:pt x="1593" y="330"/>
                  <a:pt x="1587" y="330"/>
                </a:cubicBezTo>
                <a:close/>
                <a:moveTo>
                  <a:pt x="1641" y="339"/>
                </a:moveTo>
                <a:cubicBezTo>
                  <a:pt x="1641" y="339"/>
                  <a:pt x="1641" y="339"/>
                  <a:pt x="1641" y="339"/>
                </a:cubicBezTo>
                <a:cubicBezTo>
                  <a:pt x="1641" y="330"/>
                  <a:pt x="1641" y="330"/>
                  <a:pt x="1641" y="330"/>
                </a:cubicBezTo>
                <a:cubicBezTo>
                  <a:pt x="1635" y="330"/>
                  <a:pt x="1635" y="327"/>
                  <a:pt x="1635" y="324"/>
                </a:cubicBezTo>
                <a:cubicBezTo>
                  <a:pt x="1635" y="322"/>
                  <a:pt x="1635" y="319"/>
                  <a:pt x="1635" y="317"/>
                </a:cubicBezTo>
                <a:cubicBezTo>
                  <a:pt x="1636" y="315"/>
                  <a:pt x="1636" y="312"/>
                  <a:pt x="1636" y="310"/>
                </a:cubicBezTo>
                <a:cubicBezTo>
                  <a:pt x="1636" y="301"/>
                  <a:pt x="1630" y="297"/>
                  <a:pt x="1621" y="297"/>
                </a:cubicBezTo>
                <a:cubicBezTo>
                  <a:pt x="1621" y="297"/>
                  <a:pt x="1621" y="297"/>
                  <a:pt x="1617" y="297"/>
                </a:cubicBezTo>
                <a:cubicBezTo>
                  <a:pt x="1617" y="297"/>
                  <a:pt x="1617" y="297"/>
                  <a:pt x="1617" y="306"/>
                </a:cubicBezTo>
                <a:cubicBezTo>
                  <a:pt x="1617" y="306"/>
                  <a:pt x="1617" y="306"/>
                  <a:pt x="1619" y="306"/>
                </a:cubicBezTo>
                <a:cubicBezTo>
                  <a:pt x="1623" y="306"/>
                  <a:pt x="1624" y="309"/>
                  <a:pt x="1624" y="312"/>
                </a:cubicBezTo>
                <a:cubicBezTo>
                  <a:pt x="1624" y="313"/>
                  <a:pt x="1624" y="315"/>
                  <a:pt x="1624" y="317"/>
                </a:cubicBezTo>
                <a:cubicBezTo>
                  <a:pt x="1623" y="319"/>
                  <a:pt x="1623" y="321"/>
                  <a:pt x="1623" y="323"/>
                </a:cubicBezTo>
                <a:cubicBezTo>
                  <a:pt x="1623" y="331"/>
                  <a:pt x="1626" y="333"/>
                  <a:pt x="1632" y="334"/>
                </a:cubicBezTo>
                <a:cubicBezTo>
                  <a:pt x="1632" y="334"/>
                  <a:pt x="1632" y="334"/>
                  <a:pt x="1632" y="334"/>
                </a:cubicBezTo>
                <a:cubicBezTo>
                  <a:pt x="1626" y="336"/>
                  <a:pt x="1623" y="338"/>
                  <a:pt x="1623" y="346"/>
                </a:cubicBezTo>
                <a:cubicBezTo>
                  <a:pt x="1623" y="348"/>
                  <a:pt x="1623" y="350"/>
                  <a:pt x="1624" y="352"/>
                </a:cubicBezTo>
                <a:cubicBezTo>
                  <a:pt x="1624" y="353"/>
                  <a:pt x="1624" y="355"/>
                  <a:pt x="1624" y="356"/>
                </a:cubicBezTo>
                <a:cubicBezTo>
                  <a:pt x="1624" y="360"/>
                  <a:pt x="1623" y="362"/>
                  <a:pt x="1619" y="362"/>
                </a:cubicBezTo>
                <a:cubicBezTo>
                  <a:pt x="1619" y="362"/>
                  <a:pt x="1619" y="362"/>
                  <a:pt x="1617" y="362"/>
                </a:cubicBezTo>
                <a:cubicBezTo>
                  <a:pt x="1617" y="362"/>
                  <a:pt x="1617" y="362"/>
                  <a:pt x="1617" y="371"/>
                </a:cubicBezTo>
                <a:cubicBezTo>
                  <a:pt x="1617" y="371"/>
                  <a:pt x="1617" y="371"/>
                  <a:pt x="1621" y="371"/>
                </a:cubicBezTo>
                <a:cubicBezTo>
                  <a:pt x="1630" y="371"/>
                  <a:pt x="1636" y="368"/>
                  <a:pt x="1636" y="359"/>
                </a:cubicBezTo>
                <a:cubicBezTo>
                  <a:pt x="1636" y="356"/>
                  <a:pt x="1636" y="354"/>
                  <a:pt x="1635" y="352"/>
                </a:cubicBezTo>
                <a:cubicBezTo>
                  <a:pt x="1635" y="349"/>
                  <a:pt x="1635" y="347"/>
                  <a:pt x="1635" y="344"/>
                </a:cubicBezTo>
                <a:cubicBezTo>
                  <a:pt x="1635" y="342"/>
                  <a:pt x="1635" y="339"/>
                  <a:pt x="1641" y="339"/>
                </a:cubicBezTo>
                <a:close/>
                <a:moveTo>
                  <a:pt x="1825" y="371"/>
                </a:moveTo>
                <a:cubicBezTo>
                  <a:pt x="1818" y="371"/>
                  <a:pt x="1811" y="368"/>
                  <a:pt x="1807" y="363"/>
                </a:cubicBezTo>
                <a:cubicBezTo>
                  <a:pt x="1803" y="356"/>
                  <a:pt x="1801" y="347"/>
                  <a:pt x="1801" y="335"/>
                </a:cubicBezTo>
                <a:cubicBezTo>
                  <a:pt x="1801" y="321"/>
                  <a:pt x="1803" y="312"/>
                  <a:pt x="1807" y="305"/>
                </a:cubicBezTo>
                <a:cubicBezTo>
                  <a:pt x="1812" y="299"/>
                  <a:pt x="1818" y="295"/>
                  <a:pt x="1827" y="295"/>
                </a:cubicBezTo>
                <a:cubicBezTo>
                  <a:pt x="1843" y="295"/>
                  <a:pt x="1851" y="308"/>
                  <a:pt x="1851" y="333"/>
                </a:cubicBezTo>
                <a:cubicBezTo>
                  <a:pt x="1851" y="346"/>
                  <a:pt x="1849" y="355"/>
                  <a:pt x="1844" y="362"/>
                </a:cubicBezTo>
                <a:cubicBezTo>
                  <a:pt x="1840" y="368"/>
                  <a:pt x="1833" y="371"/>
                  <a:pt x="1825" y="371"/>
                </a:cubicBezTo>
                <a:close/>
                <a:moveTo>
                  <a:pt x="1826" y="305"/>
                </a:moveTo>
                <a:cubicBezTo>
                  <a:pt x="1817" y="305"/>
                  <a:pt x="1813" y="315"/>
                  <a:pt x="1813" y="335"/>
                </a:cubicBezTo>
                <a:cubicBezTo>
                  <a:pt x="1813" y="353"/>
                  <a:pt x="1817" y="362"/>
                  <a:pt x="1826" y="362"/>
                </a:cubicBezTo>
                <a:cubicBezTo>
                  <a:pt x="1834" y="362"/>
                  <a:pt x="1839" y="353"/>
                  <a:pt x="1839" y="334"/>
                </a:cubicBezTo>
                <a:cubicBezTo>
                  <a:pt x="1839" y="314"/>
                  <a:pt x="1834" y="305"/>
                  <a:pt x="1826" y="305"/>
                </a:cubicBezTo>
                <a:close/>
                <a:moveTo>
                  <a:pt x="1895" y="371"/>
                </a:moveTo>
                <a:cubicBezTo>
                  <a:pt x="1888" y="371"/>
                  <a:pt x="1882" y="368"/>
                  <a:pt x="1878" y="363"/>
                </a:cubicBezTo>
                <a:cubicBezTo>
                  <a:pt x="1874" y="356"/>
                  <a:pt x="1871" y="347"/>
                  <a:pt x="1871" y="335"/>
                </a:cubicBezTo>
                <a:cubicBezTo>
                  <a:pt x="1871" y="321"/>
                  <a:pt x="1874" y="312"/>
                  <a:pt x="1878" y="305"/>
                </a:cubicBezTo>
                <a:cubicBezTo>
                  <a:pt x="1882" y="299"/>
                  <a:pt x="1889" y="295"/>
                  <a:pt x="1898" y="295"/>
                </a:cubicBezTo>
                <a:cubicBezTo>
                  <a:pt x="1914" y="295"/>
                  <a:pt x="1922" y="308"/>
                  <a:pt x="1922" y="333"/>
                </a:cubicBezTo>
                <a:cubicBezTo>
                  <a:pt x="1922" y="346"/>
                  <a:pt x="1920" y="355"/>
                  <a:pt x="1915" y="362"/>
                </a:cubicBezTo>
                <a:cubicBezTo>
                  <a:pt x="1910" y="368"/>
                  <a:pt x="1904" y="371"/>
                  <a:pt x="1895" y="371"/>
                </a:cubicBezTo>
                <a:close/>
                <a:moveTo>
                  <a:pt x="1897" y="305"/>
                </a:moveTo>
                <a:cubicBezTo>
                  <a:pt x="1888" y="305"/>
                  <a:pt x="1883" y="315"/>
                  <a:pt x="1883" y="335"/>
                </a:cubicBezTo>
                <a:cubicBezTo>
                  <a:pt x="1883" y="353"/>
                  <a:pt x="1887" y="362"/>
                  <a:pt x="1896" y="362"/>
                </a:cubicBezTo>
                <a:cubicBezTo>
                  <a:pt x="1905" y="362"/>
                  <a:pt x="1909" y="353"/>
                  <a:pt x="1909" y="334"/>
                </a:cubicBezTo>
                <a:cubicBezTo>
                  <a:pt x="1909" y="314"/>
                  <a:pt x="1905" y="305"/>
                  <a:pt x="1897" y="305"/>
                </a:cubicBezTo>
                <a:close/>
                <a:moveTo>
                  <a:pt x="41" y="394"/>
                </a:moveTo>
                <a:cubicBezTo>
                  <a:pt x="41" y="394"/>
                  <a:pt x="41" y="394"/>
                  <a:pt x="41" y="394"/>
                </a:cubicBezTo>
                <a:cubicBezTo>
                  <a:pt x="36" y="394"/>
                  <a:pt x="36" y="394"/>
                  <a:pt x="36" y="394"/>
                </a:cubicBezTo>
                <a:cubicBezTo>
                  <a:pt x="33" y="395"/>
                  <a:pt x="32" y="397"/>
                  <a:pt x="30" y="398"/>
                </a:cubicBezTo>
                <a:cubicBezTo>
                  <a:pt x="28" y="399"/>
                  <a:pt x="27" y="400"/>
                  <a:pt x="25" y="401"/>
                </a:cubicBezTo>
                <a:cubicBezTo>
                  <a:pt x="23" y="402"/>
                  <a:pt x="21" y="403"/>
                  <a:pt x="20" y="403"/>
                </a:cubicBezTo>
                <a:cubicBezTo>
                  <a:pt x="17" y="404"/>
                  <a:pt x="16" y="405"/>
                  <a:pt x="14" y="405"/>
                </a:cubicBezTo>
                <a:cubicBezTo>
                  <a:pt x="14" y="405"/>
                  <a:pt x="14" y="405"/>
                  <a:pt x="14" y="415"/>
                </a:cubicBezTo>
                <a:cubicBezTo>
                  <a:pt x="17" y="414"/>
                  <a:pt x="20" y="414"/>
                  <a:pt x="22" y="412"/>
                </a:cubicBezTo>
                <a:cubicBezTo>
                  <a:pt x="25" y="411"/>
                  <a:pt x="27" y="410"/>
                  <a:pt x="29" y="409"/>
                </a:cubicBezTo>
                <a:cubicBezTo>
                  <a:pt x="29" y="409"/>
                  <a:pt x="29" y="409"/>
                  <a:pt x="29" y="467"/>
                </a:cubicBezTo>
                <a:cubicBezTo>
                  <a:pt x="29" y="467"/>
                  <a:pt x="29" y="467"/>
                  <a:pt x="41" y="467"/>
                </a:cubicBezTo>
                <a:cubicBezTo>
                  <a:pt x="41" y="467"/>
                  <a:pt x="41" y="467"/>
                  <a:pt x="41" y="394"/>
                </a:cubicBezTo>
                <a:close/>
                <a:moveTo>
                  <a:pt x="88" y="394"/>
                </a:moveTo>
                <a:cubicBezTo>
                  <a:pt x="88" y="394"/>
                  <a:pt x="88" y="394"/>
                  <a:pt x="88" y="394"/>
                </a:cubicBezTo>
                <a:cubicBezTo>
                  <a:pt x="83" y="394"/>
                  <a:pt x="83" y="394"/>
                  <a:pt x="83" y="394"/>
                </a:cubicBezTo>
                <a:cubicBezTo>
                  <a:pt x="81" y="395"/>
                  <a:pt x="79" y="397"/>
                  <a:pt x="77" y="398"/>
                </a:cubicBezTo>
                <a:cubicBezTo>
                  <a:pt x="76" y="399"/>
                  <a:pt x="74" y="400"/>
                  <a:pt x="72" y="401"/>
                </a:cubicBezTo>
                <a:cubicBezTo>
                  <a:pt x="71" y="402"/>
                  <a:pt x="69" y="403"/>
                  <a:pt x="67" y="403"/>
                </a:cubicBezTo>
                <a:cubicBezTo>
                  <a:pt x="65" y="404"/>
                  <a:pt x="63" y="405"/>
                  <a:pt x="61" y="405"/>
                </a:cubicBezTo>
                <a:cubicBezTo>
                  <a:pt x="61" y="405"/>
                  <a:pt x="61" y="405"/>
                  <a:pt x="61" y="415"/>
                </a:cubicBezTo>
                <a:cubicBezTo>
                  <a:pt x="64" y="414"/>
                  <a:pt x="67" y="414"/>
                  <a:pt x="69" y="412"/>
                </a:cubicBezTo>
                <a:cubicBezTo>
                  <a:pt x="72" y="411"/>
                  <a:pt x="74" y="410"/>
                  <a:pt x="77" y="409"/>
                </a:cubicBezTo>
                <a:cubicBezTo>
                  <a:pt x="77" y="409"/>
                  <a:pt x="77" y="409"/>
                  <a:pt x="77" y="467"/>
                </a:cubicBezTo>
                <a:cubicBezTo>
                  <a:pt x="77" y="467"/>
                  <a:pt x="77" y="467"/>
                  <a:pt x="88" y="467"/>
                </a:cubicBezTo>
                <a:cubicBezTo>
                  <a:pt x="88" y="467"/>
                  <a:pt x="88" y="467"/>
                  <a:pt x="88" y="394"/>
                </a:cubicBezTo>
                <a:close/>
                <a:moveTo>
                  <a:pt x="135" y="394"/>
                </a:moveTo>
                <a:cubicBezTo>
                  <a:pt x="135" y="394"/>
                  <a:pt x="135" y="394"/>
                  <a:pt x="135" y="394"/>
                </a:cubicBezTo>
                <a:cubicBezTo>
                  <a:pt x="130" y="394"/>
                  <a:pt x="130" y="394"/>
                  <a:pt x="130" y="394"/>
                </a:cubicBezTo>
                <a:cubicBezTo>
                  <a:pt x="128" y="395"/>
                  <a:pt x="127" y="397"/>
                  <a:pt x="125" y="398"/>
                </a:cubicBezTo>
                <a:cubicBezTo>
                  <a:pt x="123" y="399"/>
                  <a:pt x="121" y="400"/>
                  <a:pt x="120" y="401"/>
                </a:cubicBezTo>
                <a:cubicBezTo>
                  <a:pt x="117" y="401"/>
                  <a:pt x="116" y="402"/>
                  <a:pt x="114" y="403"/>
                </a:cubicBezTo>
                <a:cubicBezTo>
                  <a:pt x="112" y="403"/>
                  <a:pt x="110" y="404"/>
                  <a:pt x="109" y="405"/>
                </a:cubicBezTo>
                <a:cubicBezTo>
                  <a:pt x="109" y="405"/>
                  <a:pt x="109" y="405"/>
                  <a:pt x="109" y="415"/>
                </a:cubicBezTo>
                <a:cubicBezTo>
                  <a:pt x="112" y="414"/>
                  <a:pt x="115" y="413"/>
                  <a:pt x="117" y="412"/>
                </a:cubicBezTo>
                <a:cubicBezTo>
                  <a:pt x="119" y="411"/>
                  <a:pt x="122" y="410"/>
                  <a:pt x="123" y="409"/>
                </a:cubicBezTo>
                <a:cubicBezTo>
                  <a:pt x="123" y="409"/>
                  <a:pt x="123" y="409"/>
                  <a:pt x="123" y="467"/>
                </a:cubicBezTo>
                <a:cubicBezTo>
                  <a:pt x="123" y="467"/>
                  <a:pt x="123" y="467"/>
                  <a:pt x="135" y="467"/>
                </a:cubicBezTo>
                <a:cubicBezTo>
                  <a:pt x="135" y="467"/>
                  <a:pt x="135" y="467"/>
                  <a:pt x="135" y="394"/>
                </a:cubicBezTo>
                <a:close/>
                <a:moveTo>
                  <a:pt x="179" y="467"/>
                </a:moveTo>
                <a:cubicBezTo>
                  <a:pt x="172" y="467"/>
                  <a:pt x="166" y="464"/>
                  <a:pt x="161" y="459"/>
                </a:cubicBezTo>
                <a:cubicBezTo>
                  <a:pt x="158" y="452"/>
                  <a:pt x="155" y="443"/>
                  <a:pt x="155" y="431"/>
                </a:cubicBezTo>
                <a:cubicBezTo>
                  <a:pt x="155" y="417"/>
                  <a:pt x="158" y="408"/>
                  <a:pt x="162" y="401"/>
                </a:cubicBezTo>
                <a:cubicBezTo>
                  <a:pt x="166" y="395"/>
                  <a:pt x="173" y="391"/>
                  <a:pt x="182" y="391"/>
                </a:cubicBezTo>
                <a:cubicBezTo>
                  <a:pt x="198" y="391"/>
                  <a:pt x="206" y="404"/>
                  <a:pt x="206" y="429"/>
                </a:cubicBezTo>
                <a:cubicBezTo>
                  <a:pt x="206" y="442"/>
                  <a:pt x="204" y="451"/>
                  <a:pt x="198" y="458"/>
                </a:cubicBezTo>
                <a:cubicBezTo>
                  <a:pt x="194" y="464"/>
                  <a:pt x="188" y="467"/>
                  <a:pt x="179" y="467"/>
                </a:cubicBezTo>
                <a:close/>
                <a:moveTo>
                  <a:pt x="181" y="401"/>
                </a:moveTo>
                <a:cubicBezTo>
                  <a:pt x="171" y="401"/>
                  <a:pt x="167" y="411"/>
                  <a:pt x="167" y="431"/>
                </a:cubicBezTo>
                <a:cubicBezTo>
                  <a:pt x="167" y="449"/>
                  <a:pt x="171" y="458"/>
                  <a:pt x="180" y="458"/>
                </a:cubicBezTo>
                <a:cubicBezTo>
                  <a:pt x="189" y="458"/>
                  <a:pt x="193" y="449"/>
                  <a:pt x="193" y="430"/>
                </a:cubicBezTo>
                <a:cubicBezTo>
                  <a:pt x="193" y="410"/>
                  <a:pt x="189" y="401"/>
                  <a:pt x="181" y="401"/>
                </a:cubicBezTo>
                <a:close/>
                <a:moveTo>
                  <a:pt x="251" y="467"/>
                </a:moveTo>
                <a:cubicBezTo>
                  <a:pt x="243" y="467"/>
                  <a:pt x="237" y="464"/>
                  <a:pt x="233" y="459"/>
                </a:cubicBezTo>
                <a:cubicBezTo>
                  <a:pt x="229" y="452"/>
                  <a:pt x="226" y="443"/>
                  <a:pt x="226" y="431"/>
                </a:cubicBezTo>
                <a:cubicBezTo>
                  <a:pt x="226" y="417"/>
                  <a:pt x="229" y="408"/>
                  <a:pt x="233" y="401"/>
                </a:cubicBezTo>
                <a:cubicBezTo>
                  <a:pt x="237" y="395"/>
                  <a:pt x="244" y="391"/>
                  <a:pt x="253" y="391"/>
                </a:cubicBezTo>
                <a:cubicBezTo>
                  <a:pt x="269" y="391"/>
                  <a:pt x="277" y="404"/>
                  <a:pt x="277" y="429"/>
                </a:cubicBezTo>
                <a:cubicBezTo>
                  <a:pt x="277" y="442"/>
                  <a:pt x="275" y="451"/>
                  <a:pt x="270" y="458"/>
                </a:cubicBezTo>
                <a:cubicBezTo>
                  <a:pt x="265" y="464"/>
                  <a:pt x="259" y="467"/>
                  <a:pt x="251" y="467"/>
                </a:cubicBezTo>
                <a:close/>
                <a:moveTo>
                  <a:pt x="252" y="401"/>
                </a:moveTo>
                <a:cubicBezTo>
                  <a:pt x="243" y="401"/>
                  <a:pt x="238" y="411"/>
                  <a:pt x="238" y="431"/>
                </a:cubicBezTo>
                <a:cubicBezTo>
                  <a:pt x="238" y="449"/>
                  <a:pt x="242" y="458"/>
                  <a:pt x="251" y="458"/>
                </a:cubicBezTo>
                <a:cubicBezTo>
                  <a:pt x="260" y="458"/>
                  <a:pt x="264" y="449"/>
                  <a:pt x="264" y="430"/>
                </a:cubicBezTo>
                <a:cubicBezTo>
                  <a:pt x="264" y="410"/>
                  <a:pt x="260" y="401"/>
                  <a:pt x="252" y="401"/>
                </a:cubicBezTo>
                <a:close/>
                <a:moveTo>
                  <a:pt x="463" y="467"/>
                </a:moveTo>
                <a:cubicBezTo>
                  <a:pt x="456" y="467"/>
                  <a:pt x="450" y="464"/>
                  <a:pt x="446" y="458"/>
                </a:cubicBezTo>
                <a:cubicBezTo>
                  <a:pt x="441" y="452"/>
                  <a:pt x="439" y="442"/>
                  <a:pt x="439" y="431"/>
                </a:cubicBezTo>
                <a:cubicBezTo>
                  <a:pt x="439" y="417"/>
                  <a:pt x="441" y="408"/>
                  <a:pt x="446" y="401"/>
                </a:cubicBezTo>
                <a:cubicBezTo>
                  <a:pt x="450" y="394"/>
                  <a:pt x="457" y="391"/>
                  <a:pt x="466" y="391"/>
                </a:cubicBezTo>
                <a:cubicBezTo>
                  <a:pt x="482" y="391"/>
                  <a:pt x="490" y="404"/>
                  <a:pt x="490" y="429"/>
                </a:cubicBezTo>
                <a:cubicBezTo>
                  <a:pt x="490" y="442"/>
                  <a:pt x="488" y="451"/>
                  <a:pt x="483" y="458"/>
                </a:cubicBezTo>
                <a:cubicBezTo>
                  <a:pt x="478" y="464"/>
                  <a:pt x="472" y="467"/>
                  <a:pt x="463" y="467"/>
                </a:cubicBezTo>
                <a:close/>
                <a:moveTo>
                  <a:pt x="465" y="401"/>
                </a:moveTo>
                <a:cubicBezTo>
                  <a:pt x="456" y="401"/>
                  <a:pt x="452" y="410"/>
                  <a:pt x="452" y="430"/>
                </a:cubicBezTo>
                <a:cubicBezTo>
                  <a:pt x="452" y="448"/>
                  <a:pt x="456" y="458"/>
                  <a:pt x="465" y="458"/>
                </a:cubicBezTo>
                <a:cubicBezTo>
                  <a:pt x="473" y="458"/>
                  <a:pt x="477" y="448"/>
                  <a:pt x="477" y="430"/>
                </a:cubicBezTo>
                <a:cubicBezTo>
                  <a:pt x="477" y="410"/>
                  <a:pt x="474" y="401"/>
                  <a:pt x="465" y="401"/>
                </a:cubicBezTo>
                <a:close/>
                <a:moveTo>
                  <a:pt x="582" y="467"/>
                </a:moveTo>
                <a:cubicBezTo>
                  <a:pt x="574" y="467"/>
                  <a:pt x="569" y="464"/>
                  <a:pt x="564" y="458"/>
                </a:cubicBezTo>
                <a:cubicBezTo>
                  <a:pt x="560" y="452"/>
                  <a:pt x="558" y="442"/>
                  <a:pt x="558" y="431"/>
                </a:cubicBezTo>
                <a:cubicBezTo>
                  <a:pt x="558" y="417"/>
                  <a:pt x="560" y="408"/>
                  <a:pt x="564" y="401"/>
                </a:cubicBezTo>
                <a:cubicBezTo>
                  <a:pt x="569" y="394"/>
                  <a:pt x="575" y="391"/>
                  <a:pt x="584" y="391"/>
                </a:cubicBezTo>
                <a:cubicBezTo>
                  <a:pt x="600" y="391"/>
                  <a:pt x="608" y="404"/>
                  <a:pt x="608" y="429"/>
                </a:cubicBezTo>
                <a:cubicBezTo>
                  <a:pt x="608" y="442"/>
                  <a:pt x="606" y="451"/>
                  <a:pt x="601" y="458"/>
                </a:cubicBezTo>
                <a:cubicBezTo>
                  <a:pt x="596" y="464"/>
                  <a:pt x="590" y="467"/>
                  <a:pt x="582" y="467"/>
                </a:cubicBezTo>
                <a:close/>
                <a:moveTo>
                  <a:pt x="583" y="401"/>
                </a:moveTo>
                <a:cubicBezTo>
                  <a:pt x="574" y="401"/>
                  <a:pt x="570" y="410"/>
                  <a:pt x="570" y="430"/>
                </a:cubicBezTo>
                <a:cubicBezTo>
                  <a:pt x="570" y="448"/>
                  <a:pt x="574" y="458"/>
                  <a:pt x="583" y="458"/>
                </a:cubicBezTo>
                <a:cubicBezTo>
                  <a:pt x="591" y="458"/>
                  <a:pt x="596" y="448"/>
                  <a:pt x="596" y="430"/>
                </a:cubicBezTo>
                <a:cubicBezTo>
                  <a:pt x="596" y="410"/>
                  <a:pt x="592" y="401"/>
                  <a:pt x="583" y="401"/>
                </a:cubicBezTo>
                <a:close/>
                <a:moveTo>
                  <a:pt x="537" y="394"/>
                </a:moveTo>
                <a:cubicBezTo>
                  <a:pt x="537" y="394"/>
                  <a:pt x="537" y="394"/>
                  <a:pt x="537" y="394"/>
                </a:cubicBezTo>
                <a:cubicBezTo>
                  <a:pt x="532" y="394"/>
                  <a:pt x="532" y="394"/>
                  <a:pt x="532" y="394"/>
                </a:cubicBezTo>
                <a:cubicBezTo>
                  <a:pt x="530" y="395"/>
                  <a:pt x="528" y="397"/>
                  <a:pt x="526" y="398"/>
                </a:cubicBezTo>
                <a:cubicBezTo>
                  <a:pt x="525" y="399"/>
                  <a:pt x="522" y="400"/>
                  <a:pt x="521" y="401"/>
                </a:cubicBezTo>
                <a:cubicBezTo>
                  <a:pt x="520" y="401"/>
                  <a:pt x="517" y="402"/>
                  <a:pt x="516" y="403"/>
                </a:cubicBezTo>
                <a:cubicBezTo>
                  <a:pt x="514" y="403"/>
                  <a:pt x="512" y="404"/>
                  <a:pt x="510" y="405"/>
                </a:cubicBezTo>
                <a:cubicBezTo>
                  <a:pt x="510" y="405"/>
                  <a:pt x="510" y="405"/>
                  <a:pt x="510" y="415"/>
                </a:cubicBezTo>
                <a:cubicBezTo>
                  <a:pt x="513" y="414"/>
                  <a:pt x="516" y="413"/>
                  <a:pt x="518" y="412"/>
                </a:cubicBezTo>
                <a:cubicBezTo>
                  <a:pt x="521" y="411"/>
                  <a:pt x="523" y="410"/>
                  <a:pt x="525" y="409"/>
                </a:cubicBezTo>
                <a:cubicBezTo>
                  <a:pt x="525" y="409"/>
                  <a:pt x="525" y="409"/>
                  <a:pt x="525" y="467"/>
                </a:cubicBezTo>
                <a:cubicBezTo>
                  <a:pt x="525" y="467"/>
                  <a:pt x="525" y="467"/>
                  <a:pt x="537" y="467"/>
                </a:cubicBezTo>
                <a:cubicBezTo>
                  <a:pt x="537" y="467"/>
                  <a:pt x="537" y="467"/>
                  <a:pt x="537" y="394"/>
                </a:cubicBezTo>
                <a:close/>
                <a:moveTo>
                  <a:pt x="653" y="467"/>
                </a:moveTo>
                <a:cubicBezTo>
                  <a:pt x="645" y="467"/>
                  <a:pt x="638" y="464"/>
                  <a:pt x="635" y="459"/>
                </a:cubicBezTo>
                <a:cubicBezTo>
                  <a:pt x="630" y="452"/>
                  <a:pt x="628" y="443"/>
                  <a:pt x="628" y="431"/>
                </a:cubicBezTo>
                <a:cubicBezTo>
                  <a:pt x="628" y="417"/>
                  <a:pt x="630" y="408"/>
                  <a:pt x="635" y="401"/>
                </a:cubicBezTo>
                <a:cubicBezTo>
                  <a:pt x="639" y="395"/>
                  <a:pt x="646" y="391"/>
                  <a:pt x="655" y="391"/>
                </a:cubicBezTo>
                <a:cubicBezTo>
                  <a:pt x="671" y="391"/>
                  <a:pt x="679" y="404"/>
                  <a:pt x="679" y="429"/>
                </a:cubicBezTo>
                <a:cubicBezTo>
                  <a:pt x="679" y="442"/>
                  <a:pt x="677" y="451"/>
                  <a:pt x="672" y="458"/>
                </a:cubicBezTo>
                <a:cubicBezTo>
                  <a:pt x="667" y="464"/>
                  <a:pt x="661" y="467"/>
                  <a:pt x="653" y="467"/>
                </a:cubicBezTo>
                <a:close/>
                <a:moveTo>
                  <a:pt x="654" y="401"/>
                </a:moveTo>
                <a:cubicBezTo>
                  <a:pt x="645" y="401"/>
                  <a:pt x="640" y="411"/>
                  <a:pt x="640" y="431"/>
                </a:cubicBezTo>
                <a:cubicBezTo>
                  <a:pt x="640" y="449"/>
                  <a:pt x="644" y="458"/>
                  <a:pt x="653" y="458"/>
                </a:cubicBezTo>
                <a:cubicBezTo>
                  <a:pt x="662" y="458"/>
                  <a:pt x="667" y="449"/>
                  <a:pt x="667" y="430"/>
                </a:cubicBezTo>
                <a:cubicBezTo>
                  <a:pt x="667" y="410"/>
                  <a:pt x="662" y="401"/>
                  <a:pt x="654" y="401"/>
                </a:cubicBezTo>
                <a:close/>
                <a:moveTo>
                  <a:pt x="700" y="426"/>
                </a:moveTo>
                <a:cubicBezTo>
                  <a:pt x="700" y="426"/>
                  <a:pt x="700" y="426"/>
                  <a:pt x="700" y="426"/>
                </a:cubicBezTo>
                <a:cubicBezTo>
                  <a:pt x="699" y="435"/>
                  <a:pt x="699" y="435"/>
                  <a:pt x="699" y="435"/>
                </a:cubicBezTo>
                <a:cubicBezTo>
                  <a:pt x="706" y="435"/>
                  <a:pt x="706" y="438"/>
                  <a:pt x="706" y="440"/>
                </a:cubicBezTo>
                <a:cubicBezTo>
                  <a:pt x="706" y="443"/>
                  <a:pt x="706" y="445"/>
                  <a:pt x="706" y="448"/>
                </a:cubicBezTo>
                <a:cubicBezTo>
                  <a:pt x="706" y="450"/>
                  <a:pt x="705" y="452"/>
                  <a:pt x="705" y="455"/>
                </a:cubicBezTo>
                <a:cubicBezTo>
                  <a:pt x="705" y="464"/>
                  <a:pt x="711" y="467"/>
                  <a:pt x="720" y="467"/>
                </a:cubicBezTo>
                <a:cubicBezTo>
                  <a:pt x="720" y="467"/>
                  <a:pt x="720" y="467"/>
                  <a:pt x="724" y="467"/>
                </a:cubicBezTo>
                <a:cubicBezTo>
                  <a:pt x="724" y="467"/>
                  <a:pt x="724" y="467"/>
                  <a:pt x="724" y="458"/>
                </a:cubicBezTo>
                <a:cubicBezTo>
                  <a:pt x="724" y="458"/>
                  <a:pt x="724" y="458"/>
                  <a:pt x="722" y="458"/>
                </a:cubicBezTo>
                <a:cubicBezTo>
                  <a:pt x="718" y="458"/>
                  <a:pt x="717" y="456"/>
                  <a:pt x="717" y="452"/>
                </a:cubicBezTo>
                <a:cubicBezTo>
                  <a:pt x="717" y="451"/>
                  <a:pt x="717" y="449"/>
                  <a:pt x="718" y="448"/>
                </a:cubicBezTo>
                <a:cubicBezTo>
                  <a:pt x="718" y="446"/>
                  <a:pt x="718" y="444"/>
                  <a:pt x="718" y="442"/>
                </a:cubicBezTo>
                <a:cubicBezTo>
                  <a:pt x="718" y="434"/>
                  <a:pt x="715" y="432"/>
                  <a:pt x="709" y="430"/>
                </a:cubicBezTo>
                <a:cubicBezTo>
                  <a:pt x="709" y="430"/>
                  <a:pt x="709" y="430"/>
                  <a:pt x="709" y="430"/>
                </a:cubicBezTo>
                <a:cubicBezTo>
                  <a:pt x="715" y="429"/>
                  <a:pt x="718" y="427"/>
                  <a:pt x="718" y="419"/>
                </a:cubicBezTo>
                <a:cubicBezTo>
                  <a:pt x="718" y="417"/>
                  <a:pt x="718" y="415"/>
                  <a:pt x="718" y="413"/>
                </a:cubicBezTo>
                <a:cubicBezTo>
                  <a:pt x="717" y="411"/>
                  <a:pt x="717" y="409"/>
                  <a:pt x="717" y="408"/>
                </a:cubicBezTo>
                <a:cubicBezTo>
                  <a:pt x="717" y="405"/>
                  <a:pt x="718" y="402"/>
                  <a:pt x="722" y="402"/>
                </a:cubicBezTo>
                <a:cubicBezTo>
                  <a:pt x="722" y="402"/>
                  <a:pt x="722" y="402"/>
                  <a:pt x="724" y="402"/>
                </a:cubicBezTo>
                <a:cubicBezTo>
                  <a:pt x="724" y="402"/>
                  <a:pt x="724" y="402"/>
                  <a:pt x="724" y="393"/>
                </a:cubicBezTo>
                <a:cubicBezTo>
                  <a:pt x="724" y="393"/>
                  <a:pt x="724" y="393"/>
                  <a:pt x="720" y="393"/>
                </a:cubicBezTo>
                <a:cubicBezTo>
                  <a:pt x="711" y="393"/>
                  <a:pt x="705" y="397"/>
                  <a:pt x="705" y="406"/>
                </a:cubicBezTo>
                <a:cubicBezTo>
                  <a:pt x="705" y="408"/>
                  <a:pt x="706" y="411"/>
                  <a:pt x="706" y="413"/>
                </a:cubicBezTo>
                <a:cubicBezTo>
                  <a:pt x="706" y="415"/>
                  <a:pt x="706" y="418"/>
                  <a:pt x="706" y="420"/>
                </a:cubicBezTo>
                <a:cubicBezTo>
                  <a:pt x="706" y="423"/>
                  <a:pt x="706" y="426"/>
                  <a:pt x="700" y="426"/>
                </a:cubicBezTo>
                <a:close/>
                <a:moveTo>
                  <a:pt x="754" y="435"/>
                </a:moveTo>
                <a:cubicBezTo>
                  <a:pt x="754" y="435"/>
                  <a:pt x="754" y="435"/>
                  <a:pt x="754" y="435"/>
                </a:cubicBezTo>
                <a:cubicBezTo>
                  <a:pt x="754" y="426"/>
                  <a:pt x="754" y="426"/>
                  <a:pt x="754" y="426"/>
                </a:cubicBezTo>
                <a:cubicBezTo>
                  <a:pt x="748" y="426"/>
                  <a:pt x="748" y="423"/>
                  <a:pt x="748" y="420"/>
                </a:cubicBezTo>
                <a:cubicBezTo>
                  <a:pt x="748" y="418"/>
                  <a:pt x="748" y="415"/>
                  <a:pt x="748" y="413"/>
                </a:cubicBezTo>
                <a:cubicBezTo>
                  <a:pt x="749" y="411"/>
                  <a:pt x="749" y="408"/>
                  <a:pt x="749" y="406"/>
                </a:cubicBezTo>
                <a:cubicBezTo>
                  <a:pt x="749" y="397"/>
                  <a:pt x="743" y="393"/>
                  <a:pt x="734" y="393"/>
                </a:cubicBezTo>
                <a:cubicBezTo>
                  <a:pt x="734" y="393"/>
                  <a:pt x="734" y="393"/>
                  <a:pt x="730" y="393"/>
                </a:cubicBezTo>
                <a:cubicBezTo>
                  <a:pt x="730" y="393"/>
                  <a:pt x="730" y="393"/>
                  <a:pt x="730" y="402"/>
                </a:cubicBezTo>
                <a:cubicBezTo>
                  <a:pt x="730" y="402"/>
                  <a:pt x="730" y="402"/>
                  <a:pt x="732" y="402"/>
                </a:cubicBezTo>
                <a:cubicBezTo>
                  <a:pt x="736" y="402"/>
                  <a:pt x="737" y="405"/>
                  <a:pt x="737" y="408"/>
                </a:cubicBezTo>
                <a:cubicBezTo>
                  <a:pt x="737" y="409"/>
                  <a:pt x="737" y="411"/>
                  <a:pt x="737" y="413"/>
                </a:cubicBezTo>
                <a:cubicBezTo>
                  <a:pt x="736" y="415"/>
                  <a:pt x="736" y="417"/>
                  <a:pt x="736" y="419"/>
                </a:cubicBezTo>
                <a:cubicBezTo>
                  <a:pt x="736" y="427"/>
                  <a:pt x="739" y="429"/>
                  <a:pt x="745" y="430"/>
                </a:cubicBezTo>
                <a:cubicBezTo>
                  <a:pt x="745" y="430"/>
                  <a:pt x="745" y="430"/>
                  <a:pt x="745" y="430"/>
                </a:cubicBezTo>
                <a:cubicBezTo>
                  <a:pt x="739" y="432"/>
                  <a:pt x="736" y="434"/>
                  <a:pt x="736" y="442"/>
                </a:cubicBezTo>
                <a:cubicBezTo>
                  <a:pt x="736" y="444"/>
                  <a:pt x="736" y="446"/>
                  <a:pt x="737" y="448"/>
                </a:cubicBezTo>
                <a:cubicBezTo>
                  <a:pt x="737" y="449"/>
                  <a:pt x="737" y="451"/>
                  <a:pt x="737" y="452"/>
                </a:cubicBezTo>
                <a:cubicBezTo>
                  <a:pt x="737" y="456"/>
                  <a:pt x="736" y="458"/>
                  <a:pt x="732" y="458"/>
                </a:cubicBezTo>
                <a:cubicBezTo>
                  <a:pt x="732" y="458"/>
                  <a:pt x="732" y="458"/>
                  <a:pt x="730" y="458"/>
                </a:cubicBezTo>
                <a:cubicBezTo>
                  <a:pt x="730" y="458"/>
                  <a:pt x="730" y="458"/>
                  <a:pt x="730" y="467"/>
                </a:cubicBezTo>
                <a:cubicBezTo>
                  <a:pt x="730" y="467"/>
                  <a:pt x="730" y="467"/>
                  <a:pt x="734" y="467"/>
                </a:cubicBezTo>
                <a:cubicBezTo>
                  <a:pt x="743" y="467"/>
                  <a:pt x="749" y="464"/>
                  <a:pt x="749" y="455"/>
                </a:cubicBezTo>
                <a:cubicBezTo>
                  <a:pt x="749" y="452"/>
                  <a:pt x="749" y="450"/>
                  <a:pt x="748" y="448"/>
                </a:cubicBezTo>
                <a:cubicBezTo>
                  <a:pt x="748" y="445"/>
                  <a:pt x="748" y="443"/>
                  <a:pt x="748" y="440"/>
                </a:cubicBezTo>
                <a:cubicBezTo>
                  <a:pt x="748" y="438"/>
                  <a:pt x="748" y="435"/>
                  <a:pt x="754" y="435"/>
                </a:cubicBezTo>
                <a:close/>
                <a:moveTo>
                  <a:pt x="875" y="467"/>
                </a:moveTo>
                <a:cubicBezTo>
                  <a:pt x="867" y="467"/>
                  <a:pt x="861" y="464"/>
                  <a:pt x="856" y="459"/>
                </a:cubicBezTo>
                <a:cubicBezTo>
                  <a:pt x="853" y="452"/>
                  <a:pt x="850" y="443"/>
                  <a:pt x="850" y="431"/>
                </a:cubicBezTo>
                <a:cubicBezTo>
                  <a:pt x="850" y="417"/>
                  <a:pt x="853" y="408"/>
                  <a:pt x="857" y="401"/>
                </a:cubicBezTo>
                <a:cubicBezTo>
                  <a:pt x="861" y="395"/>
                  <a:pt x="868" y="391"/>
                  <a:pt x="877" y="391"/>
                </a:cubicBezTo>
                <a:cubicBezTo>
                  <a:pt x="893" y="391"/>
                  <a:pt x="901" y="404"/>
                  <a:pt x="901" y="429"/>
                </a:cubicBezTo>
                <a:cubicBezTo>
                  <a:pt x="901" y="442"/>
                  <a:pt x="899" y="451"/>
                  <a:pt x="894" y="458"/>
                </a:cubicBezTo>
                <a:cubicBezTo>
                  <a:pt x="889" y="464"/>
                  <a:pt x="883" y="467"/>
                  <a:pt x="875" y="467"/>
                </a:cubicBezTo>
                <a:close/>
                <a:moveTo>
                  <a:pt x="876" y="401"/>
                </a:moveTo>
                <a:cubicBezTo>
                  <a:pt x="867" y="401"/>
                  <a:pt x="862" y="411"/>
                  <a:pt x="862" y="431"/>
                </a:cubicBezTo>
                <a:cubicBezTo>
                  <a:pt x="862" y="449"/>
                  <a:pt x="867" y="458"/>
                  <a:pt x="875" y="458"/>
                </a:cubicBezTo>
                <a:cubicBezTo>
                  <a:pt x="884" y="458"/>
                  <a:pt x="889" y="449"/>
                  <a:pt x="889" y="430"/>
                </a:cubicBezTo>
                <a:cubicBezTo>
                  <a:pt x="889" y="410"/>
                  <a:pt x="884" y="401"/>
                  <a:pt x="876" y="401"/>
                </a:cubicBezTo>
                <a:close/>
                <a:moveTo>
                  <a:pt x="949" y="394"/>
                </a:moveTo>
                <a:cubicBezTo>
                  <a:pt x="949" y="394"/>
                  <a:pt x="949" y="394"/>
                  <a:pt x="949" y="394"/>
                </a:cubicBezTo>
                <a:cubicBezTo>
                  <a:pt x="944" y="394"/>
                  <a:pt x="944" y="394"/>
                  <a:pt x="944" y="394"/>
                </a:cubicBezTo>
                <a:cubicBezTo>
                  <a:pt x="941" y="395"/>
                  <a:pt x="940" y="397"/>
                  <a:pt x="938" y="398"/>
                </a:cubicBezTo>
                <a:cubicBezTo>
                  <a:pt x="936" y="399"/>
                  <a:pt x="934" y="400"/>
                  <a:pt x="933" y="401"/>
                </a:cubicBezTo>
                <a:cubicBezTo>
                  <a:pt x="930" y="401"/>
                  <a:pt x="929" y="402"/>
                  <a:pt x="927" y="403"/>
                </a:cubicBezTo>
                <a:cubicBezTo>
                  <a:pt x="925" y="403"/>
                  <a:pt x="924" y="404"/>
                  <a:pt x="921" y="405"/>
                </a:cubicBezTo>
                <a:cubicBezTo>
                  <a:pt x="921" y="405"/>
                  <a:pt x="921" y="405"/>
                  <a:pt x="921" y="415"/>
                </a:cubicBezTo>
                <a:cubicBezTo>
                  <a:pt x="924" y="414"/>
                  <a:pt x="927" y="413"/>
                  <a:pt x="930" y="412"/>
                </a:cubicBezTo>
                <a:cubicBezTo>
                  <a:pt x="933" y="411"/>
                  <a:pt x="935" y="410"/>
                  <a:pt x="937" y="409"/>
                </a:cubicBezTo>
                <a:cubicBezTo>
                  <a:pt x="937" y="409"/>
                  <a:pt x="937" y="409"/>
                  <a:pt x="937" y="467"/>
                </a:cubicBezTo>
                <a:cubicBezTo>
                  <a:pt x="937" y="467"/>
                  <a:pt x="937" y="467"/>
                  <a:pt x="949" y="467"/>
                </a:cubicBezTo>
                <a:cubicBezTo>
                  <a:pt x="949" y="467"/>
                  <a:pt x="949" y="467"/>
                  <a:pt x="949" y="394"/>
                </a:cubicBezTo>
                <a:close/>
                <a:moveTo>
                  <a:pt x="781" y="467"/>
                </a:moveTo>
                <a:cubicBezTo>
                  <a:pt x="784" y="448"/>
                  <a:pt x="784" y="448"/>
                  <a:pt x="784" y="448"/>
                </a:cubicBezTo>
                <a:cubicBezTo>
                  <a:pt x="775" y="448"/>
                  <a:pt x="775" y="448"/>
                  <a:pt x="775" y="448"/>
                </a:cubicBezTo>
                <a:cubicBezTo>
                  <a:pt x="775" y="436"/>
                  <a:pt x="775" y="436"/>
                  <a:pt x="775" y="436"/>
                </a:cubicBezTo>
                <a:cubicBezTo>
                  <a:pt x="786" y="436"/>
                  <a:pt x="786" y="436"/>
                  <a:pt x="786" y="436"/>
                </a:cubicBezTo>
                <a:cubicBezTo>
                  <a:pt x="787" y="425"/>
                  <a:pt x="787" y="425"/>
                  <a:pt x="787" y="425"/>
                </a:cubicBezTo>
                <a:cubicBezTo>
                  <a:pt x="778" y="425"/>
                  <a:pt x="778" y="425"/>
                  <a:pt x="778" y="425"/>
                </a:cubicBezTo>
                <a:cubicBezTo>
                  <a:pt x="778" y="413"/>
                  <a:pt x="778" y="413"/>
                  <a:pt x="778" y="413"/>
                </a:cubicBezTo>
                <a:cubicBezTo>
                  <a:pt x="789" y="413"/>
                  <a:pt x="789" y="413"/>
                  <a:pt x="789" y="413"/>
                </a:cubicBezTo>
                <a:cubicBezTo>
                  <a:pt x="792" y="395"/>
                  <a:pt x="792" y="395"/>
                  <a:pt x="792" y="395"/>
                </a:cubicBezTo>
                <a:cubicBezTo>
                  <a:pt x="803" y="395"/>
                  <a:pt x="803" y="395"/>
                  <a:pt x="803" y="395"/>
                </a:cubicBezTo>
                <a:cubicBezTo>
                  <a:pt x="800" y="413"/>
                  <a:pt x="800" y="413"/>
                  <a:pt x="800" y="413"/>
                </a:cubicBezTo>
                <a:cubicBezTo>
                  <a:pt x="810" y="413"/>
                  <a:pt x="810" y="413"/>
                  <a:pt x="810" y="413"/>
                </a:cubicBezTo>
                <a:cubicBezTo>
                  <a:pt x="813" y="395"/>
                  <a:pt x="813" y="395"/>
                  <a:pt x="813" y="395"/>
                </a:cubicBezTo>
                <a:cubicBezTo>
                  <a:pt x="824" y="395"/>
                  <a:pt x="824" y="395"/>
                  <a:pt x="824" y="395"/>
                </a:cubicBezTo>
                <a:cubicBezTo>
                  <a:pt x="821" y="413"/>
                  <a:pt x="821" y="413"/>
                  <a:pt x="821" y="413"/>
                </a:cubicBezTo>
                <a:cubicBezTo>
                  <a:pt x="830" y="413"/>
                  <a:pt x="830" y="413"/>
                  <a:pt x="830" y="413"/>
                </a:cubicBezTo>
                <a:cubicBezTo>
                  <a:pt x="830" y="425"/>
                  <a:pt x="830" y="425"/>
                  <a:pt x="830" y="425"/>
                </a:cubicBezTo>
                <a:cubicBezTo>
                  <a:pt x="820" y="425"/>
                  <a:pt x="820" y="425"/>
                  <a:pt x="820" y="425"/>
                </a:cubicBezTo>
                <a:cubicBezTo>
                  <a:pt x="818" y="436"/>
                  <a:pt x="818" y="436"/>
                  <a:pt x="818" y="436"/>
                </a:cubicBezTo>
                <a:cubicBezTo>
                  <a:pt x="827" y="436"/>
                  <a:pt x="827" y="436"/>
                  <a:pt x="827" y="436"/>
                </a:cubicBezTo>
                <a:cubicBezTo>
                  <a:pt x="827" y="448"/>
                  <a:pt x="827" y="448"/>
                  <a:pt x="827" y="448"/>
                </a:cubicBezTo>
                <a:cubicBezTo>
                  <a:pt x="816" y="448"/>
                  <a:pt x="816" y="448"/>
                  <a:pt x="816" y="448"/>
                </a:cubicBezTo>
                <a:cubicBezTo>
                  <a:pt x="813" y="467"/>
                  <a:pt x="813" y="467"/>
                  <a:pt x="813" y="467"/>
                </a:cubicBezTo>
                <a:cubicBezTo>
                  <a:pt x="802" y="467"/>
                  <a:pt x="802" y="467"/>
                  <a:pt x="802" y="467"/>
                </a:cubicBezTo>
                <a:cubicBezTo>
                  <a:pt x="805" y="448"/>
                  <a:pt x="805" y="448"/>
                  <a:pt x="805" y="448"/>
                </a:cubicBezTo>
                <a:cubicBezTo>
                  <a:pt x="795" y="448"/>
                  <a:pt x="795" y="448"/>
                  <a:pt x="795" y="448"/>
                </a:cubicBezTo>
                <a:cubicBezTo>
                  <a:pt x="792" y="467"/>
                  <a:pt x="792" y="467"/>
                  <a:pt x="792" y="467"/>
                </a:cubicBezTo>
                <a:cubicBezTo>
                  <a:pt x="781" y="467"/>
                  <a:pt x="781" y="467"/>
                  <a:pt x="781" y="467"/>
                </a:cubicBezTo>
                <a:cubicBezTo>
                  <a:pt x="781" y="467"/>
                  <a:pt x="781" y="467"/>
                  <a:pt x="781" y="467"/>
                </a:cubicBezTo>
                <a:close/>
                <a:moveTo>
                  <a:pt x="807" y="436"/>
                </a:moveTo>
                <a:cubicBezTo>
                  <a:pt x="808" y="425"/>
                  <a:pt x="808" y="425"/>
                  <a:pt x="808" y="425"/>
                </a:cubicBezTo>
                <a:cubicBezTo>
                  <a:pt x="799" y="425"/>
                  <a:pt x="799" y="425"/>
                  <a:pt x="799" y="425"/>
                </a:cubicBezTo>
                <a:cubicBezTo>
                  <a:pt x="797" y="436"/>
                  <a:pt x="797" y="436"/>
                  <a:pt x="797" y="436"/>
                </a:cubicBezTo>
                <a:cubicBezTo>
                  <a:pt x="807" y="436"/>
                  <a:pt x="807" y="436"/>
                  <a:pt x="807" y="436"/>
                </a:cubicBezTo>
                <a:cubicBezTo>
                  <a:pt x="807" y="436"/>
                  <a:pt x="807" y="436"/>
                  <a:pt x="807" y="436"/>
                </a:cubicBezTo>
                <a:close/>
                <a:moveTo>
                  <a:pt x="325" y="394"/>
                </a:moveTo>
                <a:cubicBezTo>
                  <a:pt x="325" y="394"/>
                  <a:pt x="325" y="394"/>
                  <a:pt x="325" y="394"/>
                </a:cubicBezTo>
                <a:cubicBezTo>
                  <a:pt x="320" y="394"/>
                  <a:pt x="320" y="394"/>
                  <a:pt x="320" y="394"/>
                </a:cubicBezTo>
                <a:cubicBezTo>
                  <a:pt x="317" y="395"/>
                  <a:pt x="316" y="397"/>
                  <a:pt x="314" y="398"/>
                </a:cubicBezTo>
                <a:cubicBezTo>
                  <a:pt x="312" y="399"/>
                  <a:pt x="311" y="400"/>
                  <a:pt x="309" y="401"/>
                </a:cubicBezTo>
                <a:cubicBezTo>
                  <a:pt x="307" y="402"/>
                  <a:pt x="305" y="403"/>
                  <a:pt x="303" y="403"/>
                </a:cubicBezTo>
                <a:cubicBezTo>
                  <a:pt x="301" y="404"/>
                  <a:pt x="300" y="405"/>
                  <a:pt x="297" y="405"/>
                </a:cubicBezTo>
                <a:cubicBezTo>
                  <a:pt x="297" y="405"/>
                  <a:pt x="297" y="405"/>
                  <a:pt x="297" y="415"/>
                </a:cubicBezTo>
                <a:cubicBezTo>
                  <a:pt x="300" y="414"/>
                  <a:pt x="303" y="414"/>
                  <a:pt x="306" y="412"/>
                </a:cubicBezTo>
                <a:cubicBezTo>
                  <a:pt x="309" y="411"/>
                  <a:pt x="311" y="410"/>
                  <a:pt x="313" y="409"/>
                </a:cubicBezTo>
                <a:cubicBezTo>
                  <a:pt x="313" y="409"/>
                  <a:pt x="313" y="409"/>
                  <a:pt x="313" y="467"/>
                </a:cubicBezTo>
                <a:cubicBezTo>
                  <a:pt x="313" y="467"/>
                  <a:pt x="313" y="467"/>
                  <a:pt x="325" y="467"/>
                </a:cubicBezTo>
                <a:cubicBezTo>
                  <a:pt x="325" y="467"/>
                  <a:pt x="325" y="467"/>
                  <a:pt x="325" y="394"/>
                </a:cubicBezTo>
                <a:close/>
                <a:moveTo>
                  <a:pt x="372" y="394"/>
                </a:moveTo>
                <a:cubicBezTo>
                  <a:pt x="372" y="394"/>
                  <a:pt x="372" y="394"/>
                  <a:pt x="372" y="394"/>
                </a:cubicBezTo>
                <a:cubicBezTo>
                  <a:pt x="367" y="394"/>
                  <a:pt x="367" y="394"/>
                  <a:pt x="367" y="394"/>
                </a:cubicBezTo>
                <a:cubicBezTo>
                  <a:pt x="365" y="395"/>
                  <a:pt x="363" y="397"/>
                  <a:pt x="361" y="398"/>
                </a:cubicBezTo>
                <a:cubicBezTo>
                  <a:pt x="360" y="399"/>
                  <a:pt x="358" y="400"/>
                  <a:pt x="356" y="401"/>
                </a:cubicBezTo>
                <a:cubicBezTo>
                  <a:pt x="355" y="402"/>
                  <a:pt x="352" y="403"/>
                  <a:pt x="351" y="403"/>
                </a:cubicBezTo>
                <a:cubicBezTo>
                  <a:pt x="349" y="404"/>
                  <a:pt x="347" y="405"/>
                  <a:pt x="345" y="405"/>
                </a:cubicBezTo>
                <a:cubicBezTo>
                  <a:pt x="345" y="405"/>
                  <a:pt x="345" y="405"/>
                  <a:pt x="345" y="415"/>
                </a:cubicBezTo>
                <a:cubicBezTo>
                  <a:pt x="348" y="414"/>
                  <a:pt x="351" y="414"/>
                  <a:pt x="353" y="412"/>
                </a:cubicBezTo>
                <a:cubicBezTo>
                  <a:pt x="356" y="411"/>
                  <a:pt x="358" y="410"/>
                  <a:pt x="361" y="409"/>
                </a:cubicBezTo>
                <a:cubicBezTo>
                  <a:pt x="361" y="409"/>
                  <a:pt x="361" y="409"/>
                  <a:pt x="361" y="467"/>
                </a:cubicBezTo>
                <a:cubicBezTo>
                  <a:pt x="361" y="467"/>
                  <a:pt x="361" y="467"/>
                  <a:pt x="372" y="467"/>
                </a:cubicBezTo>
                <a:cubicBezTo>
                  <a:pt x="372" y="467"/>
                  <a:pt x="372" y="467"/>
                  <a:pt x="372" y="394"/>
                </a:cubicBezTo>
                <a:close/>
                <a:moveTo>
                  <a:pt x="419" y="394"/>
                </a:moveTo>
                <a:cubicBezTo>
                  <a:pt x="419" y="394"/>
                  <a:pt x="419" y="394"/>
                  <a:pt x="419" y="394"/>
                </a:cubicBezTo>
                <a:cubicBezTo>
                  <a:pt x="414" y="394"/>
                  <a:pt x="414" y="394"/>
                  <a:pt x="414" y="394"/>
                </a:cubicBezTo>
                <a:cubicBezTo>
                  <a:pt x="412" y="395"/>
                  <a:pt x="411" y="397"/>
                  <a:pt x="409" y="398"/>
                </a:cubicBezTo>
                <a:cubicBezTo>
                  <a:pt x="407" y="399"/>
                  <a:pt x="405" y="400"/>
                  <a:pt x="403" y="401"/>
                </a:cubicBezTo>
                <a:cubicBezTo>
                  <a:pt x="401" y="401"/>
                  <a:pt x="400" y="402"/>
                  <a:pt x="398" y="403"/>
                </a:cubicBezTo>
                <a:cubicBezTo>
                  <a:pt x="396" y="403"/>
                  <a:pt x="394" y="404"/>
                  <a:pt x="392" y="405"/>
                </a:cubicBezTo>
                <a:cubicBezTo>
                  <a:pt x="392" y="405"/>
                  <a:pt x="392" y="405"/>
                  <a:pt x="392" y="415"/>
                </a:cubicBezTo>
                <a:cubicBezTo>
                  <a:pt x="395" y="414"/>
                  <a:pt x="398" y="413"/>
                  <a:pt x="401" y="412"/>
                </a:cubicBezTo>
                <a:cubicBezTo>
                  <a:pt x="403" y="411"/>
                  <a:pt x="406" y="410"/>
                  <a:pt x="407" y="409"/>
                </a:cubicBezTo>
                <a:cubicBezTo>
                  <a:pt x="407" y="409"/>
                  <a:pt x="407" y="409"/>
                  <a:pt x="407" y="467"/>
                </a:cubicBezTo>
                <a:cubicBezTo>
                  <a:pt x="407" y="467"/>
                  <a:pt x="407" y="467"/>
                  <a:pt x="419" y="467"/>
                </a:cubicBezTo>
                <a:cubicBezTo>
                  <a:pt x="419" y="467"/>
                  <a:pt x="419" y="467"/>
                  <a:pt x="419" y="394"/>
                </a:cubicBezTo>
                <a:close/>
                <a:moveTo>
                  <a:pt x="626" y="298"/>
                </a:moveTo>
                <a:cubicBezTo>
                  <a:pt x="626" y="298"/>
                  <a:pt x="626" y="298"/>
                  <a:pt x="626" y="298"/>
                </a:cubicBezTo>
                <a:cubicBezTo>
                  <a:pt x="621" y="298"/>
                  <a:pt x="621" y="298"/>
                  <a:pt x="621" y="298"/>
                </a:cubicBezTo>
                <a:cubicBezTo>
                  <a:pt x="619" y="299"/>
                  <a:pt x="617" y="301"/>
                  <a:pt x="615" y="302"/>
                </a:cubicBezTo>
                <a:cubicBezTo>
                  <a:pt x="613" y="303"/>
                  <a:pt x="611" y="304"/>
                  <a:pt x="610" y="305"/>
                </a:cubicBezTo>
                <a:cubicBezTo>
                  <a:pt x="608" y="305"/>
                  <a:pt x="606" y="306"/>
                  <a:pt x="605" y="307"/>
                </a:cubicBezTo>
                <a:cubicBezTo>
                  <a:pt x="603" y="307"/>
                  <a:pt x="601" y="308"/>
                  <a:pt x="599" y="309"/>
                </a:cubicBezTo>
                <a:cubicBezTo>
                  <a:pt x="599" y="309"/>
                  <a:pt x="599" y="309"/>
                  <a:pt x="599" y="319"/>
                </a:cubicBezTo>
                <a:cubicBezTo>
                  <a:pt x="602" y="318"/>
                  <a:pt x="605" y="317"/>
                  <a:pt x="607" y="316"/>
                </a:cubicBezTo>
                <a:cubicBezTo>
                  <a:pt x="610" y="315"/>
                  <a:pt x="612" y="314"/>
                  <a:pt x="614" y="313"/>
                </a:cubicBezTo>
                <a:cubicBezTo>
                  <a:pt x="614" y="313"/>
                  <a:pt x="614" y="313"/>
                  <a:pt x="614" y="371"/>
                </a:cubicBezTo>
                <a:cubicBezTo>
                  <a:pt x="614" y="371"/>
                  <a:pt x="614" y="371"/>
                  <a:pt x="626" y="371"/>
                </a:cubicBezTo>
                <a:cubicBezTo>
                  <a:pt x="626" y="371"/>
                  <a:pt x="626" y="371"/>
                  <a:pt x="626" y="298"/>
                </a:cubicBezTo>
                <a:close/>
                <a:moveTo>
                  <a:pt x="672" y="298"/>
                </a:moveTo>
                <a:cubicBezTo>
                  <a:pt x="672" y="298"/>
                  <a:pt x="672" y="298"/>
                  <a:pt x="672" y="298"/>
                </a:cubicBezTo>
                <a:cubicBezTo>
                  <a:pt x="667" y="298"/>
                  <a:pt x="667" y="298"/>
                  <a:pt x="667" y="298"/>
                </a:cubicBezTo>
                <a:cubicBezTo>
                  <a:pt x="665" y="299"/>
                  <a:pt x="664" y="301"/>
                  <a:pt x="662" y="302"/>
                </a:cubicBezTo>
                <a:cubicBezTo>
                  <a:pt x="660" y="303"/>
                  <a:pt x="658" y="304"/>
                  <a:pt x="657" y="305"/>
                </a:cubicBezTo>
                <a:cubicBezTo>
                  <a:pt x="655" y="306"/>
                  <a:pt x="653" y="307"/>
                  <a:pt x="652" y="307"/>
                </a:cubicBezTo>
                <a:cubicBezTo>
                  <a:pt x="650" y="308"/>
                  <a:pt x="648" y="309"/>
                  <a:pt x="646" y="309"/>
                </a:cubicBezTo>
                <a:cubicBezTo>
                  <a:pt x="646" y="309"/>
                  <a:pt x="646" y="309"/>
                  <a:pt x="646" y="319"/>
                </a:cubicBezTo>
                <a:cubicBezTo>
                  <a:pt x="649" y="318"/>
                  <a:pt x="652" y="318"/>
                  <a:pt x="654" y="316"/>
                </a:cubicBezTo>
                <a:cubicBezTo>
                  <a:pt x="657" y="315"/>
                  <a:pt x="659" y="314"/>
                  <a:pt x="661" y="313"/>
                </a:cubicBezTo>
                <a:cubicBezTo>
                  <a:pt x="661" y="313"/>
                  <a:pt x="661" y="313"/>
                  <a:pt x="661" y="371"/>
                </a:cubicBezTo>
                <a:cubicBezTo>
                  <a:pt x="661" y="371"/>
                  <a:pt x="661" y="371"/>
                  <a:pt x="672" y="371"/>
                </a:cubicBezTo>
                <a:cubicBezTo>
                  <a:pt x="672" y="371"/>
                  <a:pt x="672" y="371"/>
                  <a:pt x="672" y="298"/>
                </a:cubicBezTo>
                <a:close/>
                <a:moveTo>
                  <a:pt x="718" y="298"/>
                </a:moveTo>
                <a:cubicBezTo>
                  <a:pt x="718" y="298"/>
                  <a:pt x="718" y="298"/>
                  <a:pt x="718" y="298"/>
                </a:cubicBezTo>
                <a:cubicBezTo>
                  <a:pt x="714" y="298"/>
                  <a:pt x="714" y="298"/>
                  <a:pt x="714" y="298"/>
                </a:cubicBezTo>
                <a:cubicBezTo>
                  <a:pt x="712" y="299"/>
                  <a:pt x="710" y="301"/>
                  <a:pt x="708" y="302"/>
                </a:cubicBezTo>
                <a:cubicBezTo>
                  <a:pt x="707" y="303"/>
                  <a:pt x="704" y="304"/>
                  <a:pt x="703" y="305"/>
                </a:cubicBezTo>
                <a:cubicBezTo>
                  <a:pt x="701" y="306"/>
                  <a:pt x="699" y="307"/>
                  <a:pt x="697" y="307"/>
                </a:cubicBezTo>
                <a:cubicBezTo>
                  <a:pt x="696" y="308"/>
                  <a:pt x="693" y="309"/>
                  <a:pt x="692" y="309"/>
                </a:cubicBezTo>
                <a:cubicBezTo>
                  <a:pt x="692" y="309"/>
                  <a:pt x="692" y="309"/>
                  <a:pt x="692" y="319"/>
                </a:cubicBezTo>
                <a:cubicBezTo>
                  <a:pt x="695" y="318"/>
                  <a:pt x="698" y="318"/>
                  <a:pt x="700" y="316"/>
                </a:cubicBezTo>
                <a:cubicBezTo>
                  <a:pt x="702" y="315"/>
                  <a:pt x="705" y="314"/>
                  <a:pt x="707" y="313"/>
                </a:cubicBezTo>
                <a:cubicBezTo>
                  <a:pt x="707" y="313"/>
                  <a:pt x="707" y="313"/>
                  <a:pt x="707" y="371"/>
                </a:cubicBezTo>
                <a:cubicBezTo>
                  <a:pt x="707" y="371"/>
                  <a:pt x="707" y="371"/>
                  <a:pt x="718" y="371"/>
                </a:cubicBezTo>
                <a:cubicBezTo>
                  <a:pt x="718" y="371"/>
                  <a:pt x="718" y="371"/>
                  <a:pt x="718" y="298"/>
                </a:cubicBezTo>
                <a:close/>
                <a:moveTo>
                  <a:pt x="765" y="298"/>
                </a:moveTo>
                <a:cubicBezTo>
                  <a:pt x="765" y="298"/>
                  <a:pt x="765" y="298"/>
                  <a:pt x="765" y="298"/>
                </a:cubicBezTo>
                <a:cubicBezTo>
                  <a:pt x="760" y="298"/>
                  <a:pt x="760" y="298"/>
                  <a:pt x="760" y="298"/>
                </a:cubicBezTo>
                <a:cubicBezTo>
                  <a:pt x="758" y="299"/>
                  <a:pt x="756" y="301"/>
                  <a:pt x="754" y="302"/>
                </a:cubicBezTo>
                <a:cubicBezTo>
                  <a:pt x="753" y="303"/>
                  <a:pt x="751" y="304"/>
                  <a:pt x="749" y="305"/>
                </a:cubicBezTo>
                <a:cubicBezTo>
                  <a:pt x="748" y="306"/>
                  <a:pt x="745" y="307"/>
                  <a:pt x="744" y="307"/>
                </a:cubicBezTo>
                <a:cubicBezTo>
                  <a:pt x="742" y="308"/>
                  <a:pt x="740" y="309"/>
                  <a:pt x="738" y="309"/>
                </a:cubicBezTo>
                <a:cubicBezTo>
                  <a:pt x="738" y="309"/>
                  <a:pt x="738" y="309"/>
                  <a:pt x="738" y="319"/>
                </a:cubicBezTo>
                <a:cubicBezTo>
                  <a:pt x="741" y="318"/>
                  <a:pt x="744" y="318"/>
                  <a:pt x="746" y="316"/>
                </a:cubicBezTo>
                <a:cubicBezTo>
                  <a:pt x="749" y="315"/>
                  <a:pt x="751" y="314"/>
                  <a:pt x="753" y="313"/>
                </a:cubicBezTo>
                <a:cubicBezTo>
                  <a:pt x="753" y="313"/>
                  <a:pt x="753" y="313"/>
                  <a:pt x="753" y="371"/>
                </a:cubicBezTo>
                <a:cubicBezTo>
                  <a:pt x="753" y="371"/>
                  <a:pt x="753" y="371"/>
                  <a:pt x="765" y="371"/>
                </a:cubicBezTo>
                <a:cubicBezTo>
                  <a:pt x="765" y="371"/>
                  <a:pt x="765" y="371"/>
                  <a:pt x="765" y="298"/>
                </a:cubicBezTo>
                <a:close/>
                <a:moveTo>
                  <a:pt x="887" y="298"/>
                </a:moveTo>
                <a:cubicBezTo>
                  <a:pt x="887" y="298"/>
                  <a:pt x="887" y="298"/>
                  <a:pt x="887" y="298"/>
                </a:cubicBezTo>
                <a:cubicBezTo>
                  <a:pt x="882" y="298"/>
                  <a:pt x="882" y="298"/>
                  <a:pt x="882" y="298"/>
                </a:cubicBezTo>
                <a:cubicBezTo>
                  <a:pt x="880" y="299"/>
                  <a:pt x="878" y="301"/>
                  <a:pt x="876" y="302"/>
                </a:cubicBezTo>
                <a:cubicBezTo>
                  <a:pt x="875" y="303"/>
                  <a:pt x="873" y="304"/>
                  <a:pt x="871" y="305"/>
                </a:cubicBezTo>
                <a:cubicBezTo>
                  <a:pt x="869" y="306"/>
                  <a:pt x="867" y="307"/>
                  <a:pt x="866" y="307"/>
                </a:cubicBezTo>
                <a:cubicBezTo>
                  <a:pt x="864" y="308"/>
                  <a:pt x="862" y="309"/>
                  <a:pt x="860" y="309"/>
                </a:cubicBezTo>
                <a:cubicBezTo>
                  <a:pt x="860" y="309"/>
                  <a:pt x="860" y="309"/>
                  <a:pt x="860" y="319"/>
                </a:cubicBezTo>
                <a:cubicBezTo>
                  <a:pt x="863" y="318"/>
                  <a:pt x="866" y="318"/>
                  <a:pt x="869" y="316"/>
                </a:cubicBezTo>
                <a:cubicBezTo>
                  <a:pt x="871" y="315"/>
                  <a:pt x="873" y="314"/>
                  <a:pt x="875" y="313"/>
                </a:cubicBezTo>
                <a:cubicBezTo>
                  <a:pt x="875" y="313"/>
                  <a:pt x="875" y="313"/>
                  <a:pt x="875" y="371"/>
                </a:cubicBezTo>
                <a:cubicBezTo>
                  <a:pt x="875" y="371"/>
                  <a:pt x="875" y="371"/>
                  <a:pt x="887" y="371"/>
                </a:cubicBezTo>
                <a:cubicBezTo>
                  <a:pt x="887" y="371"/>
                  <a:pt x="887" y="371"/>
                  <a:pt x="887" y="298"/>
                </a:cubicBezTo>
                <a:close/>
                <a:moveTo>
                  <a:pt x="934" y="298"/>
                </a:moveTo>
                <a:cubicBezTo>
                  <a:pt x="934" y="298"/>
                  <a:pt x="934" y="298"/>
                  <a:pt x="934" y="298"/>
                </a:cubicBezTo>
                <a:cubicBezTo>
                  <a:pt x="929" y="298"/>
                  <a:pt x="929" y="298"/>
                  <a:pt x="929" y="298"/>
                </a:cubicBezTo>
                <a:cubicBezTo>
                  <a:pt x="927" y="299"/>
                  <a:pt x="925" y="301"/>
                  <a:pt x="923" y="302"/>
                </a:cubicBezTo>
                <a:cubicBezTo>
                  <a:pt x="921" y="303"/>
                  <a:pt x="919" y="304"/>
                  <a:pt x="918" y="305"/>
                </a:cubicBezTo>
                <a:cubicBezTo>
                  <a:pt x="916" y="306"/>
                  <a:pt x="914" y="307"/>
                  <a:pt x="912" y="307"/>
                </a:cubicBezTo>
                <a:cubicBezTo>
                  <a:pt x="910" y="308"/>
                  <a:pt x="909" y="309"/>
                  <a:pt x="907" y="309"/>
                </a:cubicBezTo>
                <a:cubicBezTo>
                  <a:pt x="907" y="309"/>
                  <a:pt x="907" y="309"/>
                  <a:pt x="907" y="319"/>
                </a:cubicBezTo>
                <a:cubicBezTo>
                  <a:pt x="910" y="318"/>
                  <a:pt x="912" y="318"/>
                  <a:pt x="915" y="316"/>
                </a:cubicBezTo>
                <a:cubicBezTo>
                  <a:pt x="918" y="315"/>
                  <a:pt x="920" y="314"/>
                  <a:pt x="922" y="313"/>
                </a:cubicBezTo>
                <a:cubicBezTo>
                  <a:pt x="922" y="313"/>
                  <a:pt x="922" y="313"/>
                  <a:pt x="922" y="371"/>
                </a:cubicBezTo>
                <a:cubicBezTo>
                  <a:pt x="922" y="371"/>
                  <a:pt x="922" y="371"/>
                  <a:pt x="934" y="371"/>
                </a:cubicBezTo>
                <a:cubicBezTo>
                  <a:pt x="934" y="371"/>
                  <a:pt x="934" y="371"/>
                  <a:pt x="934" y="298"/>
                </a:cubicBezTo>
                <a:close/>
                <a:moveTo>
                  <a:pt x="786" y="330"/>
                </a:moveTo>
                <a:cubicBezTo>
                  <a:pt x="786" y="330"/>
                  <a:pt x="786" y="330"/>
                  <a:pt x="786" y="330"/>
                </a:cubicBezTo>
                <a:cubicBezTo>
                  <a:pt x="785" y="339"/>
                  <a:pt x="785" y="339"/>
                  <a:pt x="785" y="339"/>
                </a:cubicBezTo>
                <a:cubicBezTo>
                  <a:pt x="791" y="339"/>
                  <a:pt x="792" y="342"/>
                  <a:pt x="792" y="344"/>
                </a:cubicBezTo>
                <a:cubicBezTo>
                  <a:pt x="792" y="347"/>
                  <a:pt x="792" y="349"/>
                  <a:pt x="792" y="352"/>
                </a:cubicBezTo>
                <a:cubicBezTo>
                  <a:pt x="791" y="354"/>
                  <a:pt x="791" y="356"/>
                  <a:pt x="791" y="359"/>
                </a:cubicBezTo>
                <a:cubicBezTo>
                  <a:pt x="791" y="368"/>
                  <a:pt x="797" y="371"/>
                  <a:pt x="805" y="371"/>
                </a:cubicBezTo>
                <a:cubicBezTo>
                  <a:pt x="805" y="371"/>
                  <a:pt x="805" y="371"/>
                  <a:pt x="809" y="371"/>
                </a:cubicBezTo>
                <a:cubicBezTo>
                  <a:pt x="809" y="371"/>
                  <a:pt x="809" y="371"/>
                  <a:pt x="809" y="362"/>
                </a:cubicBezTo>
                <a:cubicBezTo>
                  <a:pt x="809" y="362"/>
                  <a:pt x="809" y="362"/>
                  <a:pt x="808" y="362"/>
                </a:cubicBezTo>
                <a:cubicBezTo>
                  <a:pt x="804" y="362"/>
                  <a:pt x="803" y="360"/>
                  <a:pt x="803" y="356"/>
                </a:cubicBezTo>
                <a:cubicBezTo>
                  <a:pt x="803" y="355"/>
                  <a:pt x="803" y="353"/>
                  <a:pt x="803" y="352"/>
                </a:cubicBezTo>
                <a:cubicBezTo>
                  <a:pt x="803" y="350"/>
                  <a:pt x="804" y="348"/>
                  <a:pt x="804" y="346"/>
                </a:cubicBezTo>
                <a:cubicBezTo>
                  <a:pt x="804" y="338"/>
                  <a:pt x="801" y="336"/>
                  <a:pt x="795" y="334"/>
                </a:cubicBezTo>
                <a:cubicBezTo>
                  <a:pt x="795" y="334"/>
                  <a:pt x="795" y="334"/>
                  <a:pt x="795" y="334"/>
                </a:cubicBezTo>
                <a:cubicBezTo>
                  <a:pt x="801" y="333"/>
                  <a:pt x="804" y="331"/>
                  <a:pt x="804" y="323"/>
                </a:cubicBezTo>
                <a:cubicBezTo>
                  <a:pt x="804" y="321"/>
                  <a:pt x="803" y="319"/>
                  <a:pt x="803" y="317"/>
                </a:cubicBezTo>
                <a:cubicBezTo>
                  <a:pt x="803" y="315"/>
                  <a:pt x="803" y="313"/>
                  <a:pt x="803" y="312"/>
                </a:cubicBezTo>
                <a:cubicBezTo>
                  <a:pt x="803" y="309"/>
                  <a:pt x="804" y="306"/>
                  <a:pt x="808" y="306"/>
                </a:cubicBezTo>
                <a:cubicBezTo>
                  <a:pt x="808" y="306"/>
                  <a:pt x="808" y="306"/>
                  <a:pt x="809" y="306"/>
                </a:cubicBezTo>
                <a:cubicBezTo>
                  <a:pt x="809" y="306"/>
                  <a:pt x="809" y="306"/>
                  <a:pt x="809" y="297"/>
                </a:cubicBezTo>
                <a:cubicBezTo>
                  <a:pt x="809" y="297"/>
                  <a:pt x="809" y="297"/>
                  <a:pt x="805" y="297"/>
                </a:cubicBezTo>
                <a:cubicBezTo>
                  <a:pt x="797" y="297"/>
                  <a:pt x="791" y="301"/>
                  <a:pt x="791" y="310"/>
                </a:cubicBezTo>
                <a:cubicBezTo>
                  <a:pt x="791" y="312"/>
                  <a:pt x="791" y="315"/>
                  <a:pt x="791" y="317"/>
                </a:cubicBezTo>
                <a:cubicBezTo>
                  <a:pt x="792" y="319"/>
                  <a:pt x="792" y="322"/>
                  <a:pt x="792" y="324"/>
                </a:cubicBezTo>
                <a:cubicBezTo>
                  <a:pt x="792" y="327"/>
                  <a:pt x="791" y="330"/>
                  <a:pt x="786" y="330"/>
                </a:cubicBezTo>
                <a:close/>
                <a:moveTo>
                  <a:pt x="840" y="339"/>
                </a:moveTo>
                <a:cubicBezTo>
                  <a:pt x="840" y="339"/>
                  <a:pt x="840" y="339"/>
                  <a:pt x="840" y="339"/>
                </a:cubicBezTo>
                <a:cubicBezTo>
                  <a:pt x="840" y="330"/>
                  <a:pt x="840" y="330"/>
                  <a:pt x="840" y="330"/>
                </a:cubicBezTo>
                <a:cubicBezTo>
                  <a:pt x="834" y="330"/>
                  <a:pt x="833" y="327"/>
                  <a:pt x="833" y="324"/>
                </a:cubicBezTo>
                <a:cubicBezTo>
                  <a:pt x="833" y="322"/>
                  <a:pt x="833" y="319"/>
                  <a:pt x="834" y="317"/>
                </a:cubicBezTo>
                <a:cubicBezTo>
                  <a:pt x="834" y="315"/>
                  <a:pt x="834" y="312"/>
                  <a:pt x="834" y="310"/>
                </a:cubicBezTo>
                <a:cubicBezTo>
                  <a:pt x="834" y="301"/>
                  <a:pt x="829" y="297"/>
                  <a:pt x="820" y="297"/>
                </a:cubicBezTo>
                <a:cubicBezTo>
                  <a:pt x="820" y="297"/>
                  <a:pt x="820" y="297"/>
                  <a:pt x="816" y="297"/>
                </a:cubicBezTo>
                <a:cubicBezTo>
                  <a:pt x="816" y="297"/>
                  <a:pt x="816" y="297"/>
                  <a:pt x="816" y="306"/>
                </a:cubicBezTo>
                <a:cubicBezTo>
                  <a:pt x="816" y="306"/>
                  <a:pt x="816" y="306"/>
                  <a:pt x="817" y="306"/>
                </a:cubicBezTo>
                <a:cubicBezTo>
                  <a:pt x="821" y="306"/>
                  <a:pt x="822" y="309"/>
                  <a:pt x="822" y="312"/>
                </a:cubicBezTo>
                <a:cubicBezTo>
                  <a:pt x="822" y="313"/>
                  <a:pt x="822" y="315"/>
                  <a:pt x="822" y="317"/>
                </a:cubicBezTo>
                <a:cubicBezTo>
                  <a:pt x="822" y="319"/>
                  <a:pt x="822" y="321"/>
                  <a:pt x="822" y="323"/>
                </a:cubicBezTo>
                <a:cubicBezTo>
                  <a:pt x="822" y="331"/>
                  <a:pt x="824" y="333"/>
                  <a:pt x="830" y="334"/>
                </a:cubicBezTo>
                <a:cubicBezTo>
                  <a:pt x="830" y="334"/>
                  <a:pt x="830" y="334"/>
                  <a:pt x="830" y="334"/>
                </a:cubicBezTo>
                <a:cubicBezTo>
                  <a:pt x="824" y="336"/>
                  <a:pt x="822" y="338"/>
                  <a:pt x="822" y="346"/>
                </a:cubicBezTo>
                <a:cubicBezTo>
                  <a:pt x="822" y="348"/>
                  <a:pt x="822" y="350"/>
                  <a:pt x="822" y="352"/>
                </a:cubicBezTo>
                <a:cubicBezTo>
                  <a:pt x="822" y="353"/>
                  <a:pt x="822" y="355"/>
                  <a:pt x="822" y="356"/>
                </a:cubicBezTo>
                <a:cubicBezTo>
                  <a:pt x="822" y="360"/>
                  <a:pt x="821" y="362"/>
                  <a:pt x="817" y="362"/>
                </a:cubicBezTo>
                <a:cubicBezTo>
                  <a:pt x="817" y="362"/>
                  <a:pt x="817" y="362"/>
                  <a:pt x="816" y="362"/>
                </a:cubicBezTo>
                <a:cubicBezTo>
                  <a:pt x="816" y="362"/>
                  <a:pt x="816" y="362"/>
                  <a:pt x="816" y="371"/>
                </a:cubicBezTo>
                <a:cubicBezTo>
                  <a:pt x="816" y="371"/>
                  <a:pt x="816" y="371"/>
                  <a:pt x="820" y="371"/>
                </a:cubicBezTo>
                <a:cubicBezTo>
                  <a:pt x="828" y="371"/>
                  <a:pt x="834" y="368"/>
                  <a:pt x="834" y="359"/>
                </a:cubicBezTo>
                <a:cubicBezTo>
                  <a:pt x="834" y="356"/>
                  <a:pt x="834" y="354"/>
                  <a:pt x="834" y="352"/>
                </a:cubicBezTo>
                <a:cubicBezTo>
                  <a:pt x="833" y="349"/>
                  <a:pt x="833" y="347"/>
                  <a:pt x="833" y="344"/>
                </a:cubicBezTo>
                <a:cubicBezTo>
                  <a:pt x="833" y="342"/>
                  <a:pt x="834" y="339"/>
                  <a:pt x="840" y="339"/>
                </a:cubicBezTo>
                <a:close/>
                <a:moveTo>
                  <a:pt x="226" y="371"/>
                </a:moveTo>
                <a:cubicBezTo>
                  <a:pt x="219" y="371"/>
                  <a:pt x="212" y="368"/>
                  <a:pt x="208" y="363"/>
                </a:cubicBezTo>
                <a:cubicBezTo>
                  <a:pt x="204" y="356"/>
                  <a:pt x="202" y="347"/>
                  <a:pt x="202" y="335"/>
                </a:cubicBezTo>
                <a:cubicBezTo>
                  <a:pt x="202" y="321"/>
                  <a:pt x="204" y="312"/>
                  <a:pt x="209" y="305"/>
                </a:cubicBezTo>
                <a:cubicBezTo>
                  <a:pt x="213" y="299"/>
                  <a:pt x="219" y="295"/>
                  <a:pt x="228" y="295"/>
                </a:cubicBezTo>
                <a:cubicBezTo>
                  <a:pt x="244" y="295"/>
                  <a:pt x="252" y="308"/>
                  <a:pt x="252" y="333"/>
                </a:cubicBezTo>
                <a:cubicBezTo>
                  <a:pt x="252" y="346"/>
                  <a:pt x="250" y="355"/>
                  <a:pt x="245" y="362"/>
                </a:cubicBezTo>
                <a:cubicBezTo>
                  <a:pt x="241" y="368"/>
                  <a:pt x="234" y="371"/>
                  <a:pt x="226" y="371"/>
                </a:cubicBezTo>
                <a:close/>
                <a:moveTo>
                  <a:pt x="227" y="305"/>
                </a:moveTo>
                <a:cubicBezTo>
                  <a:pt x="218" y="305"/>
                  <a:pt x="214" y="315"/>
                  <a:pt x="214" y="335"/>
                </a:cubicBezTo>
                <a:cubicBezTo>
                  <a:pt x="214" y="353"/>
                  <a:pt x="218" y="362"/>
                  <a:pt x="227" y="362"/>
                </a:cubicBezTo>
                <a:cubicBezTo>
                  <a:pt x="236" y="362"/>
                  <a:pt x="240" y="353"/>
                  <a:pt x="240" y="334"/>
                </a:cubicBezTo>
                <a:cubicBezTo>
                  <a:pt x="240" y="314"/>
                  <a:pt x="236" y="305"/>
                  <a:pt x="227" y="305"/>
                </a:cubicBezTo>
                <a:close/>
                <a:moveTo>
                  <a:pt x="296" y="371"/>
                </a:moveTo>
                <a:cubicBezTo>
                  <a:pt x="289" y="371"/>
                  <a:pt x="282" y="368"/>
                  <a:pt x="279" y="363"/>
                </a:cubicBezTo>
                <a:cubicBezTo>
                  <a:pt x="274" y="356"/>
                  <a:pt x="272" y="347"/>
                  <a:pt x="272" y="335"/>
                </a:cubicBezTo>
                <a:cubicBezTo>
                  <a:pt x="272" y="321"/>
                  <a:pt x="274" y="312"/>
                  <a:pt x="279" y="305"/>
                </a:cubicBezTo>
                <a:cubicBezTo>
                  <a:pt x="283" y="299"/>
                  <a:pt x="290" y="295"/>
                  <a:pt x="298" y="295"/>
                </a:cubicBezTo>
                <a:cubicBezTo>
                  <a:pt x="314" y="295"/>
                  <a:pt x="322" y="308"/>
                  <a:pt x="322" y="333"/>
                </a:cubicBezTo>
                <a:cubicBezTo>
                  <a:pt x="322" y="346"/>
                  <a:pt x="320" y="355"/>
                  <a:pt x="316" y="362"/>
                </a:cubicBezTo>
                <a:cubicBezTo>
                  <a:pt x="311" y="368"/>
                  <a:pt x="305" y="371"/>
                  <a:pt x="296" y="371"/>
                </a:cubicBezTo>
                <a:close/>
                <a:moveTo>
                  <a:pt x="298" y="305"/>
                </a:moveTo>
                <a:cubicBezTo>
                  <a:pt x="289" y="305"/>
                  <a:pt x="284" y="315"/>
                  <a:pt x="284" y="335"/>
                </a:cubicBezTo>
                <a:cubicBezTo>
                  <a:pt x="284" y="353"/>
                  <a:pt x="288" y="362"/>
                  <a:pt x="297" y="362"/>
                </a:cubicBezTo>
                <a:cubicBezTo>
                  <a:pt x="306" y="362"/>
                  <a:pt x="310" y="353"/>
                  <a:pt x="310" y="334"/>
                </a:cubicBezTo>
                <a:cubicBezTo>
                  <a:pt x="310" y="314"/>
                  <a:pt x="306" y="305"/>
                  <a:pt x="298" y="305"/>
                </a:cubicBezTo>
                <a:close/>
                <a:moveTo>
                  <a:pt x="506" y="371"/>
                </a:moveTo>
                <a:cubicBezTo>
                  <a:pt x="499" y="371"/>
                  <a:pt x="493" y="368"/>
                  <a:pt x="489" y="362"/>
                </a:cubicBezTo>
                <a:cubicBezTo>
                  <a:pt x="484" y="356"/>
                  <a:pt x="482" y="346"/>
                  <a:pt x="482" y="335"/>
                </a:cubicBezTo>
                <a:cubicBezTo>
                  <a:pt x="482" y="321"/>
                  <a:pt x="484" y="312"/>
                  <a:pt x="489" y="305"/>
                </a:cubicBezTo>
                <a:cubicBezTo>
                  <a:pt x="493" y="298"/>
                  <a:pt x="500" y="295"/>
                  <a:pt x="509" y="295"/>
                </a:cubicBezTo>
                <a:cubicBezTo>
                  <a:pt x="525" y="295"/>
                  <a:pt x="533" y="308"/>
                  <a:pt x="533" y="333"/>
                </a:cubicBezTo>
                <a:cubicBezTo>
                  <a:pt x="533" y="346"/>
                  <a:pt x="530" y="355"/>
                  <a:pt x="526" y="362"/>
                </a:cubicBezTo>
                <a:cubicBezTo>
                  <a:pt x="521" y="368"/>
                  <a:pt x="515" y="371"/>
                  <a:pt x="506" y="371"/>
                </a:cubicBezTo>
                <a:close/>
                <a:moveTo>
                  <a:pt x="508" y="305"/>
                </a:moveTo>
                <a:cubicBezTo>
                  <a:pt x="499" y="305"/>
                  <a:pt x="495" y="314"/>
                  <a:pt x="495" y="334"/>
                </a:cubicBezTo>
                <a:cubicBezTo>
                  <a:pt x="495" y="352"/>
                  <a:pt x="499" y="362"/>
                  <a:pt x="508" y="362"/>
                </a:cubicBezTo>
                <a:cubicBezTo>
                  <a:pt x="516" y="362"/>
                  <a:pt x="520" y="352"/>
                  <a:pt x="520" y="334"/>
                </a:cubicBezTo>
                <a:cubicBezTo>
                  <a:pt x="520" y="314"/>
                  <a:pt x="517" y="305"/>
                  <a:pt x="508" y="305"/>
                </a:cubicBezTo>
                <a:close/>
                <a:moveTo>
                  <a:pt x="579" y="298"/>
                </a:moveTo>
                <a:cubicBezTo>
                  <a:pt x="579" y="298"/>
                  <a:pt x="579" y="298"/>
                  <a:pt x="579" y="298"/>
                </a:cubicBezTo>
                <a:cubicBezTo>
                  <a:pt x="574" y="298"/>
                  <a:pt x="574" y="298"/>
                  <a:pt x="574" y="298"/>
                </a:cubicBezTo>
                <a:cubicBezTo>
                  <a:pt x="572" y="299"/>
                  <a:pt x="570" y="301"/>
                  <a:pt x="568" y="302"/>
                </a:cubicBezTo>
                <a:cubicBezTo>
                  <a:pt x="567" y="303"/>
                  <a:pt x="565" y="304"/>
                  <a:pt x="563" y="305"/>
                </a:cubicBezTo>
                <a:cubicBezTo>
                  <a:pt x="562" y="305"/>
                  <a:pt x="560" y="306"/>
                  <a:pt x="558" y="307"/>
                </a:cubicBezTo>
                <a:cubicBezTo>
                  <a:pt x="556" y="307"/>
                  <a:pt x="555" y="308"/>
                  <a:pt x="552" y="309"/>
                </a:cubicBezTo>
                <a:cubicBezTo>
                  <a:pt x="552" y="309"/>
                  <a:pt x="552" y="309"/>
                  <a:pt x="552" y="319"/>
                </a:cubicBezTo>
                <a:cubicBezTo>
                  <a:pt x="555" y="318"/>
                  <a:pt x="558" y="317"/>
                  <a:pt x="560" y="316"/>
                </a:cubicBezTo>
                <a:cubicBezTo>
                  <a:pt x="563" y="315"/>
                  <a:pt x="565" y="314"/>
                  <a:pt x="568" y="313"/>
                </a:cubicBezTo>
                <a:cubicBezTo>
                  <a:pt x="568" y="313"/>
                  <a:pt x="568" y="313"/>
                  <a:pt x="568" y="371"/>
                </a:cubicBezTo>
                <a:cubicBezTo>
                  <a:pt x="568" y="371"/>
                  <a:pt x="568" y="371"/>
                  <a:pt x="579" y="371"/>
                </a:cubicBezTo>
                <a:cubicBezTo>
                  <a:pt x="579" y="371"/>
                  <a:pt x="579" y="371"/>
                  <a:pt x="579" y="298"/>
                </a:cubicBezTo>
                <a:close/>
                <a:moveTo>
                  <a:pt x="369" y="298"/>
                </a:moveTo>
                <a:cubicBezTo>
                  <a:pt x="369" y="298"/>
                  <a:pt x="369" y="298"/>
                  <a:pt x="369" y="298"/>
                </a:cubicBezTo>
                <a:cubicBezTo>
                  <a:pt x="364" y="298"/>
                  <a:pt x="364" y="298"/>
                  <a:pt x="364" y="298"/>
                </a:cubicBezTo>
                <a:cubicBezTo>
                  <a:pt x="362" y="299"/>
                  <a:pt x="361" y="301"/>
                  <a:pt x="359" y="302"/>
                </a:cubicBezTo>
                <a:cubicBezTo>
                  <a:pt x="357" y="303"/>
                  <a:pt x="356" y="304"/>
                  <a:pt x="353" y="305"/>
                </a:cubicBezTo>
                <a:cubicBezTo>
                  <a:pt x="352" y="306"/>
                  <a:pt x="350" y="307"/>
                  <a:pt x="348" y="307"/>
                </a:cubicBezTo>
                <a:cubicBezTo>
                  <a:pt x="346" y="308"/>
                  <a:pt x="345" y="309"/>
                  <a:pt x="343" y="309"/>
                </a:cubicBezTo>
                <a:cubicBezTo>
                  <a:pt x="343" y="309"/>
                  <a:pt x="343" y="309"/>
                  <a:pt x="343" y="319"/>
                </a:cubicBezTo>
                <a:cubicBezTo>
                  <a:pt x="345" y="318"/>
                  <a:pt x="348" y="318"/>
                  <a:pt x="351" y="316"/>
                </a:cubicBezTo>
                <a:cubicBezTo>
                  <a:pt x="353" y="315"/>
                  <a:pt x="356" y="314"/>
                  <a:pt x="358" y="313"/>
                </a:cubicBezTo>
                <a:cubicBezTo>
                  <a:pt x="358" y="313"/>
                  <a:pt x="358" y="313"/>
                  <a:pt x="358" y="371"/>
                </a:cubicBezTo>
                <a:cubicBezTo>
                  <a:pt x="358" y="371"/>
                  <a:pt x="358" y="371"/>
                  <a:pt x="369" y="371"/>
                </a:cubicBezTo>
                <a:cubicBezTo>
                  <a:pt x="369" y="371"/>
                  <a:pt x="369" y="371"/>
                  <a:pt x="369" y="298"/>
                </a:cubicBezTo>
                <a:close/>
                <a:moveTo>
                  <a:pt x="416" y="298"/>
                </a:moveTo>
                <a:cubicBezTo>
                  <a:pt x="416" y="298"/>
                  <a:pt x="416" y="298"/>
                  <a:pt x="416" y="298"/>
                </a:cubicBezTo>
                <a:cubicBezTo>
                  <a:pt x="411" y="298"/>
                  <a:pt x="411" y="298"/>
                  <a:pt x="411" y="298"/>
                </a:cubicBezTo>
                <a:cubicBezTo>
                  <a:pt x="409" y="299"/>
                  <a:pt x="408" y="301"/>
                  <a:pt x="406" y="302"/>
                </a:cubicBezTo>
                <a:cubicBezTo>
                  <a:pt x="404" y="303"/>
                  <a:pt x="402" y="304"/>
                  <a:pt x="401" y="305"/>
                </a:cubicBezTo>
                <a:cubicBezTo>
                  <a:pt x="399" y="306"/>
                  <a:pt x="397" y="307"/>
                  <a:pt x="395" y="307"/>
                </a:cubicBezTo>
                <a:cubicBezTo>
                  <a:pt x="393" y="308"/>
                  <a:pt x="392" y="309"/>
                  <a:pt x="390" y="309"/>
                </a:cubicBezTo>
                <a:cubicBezTo>
                  <a:pt x="390" y="309"/>
                  <a:pt x="390" y="309"/>
                  <a:pt x="390" y="319"/>
                </a:cubicBezTo>
                <a:cubicBezTo>
                  <a:pt x="393" y="318"/>
                  <a:pt x="395" y="318"/>
                  <a:pt x="398" y="316"/>
                </a:cubicBezTo>
                <a:cubicBezTo>
                  <a:pt x="401" y="315"/>
                  <a:pt x="403" y="314"/>
                  <a:pt x="405" y="313"/>
                </a:cubicBezTo>
                <a:cubicBezTo>
                  <a:pt x="405" y="313"/>
                  <a:pt x="405" y="313"/>
                  <a:pt x="405" y="371"/>
                </a:cubicBezTo>
                <a:cubicBezTo>
                  <a:pt x="405" y="371"/>
                  <a:pt x="405" y="371"/>
                  <a:pt x="416" y="371"/>
                </a:cubicBezTo>
                <a:cubicBezTo>
                  <a:pt x="416" y="371"/>
                  <a:pt x="416" y="371"/>
                  <a:pt x="416" y="298"/>
                </a:cubicBezTo>
                <a:close/>
                <a:moveTo>
                  <a:pt x="462" y="298"/>
                </a:moveTo>
                <a:cubicBezTo>
                  <a:pt x="462" y="298"/>
                  <a:pt x="462" y="298"/>
                  <a:pt x="462" y="298"/>
                </a:cubicBezTo>
                <a:cubicBezTo>
                  <a:pt x="458" y="298"/>
                  <a:pt x="458" y="298"/>
                  <a:pt x="458" y="298"/>
                </a:cubicBezTo>
                <a:cubicBezTo>
                  <a:pt x="456" y="299"/>
                  <a:pt x="454" y="301"/>
                  <a:pt x="452" y="302"/>
                </a:cubicBezTo>
                <a:cubicBezTo>
                  <a:pt x="451" y="303"/>
                  <a:pt x="448" y="304"/>
                  <a:pt x="447" y="305"/>
                </a:cubicBezTo>
                <a:cubicBezTo>
                  <a:pt x="445" y="305"/>
                  <a:pt x="443" y="306"/>
                  <a:pt x="441" y="307"/>
                </a:cubicBezTo>
                <a:cubicBezTo>
                  <a:pt x="440" y="307"/>
                  <a:pt x="438" y="308"/>
                  <a:pt x="436" y="309"/>
                </a:cubicBezTo>
                <a:cubicBezTo>
                  <a:pt x="436" y="309"/>
                  <a:pt x="436" y="309"/>
                  <a:pt x="436" y="319"/>
                </a:cubicBezTo>
                <a:cubicBezTo>
                  <a:pt x="439" y="318"/>
                  <a:pt x="442" y="317"/>
                  <a:pt x="444" y="316"/>
                </a:cubicBezTo>
                <a:cubicBezTo>
                  <a:pt x="446" y="315"/>
                  <a:pt x="449" y="314"/>
                  <a:pt x="451" y="313"/>
                </a:cubicBezTo>
                <a:cubicBezTo>
                  <a:pt x="451" y="313"/>
                  <a:pt x="451" y="313"/>
                  <a:pt x="451" y="371"/>
                </a:cubicBezTo>
                <a:cubicBezTo>
                  <a:pt x="451" y="371"/>
                  <a:pt x="451" y="371"/>
                  <a:pt x="462" y="371"/>
                </a:cubicBezTo>
                <a:cubicBezTo>
                  <a:pt x="462" y="371"/>
                  <a:pt x="462" y="371"/>
                  <a:pt x="462" y="298"/>
                </a:cubicBezTo>
                <a:close/>
                <a:moveTo>
                  <a:pt x="28" y="371"/>
                </a:moveTo>
                <a:cubicBezTo>
                  <a:pt x="20" y="371"/>
                  <a:pt x="14" y="368"/>
                  <a:pt x="10" y="363"/>
                </a:cubicBezTo>
                <a:cubicBezTo>
                  <a:pt x="6" y="356"/>
                  <a:pt x="4" y="347"/>
                  <a:pt x="4" y="335"/>
                </a:cubicBezTo>
                <a:cubicBezTo>
                  <a:pt x="4" y="321"/>
                  <a:pt x="6" y="312"/>
                  <a:pt x="10" y="305"/>
                </a:cubicBezTo>
                <a:cubicBezTo>
                  <a:pt x="15" y="299"/>
                  <a:pt x="21" y="295"/>
                  <a:pt x="30" y="295"/>
                </a:cubicBezTo>
                <a:cubicBezTo>
                  <a:pt x="46" y="295"/>
                  <a:pt x="54" y="308"/>
                  <a:pt x="54" y="333"/>
                </a:cubicBezTo>
                <a:cubicBezTo>
                  <a:pt x="54" y="346"/>
                  <a:pt x="52" y="355"/>
                  <a:pt x="48" y="362"/>
                </a:cubicBezTo>
                <a:cubicBezTo>
                  <a:pt x="42" y="368"/>
                  <a:pt x="37" y="371"/>
                  <a:pt x="28" y="371"/>
                </a:cubicBezTo>
                <a:close/>
                <a:moveTo>
                  <a:pt x="29" y="305"/>
                </a:moveTo>
                <a:cubicBezTo>
                  <a:pt x="20" y="305"/>
                  <a:pt x="15" y="315"/>
                  <a:pt x="15" y="335"/>
                </a:cubicBezTo>
                <a:cubicBezTo>
                  <a:pt x="15" y="353"/>
                  <a:pt x="20" y="362"/>
                  <a:pt x="29" y="362"/>
                </a:cubicBezTo>
                <a:cubicBezTo>
                  <a:pt x="37" y="362"/>
                  <a:pt x="42" y="353"/>
                  <a:pt x="42" y="334"/>
                </a:cubicBezTo>
                <a:cubicBezTo>
                  <a:pt x="42" y="314"/>
                  <a:pt x="37" y="305"/>
                  <a:pt x="29" y="305"/>
                </a:cubicBezTo>
                <a:close/>
                <a:moveTo>
                  <a:pt x="89" y="298"/>
                </a:moveTo>
                <a:cubicBezTo>
                  <a:pt x="89" y="298"/>
                  <a:pt x="89" y="298"/>
                  <a:pt x="89" y="298"/>
                </a:cubicBezTo>
                <a:cubicBezTo>
                  <a:pt x="84" y="298"/>
                  <a:pt x="84" y="298"/>
                  <a:pt x="84" y="298"/>
                </a:cubicBezTo>
                <a:cubicBezTo>
                  <a:pt x="82" y="299"/>
                  <a:pt x="80" y="301"/>
                  <a:pt x="78" y="302"/>
                </a:cubicBezTo>
                <a:cubicBezTo>
                  <a:pt x="77" y="303"/>
                  <a:pt x="75" y="304"/>
                  <a:pt x="73" y="305"/>
                </a:cubicBezTo>
                <a:cubicBezTo>
                  <a:pt x="72" y="306"/>
                  <a:pt x="70" y="307"/>
                  <a:pt x="68" y="307"/>
                </a:cubicBezTo>
                <a:cubicBezTo>
                  <a:pt x="66" y="308"/>
                  <a:pt x="64" y="309"/>
                  <a:pt x="62" y="309"/>
                </a:cubicBezTo>
                <a:cubicBezTo>
                  <a:pt x="62" y="309"/>
                  <a:pt x="62" y="309"/>
                  <a:pt x="62" y="319"/>
                </a:cubicBezTo>
                <a:cubicBezTo>
                  <a:pt x="65" y="318"/>
                  <a:pt x="68" y="318"/>
                  <a:pt x="71" y="316"/>
                </a:cubicBezTo>
                <a:cubicBezTo>
                  <a:pt x="73" y="315"/>
                  <a:pt x="75" y="314"/>
                  <a:pt x="78" y="313"/>
                </a:cubicBezTo>
                <a:cubicBezTo>
                  <a:pt x="78" y="313"/>
                  <a:pt x="78" y="313"/>
                  <a:pt x="78" y="371"/>
                </a:cubicBezTo>
                <a:cubicBezTo>
                  <a:pt x="78" y="371"/>
                  <a:pt x="78" y="371"/>
                  <a:pt x="89" y="371"/>
                </a:cubicBezTo>
                <a:cubicBezTo>
                  <a:pt x="89" y="371"/>
                  <a:pt x="89" y="371"/>
                  <a:pt x="89" y="298"/>
                </a:cubicBezTo>
                <a:close/>
                <a:moveTo>
                  <a:pt x="136" y="298"/>
                </a:moveTo>
                <a:cubicBezTo>
                  <a:pt x="136" y="298"/>
                  <a:pt x="136" y="298"/>
                  <a:pt x="136" y="298"/>
                </a:cubicBezTo>
                <a:cubicBezTo>
                  <a:pt x="131" y="298"/>
                  <a:pt x="131" y="298"/>
                  <a:pt x="131" y="298"/>
                </a:cubicBezTo>
                <a:cubicBezTo>
                  <a:pt x="129" y="299"/>
                  <a:pt x="127" y="301"/>
                  <a:pt x="125" y="302"/>
                </a:cubicBezTo>
                <a:cubicBezTo>
                  <a:pt x="124" y="303"/>
                  <a:pt x="121" y="304"/>
                  <a:pt x="120" y="305"/>
                </a:cubicBezTo>
                <a:cubicBezTo>
                  <a:pt x="118" y="306"/>
                  <a:pt x="116" y="307"/>
                  <a:pt x="115" y="307"/>
                </a:cubicBezTo>
                <a:cubicBezTo>
                  <a:pt x="113" y="308"/>
                  <a:pt x="111" y="309"/>
                  <a:pt x="109" y="309"/>
                </a:cubicBezTo>
                <a:cubicBezTo>
                  <a:pt x="109" y="309"/>
                  <a:pt x="109" y="309"/>
                  <a:pt x="109" y="319"/>
                </a:cubicBezTo>
                <a:cubicBezTo>
                  <a:pt x="112" y="318"/>
                  <a:pt x="115" y="318"/>
                  <a:pt x="117" y="316"/>
                </a:cubicBezTo>
                <a:cubicBezTo>
                  <a:pt x="120" y="315"/>
                  <a:pt x="122" y="314"/>
                  <a:pt x="124" y="313"/>
                </a:cubicBezTo>
                <a:cubicBezTo>
                  <a:pt x="124" y="313"/>
                  <a:pt x="124" y="313"/>
                  <a:pt x="124" y="371"/>
                </a:cubicBezTo>
                <a:cubicBezTo>
                  <a:pt x="124" y="371"/>
                  <a:pt x="124" y="371"/>
                  <a:pt x="136" y="371"/>
                </a:cubicBezTo>
                <a:cubicBezTo>
                  <a:pt x="136" y="371"/>
                  <a:pt x="136" y="371"/>
                  <a:pt x="136" y="298"/>
                </a:cubicBezTo>
                <a:close/>
                <a:moveTo>
                  <a:pt x="182" y="298"/>
                </a:moveTo>
                <a:cubicBezTo>
                  <a:pt x="182" y="298"/>
                  <a:pt x="182" y="298"/>
                  <a:pt x="182" y="298"/>
                </a:cubicBezTo>
                <a:cubicBezTo>
                  <a:pt x="177" y="298"/>
                  <a:pt x="177" y="298"/>
                  <a:pt x="177" y="298"/>
                </a:cubicBezTo>
                <a:cubicBezTo>
                  <a:pt x="175" y="299"/>
                  <a:pt x="174" y="301"/>
                  <a:pt x="172" y="302"/>
                </a:cubicBezTo>
                <a:cubicBezTo>
                  <a:pt x="170" y="303"/>
                  <a:pt x="168" y="304"/>
                  <a:pt x="167" y="305"/>
                </a:cubicBezTo>
                <a:cubicBezTo>
                  <a:pt x="164" y="305"/>
                  <a:pt x="163" y="306"/>
                  <a:pt x="161" y="307"/>
                </a:cubicBezTo>
                <a:cubicBezTo>
                  <a:pt x="159" y="307"/>
                  <a:pt x="157" y="308"/>
                  <a:pt x="156" y="309"/>
                </a:cubicBezTo>
                <a:cubicBezTo>
                  <a:pt x="156" y="309"/>
                  <a:pt x="156" y="309"/>
                  <a:pt x="156" y="319"/>
                </a:cubicBezTo>
                <a:cubicBezTo>
                  <a:pt x="159" y="318"/>
                  <a:pt x="162" y="317"/>
                  <a:pt x="164" y="316"/>
                </a:cubicBezTo>
                <a:cubicBezTo>
                  <a:pt x="166" y="315"/>
                  <a:pt x="169" y="314"/>
                  <a:pt x="170" y="313"/>
                </a:cubicBezTo>
                <a:cubicBezTo>
                  <a:pt x="170" y="313"/>
                  <a:pt x="170" y="313"/>
                  <a:pt x="170" y="371"/>
                </a:cubicBezTo>
                <a:cubicBezTo>
                  <a:pt x="170" y="371"/>
                  <a:pt x="170" y="371"/>
                  <a:pt x="182" y="371"/>
                </a:cubicBezTo>
                <a:cubicBezTo>
                  <a:pt x="182" y="371"/>
                  <a:pt x="182" y="371"/>
                  <a:pt x="182" y="298"/>
                </a:cubicBezTo>
                <a:close/>
                <a:moveTo>
                  <a:pt x="41" y="597"/>
                </a:moveTo>
                <a:cubicBezTo>
                  <a:pt x="41" y="597"/>
                  <a:pt x="41" y="597"/>
                  <a:pt x="41" y="597"/>
                </a:cubicBezTo>
                <a:cubicBezTo>
                  <a:pt x="36" y="597"/>
                  <a:pt x="36" y="597"/>
                  <a:pt x="36" y="597"/>
                </a:cubicBezTo>
                <a:cubicBezTo>
                  <a:pt x="34" y="598"/>
                  <a:pt x="32" y="599"/>
                  <a:pt x="30" y="600"/>
                </a:cubicBezTo>
                <a:cubicBezTo>
                  <a:pt x="29" y="602"/>
                  <a:pt x="26" y="602"/>
                  <a:pt x="25" y="603"/>
                </a:cubicBezTo>
                <a:cubicBezTo>
                  <a:pt x="23" y="605"/>
                  <a:pt x="21" y="605"/>
                  <a:pt x="20" y="606"/>
                </a:cubicBezTo>
                <a:cubicBezTo>
                  <a:pt x="17" y="607"/>
                  <a:pt x="16" y="607"/>
                  <a:pt x="14" y="607"/>
                </a:cubicBezTo>
                <a:cubicBezTo>
                  <a:pt x="14" y="607"/>
                  <a:pt x="14" y="607"/>
                  <a:pt x="14" y="618"/>
                </a:cubicBezTo>
                <a:cubicBezTo>
                  <a:pt x="17" y="617"/>
                  <a:pt x="20" y="616"/>
                  <a:pt x="22" y="615"/>
                </a:cubicBezTo>
                <a:cubicBezTo>
                  <a:pt x="25" y="614"/>
                  <a:pt x="27" y="613"/>
                  <a:pt x="29" y="611"/>
                </a:cubicBezTo>
                <a:cubicBezTo>
                  <a:pt x="29" y="611"/>
                  <a:pt x="29" y="611"/>
                  <a:pt x="29" y="670"/>
                </a:cubicBezTo>
                <a:cubicBezTo>
                  <a:pt x="29" y="670"/>
                  <a:pt x="29" y="670"/>
                  <a:pt x="41" y="670"/>
                </a:cubicBezTo>
                <a:cubicBezTo>
                  <a:pt x="41" y="670"/>
                  <a:pt x="41" y="670"/>
                  <a:pt x="41" y="597"/>
                </a:cubicBezTo>
                <a:close/>
                <a:moveTo>
                  <a:pt x="41" y="492"/>
                </a:moveTo>
                <a:cubicBezTo>
                  <a:pt x="41" y="492"/>
                  <a:pt x="41" y="492"/>
                  <a:pt x="41" y="492"/>
                </a:cubicBezTo>
                <a:cubicBezTo>
                  <a:pt x="37" y="492"/>
                  <a:pt x="37" y="492"/>
                  <a:pt x="37" y="492"/>
                </a:cubicBezTo>
                <a:cubicBezTo>
                  <a:pt x="35" y="494"/>
                  <a:pt x="33" y="495"/>
                  <a:pt x="31" y="496"/>
                </a:cubicBezTo>
                <a:cubicBezTo>
                  <a:pt x="30" y="497"/>
                  <a:pt x="27" y="498"/>
                  <a:pt x="26" y="499"/>
                </a:cubicBezTo>
                <a:cubicBezTo>
                  <a:pt x="24" y="500"/>
                  <a:pt x="22" y="500"/>
                  <a:pt x="20" y="501"/>
                </a:cubicBezTo>
                <a:cubicBezTo>
                  <a:pt x="19" y="502"/>
                  <a:pt x="17" y="503"/>
                  <a:pt x="15" y="503"/>
                </a:cubicBezTo>
                <a:cubicBezTo>
                  <a:pt x="15" y="503"/>
                  <a:pt x="15" y="503"/>
                  <a:pt x="15" y="513"/>
                </a:cubicBezTo>
                <a:cubicBezTo>
                  <a:pt x="18" y="513"/>
                  <a:pt x="21" y="511"/>
                  <a:pt x="23" y="511"/>
                </a:cubicBezTo>
                <a:cubicBezTo>
                  <a:pt x="25" y="510"/>
                  <a:pt x="28" y="508"/>
                  <a:pt x="30" y="507"/>
                </a:cubicBezTo>
                <a:cubicBezTo>
                  <a:pt x="30" y="507"/>
                  <a:pt x="30" y="507"/>
                  <a:pt x="30" y="566"/>
                </a:cubicBezTo>
                <a:cubicBezTo>
                  <a:pt x="30" y="566"/>
                  <a:pt x="30" y="566"/>
                  <a:pt x="41" y="566"/>
                </a:cubicBezTo>
                <a:cubicBezTo>
                  <a:pt x="41" y="566"/>
                  <a:pt x="41" y="566"/>
                  <a:pt x="41" y="492"/>
                </a:cubicBezTo>
                <a:close/>
                <a:moveTo>
                  <a:pt x="985" y="281"/>
                </a:moveTo>
                <a:cubicBezTo>
                  <a:pt x="978" y="281"/>
                  <a:pt x="971" y="278"/>
                  <a:pt x="967" y="272"/>
                </a:cubicBezTo>
                <a:cubicBezTo>
                  <a:pt x="963" y="265"/>
                  <a:pt x="961" y="257"/>
                  <a:pt x="961" y="244"/>
                </a:cubicBezTo>
                <a:cubicBezTo>
                  <a:pt x="961" y="231"/>
                  <a:pt x="963" y="222"/>
                  <a:pt x="967" y="215"/>
                </a:cubicBezTo>
                <a:cubicBezTo>
                  <a:pt x="972" y="208"/>
                  <a:pt x="978" y="205"/>
                  <a:pt x="987" y="205"/>
                </a:cubicBezTo>
                <a:cubicBezTo>
                  <a:pt x="1003" y="205"/>
                  <a:pt x="1011" y="217"/>
                  <a:pt x="1011" y="243"/>
                </a:cubicBezTo>
                <a:cubicBezTo>
                  <a:pt x="1011" y="255"/>
                  <a:pt x="1009" y="265"/>
                  <a:pt x="1004" y="271"/>
                </a:cubicBezTo>
                <a:cubicBezTo>
                  <a:pt x="1000" y="278"/>
                  <a:pt x="993" y="281"/>
                  <a:pt x="985" y="281"/>
                </a:cubicBezTo>
                <a:close/>
                <a:moveTo>
                  <a:pt x="986" y="214"/>
                </a:moveTo>
                <a:cubicBezTo>
                  <a:pt x="977" y="214"/>
                  <a:pt x="973" y="225"/>
                  <a:pt x="973" y="244"/>
                </a:cubicBezTo>
                <a:cubicBezTo>
                  <a:pt x="973" y="262"/>
                  <a:pt x="977" y="271"/>
                  <a:pt x="986" y="271"/>
                </a:cubicBezTo>
                <a:cubicBezTo>
                  <a:pt x="994" y="271"/>
                  <a:pt x="999" y="262"/>
                  <a:pt x="999" y="243"/>
                </a:cubicBezTo>
                <a:cubicBezTo>
                  <a:pt x="999" y="224"/>
                  <a:pt x="994" y="214"/>
                  <a:pt x="986" y="214"/>
                </a:cubicBezTo>
                <a:close/>
                <a:moveTo>
                  <a:pt x="1059" y="207"/>
                </a:moveTo>
                <a:cubicBezTo>
                  <a:pt x="1059" y="207"/>
                  <a:pt x="1059" y="207"/>
                  <a:pt x="1059" y="207"/>
                </a:cubicBezTo>
                <a:cubicBezTo>
                  <a:pt x="1054" y="207"/>
                  <a:pt x="1054" y="207"/>
                  <a:pt x="1054" y="207"/>
                </a:cubicBezTo>
                <a:cubicBezTo>
                  <a:pt x="1051" y="209"/>
                  <a:pt x="1050" y="210"/>
                  <a:pt x="1048" y="211"/>
                </a:cubicBezTo>
                <a:cubicBezTo>
                  <a:pt x="1046" y="212"/>
                  <a:pt x="1044" y="213"/>
                  <a:pt x="1043" y="214"/>
                </a:cubicBezTo>
                <a:cubicBezTo>
                  <a:pt x="1041" y="215"/>
                  <a:pt x="1039" y="215"/>
                  <a:pt x="1038" y="216"/>
                </a:cubicBezTo>
                <a:cubicBezTo>
                  <a:pt x="1035" y="217"/>
                  <a:pt x="1034" y="217"/>
                  <a:pt x="1032" y="218"/>
                </a:cubicBezTo>
                <a:cubicBezTo>
                  <a:pt x="1032" y="218"/>
                  <a:pt x="1032" y="218"/>
                  <a:pt x="1032" y="228"/>
                </a:cubicBezTo>
                <a:cubicBezTo>
                  <a:pt x="1035" y="228"/>
                  <a:pt x="1038" y="226"/>
                  <a:pt x="1040" y="225"/>
                </a:cubicBezTo>
                <a:cubicBezTo>
                  <a:pt x="1043" y="225"/>
                  <a:pt x="1045" y="223"/>
                  <a:pt x="1047" y="222"/>
                </a:cubicBezTo>
                <a:cubicBezTo>
                  <a:pt x="1047" y="222"/>
                  <a:pt x="1047" y="222"/>
                  <a:pt x="1047" y="281"/>
                </a:cubicBezTo>
                <a:cubicBezTo>
                  <a:pt x="1047" y="281"/>
                  <a:pt x="1047" y="281"/>
                  <a:pt x="1059" y="281"/>
                </a:cubicBezTo>
                <a:cubicBezTo>
                  <a:pt x="1059" y="281"/>
                  <a:pt x="1059" y="281"/>
                  <a:pt x="1059" y="207"/>
                </a:cubicBezTo>
                <a:close/>
                <a:moveTo>
                  <a:pt x="1106" y="207"/>
                </a:moveTo>
                <a:cubicBezTo>
                  <a:pt x="1106" y="207"/>
                  <a:pt x="1106" y="207"/>
                  <a:pt x="1106" y="207"/>
                </a:cubicBezTo>
                <a:cubicBezTo>
                  <a:pt x="1101" y="207"/>
                  <a:pt x="1101" y="207"/>
                  <a:pt x="1101" y="207"/>
                </a:cubicBezTo>
                <a:cubicBezTo>
                  <a:pt x="1099" y="209"/>
                  <a:pt x="1098" y="210"/>
                  <a:pt x="1095" y="211"/>
                </a:cubicBezTo>
                <a:cubicBezTo>
                  <a:pt x="1094" y="212"/>
                  <a:pt x="1092" y="213"/>
                  <a:pt x="1090" y="214"/>
                </a:cubicBezTo>
                <a:cubicBezTo>
                  <a:pt x="1089" y="215"/>
                  <a:pt x="1087" y="216"/>
                  <a:pt x="1085" y="217"/>
                </a:cubicBezTo>
                <a:cubicBezTo>
                  <a:pt x="1083" y="217"/>
                  <a:pt x="1082" y="218"/>
                  <a:pt x="1079" y="218"/>
                </a:cubicBezTo>
                <a:cubicBezTo>
                  <a:pt x="1079" y="218"/>
                  <a:pt x="1079" y="218"/>
                  <a:pt x="1079" y="228"/>
                </a:cubicBezTo>
                <a:cubicBezTo>
                  <a:pt x="1082" y="228"/>
                  <a:pt x="1085" y="227"/>
                  <a:pt x="1087" y="225"/>
                </a:cubicBezTo>
                <a:cubicBezTo>
                  <a:pt x="1090" y="225"/>
                  <a:pt x="1092" y="223"/>
                  <a:pt x="1095" y="222"/>
                </a:cubicBezTo>
                <a:cubicBezTo>
                  <a:pt x="1095" y="222"/>
                  <a:pt x="1095" y="222"/>
                  <a:pt x="1095" y="281"/>
                </a:cubicBezTo>
                <a:cubicBezTo>
                  <a:pt x="1095" y="281"/>
                  <a:pt x="1095" y="281"/>
                  <a:pt x="1106" y="281"/>
                </a:cubicBezTo>
                <a:cubicBezTo>
                  <a:pt x="1106" y="281"/>
                  <a:pt x="1106" y="281"/>
                  <a:pt x="1106" y="207"/>
                </a:cubicBezTo>
                <a:close/>
                <a:moveTo>
                  <a:pt x="1153" y="207"/>
                </a:moveTo>
                <a:cubicBezTo>
                  <a:pt x="1153" y="207"/>
                  <a:pt x="1153" y="207"/>
                  <a:pt x="1153" y="207"/>
                </a:cubicBezTo>
                <a:cubicBezTo>
                  <a:pt x="1148" y="207"/>
                  <a:pt x="1148" y="207"/>
                  <a:pt x="1148" y="207"/>
                </a:cubicBezTo>
                <a:cubicBezTo>
                  <a:pt x="1146" y="209"/>
                  <a:pt x="1145" y="210"/>
                  <a:pt x="1143" y="211"/>
                </a:cubicBezTo>
                <a:cubicBezTo>
                  <a:pt x="1141" y="212"/>
                  <a:pt x="1139" y="213"/>
                  <a:pt x="1137" y="214"/>
                </a:cubicBezTo>
                <a:cubicBezTo>
                  <a:pt x="1135" y="215"/>
                  <a:pt x="1134" y="216"/>
                  <a:pt x="1132" y="217"/>
                </a:cubicBezTo>
                <a:cubicBezTo>
                  <a:pt x="1130" y="217"/>
                  <a:pt x="1128" y="218"/>
                  <a:pt x="1126" y="218"/>
                </a:cubicBezTo>
                <a:cubicBezTo>
                  <a:pt x="1126" y="218"/>
                  <a:pt x="1126" y="218"/>
                  <a:pt x="1126" y="228"/>
                </a:cubicBezTo>
                <a:cubicBezTo>
                  <a:pt x="1129" y="228"/>
                  <a:pt x="1132" y="227"/>
                  <a:pt x="1134" y="225"/>
                </a:cubicBezTo>
                <a:cubicBezTo>
                  <a:pt x="1137" y="225"/>
                  <a:pt x="1140" y="223"/>
                  <a:pt x="1141" y="222"/>
                </a:cubicBezTo>
                <a:cubicBezTo>
                  <a:pt x="1141" y="222"/>
                  <a:pt x="1141" y="222"/>
                  <a:pt x="1141" y="281"/>
                </a:cubicBezTo>
                <a:cubicBezTo>
                  <a:pt x="1141" y="281"/>
                  <a:pt x="1141" y="281"/>
                  <a:pt x="1153" y="281"/>
                </a:cubicBezTo>
                <a:cubicBezTo>
                  <a:pt x="1153" y="281"/>
                  <a:pt x="1153" y="281"/>
                  <a:pt x="1153" y="207"/>
                </a:cubicBezTo>
                <a:close/>
                <a:moveTo>
                  <a:pt x="1200" y="207"/>
                </a:moveTo>
                <a:cubicBezTo>
                  <a:pt x="1200" y="207"/>
                  <a:pt x="1200" y="207"/>
                  <a:pt x="1200" y="207"/>
                </a:cubicBezTo>
                <a:cubicBezTo>
                  <a:pt x="1195" y="207"/>
                  <a:pt x="1195" y="207"/>
                  <a:pt x="1195" y="207"/>
                </a:cubicBezTo>
                <a:cubicBezTo>
                  <a:pt x="1193" y="209"/>
                  <a:pt x="1191" y="210"/>
                  <a:pt x="1189" y="211"/>
                </a:cubicBezTo>
                <a:cubicBezTo>
                  <a:pt x="1188" y="212"/>
                  <a:pt x="1186" y="213"/>
                  <a:pt x="1184" y="214"/>
                </a:cubicBezTo>
                <a:cubicBezTo>
                  <a:pt x="1183" y="215"/>
                  <a:pt x="1180" y="216"/>
                  <a:pt x="1179" y="217"/>
                </a:cubicBezTo>
                <a:cubicBezTo>
                  <a:pt x="1177" y="217"/>
                  <a:pt x="1175" y="218"/>
                  <a:pt x="1173" y="218"/>
                </a:cubicBezTo>
                <a:cubicBezTo>
                  <a:pt x="1173" y="218"/>
                  <a:pt x="1173" y="218"/>
                  <a:pt x="1173" y="228"/>
                </a:cubicBezTo>
                <a:cubicBezTo>
                  <a:pt x="1176" y="228"/>
                  <a:pt x="1179" y="227"/>
                  <a:pt x="1181" y="225"/>
                </a:cubicBezTo>
                <a:cubicBezTo>
                  <a:pt x="1184" y="225"/>
                  <a:pt x="1186" y="223"/>
                  <a:pt x="1189" y="222"/>
                </a:cubicBezTo>
                <a:cubicBezTo>
                  <a:pt x="1189" y="222"/>
                  <a:pt x="1189" y="222"/>
                  <a:pt x="1189" y="281"/>
                </a:cubicBezTo>
                <a:cubicBezTo>
                  <a:pt x="1189" y="281"/>
                  <a:pt x="1189" y="281"/>
                  <a:pt x="1200" y="281"/>
                </a:cubicBezTo>
                <a:cubicBezTo>
                  <a:pt x="1200" y="281"/>
                  <a:pt x="1200" y="281"/>
                  <a:pt x="1200" y="207"/>
                </a:cubicBezTo>
                <a:close/>
                <a:moveTo>
                  <a:pt x="1323" y="207"/>
                </a:moveTo>
                <a:cubicBezTo>
                  <a:pt x="1323" y="207"/>
                  <a:pt x="1323" y="207"/>
                  <a:pt x="1323" y="207"/>
                </a:cubicBezTo>
                <a:cubicBezTo>
                  <a:pt x="1318" y="207"/>
                  <a:pt x="1318" y="207"/>
                  <a:pt x="1318" y="207"/>
                </a:cubicBezTo>
                <a:cubicBezTo>
                  <a:pt x="1316" y="209"/>
                  <a:pt x="1314" y="210"/>
                  <a:pt x="1312" y="211"/>
                </a:cubicBezTo>
                <a:cubicBezTo>
                  <a:pt x="1311" y="212"/>
                  <a:pt x="1309" y="213"/>
                  <a:pt x="1307" y="214"/>
                </a:cubicBezTo>
                <a:cubicBezTo>
                  <a:pt x="1306" y="215"/>
                  <a:pt x="1304" y="216"/>
                  <a:pt x="1302" y="217"/>
                </a:cubicBezTo>
                <a:cubicBezTo>
                  <a:pt x="1300" y="217"/>
                  <a:pt x="1299" y="218"/>
                  <a:pt x="1296" y="218"/>
                </a:cubicBezTo>
                <a:cubicBezTo>
                  <a:pt x="1296" y="218"/>
                  <a:pt x="1296" y="218"/>
                  <a:pt x="1296" y="228"/>
                </a:cubicBezTo>
                <a:cubicBezTo>
                  <a:pt x="1299" y="228"/>
                  <a:pt x="1302" y="227"/>
                  <a:pt x="1305" y="225"/>
                </a:cubicBezTo>
                <a:cubicBezTo>
                  <a:pt x="1307" y="225"/>
                  <a:pt x="1309" y="223"/>
                  <a:pt x="1312" y="222"/>
                </a:cubicBezTo>
                <a:cubicBezTo>
                  <a:pt x="1312" y="222"/>
                  <a:pt x="1312" y="222"/>
                  <a:pt x="1312" y="281"/>
                </a:cubicBezTo>
                <a:cubicBezTo>
                  <a:pt x="1312" y="281"/>
                  <a:pt x="1312" y="281"/>
                  <a:pt x="1323" y="281"/>
                </a:cubicBezTo>
                <a:cubicBezTo>
                  <a:pt x="1323" y="281"/>
                  <a:pt x="1323" y="281"/>
                  <a:pt x="1323" y="207"/>
                </a:cubicBezTo>
                <a:close/>
                <a:moveTo>
                  <a:pt x="1371" y="207"/>
                </a:moveTo>
                <a:cubicBezTo>
                  <a:pt x="1371" y="207"/>
                  <a:pt x="1371" y="207"/>
                  <a:pt x="1371" y="207"/>
                </a:cubicBezTo>
                <a:cubicBezTo>
                  <a:pt x="1366" y="207"/>
                  <a:pt x="1366" y="207"/>
                  <a:pt x="1366" y="207"/>
                </a:cubicBezTo>
                <a:cubicBezTo>
                  <a:pt x="1363" y="209"/>
                  <a:pt x="1362" y="210"/>
                  <a:pt x="1360" y="211"/>
                </a:cubicBezTo>
                <a:cubicBezTo>
                  <a:pt x="1358" y="212"/>
                  <a:pt x="1356" y="213"/>
                  <a:pt x="1355" y="214"/>
                </a:cubicBezTo>
                <a:cubicBezTo>
                  <a:pt x="1353" y="215"/>
                  <a:pt x="1351" y="216"/>
                  <a:pt x="1350" y="217"/>
                </a:cubicBezTo>
                <a:cubicBezTo>
                  <a:pt x="1347" y="217"/>
                  <a:pt x="1346" y="218"/>
                  <a:pt x="1344" y="218"/>
                </a:cubicBezTo>
                <a:cubicBezTo>
                  <a:pt x="1344" y="218"/>
                  <a:pt x="1344" y="218"/>
                  <a:pt x="1344" y="228"/>
                </a:cubicBezTo>
                <a:cubicBezTo>
                  <a:pt x="1347" y="228"/>
                  <a:pt x="1350" y="227"/>
                  <a:pt x="1352" y="225"/>
                </a:cubicBezTo>
                <a:cubicBezTo>
                  <a:pt x="1355" y="225"/>
                  <a:pt x="1357" y="223"/>
                  <a:pt x="1359" y="222"/>
                </a:cubicBezTo>
                <a:cubicBezTo>
                  <a:pt x="1359" y="222"/>
                  <a:pt x="1359" y="222"/>
                  <a:pt x="1359" y="281"/>
                </a:cubicBezTo>
                <a:cubicBezTo>
                  <a:pt x="1359" y="281"/>
                  <a:pt x="1359" y="281"/>
                  <a:pt x="1371" y="281"/>
                </a:cubicBezTo>
                <a:cubicBezTo>
                  <a:pt x="1371" y="281"/>
                  <a:pt x="1371" y="281"/>
                  <a:pt x="1371" y="207"/>
                </a:cubicBezTo>
                <a:close/>
                <a:moveTo>
                  <a:pt x="1419" y="207"/>
                </a:moveTo>
                <a:cubicBezTo>
                  <a:pt x="1419" y="207"/>
                  <a:pt x="1419" y="207"/>
                  <a:pt x="1419" y="207"/>
                </a:cubicBezTo>
                <a:cubicBezTo>
                  <a:pt x="1414" y="207"/>
                  <a:pt x="1414" y="207"/>
                  <a:pt x="1414" y="207"/>
                </a:cubicBezTo>
                <a:cubicBezTo>
                  <a:pt x="1412" y="209"/>
                  <a:pt x="1410" y="210"/>
                  <a:pt x="1408" y="211"/>
                </a:cubicBezTo>
                <a:cubicBezTo>
                  <a:pt x="1406" y="212"/>
                  <a:pt x="1405" y="213"/>
                  <a:pt x="1402" y="214"/>
                </a:cubicBezTo>
                <a:cubicBezTo>
                  <a:pt x="1401" y="215"/>
                  <a:pt x="1399" y="216"/>
                  <a:pt x="1397" y="217"/>
                </a:cubicBezTo>
                <a:cubicBezTo>
                  <a:pt x="1395" y="217"/>
                  <a:pt x="1394" y="218"/>
                  <a:pt x="1391" y="218"/>
                </a:cubicBezTo>
                <a:cubicBezTo>
                  <a:pt x="1391" y="218"/>
                  <a:pt x="1391" y="218"/>
                  <a:pt x="1391" y="228"/>
                </a:cubicBezTo>
                <a:cubicBezTo>
                  <a:pt x="1394" y="228"/>
                  <a:pt x="1397" y="227"/>
                  <a:pt x="1400" y="225"/>
                </a:cubicBezTo>
                <a:cubicBezTo>
                  <a:pt x="1402" y="225"/>
                  <a:pt x="1405" y="223"/>
                  <a:pt x="1407" y="222"/>
                </a:cubicBezTo>
                <a:cubicBezTo>
                  <a:pt x="1407" y="222"/>
                  <a:pt x="1407" y="222"/>
                  <a:pt x="1407" y="281"/>
                </a:cubicBezTo>
                <a:cubicBezTo>
                  <a:pt x="1407" y="281"/>
                  <a:pt x="1407" y="281"/>
                  <a:pt x="1419" y="281"/>
                </a:cubicBezTo>
                <a:cubicBezTo>
                  <a:pt x="1419" y="281"/>
                  <a:pt x="1419" y="281"/>
                  <a:pt x="1419" y="207"/>
                </a:cubicBezTo>
                <a:close/>
                <a:moveTo>
                  <a:pt x="1465" y="207"/>
                </a:moveTo>
                <a:cubicBezTo>
                  <a:pt x="1465" y="207"/>
                  <a:pt x="1465" y="207"/>
                  <a:pt x="1465" y="207"/>
                </a:cubicBezTo>
                <a:cubicBezTo>
                  <a:pt x="1461" y="207"/>
                  <a:pt x="1461" y="207"/>
                  <a:pt x="1461" y="207"/>
                </a:cubicBezTo>
                <a:cubicBezTo>
                  <a:pt x="1459" y="209"/>
                  <a:pt x="1457" y="210"/>
                  <a:pt x="1455" y="211"/>
                </a:cubicBezTo>
                <a:cubicBezTo>
                  <a:pt x="1454" y="212"/>
                  <a:pt x="1451" y="213"/>
                  <a:pt x="1450" y="214"/>
                </a:cubicBezTo>
                <a:cubicBezTo>
                  <a:pt x="1448" y="215"/>
                  <a:pt x="1446" y="215"/>
                  <a:pt x="1444" y="216"/>
                </a:cubicBezTo>
                <a:cubicBezTo>
                  <a:pt x="1443" y="217"/>
                  <a:pt x="1440" y="217"/>
                  <a:pt x="1439" y="218"/>
                </a:cubicBezTo>
                <a:cubicBezTo>
                  <a:pt x="1439" y="218"/>
                  <a:pt x="1439" y="218"/>
                  <a:pt x="1439" y="228"/>
                </a:cubicBezTo>
                <a:cubicBezTo>
                  <a:pt x="1442" y="228"/>
                  <a:pt x="1445" y="226"/>
                  <a:pt x="1447" y="225"/>
                </a:cubicBezTo>
                <a:cubicBezTo>
                  <a:pt x="1449" y="225"/>
                  <a:pt x="1452" y="223"/>
                  <a:pt x="1454" y="222"/>
                </a:cubicBezTo>
                <a:cubicBezTo>
                  <a:pt x="1454" y="222"/>
                  <a:pt x="1454" y="222"/>
                  <a:pt x="1454" y="281"/>
                </a:cubicBezTo>
                <a:cubicBezTo>
                  <a:pt x="1454" y="281"/>
                  <a:pt x="1454" y="281"/>
                  <a:pt x="1465" y="281"/>
                </a:cubicBezTo>
                <a:cubicBezTo>
                  <a:pt x="1465" y="281"/>
                  <a:pt x="1465" y="281"/>
                  <a:pt x="1465" y="207"/>
                </a:cubicBezTo>
                <a:close/>
                <a:moveTo>
                  <a:pt x="1221" y="240"/>
                </a:moveTo>
                <a:cubicBezTo>
                  <a:pt x="1221" y="240"/>
                  <a:pt x="1221" y="240"/>
                  <a:pt x="1221" y="240"/>
                </a:cubicBezTo>
                <a:cubicBezTo>
                  <a:pt x="1220" y="248"/>
                  <a:pt x="1220" y="248"/>
                  <a:pt x="1220" y="248"/>
                </a:cubicBezTo>
                <a:cubicBezTo>
                  <a:pt x="1227" y="248"/>
                  <a:pt x="1228" y="251"/>
                  <a:pt x="1228" y="254"/>
                </a:cubicBezTo>
                <a:cubicBezTo>
                  <a:pt x="1228" y="256"/>
                  <a:pt x="1227" y="258"/>
                  <a:pt x="1227" y="261"/>
                </a:cubicBezTo>
                <a:cubicBezTo>
                  <a:pt x="1227" y="263"/>
                  <a:pt x="1227" y="266"/>
                  <a:pt x="1227" y="268"/>
                </a:cubicBezTo>
                <a:cubicBezTo>
                  <a:pt x="1227" y="277"/>
                  <a:pt x="1233" y="281"/>
                  <a:pt x="1241" y="281"/>
                </a:cubicBezTo>
                <a:cubicBezTo>
                  <a:pt x="1241" y="281"/>
                  <a:pt x="1241" y="281"/>
                  <a:pt x="1245" y="281"/>
                </a:cubicBezTo>
                <a:cubicBezTo>
                  <a:pt x="1245" y="281"/>
                  <a:pt x="1245" y="281"/>
                  <a:pt x="1245" y="272"/>
                </a:cubicBezTo>
                <a:cubicBezTo>
                  <a:pt x="1245" y="272"/>
                  <a:pt x="1245" y="272"/>
                  <a:pt x="1243" y="272"/>
                </a:cubicBezTo>
                <a:cubicBezTo>
                  <a:pt x="1240" y="272"/>
                  <a:pt x="1239" y="269"/>
                  <a:pt x="1239" y="266"/>
                </a:cubicBezTo>
                <a:cubicBezTo>
                  <a:pt x="1239" y="264"/>
                  <a:pt x="1239" y="263"/>
                  <a:pt x="1239" y="261"/>
                </a:cubicBezTo>
                <a:cubicBezTo>
                  <a:pt x="1239" y="259"/>
                  <a:pt x="1239" y="257"/>
                  <a:pt x="1239" y="255"/>
                </a:cubicBezTo>
                <a:cubicBezTo>
                  <a:pt x="1239" y="247"/>
                  <a:pt x="1236" y="245"/>
                  <a:pt x="1231" y="244"/>
                </a:cubicBezTo>
                <a:cubicBezTo>
                  <a:pt x="1231" y="244"/>
                  <a:pt x="1231" y="244"/>
                  <a:pt x="1231" y="243"/>
                </a:cubicBezTo>
                <a:cubicBezTo>
                  <a:pt x="1236" y="242"/>
                  <a:pt x="1239" y="240"/>
                  <a:pt x="1239" y="232"/>
                </a:cubicBezTo>
                <a:cubicBezTo>
                  <a:pt x="1239" y="230"/>
                  <a:pt x="1239" y="228"/>
                  <a:pt x="1239" y="226"/>
                </a:cubicBezTo>
                <a:cubicBezTo>
                  <a:pt x="1239" y="225"/>
                  <a:pt x="1239" y="223"/>
                  <a:pt x="1239" y="222"/>
                </a:cubicBezTo>
                <a:cubicBezTo>
                  <a:pt x="1239" y="218"/>
                  <a:pt x="1240" y="216"/>
                  <a:pt x="1243" y="216"/>
                </a:cubicBezTo>
                <a:cubicBezTo>
                  <a:pt x="1243" y="216"/>
                  <a:pt x="1243" y="216"/>
                  <a:pt x="1245" y="216"/>
                </a:cubicBezTo>
                <a:cubicBezTo>
                  <a:pt x="1245" y="216"/>
                  <a:pt x="1245" y="216"/>
                  <a:pt x="1245" y="206"/>
                </a:cubicBezTo>
                <a:cubicBezTo>
                  <a:pt x="1245" y="206"/>
                  <a:pt x="1245" y="206"/>
                  <a:pt x="1241" y="206"/>
                </a:cubicBezTo>
                <a:cubicBezTo>
                  <a:pt x="1232" y="206"/>
                  <a:pt x="1227" y="210"/>
                  <a:pt x="1227" y="219"/>
                </a:cubicBezTo>
                <a:cubicBezTo>
                  <a:pt x="1227" y="221"/>
                  <a:pt x="1227" y="224"/>
                  <a:pt x="1227" y="226"/>
                </a:cubicBezTo>
                <a:cubicBezTo>
                  <a:pt x="1227" y="229"/>
                  <a:pt x="1228" y="231"/>
                  <a:pt x="1228" y="233"/>
                </a:cubicBezTo>
                <a:cubicBezTo>
                  <a:pt x="1228" y="236"/>
                  <a:pt x="1227" y="239"/>
                  <a:pt x="1221" y="240"/>
                </a:cubicBezTo>
                <a:close/>
                <a:moveTo>
                  <a:pt x="1276" y="248"/>
                </a:moveTo>
                <a:cubicBezTo>
                  <a:pt x="1276" y="248"/>
                  <a:pt x="1276" y="248"/>
                  <a:pt x="1276" y="248"/>
                </a:cubicBezTo>
                <a:cubicBezTo>
                  <a:pt x="1276" y="240"/>
                  <a:pt x="1276" y="240"/>
                  <a:pt x="1276" y="240"/>
                </a:cubicBezTo>
                <a:cubicBezTo>
                  <a:pt x="1269" y="239"/>
                  <a:pt x="1269" y="236"/>
                  <a:pt x="1269" y="233"/>
                </a:cubicBezTo>
                <a:cubicBezTo>
                  <a:pt x="1269" y="231"/>
                  <a:pt x="1269" y="229"/>
                  <a:pt x="1269" y="226"/>
                </a:cubicBezTo>
                <a:cubicBezTo>
                  <a:pt x="1270" y="224"/>
                  <a:pt x="1270" y="221"/>
                  <a:pt x="1270" y="219"/>
                </a:cubicBezTo>
                <a:cubicBezTo>
                  <a:pt x="1270" y="210"/>
                  <a:pt x="1265" y="206"/>
                  <a:pt x="1255" y="206"/>
                </a:cubicBezTo>
                <a:cubicBezTo>
                  <a:pt x="1255" y="206"/>
                  <a:pt x="1255" y="206"/>
                  <a:pt x="1252" y="206"/>
                </a:cubicBezTo>
                <a:cubicBezTo>
                  <a:pt x="1252" y="206"/>
                  <a:pt x="1252" y="206"/>
                  <a:pt x="1252" y="216"/>
                </a:cubicBezTo>
                <a:cubicBezTo>
                  <a:pt x="1252" y="216"/>
                  <a:pt x="1252" y="216"/>
                  <a:pt x="1253" y="216"/>
                </a:cubicBezTo>
                <a:cubicBezTo>
                  <a:pt x="1257" y="216"/>
                  <a:pt x="1258" y="218"/>
                  <a:pt x="1258" y="222"/>
                </a:cubicBezTo>
                <a:cubicBezTo>
                  <a:pt x="1258" y="223"/>
                  <a:pt x="1258" y="225"/>
                  <a:pt x="1258" y="226"/>
                </a:cubicBezTo>
                <a:cubicBezTo>
                  <a:pt x="1258" y="228"/>
                  <a:pt x="1258" y="230"/>
                  <a:pt x="1258" y="232"/>
                </a:cubicBezTo>
                <a:cubicBezTo>
                  <a:pt x="1258" y="240"/>
                  <a:pt x="1260" y="242"/>
                  <a:pt x="1266" y="243"/>
                </a:cubicBezTo>
                <a:cubicBezTo>
                  <a:pt x="1266" y="243"/>
                  <a:pt x="1266" y="243"/>
                  <a:pt x="1266" y="244"/>
                </a:cubicBezTo>
                <a:cubicBezTo>
                  <a:pt x="1260" y="245"/>
                  <a:pt x="1258" y="247"/>
                  <a:pt x="1258" y="255"/>
                </a:cubicBezTo>
                <a:cubicBezTo>
                  <a:pt x="1258" y="257"/>
                  <a:pt x="1258" y="259"/>
                  <a:pt x="1258" y="261"/>
                </a:cubicBezTo>
                <a:cubicBezTo>
                  <a:pt x="1258" y="263"/>
                  <a:pt x="1258" y="264"/>
                  <a:pt x="1258" y="266"/>
                </a:cubicBezTo>
                <a:cubicBezTo>
                  <a:pt x="1258" y="269"/>
                  <a:pt x="1257" y="272"/>
                  <a:pt x="1253" y="272"/>
                </a:cubicBezTo>
                <a:cubicBezTo>
                  <a:pt x="1253" y="272"/>
                  <a:pt x="1253" y="272"/>
                  <a:pt x="1252" y="272"/>
                </a:cubicBezTo>
                <a:cubicBezTo>
                  <a:pt x="1252" y="272"/>
                  <a:pt x="1252" y="272"/>
                  <a:pt x="1252" y="281"/>
                </a:cubicBezTo>
                <a:cubicBezTo>
                  <a:pt x="1252" y="281"/>
                  <a:pt x="1252" y="281"/>
                  <a:pt x="1255" y="281"/>
                </a:cubicBezTo>
                <a:cubicBezTo>
                  <a:pt x="1264" y="281"/>
                  <a:pt x="1270" y="277"/>
                  <a:pt x="1270" y="268"/>
                </a:cubicBezTo>
                <a:cubicBezTo>
                  <a:pt x="1270" y="266"/>
                  <a:pt x="1270" y="263"/>
                  <a:pt x="1269" y="261"/>
                </a:cubicBezTo>
                <a:cubicBezTo>
                  <a:pt x="1269" y="258"/>
                  <a:pt x="1269" y="256"/>
                  <a:pt x="1269" y="254"/>
                </a:cubicBezTo>
                <a:cubicBezTo>
                  <a:pt x="1269" y="251"/>
                  <a:pt x="1269" y="248"/>
                  <a:pt x="1276" y="248"/>
                </a:cubicBezTo>
                <a:close/>
                <a:moveTo>
                  <a:pt x="1603" y="240"/>
                </a:moveTo>
                <a:cubicBezTo>
                  <a:pt x="1603" y="240"/>
                  <a:pt x="1603" y="240"/>
                  <a:pt x="1603" y="240"/>
                </a:cubicBezTo>
                <a:cubicBezTo>
                  <a:pt x="1603" y="248"/>
                  <a:pt x="1603" y="248"/>
                  <a:pt x="1603" y="248"/>
                </a:cubicBezTo>
                <a:cubicBezTo>
                  <a:pt x="1609" y="248"/>
                  <a:pt x="1610" y="251"/>
                  <a:pt x="1610" y="254"/>
                </a:cubicBezTo>
                <a:cubicBezTo>
                  <a:pt x="1610" y="256"/>
                  <a:pt x="1610" y="258"/>
                  <a:pt x="1610" y="261"/>
                </a:cubicBezTo>
                <a:cubicBezTo>
                  <a:pt x="1609" y="263"/>
                  <a:pt x="1609" y="266"/>
                  <a:pt x="1609" y="268"/>
                </a:cubicBezTo>
                <a:cubicBezTo>
                  <a:pt x="1609" y="277"/>
                  <a:pt x="1615" y="281"/>
                  <a:pt x="1623" y="281"/>
                </a:cubicBezTo>
                <a:cubicBezTo>
                  <a:pt x="1623" y="281"/>
                  <a:pt x="1623" y="281"/>
                  <a:pt x="1627" y="281"/>
                </a:cubicBezTo>
                <a:cubicBezTo>
                  <a:pt x="1627" y="281"/>
                  <a:pt x="1627" y="281"/>
                  <a:pt x="1627" y="272"/>
                </a:cubicBezTo>
                <a:cubicBezTo>
                  <a:pt x="1627" y="272"/>
                  <a:pt x="1627" y="272"/>
                  <a:pt x="1626" y="272"/>
                </a:cubicBezTo>
                <a:cubicBezTo>
                  <a:pt x="1622" y="272"/>
                  <a:pt x="1621" y="269"/>
                  <a:pt x="1621" y="266"/>
                </a:cubicBezTo>
                <a:cubicBezTo>
                  <a:pt x="1621" y="264"/>
                  <a:pt x="1621" y="263"/>
                  <a:pt x="1621" y="261"/>
                </a:cubicBezTo>
                <a:cubicBezTo>
                  <a:pt x="1621" y="259"/>
                  <a:pt x="1622" y="257"/>
                  <a:pt x="1622" y="255"/>
                </a:cubicBezTo>
                <a:cubicBezTo>
                  <a:pt x="1622" y="247"/>
                  <a:pt x="1619" y="245"/>
                  <a:pt x="1613" y="244"/>
                </a:cubicBezTo>
                <a:cubicBezTo>
                  <a:pt x="1613" y="244"/>
                  <a:pt x="1613" y="244"/>
                  <a:pt x="1613" y="243"/>
                </a:cubicBezTo>
                <a:cubicBezTo>
                  <a:pt x="1619" y="242"/>
                  <a:pt x="1622" y="240"/>
                  <a:pt x="1622" y="232"/>
                </a:cubicBezTo>
                <a:cubicBezTo>
                  <a:pt x="1622" y="230"/>
                  <a:pt x="1621" y="228"/>
                  <a:pt x="1621" y="226"/>
                </a:cubicBezTo>
                <a:cubicBezTo>
                  <a:pt x="1621" y="225"/>
                  <a:pt x="1621" y="223"/>
                  <a:pt x="1621" y="222"/>
                </a:cubicBezTo>
                <a:cubicBezTo>
                  <a:pt x="1621" y="218"/>
                  <a:pt x="1622" y="216"/>
                  <a:pt x="1626" y="216"/>
                </a:cubicBezTo>
                <a:cubicBezTo>
                  <a:pt x="1626" y="216"/>
                  <a:pt x="1626" y="216"/>
                  <a:pt x="1627" y="216"/>
                </a:cubicBezTo>
                <a:cubicBezTo>
                  <a:pt x="1627" y="216"/>
                  <a:pt x="1627" y="216"/>
                  <a:pt x="1627" y="206"/>
                </a:cubicBezTo>
                <a:cubicBezTo>
                  <a:pt x="1627" y="206"/>
                  <a:pt x="1627" y="206"/>
                  <a:pt x="1623" y="206"/>
                </a:cubicBezTo>
                <a:cubicBezTo>
                  <a:pt x="1614" y="206"/>
                  <a:pt x="1609" y="210"/>
                  <a:pt x="1609" y="219"/>
                </a:cubicBezTo>
                <a:cubicBezTo>
                  <a:pt x="1609" y="221"/>
                  <a:pt x="1609" y="224"/>
                  <a:pt x="1609" y="226"/>
                </a:cubicBezTo>
                <a:cubicBezTo>
                  <a:pt x="1610" y="229"/>
                  <a:pt x="1610" y="231"/>
                  <a:pt x="1610" y="233"/>
                </a:cubicBezTo>
                <a:cubicBezTo>
                  <a:pt x="1610" y="236"/>
                  <a:pt x="1609" y="239"/>
                  <a:pt x="1603" y="240"/>
                </a:cubicBezTo>
                <a:close/>
                <a:moveTo>
                  <a:pt x="1658" y="248"/>
                </a:moveTo>
                <a:cubicBezTo>
                  <a:pt x="1658" y="248"/>
                  <a:pt x="1658" y="248"/>
                  <a:pt x="1658" y="248"/>
                </a:cubicBezTo>
                <a:cubicBezTo>
                  <a:pt x="1658" y="240"/>
                  <a:pt x="1658" y="240"/>
                  <a:pt x="1658" y="240"/>
                </a:cubicBezTo>
                <a:cubicBezTo>
                  <a:pt x="1651" y="239"/>
                  <a:pt x="1651" y="236"/>
                  <a:pt x="1651" y="233"/>
                </a:cubicBezTo>
                <a:cubicBezTo>
                  <a:pt x="1651" y="231"/>
                  <a:pt x="1651" y="229"/>
                  <a:pt x="1651" y="226"/>
                </a:cubicBezTo>
                <a:cubicBezTo>
                  <a:pt x="1652" y="224"/>
                  <a:pt x="1652" y="221"/>
                  <a:pt x="1652" y="219"/>
                </a:cubicBezTo>
                <a:cubicBezTo>
                  <a:pt x="1652" y="210"/>
                  <a:pt x="1647" y="206"/>
                  <a:pt x="1637" y="206"/>
                </a:cubicBezTo>
                <a:cubicBezTo>
                  <a:pt x="1637" y="206"/>
                  <a:pt x="1637" y="206"/>
                  <a:pt x="1634" y="206"/>
                </a:cubicBezTo>
                <a:cubicBezTo>
                  <a:pt x="1634" y="206"/>
                  <a:pt x="1634" y="206"/>
                  <a:pt x="1634" y="216"/>
                </a:cubicBezTo>
                <a:cubicBezTo>
                  <a:pt x="1634" y="216"/>
                  <a:pt x="1634" y="216"/>
                  <a:pt x="1635" y="216"/>
                </a:cubicBezTo>
                <a:cubicBezTo>
                  <a:pt x="1639" y="216"/>
                  <a:pt x="1640" y="218"/>
                  <a:pt x="1640" y="222"/>
                </a:cubicBezTo>
                <a:cubicBezTo>
                  <a:pt x="1640" y="223"/>
                  <a:pt x="1640" y="225"/>
                  <a:pt x="1640" y="226"/>
                </a:cubicBezTo>
                <a:cubicBezTo>
                  <a:pt x="1640" y="228"/>
                  <a:pt x="1640" y="230"/>
                  <a:pt x="1640" y="232"/>
                </a:cubicBezTo>
                <a:cubicBezTo>
                  <a:pt x="1640" y="240"/>
                  <a:pt x="1642" y="242"/>
                  <a:pt x="1648" y="243"/>
                </a:cubicBezTo>
                <a:cubicBezTo>
                  <a:pt x="1648" y="243"/>
                  <a:pt x="1648" y="243"/>
                  <a:pt x="1648" y="244"/>
                </a:cubicBezTo>
                <a:cubicBezTo>
                  <a:pt x="1642" y="245"/>
                  <a:pt x="1640" y="247"/>
                  <a:pt x="1640" y="255"/>
                </a:cubicBezTo>
                <a:cubicBezTo>
                  <a:pt x="1640" y="257"/>
                  <a:pt x="1640" y="259"/>
                  <a:pt x="1640" y="261"/>
                </a:cubicBezTo>
                <a:cubicBezTo>
                  <a:pt x="1640" y="263"/>
                  <a:pt x="1640" y="264"/>
                  <a:pt x="1640" y="266"/>
                </a:cubicBezTo>
                <a:cubicBezTo>
                  <a:pt x="1640" y="269"/>
                  <a:pt x="1639" y="272"/>
                  <a:pt x="1635" y="272"/>
                </a:cubicBezTo>
                <a:cubicBezTo>
                  <a:pt x="1635" y="272"/>
                  <a:pt x="1635" y="272"/>
                  <a:pt x="1634" y="272"/>
                </a:cubicBezTo>
                <a:cubicBezTo>
                  <a:pt x="1634" y="272"/>
                  <a:pt x="1634" y="272"/>
                  <a:pt x="1634" y="281"/>
                </a:cubicBezTo>
                <a:cubicBezTo>
                  <a:pt x="1634" y="281"/>
                  <a:pt x="1634" y="281"/>
                  <a:pt x="1637" y="281"/>
                </a:cubicBezTo>
                <a:cubicBezTo>
                  <a:pt x="1646" y="281"/>
                  <a:pt x="1652" y="277"/>
                  <a:pt x="1652" y="268"/>
                </a:cubicBezTo>
                <a:cubicBezTo>
                  <a:pt x="1652" y="266"/>
                  <a:pt x="1652" y="263"/>
                  <a:pt x="1651" y="261"/>
                </a:cubicBezTo>
                <a:cubicBezTo>
                  <a:pt x="1651" y="258"/>
                  <a:pt x="1651" y="256"/>
                  <a:pt x="1651" y="254"/>
                </a:cubicBezTo>
                <a:cubicBezTo>
                  <a:pt x="1651" y="251"/>
                  <a:pt x="1651" y="248"/>
                  <a:pt x="1658" y="248"/>
                </a:cubicBezTo>
                <a:close/>
                <a:moveTo>
                  <a:pt x="1705" y="207"/>
                </a:moveTo>
                <a:cubicBezTo>
                  <a:pt x="1705" y="207"/>
                  <a:pt x="1705" y="207"/>
                  <a:pt x="1705" y="207"/>
                </a:cubicBezTo>
                <a:cubicBezTo>
                  <a:pt x="1700" y="207"/>
                  <a:pt x="1700" y="207"/>
                  <a:pt x="1700" y="207"/>
                </a:cubicBezTo>
                <a:cubicBezTo>
                  <a:pt x="1698" y="209"/>
                  <a:pt x="1697" y="210"/>
                  <a:pt x="1694" y="211"/>
                </a:cubicBezTo>
                <a:cubicBezTo>
                  <a:pt x="1693" y="212"/>
                  <a:pt x="1691" y="213"/>
                  <a:pt x="1689" y="214"/>
                </a:cubicBezTo>
                <a:cubicBezTo>
                  <a:pt x="1687" y="215"/>
                  <a:pt x="1686" y="215"/>
                  <a:pt x="1684" y="216"/>
                </a:cubicBezTo>
                <a:cubicBezTo>
                  <a:pt x="1682" y="217"/>
                  <a:pt x="1681" y="217"/>
                  <a:pt x="1678" y="218"/>
                </a:cubicBezTo>
                <a:cubicBezTo>
                  <a:pt x="1678" y="218"/>
                  <a:pt x="1678" y="218"/>
                  <a:pt x="1678" y="228"/>
                </a:cubicBezTo>
                <a:cubicBezTo>
                  <a:pt x="1681" y="228"/>
                  <a:pt x="1684" y="226"/>
                  <a:pt x="1686" y="225"/>
                </a:cubicBezTo>
                <a:cubicBezTo>
                  <a:pt x="1689" y="225"/>
                  <a:pt x="1691" y="223"/>
                  <a:pt x="1694" y="222"/>
                </a:cubicBezTo>
                <a:cubicBezTo>
                  <a:pt x="1694" y="222"/>
                  <a:pt x="1694" y="222"/>
                  <a:pt x="1694" y="281"/>
                </a:cubicBezTo>
                <a:cubicBezTo>
                  <a:pt x="1694" y="281"/>
                  <a:pt x="1694" y="281"/>
                  <a:pt x="1705" y="281"/>
                </a:cubicBezTo>
                <a:cubicBezTo>
                  <a:pt x="1705" y="281"/>
                  <a:pt x="1705" y="281"/>
                  <a:pt x="1705" y="207"/>
                </a:cubicBezTo>
                <a:close/>
                <a:moveTo>
                  <a:pt x="1752" y="207"/>
                </a:moveTo>
                <a:cubicBezTo>
                  <a:pt x="1752" y="207"/>
                  <a:pt x="1752" y="207"/>
                  <a:pt x="1752" y="207"/>
                </a:cubicBezTo>
                <a:cubicBezTo>
                  <a:pt x="1747" y="207"/>
                  <a:pt x="1747" y="207"/>
                  <a:pt x="1747" y="207"/>
                </a:cubicBezTo>
                <a:cubicBezTo>
                  <a:pt x="1745" y="209"/>
                  <a:pt x="1744" y="210"/>
                  <a:pt x="1742" y="211"/>
                </a:cubicBezTo>
                <a:cubicBezTo>
                  <a:pt x="1740" y="212"/>
                  <a:pt x="1738" y="213"/>
                  <a:pt x="1737" y="214"/>
                </a:cubicBezTo>
                <a:cubicBezTo>
                  <a:pt x="1735" y="215"/>
                  <a:pt x="1733" y="216"/>
                  <a:pt x="1732" y="217"/>
                </a:cubicBezTo>
                <a:cubicBezTo>
                  <a:pt x="1730" y="217"/>
                  <a:pt x="1728" y="218"/>
                  <a:pt x="1726" y="218"/>
                </a:cubicBezTo>
                <a:cubicBezTo>
                  <a:pt x="1726" y="218"/>
                  <a:pt x="1726" y="218"/>
                  <a:pt x="1726" y="228"/>
                </a:cubicBezTo>
                <a:cubicBezTo>
                  <a:pt x="1729" y="228"/>
                  <a:pt x="1732" y="227"/>
                  <a:pt x="1734" y="225"/>
                </a:cubicBezTo>
                <a:cubicBezTo>
                  <a:pt x="1737" y="225"/>
                  <a:pt x="1739" y="223"/>
                  <a:pt x="1741" y="222"/>
                </a:cubicBezTo>
                <a:cubicBezTo>
                  <a:pt x="1741" y="222"/>
                  <a:pt x="1741" y="222"/>
                  <a:pt x="1741" y="281"/>
                </a:cubicBezTo>
                <a:cubicBezTo>
                  <a:pt x="1741" y="281"/>
                  <a:pt x="1741" y="281"/>
                  <a:pt x="1752" y="281"/>
                </a:cubicBezTo>
                <a:cubicBezTo>
                  <a:pt x="1752" y="281"/>
                  <a:pt x="1752" y="281"/>
                  <a:pt x="1752" y="207"/>
                </a:cubicBezTo>
                <a:close/>
                <a:moveTo>
                  <a:pt x="1799" y="207"/>
                </a:moveTo>
                <a:cubicBezTo>
                  <a:pt x="1799" y="207"/>
                  <a:pt x="1799" y="207"/>
                  <a:pt x="1799" y="207"/>
                </a:cubicBezTo>
                <a:cubicBezTo>
                  <a:pt x="1795" y="207"/>
                  <a:pt x="1795" y="207"/>
                  <a:pt x="1795" y="207"/>
                </a:cubicBezTo>
                <a:cubicBezTo>
                  <a:pt x="1792" y="209"/>
                  <a:pt x="1791" y="210"/>
                  <a:pt x="1789" y="211"/>
                </a:cubicBezTo>
                <a:cubicBezTo>
                  <a:pt x="1787" y="212"/>
                  <a:pt x="1785" y="213"/>
                  <a:pt x="1784" y="214"/>
                </a:cubicBezTo>
                <a:cubicBezTo>
                  <a:pt x="1782" y="215"/>
                  <a:pt x="1780" y="216"/>
                  <a:pt x="1778" y="217"/>
                </a:cubicBezTo>
                <a:cubicBezTo>
                  <a:pt x="1777" y="217"/>
                  <a:pt x="1774" y="218"/>
                  <a:pt x="1773" y="218"/>
                </a:cubicBezTo>
                <a:cubicBezTo>
                  <a:pt x="1773" y="218"/>
                  <a:pt x="1773" y="218"/>
                  <a:pt x="1773" y="228"/>
                </a:cubicBezTo>
                <a:cubicBezTo>
                  <a:pt x="1776" y="228"/>
                  <a:pt x="1779" y="227"/>
                  <a:pt x="1781" y="225"/>
                </a:cubicBezTo>
                <a:cubicBezTo>
                  <a:pt x="1783" y="225"/>
                  <a:pt x="1786" y="223"/>
                  <a:pt x="1787" y="222"/>
                </a:cubicBezTo>
                <a:cubicBezTo>
                  <a:pt x="1787" y="222"/>
                  <a:pt x="1787" y="222"/>
                  <a:pt x="1787" y="281"/>
                </a:cubicBezTo>
                <a:cubicBezTo>
                  <a:pt x="1787" y="281"/>
                  <a:pt x="1787" y="281"/>
                  <a:pt x="1799" y="281"/>
                </a:cubicBezTo>
                <a:cubicBezTo>
                  <a:pt x="1799" y="281"/>
                  <a:pt x="1799" y="281"/>
                  <a:pt x="1799" y="207"/>
                </a:cubicBezTo>
                <a:close/>
                <a:moveTo>
                  <a:pt x="1922" y="207"/>
                </a:moveTo>
                <a:cubicBezTo>
                  <a:pt x="1922" y="207"/>
                  <a:pt x="1922" y="207"/>
                  <a:pt x="1922" y="207"/>
                </a:cubicBezTo>
                <a:cubicBezTo>
                  <a:pt x="1917" y="207"/>
                  <a:pt x="1917" y="207"/>
                  <a:pt x="1917" y="207"/>
                </a:cubicBezTo>
                <a:cubicBezTo>
                  <a:pt x="1915" y="209"/>
                  <a:pt x="1914" y="210"/>
                  <a:pt x="1911" y="211"/>
                </a:cubicBezTo>
                <a:cubicBezTo>
                  <a:pt x="1910" y="212"/>
                  <a:pt x="1908" y="213"/>
                  <a:pt x="1906" y="214"/>
                </a:cubicBezTo>
                <a:cubicBezTo>
                  <a:pt x="1905" y="215"/>
                  <a:pt x="1903" y="216"/>
                  <a:pt x="1901" y="217"/>
                </a:cubicBezTo>
                <a:cubicBezTo>
                  <a:pt x="1899" y="217"/>
                  <a:pt x="1898" y="218"/>
                  <a:pt x="1895" y="218"/>
                </a:cubicBezTo>
                <a:cubicBezTo>
                  <a:pt x="1895" y="218"/>
                  <a:pt x="1895" y="218"/>
                  <a:pt x="1895" y="228"/>
                </a:cubicBezTo>
                <a:cubicBezTo>
                  <a:pt x="1898" y="228"/>
                  <a:pt x="1901" y="227"/>
                  <a:pt x="1904" y="225"/>
                </a:cubicBezTo>
                <a:cubicBezTo>
                  <a:pt x="1906" y="225"/>
                  <a:pt x="1908" y="223"/>
                  <a:pt x="1911" y="222"/>
                </a:cubicBezTo>
                <a:cubicBezTo>
                  <a:pt x="1911" y="222"/>
                  <a:pt x="1911" y="222"/>
                  <a:pt x="1911" y="281"/>
                </a:cubicBezTo>
                <a:cubicBezTo>
                  <a:pt x="1911" y="281"/>
                  <a:pt x="1911" y="281"/>
                  <a:pt x="1922" y="281"/>
                </a:cubicBezTo>
                <a:cubicBezTo>
                  <a:pt x="1922" y="281"/>
                  <a:pt x="1922" y="281"/>
                  <a:pt x="1922" y="207"/>
                </a:cubicBezTo>
                <a:close/>
                <a:moveTo>
                  <a:pt x="1820" y="240"/>
                </a:moveTo>
                <a:cubicBezTo>
                  <a:pt x="1820" y="240"/>
                  <a:pt x="1820" y="240"/>
                  <a:pt x="1820" y="240"/>
                </a:cubicBezTo>
                <a:cubicBezTo>
                  <a:pt x="1820" y="248"/>
                  <a:pt x="1820" y="248"/>
                  <a:pt x="1820" y="248"/>
                </a:cubicBezTo>
                <a:cubicBezTo>
                  <a:pt x="1826" y="248"/>
                  <a:pt x="1827" y="251"/>
                  <a:pt x="1827" y="254"/>
                </a:cubicBezTo>
                <a:cubicBezTo>
                  <a:pt x="1827" y="256"/>
                  <a:pt x="1826" y="258"/>
                  <a:pt x="1826" y="261"/>
                </a:cubicBezTo>
                <a:cubicBezTo>
                  <a:pt x="1826" y="263"/>
                  <a:pt x="1826" y="266"/>
                  <a:pt x="1826" y="268"/>
                </a:cubicBezTo>
                <a:cubicBezTo>
                  <a:pt x="1826" y="277"/>
                  <a:pt x="1832" y="281"/>
                  <a:pt x="1840" y="281"/>
                </a:cubicBezTo>
                <a:cubicBezTo>
                  <a:pt x="1840" y="281"/>
                  <a:pt x="1840" y="281"/>
                  <a:pt x="1844" y="281"/>
                </a:cubicBezTo>
                <a:cubicBezTo>
                  <a:pt x="1844" y="281"/>
                  <a:pt x="1844" y="281"/>
                  <a:pt x="1844" y="272"/>
                </a:cubicBezTo>
                <a:cubicBezTo>
                  <a:pt x="1844" y="272"/>
                  <a:pt x="1844" y="272"/>
                  <a:pt x="1843" y="272"/>
                </a:cubicBezTo>
                <a:cubicBezTo>
                  <a:pt x="1839" y="272"/>
                  <a:pt x="1838" y="269"/>
                  <a:pt x="1838" y="266"/>
                </a:cubicBezTo>
                <a:cubicBezTo>
                  <a:pt x="1838" y="264"/>
                  <a:pt x="1838" y="263"/>
                  <a:pt x="1838" y="261"/>
                </a:cubicBezTo>
                <a:cubicBezTo>
                  <a:pt x="1838" y="259"/>
                  <a:pt x="1838" y="257"/>
                  <a:pt x="1838" y="255"/>
                </a:cubicBezTo>
                <a:cubicBezTo>
                  <a:pt x="1838" y="247"/>
                  <a:pt x="1835" y="245"/>
                  <a:pt x="1830" y="244"/>
                </a:cubicBezTo>
                <a:cubicBezTo>
                  <a:pt x="1830" y="244"/>
                  <a:pt x="1830" y="244"/>
                  <a:pt x="1830" y="243"/>
                </a:cubicBezTo>
                <a:cubicBezTo>
                  <a:pt x="1835" y="242"/>
                  <a:pt x="1838" y="240"/>
                  <a:pt x="1838" y="232"/>
                </a:cubicBezTo>
                <a:cubicBezTo>
                  <a:pt x="1838" y="230"/>
                  <a:pt x="1838" y="228"/>
                  <a:pt x="1838" y="226"/>
                </a:cubicBezTo>
                <a:cubicBezTo>
                  <a:pt x="1838" y="225"/>
                  <a:pt x="1838" y="223"/>
                  <a:pt x="1838" y="222"/>
                </a:cubicBezTo>
                <a:cubicBezTo>
                  <a:pt x="1838" y="218"/>
                  <a:pt x="1839" y="216"/>
                  <a:pt x="1843" y="216"/>
                </a:cubicBezTo>
                <a:cubicBezTo>
                  <a:pt x="1843" y="216"/>
                  <a:pt x="1843" y="216"/>
                  <a:pt x="1844" y="216"/>
                </a:cubicBezTo>
                <a:cubicBezTo>
                  <a:pt x="1844" y="216"/>
                  <a:pt x="1844" y="216"/>
                  <a:pt x="1844" y="206"/>
                </a:cubicBezTo>
                <a:cubicBezTo>
                  <a:pt x="1844" y="206"/>
                  <a:pt x="1844" y="206"/>
                  <a:pt x="1840" y="206"/>
                </a:cubicBezTo>
                <a:cubicBezTo>
                  <a:pt x="1831" y="206"/>
                  <a:pt x="1826" y="210"/>
                  <a:pt x="1826" y="219"/>
                </a:cubicBezTo>
                <a:cubicBezTo>
                  <a:pt x="1826" y="221"/>
                  <a:pt x="1826" y="224"/>
                  <a:pt x="1826" y="226"/>
                </a:cubicBezTo>
                <a:cubicBezTo>
                  <a:pt x="1826" y="229"/>
                  <a:pt x="1827" y="231"/>
                  <a:pt x="1827" y="233"/>
                </a:cubicBezTo>
                <a:cubicBezTo>
                  <a:pt x="1827" y="236"/>
                  <a:pt x="1826" y="239"/>
                  <a:pt x="1820" y="240"/>
                </a:cubicBezTo>
                <a:close/>
                <a:moveTo>
                  <a:pt x="1875" y="248"/>
                </a:moveTo>
                <a:cubicBezTo>
                  <a:pt x="1875" y="248"/>
                  <a:pt x="1875" y="248"/>
                  <a:pt x="1875" y="248"/>
                </a:cubicBezTo>
                <a:cubicBezTo>
                  <a:pt x="1875" y="240"/>
                  <a:pt x="1875" y="240"/>
                  <a:pt x="1875" y="240"/>
                </a:cubicBezTo>
                <a:cubicBezTo>
                  <a:pt x="1868" y="239"/>
                  <a:pt x="1868" y="236"/>
                  <a:pt x="1868" y="233"/>
                </a:cubicBezTo>
                <a:cubicBezTo>
                  <a:pt x="1868" y="231"/>
                  <a:pt x="1868" y="229"/>
                  <a:pt x="1868" y="226"/>
                </a:cubicBezTo>
                <a:cubicBezTo>
                  <a:pt x="1869" y="224"/>
                  <a:pt x="1869" y="221"/>
                  <a:pt x="1869" y="219"/>
                </a:cubicBezTo>
                <a:cubicBezTo>
                  <a:pt x="1869" y="210"/>
                  <a:pt x="1864" y="206"/>
                  <a:pt x="1854" y="206"/>
                </a:cubicBezTo>
                <a:cubicBezTo>
                  <a:pt x="1854" y="206"/>
                  <a:pt x="1854" y="206"/>
                  <a:pt x="1851" y="206"/>
                </a:cubicBezTo>
                <a:cubicBezTo>
                  <a:pt x="1851" y="206"/>
                  <a:pt x="1851" y="206"/>
                  <a:pt x="1851" y="216"/>
                </a:cubicBezTo>
                <a:cubicBezTo>
                  <a:pt x="1851" y="216"/>
                  <a:pt x="1851" y="216"/>
                  <a:pt x="1852" y="216"/>
                </a:cubicBezTo>
                <a:cubicBezTo>
                  <a:pt x="1856" y="216"/>
                  <a:pt x="1857" y="218"/>
                  <a:pt x="1857" y="222"/>
                </a:cubicBezTo>
                <a:cubicBezTo>
                  <a:pt x="1857" y="223"/>
                  <a:pt x="1857" y="225"/>
                  <a:pt x="1857" y="226"/>
                </a:cubicBezTo>
                <a:cubicBezTo>
                  <a:pt x="1857" y="228"/>
                  <a:pt x="1857" y="230"/>
                  <a:pt x="1857" y="232"/>
                </a:cubicBezTo>
                <a:cubicBezTo>
                  <a:pt x="1857" y="240"/>
                  <a:pt x="1859" y="242"/>
                  <a:pt x="1865" y="243"/>
                </a:cubicBezTo>
                <a:cubicBezTo>
                  <a:pt x="1865" y="243"/>
                  <a:pt x="1865" y="243"/>
                  <a:pt x="1865" y="244"/>
                </a:cubicBezTo>
                <a:cubicBezTo>
                  <a:pt x="1859" y="245"/>
                  <a:pt x="1857" y="247"/>
                  <a:pt x="1857" y="255"/>
                </a:cubicBezTo>
                <a:cubicBezTo>
                  <a:pt x="1857" y="257"/>
                  <a:pt x="1857" y="259"/>
                  <a:pt x="1857" y="261"/>
                </a:cubicBezTo>
                <a:cubicBezTo>
                  <a:pt x="1857" y="263"/>
                  <a:pt x="1857" y="264"/>
                  <a:pt x="1857" y="266"/>
                </a:cubicBezTo>
                <a:cubicBezTo>
                  <a:pt x="1857" y="269"/>
                  <a:pt x="1856" y="272"/>
                  <a:pt x="1852" y="272"/>
                </a:cubicBezTo>
                <a:cubicBezTo>
                  <a:pt x="1852" y="272"/>
                  <a:pt x="1852" y="272"/>
                  <a:pt x="1851" y="272"/>
                </a:cubicBezTo>
                <a:cubicBezTo>
                  <a:pt x="1851" y="272"/>
                  <a:pt x="1851" y="272"/>
                  <a:pt x="1851" y="281"/>
                </a:cubicBezTo>
                <a:cubicBezTo>
                  <a:pt x="1851" y="281"/>
                  <a:pt x="1851" y="281"/>
                  <a:pt x="1854" y="281"/>
                </a:cubicBezTo>
                <a:cubicBezTo>
                  <a:pt x="1863" y="281"/>
                  <a:pt x="1869" y="277"/>
                  <a:pt x="1869" y="268"/>
                </a:cubicBezTo>
                <a:cubicBezTo>
                  <a:pt x="1869" y="266"/>
                  <a:pt x="1869" y="263"/>
                  <a:pt x="1868" y="261"/>
                </a:cubicBezTo>
                <a:cubicBezTo>
                  <a:pt x="1868" y="258"/>
                  <a:pt x="1868" y="256"/>
                  <a:pt x="1868" y="254"/>
                </a:cubicBezTo>
                <a:cubicBezTo>
                  <a:pt x="1868" y="251"/>
                  <a:pt x="1868" y="248"/>
                  <a:pt x="1875" y="248"/>
                </a:cubicBezTo>
                <a:close/>
                <a:moveTo>
                  <a:pt x="1016" y="159"/>
                </a:moveTo>
                <a:cubicBezTo>
                  <a:pt x="1016" y="160"/>
                  <a:pt x="1017" y="161"/>
                  <a:pt x="1017" y="163"/>
                </a:cubicBezTo>
                <a:cubicBezTo>
                  <a:pt x="1018" y="164"/>
                  <a:pt x="1018" y="166"/>
                  <a:pt x="1019" y="168"/>
                </a:cubicBezTo>
                <a:cubicBezTo>
                  <a:pt x="1019" y="170"/>
                  <a:pt x="1019" y="171"/>
                  <a:pt x="1019" y="173"/>
                </a:cubicBezTo>
                <a:cubicBezTo>
                  <a:pt x="1020" y="176"/>
                  <a:pt x="1019" y="178"/>
                  <a:pt x="1015" y="178"/>
                </a:cubicBezTo>
                <a:cubicBezTo>
                  <a:pt x="1013" y="178"/>
                  <a:pt x="1010" y="177"/>
                  <a:pt x="1007" y="177"/>
                </a:cubicBezTo>
                <a:cubicBezTo>
                  <a:pt x="1007" y="177"/>
                  <a:pt x="1006" y="177"/>
                  <a:pt x="1006" y="178"/>
                </a:cubicBezTo>
                <a:cubicBezTo>
                  <a:pt x="1004" y="179"/>
                  <a:pt x="1002" y="180"/>
                  <a:pt x="1001" y="182"/>
                </a:cubicBezTo>
                <a:cubicBezTo>
                  <a:pt x="999" y="184"/>
                  <a:pt x="996" y="185"/>
                  <a:pt x="994" y="183"/>
                </a:cubicBezTo>
                <a:cubicBezTo>
                  <a:pt x="992" y="180"/>
                  <a:pt x="991" y="178"/>
                  <a:pt x="989" y="175"/>
                </a:cubicBezTo>
                <a:cubicBezTo>
                  <a:pt x="988" y="174"/>
                  <a:pt x="989" y="172"/>
                  <a:pt x="991" y="170"/>
                </a:cubicBezTo>
                <a:cubicBezTo>
                  <a:pt x="988" y="170"/>
                  <a:pt x="987" y="170"/>
                  <a:pt x="985" y="170"/>
                </a:cubicBezTo>
                <a:cubicBezTo>
                  <a:pt x="984" y="172"/>
                  <a:pt x="983" y="174"/>
                  <a:pt x="982" y="176"/>
                </a:cubicBezTo>
                <a:cubicBezTo>
                  <a:pt x="982" y="177"/>
                  <a:pt x="982" y="178"/>
                  <a:pt x="982" y="179"/>
                </a:cubicBezTo>
                <a:cubicBezTo>
                  <a:pt x="982" y="182"/>
                  <a:pt x="981" y="183"/>
                  <a:pt x="978" y="183"/>
                </a:cubicBezTo>
                <a:cubicBezTo>
                  <a:pt x="974" y="182"/>
                  <a:pt x="972" y="182"/>
                  <a:pt x="969" y="180"/>
                </a:cubicBezTo>
                <a:cubicBezTo>
                  <a:pt x="967" y="180"/>
                  <a:pt x="966" y="178"/>
                  <a:pt x="967" y="176"/>
                </a:cubicBezTo>
                <a:cubicBezTo>
                  <a:pt x="967" y="176"/>
                  <a:pt x="967" y="175"/>
                  <a:pt x="967" y="175"/>
                </a:cubicBezTo>
                <a:cubicBezTo>
                  <a:pt x="965" y="174"/>
                  <a:pt x="963" y="173"/>
                  <a:pt x="961" y="171"/>
                </a:cubicBezTo>
                <a:cubicBezTo>
                  <a:pt x="959" y="170"/>
                  <a:pt x="958" y="168"/>
                  <a:pt x="958" y="167"/>
                </a:cubicBezTo>
                <a:cubicBezTo>
                  <a:pt x="957" y="165"/>
                  <a:pt x="957" y="163"/>
                  <a:pt x="959" y="162"/>
                </a:cubicBezTo>
                <a:cubicBezTo>
                  <a:pt x="962" y="159"/>
                  <a:pt x="963" y="157"/>
                  <a:pt x="962" y="153"/>
                </a:cubicBezTo>
                <a:cubicBezTo>
                  <a:pt x="962" y="151"/>
                  <a:pt x="962" y="148"/>
                  <a:pt x="962" y="147"/>
                </a:cubicBezTo>
                <a:cubicBezTo>
                  <a:pt x="961" y="146"/>
                  <a:pt x="959" y="145"/>
                  <a:pt x="958" y="144"/>
                </a:cubicBezTo>
                <a:cubicBezTo>
                  <a:pt x="957" y="143"/>
                  <a:pt x="956" y="141"/>
                  <a:pt x="956" y="139"/>
                </a:cubicBezTo>
                <a:cubicBezTo>
                  <a:pt x="956" y="136"/>
                  <a:pt x="959" y="133"/>
                  <a:pt x="962" y="132"/>
                </a:cubicBezTo>
                <a:cubicBezTo>
                  <a:pt x="962" y="133"/>
                  <a:pt x="962" y="134"/>
                  <a:pt x="963" y="135"/>
                </a:cubicBezTo>
                <a:cubicBezTo>
                  <a:pt x="963" y="136"/>
                  <a:pt x="963" y="137"/>
                  <a:pt x="963" y="138"/>
                </a:cubicBezTo>
                <a:cubicBezTo>
                  <a:pt x="962" y="138"/>
                  <a:pt x="962" y="138"/>
                  <a:pt x="961" y="138"/>
                </a:cubicBezTo>
                <a:cubicBezTo>
                  <a:pt x="961" y="139"/>
                  <a:pt x="961" y="140"/>
                  <a:pt x="960" y="142"/>
                </a:cubicBezTo>
                <a:cubicBezTo>
                  <a:pt x="961" y="142"/>
                  <a:pt x="962" y="142"/>
                  <a:pt x="962" y="141"/>
                </a:cubicBezTo>
                <a:cubicBezTo>
                  <a:pt x="963" y="140"/>
                  <a:pt x="964" y="139"/>
                  <a:pt x="965" y="138"/>
                </a:cubicBezTo>
                <a:cubicBezTo>
                  <a:pt x="969" y="131"/>
                  <a:pt x="975" y="127"/>
                  <a:pt x="983" y="126"/>
                </a:cubicBezTo>
                <a:cubicBezTo>
                  <a:pt x="986" y="125"/>
                  <a:pt x="989" y="124"/>
                  <a:pt x="992" y="121"/>
                </a:cubicBezTo>
                <a:cubicBezTo>
                  <a:pt x="992" y="121"/>
                  <a:pt x="993" y="121"/>
                  <a:pt x="993" y="121"/>
                </a:cubicBezTo>
                <a:cubicBezTo>
                  <a:pt x="996" y="120"/>
                  <a:pt x="997" y="118"/>
                  <a:pt x="999" y="116"/>
                </a:cubicBezTo>
                <a:cubicBezTo>
                  <a:pt x="1007" y="108"/>
                  <a:pt x="1019" y="108"/>
                  <a:pt x="1026" y="115"/>
                </a:cubicBezTo>
                <a:cubicBezTo>
                  <a:pt x="1029" y="117"/>
                  <a:pt x="1032" y="119"/>
                  <a:pt x="1034" y="121"/>
                </a:cubicBezTo>
                <a:cubicBezTo>
                  <a:pt x="1036" y="122"/>
                  <a:pt x="1037" y="123"/>
                  <a:pt x="1038" y="125"/>
                </a:cubicBezTo>
                <a:cubicBezTo>
                  <a:pt x="1039" y="127"/>
                  <a:pt x="1039" y="127"/>
                  <a:pt x="1041" y="126"/>
                </a:cubicBezTo>
                <a:cubicBezTo>
                  <a:pt x="1041" y="125"/>
                  <a:pt x="1042" y="125"/>
                  <a:pt x="1043" y="124"/>
                </a:cubicBezTo>
                <a:cubicBezTo>
                  <a:pt x="1045" y="121"/>
                  <a:pt x="1048" y="121"/>
                  <a:pt x="1049" y="124"/>
                </a:cubicBezTo>
                <a:cubicBezTo>
                  <a:pt x="1051" y="127"/>
                  <a:pt x="1051" y="130"/>
                  <a:pt x="1052" y="133"/>
                </a:cubicBezTo>
                <a:cubicBezTo>
                  <a:pt x="1052" y="138"/>
                  <a:pt x="1052" y="142"/>
                  <a:pt x="1051" y="146"/>
                </a:cubicBezTo>
                <a:cubicBezTo>
                  <a:pt x="1048" y="153"/>
                  <a:pt x="1043" y="156"/>
                  <a:pt x="1037" y="156"/>
                </a:cubicBezTo>
                <a:cubicBezTo>
                  <a:pt x="1036" y="156"/>
                  <a:pt x="1036" y="156"/>
                  <a:pt x="1035" y="156"/>
                </a:cubicBezTo>
                <a:cubicBezTo>
                  <a:pt x="1032" y="156"/>
                  <a:pt x="1031" y="156"/>
                  <a:pt x="1030" y="159"/>
                </a:cubicBezTo>
                <a:cubicBezTo>
                  <a:pt x="1029" y="163"/>
                  <a:pt x="1023" y="164"/>
                  <a:pt x="1020" y="161"/>
                </a:cubicBezTo>
                <a:cubicBezTo>
                  <a:pt x="1019" y="160"/>
                  <a:pt x="1018" y="159"/>
                  <a:pt x="1017" y="158"/>
                </a:cubicBezTo>
                <a:cubicBezTo>
                  <a:pt x="1016" y="159"/>
                  <a:pt x="1016" y="159"/>
                  <a:pt x="1016" y="159"/>
                </a:cubicBezTo>
                <a:close/>
                <a:moveTo>
                  <a:pt x="1010" y="154"/>
                </a:moveTo>
                <a:cubicBezTo>
                  <a:pt x="1014" y="156"/>
                  <a:pt x="1017" y="157"/>
                  <a:pt x="1020" y="160"/>
                </a:cubicBezTo>
                <a:cubicBezTo>
                  <a:pt x="1022" y="161"/>
                  <a:pt x="1024" y="162"/>
                  <a:pt x="1026" y="161"/>
                </a:cubicBezTo>
                <a:cubicBezTo>
                  <a:pt x="1028" y="161"/>
                  <a:pt x="1030" y="159"/>
                  <a:pt x="1030" y="155"/>
                </a:cubicBezTo>
                <a:cubicBezTo>
                  <a:pt x="1030" y="156"/>
                  <a:pt x="1029" y="156"/>
                  <a:pt x="1029" y="156"/>
                </a:cubicBezTo>
                <a:cubicBezTo>
                  <a:pt x="1028" y="158"/>
                  <a:pt x="1027" y="159"/>
                  <a:pt x="1026" y="160"/>
                </a:cubicBezTo>
                <a:cubicBezTo>
                  <a:pt x="1025" y="161"/>
                  <a:pt x="1024" y="161"/>
                  <a:pt x="1023" y="160"/>
                </a:cubicBezTo>
                <a:cubicBezTo>
                  <a:pt x="1023" y="160"/>
                  <a:pt x="1022" y="159"/>
                  <a:pt x="1022" y="158"/>
                </a:cubicBezTo>
                <a:cubicBezTo>
                  <a:pt x="1022" y="156"/>
                  <a:pt x="1023" y="154"/>
                  <a:pt x="1023" y="152"/>
                </a:cubicBezTo>
                <a:cubicBezTo>
                  <a:pt x="1026" y="153"/>
                  <a:pt x="1029" y="154"/>
                  <a:pt x="1033" y="154"/>
                </a:cubicBezTo>
                <a:cubicBezTo>
                  <a:pt x="1040" y="155"/>
                  <a:pt x="1046" y="154"/>
                  <a:pt x="1049" y="145"/>
                </a:cubicBezTo>
                <a:cubicBezTo>
                  <a:pt x="1051" y="140"/>
                  <a:pt x="1051" y="136"/>
                  <a:pt x="1050" y="130"/>
                </a:cubicBezTo>
                <a:cubicBezTo>
                  <a:pt x="1049" y="128"/>
                  <a:pt x="1049" y="127"/>
                  <a:pt x="1048" y="125"/>
                </a:cubicBezTo>
                <a:cubicBezTo>
                  <a:pt x="1047" y="123"/>
                  <a:pt x="1046" y="123"/>
                  <a:pt x="1045" y="125"/>
                </a:cubicBezTo>
                <a:cubicBezTo>
                  <a:pt x="1043" y="126"/>
                  <a:pt x="1041" y="128"/>
                  <a:pt x="1039" y="128"/>
                </a:cubicBezTo>
                <a:cubicBezTo>
                  <a:pt x="1039" y="129"/>
                  <a:pt x="1038" y="130"/>
                  <a:pt x="1038" y="131"/>
                </a:cubicBezTo>
                <a:cubicBezTo>
                  <a:pt x="1039" y="134"/>
                  <a:pt x="1038" y="137"/>
                  <a:pt x="1037" y="140"/>
                </a:cubicBezTo>
                <a:cubicBezTo>
                  <a:pt x="1037" y="138"/>
                  <a:pt x="1038" y="136"/>
                  <a:pt x="1038" y="135"/>
                </a:cubicBezTo>
                <a:cubicBezTo>
                  <a:pt x="1038" y="134"/>
                  <a:pt x="1037" y="134"/>
                  <a:pt x="1037" y="133"/>
                </a:cubicBezTo>
                <a:cubicBezTo>
                  <a:pt x="1036" y="134"/>
                  <a:pt x="1036" y="134"/>
                  <a:pt x="1036" y="134"/>
                </a:cubicBezTo>
                <a:cubicBezTo>
                  <a:pt x="1035" y="135"/>
                  <a:pt x="1034" y="137"/>
                  <a:pt x="1033" y="138"/>
                </a:cubicBezTo>
                <a:cubicBezTo>
                  <a:pt x="1033" y="138"/>
                  <a:pt x="1033" y="138"/>
                  <a:pt x="1033" y="138"/>
                </a:cubicBezTo>
                <a:cubicBezTo>
                  <a:pt x="1033" y="136"/>
                  <a:pt x="1034" y="135"/>
                  <a:pt x="1034" y="132"/>
                </a:cubicBezTo>
                <a:cubicBezTo>
                  <a:pt x="1033" y="133"/>
                  <a:pt x="1032" y="134"/>
                  <a:pt x="1032" y="134"/>
                </a:cubicBezTo>
                <a:cubicBezTo>
                  <a:pt x="1031" y="135"/>
                  <a:pt x="1031" y="136"/>
                  <a:pt x="1030" y="136"/>
                </a:cubicBezTo>
                <a:cubicBezTo>
                  <a:pt x="1031" y="133"/>
                  <a:pt x="1031" y="133"/>
                  <a:pt x="1037" y="132"/>
                </a:cubicBezTo>
                <a:cubicBezTo>
                  <a:pt x="1037" y="131"/>
                  <a:pt x="1036" y="130"/>
                  <a:pt x="1036" y="130"/>
                </a:cubicBezTo>
                <a:cubicBezTo>
                  <a:pt x="1033" y="131"/>
                  <a:pt x="1032" y="130"/>
                  <a:pt x="1032" y="127"/>
                </a:cubicBezTo>
                <a:cubicBezTo>
                  <a:pt x="1034" y="127"/>
                  <a:pt x="1035" y="126"/>
                  <a:pt x="1037" y="126"/>
                </a:cubicBezTo>
                <a:cubicBezTo>
                  <a:pt x="1035" y="124"/>
                  <a:pt x="1034" y="121"/>
                  <a:pt x="1030" y="121"/>
                </a:cubicBezTo>
                <a:cubicBezTo>
                  <a:pt x="1030" y="121"/>
                  <a:pt x="1030" y="120"/>
                  <a:pt x="1030" y="120"/>
                </a:cubicBezTo>
                <a:cubicBezTo>
                  <a:pt x="1027" y="118"/>
                  <a:pt x="1025" y="115"/>
                  <a:pt x="1022" y="113"/>
                </a:cubicBezTo>
                <a:cubicBezTo>
                  <a:pt x="1020" y="112"/>
                  <a:pt x="1017" y="111"/>
                  <a:pt x="1015" y="111"/>
                </a:cubicBezTo>
                <a:cubicBezTo>
                  <a:pt x="1012" y="112"/>
                  <a:pt x="1008" y="113"/>
                  <a:pt x="1005" y="114"/>
                </a:cubicBezTo>
                <a:cubicBezTo>
                  <a:pt x="1002" y="115"/>
                  <a:pt x="1000" y="117"/>
                  <a:pt x="998" y="120"/>
                </a:cubicBezTo>
                <a:cubicBezTo>
                  <a:pt x="1000" y="120"/>
                  <a:pt x="1001" y="120"/>
                  <a:pt x="1002" y="120"/>
                </a:cubicBezTo>
                <a:cubicBezTo>
                  <a:pt x="1002" y="120"/>
                  <a:pt x="1001" y="121"/>
                  <a:pt x="1000" y="121"/>
                </a:cubicBezTo>
                <a:cubicBezTo>
                  <a:pt x="998" y="121"/>
                  <a:pt x="995" y="121"/>
                  <a:pt x="993" y="123"/>
                </a:cubicBezTo>
                <a:cubicBezTo>
                  <a:pt x="989" y="127"/>
                  <a:pt x="985" y="130"/>
                  <a:pt x="982" y="135"/>
                </a:cubicBezTo>
                <a:cubicBezTo>
                  <a:pt x="980" y="137"/>
                  <a:pt x="980" y="139"/>
                  <a:pt x="978" y="142"/>
                </a:cubicBezTo>
                <a:cubicBezTo>
                  <a:pt x="978" y="142"/>
                  <a:pt x="978" y="143"/>
                  <a:pt x="979" y="143"/>
                </a:cubicBezTo>
                <a:cubicBezTo>
                  <a:pt x="980" y="145"/>
                  <a:pt x="981" y="147"/>
                  <a:pt x="983" y="149"/>
                </a:cubicBezTo>
                <a:cubicBezTo>
                  <a:pt x="984" y="147"/>
                  <a:pt x="985" y="146"/>
                  <a:pt x="986" y="145"/>
                </a:cubicBezTo>
                <a:cubicBezTo>
                  <a:pt x="986" y="146"/>
                  <a:pt x="985" y="147"/>
                  <a:pt x="985" y="149"/>
                </a:cubicBezTo>
                <a:cubicBezTo>
                  <a:pt x="984" y="150"/>
                  <a:pt x="983" y="151"/>
                  <a:pt x="983" y="153"/>
                </a:cubicBezTo>
                <a:cubicBezTo>
                  <a:pt x="982" y="153"/>
                  <a:pt x="983" y="155"/>
                  <a:pt x="983" y="155"/>
                </a:cubicBezTo>
                <a:cubicBezTo>
                  <a:pt x="985" y="159"/>
                  <a:pt x="989" y="159"/>
                  <a:pt x="993" y="157"/>
                </a:cubicBezTo>
                <a:cubicBezTo>
                  <a:pt x="995" y="155"/>
                  <a:pt x="998" y="154"/>
                  <a:pt x="1000" y="153"/>
                </a:cubicBezTo>
                <a:cubicBezTo>
                  <a:pt x="1002" y="153"/>
                  <a:pt x="1003" y="152"/>
                  <a:pt x="1003" y="151"/>
                </a:cubicBezTo>
                <a:cubicBezTo>
                  <a:pt x="1003" y="147"/>
                  <a:pt x="1003" y="144"/>
                  <a:pt x="1003" y="141"/>
                </a:cubicBezTo>
                <a:cubicBezTo>
                  <a:pt x="1003" y="138"/>
                  <a:pt x="1003" y="135"/>
                  <a:pt x="1003" y="132"/>
                </a:cubicBezTo>
                <a:cubicBezTo>
                  <a:pt x="1004" y="134"/>
                  <a:pt x="1004" y="137"/>
                  <a:pt x="1005" y="140"/>
                </a:cubicBezTo>
                <a:cubicBezTo>
                  <a:pt x="1006" y="144"/>
                  <a:pt x="1006" y="149"/>
                  <a:pt x="1004" y="153"/>
                </a:cubicBezTo>
                <a:cubicBezTo>
                  <a:pt x="1004" y="154"/>
                  <a:pt x="1003" y="155"/>
                  <a:pt x="1003" y="155"/>
                </a:cubicBezTo>
                <a:cubicBezTo>
                  <a:pt x="999" y="155"/>
                  <a:pt x="996" y="157"/>
                  <a:pt x="993" y="159"/>
                </a:cubicBezTo>
                <a:cubicBezTo>
                  <a:pt x="988" y="162"/>
                  <a:pt x="984" y="160"/>
                  <a:pt x="981" y="156"/>
                </a:cubicBezTo>
                <a:cubicBezTo>
                  <a:pt x="980" y="155"/>
                  <a:pt x="980" y="154"/>
                  <a:pt x="981" y="154"/>
                </a:cubicBezTo>
                <a:cubicBezTo>
                  <a:pt x="982" y="151"/>
                  <a:pt x="981" y="149"/>
                  <a:pt x="979" y="147"/>
                </a:cubicBezTo>
                <a:cubicBezTo>
                  <a:pt x="978" y="145"/>
                  <a:pt x="976" y="143"/>
                  <a:pt x="977" y="140"/>
                </a:cubicBezTo>
                <a:cubicBezTo>
                  <a:pt x="978" y="138"/>
                  <a:pt x="979" y="137"/>
                  <a:pt x="980" y="135"/>
                </a:cubicBezTo>
                <a:cubicBezTo>
                  <a:pt x="982" y="132"/>
                  <a:pt x="984" y="130"/>
                  <a:pt x="986" y="127"/>
                </a:cubicBezTo>
                <a:cubicBezTo>
                  <a:pt x="985" y="127"/>
                  <a:pt x="985" y="127"/>
                  <a:pt x="985" y="127"/>
                </a:cubicBezTo>
                <a:cubicBezTo>
                  <a:pt x="980" y="128"/>
                  <a:pt x="975" y="130"/>
                  <a:pt x="971" y="133"/>
                </a:cubicBezTo>
                <a:cubicBezTo>
                  <a:pt x="967" y="138"/>
                  <a:pt x="964" y="143"/>
                  <a:pt x="963" y="149"/>
                </a:cubicBezTo>
                <a:cubicBezTo>
                  <a:pt x="963" y="156"/>
                  <a:pt x="965" y="162"/>
                  <a:pt x="969" y="168"/>
                </a:cubicBezTo>
                <a:cubicBezTo>
                  <a:pt x="969" y="169"/>
                  <a:pt x="970" y="170"/>
                  <a:pt x="970" y="172"/>
                </a:cubicBezTo>
                <a:cubicBezTo>
                  <a:pt x="970" y="173"/>
                  <a:pt x="969" y="175"/>
                  <a:pt x="969" y="176"/>
                </a:cubicBezTo>
                <a:cubicBezTo>
                  <a:pt x="968" y="178"/>
                  <a:pt x="969" y="179"/>
                  <a:pt x="970" y="179"/>
                </a:cubicBezTo>
                <a:cubicBezTo>
                  <a:pt x="973" y="180"/>
                  <a:pt x="976" y="180"/>
                  <a:pt x="978" y="181"/>
                </a:cubicBezTo>
                <a:cubicBezTo>
                  <a:pt x="979" y="181"/>
                  <a:pt x="980" y="180"/>
                  <a:pt x="980" y="180"/>
                </a:cubicBezTo>
                <a:cubicBezTo>
                  <a:pt x="980" y="178"/>
                  <a:pt x="980" y="177"/>
                  <a:pt x="981" y="176"/>
                </a:cubicBezTo>
                <a:cubicBezTo>
                  <a:pt x="983" y="174"/>
                  <a:pt x="983" y="171"/>
                  <a:pt x="983" y="168"/>
                </a:cubicBezTo>
                <a:cubicBezTo>
                  <a:pt x="983" y="168"/>
                  <a:pt x="983" y="167"/>
                  <a:pt x="983" y="167"/>
                </a:cubicBezTo>
                <a:cubicBezTo>
                  <a:pt x="983" y="166"/>
                  <a:pt x="983" y="166"/>
                  <a:pt x="983" y="166"/>
                </a:cubicBezTo>
                <a:cubicBezTo>
                  <a:pt x="984" y="169"/>
                  <a:pt x="985" y="169"/>
                  <a:pt x="987" y="169"/>
                </a:cubicBezTo>
                <a:cubicBezTo>
                  <a:pt x="988" y="169"/>
                  <a:pt x="989" y="169"/>
                  <a:pt x="990" y="169"/>
                </a:cubicBezTo>
                <a:cubicBezTo>
                  <a:pt x="992" y="169"/>
                  <a:pt x="995" y="170"/>
                  <a:pt x="996" y="165"/>
                </a:cubicBezTo>
                <a:cubicBezTo>
                  <a:pt x="996" y="168"/>
                  <a:pt x="996" y="169"/>
                  <a:pt x="996" y="170"/>
                </a:cubicBezTo>
                <a:cubicBezTo>
                  <a:pt x="995" y="171"/>
                  <a:pt x="993" y="172"/>
                  <a:pt x="992" y="172"/>
                </a:cubicBezTo>
                <a:cubicBezTo>
                  <a:pt x="991" y="173"/>
                  <a:pt x="990" y="174"/>
                  <a:pt x="991" y="175"/>
                </a:cubicBezTo>
                <a:cubicBezTo>
                  <a:pt x="992" y="178"/>
                  <a:pt x="993" y="180"/>
                  <a:pt x="995" y="182"/>
                </a:cubicBezTo>
                <a:cubicBezTo>
                  <a:pt x="997" y="183"/>
                  <a:pt x="998" y="182"/>
                  <a:pt x="1000" y="181"/>
                </a:cubicBezTo>
                <a:cubicBezTo>
                  <a:pt x="1000" y="180"/>
                  <a:pt x="1001" y="179"/>
                  <a:pt x="1002" y="179"/>
                </a:cubicBezTo>
                <a:cubicBezTo>
                  <a:pt x="1004" y="177"/>
                  <a:pt x="1005" y="176"/>
                  <a:pt x="1007" y="175"/>
                </a:cubicBezTo>
                <a:cubicBezTo>
                  <a:pt x="1011" y="170"/>
                  <a:pt x="1013" y="164"/>
                  <a:pt x="1015" y="159"/>
                </a:cubicBezTo>
                <a:cubicBezTo>
                  <a:pt x="1015" y="158"/>
                  <a:pt x="1014" y="157"/>
                  <a:pt x="1013" y="157"/>
                </a:cubicBezTo>
                <a:cubicBezTo>
                  <a:pt x="1013" y="156"/>
                  <a:pt x="1012" y="155"/>
                  <a:pt x="1010" y="154"/>
                </a:cubicBezTo>
                <a:close/>
                <a:moveTo>
                  <a:pt x="963" y="161"/>
                </a:moveTo>
                <a:cubicBezTo>
                  <a:pt x="962" y="161"/>
                  <a:pt x="961" y="162"/>
                  <a:pt x="959" y="163"/>
                </a:cubicBezTo>
                <a:cubicBezTo>
                  <a:pt x="959" y="164"/>
                  <a:pt x="959" y="164"/>
                  <a:pt x="959" y="165"/>
                </a:cubicBezTo>
                <a:cubicBezTo>
                  <a:pt x="959" y="168"/>
                  <a:pt x="963" y="172"/>
                  <a:pt x="966" y="172"/>
                </a:cubicBezTo>
                <a:cubicBezTo>
                  <a:pt x="968" y="172"/>
                  <a:pt x="969" y="171"/>
                  <a:pt x="968" y="169"/>
                </a:cubicBezTo>
                <a:cubicBezTo>
                  <a:pt x="966" y="166"/>
                  <a:pt x="965" y="163"/>
                  <a:pt x="963" y="161"/>
                </a:cubicBezTo>
                <a:close/>
                <a:moveTo>
                  <a:pt x="1016" y="163"/>
                </a:moveTo>
                <a:cubicBezTo>
                  <a:pt x="1013" y="167"/>
                  <a:pt x="1011" y="172"/>
                  <a:pt x="1009" y="176"/>
                </a:cubicBezTo>
                <a:cubicBezTo>
                  <a:pt x="1012" y="176"/>
                  <a:pt x="1014" y="176"/>
                  <a:pt x="1017" y="176"/>
                </a:cubicBezTo>
                <a:cubicBezTo>
                  <a:pt x="1017" y="176"/>
                  <a:pt x="1017" y="175"/>
                  <a:pt x="1017" y="174"/>
                </a:cubicBezTo>
                <a:cubicBezTo>
                  <a:pt x="1017" y="172"/>
                  <a:pt x="1017" y="169"/>
                  <a:pt x="1017" y="167"/>
                </a:cubicBezTo>
                <a:cubicBezTo>
                  <a:pt x="1017" y="165"/>
                  <a:pt x="1016" y="164"/>
                  <a:pt x="1016" y="163"/>
                </a:cubicBezTo>
                <a:close/>
                <a:moveTo>
                  <a:pt x="963" y="142"/>
                </a:moveTo>
                <a:cubicBezTo>
                  <a:pt x="962" y="143"/>
                  <a:pt x="961" y="143"/>
                  <a:pt x="961" y="143"/>
                </a:cubicBezTo>
                <a:cubicBezTo>
                  <a:pt x="960" y="143"/>
                  <a:pt x="959" y="143"/>
                  <a:pt x="959" y="143"/>
                </a:cubicBezTo>
                <a:cubicBezTo>
                  <a:pt x="959" y="142"/>
                  <a:pt x="959" y="142"/>
                  <a:pt x="959" y="141"/>
                </a:cubicBezTo>
                <a:cubicBezTo>
                  <a:pt x="959" y="139"/>
                  <a:pt x="960" y="137"/>
                  <a:pt x="961" y="135"/>
                </a:cubicBezTo>
                <a:cubicBezTo>
                  <a:pt x="960" y="135"/>
                  <a:pt x="960" y="135"/>
                  <a:pt x="960" y="135"/>
                </a:cubicBezTo>
                <a:cubicBezTo>
                  <a:pt x="959" y="136"/>
                  <a:pt x="958" y="136"/>
                  <a:pt x="957" y="138"/>
                </a:cubicBezTo>
                <a:cubicBezTo>
                  <a:pt x="956" y="139"/>
                  <a:pt x="958" y="144"/>
                  <a:pt x="959" y="145"/>
                </a:cubicBezTo>
                <a:cubicBezTo>
                  <a:pt x="961" y="145"/>
                  <a:pt x="963" y="144"/>
                  <a:pt x="963" y="142"/>
                </a:cubicBezTo>
                <a:close/>
                <a:moveTo>
                  <a:pt x="963" y="161"/>
                </a:moveTo>
                <a:cubicBezTo>
                  <a:pt x="962" y="161"/>
                  <a:pt x="961" y="162"/>
                  <a:pt x="960" y="163"/>
                </a:cubicBezTo>
                <a:cubicBezTo>
                  <a:pt x="959" y="164"/>
                  <a:pt x="959" y="165"/>
                  <a:pt x="959" y="165"/>
                </a:cubicBezTo>
                <a:cubicBezTo>
                  <a:pt x="959" y="168"/>
                  <a:pt x="963" y="173"/>
                  <a:pt x="966" y="172"/>
                </a:cubicBezTo>
                <a:cubicBezTo>
                  <a:pt x="968" y="172"/>
                  <a:pt x="968" y="171"/>
                  <a:pt x="968" y="169"/>
                </a:cubicBezTo>
                <a:cubicBezTo>
                  <a:pt x="966" y="166"/>
                  <a:pt x="965" y="163"/>
                  <a:pt x="963" y="161"/>
                </a:cubicBezTo>
                <a:close/>
                <a:moveTo>
                  <a:pt x="1016" y="163"/>
                </a:moveTo>
                <a:cubicBezTo>
                  <a:pt x="1014" y="167"/>
                  <a:pt x="1011" y="172"/>
                  <a:pt x="1009" y="176"/>
                </a:cubicBezTo>
                <a:cubicBezTo>
                  <a:pt x="1012" y="176"/>
                  <a:pt x="1014" y="177"/>
                  <a:pt x="1017" y="176"/>
                </a:cubicBezTo>
                <a:cubicBezTo>
                  <a:pt x="1017" y="176"/>
                  <a:pt x="1017" y="175"/>
                  <a:pt x="1017" y="175"/>
                </a:cubicBezTo>
                <a:cubicBezTo>
                  <a:pt x="1017" y="172"/>
                  <a:pt x="1017" y="169"/>
                  <a:pt x="1017" y="167"/>
                </a:cubicBezTo>
                <a:cubicBezTo>
                  <a:pt x="1017" y="165"/>
                  <a:pt x="1016" y="164"/>
                  <a:pt x="1016" y="163"/>
                </a:cubicBezTo>
                <a:close/>
                <a:moveTo>
                  <a:pt x="963" y="143"/>
                </a:moveTo>
                <a:cubicBezTo>
                  <a:pt x="962" y="143"/>
                  <a:pt x="962" y="143"/>
                  <a:pt x="961" y="143"/>
                </a:cubicBezTo>
                <a:cubicBezTo>
                  <a:pt x="960" y="143"/>
                  <a:pt x="960" y="143"/>
                  <a:pt x="960" y="143"/>
                </a:cubicBezTo>
                <a:cubicBezTo>
                  <a:pt x="959" y="143"/>
                  <a:pt x="959" y="142"/>
                  <a:pt x="959" y="141"/>
                </a:cubicBezTo>
                <a:cubicBezTo>
                  <a:pt x="960" y="139"/>
                  <a:pt x="960" y="137"/>
                  <a:pt x="961" y="135"/>
                </a:cubicBezTo>
                <a:cubicBezTo>
                  <a:pt x="960" y="135"/>
                  <a:pt x="960" y="135"/>
                  <a:pt x="960" y="135"/>
                </a:cubicBezTo>
                <a:cubicBezTo>
                  <a:pt x="959" y="136"/>
                  <a:pt x="958" y="136"/>
                  <a:pt x="957" y="138"/>
                </a:cubicBezTo>
                <a:cubicBezTo>
                  <a:pt x="956" y="139"/>
                  <a:pt x="958" y="144"/>
                  <a:pt x="960" y="145"/>
                </a:cubicBezTo>
                <a:cubicBezTo>
                  <a:pt x="961" y="146"/>
                  <a:pt x="963" y="145"/>
                  <a:pt x="963" y="143"/>
                </a:cubicBezTo>
                <a:close/>
                <a:moveTo>
                  <a:pt x="1016" y="134"/>
                </a:moveTo>
                <a:cubicBezTo>
                  <a:pt x="1019" y="131"/>
                  <a:pt x="1019" y="131"/>
                  <a:pt x="1022" y="129"/>
                </a:cubicBezTo>
                <a:cubicBezTo>
                  <a:pt x="1022" y="131"/>
                  <a:pt x="1024" y="133"/>
                  <a:pt x="1025" y="133"/>
                </a:cubicBezTo>
                <a:cubicBezTo>
                  <a:pt x="1023" y="134"/>
                  <a:pt x="1021" y="135"/>
                  <a:pt x="1019" y="137"/>
                </a:cubicBezTo>
                <a:cubicBezTo>
                  <a:pt x="1018" y="136"/>
                  <a:pt x="1018" y="135"/>
                  <a:pt x="1017" y="134"/>
                </a:cubicBezTo>
                <a:cubicBezTo>
                  <a:pt x="1017" y="134"/>
                  <a:pt x="1016" y="134"/>
                  <a:pt x="1016" y="134"/>
                </a:cubicBezTo>
                <a:close/>
                <a:moveTo>
                  <a:pt x="1021" y="134"/>
                </a:moveTo>
                <a:cubicBezTo>
                  <a:pt x="1021" y="133"/>
                  <a:pt x="1020" y="133"/>
                  <a:pt x="1019" y="133"/>
                </a:cubicBezTo>
                <a:cubicBezTo>
                  <a:pt x="1019" y="133"/>
                  <a:pt x="1018" y="134"/>
                  <a:pt x="1018" y="134"/>
                </a:cubicBezTo>
                <a:cubicBezTo>
                  <a:pt x="1018" y="135"/>
                  <a:pt x="1019" y="135"/>
                  <a:pt x="1019" y="135"/>
                </a:cubicBezTo>
                <a:cubicBezTo>
                  <a:pt x="1020" y="135"/>
                  <a:pt x="1020" y="135"/>
                  <a:pt x="1021" y="134"/>
                </a:cubicBezTo>
                <a:close/>
                <a:moveTo>
                  <a:pt x="1003" y="124"/>
                </a:moveTo>
                <a:cubicBezTo>
                  <a:pt x="996" y="123"/>
                  <a:pt x="993" y="126"/>
                  <a:pt x="992" y="134"/>
                </a:cubicBezTo>
                <a:cubicBezTo>
                  <a:pt x="993" y="132"/>
                  <a:pt x="994" y="129"/>
                  <a:pt x="996" y="127"/>
                </a:cubicBezTo>
                <a:cubicBezTo>
                  <a:pt x="996" y="127"/>
                  <a:pt x="996" y="127"/>
                  <a:pt x="996" y="127"/>
                </a:cubicBezTo>
                <a:cubicBezTo>
                  <a:pt x="996" y="128"/>
                  <a:pt x="996" y="129"/>
                  <a:pt x="996" y="130"/>
                </a:cubicBezTo>
                <a:cubicBezTo>
                  <a:pt x="997" y="126"/>
                  <a:pt x="999" y="124"/>
                  <a:pt x="1003" y="124"/>
                </a:cubicBezTo>
                <a:close/>
                <a:moveTo>
                  <a:pt x="1046" y="126"/>
                </a:moveTo>
                <a:cubicBezTo>
                  <a:pt x="1044" y="127"/>
                  <a:pt x="1042" y="128"/>
                  <a:pt x="1040" y="130"/>
                </a:cubicBezTo>
                <a:cubicBezTo>
                  <a:pt x="1043" y="130"/>
                  <a:pt x="1045" y="128"/>
                  <a:pt x="1046" y="126"/>
                </a:cubicBezTo>
                <a:close/>
                <a:moveTo>
                  <a:pt x="1013" y="128"/>
                </a:moveTo>
                <a:cubicBezTo>
                  <a:pt x="1014" y="126"/>
                  <a:pt x="1015" y="125"/>
                  <a:pt x="1016" y="124"/>
                </a:cubicBezTo>
                <a:cubicBezTo>
                  <a:pt x="1013" y="125"/>
                  <a:pt x="1012" y="126"/>
                  <a:pt x="1013" y="128"/>
                </a:cubicBezTo>
                <a:close/>
                <a:moveTo>
                  <a:pt x="1023" y="149"/>
                </a:moveTo>
                <a:cubicBezTo>
                  <a:pt x="1021" y="150"/>
                  <a:pt x="1020" y="150"/>
                  <a:pt x="1020" y="151"/>
                </a:cubicBezTo>
                <a:cubicBezTo>
                  <a:pt x="1020" y="151"/>
                  <a:pt x="1022" y="150"/>
                  <a:pt x="1023" y="149"/>
                </a:cubicBezTo>
                <a:close/>
                <a:moveTo>
                  <a:pt x="1021" y="134"/>
                </a:moveTo>
                <a:cubicBezTo>
                  <a:pt x="1021" y="133"/>
                  <a:pt x="1020" y="133"/>
                  <a:pt x="1019" y="133"/>
                </a:cubicBezTo>
                <a:cubicBezTo>
                  <a:pt x="1019" y="133"/>
                  <a:pt x="1018" y="134"/>
                  <a:pt x="1018" y="134"/>
                </a:cubicBezTo>
                <a:cubicBezTo>
                  <a:pt x="1018" y="134"/>
                  <a:pt x="1019" y="135"/>
                  <a:pt x="1019" y="135"/>
                </a:cubicBezTo>
                <a:cubicBezTo>
                  <a:pt x="1020" y="135"/>
                  <a:pt x="1020" y="134"/>
                  <a:pt x="1021" y="134"/>
                </a:cubicBezTo>
                <a:close/>
                <a:moveTo>
                  <a:pt x="1546" y="255"/>
                </a:moveTo>
                <a:cubicBezTo>
                  <a:pt x="1546" y="256"/>
                  <a:pt x="1547" y="257"/>
                  <a:pt x="1547" y="259"/>
                </a:cubicBezTo>
                <a:cubicBezTo>
                  <a:pt x="1548" y="260"/>
                  <a:pt x="1548" y="262"/>
                  <a:pt x="1549" y="264"/>
                </a:cubicBezTo>
                <a:cubicBezTo>
                  <a:pt x="1549" y="266"/>
                  <a:pt x="1549" y="267"/>
                  <a:pt x="1549" y="269"/>
                </a:cubicBezTo>
                <a:cubicBezTo>
                  <a:pt x="1550" y="272"/>
                  <a:pt x="1549" y="274"/>
                  <a:pt x="1545" y="274"/>
                </a:cubicBezTo>
                <a:cubicBezTo>
                  <a:pt x="1543" y="274"/>
                  <a:pt x="1540" y="273"/>
                  <a:pt x="1537" y="273"/>
                </a:cubicBezTo>
                <a:cubicBezTo>
                  <a:pt x="1537" y="273"/>
                  <a:pt x="1536" y="273"/>
                  <a:pt x="1536" y="274"/>
                </a:cubicBezTo>
                <a:cubicBezTo>
                  <a:pt x="1534" y="275"/>
                  <a:pt x="1532" y="276"/>
                  <a:pt x="1531" y="278"/>
                </a:cubicBezTo>
                <a:cubicBezTo>
                  <a:pt x="1529" y="280"/>
                  <a:pt x="1526" y="281"/>
                  <a:pt x="1524" y="279"/>
                </a:cubicBezTo>
                <a:cubicBezTo>
                  <a:pt x="1522" y="276"/>
                  <a:pt x="1521" y="274"/>
                  <a:pt x="1519" y="271"/>
                </a:cubicBezTo>
                <a:cubicBezTo>
                  <a:pt x="1518" y="270"/>
                  <a:pt x="1519" y="268"/>
                  <a:pt x="1521" y="266"/>
                </a:cubicBezTo>
                <a:cubicBezTo>
                  <a:pt x="1518" y="266"/>
                  <a:pt x="1517" y="266"/>
                  <a:pt x="1515" y="266"/>
                </a:cubicBezTo>
                <a:cubicBezTo>
                  <a:pt x="1514" y="268"/>
                  <a:pt x="1513" y="270"/>
                  <a:pt x="1512" y="272"/>
                </a:cubicBezTo>
                <a:cubicBezTo>
                  <a:pt x="1512" y="273"/>
                  <a:pt x="1512" y="274"/>
                  <a:pt x="1512" y="275"/>
                </a:cubicBezTo>
                <a:cubicBezTo>
                  <a:pt x="1512" y="278"/>
                  <a:pt x="1511" y="279"/>
                  <a:pt x="1508" y="279"/>
                </a:cubicBezTo>
                <a:cubicBezTo>
                  <a:pt x="1504" y="278"/>
                  <a:pt x="1502" y="278"/>
                  <a:pt x="1498" y="276"/>
                </a:cubicBezTo>
                <a:cubicBezTo>
                  <a:pt x="1496" y="276"/>
                  <a:pt x="1496" y="274"/>
                  <a:pt x="1496" y="272"/>
                </a:cubicBezTo>
                <a:cubicBezTo>
                  <a:pt x="1497" y="272"/>
                  <a:pt x="1497" y="271"/>
                  <a:pt x="1497" y="271"/>
                </a:cubicBezTo>
                <a:cubicBezTo>
                  <a:pt x="1495" y="270"/>
                  <a:pt x="1493" y="269"/>
                  <a:pt x="1491" y="267"/>
                </a:cubicBezTo>
                <a:cubicBezTo>
                  <a:pt x="1489" y="266"/>
                  <a:pt x="1488" y="264"/>
                  <a:pt x="1487" y="263"/>
                </a:cubicBezTo>
                <a:cubicBezTo>
                  <a:pt x="1487" y="261"/>
                  <a:pt x="1487" y="259"/>
                  <a:pt x="1489" y="258"/>
                </a:cubicBezTo>
                <a:cubicBezTo>
                  <a:pt x="1492" y="255"/>
                  <a:pt x="1493" y="253"/>
                  <a:pt x="1492" y="249"/>
                </a:cubicBezTo>
                <a:cubicBezTo>
                  <a:pt x="1492" y="247"/>
                  <a:pt x="1492" y="244"/>
                  <a:pt x="1492" y="243"/>
                </a:cubicBezTo>
                <a:cubicBezTo>
                  <a:pt x="1491" y="242"/>
                  <a:pt x="1489" y="241"/>
                  <a:pt x="1488" y="240"/>
                </a:cubicBezTo>
                <a:cubicBezTo>
                  <a:pt x="1487" y="239"/>
                  <a:pt x="1486" y="237"/>
                  <a:pt x="1486" y="235"/>
                </a:cubicBezTo>
                <a:cubicBezTo>
                  <a:pt x="1485" y="232"/>
                  <a:pt x="1489" y="229"/>
                  <a:pt x="1492" y="228"/>
                </a:cubicBezTo>
                <a:cubicBezTo>
                  <a:pt x="1492" y="229"/>
                  <a:pt x="1492" y="230"/>
                  <a:pt x="1493" y="231"/>
                </a:cubicBezTo>
                <a:cubicBezTo>
                  <a:pt x="1493" y="232"/>
                  <a:pt x="1493" y="233"/>
                  <a:pt x="1493" y="234"/>
                </a:cubicBezTo>
                <a:cubicBezTo>
                  <a:pt x="1492" y="234"/>
                  <a:pt x="1492" y="234"/>
                  <a:pt x="1491" y="234"/>
                </a:cubicBezTo>
                <a:cubicBezTo>
                  <a:pt x="1491" y="235"/>
                  <a:pt x="1491" y="236"/>
                  <a:pt x="1490" y="238"/>
                </a:cubicBezTo>
                <a:cubicBezTo>
                  <a:pt x="1491" y="238"/>
                  <a:pt x="1492" y="238"/>
                  <a:pt x="1492" y="237"/>
                </a:cubicBezTo>
                <a:cubicBezTo>
                  <a:pt x="1493" y="236"/>
                  <a:pt x="1494" y="235"/>
                  <a:pt x="1495" y="234"/>
                </a:cubicBezTo>
                <a:cubicBezTo>
                  <a:pt x="1499" y="227"/>
                  <a:pt x="1505" y="223"/>
                  <a:pt x="1513" y="222"/>
                </a:cubicBezTo>
                <a:cubicBezTo>
                  <a:pt x="1516" y="221"/>
                  <a:pt x="1519" y="220"/>
                  <a:pt x="1522" y="217"/>
                </a:cubicBezTo>
                <a:cubicBezTo>
                  <a:pt x="1522" y="217"/>
                  <a:pt x="1523" y="217"/>
                  <a:pt x="1523" y="217"/>
                </a:cubicBezTo>
                <a:cubicBezTo>
                  <a:pt x="1526" y="216"/>
                  <a:pt x="1527" y="214"/>
                  <a:pt x="1529" y="212"/>
                </a:cubicBezTo>
                <a:cubicBezTo>
                  <a:pt x="1537" y="204"/>
                  <a:pt x="1549" y="204"/>
                  <a:pt x="1556" y="211"/>
                </a:cubicBezTo>
                <a:cubicBezTo>
                  <a:pt x="1559" y="213"/>
                  <a:pt x="1562" y="215"/>
                  <a:pt x="1564" y="217"/>
                </a:cubicBezTo>
                <a:cubicBezTo>
                  <a:pt x="1565" y="218"/>
                  <a:pt x="1567" y="219"/>
                  <a:pt x="1568" y="221"/>
                </a:cubicBezTo>
                <a:cubicBezTo>
                  <a:pt x="1569" y="223"/>
                  <a:pt x="1569" y="223"/>
                  <a:pt x="1571" y="222"/>
                </a:cubicBezTo>
                <a:cubicBezTo>
                  <a:pt x="1571" y="221"/>
                  <a:pt x="1572" y="221"/>
                  <a:pt x="1573" y="220"/>
                </a:cubicBezTo>
                <a:cubicBezTo>
                  <a:pt x="1575" y="217"/>
                  <a:pt x="1578" y="217"/>
                  <a:pt x="1579" y="220"/>
                </a:cubicBezTo>
                <a:cubicBezTo>
                  <a:pt x="1580" y="223"/>
                  <a:pt x="1581" y="226"/>
                  <a:pt x="1582" y="229"/>
                </a:cubicBezTo>
                <a:cubicBezTo>
                  <a:pt x="1582" y="234"/>
                  <a:pt x="1582" y="238"/>
                  <a:pt x="1580" y="242"/>
                </a:cubicBezTo>
                <a:cubicBezTo>
                  <a:pt x="1578" y="249"/>
                  <a:pt x="1573" y="252"/>
                  <a:pt x="1567" y="252"/>
                </a:cubicBezTo>
                <a:cubicBezTo>
                  <a:pt x="1566" y="252"/>
                  <a:pt x="1565" y="252"/>
                  <a:pt x="1565" y="252"/>
                </a:cubicBezTo>
                <a:cubicBezTo>
                  <a:pt x="1562" y="252"/>
                  <a:pt x="1561" y="252"/>
                  <a:pt x="1560" y="255"/>
                </a:cubicBezTo>
                <a:cubicBezTo>
                  <a:pt x="1559" y="259"/>
                  <a:pt x="1553" y="260"/>
                  <a:pt x="1550" y="257"/>
                </a:cubicBezTo>
                <a:cubicBezTo>
                  <a:pt x="1549" y="256"/>
                  <a:pt x="1548" y="255"/>
                  <a:pt x="1547" y="254"/>
                </a:cubicBezTo>
                <a:cubicBezTo>
                  <a:pt x="1546" y="255"/>
                  <a:pt x="1546" y="255"/>
                  <a:pt x="1546" y="255"/>
                </a:cubicBezTo>
                <a:close/>
                <a:moveTo>
                  <a:pt x="1540" y="250"/>
                </a:moveTo>
                <a:cubicBezTo>
                  <a:pt x="1544" y="252"/>
                  <a:pt x="1547" y="253"/>
                  <a:pt x="1550" y="256"/>
                </a:cubicBezTo>
                <a:cubicBezTo>
                  <a:pt x="1552" y="257"/>
                  <a:pt x="1554" y="258"/>
                  <a:pt x="1556" y="257"/>
                </a:cubicBezTo>
                <a:cubicBezTo>
                  <a:pt x="1558" y="257"/>
                  <a:pt x="1560" y="255"/>
                  <a:pt x="1560" y="251"/>
                </a:cubicBezTo>
                <a:cubicBezTo>
                  <a:pt x="1560" y="252"/>
                  <a:pt x="1559" y="252"/>
                  <a:pt x="1559" y="252"/>
                </a:cubicBezTo>
                <a:cubicBezTo>
                  <a:pt x="1558" y="254"/>
                  <a:pt x="1557" y="255"/>
                  <a:pt x="1556" y="256"/>
                </a:cubicBezTo>
                <a:cubicBezTo>
                  <a:pt x="1555" y="257"/>
                  <a:pt x="1554" y="257"/>
                  <a:pt x="1553" y="256"/>
                </a:cubicBezTo>
                <a:cubicBezTo>
                  <a:pt x="1552" y="256"/>
                  <a:pt x="1552" y="255"/>
                  <a:pt x="1552" y="254"/>
                </a:cubicBezTo>
                <a:cubicBezTo>
                  <a:pt x="1552" y="252"/>
                  <a:pt x="1552" y="250"/>
                  <a:pt x="1553" y="248"/>
                </a:cubicBezTo>
                <a:cubicBezTo>
                  <a:pt x="1556" y="249"/>
                  <a:pt x="1559" y="250"/>
                  <a:pt x="1563" y="250"/>
                </a:cubicBezTo>
                <a:cubicBezTo>
                  <a:pt x="1570" y="251"/>
                  <a:pt x="1576" y="250"/>
                  <a:pt x="1579" y="241"/>
                </a:cubicBezTo>
                <a:cubicBezTo>
                  <a:pt x="1581" y="236"/>
                  <a:pt x="1580" y="232"/>
                  <a:pt x="1580" y="226"/>
                </a:cubicBezTo>
                <a:cubicBezTo>
                  <a:pt x="1579" y="224"/>
                  <a:pt x="1578" y="223"/>
                  <a:pt x="1578" y="221"/>
                </a:cubicBezTo>
                <a:cubicBezTo>
                  <a:pt x="1577" y="219"/>
                  <a:pt x="1576" y="219"/>
                  <a:pt x="1575" y="221"/>
                </a:cubicBezTo>
                <a:cubicBezTo>
                  <a:pt x="1573" y="222"/>
                  <a:pt x="1571" y="224"/>
                  <a:pt x="1569" y="224"/>
                </a:cubicBezTo>
                <a:cubicBezTo>
                  <a:pt x="1569" y="225"/>
                  <a:pt x="1568" y="226"/>
                  <a:pt x="1568" y="227"/>
                </a:cubicBezTo>
                <a:cubicBezTo>
                  <a:pt x="1569" y="230"/>
                  <a:pt x="1568" y="233"/>
                  <a:pt x="1567" y="236"/>
                </a:cubicBezTo>
                <a:cubicBezTo>
                  <a:pt x="1567" y="234"/>
                  <a:pt x="1567" y="232"/>
                  <a:pt x="1567" y="231"/>
                </a:cubicBezTo>
                <a:cubicBezTo>
                  <a:pt x="1567" y="230"/>
                  <a:pt x="1567" y="230"/>
                  <a:pt x="1567" y="229"/>
                </a:cubicBezTo>
                <a:cubicBezTo>
                  <a:pt x="1566" y="230"/>
                  <a:pt x="1565" y="230"/>
                  <a:pt x="1565" y="230"/>
                </a:cubicBezTo>
                <a:cubicBezTo>
                  <a:pt x="1565" y="231"/>
                  <a:pt x="1564" y="233"/>
                  <a:pt x="1563" y="234"/>
                </a:cubicBezTo>
                <a:cubicBezTo>
                  <a:pt x="1563" y="234"/>
                  <a:pt x="1563" y="234"/>
                  <a:pt x="1563" y="234"/>
                </a:cubicBezTo>
                <a:cubicBezTo>
                  <a:pt x="1563" y="232"/>
                  <a:pt x="1563" y="231"/>
                  <a:pt x="1564" y="228"/>
                </a:cubicBezTo>
                <a:cubicBezTo>
                  <a:pt x="1563" y="229"/>
                  <a:pt x="1562" y="230"/>
                  <a:pt x="1562" y="230"/>
                </a:cubicBezTo>
                <a:cubicBezTo>
                  <a:pt x="1561" y="231"/>
                  <a:pt x="1561" y="232"/>
                  <a:pt x="1560" y="232"/>
                </a:cubicBezTo>
                <a:cubicBezTo>
                  <a:pt x="1561" y="229"/>
                  <a:pt x="1561" y="229"/>
                  <a:pt x="1567" y="228"/>
                </a:cubicBezTo>
                <a:cubicBezTo>
                  <a:pt x="1567" y="227"/>
                  <a:pt x="1566" y="226"/>
                  <a:pt x="1566" y="226"/>
                </a:cubicBezTo>
                <a:cubicBezTo>
                  <a:pt x="1563" y="227"/>
                  <a:pt x="1562" y="226"/>
                  <a:pt x="1562" y="223"/>
                </a:cubicBezTo>
                <a:cubicBezTo>
                  <a:pt x="1563" y="223"/>
                  <a:pt x="1565" y="222"/>
                  <a:pt x="1567" y="222"/>
                </a:cubicBezTo>
                <a:cubicBezTo>
                  <a:pt x="1565" y="220"/>
                  <a:pt x="1563" y="217"/>
                  <a:pt x="1560" y="217"/>
                </a:cubicBezTo>
                <a:cubicBezTo>
                  <a:pt x="1560" y="217"/>
                  <a:pt x="1560" y="216"/>
                  <a:pt x="1560" y="216"/>
                </a:cubicBezTo>
                <a:cubicBezTo>
                  <a:pt x="1557" y="214"/>
                  <a:pt x="1555" y="211"/>
                  <a:pt x="1552" y="209"/>
                </a:cubicBezTo>
                <a:cubicBezTo>
                  <a:pt x="1550" y="208"/>
                  <a:pt x="1547" y="207"/>
                  <a:pt x="1545" y="207"/>
                </a:cubicBezTo>
                <a:cubicBezTo>
                  <a:pt x="1541" y="208"/>
                  <a:pt x="1538" y="209"/>
                  <a:pt x="1535" y="210"/>
                </a:cubicBezTo>
                <a:cubicBezTo>
                  <a:pt x="1532" y="211"/>
                  <a:pt x="1530" y="213"/>
                  <a:pt x="1528" y="216"/>
                </a:cubicBezTo>
                <a:cubicBezTo>
                  <a:pt x="1530" y="216"/>
                  <a:pt x="1531" y="216"/>
                  <a:pt x="1532" y="216"/>
                </a:cubicBezTo>
                <a:cubicBezTo>
                  <a:pt x="1532" y="216"/>
                  <a:pt x="1531" y="217"/>
                  <a:pt x="1530" y="217"/>
                </a:cubicBezTo>
                <a:cubicBezTo>
                  <a:pt x="1528" y="217"/>
                  <a:pt x="1525" y="217"/>
                  <a:pt x="1523" y="219"/>
                </a:cubicBezTo>
                <a:cubicBezTo>
                  <a:pt x="1519" y="223"/>
                  <a:pt x="1515" y="226"/>
                  <a:pt x="1512" y="231"/>
                </a:cubicBezTo>
                <a:cubicBezTo>
                  <a:pt x="1510" y="233"/>
                  <a:pt x="1509" y="235"/>
                  <a:pt x="1508" y="238"/>
                </a:cubicBezTo>
                <a:cubicBezTo>
                  <a:pt x="1508" y="238"/>
                  <a:pt x="1508" y="239"/>
                  <a:pt x="1509" y="239"/>
                </a:cubicBezTo>
                <a:cubicBezTo>
                  <a:pt x="1510" y="241"/>
                  <a:pt x="1511" y="243"/>
                  <a:pt x="1513" y="245"/>
                </a:cubicBezTo>
                <a:cubicBezTo>
                  <a:pt x="1514" y="243"/>
                  <a:pt x="1515" y="242"/>
                  <a:pt x="1516" y="241"/>
                </a:cubicBezTo>
                <a:cubicBezTo>
                  <a:pt x="1516" y="242"/>
                  <a:pt x="1515" y="243"/>
                  <a:pt x="1515" y="245"/>
                </a:cubicBezTo>
                <a:cubicBezTo>
                  <a:pt x="1514" y="246"/>
                  <a:pt x="1513" y="247"/>
                  <a:pt x="1513" y="249"/>
                </a:cubicBezTo>
                <a:cubicBezTo>
                  <a:pt x="1512" y="249"/>
                  <a:pt x="1513" y="251"/>
                  <a:pt x="1513" y="251"/>
                </a:cubicBezTo>
                <a:cubicBezTo>
                  <a:pt x="1515" y="255"/>
                  <a:pt x="1519" y="255"/>
                  <a:pt x="1523" y="253"/>
                </a:cubicBezTo>
                <a:cubicBezTo>
                  <a:pt x="1525" y="251"/>
                  <a:pt x="1528" y="250"/>
                  <a:pt x="1530" y="249"/>
                </a:cubicBezTo>
                <a:cubicBezTo>
                  <a:pt x="1532" y="249"/>
                  <a:pt x="1533" y="248"/>
                  <a:pt x="1533" y="247"/>
                </a:cubicBezTo>
                <a:cubicBezTo>
                  <a:pt x="1533" y="243"/>
                  <a:pt x="1533" y="240"/>
                  <a:pt x="1533" y="237"/>
                </a:cubicBezTo>
                <a:cubicBezTo>
                  <a:pt x="1533" y="234"/>
                  <a:pt x="1533" y="231"/>
                  <a:pt x="1533" y="228"/>
                </a:cubicBezTo>
                <a:cubicBezTo>
                  <a:pt x="1534" y="230"/>
                  <a:pt x="1534" y="233"/>
                  <a:pt x="1535" y="236"/>
                </a:cubicBezTo>
                <a:cubicBezTo>
                  <a:pt x="1536" y="240"/>
                  <a:pt x="1536" y="245"/>
                  <a:pt x="1534" y="249"/>
                </a:cubicBezTo>
                <a:cubicBezTo>
                  <a:pt x="1534" y="250"/>
                  <a:pt x="1533" y="251"/>
                  <a:pt x="1533" y="251"/>
                </a:cubicBezTo>
                <a:cubicBezTo>
                  <a:pt x="1529" y="251"/>
                  <a:pt x="1526" y="253"/>
                  <a:pt x="1523" y="255"/>
                </a:cubicBezTo>
                <a:cubicBezTo>
                  <a:pt x="1518" y="258"/>
                  <a:pt x="1514" y="256"/>
                  <a:pt x="1511" y="252"/>
                </a:cubicBezTo>
                <a:cubicBezTo>
                  <a:pt x="1510" y="251"/>
                  <a:pt x="1510" y="250"/>
                  <a:pt x="1511" y="250"/>
                </a:cubicBezTo>
                <a:cubicBezTo>
                  <a:pt x="1512" y="247"/>
                  <a:pt x="1511" y="245"/>
                  <a:pt x="1509" y="243"/>
                </a:cubicBezTo>
                <a:cubicBezTo>
                  <a:pt x="1508" y="241"/>
                  <a:pt x="1506" y="239"/>
                  <a:pt x="1507" y="236"/>
                </a:cubicBezTo>
                <a:cubicBezTo>
                  <a:pt x="1508" y="234"/>
                  <a:pt x="1509" y="233"/>
                  <a:pt x="1510" y="231"/>
                </a:cubicBezTo>
                <a:cubicBezTo>
                  <a:pt x="1511" y="228"/>
                  <a:pt x="1514" y="226"/>
                  <a:pt x="1516" y="223"/>
                </a:cubicBezTo>
                <a:cubicBezTo>
                  <a:pt x="1515" y="223"/>
                  <a:pt x="1515" y="223"/>
                  <a:pt x="1515" y="223"/>
                </a:cubicBezTo>
                <a:cubicBezTo>
                  <a:pt x="1509" y="224"/>
                  <a:pt x="1505" y="226"/>
                  <a:pt x="1501" y="229"/>
                </a:cubicBezTo>
                <a:cubicBezTo>
                  <a:pt x="1496" y="234"/>
                  <a:pt x="1494" y="239"/>
                  <a:pt x="1493" y="245"/>
                </a:cubicBezTo>
                <a:cubicBezTo>
                  <a:pt x="1493" y="252"/>
                  <a:pt x="1495" y="258"/>
                  <a:pt x="1499" y="264"/>
                </a:cubicBezTo>
                <a:cubicBezTo>
                  <a:pt x="1499" y="265"/>
                  <a:pt x="1500" y="266"/>
                  <a:pt x="1500" y="268"/>
                </a:cubicBezTo>
                <a:cubicBezTo>
                  <a:pt x="1500" y="269"/>
                  <a:pt x="1499" y="271"/>
                  <a:pt x="1498" y="272"/>
                </a:cubicBezTo>
                <a:cubicBezTo>
                  <a:pt x="1498" y="274"/>
                  <a:pt x="1498" y="275"/>
                  <a:pt x="1500" y="275"/>
                </a:cubicBezTo>
                <a:cubicBezTo>
                  <a:pt x="1503" y="276"/>
                  <a:pt x="1506" y="276"/>
                  <a:pt x="1508" y="277"/>
                </a:cubicBezTo>
                <a:cubicBezTo>
                  <a:pt x="1509" y="277"/>
                  <a:pt x="1510" y="276"/>
                  <a:pt x="1510" y="276"/>
                </a:cubicBezTo>
                <a:cubicBezTo>
                  <a:pt x="1510" y="274"/>
                  <a:pt x="1510" y="273"/>
                  <a:pt x="1511" y="272"/>
                </a:cubicBezTo>
                <a:cubicBezTo>
                  <a:pt x="1513" y="270"/>
                  <a:pt x="1513" y="267"/>
                  <a:pt x="1513" y="264"/>
                </a:cubicBezTo>
                <a:cubicBezTo>
                  <a:pt x="1513" y="264"/>
                  <a:pt x="1513" y="263"/>
                  <a:pt x="1513" y="263"/>
                </a:cubicBezTo>
                <a:cubicBezTo>
                  <a:pt x="1513" y="262"/>
                  <a:pt x="1513" y="262"/>
                  <a:pt x="1513" y="262"/>
                </a:cubicBezTo>
                <a:cubicBezTo>
                  <a:pt x="1513" y="265"/>
                  <a:pt x="1515" y="265"/>
                  <a:pt x="1517" y="265"/>
                </a:cubicBezTo>
                <a:cubicBezTo>
                  <a:pt x="1518" y="265"/>
                  <a:pt x="1519" y="265"/>
                  <a:pt x="1520" y="265"/>
                </a:cubicBezTo>
                <a:cubicBezTo>
                  <a:pt x="1522" y="265"/>
                  <a:pt x="1525" y="266"/>
                  <a:pt x="1526" y="261"/>
                </a:cubicBezTo>
                <a:cubicBezTo>
                  <a:pt x="1526" y="264"/>
                  <a:pt x="1526" y="265"/>
                  <a:pt x="1526" y="266"/>
                </a:cubicBezTo>
                <a:cubicBezTo>
                  <a:pt x="1524" y="267"/>
                  <a:pt x="1523" y="268"/>
                  <a:pt x="1522" y="268"/>
                </a:cubicBezTo>
                <a:cubicBezTo>
                  <a:pt x="1521" y="269"/>
                  <a:pt x="1520" y="270"/>
                  <a:pt x="1521" y="271"/>
                </a:cubicBezTo>
                <a:cubicBezTo>
                  <a:pt x="1522" y="274"/>
                  <a:pt x="1523" y="276"/>
                  <a:pt x="1525" y="278"/>
                </a:cubicBezTo>
                <a:cubicBezTo>
                  <a:pt x="1526" y="279"/>
                  <a:pt x="1528" y="278"/>
                  <a:pt x="1530" y="277"/>
                </a:cubicBezTo>
                <a:cubicBezTo>
                  <a:pt x="1530" y="276"/>
                  <a:pt x="1531" y="275"/>
                  <a:pt x="1532" y="275"/>
                </a:cubicBezTo>
                <a:cubicBezTo>
                  <a:pt x="1534" y="273"/>
                  <a:pt x="1535" y="272"/>
                  <a:pt x="1537" y="271"/>
                </a:cubicBezTo>
                <a:cubicBezTo>
                  <a:pt x="1541" y="266"/>
                  <a:pt x="1543" y="260"/>
                  <a:pt x="1545" y="255"/>
                </a:cubicBezTo>
                <a:cubicBezTo>
                  <a:pt x="1545" y="254"/>
                  <a:pt x="1544" y="253"/>
                  <a:pt x="1543" y="253"/>
                </a:cubicBezTo>
                <a:cubicBezTo>
                  <a:pt x="1543" y="252"/>
                  <a:pt x="1541" y="251"/>
                  <a:pt x="1540" y="250"/>
                </a:cubicBezTo>
                <a:close/>
                <a:moveTo>
                  <a:pt x="1493" y="257"/>
                </a:moveTo>
                <a:cubicBezTo>
                  <a:pt x="1492" y="257"/>
                  <a:pt x="1491" y="258"/>
                  <a:pt x="1489" y="259"/>
                </a:cubicBezTo>
                <a:cubicBezTo>
                  <a:pt x="1489" y="260"/>
                  <a:pt x="1489" y="260"/>
                  <a:pt x="1489" y="261"/>
                </a:cubicBezTo>
                <a:cubicBezTo>
                  <a:pt x="1489" y="264"/>
                  <a:pt x="1493" y="268"/>
                  <a:pt x="1496" y="268"/>
                </a:cubicBezTo>
                <a:cubicBezTo>
                  <a:pt x="1498" y="268"/>
                  <a:pt x="1498" y="267"/>
                  <a:pt x="1498" y="265"/>
                </a:cubicBezTo>
                <a:cubicBezTo>
                  <a:pt x="1496" y="262"/>
                  <a:pt x="1495" y="259"/>
                  <a:pt x="1493" y="257"/>
                </a:cubicBezTo>
                <a:close/>
                <a:moveTo>
                  <a:pt x="1546" y="259"/>
                </a:moveTo>
                <a:cubicBezTo>
                  <a:pt x="1543" y="263"/>
                  <a:pt x="1541" y="268"/>
                  <a:pt x="1539" y="272"/>
                </a:cubicBezTo>
                <a:cubicBezTo>
                  <a:pt x="1541" y="272"/>
                  <a:pt x="1544" y="272"/>
                  <a:pt x="1547" y="272"/>
                </a:cubicBezTo>
                <a:cubicBezTo>
                  <a:pt x="1547" y="272"/>
                  <a:pt x="1547" y="271"/>
                  <a:pt x="1547" y="270"/>
                </a:cubicBezTo>
                <a:cubicBezTo>
                  <a:pt x="1547" y="268"/>
                  <a:pt x="1547" y="265"/>
                  <a:pt x="1547" y="263"/>
                </a:cubicBezTo>
                <a:cubicBezTo>
                  <a:pt x="1547" y="261"/>
                  <a:pt x="1546" y="260"/>
                  <a:pt x="1546" y="259"/>
                </a:cubicBezTo>
                <a:close/>
                <a:moveTo>
                  <a:pt x="1493" y="238"/>
                </a:moveTo>
                <a:cubicBezTo>
                  <a:pt x="1492" y="239"/>
                  <a:pt x="1491" y="239"/>
                  <a:pt x="1491" y="239"/>
                </a:cubicBezTo>
                <a:cubicBezTo>
                  <a:pt x="1490" y="239"/>
                  <a:pt x="1489" y="239"/>
                  <a:pt x="1489" y="239"/>
                </a:cubicBezTo>
                <a:cubicBezTo>
                  <a:pt x="1489" y="238"/>
                  <a:pt x="1489" y="238"/>
                  <a:pt x="1489" y="237"/>
                </a:cubicBezTo>
                <a:cubicBezTo>
                  <a:pt x="1489" y="235"/>
                  <a:pt x="1490" y="233"/>
                  <a:pt x="1491" y="231"/>
                </a:cubicBezTo>
                <a:cubicBezTo>
                  <a:pt x="1490" y="231"/>
                  <a:pt x="1490" y="231"/>
                  <a:pt x="1490" y="231"/>
                </a:cubicBezTo>
                <a:cubicBezTo>
                  <a:pt x="1489" y="232"/>
                  <a:pt x="1488" y="232"/>
                  <a:pt x="1487" y="234"/>
                </a:cubicBezTo>
                <a:cubicBezTo>
                  <a:pt x="1486" y="235"/>
                  <a:pt x="1488" y="240"/>
                  <a:pt x="1489" y="241"/>
                </a:cubicBezTo>
                <a:cubicBezTo>
                  <a:pt x="1491" y="241"/>
                  <a:pt x="1493" y="240"/>
                  <a:pt x="1493" y="238"/>
                </a:cubicBezTo>
                <a:close/>
                <a:moveTo>
                  <a:pt x="1493" y="257"/>
                </a:moveTo>
                <a:cubicBezTo>
                  <a:pt x="1492" y="257"/>
                  <a:pt x="1491" y="258"/>
                  <a:pt x="1490" y="259"/>
                </a:cubicBezTo>
                <a:cubicBezTo>
                  <a:pt x="1489" y="260"/>
                  <a:pt x="1489" y="261"/>
                  <a:pt x="1489" y="261"/>
                </a:cubicBezTo>
                <a:cubicBezTo>
                  <a:pt x="1489" y="264"/>
                  <a:pt x="1493" y="268"/>
                  <a:pt x="1496" y="268"/>
                </a:cubicBezTo>
                <a:cubicBezTo>
                  <a:pt x="1498" y="268"/>
                  <a:pt x="1498" y="267"/>
                  <a:pt x="1498" y="265"/>
                </a:cubicBezTo>
                <a:cubicBezTo>
                  <a:pt x="1496" y="262"/>
                  <a:pt x="1495" y="259"/>
                  <a:pt x="1493" y="257"/>
                </a:cubicBezTo>
                <a:close/>
                <a:moveTo>
                  <a:pt x="1546" y="259"/>
                </a:moveTo>
                <a:cubicBezTo>
                  <a:pt x="1543" y="263"/>
                  <a:pt x="1541" y="268"/>
                  <a:pt x="1539" y="272"/>
                </a:cubicBezTo>
                <a:cubicBezTo>
                  <a:pt x="1541" y="272"/>
                  <a:pt x="1544" y="273"/>
                  <a:pt x="1547" y="272"/>
                </a:cubicBezTo>
                <a:cubicBezTo>
                  <a:pt x="1547" y="272"/>
                  <a:pt x="1547" y="271"/>
                  <a:pt x="1547" y="271"/>
                </a:cubicBezTo>
                <a:cubicBezTo>
                  <a:pt x="1547" y="268"/>
                  <a:pt x="1547" y="265"/>
                  <a:pt x="1547" y="263"/>
                </a:cubicBezTo>
                <a:cubicBezTo>
                  <a:pt x="1547" y="261"/>
                  <a:pt x="1546" y="260"/>
                  <a:pt x="1546" y="259"/>
                </a:cubicBezTo>
                <a:close/>
                <a:moveTo>
                  <a:pt x="1493" y="238"/>
                </a:moveTo>
                <a:cubicBezTo>
                  <a:pt x="1492" y="239"/>
                  <a:pt x="1492" y="239"/>
                  <a:pt x="1491" y="239"/>
                </a:cubicBezTo>
                <a:cubicBezTo>
                  <a:pt x="1490" y="239"/>
                  <a:pt x="1490" y="239"/>
                  <a:pt x="1490" y="239"/>
                </a:cubicBezTo>
                <a:cubicBezTo>
                  <a:pt x="1489" y="238"/>
                  <a:pt x="1489" y="237"/>
                  <a:pt x="1489" y="237"/>
                </a:cubicBezTo>
                <a:cubicBezTo>
                  <a:pt x="1490" y="235"/>
                  <a:pt x="1490" y="233"/>
                  <a:pt x="1491" y="231"/>
                </a:cubicBezTo>
                <a:cubicBezTo>
                  <a:pt x="1490" y="231"/>
                  <a:pt x="1490" y="231"/>
                  <a:pt x="1490" y="231"/>
                </a:cubicBezTo>
                <a:cubicBezTo>
                  <a:pt x="1489" y="232"/>
                  <a:pt x="1488" y="232"/>
                  <a:pt x="1487" y="233"/>
                </a:cubicBezTo>
                <a:cubicBezTo>
                  <a:pt x="1486" y="235"/>
                  <a:pt x="1488" y="240"/>
                  <a:pt x="1490" y="241"/>
                </a:cubicBezTo>
                <a:cubicBezTo>
                  <a:pt x="1491" y="241"/>
                  <a:pt x="1493" y="240"/>
                  <a:pt x="1493" y="238"/>
                </a:cubicBezTo>
                <a:close/>
                <a:moveTo>
                  <a:pt x="1545" y="230"/>
                </a:moveTo>
                <a:cubicBezTo>
                  <a:pt x="1549" y="227"/>
                  <a:pt x="1549" y="227"/>
                  <a:pt x="1552" y="225"/>
                </a:cubicBezTo>
                <a:cubicBezTo>
                  <a:pt x="1552" y="227"/>
                  <a:pt x="1554" y="228"/>
                  <a:pt x="1555" y="228"/>
                </a:cubicBezTo>
                <a:cubicBezTo>
                  <a:pt x="1553" y="230"/>
                  <a:pt x="1551" y="231"/>
                  <a:pt x="1549" y="232"/>
                </a:cubicBezTo>
                <a:cubicBezTo>
                  <a:pt x="1548" y="231"/>
                  <a:pt x="1548" y="231"/>
                  <a:pt x="1547" y="230"/>
                </a:cubicBezTo>
                <a:cubicBezTo>
                  <a:pt x="1547" y="230"/>
                  <a:pt x="1546" y="230"/>
                  <a:pt x="1545" y="230"/>
                </a:cubicBezTo>
                <a:close/>
                <a:moveTo>
                  <a:pt x="1551" y="230"/>
                </a:moveTo>
                <a:cubicBezTo>
                  <a:pt x="1550" y="229"/>
                  <a:pt x="1550" y="229"/>
                  <a:pt x="1549" y="229"/>
                </a:cubicBezTo>
                <a:cubicBezTo>
                  <a:pt x="1549" y="229"/>
                  <a:pt x="1548" y="230"/>
                  <a:pt x="1548" y="230"/>
                </a:cubicBezTo>
                <a:cubicBezTo>
                  <a:pt x="1548" y="230"/>
                  <a:pt x="1549" y="231"/>
                  <a:pt x="1549" y="231"/>
                </a:cubicBezTo>
                <a:cubicBezTo>
                  <a:pt x="1550" y="231"/>
                  <a:pt x="1550" y="230"/>
                  <a:pt x="1551" y="230"/>
                </a:cubicBezTo>
                <a:close/>
                <a:moveTo>
                  <a:pt x="1532" y="220"/>
                </a:moveTo>
                <a:cubicBezTo>
                  <a:pt x="1526" y="219"/>
                  <a:pt x="1523" y="222"/>
                  <a:pt x="1522" y="230"/>
                </a:cubicBezTo>
                <a:cubicBezTo>
                  <a:pt x="1523" y="228"/>
                  <a:pt x="1524" y="225"/>
                  <a:pt x="1525" y="223"/>
                </a:cubicBezTo>
                <a:cubicBezTo>
                  <a:pt x="1526" y="223"/>
                  <a:pt x="1526" y="223"/>
                  <a:pt x="1526" y="223"/>
                </a:cubicBezTo>
                <a:cubicBezTo>
                  <a:pt x="1526" y="224"/>
                  <a:pt x="1526" y="225"/>
                  <a:pt x="1526" y="226"/>
                </a:cubicBezTo>
                <a:cubicBezTo>
                  <a:pt x="1527" y="222"/>
                  <a:pt x="1529" y="220"/>
                  <a:pt x="1532" y="220"/>
                </a:cubicBezTo>
                <a:close/>
                <a:moveTo>
                  <a:pt x="1576" y="222"/>
                </a:moveTo>
                <a:cubicBezTo>
                  <a:pt x="1574" y="223"/>
                  <a:pt x="1572" y="224"/>
                  <a:pt x="1570" y="226"/>
                </a:cubicBezTo>
                <a:cubicBezTo>
                  <a:pt x="1572" y="226"/>
                  <a:pt x="1575" y="224"/>
                  <a:pt x="1576" y="222"/>
                </a:cubicBezTo>
                <a:close/>
                <a:moveTo>
                  <a:pt x="1542" y="224"/>
                </a:moveTo>
                <a:cubicBezTo>
                  <a:pt x="1544" y="222"/>
                  <a:pt x="1545" y="221"/>
                  <a:pt x="1546" y="220"/>
                </a:cubicBezTo>
                <a:cubicBezTo>
                  <a:pt x="1543" y="221"/>
                  <a:pt x="1542" y="222"/>
                  <a:pt x="1542" y="224"/>
                </a:cubicBezTo>
                <a:close/>
                <a:moveTo>
                  <a:pt x="1553" y="245"/>
                </a:moveTo>
                <a:cubicBezTo>
                  <a:pt x="1551" y="246"/>
                  <a:pt x="1550" y="246"/>
                  <a:pt x="1550" y="247"/>
                </a:cubicBezTo>
                <a:cubicBezTo>
                  <a:pt x="1550" y="247"/>
                  <a:pt x="1552" y="246"/>
                  <a:pt x="1553" y="245"/>
                </a:cubicBezTo>
                <a:close/>
                <a:moveTo>
                  <a:pt x="1551" y="230"/>
                </a:moveTo>
                <a:cubicBezTo>
                  <a:pt x="1550" y="229"/>
                  <a:pt x="1550" y="229"/>
                  <a:pt x="1549" y="229"/>
                </a:cubicBezTo>
                <a:cubicBezTo>
                  <a:pt x="1549" y="229"/>
                  <a:pt x="1548" y="230"/>
                  <a:pt x="1548" y="230"/>
                </a:cubicBezTo>
                <a:cubicBezTo>
                  <a:pt x="1548" y="230"/>
                  <a:pt x="1549" y="231"/>
                  <a:pt x="1549" y="231"/>
                </a:cubicBezTo>
                <a:cubicBezTo>
                  <a:pt x="1550" y="231"/>
                  <a:pt x="1550" y="230"/>
                  <a:pt x="1551" y="230"/>
                </a:cubicBezTo>
                <a:close/>
                <a:moveTo>
                  <a:pt x="1099" y="111"/>
                </a:moveTo>
                <a:cubicBezTo>
                  <a:pt x="1099" y="111"/>
                  <a:pt x="1099" y="111"/>
                  <a:pt x="1099" y="111"/>
                </a:cubicBezTo>
                <a:cubicBezTo>
                  <a:pt x="1094" y="111"/>
                  <a:pt x="1094" y="111"/>
                  <a:pt x="1094" y="111"/>
                </a:cubicBezTo>
                <a:cubicBezTo>
                  <a:pt x="1092" y="113"/>
                  <a:pt x="1090" y="114"/>
                  <a:pt x="1088" y="115"/>
                </a:cubicBezTo>
                <a:cubicBezTo>
                  <a:pt x="1087" y="116"/>
                  <a:pt x="1085" y="117"/>
                  <a:pt x="1083" y="118"/>
                </a:cubicBezTo>
                <a:cubicBezTo>
                  <a:pt x="1082" y="119"/>
                  <a:pt x="1079" y="120"/>
                  <a:pt x="1078" y="121"/>
                </a:cubicBezTo>
                <a:cubicBezTo>
                  <a:pt x="1076" y="121"/>
                  <a:pt x="1074" y="122"/>
                  <a:pt x="1072" y="122"/>
                </a:cubicBezTo>
                <a:cubicBezTo>
                  <a:pt x="1072" y="122"/>
                  <a:pt x="1072" y="122"/>
                  <a:pt x="1072" y="132"/>
                </a:cubicBezTo>
                <a:cubicBezTo>
                  <a:pt x="1075" y="132"/>
                  <a:pt x="1078" y="131"/>
                  <a:pt x="1080" y="129"/>
                </a:cubicBezTo>
                <a:cubicBezTo>
                  <a:pt x="1083" y="129"/>
                  <a:pt x="1085" y="127"/>
                  <a:pt x="1087" y="126"/>
                </a:cubicBezTo>
                <a:cubicBezTo>
                  <a:pt x="1087" y="126"/>
                  <a:pt x="1087" y="126"/>
                  <a:pt x="1087" y="185"/>
                </a:cubicBezTo>
                <a:cubicBezTo>
                  <a:pt x="1087" y="185"/>
                  <a:pt x="1087" y="185"/>
                  <a:pt x="1099" y="185"/>
                </a:cubicBezTo>
                <a:cubicBezTo>
                  <a:pt x="1099" y="185"/>
                  <a:pt x="1099" y="185"/>
                  <a:pt x="1099" y="111"/>
                </a:cubicBezTo>
                <a:close/>
                <a:moveTo>
                  <a:pt x="1146" y="111"/>
                </a:moveTo>
                <a:cubicBezTo>
                  <a:pt x="1146" y="111"/>
                  <a:pt x="1146" y="111"/>
                  <a:pt x="1146" y="111"/>
                </a:cubicBezTo>
                <a:cubicBezTo>
                  <a:pt x="1141" y="111"/>
                  <a:pt x="1141" y="111"/>
                  <a:pt x="1141" y="111"/>
                </a:cubicBezTo>
                <a:cubicBezTo>
                  <a:pt x="1140" y="113"/>
                  <a:pt x="1137" y="114"/>
                  <a:pt x="1136" y="115"/>
                </a:cubicBezTo>
                <a:cubicBezTo>
                  <a:pt x="1134" y="116"/>
                  <a:pt x="1132" y="117"/>
                  <a:pt x="1130" y="118"/>
                </a:cubicBezTo>
                <a:cubicBezTo>
                  <a:pt x="1129" y="119"/>
                  <a:pt x="1126" y="120"/>
                  <a:pt x="1125" y="121"/>
                </a:cubicBezTo>
                <a:cubicBezTo>
                  <a:pt x="1123" y="121"/>
                  <a:pt x="1121" y="122"/>
                  <a:pt x="1119" y="122"/>
                </a:cubicBezTo>
                <a:cubicBezTo>
                  <a:pt x="1119" y="122"/>
                  <a:pt x="1119" y="122"/>
                  <a:pt x="1119" y="132"/>
                </a:cubicBezTo>
                <a:cubicBezTo>
                  <a:pt x="1122" y="132"/>
                  <a:pt x="1125" y="131"/>
                  <a:pt x="1128" y="129"/>
                </a:cubicBezTo>
                <a:cubicBezTo>
                  <a:pt x="1130" y="129"/>
                  <a:pt x="1132" y="127"/>
                  <a:pt x="1134" y="126"/>
                </a:cubicBezTo>
                <a:cubicBezTo>
                  <a:pt x="1134" y="126"/>
                  <a:pt x="1134" y="126"/>
                  <a:pt x="1134" y="185"/>
                </a:cubicBezTo>
                <a:cubicBezTo>
                  <a:pt x="1134" y="185"/>
                  <a:pt x="1134" y="185"/>
                  <a:pt x="1146" y="185"/>
                </a:cubicBezTo>
                <a:cubicBezTo>
                  <a:pt x="1146" y="185"/>
                  <a:pt x="1146" y="185"/>
                  <a:pt x="1146" y="111"/>
                </a:cubicBezTo>
                <a:close/>
                <a:moveTo>
                  <a:pt x="1192" y="111"/>
                </a:moveTo>
                <a:cubicBezTo>
                  <a:pt x="1192" y="111"/>
                  <a:pt x="1192" y="111"/>
                  <a:pt x="1192" y="111"/>
                </a:cubicBezTo>
                <a:cubicBezTo>
                  <a:pt x="1188" y="111"/>
                  <a:pt x="1188" y="111"/>
                  <a:pt x="1188" y="111"/>
                </a:cubicBezTo>
                <a:cubicBezTo>
                  <a:pt x="1186" y="113"/>
                  <a:pt x="1184" y="114"/>
                  <a:pt x="1182" y="115"/>
                </a:cubicBezTo>
                <a:cubicBezTo>
                  <a:pt x="1181" y="116"/>
                  <a:pt x="1178" y="117"/>
                  <a:pt x="1177" y="118"/>
                </a:cubicBezTo>
                <a:cubicBezTo>
                  <a:pt x="1175" y="119"/>
                  <a:pt x="1173" y="119"/>
                  <a:pt x="1171" y="120"/>
                </a:cubicBezTo>
                <a:cubicBezTo>
                  <a:pt x="1170" y="121"/>
                  <a:pt x="1168" y="121"/>
                  <a:pt x="1166" y="122"/>
                </a:cubicBezTo>
                <a:cubicBezTo>
                  <a:pt x="1166" y="122"/>
                  <a:pt x="1166" y="122"/>
                  <a:pt x="1166" y="132"/>
                </a:cubicBezTo>
                <a:cubicBezTo>
                  <a:pt x="1169" y="132"/>
                  <a:pt x="1172" y="130"/>
                  <a:pt x="1174" y="129"/>
                </a:cubicBezTo>
                <a:cubicBezTo>
                  <a:pt x="1176" y="129"/>
                  <a:pt x="1179" y="127"/>
                  <a:pt x="1181" y="126"/>
                </a:cubicBezTo>
                <a:cubicBezTo>
                  <a:pt x="1181" y="126"/>
                  <a:pt x="1181" y="126"/>
                  <a:pt x="1181" y="185"/>
                </a:cubicBezTo>
                <a:cubicBezTo>
                  <a:pt x="1181" y="185"/>
                  <a:pt x="1181" y="185"/>
                  <a:pt x="1192" y="185"/>
                </a:cubicBezTo>
                <a:cubicBezTo>
                  <a:pt x="1192" y="185"/>
                  <a:pt x="1192" y="185"/>
                  <a:pt x="1192" y="111"/>
                </a:cubicBezTo>
                <a:close/>
                <a:moveTo>
                  <a:pt x="1329" y="144"/>
                </a:moveTo>
                <a:cubicBezTo>
                  <a:pt x="1329" y="144"/>
                  <a:pt x="1329" y="144"/>
                  <a:pt x="1329" y="144"/>
                </a:cubicBezTo>
                <a:cubicBezTo>
                  <a:pt x="1328" y="152"/>
                  <a:pt x="1328" y="152"/>
                  <a:pt x="1328" y="152"/>
                </a:cubicBezTo>
                <a:cubicBezTo>
                  <a:pt x="1335" y="152"/>
                  <a:pt x="1336" y="155"/>
                  <a:pt x="1336" y="158"/>
                </a:cubicBezTo>
                <a:cubicBezTo>
                  <a:pt x="1336" y="160"/>
                  <a:pt x="1335" y="162"/>
                  <a:pt x="1335" y="165"/>
                </a:cubicBezTo>
                <a:cubicBezTo>
                  <a:pt x="1335" y="167"/>
                  <a:pt x="1334" y="170"/>
                  <a:pt x="1334" y="172"/>
                </a:cubicBezTo>
                <a:cubicBezTo>
                  <a:pt x="1334" y="181"/>
                  <a:pt x="1340" y="185"/>
                  <a:pt x="1349" y="185"/>
                </a:cubicBezTo>
                <a:cubicBezTo>
                  <a:pt x="1349" y="185"/>
                  <a:pt x="1349" y="185"/>
                  <a:pt x="1352" y="185"/>
                </a:cubicBezTo>
                <a:cubicBezTo>
                  <a:pt x="1352" y="185"/>
                  <a:pt x="1352" y="185"/>
                  <a:pt x="1352" y="176"/>
                </a:cubicBezTo>
                <a:cubicBezTo>
                  <a:pt x="1352" y="176"/>
                  <a:pt x="1352" y="176"/>
                  <a:pt x="1351" y="176"/>
                </a:cubicBezTo>
                <a:cubicBezTo>
                  <a:pt x="1347" y="176"/>
                  <a:pt x="1346" y="173"/>
                  <a:pt x="1346" y="170"/>
                </a:cubicBezTo>
                <a:cubicBezTo>
                  <a:pt x="1346" y="168"/>
                  <a:pt x="1346" y="167"/>
                  <a:pt x="1347" y="165"/>
                </a:cubicBezTo>
                <a:cubicBezTo>
                  <a:pt x="1347" y="163"/>
                  <a:pt x="1347" y="161"/>
                  <a:pt x="1347" y="159"/>
                </a:cubicBezTo>
                <a:cubicBezTo>
                  <a:pt x="1347" y="151"/>
                  <a:pt x="1344" y="149"/>
                  <a:pt x="1338" y="148"/>
                </a:cubicBezTo>
                <a:cubicBezTo>
                  <a:pt x="1338" y="148"/>
                  <a:pt x="1338" y="148"/>
                  <a:pt x="1338" y="147"/>
                </a:cubicBezTo>
                <a:cubicBezTo>
                  <a:pt x="1344" y="146"/>
                  <a:pt x="1347" y="144"/>
                  <a:pt x="1347" y="136"/>
                </a:cubicBezTo>
                <a:cubicBezTo>
                  <a:pt x="1347" y="134"/>
                  <a:pt x="1347" y="132"/>
                  <a:pt x="1347" y="130"/>
                </a:cubicBezTo>
                <a:cubicBezTo>
                  <a:pt x="1346" y="129"/>
                  <a:pt x="1346" y="127"/>
                  <a:pt x="1346" y="126"/>
                </a:cubicBezTo>
                <a:cubicBezTo>
                  <a:pt x="1346" y="122"/>
                  <a:pt x="1347" y="120"/>
                  <a:pt x="1351" y="120"/>
                </a:cubicBezTo>
                <a:cubicBezTo>
                  <a:pt x="1351" y="120"/>
                  <a:pt x="1351" y="120"/>
                  <a:pt x="1352" y="120"/>
                </a:cubicBezTo>
                <a:cubicBezTo>
                  <a:pt x="1352" y="120"/>
                  <a:pt x="1352" y="120"/>
                  <a:pt x="1352" y="110"/>
                </a:cubicBezTo>
                <a:cubicBezTo>
                  <a:pt x="1352" y="110"/>
                  <a:pt x="1352" y="110"/>
                  <a:pt x="1349" y="110"/>
                </a:cubicBezTo>
                <a:cubicBezTo>
                  <a:pt x="1340" y="110"/>
                  <a:pt x="1334" y="114"/>
                  <a:pt x="1334" y="123"/>
                </a:cubicBezTo>
                <a:cubicBezTo>
                  <a:pt x="1334" y="125"/>
                  <a:pt x="1335" y="128"/>
                  <a:pt x="1335" y="130"/>
                </a:cubicBezTo>
                <a:cubicBezTo>
                  <a:pt x="1335" y="133"/>
                  <a:pt x="1336" y="135"/>
                  <a:pt x="1336" y="137"/>
                </a:cubicBezTo>
                <a:cubicBezTo>
                  <a:pt x="1336" y="140"/>
                  <a:pt x="1335" y="143"/>
                  <a:pt x="1329" y="144"/>
                </a:cubicBezTo>
                <a:close/>
                <a:moveTo>
                  <a:pt x="1384" y="152"/>
                </a:moveTo>
                <a:cubicBezTo>
                  <a:pt x="1384" y="152"/>
                  <a:pt x="1384" y="152"/>
                  <a:pt x="1384" y="152"/>
                </a:cubicBezTo>
                <a:cubicBezTo>
                  <a:pt x="1384" y="144"/>
                  <a:pt x="1384" y="144"/>
                  <a:pt x="1384" y="144"/>
                </a:cubicBezTo>
                <a:cubicBezTo>
                  <a:pt x="1377" y="143"/>
                  <a:pt x="1377" y="140"/>
                  <a:pt x="1377" y="137"/>
                </a:cubicBezTo>
                <a:cubicBezTo>
                  <a:pt x="1377" y="135"/>
                  <a:pt x="1377" y="133"/>
                  <a:pt x="1377" y="130"/>
                </a:cubicBezTo>
                <a:cubicBezTo>
                  <a:pt x="1378" y="128"/>
                  <a:pt x="1378" y="125"/>
                  <a:pt x="1378" y="123"/>
                </a:cubicBezTo>
                <a:cubicBezTo>
                  <a:pt x="1378" y="114"/>
                  <a:pt x="1372" y="110"/>
                  <a:pt x="1363" y="110"/>
                </a:cubicBezTo>
                <a:cubicBezTo>
                  <a:pt x="1363" y="110"/>
                  <a:pt x="1363" y="110"/>
                  <a:pt x="1359" y="110"/>
                </a:cubicBezTo>
                <a:cubicBezTo>
                  <a:pt x="1359" y="110"/>
                  <a:pt x="1359" y="110"/>
                  <a:pt x="1359" y="120"/>
                </a:cubicBezTo>
                <a:cubicBezTo>
                  <a:pt x="1359" y="120"/>
                  <a:pt x="1359" y="120"/>
                  <a:pt x="1361" y="120"/>
                </a:cubicBezTo>
                <a:cubicBezTo>
                  <a:pt x="1364" y="120"/>
                  <a:pt x="1366" y="122"/>
                  <a:pt x="1366" y="126"/>
                </a:cubicBezTo>
                <a:cubicBezTo>
                  <a:pt x="1366" y="127"/>
                  <a:pt x="1366" y="129"/>
                  <a:pt x="1366" y="130"/>
                </a:cubicBezTo>
                <a:cubicBezTo>
                  <a:pt x="1365" y="132"/>
                  <a:pt x="1365" y="134"/>
                  <a:pt x="1365" y="136"/>
                </a:cubicBezTo>
                <a:cubicBezTo>
                  <a:pt x="1365" y="144"/>
                  <a:pt x="1368" y="146"/>
                  <a:pt x="1374" y="147"/>
                </a:cubicBezTo>
                <a:cubicBezTo>
                  <a:pt x="1374" y="147"/>
                  <a:pt x="1374" y="147"/>
                  <a:pt x="1374" y="148"/>
                </a:cubicBezTo>
                <a:cubicBezTo>
                  <a:pt x="1368" y="149"/>
                  <a:pt x="1365" y="151"/>
                  <a:pt x="1365" y="159"/>
                </a:cubicBezTo>
                <a:cubicBezTo>
                  <a:pt x="1365" y="161"/>
                  <a:pt x="1365" y="163"/>
                  <a:pt x="1366" y="165"/>
                </a:cubicBezTo>
                <a:cubicBezTo>
                  <a:pt x="1366" y="167"/>
                  <a:pt x="1366" y="168"/>
                  <a:pt x="1366" y="170"/>
                </a:cubicBezTo>
                <a:cubicBezTo>
                  <a:pt x="1366" y="173"/>
                  <a:pt x="1365" y="176"/>
                  <a:pt x="1361" y="176"/>
                </a:cubicBezTo>
                <a:cubicBezTo>
                  <a:pt x="1361" y="176"/>
                  <a:pt x="1361" y="176"/>
                  <a:pt x="1359" y="176"/>
                </a:cubicBezTo>
                <a:cubicBezTo>
                  <a:pt x="1359" y="176"/>
                  <a:pt x="1359" y="176"/>
                  <a:pt x="1359" y="185"/>
                </a:cubicBezTo>
                <a:cubicBezTo>
                  <a:pt x="1359" y="185"/>
                  <a:pt x="1359" y="185"/>
                  <a:pt x="1363" y="185"/>
                </a:cubicBezTo>
                <a:cubicBezTo>
                  <a:pt x="1372" y="185"/>
                  <a:pt x="1378" y="181"/>
                  <a:pt x="1378" y="172"/>
                </a:cubicBezTo>
                <a:cubicBezTo>
                  <a:pt x="1378" y="170"/>
                  <a:pt x="1378" y="167"/>
                  <a:pt x="1377" y="165"/>
                </a:cubicBezTo>
                <a:cubicBezTo>
                  <a:pt x="1377" y="162"/>
                  <a:pt x="1377" y="160"/>
                  <a:pt x="1377" y="158"/>
                </a:cubicBezTo>
                <a:cubicBezTo>
                  <a:pt x="1377" y="155"/>
                  <a:pt x="1377" y="152"/>
                  <a:pt x="1384" y="152"/>
                </a:cubicBezTo>
                <a:close/>
                <a:moveTo>
                  <a:pt x="1430" y="111"/>
                </a:moveTo>
                <a:cubicBezTo>
                  <a:pt x="1430" y="111"/>
                  <a:pt x="1430" y="111"/>
                  <a:pt x="1430" y="111"/>
                </a:cubicBezTo>
                <a:cubicBezTo>
                  <a:pt x="1425" y="111"/>
                  <a:pt x="1425" y="111"/>
                  <a:pt x="1425" y="111"/>
                </a:cubicBezTo>
                <a:cubicBezTo>
                  <a:pt x="1423" y="113"/>
                  <a:pt x="1422" y="114"/>
                  <a:pt x="1419" y="115"/>
                </a:cubicBezTo>
                <a:cubicBezTo>
                  <a:pt x="1418" y="116"/>
                  <a:pt x="1416" y="117"/>
                  <a:pt x="1414" y="118"/>
                </a:cubicBezTo>
                <a:cubicBezTo>
                  <a:pt x="1412" y="119"/>
                  <a:pt x="1411" y="119"/>
                  <a:pt x="1409" y="120"/>
                </a:cubicBezTo>
                <a:cubicBezTo>
                  <a:pt x="1407" y="121"/>
                  <a:pt x="1406" y="121"/>
                  <a:pt x="1403" y="122"/>
                </a:cubicBezTo>
                <a:cubicBezTo>
                  <a:pt x="1403" y="122"/>
                  <a:pt x="1403" y="122"/>
                  <a:pt x="1403" y="132"/>
                </a:cubicBezTo>
                <a:cubicBezTo>
                  <a:pt x="1406" y="132"/>
                  <a:pt x="1409" y="130"/>
                  <a:pt x="1411" y="129"/>
                </a:cubicBezTo>
                <a:cubicBezTo>
                  <a:pt x="1414" y="129"/>
                  <a:pt x="1416" y="127"/>
                  <a:pt x="1419" y="126"/>
                </a:cubicBezTo>
                <a:cubicBezTo>
                  <a:pt x="1419" y="126"/>
                  <a:pt x="1419" y="126"/>
                  <a:pt x="1419" y="185"/>
                </a:cubicBezTo>
                <a:cubicBezTo>
                  <a:pt x="1419" y="185"/>
                  <a:pt x="1419" y="185"/>
                  <a:pt x="1430" y="185"/>
                </a:cubicBezTo>
                <a:cubicBezTo>
                  <a:pt x="1430" y="185"/>
                  <a:pt x="1430" y="185"/>
                  <a:pt x="1430" y="111"/>
                </a:cubicBezTo>
                <a:close/>
                <a:moveTo>
                  <a:pt x="1477" y="111"/>
                </a:moveTo>
                <a:cubicBezTo>
                  <a:pt x="1477" y="111"/>
                  <a:pt x="1477" y="111"/>
                  <a:pt x="1477" y="111"/>
                </a:cubicBezTo>
                <a:cubicBezTo>
                  <a:pt x="1472" y="111"/>
                  <a:pt x="1472" y="111"/>
                  <a:pt x="1472" y="111"/>
                </a:cubicBezTo>
                <a:cubicBezTo>
                  <a:pt x="1470" y="113"/>
                  <a:pt x="1468" y="114"/>
                  <a:pt x="1466" y="115"/>
                </a:cubicBezTo>
                <a:cubicBezTo>
                  <a:pt x="1465" y="116"/>
                  <a:pt x="1463" y="117"/>
                  <a:pt x="1461" y="118"/>
                </a:cubicBezTo>
                <a:cubicBezTo>
                  <a:pt x="1460" y="119"/>
                  <a:pt x="1458" y="120"/>
                  <a:pt x="1456" y="121"/>
                </a:cubicBezTo>
                <a:cubicBezTo>
                  <a:pt x="1454" y="121"/>
                  <a:pt x="1453" y="122"/>
                  <a:pt x="1450" y="122"/>
                </a:cubicBezTo>
                <a:cubicBezTo>
                  <a:pt x="1450" y="122"/>
                  <a:pt x="1450" y="122"/>
                  <a:pt x="1450" y="132"/>
                </a:cubicBezTo>
                <a:cubicBezTo>
                  <a:pt x="1453" y="132"/>
                  <a:pt x="1456" y="131"/>
                  <a:pt x="1458" y="129"/>
                </a:cubicBezTo>
                <a:cubicBezTo>
                  <a:pt x="1461" y="129"/>
                  <a:pt x="1463" y="127"/>
                  <a:pt x="1465" y="126"/>
                </a:cubicBezTo>
                <a:cubicBezTo>
                  <a:pt x="1465" y="126"/>
                  <a:pt x="1465" y="126"/>
                  <a:pt x="1465" y="185"/>
                </a:cubicBezTo>
                <a:cubicBezTo>
                  <a:pt x="1465" y="185"/>
                  <a:pt x="1465" y="185"/>
                  <a:pt x="1477" y="185"/>
                </a:cubicBezTo>
                <a:cubicBezTo>
                  <a:pt x="1477" y="185"/>
                  <a:pt x="1477" y="185"/>
                  <a:pt x="1477" y="111"/>
                </a:cubicBezTo>
                <a:close/>
                <a:moveTo>
                  <a:pt x="1522" y="111"/>
                </a:moveTo>
                <a:cubicBezTo>
                  <a:pt x="1522" y="111"/>
                  <a:pt x="1522" y="111"/>
                  <a:pt x="1522" y="111"/>
                </a:cubicBezTo>
                <a:cubicBezTo>
                  <a:pt x="1518" y="111"/>
                  <a:pt x="1518" y="111"/>
                  <a:pt x="1518" y="111"/>
                </a:cubicBezTo>
                <a:cubicBezTo>
                  <a:pt x="1516" y="113"/>
                  <a:pt x="1514" y="114"/>
                  <a:pt x="1512" y="115"/>
                </a:cubicBezTo>
                <a:cubicBezTo>
                  <a:pt x="1511" y="116"/>
                  <a:pt x="1509" y="117"/>
                  <a:pt x="1507" y="118"/>
                </a:cubicBezTo>
                <a:cubicBezTo>
                  <a:pt x="1505" y="119"/>
                  <a:pt x="1504" y="120"/>
                  <a:pt x="1502" y="121"/>
                </a:cubicBezTo>
                <a:cubicBezTo>
                  <a:pt x="1500" y="121"/>
                  <a:pt x="1498" y="122"/>
                  <a:pt x="1496" y="122"/>
                </a:cubicBezTo>
                <a:cubicBezTo>
                  <a:pt x="1496" y="122"/>
                  <a:pt x="1496" y="122"/>
                  <a:pt x="1496" y="132"/>
                </a:cubicBezTo>
                <a:cubicBezTo>
                  <a:pt x="1499" y="132"/>
                  <a:pt x="1502" y="131"/>
                  <a:pt x="1504" y="129"/>
                </a:cubicBezTo>
                <a:cubicBezTo>
                  <a:pt x="1507" y="129"/>
                  <a:pt x="1509" y="127"/>
                  <a:pt x="1511" y="126"/>
                </a:cubicBezTo>
                <a:cubicBezTo>
                  <a:pt x="1511" y="126"/>
                  <a:pt x="1511" y="126"/>
                  <a:pt x="1511" y="185"/>
                </a:cubicBezTo>
                <a:cubicBezTo>
                  <a:pt x="1511" y="185"/>
                  <a:pt x="1511" y="185"/>
                  <a:pt x="1522" y="185"/>
                </a:cubicBezTo>
                <a:cubicBezTo>
                  <a:pt x="1522" y="185"/>
                  <a:pt x="1522" y="185"/>
                  <a:pt x="1522" y="111"/>
                </a:cubicBezTo>
                <a:close/>
                <a:moveTo>
                  <a:pt x="1272" y="159"/>
                </a:moveTo>
                <a:cubicBezTo>
                  <a:pt x="1273" y="160"/>
                  <a:pt x="1273" y="161"/>
                  <a:pt x="1274" y="163"/>
                </a:cubicBezTo>
                <a:cubicBezTo>
                  <a:pt x="1274" y="164"/>
                  <a:pt x="1275" y="166"/>
                  <a:pt x="1275" y="168"/>
                </a:cubicBezTo>
                <a:cubicBezTo>
                  <a:pt x="1275" y="170"/>
                  <a:pt x="1275" y="171"/>
                  <a:pt x="1275" y="173"/>
                </a:cubicBezTo>
                <a:cubicBezTo>
                  <a:pt x="1276" y="176"/>
                  <a:pt x="1275" y="178"/>
                  <a:pt x="1272" y="178"/>
                </a:cubicBezTo>
                <a:cubicBezTo>
                  <a:pt x="1269" y="178"/>
                  <a:pt x="1266" y="177"/>
                  <a:pt x="1263" y="177"/>
                </a:cubicBezTo>
                <a:cubicBezTo>
                  <a:pt x="1263" y="177"/>
                  <a:pt x="1262" y="177"/>
                  <a:pt x="1262" y="178"/>
                </a:cubicBezTo>
                <a:cubicBezTo>
                  <a:pt x="1260" y="179"/>
                  <a:pt x="1259" y="180"/>
                  <a:pt x="1258" y="182"/>
                </a:cubicBezTo>
                <a:cubicBezTo>
                  <a:pt x="1256" y="184"/>
                  <a:pt x="1252" y="185"/>
                  <a:pt x="1250" y="183"/>
                </a:cubicBezTo>
                <a:cubicBezTo>
                  <a:pt x="1248" y="180"/>
                  <a:pt x="1247" y="178"/>
                  <a:pt x="1245" y="175"/>
                </a:cubicBezTo>
                <a:cubicBezTo>
                  <a:pt x="1245" y="174"/>
                  <a:pt x="1245" y="172"/>
                  <a:pt x="1247" y="170"/>
                </a:cubicBezTo>
                <a:cubicBezTo>
                  <a:pt x="1245" y="170"/>
                  <a:pt x="1243" y="170"/>
                  <a:pt x="1241" y="170"/>
                </a:cubicBezTo>
                <a:cubicBezTo>
                  <a:pt x="1241" y="172"/>
                  <a:pt x="1239" y="174"/>
                  <a:pt x="1239" y="176"/>
                </a:cubicBezTo>
                <a:cubicBezTo>
                  <a:pt x="1239" y="177"/>
                  <a:pt x="1238" y="178"/>
                  <a:pt x="1238" y="179"/>
                </a:cubicBezTo>
                <a:cubicBezTo>
                  <a:pt x="1238" y="182"/>
                  <a:pt x="1237" y="183"/>
                  <a:pt x="1234" y="183"/>
                </a:cubicBezTo>
                <a:cubicBezTo>
                  <a:pt x="1231" y="182"/>
                  <a:pt x="1228" y="182"/>
                  <a:pt x="1225" y="180"/>
                </a:cubicBezTo>
                <a:cubicBezTo>
                  <a:pt x="1223" y="180"/>
                  <a:pt x="1222" y="178"/>
                  <a:pt x="1223" y="176"/>
                </a:cubicBezTo>
                <a:cubicBezTo>
                  <a:pt x="1223" y="176"/>
                  <a:pt x="1223" y="175"/>
                  <a:pt x="1224" y="175"/>
                </a:cubicBezTo>
                <a:cubicBezTo>
                  <a:pt x="1221" y="174"/>
                  <a:pt x="1219" y="173"/>
                  <a:pt x="1217" y="171"/>
                </a:cubicBezTo>
                <a:cubicBezTo>
                  <a:pt x="1216" y="170"/>
                  <a:pt x="1215" y="168"/>
                  <a:pt x="1214" y="167"/>
                </a:cubicBezTo>
                <a:cubicBezTo>
                  <a:pt x="1213" y="165"/>
                  <a:pt x="1213" y="163"/>
                  <a:pt x="1215" y="162"/>
                </a:cubicBezTo>
                <a:cubicBezTo>
                  <a:pt x="1218" y="159"/>
                  <a:pt x="1219" y="157"/>
                  <a:pt x="1218" y="153"/>
                </a:cubicBezTo>
                <a:cubicBezTo>
                  <a:pt x="1218" y="151"/>
                  <a:pt x="1218" y="148"/>
                  <a:pt x="1218" y="147"/>
                </a:cubicBezTo>
                <a:cubicBezTo>
                  <a:pt x="1217" y="146"/>
                  <a:pt x="1215" y="145"/>
                  <a:pt x="1214" y="144"/>
                </a:cubicBezTo>
                <a:cubicBezTo>
                  <a:pt x="1213" y="143"/>
                  <a:pt x="1212" y="141"/>
                  <a:pt x="1212" y="139"/>
                </a:cubicBezTo>
                <a:cubicBezTo>
                  <a:pt x="1212" y="136"/>
                  <a:pt x="1215" y="133"/>
                  <a:pt x="1218" y="132"/>
                </a:cubicBezTo>
                <a:cubicBezTo>
                  <a:pt x="1219" y="133"/>
                  <a:pt x="1219" y="134"/>
                  <a:pt x="1219" y="135"/>
                </a:cubicBezTo>
                <a:cubicBezTo>
                  <a:pt x="1219" y="136"/>
                  <a:pt x="1219" y="137"/>
                  <a:pt x="1219" y="138"/>
                </a:cubicBezTo>
                <a:cubicBezTo>
                  <a:pt x="1219" y="138"/>
                  <a:pt x="1218" y="138"/>
                  <a:pt x="1218" y="138"/>
                </a:cubicBezTo>
                <a:cubicBezTo>
                  <a:pt x="1217" y="139"/>
                  <a:pt x="1217" y="140"/>
                  <a:pt x="1216" y="142"/>
                </a:cubicBezTo>
                <a:cubicBezTo>
                  <a:pt x="1217" y="142"/>
                  <a:pt x="1218" y="142"/>
                  <a:pt x="1219" y="141"/>
                </a:cubicBezTo>
                <a:cubicBezTo>
                  <a:pt x="1220" y="140"/>
                  <a:pt x="1221" y="139"/>
                  <a:pt x="1221" y="138"/>
                </a:cubicBezTo>
                <a:cubicBezTo>
                  <a:pt x="1226" y="131"/>
                  <a:pt x="1232" y="127"/>
                  <a:pt x="1239" y="126"/>
                </a:cubicBezTo>
                <a:cubicBezTo>
                  <a:pt x="1243" y="125"/>
                  <a:pt x="1246" y="124"/>
                  <a:pt x="1248" y="121"/>
                </a:cubicBezTo>
                <a:cubicBezTo>
                  <a:pt x="1248" y="121"/>
                  <a:pt x="1249" y="121"/>
                  <a:pt x="1249" y="121"/>
                </a:cubicBezTo>
                <a:cubicBezTo>
                  <a:pt x="1252" y="120"/>
                  <a:pt x="1254" y="118"/>
                  <a:pt x="1256" y="116"/>
                </a:cubicBezTo>
                <a:cubicBezTo>
                  <a:pt x="1263" y="108"/>
                  <a:pt x="1275" y="108"/>
                  <a:pt x="1283" y="115"/>
                </a:cubicBezTo>
                <a:cubicBezTo>
                  <a:pt x="1285" y="117"/>
                  <a:pt x="1288" y="119"/>
                  <a:pt x="1290" y="121"/>
                </a:cubicBezTo>
                <a:cubicBezTo>
                  <a:pt x="1292" y="122"/>
                  <a:pt x="1293" y="123"/>
                  <a:pt x="1294" y="125"/>
                </a:cubicBezTo>
                <a:cubicBezTo>
                  <a:pt x="1295" y="127"/>
                  <a:pt x="1296" y="127"/>
                  <a:pt x="1297" y="126"/>
                </a:cubicBezTo>
                <a:cubicBezTo>
                  <a:pt x="1298" y="125"/>
                  <a:pt x="1299" y="125"/>
                  <a:pt x="1299" y="124"/>
                </a:cubicBezTo>
                <a:cubicBezTo>
                  <a:pt x="1301" y="121"/>
                  <a:pt x="1304" y="121"/>
                  <a:pt x="1306" y="124"/>
                </a:cubicBezTo>
                <a:cubicBezTo>
                  <a:pt x="1307" y="127"/>
                  <a:pt x="1308" y="130"/>
                  <a:pt x="1308" y="133"/>
                </a:cubicBezTo>
                <a:cubicBezTo>
                  <a:pt x="1309" y="138"/>
                  <a:pt x="1308" y="142"/>
                  <a:pt x="1307" y="146"/>
                </a:cubicBezTo>
                <a:cubicBezTo>
                  <a:pt x="1304" y="153"/>
                  <a:pt x="1300" y="156"/>
                  <a:pt x="1293" y="156"/>
                </a:cubicBezTo>
                <a:cubicBezTo>
                  <a:pt x="1292" y="156"/>
                  <a:pt x="1292" y="156"/>
                  <a:pt x="1291" y="156"/>
                </a:cubicBezTo>
                <a:cubicBezTo>
                  <a:pt x="1289" y="156"/>
                  <a:pt x="1288" y="156"/>
                  <a:pt x="1287" y="159"/>
                </a:cubicBezTo>
                <a:cubicBezTo>
                  <a:pt x="1285" y="163"/>
                  <a:pt x="1280" y="164"/>
                  <a:pt x="1276" y="161"/>
                </a:cubicBezTo>
                <a:cubicBezTo>
                  <a:pt x="1275" y="160"/>
                  <a:pt x="1274" y="159"/>
                  <a:pt x="1273" y="158"/>
                </a:cubicBezTo>
                <a:cubicBezTo>
                  <a:pt x="1273" y="159"/>
                  <a:pt x="1273" y="159"/>
                  <a:pt x="1272" y="159"/>
                </a:cubicBezTo>
                <a:close/>
                <a:moveTo>
                  <a:pt x="1267" y="154"/>
                </a:moveTo>
                <a:cubicBezTo>
                  <a:pt x="1270" y="156"/>
                  <a:pt x="1274" y="157"/>
                  <a:pt x="1276" y="160"/>
                </a:cubicBezTo>
                <a:cubicBezTo>
                  <a:pt x="1278" y="161"/>
                  <a:pt x="1280" y="162"/>
                  <a:pt x="1282" y="161"/>
                </a:cubicBezTo>
                <a:cubicBezTo>
                  <a:pt x="1285" y="161"/>
                  <a:pt x="1286" y="159"/>
                  <a:pt x="1286" y="155"/>
                </a:cubicBezTo>
                <a:cubicBezTo>
                  <a:pt x="1286" y="156"/>
                  <a:pt x="1285" y="156"/>
                  <a:pt x="1285" y="156"/>
                </a:cubicBezTo>
                <a:cubicBezTo>
                  <a:pt x="1285" y="158"/>
                  <a:pt x="1284" y="159"/>
                  <a:pt x="1283" y="160"/>
                </a:cubicBezTo>
                <a:cubicBezTo>
                  <a:pt x="1282" y="161"/>
                  <a:pt x="1280" y="161"/>
                  <a:pt x="1280" y="160"/>
                </a:cubicBezTo>
                <a:cubicBezTo>
                  <a:pt x="1279" y="160"/>
                  <a:pt x="1278" y="159"/>
                  <a:pt x="1278" y="158"/>
                </a:cubicBezTo>
                <a:cubicBezTo>
                  <a:pt x="1278" y="156"/>
                  <a:pt x="1279" y="154"/>
                  <a:pt x="1279" y="152"/>
                </a:cubicBezTo>
                <a:cubicBezTo>
                  <a:pt x="1282" y="153"/>
                  <a:pt x="1286" y="154"/>
                  <a:pt x="1289" y="154"/>
                </a:cubicBezTo>
                <a:cubicBezTo>
                  <a:pt x="1297" y="155"/>
                  <a:pt x="1303" y="154"/>
                  <a:pt x="1306" y="145"/>
                </a:cubicBezTo>
                <a:cubicBezTo>
                  <a:pt x="1307" y="140"/>
                  <a:pt x="1307" y="136"/>
                  <a:pt x="1306" y="130"/>
                </a:cubicBezTo>
                <a:cubicBezTo>
                  <a:pt x="1306" y="128"/>
                  <a:pt x="1305" y="127"/>
                  <a:pt x="1304" y="125"/>
                </a:cubicBezTo>
                <a:cubicBezTo>
                  <a:pt x="1303" y="123"/>
                  <a:pt x="1302" y="123"/>
                  <a:pt x="1301" y="125"/>
                </a:cubicBezTo>
                <a:cubicBezTo>
                  <a:pt x="1299" y="126"/>
                  <a:pt x="1298" y="128"/>
                  <a:pt x="1296" y="128"/>
                </a:cubicBezTo>
                <a:cubicBezTo>
                  <a:pt x="1295" y="129"/>
                  <a:pt x="1294" y="130"/>
                  <a:pt x="1295" y="131"/>
                </a:cubicBezTo>
                <a:cubicBezTo>
                  <a:pt x="1295" y="134"/>
                  <a:pt x="1295" y="137"/>
                  <a:pt x="1293" y="140"/>
                </a:cubicBezTo>
                <a:cubicBezTo>
                  <a:pt x="1293" y="138"/>
                  <a:pt x="1294" y="136"/>
                  <a:pt x="1294" y="135"/>
                </a:cubicBezTo>
                <a:cubicBezTo>
                  <a:pt x="1294" y="134"/>
                  <a:pt x="1293" y="134"/>
                  <a:pt x="1293" y="133"/>
                </a:cubicBezTo>
                <a:cubicBezTo>
                  <a:pt x="1293" y="134"/>
                  <a:pt x="1292" y="134"/>
                  <a:pt x="1292" y="134"/>
                </a:cubicBezTo>
                <a:cubicBezTo>
                  <a:pt x="1291" y="135"/>
                  <a:pt x="1290" y="137"/>
                  <a:pt x="1290" y="138"/>
                </a:cubicBezTo>
                <a:cubicBezTo>
                  <a:pt x="1289" y="138"/>
                  <a:pt x="1289" y="138"/>
                  <a:pt x="1289" y="138"/>
                </a:cubicBezTo>
                <a:cubicBezTo>
                  <a:pt x="1290" y="136"/>
                  <a:pt x="1290" y="135"/>
                  <a:pt x="1290" y="132"/>
                </a:cubicBezTo>
                <a:cubicBezTo>
                  <a:pt x="1289" y="133"/>
                  <a:pt x="1289" y="134"/>
                  <a:pt x="1288" y="134"/>
                </a:cubicBezTo>
                <a:cubicBezTo>
                  <a:pt x="1288" y="135"/>
                  <a:pt x="1287" y="136"/>
                  <a:pt x="1287" y="136"/>
                </a:cubicBezTo>
                <a:cubicBezTo>
                  <a:pt x="1287" y="133"/>
                  <a:pt x="1288" y="133"/>
                  <a:pt x="1293" y="132"/>
                </a:cubicBezTo>
                <a:cubicBezTo>
                  <a:pt x="1293" y="131"/>
                  <a:pt x="1292" y="130"/>
                  <a:pt x="1292" y="130"/>
                </a:cubicBezTo>
                <a:cubicBezTo>
                  <a:pt x="1290" y="131"/>
                  <a:pt x="1289" y="130"/>
                  <a:pt x="1288" y="127"/>
                </a:cubicBezTo>
                <a:cubicBezTo>
                  <a:pt x="1290" y="127"/>
                  <a:pt x="1291" y="126"/>
                  <a:pt x="1293" y="126"/>
                </a:cubicBezTo>
                <a:cubicBezTo>
                  <a:pt x="1291" y="124"/>
                  <a:pt x="1290" y="121"/>
                  <a:pt x="1287" y="121"/>
                </a:cubicBezTo>
                <a:cubicBezTo>
                  <a:pt x="1286" y="121"/>
                  <a:pt x="1286" y="120"/>
                  <a:pt x="1286" y="120"/>
                </a:cubicBezTo>
                <a:cubicBezTo>
                  <a:pt x="1284" y="118"/>
                  <a:pt x="1281" y="115"/>
                  <a:pt x="1278" y="113"/>
                </a:cubicBezTo>
                <a:cubicBezTo>
                  <a:pt x="1276" y="112"/>
                  <a:pt x="1273" y="111"/>
                  <a:pt x="1271" y="111"/>
                </a:cubicBezTo>
                <a:cubicBezTo>
                  <a:pt x="1268" y="112"/>
                  <a:pt x="1265" y="113"/>
                  <a:pt x="1262" y="114"/>
                </a:cubicBezTo>
                <a:cubicBezTo>
                  <a:pt x="1259" y="115"/>
                  <a:pt x="1256" y="117"/>
                  <a:pt x="1254" y="120"/>
                </a:cubicBezTo>
                <a:cubicBezTo>
                  <a:pt x="1256" y="120"/>
                  <a:pt x="1257" y="120"/>
                  <a:pt x="1258" y="120"/>
                </a:cubicBezTo>
                <a:cubicBezTo>
                  <a:pt x="1258" y="120"/>
                  <a:pt x="1257" y="121"/>
                  <a:pt x="1256" y="121"/>
                </a:cubicBezTo>
                <a:cubicBezTo>
                  <a:pt x="1254" y="121"/>
                  <a:pt x="1251" y="121"/>
                  <a:pt x="1249" y="123"/>
                </a:cubicBezTo>
                <a:cubicBezTo>
                  <a:pt x="1246" y="127"/>
                  <a:pt x="1242" y="130"/>
                  <a:pt x="1238" y="135"/>
                </a:cubicBezTo>
                <a:cubicBezTo>
                  <a:pt x="1237" y="137"/>
                  <a:pt x="1236" y="139"/>
                  <a:pt x="1235" y="142"/>
                </a:cubicBezTo>
                <a:cubicBezTo>
                  <a:pt x="1235" y="142"/>
                  <a:pt x="1235" y="143"/>
                  <a:pt x="1235" y="143"/>
                </a:cubicBezTo>
                <a:cubicBezTo>
                  <a:pt x="1236" y="145"/>
                  <a:pt x="1237" y="147"/>
                  <a:pt x="1239" y="149"/>
                </a:cubicBezTo>
                <a:cubicBezTo>
                  <a:pt x="1240" y="147"/>
                  <a:pt x="1241" y="146"/>
                  <a:pt x="1243" y="145"/>
                </a:cubicBezTo>
                <a:cubicBezTo>
                  <a:pt x="1242" y="146"/>
                  <a:pt x="1242" y="147"/>
                  <a:pt x="1241" y="149"/>
                </a:cubicBezTo>
                <a:cubicBezTo>
                  <a:pt x="1240" y="150"/>
                  <a:pt x="1239" y="151"/>
                  <a:pt x="1239" y="153"/>
                </a:cubicBezTo>
                <a:cubicBezTo>
                  <a:pt x="1239" y="153"/>
                  <a:pt x="1239" y="155"/>
                  <a:pt x="1239" y="155"/>
                </a:cubicBezTo>
                <a:cubicBezTo>
                  <a:pt x="1242" y="159"/>
                  <a:pt x="1245" y="159"/>
                  <a:pt x="1249" y="157"/>
                </a:cubicBezTo>
                <a:cubicBezTo>
                  <a:pt x="1251" y="155"/>
                  <a:pt x="1254" y="154"/>
                  <a:pt x="1257" y="153"/>
                </a:cubicBezTo>
                <a:cubicBezTo>
                  <a:pt x="1258" y="153"/>
                  <a:pt x="1260" y="152"/>
                  <a:pt x="1260" y="151"/>
                </a:cubicBezTo>
                <a:cubicBezTo>
                  <a:pt x="1260" y="147"/>
                  <a:pt x="1260" y="144"/>
                  <a:pt x="1260" y="141"/>
                </a:cubicBezTo>
                <a:cubicBezTo>
                  <a:pt x="1260" y="138"/>
                  <a:pt x="1260" y="135"/>
                  <a:pt x="1260" y="132"/>
                </a:cubicBezTo>
                <a:cubicBezTo>
                  <a:pt x="1260" y="134"/>
                  <a:pt x="1261" y="137"/>
                  <a:pt x="1261" y="140"/>
                </a:cubicBezTo>
                <a:cubicBezTo>
                  <a:pt x="1262" y="144"/>
                  <a:pt x="1262" y="149"/>
                  <a:pt x="1261" y="153"/>
                </a:cubicBezTo>
                <a:cubicBezTo>
                  <a:pt x="1260" y="154"/>
                  <a:pt x="1260" y="155"/>
                  <a:pt x="1259" y="155"/>
                </a:cubicBezTo>
                <a:cubicBezTo>
                  <a:pt x="1256" y="155"/>
                  <a:pt x="1252" y="157"/>
                  <a:pt x="1249" y="159"/>
                </a:cubicBezTo>
                <a:cubicBezTo>
                  <a:pt x="1244" y="162"/>
                  <a:pt x="1241" y="160"/>
                  <a:pt x="1237" y="156"/>
                </a:cubicBezTo>
                <a:cubicBezTo>
                  <a:pt x="1237" y="155"/>
                  <a:pt x="1237" y="154"/>
                  <a:pt x="1237" y="154"/>
                </a:cubicBezTo>
                <a:cubicBezTo>
                  <a:pt x="1238" y="151"/>
                  <a:pt x="1237" y="149"/>
                  <a:pt x="1236" y="147"/>
                </a:cubicBezTo>
                <a:cubicBezTo>
                  <a:pt x="1234" y="145"/>
                  <a:pt x="1232" y="143"/>
                  <a:pt x="1234" y="140"/>
                </a:cubicBezTo>
                <a:cubicBezTo>
                  <a:pt x="1234" y="138"/>
                  <a:pt x="1235" y="137"/>
                  <a:pt x="1236" y="135"/>
                </a:cubicBezTo>
                <a:cubicBezTo>
                  <a:pt x="1238" y="132"/>
                  <a:pt x="1240" y="130"/>
                  <a:pt x="1242" y="127"/>
                </a:cubicBezTo>
                <a:cubicBezTo>
                  <a:pt x="1242" y="127"/>
                  <a:pt x="1241" y="127"/>
                  <a:pt x="1241" y="127"/>
                </a:cubicBezTo>
                <a:cubicBezTo>
                  <a:pt x="1236" y="128"/>
                  <a:pt x="1232" y="130"/>
                  <a:pt x="1228" y="133"/>
                </a:cubicBezTo>
                <a:cubicBezTo>
                  <a:pt x="1223" y="138"/>
                  <a:pt x="1220" y="143"/>
                  <a:pt x="1220" y="149"/>
                </a:cubicBezTo>
                <a:cubicBezTo>
                  <a:pt x="1219" y="156"/>
                  <a:pt x="1222" y="162"/>
                  <a:pt x="1225" y="168"/>
                </a:cubicBezTo>
                <a:cubicBezTo>
                  <a:pt x="1226" y="169"/>
                  <a:pt x="1226" y="170"/>
                  <a:pt x="1226" y="172"/>
                </a:cubicBezTo>
                <a:cubicBezTo>
                  <a:pt x="1226" y="173"/>
                  <a:pt x="1226" y="175"/>
                  <a:pt x="1225" y="176"/>
                </a:cubicBezTo>
                <a:cubicBezTo>
                  <a:pt x="1224" y="178"/>
                  <a:pt x="1225" y="179"/>
                  <a:pt x="1226" y="179"/>
                </a:cubicBezTo>
                <a:cubicBezTo>
                  <a:pt x="1229" y="180"/>
                  <a:pt x="1232" y="180"/>
                  <a:pt x="1235" y="181"/>
                </a:cubicBezTo>
                <a:cubicBezTo>
                  <a:pt x="1236" y="181"/>
                  <a:pt x="1236" y="180"/>
                  <a:pt x="1236" y="180"/>
                </a:cubicBezTo>
                <a:cubicBezTo>
                  <a:pt x="1237" y="178"/>
                  <a:pt x="1237" y="177"/>
                  <a:pt x="1237" y="176"/>
                </a:cubicBezTo>
                <a:cubicBezTo>
                  <a:pt x="1239" y="174"/>
                  <a:pt x="1239" y="171"/>
                  <a:pt x="1239" y="168"/>
                </a:cubicBezTo>
                <a:cubicBezTo>
                  <a:pt x="1239" y="168"/>
                  <a:pt x="1239" y="167"/>
                  <a:pt x="1239" y="167"/>
                </a:cubicBezTo>
                <a:cubicBezTo>
                  <a:pt x="1239" y="166"/>
                  <a:pt x="1239" y="166"/>
                  <a:pt x="1239" y="166"/>
                </a:cubicBezTo>
                <a:cubicBezTo>
                  <a:pt x="1240" y="169"/>
                  <a:pt x="1241" y="169"/>
                  <a:pt x="1243" y="169"/>
                </a:cubicBezTo>
                <a:cubicBezTo>
                  <a:pt x="1244" y="169"/>
                  <a:pt x="1245" y="169"/>
                  <a:pt x="1246" y="169"/>
                </a:cubicBezTo>
                <a:cubicBezTo>
                  <a:pt x="1249" y="169"/>
                  <a:pt x="1252" y="170"/>
                  <a:pt x="1252" y="165"/>
                </a:cubicBezTo>
                <a:cubicBezTo>
                  <a:pt x="1252" y="168"/>
                  <a:pt x="1252" y="169"/>
                  <a:pt x="1252" y="170"/>
                </a:cubicBezTo>
                <a:cubicBezTo>
                  <a:pt x="1251" y="171"/>
                  <a:pt x="1250" y="172"/>
                  <a:pt x="1249" y="172"/>
                </a:cubicBezTo>
                <a:cubicBezTo>
                  <a:pt x="1247" y="173"/>
                  <a:pt x="1247" y="174"/>
                  <a:pt x="1247" y="175"/>
                </a:cubicBezTo>
                <a:cubicBezTo>
                  <a:pt x="1249" y="178"/>
                  <a:pt x="1250" y="180"/>
                  <a:pt x="1251" y="182"/>
                </a:cubicBezTo>
                <a:cubicBezTo>
                  <a:pt x="1253" y="183"/>
                  <a:pt x="1255" y="182"/>
                  <a:pt x="1256" y="181"/>
                </a:cubicBezTo>
                <a:cubicBezTo>
                  <a:pt x="1257" y="180"/>
                  <a:pt x="1258" y="179"/>
                  <a:pt x="1258" y="179"/>
                </a:cubicBezTo>
                <a:cubicBezTo>
                  <a:pt x="1260" y="177"/>
                  <a:pt x="1262" y="176"/>
                  <a:pt x="1263" y="175"/>
                </a:cubicBezTo>
                <a:cubicBezTo>
                  <a:pt x="1267" y="170"/>
                  <a:pt x="1269" y="164"/>
                  <a:pt x="1271" y="159"/>
                </a:cubicBezTo>
                <a:cubicBezTo>
                  <a:pt x="1271" y="158"/>
                  <a:pt x="1270" y="157"/>
                  <a:pt x="1270" y="157"/>
                </a:cubicBezTo>
                <a:cubicBezTo>
                  <a:pt x="1269" y="156"/>
                  <a:pt x="1268" y="155"/>
                  <a:pt x="1267" y="154"/>
                </a:cubicBezTo>
                <a:close/>
                <a:moveTo>
                  <a:pt x="1219" y="161"/>
                </a:moveTo>
                <a:cubicBezTo>
                  <a:pt x="1219" y="161"/>
                  <a:pt x="1217" y="162"/>
                  <a:pt x="1216" y="163"/>
                </a:cubicBezTo>
                <a:cubicBezTo>
                  <a:pt x="1215" y="164"/>
                  <a:pt x="1215" y="164"/>
                  <a:pt x="1215" y="165"/>
                </a:cubicBezTo>
                <a:cubicBezTo>
                  <a:pt x="1215" y="168"/>
                  <a:pt x="1219" y="172"/>
                  <a:pt x="1222" y="172"/>
                </a:cubicBezTo>
                <a:cubicBezTo>
                  <a:pt x="1224" y="172"/>
                  <a:pt x="1225" y="171"/>
                  <a:pt x="1224" y="169"/>
                </a:cubicBezTo>
                <a:cubicBezTo>
                  <a:pt x="1222" y="166"/>
                  <a:pt x="1221" y="163"/>
                  <a:pt x="1219" y="161"/>
                </a:cubicBezTo>
                <a:close/>
                <a:moveTo>
                  <a:pt x="1272" y="163"/>
                </a:moveTo>
                <a:cubicBezTo>
                  <a:pt x="1270" y="167"/>
                  <a:pt x="1267" y="172"/>
                  <a:pt x="1265" y="176"/>
                </a:cubicBezTo>
                <a:cubicBezTo>
                  <a:pt x="1268" y="176"/>
                  <a:pt x="1270" y="176"/>
                  <a:pt x="1273" y="176"/>
                </a:cubicBezTo>
                <a:cubicBezTo>
                  <a:pt x="1273" y="176"/>
                  <a:pt x="1274" y="175"/>
                  <a:pt x="1274" y="174"/>
                </a:cubicBezTo>
                <a:cubicBezTo>
                  <a:pt x="1274" y="172"/>
                  <a:pt x="1274" y="169"/>
                  <a:pt x="1273" y="167"/>
                </a:cubicBezTo>
                <a:cubicBezTo>
                  <a:pt x="1273" y="165"/>
                  <a:pt x="1273" y="164"/>
                  <a:pt x="1272" y="163"/>
                </a:cubicBezTo>
                <a:close/>
                <a:moveTo>
                  <a:pt x="1219" y="142"/>
                </a:moveTo>
                <a:cubicBezTo>
                  <a:pt x="1219" y="143"/>
                  <a:pt x="1218" y="143"/>
                  <a:pt x="1217" y="143"/>
                </a:cubicBezTo>
                <a:cubicBezTo>
                  <a:pt x="1217" y="143"/>
                  <a:pt x="1216" y="143"/>
                  <a:pt x="1216" y="143"/>
                </a:cubicBezTo>
                <a:cubicBezTo>
                  <a:pt x="1215" y="142"/>
                  <a:pt x="1215" y="142"/>
                  <a:pt x="1215" y="141"/>
                </a:cubicBezTo>
                <a:cubicBezTo>
                  <a:pt x="1216" y="139"/>
                  <a:pt x="1216" y="137"/>
                  <a:pt x="1217" y="135"/>
                </a:cubicBezTo>
                <a:cubicBezTo>
                  <a:pt x="1217" y="135"/>
                  <a:pt x="1217" y="135"/>
                  <a:pt x="1216" y="135"/>
                </a:cubicBezTo>
                <a:cubicBezTo>
                  <a:pt x="1215" y="136"/>
                  <a:pt x="1214" y="136"/>
                  <a:pt x="1213" y="138"/>
                </a:cubicBezTo>
                <a:cubicBezTo>
                  <a:pt x="1213" y="139"/>
                  <a:pt x="1214" y="144"/>
                  <a:pt x="1216" y="145"/>
                </a:cubicBezTo>
                <a:cubicBezTo>
                  <a:pt x="1217" y="145"/>
                  <a:pt x="1219" y="144"/>
                  <a:pt x="1219" y="142"/>
                </a:cubicBezTo>
                <a:close/>
                <a:moveTo>
                  <a:pt x="1219" y="161"/>
                </a:moveTo>
                <a:cubicBezTo>
                  <a:pt x="1219" y="161"/>
                  <a:pt x="1217" y="162"/>
                  <a:pt x="1216" y="163"/>
                </a:cubicBezTo>
                <a:cubicBezTo>
                  <a:pt x="1216" y="164"/>
                  <a:pt x="1215" y="165"/>
                  <a:pt x="1215" y="165"/>
                </a:cubicBezTo>
                <a:cubicBezTo>
                  <a:pt x="1215" y="168"/>
                  <a:pt x="1219" y="173"/>
                  <a:pt x="1223" y="172"/>
                </a:cubicBezTo>
                <a:cubicBezTo>
                  <a:pt x="1224" y="172"/>
                  <a:pt x="1225" y="171"/>
                  <a:pt x="1224" y="169"/>
                </a:cubicBezTo>
                <a:cubicBezTo>
                  <a:pt x="1223" y="166"/>
                  <a:pt x="1221" y="163"/>
                  <a:pt x="1219" y="161"/>
                </a:cubicBezTo>
                <a:close/>
                <a:moveTo>
                  <a:pt x="1272" y="163"/>
                </a:moveTo>
                <a:cubicBezTo>
                  <a:pt x="1270" y="167"/>
                  <a:pt x="1267" y="172"/>
                  <a:pt x="1265" y="176"/>
                </a:cubicBezTo>
                <a:cubicBezTo>
                  <a:pt x="1268" y="176"/>
                  <a:pt x="1270" y="177"/>
                  <a:pt x="1273" y="176"/>
                </a:cubicBezTo>
                <a:cubicBezTo>
                  <a:pt x="1273" y="176"/>
                  <a:pt x="1274" y="175"/>
                  <a:pt x="1274" y="175"/>
                </a:cubicBezTo>
                <a:cubicBezTo>
                  <a:pt x="1274" y="172"/>
                  <a:pt x="1274" y="169"/>
                  <a:pt x="1273" y="167"/>
                </a:cubicBezTo>
                <a:cubicBezTo>
                  <a:pt x="1273" y="165"/>
                  <a:pt x="1273" y="164"/>
                  <a:pt x="1272" y="163"/>
                </a:cubicBezTo>
                <a:close/>
                <a:moveTo>
                  <a:pt x="1220" y="143"/>
                </a:moveTo>
                <a:cubicBezTo>
                  <a:pt x="1219" y="143"/>
                  <a:pt x="1218" y="143"/>
                  <a:pt x="1218" y="143"/>
                </a:cubicBezTo>
                <a:cubicBezTo>
                  <a:pt x="1217" y="143"/>
                  <a:pt x="1216" y="143"/>
                  <a:pt x="1216" y="143"/>
                </a:cubicBezTo>
                <a:cubicBezTo>
                  <a:pt x="1216" y="143"/>
                  <a:pt x="1215" y="142"/>
                  <a:pt x="1215" y="141"/>
                </a:cubicBezTo>
                <a:cubicBezTo>
                  <a:pt x="1216" y="139"/>
                  <a:pt x="1216" y="137"/>
                  <a:pt x="1217" y="135"/>
                </a:cubicBezTo>
                <a:cubicBezTo>
                  <a:pt x="1217" y="135"/>
                  <a:pt x="1217" y="135"/>
                  <a:pt x="1216" y="135"/>
                </a:cubicBezTo>
                <a:cubicBezTo>
                  <a:pt x="1216" y="136"/>
                  <a:pt x="1214" y="136"/>
                  <a:pt x="1214" y="138"/>
                </a:cubicBezTo>
                <a:cubicBezTo>
                  <a:pt x="1213" y="139"/>
                  <a:pt x="1214" y="144"/>
                  <a:pt x="1216" y="145"/>
                </a:cubicBezTo>
                <a:cubicBezTo>
                  <a:pt x="1218" y="146"/>
                  <a:pt x="1220" y="145"/>
                  <a:pt x="1220" y="143"/>
                </a:cubicBezTo>
                <a:close/>
                <a:moveTo>
                  <a:pt x="1271" y="134"/>
                </a:moveTo>
                <a:cubicBezTo>
                  <a:pt x="1275" y="131"/>
                  <a:pt x="1275" y="131"/>
                  <a:pt x="1279" y="129"/>
                </a:cubicBezTo>
                <a:cubicBezTo>
                  <a:pt x="1279" y="131"/>
                  <a:pt x="1280" y="133"/>
                  <a:pt x="1281" y="133"/>
                </a:cubicBezTo>
                <a:cubicBezTo>
                  <a:pt x="1279" y="134"/>
                  <a:pt x="1277" y="135"/>
                  <a:pt x="1275" y="137"/>
                </a:cubicBezTo>
                <a:cubicBezTo>
                  <a:pt x="1274" y="136"/>
                  <a:pt x="1274" y="135"/>
                  <a:pt x="1273" y="134"/>
                </a:cubicBezTo>
                <a:cubicBezTo>
                  <a:pt x="1273" y="134"/>
                  <a:pt x="1272" y="134"/>
                  <a:pt x="1271" y="134"/>
                </a:cubicBezTo>
                <a:close/>
                <a:moveTo>
                  <a:pt x="1277" y="134"/>
                </a:moveTo>
                <a:cubicBezTo>
                  <a:pt x="1277" y="133"/>
                  <a:pt x="1276" y="133"/>
                  <a:pt x="1275" y="133"/>
                </a:cubicBezTo>
                <a:cubicBezTo>
                  <a:pt x="1275" y="133"/>
                  <a:pt x="1274" y="134"/>
                  <a:pt x="1274" y="134"/>
                </a:cubicBezTo>
                <a:cubicBezTo>
                  <a:pt x="1274" y="135"/>
                  <a:pt x="1275" y="135"/>
                  <a:pt x="1275" y="135"/>
                </a:cubicBezTo>
                <a:cubicBezTo>
                  <a:pt x="1276" y="135"/>
                  <a:pt x="1276" y="135"/>
                  <a:pt x="1277" y="134"/>
                </a:cubicBezTo>
                <a:close/>
                <a:moveTo>
                  <a:pt x="1259" y="124"/>
                </a:moveTo>
                <a:cubicBezTo>
                  <a:pt x="1252" y="123"/>
                  <a:pt x="1249" y="126"/>
                  <a:pt x="1248" y="134"/>
                </a:cubicBezTo>
                <a:cubicBezTo>
                  <a:pt x="1249" y="132"/>
                  <a:pt x="1250" y="129"/>
                  <a:pt x="1252" y="127"/>
                </a:cubicBezTo>
                <a:cubicBezTo>
                  <a:pt x="1252" y="127"/>
                  <a:pt x="1252" y="127"/>
                  <a:pt x="1252" y="127"/>
                </a:cubicBezTo>
                <a:cubicBezTo>
                  <a:pt x="1252" y="128"/>
                  <a:pt x="1252" y="129"/>
                  <a:pt x="1252" y="130"/>
                </a:cubicBezTo>
                <a:cubicBezTo>
                  <a:pt x="1254" y="126"/>
                  <a:pt x="1255" y="124"/>
                  <a:pt x="1259" y="124"/>
                </a:cubicBezTo>
                <a:close/>
                <a:moveTo>
                  <a:pt x="1302" y="126"/>
                </a:moveTo>
                <a:cubicBezTo>
                  <a:pt x="1300" y="127"/>
                  <a:pt x="1298" y="128"/>
                  <a:pt x="1297" y="130"/>
                </a:cubicBezTo>
                <a:cubicBezTo>
                  <a:pt x="1299" y="130"/>
                  <a:pt x="1301" y="128"/>
                  <a:pt x="1302" y="126"/>
                </a:cubicBezTo>
                <a:close/>
                <a:moveTo>
                  <a:pt x="1269" y="128"/>
                </a:moveTo>
                <a:cubicBezTo>
                  <a:pt x="1270" y="126"/>
                  <a:pt x="1271" y="125"/>
                  <a:pt x="1272" y="124"/>
                </a:cubicBezTo>
                <a:cubicBezTo>
                  <a:pt x="1269" y="125"/>
                  <a:pt x="1268" y="126"/>
                  <a:pt x="1269" y="128"/>
                </a:cubicBezTo>
                <a:close/>
                <a:moveTo>
                  <a:pt x="1279" y="149"/>
                </a:moveTo>
                <a:cubicBezTo>
                  <a:pt x="1277" y="150"/>
                  <a:pt x="1276" y="150"/>
                  <a:pt x="1276" y="151"/>
                </a:cubicBezTo>
                <a:cubicBezTo>
                  <a:pt x="1277" y="151"/>
                  <a:pt x="1278" y="150"/>
                  <a:pt x="1279" y="149"/>
                </a:cubicBezTo>
                <a:close/>
                <a:moveTo>
                  <a:pt x="1278" y="134"/>
                </a:moveTo>
                <a:cubicBezTo>
                  <a:pt x="1277" y="133"/>
                  <a:pt x="1276" y="133"/>
                  <a:pt x="1276" y="133"/>
                </a:cubicBezTo>
                <a:cubicBezTo>
                  <a:pt x="1275" y="133"/>
                  <a:pt x="1274" y="134"/>
                  <a:pt x="1274" y="134"/>
                </a:cubicBezTo>
                <a:cubicBezTo>
                  <a:pt x="1274" y="134"/>
                  <a:pt x="1275" y="135"/>
                  <a:pt x="1275" y="135"/>
                </a:cubicBezTo>
                <a:cubicBezTo>
                  <a:pt x="1276" y="135"/>
                  <a:pt x="1276" y="134"/>
                  <a:pt x="1278" y="134"/>
                </a:cubicBezTo>
                <a:close/>
                <a:moveTo>
                  <a:pt x="1568" y="111"/>
                </a:moveTo>
                <a:cubicBezTo>
                  <a:pt x="1568" y="111"/>
                  <a:pt x="1568" y="111"/>
                  <a:pt x="1568" y="111"/>
                </a:cubicBezTo>
                <a:cubicBezTo>
                  <a:pt x="1564" y="111"/>
                  <a:pt x="1564" y="111"/>
                  <a:pt x="1564" y="111"/>
                </a:cubicBezTo>
                <a:cubicBezTo>
                  <a:pt x="1562" y="113"/>
                  <a:pt x="1561" y="114"/>
                  <a:pt x="1558" y="115"/>
                </a:cubicBezTo>
                <a:cubicBezTo>
                  <a:pt x="1557" y="116"/>
                  <a:pt x="1555" y="117"/>
                  <a:pt x="1553" y="118"/>
                </a:cubicBezTo>
                <a:cubicBezTo>
                  <a:pt x="1551" y="119"/>
                  <a:pt x="1550" y="120"/>
                  <a:pt x="1548" y="121"/>
                </a:cubicBezTo>
                <a:cubicBezTo>
                  <a:pt x="1546" y="121"/>
                  <a:pt x="1544" y="122"/>
                  <a:pt x="1543" y="122"/>
                </a:cubicBezTo>
                <a:cubicBezTo>
                  <a:pt x="1543" y="122"/>
                  <a:pt x="1543" y="122"/>
                  <a:pt x="1543" y="132"/>
                </a:cubicBezTo>
                <a:cubicBezTo>
                  <a:pt x="1545" y="132"/>
                  <a:pt x="1548" y="131"/>
                  <a:pt x="1550" y="129"/>
                </a:cubicBezTo>
                <a:cubicBezTo>
                  <a:pt x="1553" y="129"/>
                  <a:pt x="1556" y="127"/>
                  <a:pt x="1557" y="126"/>
                </a:cubicBezTo>
                <a:cubicBezTo>
                  <a:pt x="1557" y="126"/>
                  <a:pt x="1557" y="126"/>
                  <a:pt x="1557" y="185"/>
                </a:cubicBezTo>
                <a:cubicBezTo>
                  <a:pt x="1557" y="185"/>
                  <a:pt x="1557" y="185"/>
                  <a:pt x="1568" y="185"/>
                </a:cubicBezTo>
                <a:cubicBezTo>
                  <a:pt x="1568" y="185"/>
                  <a:pt x="1568" y="185"/>
                  <a:pt x="1568" y="111"/>
                </a:cubicBezTo>
                <a:close/>
                <a:moveTo>
                  <a:pt x="1690" y="111"/>
                </a:moveTo>
                <a:cubicBezTo>
                  <a:pt x="1690" y="111"/>
                  <a:pt x="1690" y="111"/>
                  <a:pt x="1690" y="111"/>
                </a:cubicBezTo>
                <a:cubicBezTo>
                  <a:pt x="1685" y="111"/>
                  <a:pt x="1685" y="111"/>
                  <a:pt x="1685" y="111"/>
                </a:cubicBezTo>
                <a:cubicBezTo>
                  <a:pt x="1683" y="113"/>
                  <a:pt x="1682" y="114"/>
                  <a:pt x="1679" y="115"/>
                </a:cubicBezTo>
                <a:cubicBezTo>
                  <a:pt x="1678" y="116"/>
                  <a:pt x="1676" y="117"/>
                  <a:pt x="1674" y="118"/>
                </a:cubicBezTo>
                <a:cubicBezTo>
                  <a:pt x="1673" y="119"/>
                  <a:pt x="1670" y="120"/>
                  <a:pt x="1669" y="121"/>
                </a:cubicBezTo>
                <a:cubicBezTo>
                  <a:pt x="1667" y="121"/>
                  <a:pt x="1665" y="122"/>
                  <a:pt x="1663" y="122"/>
                </a:cubicBezTo>
                <a:cubicBezTo>
                  <a:pt x="1663" y="122"/>
                  <a:pt x="1663" y="122"/>
                  <a:pt x="1663" y="132"/>
                </a:cubicBezTo>
                <a:cubicBezTo>
                  <a:pt x="1666" y="132"/>
                  <a:pt x="1669" y="131"/>
                  <a:pt x="1672" y="129"/>
                </a:cubicBezTo>
                <a:cubicBezTo>
                  <a:pt x="1674" y="129"/>
                  <a:pt x="1676" y="127"/>
                  <a:pt x="1679" y="126"/>
                </a:cubicBezTo>
                <a:cubicBezTo>
                  <a:pt x="1679" y="126"/>
                  <a:pt x="1679" y="126"/>
                  <a:pt x="1679" y="185"/>
                </a:cubicBezTo>
                <a:cubicBezTo>
                  <a:pt x="1679" y="185"/>
                  <a:pt x="1679" y="185"/>
                  <a:pt x="1690" y="185"/>
                </a:cubicBezTo>
                <a:cubicBezTo>
                  <a:pt x="1690" y="185"/>
                  <a:pt x="1690" y="185"/>
                  <a:pt x="1690" y="111"/>
                </a:cubicBezTo>
                <a:close/>
                <a:moveTo>
                  <a:pt x="1737" y="111"/>
                </a:moveTo>
                <a:cubicBezTo>
                  <a:pt x="1737" y="111"/>
                  <a:pt x="1737" y="111"/>
                  <a:pt x="1737" y="111"/>
                </a:cubicBezTo>
                <a:cubicBezTo>
                  <a:pt x="1732" y="111"/>
                  <a:pt x="1732" y="111"/>
                  <a:pt x="1732" y="111"/>
                </a:cubicBezTo>
                <a:cubicBezTo>
                  <a:pt x="1730" y="113"/>
                  <a:pt x="1728" y="114"/>
                  <a:pt x="1726" y="115"/>
                </a:cubicBezTo>
                <a:cubicBezTo>
                  <a:pt x="1725" y="116"/>
                  <a:pt x="1722" y="117"/>
                  <a:pt x="1721" y="118"/>
                </a:cubicBezTo>
                <a:cubicBezTo>
                  <a:pt x="1720" y="119"/>
                  <a:pt x="1717" y="120"/>
                  <a:pt x="1716" y="121"/>
                </a:cubicBezTo>
                <a:cubicBezTo>
                  <a:pt x="1714" y="121"/>
                  <a:pt x="1712" y="122"/>
                  <a:pt x="1710" y="122"/>
                </a:cubicBezTo>
                <a:cubicBezTo>
                  <a:pt x="1710" y="122"/>
                  <a:pt x="1710" y="122"/>
                  <a:pt x="1710" y="132"/>
                </a:cubicBezTo>
                <a:cubicBezTo>
                  <a:pt x="1713" y="132"/>
                  <a:pt x="1716" y="131"/>
                  <a:pt x="1718" y="129"/>
                </a:cubicBezTo>
                <a:cubicBezTo>
                  <a:pt x="1721" y="129"/>
                  <a:pt x="1723" y="127"/>
                  <a:pt x="1725" y="126"/>
                </a:cubicBezTo>
                <a:cubicBezTo>
                  <a:pt x="1725" y="126"/>
                  <a:pt x="1725" y="126"/>
                  <a:pt x="1725" y="185"/>
                </a:cubicBezTo>
                <a:cubicBezTo>
                  <a:pt x="1725" y="185"/>
                  <a:pt x="1725" y="185"/>
                  <a:pt x="1737" y="185"/>
                </a:cubicBezTo>
                <a:cubicBezTo>
                  <a:pt x="1737" y="185"/>
                  <a:pt x="1737" y="185"/>
                  <a:pt x="1737" y="111"/>
                </a:cubicBezTo>
                <a:close/>
                <a:moveTo>
                  <a:pt x="1783" y="111"/>
                </a:moveTo>
                <a:cubicBezTo>
                  <a:pt x="1783" y="111"/>
                  <a:pt x="1783" y="111"/>
                  <a:pt x="1783" y="111"/>
                </a:cubicBezTo>
                <a:cubicBezTo>
                  <a:pt x="1779" y="111"/>
                  <a:pt x="1779" y="111"/>
                  <a:pt x="1779" y="111"/>
                </a:cubicBezTo>
                <a:cubicBezTo>
                  <a:pt x="1777" y="113"/>
                  <a:pt x="1775" y="114"/>
                  <a:pt x="1773" y="115"/>
                </a:cubicBezTo>
                <a:cubicBezTo>
                  <a:pt x="1772" y="116"/>
                  <a:pt x="1769" y="117"/>
                  <a:pt x="1768" y="118"/>
                </a:cubicBezTo>
                <a:cubicBezTo>
                  <a:pt x="1766" y="119"/>
                  <a:pt x="1764" y="119"/>
                  <a:pt x="1762" y="120"/>
                </a:cubicBezTo>
                <a:cubicBezTo>
                  <a:pt x="1761" y="121"/>
                  <a:pt x="1759" y="121"/>
                  <a:pt x="1757" y="122"/>
                </a:cubicBezTo>
                <a:cubicBezTo>
                  <a:pt x="1757" y="122"/>
                  <a:pt x="1757" y="122"/>
                  <a:pt x="1757" y="132"/>
                </a:cubicBezTo>
                <a:cubicBezTo>
                  <a:pt x="1760" y="132"/>
                  <a:pt x="1763" y="130"/>
                  <a:pt x="1765" y="129"/>
                </a:cubicBezTo>
                <a:cubicBezTo>
                  <a:pt x="1767" y="129"/>
                  <a:pt x="1770" y="127"/>
                  <a:pt x="1772" y="126"/>
                </a:cubicBezTo>
                <a:cubicBezTo>
                  <a:pt x="1772" y="126"/>
                  <a:pt x="1772" y="126"/>
                  <a:pt x="1772" y="185"/>
                </a:cubicBezTo>
                <a:cubicBezTo>
                  <a:pt x="1772" y="185"/>
                  <a:pt x="1772" y="185"/>
                  <a:pt x="1783" y="185"/>
                </a:cubicBezTo>
                <a:cubicBezTo>
                  <a:pt x="1783" y="185"/>
                  <a:pt x="1783" y="185"/>
                  <a:pt x="1783" y="111"/>
                </a:cubicBezTo>
                <a:close/>
                <a:moveTo>
                  <a:pt x="1589" y="144"/>
                </a:moveTo>
                <a:cubicBezTo>
                  <a:pt x="1589" y="144"/>
                  <a:pt x="1589" y="144"/>
                  <a:pt x="1589" y="144"/>
                </a:cubicBezTo>
                <a:cubicBezTo>
                  <a:pt x="1588" y="152"/>
                  <a:pt x="1588" y="152"/>
                  <a:pt x="1588" y="152"/>
                </a:cubicBezTo>
                <a:cubicBezTo>
                  <a:pt x="1595" y="152"/>
                  <a:pt x="1595" y="155"/>
                  <a:pt x="1595" y="158"/>
                </a:cubicBezTo>
                <a:cubicBezTo>
                  <a:pt x="1595" y="160"/>
                  <a:pt x="1595" y="162"/>
                  <a:pt x="1595" y="165"/>
                </a:cubicBezTo>
                <a:cubicBezTo>
                  <a:pt x="1595" y="167"/>
                  <a:pt x="1594" y="170"/>
                  <a:pt x="1594" y="172"/>
                </a:cubicBezTo>
                <a:cubicBezTo>
                  <a:pt x="1594" y="181"/>
                  <a:pt x="1600" y="185"/>
                  <a:pt x="1609" y="185"/>
                </a:cubicBezTo>
                <a:cubicBezTo>
                  <a:pt x="1609" y="185"/>
                  <a:pt x="1609" y="185"/>
                  <a:pt x="1613" y="185"/>
                </a:cubicBezTo>
                <a:cubicBezTo>
                  <a:pt x="1613" y="185"/>
                  <a:pt x="1613" y="185"/>
                  <a:pt x="1613" y="176"/>
                </a:cubicBezTo>
                <a:cubicBezTo>
                  <a:pt x="1613" y="176"/>
                  <a:pt x="1613" y="176"/>
                  <a:pt x="1611" y="176"/>
                </a:cubicBezTo>
                <a:cubicBezTo>
                  <a:pt x="1607" y="176"/>
                  <a:pt x="1606" y="173"/>
                  <a:pt x="1606" y="170"/>
                </a:cubicBezTo>
                <a:cubicBezTo>
                  <a:pt x="1606" y="168"/>
                  <a:pt x="1606" y="167"/>
                  <a:pt x="1607" y="165"/>
                </a:cubicBezTo>
                <a:cubicBezTo>
                  <a:pt x="1607" y="163"/>
                  <a:pt x="1607" y="161"/>
                  <a:pt x="1607" y="159"/>
                </a:cubicBezTo>
                <a:cubicBezTo>
                  <a:pt x="1607" y="151"/>
                  <a:pt x="1604" y="149"/>
                  <a:pt x="1598" y="148"/>
                </a:cubicBezTo>
                <a:cubicBezTo>
                  <a:pt x="1598" y="148"/>
                  <a:pt x="1598" y="148"/>
                  <a:pt x="1598" y="147"/>
                </a:cubicBezTo>
                <a:cubicBezTo>
                  <a:pt x="1604" y="146"/>
                  <a:pt x="1607" y="144"/>
                  <a:pt x="1607" y="136"/>
                </a:cubicBezTo>
                <a:cubicBezTo>
                  <a:pt x="1607" y="134"/>
                  <a:pt x="1607" y="132"/>
                  <a:pt x="1607" y="130"/>
                </a:cubicBezTo>
                <a:cubicBezTo>
                  <a:pt x="1606" y="129"/>
                  <a:pt x="1606" y="127"/>
                  <a:pt x="1606" y="126"/>
                </a:cubicBezTo>
                <a:cubicBezTo>
                  <a:pt x="1606" y="122"/>
                  <a:pt x="1607" y="120"/>
                  <a:pt x="1611" y="120"/>
                </a:cubicBezTo>
                <a:cubicBezTo>
                  <a:pt x="1611" y="120"/>
                  <a:pt x="1611" y="120"/>
                  <a:pt x="1613" y="120"/>
                </a:cubicBezTo>
                <a:cubicBezTo>
                  <a:pt x="1613" y="120"/>
                  <a:pt x="1613" y="120"/>
                  <a:pt x="1613" y="110"/>
                </a:cubicBezTo>
                <a:cubicBezTo>
                  <a:pt x="1613" y="110"/>
                  <a:pt x="1613" y="110"/>
                  <a:pt x="1609" y="110"/>
                </a:cubicBezTo>
                <a:cubicBezTo>
                  <a:pt x="1600" y="110"/>
                  <a:pt x="1594" y="114"/>
                  <a:pt x="1594" y="123"/>
                </a:cubicBezTo>
                <a:cubicBezTo>
                  <a:pt x="1594" y="125"/>
                  <a:pt x="1595" y="128"/>
                  <a:pt x="1595" y="130"/>
                </a:cubicBezTo>
                <a:cubicBezTo>
                  <a:pt x="1595" y="133"/>
                  <a:pt x="1595" y="135"/>
                  <a:pt x="1595" y="137"/>
                </a:cubicBezTo>
                <a:cubicBezTo>
                  <a:pt x="1595" y="140"/>
                  <a:pt x="1595" y="143"/>
                  <a:pt x="1589" y="144"/>
                </a:cubicBezTo>
                <a:close/>
                <a:moveTo>
                  <a:pt x="1643" y="152"/>
                </a:moveTo>
                <a:cubicBezTo>
                  <a:pt x="1643" y="152"/>
                  <a:pt x="1643" y="152"/>
                  <a:pt x="1643" y="152"/>
                </a:cubicBezTo>
                <a:cubicBezTo>
                  <a:pt x="1643" y="144"/>
                  <a:pt x="1643" y="144"/>
                  <a:pt x="1643" y="144"/>
                </a:cubicBezTo>
                <a:cubicBezTo>
                  <a:pt x="1637" y="143"/>
                  <a:pt x="1637" y="140"/>
                  <a:pt x="1637" y="137"/>
                </a:cubicBezTo>
                <a:cubicBezTo>
                  <a:pt x="1637" y="135"/>
                  <a:pt x="1637" y="133"/>
                  <a:pt x="1637" y="130"/>
                </a:cubicBezTo>
                <a:cubicBezTo>
                  <a:pt x="1637" y="128"/>
                  <a:pt x="1637" y="125"/>
                  <a:pt x="1637" y="123"/>
                </a:cubicBezTo>
                <a:cubicBezTo>
                  <a:pt x="1637" y="114"/>
                  <a:pt x="1632" y="110"/>
                  <a:pt x="1623" y="110"/>
                </a:cubicBezTo>
                <a:cubicBezTo>
                  <a:pt x="1623" y="110"/>
                  <a:pt x="1623" y="110"/>
                  <a:pt x="1619" y="110"/>
                </a:cubicBezTo>
                <a:cubicBezTo>
                  <a:pt x="1619" y="110"/>
                  <a:pt x="1619" y="110"/>
                  <a:pt x="1619" y="120"/>
                </a:cubicBezTo>
                <a:cubicBezTo>
                  <a:pt x="1619" y="120"/>
                  <a:pt x="1619" y="120"/>
                  <a:pt x="1621" y="120"/>
                </a:cubicBezTo>
                <a:cubicBezTo>
                  <a:pt x="1625" y="120"/>
                  <a:pt x="1626" y="122"/>
                  <a:pt x="1626" y="126"/>
                </a:cubicBezTo>
                <a:cubicBezTo>
                  <a:pt x="1626" y="127"/>
                  <a:pt x="1626" y="129"/>
                  <a:pt x="1626" y="130"/>
                </a:cubicBezTo>
                <a:cubicBezTo>
                  <a:pt x="1625" y="132"/>
                  <a:pt x="1625" y="134"/>
                  <a:pt x="1625" y="136"/>
                </a:cubicBezTo>
                <a:cubicBezTo>
                  <a:pt x="1625" y="144"/>
                  <a:pt x="1628" y="146"/>
                  <a:pt x="1634" y="147"/>
                </a:cubicBezTo>
                <a:cubicBezTo>
                  <a:pt x="1634" y="147"/>
                  <a:pt x="1634" y="147"/>
                  <a:pt x="1634" y="148"/>
                </a:cubicBezTo>
                <a:cubicBezTo>
                  <a:pt x="1628" y="149"/>
                  <a:pt x="1625" y="151"/>
                  <a:pt x="1625" y="159"/>
                </a:cubicBezTo>
                <a:cubicBezTo>
                  <a:pt x="1625" y="161"/>
                  <a:pt x="1625" y="163"/>
                  <a:pt x="1626" y="165"/>
                </a:cubicBezTo>
                <a:cubicBezTo>
                  <a:pt x="1626" y="167"/>
                  <a:pt x="1626" y="168"/>
                  <a:pt x="1626" y="170"/>
                </a:cubicBezTo>
                <a:cubicBezTo>
                  <a:pt x="1626" y="173"/>
                  <a:pt x="1625" y="176"/>
                  <a:pt x="1621" y="176"/>
                </a:cubicBezTo>
                <a:cubicBezTo>
                  <a:pt x="1621" y="176"/>
                  <a:pt x="1621" y="176"/>
                  <a:pt x="1619" y="176"/>
                </a:cubicBezTo>
                <a:cubicBezTo>
                  <a:pt x="1619" y="176"/>
                  <a:pt x="1619" y="176"/>
                  <a:pt x="1619" y="185"/>
                </a:cubicBezTo>
                <a:cubicBezTo>
                  <a:pt x="1619" y="185"/>
                  <a:pt x="1619" y="185"/>
                  <a:pt x="1623" y="185"/>
                </a:cubicBezTo>
                <a:cubicBezTo>
                  <a:pt x="1632" y="185"/>
                  <a:pt x="1637" y="181"/>
                  <a:pt x="1637" y="172"/>
                </a:cubicBezTo>
                <a:cubicBezTo>
                  <a:pt x="1637" y="170"/>
                  <a:pt x="1637" y="167"/>
                  <a:pt x="1637" y="165"/>
                </a:cubicBezTo>
                <a:cubicBezTo>
                  <a:pt x="1637" y="162"/>
                  <a:pt x="1637" y="160"/>
                  <a:pt x="1637" y="158"/>
                </a:cubicBezTo>
                <a:cubicBezTo>
                  <a:pt x="1637" y="155"/>
                  <a:pt x="1637" y="152"/>
                  <a:pt x="1643" y="152"/>
                </a:cubicBezTo>
                <a:close/>
                <a:moveTo>
                  <a:pt x="1827" y="185"/>
                </a:moveTo>
                <a:cubicBezTo>
                  <a:pt x="1820" y="185"/>
                  <a:pt x="1813" y="182"/>
                  <a:pt x="1809" y="176"/>
                </a:cubicBezTo>
                <a:cubicBezTo>
                  <a:pt x="1805" y="169"/>
                  <a:pt x="1803" y="161"/>
                  <a:pt x="1803" y="148"/>
                </a:cubicBezTo>
                <a:cubicBezTo>
                  <a:pt x="1803" y="135"/>
                  <a:pt x="1805" y="126"/>
                  <a:pt x="1809" y="119"/>
                </a:cubicBezTo>
                <a:cubicBezTo>
                  <a:pt x="1814" y="112"/>
                  <a:pt x="1820" y="109"/>
                  <a:pt x="1829" y="109"/>
                </a:cubicBezTo>
                <a:cubicBezTo>
                  <a:pt x="1846" y="109"/>
                  <a:pt x="1854" y="121"/>
                  <a:pt x="1854" y="147"/>
                </a:cubicBezTo>
                <a:cubicBezTo>
                  <a:pt x="1854" y="159"/>
                  <a:pt x="1851" y="169"/>
                  <a:pt x="1846" y="175"/>
                </a:cubicBezTo>
                <a:cubicBezTo>
                  <a:pt x="1842" y="182"/>
                  <a:pt x="1835" y="185"/>
                  <a:pt x="1827" y="185"/>
                </a:cubicBezTo>
                <a:close/>
                <a:moveTo>
                  <a:pt x="1829" y="118"/>
                </a:moveTo>
                <a:cubicBezTo>
                  <a:pt x="1819" y="118"/>
                  <a:pt x="1815" y="129"/>
                  <a:pt x="1815" y="148"/>
                </a:cubicBezTo>
                <a:cubicBezTo>
                  <a:pt x="1815" y="166"/>
                  <a:pt x="1819" y="175"/>
                  <a:pt x="1828" y="175"/>
                </a:cubicBezTo>
                <a:cubicBezTo>
                  <a:pt x="1837" y="175"/>
                  <a:pt x="1841" y="166"/>
                  <a:pt x="1841" y="147"/>
                </a:cubicBezTo>
                <a:cubicBezTo>
                  <a:pt x="1841" y="128"/>
                  <a:pt x="1837" y="118"/>
                  <a:pt x="1829" y="118"/>
                </a:cubicBezTo>
                <a:close/>
                <a:moveTo>
                  <a:pt x="1897" y="185"/>
                </a:moveTo>
                <a:cubicBezTo>
                  <a:pt x="1890" y="185"/>
                  <a:pt x="1884" y="182"/>
                  <a:pt x="1880" y="176"/>
                </a:cubicBezTo>
                <a:cubicBezTo>
                  <a:pt x="1875" y="169"/>
                  <a:pt x="1873" y="161"/>
                  <a:pt x="1873" y="148"/>
                </a:cubicBezTo>
                <a:cubicBezTo>
                  <a:pt x="1873" y="135"/>
                  <a:pt x="1875" y="126"/>
                  <a:pt x="1880" y="119"/>
                </a:cubicBezTo>
                <a:cubicBezTo>
                  <a:pt x="1884" y="112"/>
                  <a:pt x="1891" y="109"/>
                  <a:pt x="1900" y="109"/>
                </a:cubicBezTo>
                <a:cubicBezTo>
                  <a:pt x="1916" y="109"/>
                  <a:pt x="1924" y="121"/>
                  <a:pt x="1924" y="147"/>
                </a:cubicBezTo>
                <a:cubicBezTo>
                  <a:pt x="1924" y="159"/>
                  <a:pt x="1922" y="169"/>
                  <a:pt x="1917" y="175"/>
                </a:cubicBezTo>
                <a:cubicBezTo>
                  <a:pt x="1912" y="182"/>
                  <a:pt x="1906" y="185"/>
                  <a:pt x="1897" y="185"/>
                </a:cubicBezTo>
                <a:close/>
                <a:moveTo>
                  <a:pt x="1899" y="118"/>
                </a:moveTo>
                <a:cubicBezTo>
                  <a:pt x="1890" y="118"/>
                  <a:pt x="1885" y="129"/>
                  <a:pt x="1885" y="148"/>
                </a:cubicBezTo>
                <a:cubicBezTo>
                  <a:pt x="1885" y="166"/>
                  <a:pt x="1889" y="175"/>
                  <a:pt x="1898" y="175"/>
                </a:cubicBezTo>
                <a:cubicBezTo>
                  <a:pt x="1907" y="175"/>
                  <a:pt x="1911" y="166"/>
                  <a:pt x="1911" y="147"/>
                </a:cubicBezTo>
                <a:cubicBezTo>
                  <a:pt x="1911" y="128"/>
                  <a:pt x="1907" y="118"/>
                  <a:pt x="1899" y="118"/>
                </a:cubicBezTo>
                <a:close/>
                <a:moveTo>
                  <a:pt x="43" y="207"/>
                </a:moveTo>
                <a:cubicBezTo>
                  <a:pt x="43" y="207"/>
                  <a:pt x="43" y="207"/>
                  <a:pt x="43" y="207"/>
                </a:cubicBezTo>
                <a:cubicBezTo>
                  <a:pt x="37" y="207"/>
                  <a:pt x="37" y="207"/>
                  <a:pt x="37" y="207"/>
                </a:cubicBezTo>
                <a:cubicBezTo>
                  <a:pt x="35" y="209"/>
                  <a:pt x="34" y="210"/>
                  <a:pt x="32" y="211"/>
                </a:cubicBezTo>
                <a:cubicBezTo>
                  <a:pt x="30" y="212"/>
                  <a:pt x="29" y="213"/>
                  <a:pt x="27" y="214"/>
                </a:cubicBezTo>
                <a:cubicBezTo>
                  <a:pt x="25" y="215"/>
                  <a:pt x="23" y="216"/>
                  <a:pt x="22" y="217"/>
                </a:cubicBezTo>
                <a:cubicBezTo>
                  <a:pt x="19" y="217"/>
                  <a:pt x="18" y="218"/>
                  <a:pt x="16" y="218"/>
                </a:cubicBezTo>
                <a:cubicBezTo>
                  <a:pt x="16" y="218"/>
                  <a:pt x="16" y="218"/>
                  <a:pt x="16" y="228"/>
                </a:cubicBezTo>
                <a:cubicBezTo>
                  <a:pt x="19" y="228"/>
                  <a:pt x="22" y="227"/>
                  <a:pt x="24" y="225"/>
                </a:cubicBezTo>
                <a:cubicBezTo>
                  <a:pt x="27" y="225"/>
                  <a:pt x="29" y="223"/>
                  <a:pt x="31" y="222"/>
                </a:cubicBezTo>
                <a:cubicBezTo>
                  <a:pt x="31" y="222"/>
                  <a:pt x="31" y="222"/>
                  <a:pt x="31" y="281"/>
                </a:cubicBezTo>
                <a:cubicBezTo>
                  <a:pt x="31" y="281"/>
                  <a:pt x="31" y="281"/>
                  <a:pt x="43" y="281"/>
                </a:cubicBezTo>
                <a:cubicBezTo>
                  <a:pt x="43" y="281"/>
                  <a:pt x="43" y="281"/>
                  <a:pt x="43" y="207"/>
                </a:cubicBezTo>
                <a:close/>
                <a:moveTo>
                  <a:pt x="91" y="207"/>
                </a:moveTo>
                <a:cubicBezTo>
                  <a:pt x="91" y="207"/>
                  <a:pt x="91" y="207"/>
                  <a:pt x="91" y="207"/>
                </a:cubicBezTo>
                <a:cubicBezTo>
                  <a:pt x="85" y="207"/>
                  <a:pt x="85" y="207"/>
                  <a:pt x="85" y="207"/>
                </a:cubicBezTo>
                <a:cubicBezTo>
                  <a:pt x="83" y="209"/>
                  <a:pt x="82" y="210"/>
                  <a:pt x="79" y="211"/>
                </a:cubicBezTo>
                <a:cubicBezTo>
                  <a:pt x="78" y="212"/>
                  <a:pt x="76" y="213"/>
                  <a:pt x="74" y="214"/>
                </a:cubicBezTo>
                <a:cubicBezTo>
                  <a:pt x="73" y="215"/>
                  <a:pt x="71" y="216"/>
                  <a:pt x="69" y="217"/>
                </a:cubicBezTo>
                <a:cubicBezTo>
                  <a:pt x="67" y="217"/>
                  <a:pt x="65" y="218"/>
                  <a:pt x="63" y="218"/>
                </a:cubicBezTo>
                <a:cubicBezTo>
                  <a:pt x="63" y="218"/>
                  <a:pt x="63" y="218"/>
                  <a:pt x="63" y="228"/>
                </a:cubicBezTo>
                <a:cubicBezTo>
                  <a:pt x="66" y="228"/>
                  <a:pt x="69" y="227"/>
                  <a:pt x="71" y="225"/>
                </a:cubicBezTo>
                <a:cubicBezTo>
                  <a:pt x="74" y="225"/>
                  <a:pt x="77" y="223"/>
                  <a:pt x="79" y="222"/>
                </a:cubicBezTo>
                <a:cubicBezTo>
                  <a:pt x="79" y="222"/>
                  <a:pt x="79" y="222"/>
                  <a:pt x="79" y="281"/>
                </a:cubicBezTo>
                <a:cubicBezTo>
                  <a:pt x="79" y="281"/>
                  <a:pt x="79" y="281"/>
                  <a:pt x="91" y="281"/>
                </a:cubicBezTo>
                <a:cubicBezTo>
                  <a:pt x="91" y="281"/>
                  <a:pt x="91" y="281"/>
                  <a:pt x="91" y="207"/>
                </a:cubicBezTo>
                <a:close/>
                <a:moveTo>
                  <a:pt x="137" y="207"/>
                </a:moveTo>
                <a:cubicBezTo>
                  <a:pt x="137" y="207"/>
                  <a:pt x="137" y="207"/>
                  <a:pt x="137" y="207"/>
                </a:cubicBezTo>
                <a:cubicBezTo>
                  <a:pt x="133" y="207"/>
                  <a:pt x="133" y="207"/>
                  <a:pt x="133" y="207"/>
                </a:cubicBezTo>
                <a:cubicBezTo>
                  <a:pt x="131" y="209"/>
                  <a:pt x="129" y="210"/>
                  <a:pt x="127" y="211"/>
                </a:cubicBezTo>
                <a:cubicBezTo>
                  <a:pt x="125" y="212"/>
                  <a:pt x="123" y="213"/>
                  <a:pt x="122" y="214"/>
                </a:cubicBezTo>
                <a:cubicBezTo>
                  <a:pt x="120" y="215"/>
                  <a:pt x="118" y="215"/>
                  <a:pt x="116" y="216"/>
                </a:cubicBezTo>
                <a:cubicBezTo>
                  <a:pt x="114" y="217"/>
                  <a:pt x="112" y="217"/>
                  <a:pt x="111" y="218"/>
                </a:cubicBezTo>
                <a:cubicBezTo>
                  <a:pt x="111" y="218"/>
                  <a:pt x="111" y="218"/>
                  <a:pt x="111" y="228"/>
                </a:cubicBezTo>
                <a:cubicBezTo>
                  <a:pt x="114" y="228"/>
                  <a:pt x="117" y="226"/>
                  <a:pt x="119" y="225"/>
                </a:cubicBezTo>
                <a:cubicBezTo>
                  <a:pt x="121" y="225"/>
                  <a:pt x="124" y="223"/>
                  <a:pt x="125" y="222"/>
                </a:cubicBezTo>
                <a:cubicBezTo>
                  <a:pt x="125" y="222"/>
                  <a:pt x="125" y="222"/>
                  <a:pt x="125" y="281"/>
                </a:cubicBezTo>
                <a:cubicBezTo>
                  <a:pt x="125" y="281"/>
                  <a:pt x="125" y="281"/>
                  <a:pt x="137" y="281"/>
                </a:cubicBezTo>
                <a:cubicBezTo>
                  <a:pt x="137" y="281"/>
                  <a:pt x="137" y="281"/>
                  <a:pt x="137" y="207"/>
                </a:cubicBezTo>
                <a:close/>
                <a:moveTo>
                  <a:pt x="182" y="281"/>
                </a:moveTo>
                <a:cubicBezTo>
                  <a:pt x="174" y="281"/>
                  <a:pt x="168" y="278"/>
                  <a:pt x="163" y="272"/>
                </a:cubicBezTo>
                <a:cubicBezTo>
                  <a:pt x="160" y="265"/>
                  <a:pt x="157" y="257"/>
                  <a:pt x="157" y="244"/>
                </a:cubicBezTo>
                <a:cubicBezTo>
                  <a:pt x="157" y="231"/>
                  <a:pt x="160" y="222"/>
                  <a:pt x="164" y="215"/>
                </a:cubicBezTo>
                <a:cubicBezTo>
                  <a:pt x="168" y="208"/>
                  <a:pt x="175" y="205"/>
                  <a:pt x="184" y="205"/>
                </a:cubicBezTo>
                <a:cubicBezTo>
                  <a:pt x="200" y="205"/>
                  <a:pt x="208" y="217"/>
                  <a:pt x="208" y="243"/>
                </a:cubicBezTo>
                <a:cubicBezTo>
                  <a:pt x="208" y="255"/>
                  <a:pt x="206" y="265"/>
                  <a:pt x="201" y="271"/>
                </a:cubicBezTo>
                <a:cubicBezTo>
                  <a:pt x="196" y="278"/>
                  <a:pt x="190" y="281"/>
                  <a:pt x="182" y="281"/>
                </a:cubicBezTo>
                <a:close/>
                <a:moveTo>
                  <a:pt x="183" y="214"/>
                </a:moveTo>
                <a:cubicBezTo>
                  <a:pt x="174" y="214"/>
                  <a:pt x="169" y="225"/>
                  <a:pt x="169" y="244"/>
                </a:cubicBezTo>
                <a:cubicBezTo>
                  <a:pt x="169" y="262"/>
                  <a:pt x="174" y="271"/>
                  <a:pt x="182" y="271"/>
                </a:cubicBezTo>
                <a:cubicBezTo>
                  <a:pt x="191" y="271"/>
                  <a:pt x="196" y="262"/>
                  <a:pt x="196" y="243"/>
                </a:cubicBezTo>
                <a:cubicBezTo>
                  <a:pt x="196" y="224"/>
                  <a:pt x="191" y="214"/>
                  <a:pt x="183" y="214"/>
                </a:cubicBezTo>
                <a:close/>
                <a:moveTo>
                  <a:pt x="253" y="281"/>
                </a:moveTo>
                <a:cubicBezTo>
                  <a:pt x="245" y="281"/>
                  <a:pt x="239" y="278"/>
                  <a:pt x="235" y="272"/>
                </a:cubicBezTo>
                <a:cubicBezTo>
                  <a:pt x="231" y="265"/>
                  <a:pt x="228" y="257"/>
                  <a:pt x="228" y="244"/>
                </a:cubicBezTo>
                <a:cubicBezTo>
                  <a:pt x="228" y="231"/>
                  <a:pt x="231" y="222"/>
                  <a:pt x="235" y="215"/>
                </a:cubicBezTo>
                <a:cubicBezTo>
                  <a:pt x="239" y="208"/>
                  <a:pt x="246" y="205"/>
                  <a:pt x="255" y="205"/>
                </a:cubicBezTo>
                <a:cubicBezTo>
                  <a:pt x="271" y="205"/>
                  <a:pt x="279" y="217"/>
                  <a:pt x="279" y="243"/>
                </a:cubicBezTo>
                <a:cubicBezTo>
                  <a:pt x="279" y="255"/>
                  <a:pt x="277" y="265"/>
                  <a:pt x="273" y="271"/>
                </a:cubicBezTo>
                <a:cubicBezTo>
                  <a:pt x="267" y="278"/>
                  <a:pt x="262" y="281"/>
                  <a:pt x="253" y="281"/>
                </a:cubicBezTo>
                <a:close/>
                <a:moveTo>
                  <a:pt x="254" y="214"/>
                </a:moveTo>
                <a:cubicBezTo>
                  <a:pt x="245" y="214"/>
                  <a:pt x="240" y="225"/>
                  <a:pt x="240" y="244"/>
                </a:cubicBezTo>
                <a:cubicBezTo>
                  <a:pt x="240" y="262"/>
                  <a:pt x="245" y="271"/>
                  <a:pt x="253" y="271"/>
                </a:cubicBezTo>
                <a:cubicBezTo>
                  <a:pt x="262" y="271"/>
                  <a:pt x="267" y="262"/>
                  <a:pt x="267" y="243"/>
                </a:cubicBezTo>
                <a:cubicBezTo>
                  <a:pt x="267" y="224"/>
                  <a:pt x="262" y="214"/>
                  <a:pt x="254" y="214"/>
                </a:cubicBezTo>
                <a:close/>
                <a:moveTo>
                  <a:pt x="466" y="281"/>
                </a:moveTo>
                <a:cubicBezTo>
                  <a:pt x="458" y="281"/>
                  <a:pt x="452" y="278"/>
                  <a:pt x="448" y="271"/>
                </a:cubicBezTo>
                <a:cubicBezTo>
                  <a:pt x="444" y="265"/>
                  <a:pt x="441" y="256"/>
                  <a:pt x="441" y="244"/>
                </a:cubicBezTo>
                <a:cubicBezTo>
                  <a:pt x="441" y="231"/>
                  <a:pt x="444" y="222"/>
                  <a:pt x="448" y="214"/>
                </a:cubicBezTo>
                <a:cubicBezTo>
                  <a:pt x="452" y="208"/>
                  <a:pt x="459" y="205"/>
                  <a:pt x="468" y="205"/>
                </a:cubicBezTo>
                <a:cubicBezTo>
                  <a:pt x="484" y="205"/>
                  <a:pt x="492" y="217"/>
                  <a:pt x="492" y="242"/>
                </a:cubicBezTo>
                <a:cubicBezTo>
                  <a:pt x="492" y="255"/>
                  <a:pt x="490" y="265"/>
                  <a:pt x="485" y="271"/>
                </a:cubicBezTo>
                <a:cubicBezTo>
                  <a:pt x="480" y="278"/>
                  <a:pt x="474" y="281"/>
                  <a:pt x="466" y="281"/>
                </a:cubicBezTo>
                <a:close/>
                <a:moveTo>
                  <a:pt x="467" y="214"/>
                </a:moveTo>
                <a:cubicBezTo>
                  <a:pt x="458" y="214"/>
                  <a:pt x="454" y="224"/>
                  <a:pt x="454" y="243"/>
                </a:cubicBezTo>
                <a:cubicBezTo>
                  <a:pt x="454" y="262"/>
                  <a:pt x="458" y="271"/>
                  <a:pt x="467" y="271"/>
                </a:cubicBezTo>
                <a:cubicBezTo>
                  <a:pt x="475" y="271"/>
                  <a:pt x="479" y="262"/>
                  <a:pt x="479" y="243"/>
                </a:cubicBezTo>
                <a:cubicBezTo>
                  <a:pt x="479" y="224"/>
                  <a:pt x="476" y="214"/>
                  <a:pt x="467" y="214"/>
                </a:cubicBezTo>
                <a:close/>
                <a:moveTo>
                  <a:pt x="584" y="281"/>
                </a:moveTo>
                <a:cubicBezTo>
                  <a:pt x="576" y="281"/>
                  <a:pt x="570" y="278"/>
                  <a:pt x="566" y="271"/>
                </a:cubicBezTo>
                <a:cubicBezTo>
                  <a:pt x="562" y="265"/>
                  <a:pt x="560" y="256"/>
                  <a:pt x="560" y="244"/>
                </a:cubicBezTo>
                <a:cubicBezTo>
                  <a:pt x="560" y="231"/>
                  <a:pt x="562" y="222"/>
                  <a:pt x="566" y="214"/>
                </a:cubicBezTo>
                <a:cubicBezTo>
                  <a:pt x="570" y="208"/>
                  <a:pt x="577" y="205"/>
                  <a:pt x="586" y="205"/>
                </a:cubicBezTo>
                <a:cubicBezTo>
                  <a:pt x="602" y="205"/>
                  <a:pt x="610" y="217"/>
                  <a:pt x="610" y="242"/>
                </a:cubicBezTo>
                <a:cubicBezTo>
                  <a:pt x="610" y="255"/>
                  <a:pt x="608" y="265"/>
                  <a:pt x="603" y="271"/>
                </a:cubicBezTo>
                <a:cubicBezTo>
                  <a:pt x="598" y="278"/>
                  <a:pt x="592" y="281"/>
                  <a:pt x="584" y="281"/>
                </a:cubicBezTo>
                <a:close/>
                <a:moveTo>
                  <a:pt x="585" y="214"/>
                </a:moveTo>
                <a:cubicBezTo>
                  <a:pt x="576" y="214"/>
                  <a:pt x="572" y="224"/>
                  <a:pt x="572" y="243"/>
                </a:cubicBezTo>
                <a:cubicBezTo>
                  <a:pt x="572" y="262"/>
                  <a:pt x="576" y="271"/>
                  <a:pt x="585" y="271"/>
                </a:cubicBezTo>
                <a:cubicBezTo>
                  <a:pt x="593" y="271"/>
                  <a:pt x="598" y="262"/>
                  <a:pt x="598" y="243"/>
                </a:cubicBezTo>
                <a:cubicBezTo>
                  <a:pt x="598" y="224"/>
                  <a:pt x="594" y="214"/>
                  <a:pt x="585" y="214"/>
                </a:cubicBezTo>
                <a:close/>
                <a:moveTo>
                  <a:pt x="539" y="207"/>
                </a:moveTo>
                <a:cubicBezTo>
                  <a:pt x="539" y="207"/>
                  <a:pt x="539" y="207"/>
                  <a:pt x="539" y="207"/>
                </a:cubicBezTo>
                <a:cubicBezTo>
                  <a:pt x="534" y="207"/>
                  <a:pt x="534" y="207"/>
                  <a:pt x="534" y="207"/>
                </a:cubicBezTo>
                <a:cubicBezTo>
                  <a:pt x="532" y="209"/>
                  <a:pt x="530" y="210"/>
                  <a:pt x="528" y="211"/>
                </a:cubicBezTo>
                <a:cubicBezTo>
                  <a:pt x="527" y="212"/>
                  <a:pt x="525" y="213"/>
                  <a:pt x="523" y="214"/>
                </a:cubicBezTo>
                <a:cubicBezTo>
                  <a:pt x="522" y="215"/>
                  <a:pt x="520" y="215"/>
                  <a:pt x="518" y="216"/>
                </a:cubicBezTo>
                <a:cubicBezTo>
                  <a:pt x="516" y="217"/>
                  <a:pt x="515" y="217"/>
                  <a:pt x="512" y="218"/>
                </a:cubicBezTo>
                <a:cubicBezTo>
                  <a:pt x="512" y="218"/>
                  <a:pt x="512" y="218"/>
                  <a:pt x="512" y="228"/>
                </a:cubicBezTo>
                <a:cubicBezTo>
                  <a:pt x="515" y="228"/>
                  <a:pt x="518" y="226"/>
                  <a:pt x="520" y="225"/>
                </a:cubicBezTo>
                <a:cubicBezTo>
                  <a:pt x="523" y="225"/>
                  <a:pt x="525" y="223"/>
                  <a:pt x="527" y="222"/>
                </a:cubicBezTo>
                <a:cubicBezTo>
                  <a:pt x="527" y="222"/>
                  <a:pt x="527" y="222"/>
                  <a:pt x="527" y="281"/>
                </a:cubicBezTo>
                <a:cubicBezTo>
                  <a:pt x="527" y="281"/>
                  <a:pt x="527" y="281"/>
                  <a:pt x="539" y="281"/>
                </a:cubicBezTo>
                <a:cubicBezTo>
                  <a:pt x="539" y="281"/>
                  <a:pt x="539" y="281"/>
                  <a:pt x="539" y="207"/>
                </a:cubicBezTo>
                <a:close/>
                <a:moveTo>
                  <a:pt x="655" y="281"/>
                </a:moveTo>
                <a:cubicBezTo>
                  <a:pt x="647" y="281"/>
                  <a:pt x="641" y="278"/>
                  <a:pt x="637" y="272"/>
                </a:cubicBezTo>
                <a:cubicBezTo>
                  <a:pt x="633" y="265"/>
                  <a:pt x="631" y="257"/>
                  <a:pt x="631" y="244"/>
                </a:cubicBezTo>
                <a:cubicBezTo>
                  <a:pt x="631" y="231"/>
                  <a:pt x="633" y="222"/>
                  <a:pt x="637" y="215"/>
                </a:cubicBezTo>
                <a:cubicBezTo>
                  <a:pt x="642" y="208"/>
                  <a:pt x="648" y="205"/>
                  <a:pt x="657" y="205"/>
                </a:cubicBezTo>
                <a:cubicBezTo>
                  <a:pt x="673" y="205"/>
                  <a:pt x="681" y="217"/>
                  <a:pt x="681" y="243"/>
                </a:cubicBezTo>
                <a:cubicBezTo>
                  <a:pt x="681" y="255"/>
                  <a:pt x="679" y="265"/>
                  <a:pt x="674" y="271"/>
                </a:cubicBezTo>
                <a:cubicBezTo>
                  <a:pt x="669" y="278"/>
                  <a:pt x="663" y="281"/>
                  <a:pt x="655" y="281"/>
                </a:cubicBezTo>
                <a:close/>
                <a:moveTo>
                  <a:pt x="656" y="214"/>
                </a:moveTo>
                <a:cubicBezTo>
                  <a:pt x="647" y="214"/>
                  <a:pt x="642" y="225"/>
                  <a:pt x="642" y="244"/>
                </a:cubicBezTo>
                <a:cubicBezTo>
                  <a:pt x="642" y="262"/>
                  <a:pt x="647" y="271"/>
                  <a:pt x="655" y="271"/>
                </a:cubicBezTo>
                <a:cubicBezTo>
                  <a:pt x="664" y="271"/>
                  <a:pt x="669" y="262"/>
                  <a:pt x="669" y="243"/>
                </a:cubicBezTo>
                <a:cubicBezTo>
                  <a:pt x="669" y="224"/>
                  <a:pt x="664" y="214"/>
                  <a:pt x="656" y="214"/>
                </a:cubicBezTo>
                <a:close/>
                <a:moveTo>
                  <a:pt x="702" y="240"/>
                </a:moveTo>
                <a:cubicBezTo>
                  <a:pt x="702" y="240"/>
                  <a:pt x="702" y="240"/>
                  <a:pt x="702" y="240"/>
                </a:cubicBezTo>
                <a:cubicBezTo>
                  <a:pt x="702" y="248"/>
                  <a:pt x="702" y="248"/>
                  <a:pt x="702" y="248"/>
                </a:cubicBezTo>
                <a:cubicBezTo>
                  <a:pt x="708" y="248"/>
                  <a:pt x="709" y="251"/>
                  <a:pt x="709" y="254"/>
                </a:cubicBezTo>
                <a:cubicBezTo>
                  <a:pt x="709" y="256"/>
                  <a:pt x="708" y="258"/>
                  <a:pt x="708" y="261"/>
                </a:cubicBezTo>
                <a:cubicBezTo>
                  <a:pt x="708" y="263"/>
                  <a:pt x="708" y="266"/>
                  <a:pt x="708" y="268"/>
                </a:cubicBezTo>
                <a:cubicBezTo>
                  <a:pt x="708" y="277"/>
                  <a:pt x="713" y="281"/>
                  <a:pt x="722" y="281"/>
                </a:cubicBezTo>
                <a:cubicBezTo>
                  <a:pt x="722" y="281"/>
                  <a:pt x="722" y="281"/>
                  <a:pt x="726" y="281"/>
                </a:cubicBezTo>
                <a:cubicBezTo>
                  <a:pt x="726" y="281"/>
                  <a:pt x="726" y="281"/>
                  <a:pt x="726" y="272"/>
                </a:cubicBezTo>
                <a:cubicBezTo>
                  <a:pt x="726" y="272"/>
                  <a:pt x="726" y="272"/>
                  <a:pt x="724" y="272"/>
                </a:cubicBezTo>
                <a:cubicBezTo>
                  <a:pt x="720" y="272"/>
                  <a:pt x="719" y="269"/>
                  <a:pt x="719" y="266"/>
                </a:cubicBezTo>
                <a:cubicBezTo>
                  <a:pt x="719" y="264"/>
                  <a:pt x="719" y="263"/>
                  <a:pt x="720" y="261"/>
                </a:cubicBezTo>
                <a:cubicBezTo>
                  <a:pt x="720" y="259"/>
                  <a:pt x="720" y="257"/>
                  <a:pt x="720" y="255"/>
                </a:cubicBezTo>
                <a:cubicBezTo>
                  <a:pt x="720" y="247"/>
                  <a:pt x="717" y="245"/>
                  <a:pt x="712" y="244"/>
                </a:cubicBezTo>
                <a:cubicBezTo>
                  <a:pt x="712" y="244"/>
                  <a:pt x="712" y="244"/>
                  <a:pt x="712" y="243"/>
                </a:cubicBezTo>
                <a:cubicBezTo>
                  <a:pt x="717" y="242"/>
                  <a:pt x="720" y="240"/>
                  <a:pt x="720" y="232"/>
                </a:cubicBezTo>
                <a:cubicBezTo>
                  <a:pt x="720" y="230"/>
                  <a:pt x="720" y="228"/>
                  <a:pt x="720" y="226"/>
                </a:cubicBezTo>
                <a:cubicBezTo>
                  <a:pt x="719" y="225"/>
                  <a:pt x="719" y="223"/>
                  <a:pt x="719" y="222"/>
                </a:cubicBezTo>
                <a:cubicBezTo>
                  <a:pt x="719" y="218"/>
                  <a:pt x="720" y="216"/>
                  <a:pt x="724" y="216"/>
                </a:cubicBezTo>
                <a:cubicBezTo>
                  <a:pt x="724" y="216"/>
                  <a:pt x="724" y="216"/>
                  <a:pt x="726" y="216"/>
                </a:cubicBezTo>
                <a:cubicBezTo>
                  <a:pt x="726" y="216"/>
                  <a:pt x="726" y="216"/>
                  <a:pt x="726" y="206"/>
                </a:cubicBezTo>
                <a:cubicBezTo>
                  <a:pt x="726" y="206"/>
                  <a:pt x="726" y="206"/>
                  <a:pt x="722" y="206"/>
                </a:cubicBezTo>
                <a:cubicBezTo>
                  <a:pt x="713" y="206"/>
                  <a:pt x="708" y="210"/>
                  <a:pt x="708" y="219"/>
                </a:cubicBezTo>
                <a:cubicBezTo>
                  <a:pt x="708" y="221"/>
                  <a:pt x="708" y="224"/>
                  <a:pt x="708" y="226"/>
                </a:cubicBezTo>
                <a:cubicBezTo>
                  <a:pt x="708" y="229"/>
                  <a:pt x="709" y="231"/>
                  <a:pt x="709" y="233"/>
                </a:cubicBezTo>
                <a:cubicBezTo>
                  <a:pt x="709" y="236"/>
                  <a:pt x="708" y="239"/>
                  <a:pt x="702" y="240"/>
                </a:cubicBezTo>
                <a:close/>
                <a:moveTo>
                  <a:pt x="756" y="248"/>
                </a:moveTo>
                <a:cubicBezTo>
                  <a:pt x="756" y="248"/>
                  <a:pt x="756" y="248"/>
                  <a:pt x="756" y="248"/>
                </a:cubicBezTo>
                <a:cubicBezTo>
                  <a:pt x="756" y="240"/>
                  <a:pt x="756" y="240"/>
                  <a:pt x="756" y="240"/>
                </a:cubicBezTo>
                <a:cubicBezTo>
                  <a:pt x="750" y="239"/>
                  <a:pt x="750" y="236"/>
                  <a:pt x="750" y="233"/>
                </a:cubicBezTo>
                <a:cubicBezTo>
                  <a:pt x="750" y="231"/>
                  <a:pt x="750" y="229"/>
                  <a:pt x="750" y="226"/>
                </a:cubicBezTo>
                <a:cubicBezTo>
                  <a:pt x="750" y="224"/>
                  <a:pt x="750" y="221"/>
                  <a:pt x="750" y="219"/>
                </a:cubicBezTo>
                <a:cubicBezTo>
                  <a:pt x="750" y="210"/>
                  <a:pt x="745" y="206"/>
                  <a:pt x="736" y="206"/>
                </a:cubicBezTo>
                <a:cubicBezTo>
                  <a:pt x="736" y="206"/>
                  <a:pt x="736" y="206"/>
                  <a:pt x="732" y="206"/>
                </a:cubicBezTo>
                <a:cubicBezTo>
                  <a:pt x="732" y="206"/>
                  <a:pt x="732" y="206"/>
                  <a:pt x="732" y="216"/>
                </a:cubicBezTo>
                <a:cubicBezTo>
                  <a:pt x="732" y="216"/>
                  <a:pt x="732" y="216"/>
                  <a:pt x="734" y="216"/>
                </a:cubicBezTo>
                <a:cubicBezTo>
                  <a:pt x="738" y="216"/>
                  <a:pt x="739" y="218"/>
                  <a:pt x="739" y="222"/>
                </a:cubicBezTo>
                <a:cubicBezTo>
                  <a:pt x="739" y="223"/>
                  <a:pt x="739" y="225"/>
                  <a:pt x="739" y="226"/>
                </a:cubicBezTo>
                <a:cubicBezTo>
                  <a:pt x="738" y="228"/>
                  <a:pt x="738" y="230"/>
                  <a:pt x="738" y="232"/>
                </a:cubicBezTo>
                <a:cubicBezTo>
                  <a:pt x="738" y="240"/>
                  <a:pt x="741" y="242"/>
                  <a:pt x="747" y="243"/>
                </a:cubicBezTo>
                <a:cubicBezTo>
                  <a:pt x="747" y="243"/>
                  <a:pt x="747" y="243"/>
                  <a:pt x="747" y="244"/>
                </a:cubicBezTo>
                <a:cubicBezTo>
                  <a:pt x="741" y="245"/>
                  <a:pt x="738" y="247"/>
                  <a:pt x="738" y="255"/>
                </a:cubicBezTo>
                <a:cubicBezTo>
                  <a:pt x="738" y="257"/>
                  <a:pt x="738" y="259"/>
                  <a:pt x="739" y="261"/>
                </a:cubicBezTo>
                <a:cubicBezTo>
                  <a:pt x="739" y="263"/>
                  <a:pt x="739" y="264"/>
                  <a:pt x="739" y="266"/>
                </a:cubicBezTo>
                <a:cubicBezTo>
                  <a:pt x="739" y="269"/>
                  <a:pt x="738" y="272"/>
                  <a:pt x="734" y="272"/>
                </a:cubicBezTo>
                <a:cubicBezTo>
                  <a:pt x="734" y="272"/>
                  <a:pt x="734" y="272"/>
                  <a:pt x="732" y="272"/>
                </a:cubicBezTo>
                <a:cubicBezTo>
                  <a:pt x="732" y="272"/>
                  <a:pt x="732" y="272"/>
                  <a:pt x="732" y="281"/>
                </a:cubicBezTo>
                <a:cubicBezTo>
                  <a:pt x="732" y="281"/>
                  <a:pt x="732" y="281"/>
                  <a:pt x="736" y="281"/>
                </a:cubicBezTo>
                <a:cubicBezTo>
                  <a:pt x="745" y="281"/>
                  <a:pt x="750" y="277"/>
                  <a:pt x="750" y="268"/>
                </a:cubicBezTo>
                <a:cubicBezTo>
                  <a:pt x="750" y="266"/>
                  <a:pt x="750" y="263"/>
                  <a:pt x="750" y="261"/>
                </a:cubicBezTo>
                <a:cubicBezTo>
                  <a:pt x="750" y="258"/>
                  <a:pt x="750" y="256"/>
                  <a:pt x="750" y="254"/>
                </a:cubicBezTo>
                <a:cubicBezTo>
                  <a:pt x="750" y="251"/>
                  <a:pt x="750" y="248"/>
                  <a:pt x="756" y="248"/>
                </a:cubicBezTo>
                <a:close/>
                <a:moveTo>
                  <a:pt x="877" y="281"/>
                </a:moveTo>
                <a:cubicBezTo>
                  <a:pt x="870" y="281"/>
                  <a:pt x="863" y="278"/>
                  <a:pt x="859" y="272"/>
                </a:cubicBezTo>
                <a:cubicBezTo>
                  <a:pt x="855" y="265"/>
                  <a:pt x="853" y="257"/>
                  <a:pt x="853" y="244"/>
                </a:cubicBezTo>
                <a:cubicBezTo>
                  <a:pt x="853" y="231"/>
                  <a:pt x="855" y="222"/>
                  <a:pt x="859" y="215"/>
                </a:cubicBezTo>
                <a:cubicBezTo>
                  <a:pt x="864" y="208"/>
                  <a:pt x="870" y="205"/>
                  <a:pt x="879" y="205"/>
                </a:cubicBezTo>
                <a:cubicBezTo>
                  <a:pt x="895" y="205"/>
                  <a:pt x="903" y="217"/>
                  <a:pt x="903" y="243"/>
                </a:cubicBezTo>
                <a:cubicBezTo>
                  <a:pt x="903" y="255"/>
                  <a:pt x="901" y="265"/>
                  <a:pt x="896" y="271"/>
                </a:cubicBezTo>
                <a:cubicBezTo>
                  <a:pt x="892" y="278"/>
                  <a:pt x="885" y="281"/>
                  <a:pt x="877" y="281"/>
                </a:cubicBezTo>
                <a:close/>
                <a:moveTo>
                  <a:pt x="878" y="214"/>
                </a:moveTo>
                <a:cubicBezTo>
                  <a:pt x="869" y="214"/>
                  <a:pt x="865" y="225"/>
                  <a:pt x="865" y="244"/>
                </a:cubicBezTo>
                <a:cubicBezTo>
                  <a:pt x="865" y="262"/>
                  <a:pt x="869" y="271"/>
                  <a:pt x="878" y="271"/>
                </a:cubicBezTo>
                <a:cubicBezTo>
                  <a:pt x="886" y="271"/>
                  <a:pt x="891" y="262"/>
                  <a:pt x="891" y="243"/>
                </a:cubicBezTo>
                <a:cubicBezTo>
                  <a:pt x="891" y="224"/>
                  <a:pt x="886" y="214"/>
                  <a:pt x="878" y="214"/>
                </a:cubicBezTo>
                <a:close/>
                <a:moveTo>
                  <a:pt x="951" y="207"/>
                </a:moveTo>
                <a:cubicBezTo>
                  <a:pt x="951" y="207"/>
                  <a:pt x="951" y="207"/>
                  <a:pt x="951" y="207"/>
                </a:cubicBezTo>
                <a:cubicBezTo>
                  <a:pt x="946" y="207"/>
                  <a:pt x="946" y="207"/>
                  <a:pt x="946" y="207"/>
                </a:cubicBezTo>
                <a:cubicBezTo>
                  <a:pt x="943" y="209"/>
                  <a:pt x="942" y="210"/>
                  <a:pt x="940" y="211"/>
                </a:cubicBezTo>
                <a:cubicBezTo>
                  <a:pt x="938" y="212"/>
                  <a:pt x="936" y="213"/>
                  <a:pt x="935" y="214"/>
                </a:cubicBezTo>
                <a:cubicBezTo>
                  <a:pt x="933" y="215"/>
                  <a:pt x="931" y="215"/>
                  <a:pt x="930" y="216"/>
                </a:cubicBezTo>
                <a:cubicBezTo>
                  <a:pt x="927" y="217"/>
                  <a:pt x="926" y="217"/>
                  <a:pt x="924" y="218"/>
                </a:cubicBezTo>
                <a:cubicBezTo>
                  <a:pt x="924" y="218"/>
                  <a:pt x="924" y="218"/>
                  <a:pt x="924" y="228"/>
                </a:cubicBezTo>
                <a:cubicBezTo>
                  <a:pt x="927" y="228"/>
                  <a:pt x="930" y="226"/>
                  <a:pt x="932" y="225"/>
                </a:cubicBezTo>
                <a:cubicBezTo>
                  <a:pt x="935" y="225"/>
                  <a:pt x="937" y="223"/>
                  <a:pt x="939" y="222"/>
                </a:cubicBezTo>
                <a:cubicBezTo>
                  <a:pt x="939" y="222"/>
                  <a:pt x="939" y="222"/>
                  <a:pt x="939" y="281"/>
                </a:cubicBezTo>
                <a:cubicBezTo>
                  <a:pt x="939" y="281"/>
                  <a:pt x="939" y="281"/>
                  <a:pt x="951" y="281"/>
                </a:cubicBezTo>
                <a:cubicBezTo>
                  <a:pt x="951" y="281"/>
                  <a:pt x="951" y="281"/>
                  <a:pt x="951" y="207"/>
                </a:cubicBezTo>
                <a:close/>
                <a:moveTo>
                  <a:pt x="783" y="281"/>
                </a:moveTo>
                <a:cubicBezTo>
                  <a:pt x="786" y="262"/>
                  <a:pt x="786" y="262"/>
                  <a:pt x="786" y="262"/>
                </a:cubicBezTo>
                <a:cubicBezTo>
                  <a:pt x="777" y="262"/>
                  <a:pt x="777" y="262"/>
                  <a:pt x="777" y="262"/>
                </a:cubicBezTo>
                <a:cubicBezTo>
                  <a:pt x="777" y="249"/>
                  <a:pt x="777" y="249"/>
                  <a:pt x="777" y="249"/>
                </a:cubicBezTo>
                <a:cubicBezTo>
                  <a:pt x="788" y="249"/>
                  <a:pt x="788" y="249"/>
                  <a:pt x="788" y="249"/>
                </a:cubicBezTo>
                <a:cubicBezTo>
                  <a:pt x="789" y="239"/>
                  <a:pt x="789" y="239"/>
                  <a:pt x="789" y="239"/>
                </a:cubicBezTo>
                <a:cubicBezTo>
                  <a:pt x="780" y="239"/>
                  <a:pt x="780" y="239"/>
                  <a:pt x="780" y="239"/>
                </a:cubicBezTo>
                <a:cubicBezTo>
                  <a:pt x="780" y="227"/>
                  <a:pt x="780" y="227"/>
                  <a:pt x="780" y="227"/>
                </a:cubicBezTo>
                <a:cubicBezTo>
                  <a:pt x="791" y="227"/>
                  <a:pt x="791" y="227"/>
                  <a:pt x="791" y="227"/>
                </a:cubicBezTo>
                <a:cubicBezTo>
                  <a:pt x="794" y="208"/>
                  <a:pt x="794" y="208"/>
                  <a:pt x="794" y="208"/>
                </a:cubicBezTo>
                <a:cubicBezTo>
                  <a:pt x="805" y="208"/>
                  <a:pt x="805" y="208"/>
                  <a:pt x="805" y="208"/>
                </a:cubicBezTo>
                <a:cubicBezTo>
                  <a:pt x="802" y="227"/>
                  <a:pt x="802" y="227"/>
                  <a:pt x="802" y="227"/>
                </a:cubicBezTo>
                <a:cubicBezTo>
                  <a:pt x="812" y="227"/>
                  <a:pt x="812" y="227"/>
                  <a:pt x="812" y="227"/>
                </a:cubicBezTo>
                <a:cubicBezTo>
                  <a:pt x="815" y="208"/>
                  <a:pt x="815" y="208"/>
                  <a:pt x="815" y="208"/>
                </a:cubicBezTo>
                <a:cubicBezTo>
                  <a:pt x="826" y="208"/>
                  <a:pt x="826" y="208"/>
                  <a:pt x="826" y="208"/>
                </a:cubicBezTo>
                <a:cubicBezTo>
                  <a:pt x="823" y="227"/>
                  <a:pt x="823" y="227"/>
                  <a:pt x="823" y="227"/>
                </a:cubicBezTo>
                <a:cubicBezTo>
                  <a:pt x="832" y="227"/>
                  <a:pt x="832" y="227"/>
                  <a:pt x="832" y="227"/>
                </a:cubicBezTo>
                <a:cubicBezTo>
                  <a:pt x="832" y="239"/>
                  <a:pt x="832" y="239"/>
                  <a:pt x="832" y="239"/>
                </a:cubicBezTo>
                <a:cubicBezTo>
                  <a:pt x="821" y="239"/>
                  <a:pt x="821" y="239"/>
                  <a:pt x="821" y="239"/>
                </a:cubicBezTo>
                <a:cubicBezTo>
                  <a:pt x="820" y="249"/>
                  <a:pt x="820" y="249"/>
                  <a:pt x="820" y="249"/>
                </a:cubicBezTo>
                <a:cubicBezTo>
                  <a:pt x="829" y="249"/>
                  <a:pt x="829" y="249"/>
                  <a:pt x="829" y="249"/>
                </a:cubicBezTo>
                <a:cubicBezTo>
                  <a:pt x="829" y="262"/>
                  <a:pt x="829" y="262"/>
                  <a:pt x="829" y="262"/>
                </a:cubicBezTo>
                <a:cubicBezTo>
                  <a:pt x="818" y="262"/>
                  <a:pt x="818" y="262"/>
                  <a:pt x="818" y="262"/>
                </a:cubicBezTo>
                <a:cubicBezTo>
                  <a:pt x="815" y="281"/>
                  <a:pt x="815" y="281"/>
                  <a:pt x="815" y="281"/>
                </a:cubicBezTo>
                <a:cubicBezTo>
                  <a:pt x="804" y="281"/>
                  <a:pt x="804" y="281"/>
                  <a:pt x="804" y="281"/>
                </a:cubicBezTo>
                <a:cubicBezTo>
                  <a:pt x="807" y="262"/>
                  <a:pt x="807" y="262"/>
                  <a:pt x="807" y="262"/>
                </a:cubicBezTo>
                <a:cubicBezTo>
                  <a:pt x="797" y="262"/>
                  <a:pt x="797" y="262"/>
                  <a:pt x="797" y="262"/>
                </a:cubicBezTo>
                <a:cubicBezTo>
                  <a:pt x="794" y="281"/>
                  <a:pt x="794" y="281"/>
                  <a:pt x="794" y="281"/>
                </a:cubicBezTo>
                <a:cubicBezTo>
                  <a:pt x="783" y="281"/>
                  <a:pt x="783" y="281"/>
                  <a:pt x="783" y="281"/>
                </a:cubicBezTo>
                <a:cubicBezTo>
                  <a:pt x="783" y="281"/>
                  <a:pt x="783" y="281"/>
                  <a:pt x="783" y="281"/>
                </a:cubicBezTo>
                <a:close/>
                <a:moveTo>
                  <a:pt x="809" y="249"/>
                </a:moveTo>
                <a:cubicBezTo>
                  <a:pt x="810" y="239"/>
                  <a:pt x="810" y="239"/>
                  <a:pt x="810" y="239"/>
                </a:cubicBezTo>
                <a:cubicBezTo>
                  <a:pt x="800" y="239"/>
                  <a:pt x="800" y="239"/>
                  <a:pt x="800" y="239"/>
                </a:cubicBezTo>
                <a:cubicBezTo>
                  <a:pt x="799" y="249"/>
                  <a:pt x="799" y="249"/>
                  <a:pt x="799" y="249"/>
                </a:cubicBezTo>
                <a:cubicBezTo>
                  <a:pt x="809" y="249"/>
                  <a:pt x="809" y="249"/>
                  <a:pt x="809" y="249"/>
                </a:cubicBezTo>
                <a:cubicBezTo>
                  <a:pt x="809" y="249"/>
                  <a:pt x="809" y="249"/>
                  <a:pt x="809" y="249"/>
                </a:cubicBezTo>
                <a:close/>
                <a:moveTo>
                  <a:pt x="327" y="207"/>
                </a:moveTo>
                <a:cubicBezTo>
                  <a:pt x="327" y="207"/>
                  <a:pt x="327" y="207"/>
                  <a:pt x="327" y="207"/>
                </a:cubicBezTo>
                <a:cubicBezTo>
                  <a:pt x="322" y="207"/>
                  <a:pt x="322" y="207"/>
                  <a:pt x="322" y="207"/>
                </a:cubicBezTo>
                <a:cubicBezTo>
                  <a:pt x="319" y="209"/>
                  <a:pt x="318" y="210"/>
                  <a:pt x="316" y="211"/>
                </a:cubicBezTo>
                <a:cubicBezTo>
                  <a:pt x="314" y="212"/>
                  <a:pt x="313" y="213"/>
                  <a:pt x="310" y="214"/>
                </a:cubicBezTo>
                <a:cubicBezTo>
                  <a:pt x="309" y="215"/>
                  <a:pt x="307" y="216"/>
                  <a:pt x="305" y="217"/>
                </a:cubicBezTo>
                <a:cubicBezTo>
                  <a:pt x="303" y="217"/>
                  <a:pt x="302" y="218"/>
                  <a:pt x="299" y="218"/>
                </a:cubicBezTo>
                <a:cubicBezTo>
                  <a:pt x="299" y="218"/>
                  <a:pt x="299" y="218"/>
                  <a:pt x="299" y="228"/>
                </a:cubicBezTo>
                <a:cubicBezTo>
                  <a:pt x="302" y="228"/>
                  <a:pt x="305" y="227"/>
                  <a:pt x="308" y="225"/>
                </a:cubicBezTo>
                <a:cubicBezTo>
                  <a:pt x="310" y="225"/>
                  <a:pt x="313" y="223"/>
                  <a:pt x="315" y="222"/>
                </a:cubicBezTo>
                <a:cubicBezTo>
                  <a:pt x="315" y="222"/>
                  <a:pt x="315" y="222"/>
                  <a:pt x="315" y="281"/>
                </a:cubicBezTo>
                <a:cubicBezTo>
                  <a:pt x="315" y="281"/>
                  <a:pt x="315" y="281"/>
                  <a:pt x="327" y="281"/>
                </a:cubicBezTo>
                <a:cubicBezTo>
                  <a:pt x="327" y="281"/>
                  <a:pt x="327" y="281"/>
                  <a:pt x="327" y="207"/>
                </a:cubicBezTo>
                <a:close/>
                <a:moveTo>
                  <a:pt x="374" y="207"/>
                </a:moveTo>
                <a:cubicBezTo>
                  <a:pt x="374" y="207"/>
                  <a:pt x="374" y="207"/>
                  <a:pt x="374" y="207"/>
                </a:cubicBezTo>
                <a:cubicBezTo>
                  <a:pt x="369" y="207"/>
                  <a:pt x="369" y="207"/>
                  <a:pt x="369" y="207"/>
                </a:cubicBezTo>
                <a:cubicBezTo>
                  <a:pt x="367" y="209"/>
                  <a:pt x="365" y="210"/>
                  <a:pt x="363" y="211"/>
                </a:cubicBezTo>
                <a:cubicBezTo>
                  <a:pt x="362" y="212"/>
                  <a:pt x="359" y="213"/>
                  <a:pt x="358" y="214"/>
                </a:cubicBezTo>
                <a:cubicBezTo>
                  <a:pt x="357" y="215"/>
                  <a:pt x="354" y="216"/>
                  <a:pt x="353" y="217"/>
                </a:cubicBezTo>
                <a:cubicBezTo>
                  <a:pt x="351" y="217"/>
                  <a:pt x="349" y="218"/>
                  <a:pt x="347" y="218"/>
                </a:cubicBezTo>
                <a:cubicBezTo>
                  <a:pt x="347" y="218"/>
                  <a:pt x="347" y="218"/>
                  <a:pt x="347" y="228"/>
                </a:cubicBezTo>
                <a:cubicBezTo>
                  <a:pt x="350" y="228"/>
                  <a:pt x="353" y="227"/>
                  <a:pt x="355" y="225"/>
                </a:cubicBezTo>
                <a:cubicBezTo>
                  <a:pt x="358" y="225"/>
                  <a:pt x="360" y="223"/>
                  <a:pt x="362" y="222"/>
                </a:cubicBezTo>
                <a:cubicBezTo>
                  <a:pt x="362" y="222"/>
                  <a:pt x="362" y="222"/>
                  <a:pt x="362" y="281"/>
                </a:cubicBezTo>
                <a:cubicBezTo>
                  <a:pt x="362" y="281"/>
                  <a:pt x="362" y="281"/>
                  <a:pt x="374" y="281"/>
                </a:cubicBezTo>
                <a:cubicBezTo>
                  <a:pt x="374" y="281"/>
                  <a:pt x="374" y="281"/>
                  <a:pt x="374" y="207"/>
                </a:cubicBezTo>
                <a:close/>
                <a:moveTo>
                  <a:pt x="421" y="207"/>
                </a:moveTo>
                <a:cubicBezTo>
                  <a:pt x="421" y="207"/>
                  <a:pt x="421" y="207"/>
                  <a:pt x="421" y="207"/>
                </a:cubicBezTo>
                <a:cubicBezTo>
                  <a:pt x="416" y="207"/>
                  <a:pt x="416" y="207"/>
                  <a:pt x="416" y="207"/>
                </a:cubicBezTo>
                <a:cubicBezTo>
                  <a:pt x="414" y="209"/>
                  <a:pt x="413" y="210"/>
                  <a:pt x="411" y="211"/>
                </a:cubicBezTo>
                <a:cubicBezTo>
                  <a:pt x="409" y="212"/>
                  <a:pt x="407" y="213"/>
                  <a:pt x="406" y="214"/>
                </a:cubicBezTo>
                <a:cubicBezTo>
                  <a:pt x="404" y="215"/>
                  <a:pt x="402" y="215"/>
                  <a:pt x="400" y="216"/>
                </a:cubicBezTo>
                <a:cubicBezTo>
                  <a:pt x="398" y="217"/>
                  <a:pt x="396" y="217"/>
                  <a:pt x="395" y="218"/>
                </a:cubicBezTo>
                <a:cubicBezTo>
                  <a:pt x="395" y="218"/>
                  <a:pt x="395" y="218"/>
                  <a:pt x="395" y="228"/>
                </a:cubicBezTo>
                <a:cubicBezTo>
                  <a:pt x="398" y="228"/>
                  <a:pt x="401" y="226"/>
                  <a:pt x="403" y="225"/>
                </a:cubicBezTo>
                <a:cubicBezTo>
                  <a:pt x="405" y="225"/>
                  <a:pt x="408" y="223"/>
                  <a:pt x="409" y="222"/>
                </a:cubicBezTo>
                <a:cubicBezTo>
                  <a:pt x="409" y="222"/>
                  <a:pt x="409" y="222"/>
                  <a:pt x="409" y="281"/>
                </a:cubicBezTo>
                <a:cubicBezTo>
                  <a:pt x="409" y="281"/>
                  <a:pt x="409" y="281"/>
                  <a:pt x="421" y="281"/>
                </a:cubicBezTo>
                <a:cubicBezTo>
                  <a:pt x="421" y="281"/>
                  <a:pt x="421" y="281"/>
                  <a:pt x="421" y="207"/>
                </a:cubicBezTo>
                <a:close/>
                <a:moveTo>
                  <a:pt x="628" y="111"/>
                </a:moveTo>
                <a:cubicBezTo>
                  <a:pt x="628" y="111"/>
                  <a:pt x="628" y="111"/>
                  <a:pt x="628" y="111"/>
                </a:cubicBezTo>
                <a:cubicBezTo>
                  <a:pt x="623" y="111"/>
                  <a:pt x="623" y="111"/>
                  <a:pt x="623" y="111"/>
                </a:cubicBezTo>
                <a:cubicBezTo>
                  <a:pt x="621" y="113"/>
                  <a:pt x="619" y="114"/>
                  <a:pt x="617" y="115"/>
                </a:cubicBezTo>
                <a:cubicBezTo>
                  <a:pt x="616" y="116"/>
                  <a:pt x="613" y="117"/>
                  <a:pt x="612" y="118"/>
                </a:cubicBezTo>
                <a:cubicBezTo>
                  <a:pt x="610" y="119"/>
                  <a:pt x="608" y="119"/>
                  <a:pt x="607" y="120"/>
                </a:cubicBezTo>
                <a:cubicBezTo>
                  <a:pt x="605" y="121"/>
                  <a:pt x="603" y="121"/>
                  <a:pt x="601" y="122"/>
                </a:cubicBezTo>
                <a:cubicBezTo>
                  <a:pt x="601" y="122"/>
                  <a:pt x="601" y="122"/>
                  <a:pt x="601" y="132"/>
                </a:cubicBezTo>
                <a:cubicBezTo>
                  <a:pt x="604" y="132"/>
                  <a:pt x="607" y="130"/>
                  <a:pt x="609" y="129"/>
                </a:cubicBezTo>
                <a:cubicBezTo>
                  <a:pt x="612" y="129"/>
                  <a:pt x="614" y="127"/>
                  <a:pt x="616" y="126"/>
                </a:cubicBezTo>
                <a:cubicBezTo>
                  <a:pt x="616" y="126"/>
                  <a:pt x="616" y="126"/>
                  <a:pt x="616" y="185"/>
                </a:cubicBezTo>
                <a:cubicBezTo>
                  <a:pt x="616" y="185"/>
                  <a:pt x="616" y="185"/>
                  <a:pt x="628" y="185"/>
                </a:cubicBezTo>
                <a:cubicBezTo>
                  <a:pt x="628" y="185"/>
                  <a:pt x="628" y="185"/>
                  <a:pt x="628" y="111"/>
                </a:cubicBezTo>
                <a:close/>
                <a:moveTo>
                  <a:pt x="674" y="111"/>
                </a:moveTo>
                <a:cubicBezTo>
                  <a:pt x="674" y="111"/>
                  <a:pt x="674" y="111"/>
                  <a:pt x="674" y="111"/>
                </a:cubicBezTo>
                <a:cubicBezTo>
                  <a:pt x="669" y="111"/>
                  <a:pt x="669" y="111"/>
                  <a:pt x="669" y="111"/>
                </a:cubicBezTo>
                <a:cubicBezTo>
                  <a:pt x="667" y="113"/>
                  <a:pt x="666" y="114"/>
                  <a:pt x="664" y="115"/>
                </a:cubicBezTo>
                <a:cubicBezTo>
                  <a:pt x="662" y="116"/>
                  <a:pt x="660" y="117"/>
                  <a:pt x="659" y="118"/>
                </a:cubicBezTo>
                <a:cubicBezTo>
                  <a:pt x="657" y="119"/>
                  <a:pt x="655" y="120"/>
                  <a:pt x="654" y="121"/>
                </a:cubicBezTo>
                <a:cubicBezTo>
                  <a:pt x="651" y="121"/>
                  <a:pt x="650" y="122"/>
                  <a:pt x="648" y="122"/>
                </a:cubicBezTo>
                <a:cubicBezTo>
                  <a:pt x="648" y="122"/>
                  <a:pt x="648" y="122"/>
                  <a:pt x="648" y="132"/>
                </a:cubicBezTo>
                <a:cubicBezTo>
                  <a:pt x="651" y="132"/>
                  <a:pt x="654" y="131"/>
                  <a:pt x="656" y="129"/>
                </a:cubicBezTo>
                <a:cubicBezTo>
                  <a:pt x="659" y="129"/>
                  <a:pt x="661" y="127"/>
                  <a:pt x="663" y="126"/>
                </a:cubicBezTo>
                <a:cubicBezTo>
                  <a:pt x="663" y="126"/>
                  <a:pt x="663" y="126"/>
                  <a:pt x="663" y="185"/>
                </a:cubicBezTo>
                <a:cubicBezTo>
                  <a:pt x="663" y="185"/>
                  <a:pt x="663" y="185"/>
                  <a:pt x="674" y="185"/>
                </a:cubicBezTo>
                <a:cubicBezTo>
                  <a:pt x="674" y="185"/>
                  <a:pt x="674" y="185"/>
                  <a:pt x="674" y="111"/>
                </a:cubicBezTo>
                <a:close/>
                <a:moveTo>
                  <a:pt x="720" y="111"/>
                </a:moveTo>
                <a:cubicBezTo>
                  <a:pt x="720" y="111"/>
                  <a:pt x="720" y="111"/>
                  <a:pt x="720" y="111"/>
                </a:cubicBezTo>
                <a:cubicBezTo>
                  <a:pt x="716" y="111"/>
                  <a:pt x="716" y="111"/>
                  <a:pt x="716" y="111"/>
                </a:cubicBezTo>
                <a:cubicBezTo>
                  <a:pt x="714" y="113"/>
                  <a:pt x="712" y="114"/>
                  <a:pt x="710" y="115"/>
                </a:cubicBezTo>
                <a:cubicBezTo>
                  <a:pt x="709" y="116"/>
                  <a:pt x="707" y="117"/>
                  <a:pt x="705" y="118"/>
                </a:cubicBezTo>
                <a:cubicBezTo>
                  <a:pt x="703" y="119"/>
                  <a:pt x="702" y="120"/>
                  <a:pt x="699" y="121"/>
                </a:cubicBezTo>
                <a:cubicBezTo>
                  <a:pt x="698" y="121"/>
                  <a:pt x="696" y="122"/>
                  <a:pt x="694" y="122"/>
                </a:cubicBezTo>
                <a:cubicBezTo>
                  <a:pt x="694" y="122"/>
                  <a:pt x="694" y="122"/>
                  <a:pt x="694" y="132"/>
                </a:cubicBezTo>
                <a:cubicBezTo>
                  <a:pt x="697" y="132"/>
                  <a:pt x="700" y="131"/>
                  <a:pt x="702" y="129"/>
                </a:cubicBezTo>
                <a:cubicBezTo>
                  <a:pt x="704" y="129"/>
                  <a:pt x="707" y="127"/>
                  <a:pt x="709" y="126"/>
                </a:cubicBezTo>
                <a:cubicBezTo>
                  <a:pt x="709" y="126"/>
                  <a:pt x="709" y="126"/>
                  <a:pt x="709" y="185"/>
                </a:cubicBezTo>
                <a:cubicBezTo>
                  <a:pt x="709" y="185"/>
                  <a:pt x="709" y="185"/>
                  <a:pt x="720" y="185"/>
                </a:cubicBezTo>
                <a:cubicBezTo>
                  <a:pt x="720" y="185"/>
                  <a:pt x="720" y="185"/>
                  <a:pt x="720" y="111"/>
                </a:cubicBezTo>
                <a:close/>
                <a:moveTo>
                  <a:pt x="767" y="111"/>
                </a:moveTo>
                <a:cubicBezTo>
                  <a:pt x="767" y="111"/>
                  <a:pt x="767" y="111"/>
                  <a:pt x="767" y="111"/>
                </a:cubicBezTo>
                <a:cubicBezTo>
                  <a:pt x="762" y="111"/>
                  <a:pt x="762" y="111"/>
                  <a:pt x="762" y="111"/>
                </a:cubicBezTo>
                <a:cubicBezTo>
                  <a:pt x="760" y="113"/>
                  <a:pt x="758" y="114"/>
                  <a:pt x="756" y="115"/>
                </a:cubicBezTo>
                <a:cubicBezTo>
                  <a:pt x="755" y="116"/>
                  <a:pt x="753" y="117"/>
                  <a:pt x="751" y="118"/>
                </a:cubicBezTo>
                <a:cubicBezTo>
                  <a:pt x="750" y="119"/>
                  <a:pt x="747" y="120"/>
                  <a:pt x="746" y="121"/>
                </a:cubicBezTo>
                <a:cubicBezTo>
                  <a:pt x="744" y="121"/>
                  <a:pt x="742" y="122"/>
                  <a:pt x="740" y="122"/>
                </a:cubicBezTo>
                <a:cubicBezTo>
                  <a:pt x="740" y="122"/>
                  <a:pt x="740" y="122"/>
                  <a:pt x="740" y="132"/>
                </a:cubicBezTo>
                <a:cubicBezTo>
                  <a:pt x="743" y="132"/>
                  <a:pt x="746" y="131"/>
                  <a:pt x="748" y="129"/>
                </a:cubicBezTo>
                <a:cubicBezTo>
                  <a:pt x="751" y="129"/>
                  <a:pt x="753" y="127"/>
                  <a:pt x="756" y="126"/>
                </a:cubicBezTo>
                <a:cubicBezTo>
                  <a:pt x="756" y="126"/>
                  <a:pt x="756" y="126"/>
                  <a:pt x="756" y="185"/>
                </a:cubicBezTo>
                <a:cubicBezTo>
                  <a:pt x="756" y="185"/>
                  <a:pt x="756" y="185"/>
                  <a:pt x="767" y="185"/>
                </a:cubicBezTo>
                <a:cubicBezTo>
                  <a:pt x="767" y="185"/>
                  <a:pt x="767" y="185"/>
                  <a:pt x="767" y="111"/>
                </a:cubicBezTo>
                <a:close/>
                <a:moveTo>
                  <a:pt x="889" y="111"/>
                </a:moveTo>
                <a:cubicBezTo>
                  <a:pt x="889" y="111"/>
                  <a:pt x="889" y="111"/>
                  <a:pt x="889" y="111"/>
                </a:cubicBezTo>
                <a:cubicBezTo>
                  <a:pt x="884" y="111"/>
                  <a:pt x="884" y="111"/>
                  <a:pt x="884" y="111"/>
                </a:cubicBezTo>
                <a:cubicBezTo>
                  <a:pt x="882" y="113"/>
                  <a:pt x="880" y="114"/>
                  <a:pt x="878" y="115"/>
                </a:cubicBezTo>
                <a:cubicBezTo>
                  <a:pt x="876" y="116"/>
                  <a:pt x="875" y="117"/>
                  <a:pt x="873" y="118"/>
                </a:cubicBezTo>
                <a:cubicBezTo>
                  <a:pt x="871" y="119"/>
                  <a:pt x="869" y="120"/>
                  <a:pt x="868" y="121"/>
                </a:cubicBezTo>
                <a:cubicBezTo>
                  <a:pt x="866" y="121"/>
                  <a:pt x="864" y="122"/>
                  <a:pt x="862" y="122"/>
                </a:cubicBezTo>
                <a:cubicBezTo>
                  <a:pt x="862" y="122"/>
                  <a:pt x="862" y="122"/>
                  <a:pt x="862" y="132"/>
                </a:cubicBezTo>
                <a:cubicBezTo>
                  <a:pt x="865" y="132"/>
                  <a:pt x="868" y="131"/>
                  <a:pt x="871" y="129"/>
                </a:cubicBezTo>
                <a:cubicBezTo>
                  <a:pt x="873" y="129"/>
                  <a:pt x="875" y="127"/>
                  <a:pt x="877" y="126"/>
                </a:cubicBezTo>
                <a:cubicBezTo>
                  <a:pt x="877" y="126"/>
                  <a:pt x="877" y="126"/>
                  <a:pt x="877" y="185"/>
                </a:cubicBezTo>
                <a:cubicBezTo>
                  <a:pt x="877" y="185"/>
                  <a:pt x="877" y="185"/>
                  <a:pt x="889" y="185"/>
                </a:cubicBezTo>
                <a:cubicBezTo>
                  <a:pt x="889" y="185"/>
                  <a:pt x="889" y="185"/>
                  <a:pt x="889" y="111"/>
                </a:cubicBezTo>
                <a:close/>
                <a:moveTo>
                  <a:pt x="936" y="111"/>
                </a:moveTo>
                <a:cubicBezTo>
                  <a:pt x="936" y="111"/>
                  <a:pt x="936" y="111"/>
                  <a:pt x="936" y="111"/>
                </a:cubicBezTo>
                <a:cubicBezTo>
                  <a:pt x="931" y="111"/>
                  <a:pt x="931" y="111"/>
                  <a:pt x="931" y="111"/>
                </a:cubicBezTo>
                <a:cubicBezTo>
                  <a:pt x="929" y="113"/>
                  <a:pt x="927" y="114"/>
                  <a:pt x="925" y="115"/>
                </a:cubicBezTo>
                <a:cubicBezTo>
                  <a:pt x="924" y="116"/>
                  <a:pt x="921" y="117"/>
                  <a:pt x="920" y="118"/>
                </a:cubicBezTo>
                <a:cubicBezTo>
                  <a:pt x="918" y="119"/>
                  <a:pt x="916" y="120"/>
                  <a:pt x="915" y="121"/>
                </a:cubicBezTo>
                <a:cubicBezTo>
                  <a:pt x="913" y="121"/>
                  <a:pt x="911" y="122"/>
                  <a:pt x="909" y="122"/>
                </a:cubicBezTo>
                <a:cubicBezTo>
                  <a:pt x="909" y="122"/>
                  <a:pt x="909" y="122"/>
                  <a:pt x="909" y="132"/>
                </a:cubicBezTo>
                <a:cubicBezTo>
                  <a:pt x="912" y="132"/>
                  <a:pt x="915" y="131"/>
                  <a:pt x="917" y="129"/>
                </a:cubicBezTo>
                <a:cubicBezTo>
                  <a:pt x="920" y="129"/>
                  <a:pt x="922" y="127"/>
                  <a:pt x="924" y="126"/>
                </a:cubicBezTo>
                <a:cubicBezTo>
                  <a:pt x="924" y="126"/>
                  <a:pt x="924" y="126"/>
                  <a:pt x="924" y="185"/>
                </a:cubicBezTo>
                <a:cubicBezTo>
                  <a:pt x="924" y="185"/>
                  <a:pt x="924" y="185"/>
                  <a:pt x="936" y="185"/>
                </a:cubicBezTo>
                <a:cubicBezTo>
                  <a:pt x="936" y="185"/>
                  <a:pt x="936" y="185"/>
                  <a:pt x="936" y="111"/>
                </a:cubicBezTo>
                <a:close/>
                <a:moveTo>
                  <a:pt x="787" y="144"/>
                </a:moveTo>
                <a:cubicBezTo>
                  <a:pt x="787" y="144"/>
                  <a:pt x="787" y="144"/>
                  <a:pt x="787" y="144"/>
                </a:cubicBezTo>
                <a:cubicBezTo>
                  <a:pt x="787" y="152"/>
                  <a:pt x="787" y="152"/>
                  <a:pt x="787" y="152"/>
                </a:cubicBezTo>
                <a:cubicBezTo>
                  <a:pt x="793" y="152"/>
                  <a:pt x="794" y="155"/>
                  <a:pt x="794" y="158"/>
                </a:cubicBezTo>
                <a:cubicBezTo>
                  <a:pt x="794" y="160"/>
                  <a:pt x="794" y="162"/>
                  <a:pt x="794" y="165"/>
                </a:cubicBezTo>
                <a:cubicBezTo>
                  <a:pt x="793" y="167"/>
                  <a:pt x="793" y="170"/>
                  <a:pt x="793" y="172"/>
                </a:cubicBezTo>
                <a:cubicBezTo>
                  <a:pt x="793" y="181"/>
                  <a:pt x="799" y="185"/>
                  <a:pt x="807" y="185"/>
                </a:cubicBezTo>
                <a:cubicBezTo>
                  <a:pt x="807" y="185"/>
                  <a:pt x="807" y="185"/>
                  <a:pt x="811" y="185"/>
                </a:cubicBezTo>
                <a:cubicBezTo>
                  <a:pt x="811" y="185"/>
                  <a:pt x="811" y="185"/>
                  <a:pt x="811" y="176"/>
                </a:cubicBezTo>
                <a:cubicBezTo>
                  <a:pt x="811" y="176"/>
                  <a:pt x="811" y="176"/>
                  <a:pt x="810" y="176"/>
                </a:cubicBezTo>
                <a:cubicBezTo>
                  <a:pt x="806" y="176"/>
                  <a:pt x="805" y="173"/>
                  <a:pt x="805" y="170"/>
                </a:cubicBezTo>
                <a:cubicBezTo>
                  <a:pt x="805" y="168"/>
                  <a:pt x="805" y="167"/>
                  <a:pt x="805" y="165"/>
                </a:cubicBezTo>
                <a:cubicBezTo>
                  <a:pt x="805" y="163"/>
                  <a:pt x="806" y="161"/>
                  <a:pt x="806" y="159"/>
                </a:cubicBezTo>
                <a:cubicBezTo>
                  <a:pt x="806" y="151"/>
                  <a:pt x="803" y="149"/>
                  <a:pt x="797" y="148"/>
                </a:cubicBezTo>
                <a:cubicBezTo>
                  <a:pt x="797" y="148"/>
                  <a:pt x="797" y="148"/>
                  <a:pt x="797" y="147"/>
                </a:cubicBezTo>
                <a:cubicBezTo>
                  <a:pt x="803" y="146"/>
                  <a:pt x="806" y="144"/>
                  <a:pt x="806" y="136"/>
                </a:cubicBezTo>
                <a:cubicBezTo>
                  <a:pt x="806" y="134"/>
                  <a:pt x="805" y="132"/>
                  <a:pt x="805" y="130"/>
                </a:cubicBezTo>
                <a:cubicBezTo>
                  <a:pt x="805" y="129"/>
                  <a:pt x="805" y="127"/>
                  <a:pt x="805" y="126"/>
                </a:cubicBezTo>
                <a:cubicBezTo>
                  <a:pt x="805" y="122"/>
                  <a:pt x="806" y="120"/>
                  <a:pt x="810" y="120"/>
                </a:cubicBezTo>
                <a:cubicBezTo>
                  <a:pt x="810" y="120"/>
                  <a:pt x="810" y="120"/>
                  <a:pt x="811" y="120"/>
                </a:cubicBezTo>
                <a:cubicBezTo>
                  <a:pt x="811" y="120"/>
                  <a:pt x="811" y="120"/>
                  <a:pt x="811" y="110"/>
                </a:cubicBezTo>
                <a:cubicBezTo>
                  <a:pt x="811" y="110"/>
                  <a:pt x="811" y="110"/>
                  <a:pt x="807" y="110"/>
                </a:cubicBezTo>
                <a:cubicBezTo>
                  <a:pt x="798" y="110"/>
                  <a:pt x="793" y="114"/>
                  <a:pt x="793" y="123"/>
                </a:cubicBezTo>
                <a:cubicBezTo>
                  <a:pt x="793" y="125"/>
                  <a:pt x="793" y="128"/>
                  <a:pt x="793" y="130"/>
                </a:cubicBezTo>
                <a:cubicBezTo>
                  <a:pt x="794" y="133"/>
                  <a:pt x="794" y="135"/>
                  <a:pt x="794" y="137"/>
                </a:cubicBezTo>
                <a:cubicBezTo>
                  <a:pt x="794" y="140"/>
                  <a:pt x="793" y="143"/>
                  <a:pt x="787" y="144"/>
                </a:cubicBezTo>
                <a:close/>
                <a:moveTo>
                  <a:pt x="842" y="152"/>
                </a:moveTo>
                <a:cubicBezTo>
                  <a:pt x="842" y="152"/>
                  <a:pt x="842" y="152"/>
                  <a:pt x="842" y="152"/>
                </a:cubicBezTo>
                <a:cubicBezTo>
                  <a:pt x="842" y="144"/>
                  <a:pt x="842" y="144"/>
                  <a:pt x="842" y="144"/>
                </a:cubicBezTo>
                <a:cubicBezTo>
                  <a:pt x="836" y="143"/>
                  <a:pt x="835" y="140"/>
                  <a:pt x="835" y="137"/>
                </a:cubicBezTo>
                <a:cubicBezTo>
                  <a:pt x="835" y="135"/>
                  <a:pt x="835" y="133"/>
                  <a:pt x="836" y="130"/>
                </a:cubicBezTo>
                <a:cubicBezTo>
                  <a:pt x="836" y="128"/>
                  <a:pt x="836" y="125"/>
                  <a:pt x="836" y="123"/>
                </a:cubicBezTo>
                <a:cubicBezTo>
                  <a:pt x="836" y="114"/>
                  <a:pt x="831" y="110"/>
                  <a:pt x="822" y="110"/>
                </a:cubicBezTo>
                <a:cubicBezTo>
                  <a:pt x="822" y="110"/>
                  <a:pt x="822" y="110"/>
                  <a:pt x="818" y="110"/>
                </a:cubicBezTo>
                <a:cubicBezTo>
                  <a:pt x="818" y="110"/>
                  <a:pt x="818" y="110"/>
                  <a:pt x="818" y="120"/>
                </a:cubicBezTo>
                <a:cubicBezTo>
                  <a:pt x="818" y="120"/>
                  <a:pt x="818" y="120"/>
                  <a:pt x="819" y="120"/>
                </a:cubicBezTo>
                <a:cubicBezTo>
                  <a:pt x="823" y="120"/>
                  <a:pt x="825" y="122"/>
                  <a:pt x="825" y="126"/>
                </a:cubicBezTo>
                <a:cubicBezTo>
                  <a:pt x="825" y="127"/>
                  <a:pt x="824" y="129"/>
                  <a:pt x="824" y="130"/>
                </a:cubicBezTo>
                <a:cubicBezTo>
                  <a:pt x="824" y="132"/>
                  <a:pt x="824" y="134"/>
                  <a:pt x="824" y="136"/>
                </a:cubicBezTo>
                <a:cubicBezTo>
                  <a:pt x="824" y="144"/>
                  <a:pt x="826" y="146"/>
                  <a:pt x="832" y="147"/>
                </a:cubicBezTo>
                <a:cubicBezTo>
                  <a:pt x="832" y="147"/>
                  <a:pt x="832" y="147"/>
                  <a:pt x="832" y="148"/>
                </a:cubicBezTo>
                <a:cubicBezTo>
                  <a:pt x="826" y="149"/>
                  <a:pt x="824" y="151"/>
                  <a:pt x="824" y="159"/>
                </a:cubicBezTo>
                <a:cubicBezTo>
                  <a:pt x="824" y="161"/>
                  <a:pt x="824" y="163"/>
                  <a:pt x="824" y="165"/>
                </a:cubicBezTo>
                <a:cubicBezTo>
                  <a:pt x="824" y="167"/>
                  <a:pt x="825" y="168"/>
                  <a:pt x="825" y="170"/>
                </a:cubicBezTo>
                <a:cubicBezTo>
                  <a:pt x="825" y="173"/>
                  <a:pt x="823" y="176"/>
                  <a:pt x="819" y="176"/>
                </a:cubicBezTo>
                <a:cubicBezTo>
                  <a:pt x="819" y="176"/>
                  <a:pt x="819" y="176"/>
                  <a:pt x="818" y="176"/>
                </a:cubicBezTo>
                <a:cubicBezTo>
                  <a:pt x="818" y="176"/>
                  <a:pt x="818" y="176"/>
                  <a:pt x="818" y="185"/>
                </a:cubicBezTo>
                <a:cubicBezTo>
                  <a:pt x="818" y="185"/>
                  <a:pt x="818" y="185"/>
                  <a:pt x="822" y="185"/>
                </a:cubicBezTo>
                <a:cubicBezTo>
                  <a:pt x="831" y="185"/>
                  <a:pt x="836" y="181"/>
                  <a:pt x="836" y="172"/>
                </a:cubicBezTo>
                <a:cubicBezTo>
                  <a:pt x="836" y="170"/>
                  <a:pt x="836" y="167"/>
                  <a:pt x="836" y="165"/>
                </a:cubicBezTo>
                <a:cubicBezTo>
                  <a:pt x="835" y="162"/>
                  <a:pt x="835" y="160"/>
                  <a:pt x="835" y="158"/>
                </a:cubicBezTo>
                <a:cubicBezTo>
                  <a:pt x="835" y="155"/>
                  <a:pt x="836" y="152"/>
                  <a:pt x="842" y="152"/>
                </a:cubicBezTo>
                <a:close/>
                <a:moveTo>
                  <a:pt x="228" y="185"/>
                </a:moveTo>
                <a:cubicBezTo>
                  <a:pt x="221" y="185"/>
                  <a:pt x="214" y="182"/>
                  <a:pt x="210" y="176"/>
                </a:cubicBezTo>
                <a:cubicBezTo>
                  <a:pt x="206" y="169"/>
                  <a:pt x="204" y="161"/>
                  <a:pt x="204" y="148"/>
                </a:cubicBezTo>
                <a:cubicBezTo>
                  <a:pt x="204" y="135"/>
                  <a:pt x="206" y="126"/>
                  <a:pt x="210" y="119"/>
                </a:cubicBezTo>
                <a:cubicBezTo>
                  <a:pt x="215" y="112"/>
                  <a:pt x="221" y="109"/>
                  <a:pt x="230" y="109"/>
                </a:cubicBezTo>
                <a:cubicBezTo>
                  <a:pt x="246" y="109"/>
                  <a:pt x="254" y="121"/>
                  <a:pt x="254" y="147"/>
                </a:cubicBezTo>
                <a:cubicBezTo>
                  <a:pt x="254" y="159"/>
                  <a:pt x="252" y="169"/>
                  <a:pt x="247" y="175"/>
                </a:cubicBezTo>
                <a:cubicBezTo>
                  <a:pt x="243" y="182"/>
                  <a:pt x="236" y="185"/>
                  <a:pt x="228" y="185"/>
                </a:cubicBezTo>
                <a:close/>
                <a:moveTo>
                  <a:pt x="229" y="118"/>
                </a:moveTo>
                <a:cubicBezTo>
                  <a:pt x="220" y="118"/>
                  <a:pt x="216" y="129"/>
                  <a:pt x="216" y="148"/>
                </a:cubicBezTo>
                <a:cubicBezTo>
                  <a:pt x="216" y="166"/>
                  <a:pt x="220" y="175"/>
                  <a:pt x="229" y="175"/>
                </a:cubicBezTo>
                <a:cubicBezTo>
                  <a:pt x="237" y="175"/>
                  <a:pt x="242" y="166"/>
                  <a:pt x="242" y="147"/>
                </a:cubicBezTo>
                <a:cubicBezTo>
                  <a:pt x="242" y="128"/>
                  <a:pt x="237" y="118"/>
                  <a:pt x="229" y="118"/>
                </a:cubicBezTo>
                <a:close/>
                <a:moveTo>
                  <a:pt x="298" y="185"/>
                </a:moveTo>
                <a:cubicBezTo>
                  <a:pt x="291" y="185"/>
                  <a:pt x="284" y="182"/>
                  <a:pt x="281" y="176"/>
                </a:cubicBezTo>
                <a:cubicBezTo>
                  <a:pt x="276" y="169"/>
                  <a:pt x="274" y="161"/>
                  <a:pt x="274" y="148"/>
                </a:cubicBezTo>
                <a:cubicBezTo>
                  <a:pt x="274" y="135"/>
                  <a:pt x="276" y="126"/>
                  <a:pt x="281" y="119"/>
                </a:cubicBezTo>
                <a:cubicBezTo>
                  <a:pt x="285" y="112"/>
                  <a:pt x="292" y="109"/>
                  <a:pt x="300" y="109"/>
                </a:cubicBezTo>
                <a:cubicBezTo>
                  <a:pt x="317" y="109"/>
                  <a:pt x="325" y="121"/>
                  <a:pt x="325" y="147"/>
                </a:cubicBezTo>
                <a:cubicBezTo>
                  <a:pt x="325" y="159"/>
                  <a:pt x="323" y="169"/>
                  <a:pt x="318" y="175"/>
                </a:cubicBezTo>
                <a:cubicBezTo>
                  <a:pt x="313" y="182"/>
                  <a:pt x="307" y="185"/>
                  <a:pt x="298" y="185"/>
                </a:cubicBezTo>
                <a:close/>
                <a:moveTo>
                  <a:pt x="300" y="118"/>
                </a:moveTo>
                <a:cubicBezTo>
                  <a:pt x="291" y="118"/>
                  <a:pt x="286" y="129"/>
                  <a:pt x="286" y="148"/>
                </a:cubicBezTo>
                <a:cubicBezTo>
                  <a:pt x="286" y="166"/>
                  <a:pt x="290" y="175"/>
                  <a:pt x="299" y="175"/>
                </a:cubicBezTo>
                <a:cubicBezTo>
                  <a:pt x="308" y="175"/>
                  <a:pt x="312" y="166"/>
                  <a:pt x="312" y="147"/>
                </a:cubicBezTo>
                <a:cubicBezTo>
                  <a:pt x="312" y="128"/>
                  <a:pt x="308" y="118"/>
                  <a:pt x="300" y="118"/>
                </a:cubicBezTo>
                <a:close/>
                <a:moveTo>
                  <a:pt x="508" y="185"/>
                </a:moveTo>
                <a:cubicBezTo>
                  <a:pt x="501" y="185"/>
                  <a:pt x="495" y="182"/>
                  <a:pt x="491" y="175"/>
                </a:cubicBezTo>
                <a:cubicBezTo>
                  <a:pt x="486" y="169"/>
                  <a:pt x="484" y="160"/>
                  <a:pt x="484" y="148"/>
                </a:cubicBezTo>
                <a:cubicBezTo>
                  <a:pt x="484" y="135"/>
                  <a:pt x="486" y="126"/>
                  <a:pt x="491" y="118"/>
                </a:cubicBezTo>
                <a:cubicBezTo>
                  <a:pt x="495" y="112"/>
                  <a:pt x="502" y="109"/>
                  <a:pt x="510" y="109"/>
                </a:cubicBezTo>
                <a:cubicBezTo>
                  <a:pt x="527" y="109"/>
                  <a:pt x="535" y="121"/>
                  <a:pt x="535" y="146"/>
                </a:cubicBezTo>
                <a:cubicBezTo>
                  <a:pt x="535" y="159"/>
                  <a:pt x="532" y="169"/>
                  <a:pt x="528" y="175"/>
                </a:cubicBezTo>
                <a:cubicBezTo>
                  <a:pt x="523" y="182"/>
                  <a:pt x="517" y="185"/>
                  <a:pt x="508" y="185"/>
                </a:cubicBezTo>
                <a:close/>
                <a:moveTo>
                  <a:pt x="510" y="118"/>
                </a:moveTo>
                <a:cubicBezTo>
                  <a:pt x="501" y="118"/>
                  <a:pt x="497" y="128"/>
                  <a:pt x="497" y="147"/>
                </a:cubicBezTo>
                <a:cubicBezTo>
                  <a:pt x="497" y="166"/>
                  <a:pt x="501" y="175"/>
                  <a:pt x="510" y="175"/>
                </a:cubicBezTo>
                <a:cubicBezTo>
                  <a:pt x="518" y="175"/>
                  <a:pt x="522" y="166"/>
                  <a:pt x="522" y="147"/>
                </a:cubicBezTo>
                <a:cubicBezTo>
                  <a:pt x="522" y="128"/>
                  <a:pt x="519" y="118"/>
                  <a:pt x="510" y="118"/>
                </a:cubicBezTo>
                <a:close/>
                <a:moveTo>
                  <a:pt x="581" y="111"/>
                </a:moveTo>
                <a:cubicBezTo>
                  <a:pt x="581" y="111"/>
                  <a:pt x="581" y="111"/>
                  <a:pt x="581" y="111"/>
                </a:cubicBezTo>
                <a:cubicBezTo>
                  <a:pt x="576" y="111"/>
                  <a:pt x="576" y="111"/>
                  <a:pt x="576" y="111"/>
                </a:cubicBezTo>
                <a:cubicBezTo>
                  <a:pt x="574" y="113"/>
                  <a:pt x="573" y="114"/>
                  <a:pt x="570" y="115"/>
                </a:cubicBezTo>
                <a:cubicBezTo>
                  <a:pt x="569" y="116"/>
                  <a:pt x="567" y="117"/>
                  <a:pt x="565" y="118"/>
                </a:cubicBezTo>
                <a:cubicBezTo>
                  <a:pt x="564" y="119"/>
                  <a:pt x="562" y="119"/>
                  <a:pt x="560" y="120"/>
                </a:cubicBezTo>
                <a:cubicBezTo>
                  <a:pt x="558" y="121"/>
                  <a:pt x="557" y="121"/>
                  <a:pt x="555" y="122"/>
                </a:cubicBezTo>
                <a:cubicBezTo>
                  <a:pt x="555" y="122"/>
                  <a:pt x="555" y="122"/>
                  <a:pt x="555" y="132"/>
                </a:cubicBezTo>
                <a:cubicBezTo>
                  <a:pt x="558" y="132"/>
                  <a:pt x="560" y="130"/>
                  <a:pt x="563" y="129"/>
                </a:cubicBezTo>
                <a:cubicBezTo>
                  <a:pt x="565" y="129"/>
                  <a:pt x="568" y="127"/>
                  <a:pt x="570" y="126"/>
                </a:cubicBezTo>
                <a:cubicBezTo>
                  <a:pt x="570" y="126"/>
                  <a:pt x="570" y="126"/>
                  <a:pt x="570" y="185"/>
                </a:cubicBezTo>
                <a:cubicBezTo>
                  <a:pt x="570" y="185"/>
                  <a:pt x="570" y="185"/>
                  <a:pt x="581" y="185"/>
                </a:cubicBezTo>
                <a:cubicBezTo>
                  <a:pt x="581" y="185"/>
                  <a:pt x="581" y="185"/>
                  <a:pt x="581" y="111"/>
                </a:cubicBezTo>
                <a:close/>
                <a:moveTo>
                  <a:pt x="371" y="111"/>
                </a:moveTo>
                <a:cubicBezTo>
                  <a:pt x="371" y="111"/>
                  <a:pt x="371" y="111"/>
                  <a:pt x="371" y="111"/>
                </a:cubicBezTo>
                <a:cubicBezTo>
                  <a:pt x="366" y="111"/>
                  <a:pt x="366" y="111"/>
                  <a:pt x="366" y="111"/>
                </a:cubicBezTo>
                <a:cubicBezTo>
                  <a:pt x="364" y="113"/>
                  <a:pt x="363" y="114"/>
                  <a:pt x="360" y="115"/>
                </a:cubicBezTo>
                <a:cubicBezTo>
                  <a:pt x="359" y="116"/>
                  <a:pt x="358" y="117"/>
                  <a:pt x="355" y="118"/>
                </a:cubicBezTo>
                <a:cubicBezTo>
                  <a:pt x="354" y="119"/>
                  <a:pt x="352" y="120"/>
                  <a:pt x="350" y="121"/>
                </a:cubicBezTo>
                <a:cubicBezTo>
                  <a:pt x="348" y="121"/>
                  <a:pt x="347" y="122"/>
                  <a:pt x="344" y="122"/>
                </a:cubicBezTo>
                <a:cubicBezTo>
                  <a:pt x="344" y="122"/>
                  <a:pt x="344" y="122"/>
                  <a:pt x="344" y="132"/>
                </a:cubicBezTo>
                <a:cubicBezTo>
                  <a:pt x="347" y="132"/>
                  <a:pt x="350" y="131"/>
                  <a:pt x="353" y="129"/>
                </a:cubicBezTo>
                <a:cubicBezTo>
                  <a:pt x="355" y="129"/>
                  <a:pt x="358" y="127"/>
                  <a:pt x="360" y="126"/>
                </a:cubicBezTo>
                <a:cubicBezTo>
                  <a:pt x="360" y="126"/>
                  <a:pt x="360" y="126"/>
                  <a:pt x="360" y="185"/>
                </a:cubicBezTo>
                <a:cubicBezTo>
                  <a:pt x="360" y="185"/>
                  <a:pt x="360" y="185"/>
                  <a:pt x="371" y="185"/>
                </a:cubicBezTo>
                <a:cubicBezTo>
                  <a:pt x="371" y="185"/>
                  <a:pt x="371" y="185"/>
                  <a:pt x="371" y="111"/>
                </a:cubicBezTo>
                <a:close/>
                <a:moveTo>
                  <a:pt x="418" y="111"/>
                </a:moveTo>
                <a:cubicBezTo>
                  <a:pt x="418" y="111"/>
                  <a:pt x="418" y="111"/>
                  <a:pt x="418" y="111"/>
                </a:cubicBezTo>
                <a:cubicBezTo>
                  <a:pt x="413" y="111"/>
                  <a:pt x="413" y="111"/>
                  <a:pt x="413" y="111"/>
                </a:cubicBezTo>
                <a:cubicBezTo>
                  <a:pt x="411" y="113"/>
                  <a:pt x="410" y="114"/>
                  <a:pt x="408" y="115"/>
                </a:cubicBezTo>
                <a:cubicBezTo>
                  <a:pt x="406" y="116"/>
                  <a:pt x="404" y="117"/>
                  <a:pt x="402" y="118"/>
                </a:cubicBezTo>
                <a:cubicBezTo>
                  <a:pt x="401" y="119"/>
                  <a:pt x="399" y="120"/>
                  <a:pt x="397" y="121"/>
                </a:cubicBezTo>
                <a:cubicBezTo>
                  <a:pt x="395" y="121"/>
                  <a:pt x="394" y="122"/>
                  <a:pt x="392" y="122"/>
                </a:cubicBezTo>
                <a:cubicBezTo>
                  <a:pt x="392" y="122"/>
                  <a:pt x="392" y="122"/>
                  <a:pt x="392" y="132"/>
                </a:cubicBezTo>
                <a:cubicBezTo>
                  <a:pt x="394" y="132"/>
                  <a:pt x="397" y="131"/>
                  <a:pt x="400" y="129"/>
                </a:cubicBezTo>
                <a:cubicBezTo>
                  <a:pt x="402" y="129"/>
                  <a:pt x="405" y="127"/>
                  <a:pt x="407" y="126"/>
                </a:cubicBezTo>
                <a:cubicBezTo>
                  <a:pt x="407" y="126"/>
                  <a:pt x="407" y="126"/>
                  <a:pt x="407" y="185"/>
                </a:cubicBezTo>
                <a:cubicBezTo>
                  <a:pt x="407" y="185"/>
                  <a:pt x="407" y="185"/>
                  <a:pt x="418" y="185"/>
                </a:cubicBezTo>
                <a:cubicBezTo>
                  <a:pt x="418" y="185"/>
                  <a:pt x="418" y="185"/>
                  <a:pt x="418" y="111"/>
                </a:cubicBezTo>
                <a:close/>
                <a:moveTo>
                  <a:pt x="464" y="111"/>
                </a:moveTo>
                <a:cubicBezTo>
                  <a:pt x="464" y="111"/>
                  <a:pt x="464" y="111"/>
                  <a:pt x="464" y="111"/>
                </a:cubicBezTo>
                <a:cubicBezTo>
                  <a:pt x="460" y="111"/>
                  <a:pt x="460" y="111"/>
                  <a:pt x="460" y="111"/>
                </a:cubicBezTo>
                <a:cubicBezTo>
                  <a:pt x="458" y="113"/>
                  <a:pt x="456" y="114"/>
                  <a:pt x="454" y="115"/>
                </a:cubicBezTo>
                <a:cubicBezTo>
                  <a:pt x="453" y="116"/>
                  <a:pt x="451" y="117"/>
                  <a:pt x="449" y="118"/>
                </a:cubicBezTo>
                <a:cubicBezTo>
                  <a:pt x="447" y="119"/>
                  <a:pt x="445" y="119"/>
                  <a:pt x="443" y="120"/>
                </a:cubicBezTo>
                <a:cubicBezTo>
                  <a:pt x="442" y="121"/>
                  <a:pt x="440" y="121"/>
                  <a:pt x="438" y="122"/>
                </a:cubicBezTo>
                <a:cubicBezTo>
                  <a:pt x="438" y="122"/>
                  <a:pt x="438" y="122"/>
                  <a:pt x="438" y="132"/>
                </a:cubicBezTo>
                <a:cubicBezTo>
                  <a:pt x="441" y="132"/>
                  <a:pt x="444" y="130"/>
                  <a:pt x="446" y="129"/>
                </a:cubicBezTo>
                <a:cubicBezTo>
                  <a:pt x="448" y="129"/>
                  <a:pt x="451" y="127"/>
                  <a:pt x="453" y="126"/>
                </a:cubicBezTo>
                <a:cubicBezTo>
                  <a:pt x="453" y="126"/>
                  <a:pt x="453" y="126"/>
                  <a:pt x="453" y="185"/>
                </a:cubicBezTo>
                <a:cubicBezTo>
                  <a:pt x="453" y="185"/>
                  <a:pt x="453" y="185"/>
                  <a:pt x="464" y="185"/>
                </a:cubicBezTo>
                <a:cubicBezTo>
                  <a:pt x="464" y="185"/>
                  <a:pt x="464" y="185"/>
                  <a:pt x="464" y="111"/>
                </a:cubicBezTo>
                <a:close/>
                <a:moveTo>
                  <a:pt x="30" y="185"/>
                </a:moveTo>
                <a:cubicBezTo>
                  <a:pt x="23" y="185"/>
                  <a:pt x="16" y="182"/>
                  <a:pt x="12" y="176"/>
                </a:cubicBezTo>
                <a:cubicBezTo>
                  <a:pt x="8" y="169"/>
                  <a:pt x="6" y="161"/>
                  <a:pt x="6" y="148"/>
                </a:cubicBezTo>
                <a:cubicBezTo>
                  <a:pt x="6" y="135"/>
                  <a:pt x="8" y="126"/>
                  <a:pt x="12" y="119"/>
                </a:cubicBezTo>
                <a:cubicBezTo>
                  <a:pt x="17" y="112"/>
                  <a:pt x="23" y="109"/>
                  <a:pt x="32" y="109"/>
                </a:cubicBezTo>
                <a:cubicBezTo>
                  <a:pt x="48" y="109"/>
                  <a:pt x="56" y="121"/>
                  <a:pt x="56" y="147"/>
                </a:cubicBezTo>
                <a:cubicBezTo>
                  <a:pt x="56" y="159"/>
                  <a:pt x="54" y="169"/>
                  <a:pt x="50" y="175"/>
                </a:cubicBezTo>
                <a:cubicBezTo>
                  <a:pt x="45" y="182"/>
                  <a:pt x="39" y="185"/>
                  <a:pt x="30" y="185"/>
                </a:cubicBezTo>
                <a:close/>
                <a:moveTo>
                  <a:pt x="31" y="118"/>
                </a:moveTo>
                <a:cubicBezTo>
                  <a:pt x="23" y="118"/>
                  <a:pt x="17" y="129"/>
                  <a:pt x="17" y="148"/>
                </a:cubicBezTo>
                <a:cubicBezTo>
                  <a:pt x="17" y="166"/>
                  <a:pt x="22" y="175"/>
                  <a:pt x="31" y="175"/>
                </a:cubicBezTo>
                <a:cubicBezTo>
                  <a:pt x="40" y="175"/>
                  <a:pt x="44" y="166"/>
                  <a:pt x="44" y="147"/>
                </a:cubicBezTo>
                <a:cubicBezTo>
                  <a:pt x="44" y="128"/>
                  <a:pt x="40" y="118"/>
                  <a:pt x="31" y="118"/>
                </a:cubicBezTo>
                <a:close/>
                <a:moveTo>
                  <a:pt x="91" y="111"/>
                </a:moveTo>
                <a:cubicBezTo>
                  <a:pt x="91" y="111"/>
                  <a:pt x="91" y="111"/>
                  <a:pt x="91" y="111"/>
                </a:cubicBezTo>
                <a:cubicBezTo>
                  <a:pt x="86" y="111"/>
                  <a:pt x="86" y="111"/>
                  <a:pt x="86" y="111"/>
                </a:cubicBezTo>
                <a:cubicBezTo>
                  <a:pt x="84" y="113"/>
                  <a:pt x="82" y="114"/>
                  <a:pt x="80" y="115"/>
                </a:cubicBezTo>
                <a:cubicBezTo>
                  <a:pt x="79" y="116"/>
                  <a:pt x="77" y="117"/>
                  <a:pt x="75" y="118"/>
                </a:cubicBezTo>
                <a:cubicBezTo>
                  <a:pt x="74" y="119"/>
                  <a:pt x="71" y="120"/>
                  <a:pt x="70" y="121"/>
                </a:cubicBezTo>
                <a:cubicBezTo>
                  <a:pt x="68" y="121"/>
                  <a:pt x="66" y="122"/>
                  <a:pt x="64" y="122"/>
                </a:cubicBezTo>
                <a:cubicBezTo>
                  <a:pt x="64" y="122"/>
                  <a:pt x="64" y="122"/>
                  <a:pt x="64" y="132"/>
                </a:cubicBezTo>
                <a:cubicBezTo>
                  <a:pt x="67" y="132"/>
                  <a:pt x="70" y="131"/>
                  <a:pt x="73" y="129"/>
                </a:cubicBezTo>
                <a:cubicBezTo>
                  <a:pt x="75" y="129"/>
                  <a:pt x="77" y="127"/>
                  <a:pt x="79" y="126"/>
                </a:cubicBezTo>
                <a:cubicBezTo>
                  <a:pt x="79" y="126"/>
                  <a:pt x="79" y="126"/>
                  <a:pt x="79" y="185"/>
                </a:cubicBezTo>
                <a:cubicBezTo>
                  <a:pt x="79" y="185"/>
                  <a:pt x="79" y="185"/>
                  <a:pt x="91" y="185"/>
                </a:cubicBezTo>
                <a:cubicBezTo>
                  <a:pt x="91" y="185"/>
                  <a:pt x="91" y="185"/>
                  <a:pt x="91" y="111"/>
                </a:cubicBezTo>
                <a:close/>
                <a:moveTo>
                  <a:pt x="138" y="111"/>
                </a:moveTo>
                <a:cubicBezTo>
                  <a:pt x="138" y="111"/>
                  <a:pt x="138" y="111"/>
                  <a:pt x="138" y="111"/>
                </a:cubicBezTo>
                <a:cubicBezTo>
                  <a:pt x="133" y="111"/>
                  <a:pt x="133" y="111"/>
                  <a:pt x="133" y="111"/>
                </a:cubicBezTo>
                <a:cubicBezTo>
                  <a:pt x="131" y="113"/>
                  <a:pt x="129" y="114"/>
                  <a:pt x="127" y="115"/>
                </a:cubicBezTo>
                <a:cubicBezTo>
                  <a:pt x="126" y="116"/>
                  <a:pt x="124" y="117"/>
                  <a:pt x="122" y="118"/>
                </a:cubicBezTo>
                <a:cubicBezTo>
                  <a:pt x="121" y="119"/>
                  <a:pt x="118" y="120"/>
                  <a:pt x="117" y="121"/>
                </a:cubicBezTo>
                <a:cubicBezTo>
                  <a:pt x="115" y="121"/>
                  <a:pt x="113" y="122"/>
                  <a:pt x="111" y="122"/>
                </a:cubicBezTo>
                <a:cubicBezTo>
                  <a:pt x="111" y="122"/>
                  <a:pt x="111" y="122"/>
                  <a:pt x="111" y="132"/>
                </a:cubicBezTo>
                <a:cubicBezTo>
                  <a:pt x="114" y="132"/>
                  <a:pt x="117" y="131"/>
                  <a:pt x="119" y="129"/>
                </a:cubicBezTo>
                <a:cubicBezTo>
                  <a:pt x="122" y="129"/>
                  <a:pt x="124" y="127"/>
                  <a:pt x="126" y="126"/>
                </a:cubicBezTo>
                <a:cubicBezTo>
                  <a:pt x="126" y="126"/>
                  <a:pt x="126" y="126"/>
                  <a:pt x="126" y="185"/>
                </a:cubicBezTo>
                <a:cubicBezTo>
                  <a:pt x="126" y="185"/>
                  <a:pt x="126" y="185"/>
                  <a:pt x="138" y="185"/>
                </a:cubicBezTo>
                <a:cubicBezTo>
                  <a:pt x="138" y="185"/>
                  <a:pt x="138" y="185"/>
                  <a:pt x="138" y="111"/>
                </a:cubicBezTo>
                <a:close/>
                <a:moveTo>
                  <a:pt x="184" y="111"/>
                </a:moveTo>
                <a:cubicBezTo>
                  <a:pt x="184" y="111"/>
                  <a:pt x="184" y="111"/>
                  <a:pt x="184" y="111"/>
                </a:cubicBezTo>
                <a:cubicBezTo>
                  <a:pt x="180" y="111"/>
                  <a:pt x="180" y="111"/>
                  <a:pt x="180" y="111"/>
                </a:cubicBezTo>
                <a:cubicBezTo>
                  <a:pt x="178" y="113"/>
                  <a:pt x="176" y="114"/>
                  <a:pt x="174" y="115"/>
                </a:cubicBezTo>
                <a:cubicBezTo>
                  <a:pt x="172" y="116"/>
                  <a:pt x="170" y="117"/>
                  <a:pt x="169" y="118"/>
                </a:cubicBezTo>
                <a:cubicBezTo>
                  <a:pt x="167" y="119"/>
                  <a:pt x="165" y="119"/>
                  <a:pt x="163" y="120"/>
                </a:cubicBezTo>
                <a:cubicBezTo>
                  <a:pt x="161" y="121"/>
                  <a:pt x="159" y="121"/>
                  <a:pt x="158" y="122"/>
                </a:cubicBezTo>
                <a:cubicBezTo>
                  <a:pt x="158" y="122"/>
                  <a:pt x="158" y="122"/>
                  <a:pt x="158" y="132"/>
                </a:cubicBezTo>
                <a:cubicBezTo>
                  <a:pt x="161" y="132"/>
                  <a:pt x="164" y="130"/>
                  <a:pt x="166" y="129"/>
                </a:cubicBezTo>
                <a:cubicBezTo>
                  <a:pt x="168" y="129"/>
                  <a:pt x="171" y="127"/>
                  <a:pt x="172" y="126"/>
                </a:cubicBezTo>
                <a:cubicBezTo>
                  <a:pt x="172" y="126"/>
                  <a:pt x="172" y="126"/>
                  <a:pt x="172" y="185"/>
                </a:cubicBezTo>
                <a:cubicBezTo>
                  <a:pt x="172" y="185"/>
                  <a:pt x="172" y="185"/>
                  <a:pt x="184" y="185"/>
                </a:cubicBezTo>
                <a:cubicBezTo>
                  <a:pt x="184" y="185"/>
                  <a:pt x="184" y="185"/>
                  <a:pt x="184" y="111"/>
                </a:cubicBezTo>
                <a:close/>
                <a:moveTo>
                  <a:pt x="99" y="77"/>
                </a:moveTo>
                <a:cubicBezTo>
                  <a:pt x="92" y="77"/>
                  <a:pt x="85" y="74"/>
                  <a:pt x="81" y="68"/>
                </a:cubicBezTo>
                <a:cubicBezTo>
                  <a:pt x="77" y="62"/>
                  <a:pt x="75" y="53"/>
                  <a:pt x="75" y="41"/>
                </a:cubicBezTo>
                <a:cubicBezTo>
                  <a:pt x="75" y="28"/>
                  <a:pt x="77" y="18"/>
                  <a:pt x="81" y="12"/>
                </a:cubicBezTo>
                <a:cubicBezTo>
                  <a:pt x="86" y="5"/>
                  <a:pt x="92" y="1"/>
                  <a:pt x="101" y="1"/>
                </a:cubicBezTo>
                <a:cubicBezTo>
                  <a:pt x="117" y="1"/>
                  <a:pt x="125" y="14"/>
                  <a:pt x="125" y="39"/>
                </a:cubicBezTo>
                <a:cubicBezTo>
                  <a:pt x="125" y="52"/>
                  <a:pt x="123" y="61"/>
                  <a:pt x="118" y="68"/>
                </a:cubicBezTo>
                <a:cubicBezTo>
                  <a:pt x="113" y="74"/>
                  <a:pt x="107" y="77"/>
                  <a:pt x="99" y="77"/>
                </a:cubicBezTo>
                <a:close/>
                <a:moveTo>
                  <a:pt x="100" y="11"/>
                </a:moveTo>
                <a:cubicBezTo>
                  <a:pt x="91" y="11"/>
                  <a:pt x="86" y="21"/>
                  <a:pt x="86" y="41"/>
                </a:cubicBezTo>
                <a:cubicBezTo>
                  <a:pt x="86" y="59"/>
                  <a:pt x="91" y="68"/>
                  <a:pt x="100" y="68"/>
                </a:cubicBezTo>
                <a:cubicBezTo>
                  <a:pt x="108" y="68"/>
                  <a:pt x="113" y="59"/>
                  <a:pt x="113" y="40"/>
                </a:cubicBezTo>
                <a:cubicBezTo>
                  <a:pt x="113" y="20"/>
                  <a:pt x="108" y="11"/>
                  <a:pt x="100" y="11"/>
                </a:cubicBezTo>
                <a:close/>
                <a:moveTo>
                  <a:pt x="173" y="4"/>
                </a:moveTo>
                <a:cubicBezTo>
                  <a:pt x="173" y="4"/>
                  <a:pt x="173" y="4"/>
                  <a:pt x="173" y="4"/>
                </a:cubicBezTo>
                <a:cubicBezTo>
                  <a:pt x="168" y="4"/>
                  <a:pt x="168" y="4"/>
                  <a:pt x="168" y="4"/>
                </a:cubicBezTo>
                <a:cubicBezTo>
                  <a:pt x="165" y="5"/>
                  <a:pt x="164" y="7"/>
                  <a:pt x="162" y="7"/>
                </a:cubicBezTo>
                <a:cubicBezTo>
                  <a:pt x="160" y="9"/>
                  <a:pt x="158" y="10"/>
                  <a:pt x="157" y="10"/>
                </a:cubicBezTo>
                <a:cubicBezTo>
                  <a:pt x="154" y="11"/>
                  <a:pt x="153" y="12"/>
                  <a:pt x="152" y="12"/>
                </a:cubicBezTo>
                <a:cubicBezTo>
                  <a:pt x="149" y="13"/>
                  <a:pt x="148" y="14"/>
                  <a:pt x="146" y="15"/>
                </a:cubicBezTo>
                <a:cubicBezTo>
                  <a:pt x="146" y="15"/>
                  <a:pt x="146" y="15"/>
                  <a:pt x="146" y="25"/>
                </a:cubicBezTo>
                <a:cubicBezTo>
                  <a:pt x="149" y="24"/>
                  <a:pt x="152" y="23"/>
                  <a:pt x="154" y="22"/>
                </a:cubicBezTo>
                <a:cubicBezTo>
                  <a:pt x="157" y="21"/>
                  <a:pt x="159" y="20"/>
                  <a:pt x="161" y="18"/>
                </a:cubicBezTo>
                <a:cubicBezTo>
                  <a:pt x="161" y="18"/>
                  <a:pt x="161" y="18"/>
                  <a:pt x="161" y="77"/>
                </a:cubicBezTo>
                <a:cubicBezTo>
                  <a:pt x="161" y="77"/>
                  <a:pt x="161" y="77"/>
                  <a:pt x="173" y="77"/>
                </a:cubicBezTo>
                <a:cubicBezTo>
                  <a:pt x="173" y="77"/>
                  <a:pt x="173" y="77"/>
                  <a:pt x="173" y="4"/>
                </a:cubicBezTo>
                <a:close/>
                <a:moveTo>
                  <a:pt x="220" y="4"/>
                </a:moveTo>
                <a:cubicBezTo>
                  <a:pt x="220" y="4"/>
                  <a:pt x="220" y="4"/>
                  <a:pt x="220" y="4"/>
                </a:cubicBezTo>
                <a:cubicBezTo>
                  <a:pt x="215" y="4"/>
                  <a:pt x="215" y="4"/>
                  <a:pt x="215" y="4"/>
                </a:cubicBezTo>
                <a:cubicBezTo>
                  <a:pt x="213" y="5"/>
                  <a:pt x="211" y="7"/>
                  <a:pt x="209" y="7"/>
                </a:cubicBezTo>
                <a:cubicBezTo>
                  <a:pt x="208" y="9"/>
                  <a:pt x="205" y="10"/>
                  <a:pt x="204" y="10"/>
                </a:cubicBezTo>
                <a:cubicBezTo>
                  <a:pt x="203" y="12"/>
                  <a:pt x="200" y="12"/>
                  <a:pt x="199" y="13"/>
                </a:cubicBezTo>
                <a:cubicBezTo>
                  <a:pt x="197" y="14"/>
                  <a:pt x="195" y="15"/>
                  <a:pt x="193" y="15"/>
                </a:cubicBezTo>
                <a:cubicBezTo>
                  <a:pt x="193" y="15"/>
                  <a:pt x="193" y="15"/>
                  <a:pt x="193" y="25"/>
                </a:cubicBezTo>
                <a:cubicBezTo>
                  <a:pt x="196" y="24"/>
                  <a:pt x="199" y="23"/>
                  <a:pt x="201" y="22"/>
                </a:cubicBezTo>
                <a:cubicBezTo>
                  <a:pt x="204" y="21"/>
                  <a:pt x="206" y="20"/>
                  <a:pt x="208" y="18"/>
                </a:cubicBezTo>
                <a:cubicBezTo>
                  <a:pt x="208" y="18"/>
                  <a:pt x="208" y="18"/>
                  <a:pt x="208" y="77"/>
                </a:cubicBezTo>
                <a:cubicBezTo>
                  <a:pt x="208" y="77"/>
                  <a:pt x="208" y="77"/>
                  <a:pt x="220" y="77"/>
                </a:cubicBezTo>
                <a:cubicBezTo>
                  <a:pt x="220" y="77"/>
                  <a:pt x="220" y="77"/>
                  <a:pt x="220" y="4"/>
                </a:cubicBezTo>
                <a:close/>
                <a:moveTo>
                  <a:pt x="266" y="4"/>
                </a:moveTo>
                <a:cubicBezTo>
                  <a:pt x="266" y="4"/>
                  <a:pt x="266" y="4"/>
                  <a:pt x="266" y="4"/>
                </a:cubicBezTo>
                <a:cubicBezTo>
                  <a:pt x="262" y="4"/>
                  <a:pt x="262" y="4"/>
                  <a:pt x="262" y="4"/>
                </a:cubicBezTo>
                <a:cubicBezTo>
                  <a:pt x="260" y="5"/>
                  <a:pt x="258" y="7"/>
                  <a:pt x="256" y="7"/>
                </a:cubicBezTo>
                <a:cubicBezTo>
                  <a:pt x="255" y="9"/>
                  <a:pt x="253" y="10"/>
                  <a:pt x="251" y="10"/>
                </a:cubicBezTo>
                <a:cubicBezTo>
                  <a:pt x="249" y="12"/>
                  <a:pt x="248" y="12"/>
                  <a:pt x="245" y="13"/>
                </a:cubicBezTo>
                <a:cubicBezTo>
                  <a:pt x="244" y="14"/>
                  <a:pt x="242" y="15"/>
                  <a:pt x="240" y="15"/>
                </a:cubicBezTo>
                <a:cubicBezTo>
                  <a:pt x="240" y="15"/>
                  <a:pt x="240" y="15"/>
                  <a:pt x="240" y="25"/>
                </a:cubicBezTo>
                <a:cubicBezTo>
                  <a:pt x="243" y="24"/>
                  <a:pt x="246" y="23"/>
                  <a:pt x="248" y="22"/>
                </a:cubicBezTo>
                <a:cubicBezTo>
                  <a:pt x="250" y="21"/>
                  <a:pt x="253" y="20"/>
                  <a:pt x="255" y="18"/>
                </a:cubicBezTo>
                <a:cubicBezTo>
                  <a:pt x="255" y="18"/>
                  <a:pt x="255" y="18"/>
                  <a:pt x="255" y="77"/>
                </a:cubicBezTo>
                <a:cubicBezTo>
                  <a:pt x="255" y="77"/>
                  <a:pt x="255" y="77"/>
                  <a:pt x="266" y="77"/>
                </a:cubicBezTo>
                <a:cubicBezTo>
                  <a:pt x="266" y="77"/>
                  <a:pt x="266" y="77"/>
                  <a:pt x="266" y="4"/>
                </a:cubicBezTo>
                <a:close/>
                <a:moveTo>
                  <a:pt x="314" y="4"/>
                </a:moveTo>
                <a:cubicBezTo>
                  <a:pt x="314" y="4"/>
                  <a:pt x="314" y="4"/>
                  <a:pt x="314" y="4"/>
                </a:cubicBezTo>
                <a:cubicBezTo>
                  <a:pt x="309" y="4"/>
                  <a:pt x="309" y="4"/>
                  <a:pt x="309" y="4"/>
                </a:cubicBezTo>
                <a:cubicBezTo>
                  <a:pt x="307" y="5"/>
                  <a:pt x="305" y="7"/>
                  <a:pt x="303" y="7"/>
                </a:cubicBezTo>
                <a:cubicBezTo>
                  <a:pt x="301" y="9"/>
                  <a:pt x="300" y="10"/>
                  <a:pt x="298" y="10"/>
                </a:cubicBezTo>
                <a:cubicBezTo>
                  <a:pt x="296" y="12"/>
                  <a:pt x="294" y="12"/>
                  <a:pt x="293" y="13"/>
                </a:cubicBezTo>
                <a:cubicBezTo>
                  <a:pt x="291" y="14"/>
                  <a:pt x="289" y="15"/>
                  <a:pt x="287" y="15"/>
                </a:cubicBezTo>
                <a:cubicBezTo>
                  <a:pt x="287" y="15"/>
                  <a:pt x="287" y="15"/>
                  <a:pt x="287" y="25"/>
                </a:cubicBezTo>
                <a:cubicBezTo>
                  <a:pt x="290" y="24"/>
                  <a:pt x="293" y="23"/>
                  <a:pt x="295" y="22"/>
                </a:cubicBezTo>
                <a:cubicBezTo>
                  <a:pt x="298" y="21"/>
                  <a:pt x="300" y="20"/>
                  <a:pt x="302" y="18"/>
                </a:cubicBezTo>
                <a:cubicBezTo>
                  <a:pt x="302" y="18"/>
                  <a:pt x="302" y="18"/>
                  <a:pt x="302" y="77"/>
                </a:cubicBezTo>
                <a:cubicBezTo>
                  <a:pt x="302" y="77"/>
                  <a:pt x="302" y="77"/>
                  <a:pt x="314" y="77"/>
                </a:cubicBezTo>
                <a:cubicBezTo>
                  <a:pt x="314" y="77"/>
                  <a:pt x="314" y="77"/>
                  <a:pt x="314" y="4"/>
                </a:cubicBezTo>
                <a:close/>
                <a:moveTo>
                  <a:pt x="437" y="4"/>
                </a:moveTo>
                <a:cubicBezTo>
                  <a:pt x="437" y="4"/>
                  <a:pt x="437" y="4"/>
                  <a:pt x="437" y="4"/>
                </a:cubicBezTo>
                <a:cubicBezTo>
                  <a:pt x="432" y="4"/>
                  <a:pt x="432" y="4"/>
                  <a:pt x="432" y="4"/>
                </a:cubicBezTo>
                <a:cubicBezTo>
                  <a:pt x="429" y="5"/>
                  <a:pt x="428" y="7"/>
                  <a:pt x="426" y="7"/>
                </a:cubicBezTo>
                <a:cubicBezTo>
                  <a:pt x="424" y="9"/>
                  <a:pt x="423" y="10"/>
                  <a:pt x="421" y="10"/>
                </a:cubicBezTo>
                <a:cubicBezTo>
                  <a:pt x="419" y="12"/>
                  <a:pt x="417" y="12"/>
                  <a:pt x="416" y="13"/>
                </a:cubicBezTo>
                <a:cubicBezTo>
                  <a:pt x="413" y="14"/>
                  <a:pt x="412" y="15"/>
                  <a:pt x="410" y="15"/>
                </a:cubicBezTo>
                <a:cubicBezTo>
                  <a:pt x="410" y="15"/>
                  <a:pt x="410" y="15"/>
                  <a:pt x="410" y="25"/>
                </a:cubicBezTo>
                <a:cubicBezTo>
                  <a:pt x="413" y="24"/>
                  <a:pt x="416" y="23"/>
                  <a:pt x="418" y="22"/>
                </a:cubicBezTo>
                <a:cubicBezTo>
                  <a:pt x="421" y="21"/>
                  <a:pt x="423" y="20"/>
                  <a:pt x="425" y="18"/>
                </a:cubicBezTo>
                <a:cubicBezTo>
                  <a:pt x="425" y="18"/>
                  <a:pt x="425" y="18"/>
                  <a:pt x="425" y="77"/>
                </a:cubicBezTo>
                <a:cubicBezTo>
                  <a:pt x="425" y="77"/>
                  <a:pt x="425" y="77"/>
                  <a:pt x="437" y="77"/>
                </a:cubicBezTo>
                <a:cubicBezTo>
                  <a:pt x="437" y="77"/>
                  <a:pt x="437" y="77"/>
                  <a:pt x="437" y="4"/>
                </a:cubicBezTo>
                <a:close/>
                <a:moveTo>
                  <a:pt x="484" y="4"/>
                </a:moveTo>
                <a:cubicBezTo>
                  <a:pt x="484" y="4"/>
                  <a:pt x="484" y="4"/>
                  <a:pt x="484" y="4"/>
                </a:cubicBezTo>
                <a:cubicBezTo>
                  <a:pt x="479" y="4"/>
                  <a:pt x="479" y="4"/>
                  <a:pt x="479" y="4"/>
                </a:cubicBezTo>
                <a:cubicBezTo>
                  <a:pt x="477" y="5"/>
                  <a:pt x="475" y="7"/>
                  <a:pt x="473" y="7"/>
                </a:cubicBezTo>
                <a:cubicBezTo>
                  <a:pt x="472" y="9"/>
                  <a:pt x="470" y="10"/>
                  <a:pt x="468" y="10"/>
                </a:cubicBezTo>
                <a:cubicBezTo>
                  <a:pt x="467" y="12"/>
                  <a:pt x="465" y="12"/>
                  <a:pt x="463" y="13"/>
                </a:cubicBezTo>
                <a:cubicBezTo>
                  <a:pt x="461" y="14"/>
                  <a:pt x="459" y="15"/>
                  <a:pt x="457" y="15"/>
                </a:cubicBezTo>
                <a:cubicBezTo>
                  <a:pt x="457" y="15"/>
                  <a:pt x="457" y="15"/>
                  <a:pt x="457" y="25"/>
                </a:cubicBezTo>
                <a:cubicBezTo>
                  <a:pt x="460" y="24"/>
                  <a:pt x="463" y="23"/>
                  <a:pt x="465" y="22"/>
                </a:cubicBezTo>
                <a:cubicBezTo>
                  <a:pt x="468" y="21"/>
                  <a:pt x="470" y="20"/>
                  <a:pt x="473" y="18"/>
                </a:cubicBezTo>
                <a:cubicBezTo>
                  <a:pt x="473" y="18"/>
                  <a:pt x="473" y="18"/>
                  <a:pt x="473" y="77"/>
                </a:cubicBezTo>
                <a:cubicBezTo>
                  <a:pt x="473" y="77"/>
                  <a:pt x="473" y="77"/>
                  <a:pt x="484" y="77"/>
                </a:cubicBezTo>
                <a:cubicBezTo>
                  <a:pt x="484" y="77"/>
                  <a:pt x="484" y="77"/>
                  <a:pt x="484" y="4"/>
                </a:cubicBezTo>
                <a:close/>
                <a:moveTo>
                  <a:pt x="532" y="4"/>
                </a:moveTo>
                <a:cubicBezTo>
                  <a:pt x="532" y="4"/>
                  <a:pt x="532" y="4"/>
                  <a:pt x="532" y="4"/>
                </a:cubicBezTo>
                <a:cubicBezTo>
                  <a:pt x="527" y="4"/>
                  <a:pt x="527" y="4"/>
                  <a:pt x="527" y="4"/>
                </a:cubicBezTo>
                <a:cubicBezTo>
                  <a:pt x="525" y="5"/>
                  <a:pt x="523" y="7"/>
                  <a:pt x="522" y="7"/>
                </a:cubicBezTo>
                <a:cubicBezTo>
                  <a:pt x="519" y="9"/>
                  <a:pt x="518" y="10"/>
                  <a:pt x="516" y="10"/>
                </a:cubicBezTo>
                <a:cubicBezTo>
                  <a:pt x="514" y="12"/>
                  <a:pt x="512" y="12"/>
                  <a:pt x="511" y="13"/>
                </a:cubicBezTo>
                <a:cubicBezTo>
                  <a:pt x="508" y="14"/>
                  <a:pt x="507" y="15"/>
                  <a:pt x="505" y="15"/>
                </a:cubicBezTo>
                <a:cubicBezTo>
                  <a:pt x="505" y="15"/>
                  <a:pt x="505" y="15"/>
                  <a:pt x="505" y="25"/>
                </a:cubicBezTo>
                <a:cubicBezTo>
                  <a:pt x="508" y="24"/>
                  <a:pt x="511" y="23"/>
                  <a:pt x="514" y="22"/>
                </a:cubicBezTo>
                <a:cubicBezTo>
                  <a:pt x="516" y="21"/>
                  <a:pt x="518" y="20"/>
                  <a:pt x="520" y="18"/>
                </a:cubicBezTo>
                <a:cubicBezTo>
                  <a:pt x="520" y="18"/>
                  <a:pt x="520" y="18"/>
                  <a:pt x="520" y="77"/>
                </a:cubicBezTo>
                <a:cubicBezTo>
                  <a:pt x="520" y="77"/>
                  <a:pt x="520" y="77"/>
                  <a:pt x="532" y="77"/>
                </a:cubicBezTo>
                <a:cubicBezTo>
                  <a:pt x="532" y="77"/>
                  <a:pt x="532" y="77"/>
                  <a:pt x="532" y="4"/>
                </a:cubicBezTo>
                <a:close/>
                <a:moveTo>
                  <a:pt x="578" y="4"/>
                </a:moveTo>
                <a:cubicBezTo>
                  <a:pt x="578" y="4"/>
                  <a:pt x="578" y="4"/>
                  <a:pt x="578" y="4"/>
                </a:cubicBezTo>
                <a:cubicBezTo>
                  <a:pt x="574" y="4"/>
                  <a:pt x="574" y="4"/>
                  <a:pt x="574" y="4"/>
                </a:cubicBezTo>
                <a:cubicBezTo>
                  <a:pt x="572" y="5"/>
                  <a:pt x="570" y="7"/>
                  <a:pt x="568" y="7"/>
                </a:cubicBezTo>
                <a:cubicBezTo>
                  <a:pt x="567" y="9"/>
                  <a:pt x="565" y="10"/>
                  <a:pt x="563" y="10"/>
                </a:cubicBezTo>
                <a:cubicBezTo>
                  <a:pt x="561" y="11"/>
                  <a:pt x="560" y="12"/>
                  <a:pt x="557" y="12"/>
                </a:cubicBezTo>
                <a:cubicBezTo>
                  <a:pt x="556" y="13"/>
                  <a:pt x="554" y="14"/>
                  <a:pt x="552" y="15"/>
                </a:cubicBezTo>
                <a:cubicBezTo>
                  <a:pt x="552" y="15"/>
                  <a:pt x="552" y="15"/>
                  <a:pt x="552" y="25"/>
                </a:cubicBezTo>
                <a:cubicBezTo>
                  <a:pt x="555" y="24"/>
                  <a:pt x="558" y="23"/>
                  <a:pt x="560" y="22"/>
                </a:cubicBezTo>
                <a:cubicBezTo>
                  <a:pt x="562" y="21"/>
                  <a:pt x="565" y="20"/>
                  <a:pt x="567" y="18"/>
                </a:cubicBezTo>
                <a:cubicBezTo>
                  <a:pt x="567" y="18"/>
                  <a:pt x="567" y="18"/>
                  <a:pt x="567" y="77"/>
                </a:cubicBezTo>
                <a:cubicBezTo>
                  <a:pt x="567" y="77"/>
                  <a:pt x="567" y="77"/>
                  <a:pt x="578" y="77"/>
                </a:cubicBezTo>
                <a:cubicBezTo>
                  <a:pt x="578" y="77"/>
                  <a:pt x="578" y="77"/>
                  <a:pt x="578" y="4"/>
                </a:cubicBezTo>
                <a:close/>
                <a:moveTo>
                  <a:pt x="335" y="36"/>
                </a:moveTo>
                <a:cubicBezTo>
                  <a:pt x="335" y="36"/>
                  <a:pt x="335" y="36"/>
                  <a:pt x="335" y="36"/>
                </a:cubicBezTo>
                <a:cubicBezTo>
                  <a:pt x="334" y="44"/>
                  <a:pt x="334" y="44"/>
                  <a:pt x="334" y="44"/>
                </a:cubicBezTo>
                <a:cubicBezTo>
                  <a:pt x="341" y="45"/>
                  <a:pt x="341" y="48"/>
                  <a:pt x="341" y="50"/>
                </a:cubicBezTo>
                <a:cubicBezTo>
                  <a:pt x="341" y="53"/>
                  <a:pt x="341" y="55"/>
                  <a:pt x="341" y="57"/>
                </a:cubicBezTo>
                <a:cubicBezTo>
                  <a:pt x="341" y="60"/>
                  <a:pt x="340" y="62"/>
                  <a:pt x="340" y="65"/>
                </a:cubicBezTo>
                <a:cubicBezTo>
                  <a:pt x="340" y="74"/>
                  <a:pt x="346" y="77"/>
                  <a:pt x="355" y="77"/>
                </a:cubicBezTo>
                <a:cubicBezTo>
                  <a:pt x="355" y="77"/>
                  <a:pt x="355" y="77"/>
                  <a:pt x="358" y="77"/>
                </a:cubicBezTo>
                <a:cubicBezTo>
                  <a:pt x="358" y="77"/>
                  <a:pt x="358" y="77"/>
                  <a:pt x="358" y="68"/>
                </a:cubicBezTo>
                <a:cubicBezTo>
                  <a:pt x="358" y="68"/>
                  <a:pt x="358" y="68"/>
                  <a:pt x="357" y="68"/>
                </a:cubicBezTo>
                <a:cubicBezTo>
                  <a:pt x="353" y="68"/>
                  <a:pt x="352" y="66"/>
                  <a:pt x="352" y="62"/>
                </a:cubicBezTo>
                <a:cubicBezTo>
                  <a:pt x="352" y="61"/>
                  <a:pt x="352" y="59"/>
                  <a:pt x="353" y="57"/>
                </a:cubicBezTo>
                <a:cubicBezTo>
                  <a:pt x="353" y="56"/>
                  <a:pt x="353" y="54"/>
                  <a:pt x="353" y="52"/>
                </a:cubicBezTo>
                <a:cubicBezTo>
                  <a:pt x="353" y="44"/>
                  <a:pt x="350" y="42"/>
                  <a:pt x="344" y="40"/>
                </a:cubicBezTo>
                <a:cubicBezTo>
                  <a:pt x="344" y="40"/>
                  <a:pt x="344" y="40"/>
                  <a:pt x="344" y="40"/>
                </a:cubicBezTo>
                <a:cubicBezTo>
                  <a:pt x="350" y="39"/>
                  <a:pt x="353" y="37"/>
                  <a:pt x="353" y="29"/>
                </a:cubicBezTo>
                <a:cubicBezTo>
                  <a:pt x="353" y="27"/>
                  <a:pt x="353" y="25"/>
                  <a:pt x="353" y="23"/>
                </a:cubicBezTo>
                <a:cubicBezTo>
                  <a:pt x="352" y="21"/>
                  <a:pt x="352" y="20"/>
                  <a:pt x="352" y="18"/>
                </a:cubicBezTo>
                <a:cubicBezTo>
                  <a:pt x="352" y="15"/>
                  <a:pt x="353" y="13"/>
                  <a:pt x="357" y="13"/>
                </a:cubicBezTo>
                <a:cubicBezTo>
                  <a:pt x="357" y="13"/>
                  <a:pt x="357" y="13"/>
                  <a:pt x="358" y="13"/>
                </a:cubicBezTo>
                <a:cubicBezTo>
                  <a:pt x="358" y="13"/>
                  <a:pt x="358" y="13"/>
                  <a:pt x="358" y="3"/>
                </a:cubicBezTo>
                <a:cubicBezTo>
                  <a:pt x="358" y="3"/>
                  <a:pt x="358" y="3"/>
                  <a:pt x="355" y="3"/>
                </a:cubicBezTo>
                <a:cubicBezTo>
                  <a:pt x="346" y="3"/>
                  <a:pt x="340" y="7"/>
                  <a:pt x="340" y="16"/>
                </a:cubicBezTo>
                <a:cubicBezTo>
                  <a:pt x="340" y="18"/>
                  <a:pt x="341" y="21"/>
                  <a:pt x="341" y="23"/>
                </a:cubicBezTo>
                <a:cubicBezTo>
                  <a:pt x="341" y="26"/>
                  <a:pt x="341" y="28"/>
                  <a:pt x="341" y="30"/>
                </a:cubicBezTo>
                <a:cubicBezTo>
                  <a:pt x="341" y="33"/>
                  <a:pt x="341" y="36"/>
                  <a:pt x="335" y="36"/>
                </a:cubicBezTo>
                <a:close/>
                <a:moveTo>
                  <a:pt x="389" y="44"/>
                </a:moveTo>
                <a:cubicBezTo>
                  <a:pt x="389" y="44"/>
                  <a:pt x="389" y="44"/>
                  <a:pt x="389" y="44"/>
                </a:cubicBezTo>
                <a:cubicBezTo>
                  <a:pt x="389" y="36"/>
                  <a:pt x="389" y="36"/>
                  <a:pt x="389" y="36"/>
                </a:cubicBezTo>
                <a:cubicBezTo>
                  <a:pt x="383" y="36"/>
                  <a:pt x="382" y="33"/>
                  <a:pt x="382" y="30"/>
                </a:cubicBezTo>
                <a:cubicBezTo>
                  <a:pt x="382" y="28"/>
                  <a:pt x="382" y="26"/>
                  <a:pt x="383" y="23"/>
                </a:cubicBezTo>
                <a:cubicBezTo>
                  <a:pt x="383" y="21"/>
                  <a:pt x="383" y="18"/>
                  <a:pt x="383" y="16"/>
                </a:cubicBezTo>
                <a:cubicBezTo>
                  <a:pt x="383" y="7"/>
                  <a:pt x="378" y="3"/>
                  <a:pt x="369" y="3"/>
                </a:cubicBezTo>
                <a:cubicBezTo>
                  <a:pt x="369" y="3"/>
                  <a:pt x="369" y="3"/>
                  <a:pt x="365" y="3"/>
                </a:cubicBezTo>
                <a:cubicBezTo>
                  <a:pt x="365" y="3"/>
                  <a:pt x="365" y="3"/>
                  <a:pt x="365" y="13"/>
                </a:cubicBezTo>
                <a:cubicBezTo>
                  <a:pt x="365" y="13"/>
                  <a:pt x="365" y="13"/>
                  <a:pt x="367" y="13"/>
                </a:cubicBezTo>
                <a:cubicBezTo>
                  <a:pt x="370" y="13"/>
                  <a:pt x="372" y="15"/>
                  <a:pt x="372" y="18"/>
                </a:cubicBezTo>
                <a:cubicBezTo>
                  <a:pt x="372" y="20"/>
                  <a:pt x="371" y="21"/>
                  <a:pt x="371" y="23"/>
                </a:cubicBezTo>
                <a:cubicBezTo>
                  <a:pt x="371" y="25"/>
                  <a:pt x="371" y="27"/>
                  <a:pt x="371" y="29"/>
                </a:cubicBezTo>
                <a:cubicBezTo>
                  <a:pt x="371" y="37"/>
                  <a:pt x="374" y="39"/>
                  <a:pt x="380" y="40"/>
                </a:cubicBezTo>
                <a:cubicBezTo>
                  <a:pt x="380" y="40"/>
                  <a:pt x="380" y="40"/>
                  <a:pt x="380" y="40"/>
                </a:cubicBezTo>
                <a:cubicBezTo>
                  <a:pt x="374" y="42"/>
                  <a:pt x="371" y="44"/>
                  <a:pt x="371" y="52"/>
                </a:cubicBezTo>
                <a:cubicBezTo>
                  <a:pt x="371" y="54"/>
                  <a:pt x="371" y="56"/>
                  <a:pt x="371" y="57"/>
                </a:cubicBezTo>
                <a:cubicBezTo>
                  <a:pt x="371" y="59"/>
                  <a:pt x="372" y="61"/>
                  <a:pt x="372" y="62"/>
                </a:cubicBezTo>
                <a:cubicBezTo>
                  <a:pt x="372" y="66"/>
                  <a:pt x="371" y="68"/>
                  <a:pt x="367" y="68"/>
                </a:cubicBezTo>
                <a:cubicBezTo>
                  <a:pt x="367" y="68"/>
                  <a:pt x="367" y="68"/>
                  <a:pt x="365" y="68"/>
                </a:cubicBezTo>
                <a:cubicBezTo>
                  <a:pt x="365" y="68"/>
                  <a:pt x="365" y="68"/>
                  <a:pt x="365" y="77"/>
                </a:cubicBezTo>
                <a:cubicBezTo>
                  <a:pt x="365" y="77"/>
                  <a:pt x="365" y="77"/>
                  <a:pt x="369" y="77"/>
                </a:cubicBezTo>
                <a:cubicBezTo>
                  <a:pt x="378" y="77"/>
                  <a:pt x="383" y="74"/>
                  <a:pt x="383" y="65"/>
                </a:cubicBezTo>
                <a:cubicBezTo>
                  <a:pt x="383" y="62"/>
                  <a:pt x="383" y="60"/>
                  <a:pt x="383" y="57"/>
                </a:cubicBezTo>
                <a:cubicBezTo>
                  <a:pt x="382" y="55"/>
                  <a:pt x="382" y="53"/>
                  <a:pt x="382" y="50"/>
                </a:cubicBezTo>
                <a:cubicBezTo>
                  <a:pt x="382" y="48"/>
                  <a:pt x="383" y="45"/>
                  <a:pt x="389" y="44"/>
                </a:cubicBezTo>
                <a:close/>
                <a:moveTo>
                  <a:pt x="716" y="36"/>
                </a:moveTo>
                <a:cubicBezTo>
                  <a:pt x="716" y="36"/>
                  <a:pt x="716" y="36"/>
                  <a:pt x="716" y="36"/>
                </a:cubicBezTo>
                <a:cubicBezTo>
                  <a:pt x="716" y="44"/>
                  <a:pt x="716" y="44"/>
                  <a:pt x="716" y="44"/>
                </a:cubicBezTo>
                <a:cubicBezTo>
                  <a:pt x="722" y="45"/>
                  <a:pt x="723" y="48"/>
                  <a:pt x="723" y="50"/>
                </a:cubicBezTo>
                <a:cubicBezTo>
                  <a:pt x="723" y="53"/>
                  <a:pt x="723" y="55"/>
                  <a:pt x="723" y="57"/>
                </a:cubicBezTo>
                <a:cubicBezTo>
                  <a:pt x="722" y="60"/>
                  <a:pt x="722" y="62"/>
                  <a:pt x="722" y="65"/>
                </a:cubicBezTo>
                <a:cubicBezTo>
                  <a:pt x="722" y="74"/>
                  <a:pt x="728" y="77"/>
                  <a:pt x="736" y="77"/>
                </a:cubicBezTo>
                <a:cubicBezTo>
                  <a:pt x="736" y="77"/>
                  <a:pt x="736" y="77"/>
                  <a:pt x="740" y="77"/>
                </a:cubicBezTo>
                <a:cubicBezTo>
                  <a:pt x="740" y="77"/>
                  <a:pt x="740" y="77"/>
                  <a:pt x="740" y="68"/>
                </a:cubicBezTo>
                <a:cubicBezTo>
                  <a:pt x="740" y="68"/>
                  <a:pt x="740" y="68"/>
                  <a:pt x="739" y="68"/>
                </a:cubicBezTo>
                <a:cubicBezTo>
                  <a:pt x="735" y="68"/>
                  <a:pt x="734" y="66"/>
                  <a:pt x="734" y="62"/>
                </a:cubicBezTo>
                <a:cubicBezTo>
                  <a:pt x="734" y="61"/>
                  <a:pt x="734" y="59"/>
                  <a:pt x="734" y="57"/>
                </a:cubicBezTo>
                <a:cubicBezTo>
                  <a:pt x="734" y="56"/>
                  <a:pt x="734" y="54"/>
                  <a:pt x="734" y="52"/>
                </a:cubicBezTo>
                <a:cubicBezTo>
                  <a:pt x="734" y="44"/>
                  <a:pt x="732" y="42"/>
                  <a:pt x="726" y="40"/>
                </a:cubicBezTo>
                <a:cubicBezTo>
                  <a:pt x="726" y="40"/>
                  <a:pt x="726" y="40"/>
                  <a:pt x="726" y="40"/>
                </a:cubicBezTo>
                <a:cubicBezTo>
                  <a:pt x="732" y="39"/>
                  <a:pt x="734" y="37"/>
                  <a:pt x="734" y="29"/>
                </a:cubicBezTo>
                <a:cubicBezTo>
                  <a:pt x="734" y="27"/>
                  <a:pt x="734" y="25"/>
                  <a:pt x="734" y="23"/>
                </a:cubicBezTo>
                <a:cubicBezTo>
                  <a:pt x="734" y="21"/>
                  <a:pt x="734" y="20"/>
                  <a:pt x="734" y="18"/>
                </a:cubicBezTo>
                <a:cubicBezTo>
                  <a:pt x="734" y="15"/>
                  <a:pt x="735" y="13"/>
                  <a:pt x="739" y="13"/>
                </a:cubicBezTo>
                <a:cubicBezTo>
                  <a:pt x="739" y="13"/>
                  <a:pt x="739" y="13"/>
                  <a:pt x="740" y="13"/>
                </a:cubicBezTo>
                <a:cubicBezTo>
                  <a:pt x="740" y="13"/>
                  <a:pt x="740" y="13"/>
                  <a:pt x="740" y="3"/>
                </a:cubicBezTo>
                <a:cubicBezTo>
                  <a:pt x="740" y="3"/>
                  <a:pt x="740" y="3"/>
                  <a:pt x="736" y="3"/>
                </a:cubicBezTo>
                <a:cubicBezTo>
                  <a:pt x="727" y="3"/>
                  <a:pt x="722" y="7"/>
                  <a:pt x="722" y="16"/>
                </a:cubicBezTo>
                <a:cubicBezTo>
                  <a:pt x="722" y="18"/>
                  <a:pt x="722" y="21"/>
                  <a:pt x="722" y="23"/>
                </a:cubicBezTo>
                <a:cubicBezTo>
                  <a:pt x="723" y="26"/>
                  <a:pt x="723" y="28"/>
                  <a:pt x="723" y="30"/>
                </a:cubicBezTo>
                <a:cubicBezTo>
                  <a:pt x="723" y="33"/>
                  <a:pt x="722" y="36"/>
                  <a:pt x="716" y="36"/>
                </a:cubicBezTo>
                <a:close/>
                <a:moveTo>
                  <a:pt x="771" y="44"/>
                </a:moveTo>
                <a:cubicBezTo>
                  <a:pt x="771" y="44"/>
                  <a:pt x="771" y="44"/>
                  <a:pt x="771" y="44"/>
                </a:cubicBezTo>
                <a:cubicBezTo>
                  <a:pt x="771" y="36"/>
                  <a:pt x="771" y="36"/>
                  <a:pt x="771" y="36"/>
                </a:cubicBezTo>
                <a:cubicBezTo>
                  <a:pt x="764" y="36"/>
                  <a:pt x="764" y="33"/>
                  <a:pt x="764" y="30"/>
                </a:cubicBezTo>
                <a:cubicBezTo>
                  <a:pt x="764" y="28"/>
                  <a:pt x="764" y="26"/>
                  <a:pt x="764" y="23"/>
                </a:cubicBezTo>
                <a:cubicBezTo>
                  <a:pt x="765" y="21"/>
                  <a:pt x="765" y="18"/>
                  <a:pt x="765" y="16"/>
                </a:cubicBezTo>
                <a:cubicBezTo>
                  <a:pt x="765" y="7"/>
                  <a:pt x="760" y="3"/>
                  <a:pt x="750" y="3"/>
                </a:cubicBezTo>
                <a:cubicBezTo>
                  <a:pt x="750" y="3"/>
                  <a:pt x="750" y="3"/>
                  <a:pt x="747" y="3"/>
                </a:cubicBezTo>
                <a:cubicBezTo>
                  <a:pt x="747" y="3"/>
                  <a:pt x="747" y="3"/>
                  <a:pt x="747" y="13"/>
                </a:cubicBezTo>
                <a:cubicBezTo>
                  <a:pt x="747" y="13"/>
                  <a:pt x="747" y="13"/>
                  <a:pt x="748" y="13"/>
                </a:cubicBezTo>
                <a:cubicBezTo>
                  <a:pt x="752" y="13"/>
                  <a:pt x="753" y="15"/>
                  <a:pt x="753" y="18"/>
                </a:cubicBezTo>
                <a:cubicBezTo>
                  <a:pt x="753" y="20"/>
                  <a:pt x="753" y="21"/>
                  <a:pt x="753" y="23"/>
                </a:cubicBezTo>
                <a:cubicBezTo>
                  <a:pt x="753" y="25"/>
                  <a:pt x="753" y="27"/>
                  <a:pt x="753" y="29"/>
                </a:cubicBezTo>
                <a:cubicBezTo>
                  <a:pt x="753" y="37"/>
                  <a:pt x="755" y="39"/>
                  <a:pt x="761" y="40"/>
                </a:cubicBezTo>
                <a:cubicBezTo>
                  <a:pt x="761" y="40"/>
                  <a:pt x="761" y="40"/>
                  <a:pt x="761" y="40"/>
                </a:cubicBezTo>
                <a:cubicBezTo>
                  <a:pt x="755" y="42"/>
                  <a:pt x="753" y="44"/>
                  <a:pt x="753" y="52"/>
                </a:cubicBezTo>
                <a:cubicBezTo>
                  <a:pt x="753" y="54"/>
                  <a:pt x="753" y="56"/>
                  <a:pt x="753" y="57"/>
                </a:cubicBezTo>
                <a:cubicBezTo>
                  <a:pt x="753" y="59"/>
                  <a:pt x="753" y="61"/>
                  <a:pt x="753" y="62"/>
                </a:cubicBezTo>
                <a:cubicBezTo>
                  <a:pt x="753" y="66"/>
                  <a:pt x="752" y="68"/>
                  <a:pt x="748" y="68"/>
                </a:cubicBezTo>
                <a:cubicBezTo>
                  <a:pt x="748" y="68"/>
                  <a:pt x="748" y="68"/>
                  <a:pt x="747" y="68"/>
                </a:cubicBezTo>
                <a:cubicBezTo>
                  <a:pt x="747" y="68"/>
                  <a:pt x="747" y="68"/>
                  <a:pt x="747" y="77"/>
                </a:cubicBezTo>
                <a:cubicBezTo>
                  <a:pt x="747" y="77"/>
                  <a:pt x="747" y="77"/>
                  <a:pt x="750" y="77"/>
                </a:cubicBezTo>
                <a:cubicBezTo>
                  <a:pt x="759" y="77"/>
                  <a:pt x="765" y="74"/>
                  <a:pt x="765" y="65"/>
                </a:cubicBezTo>
                <a:cubicBezTo>
                  <a:pt x="765" y="62"/>
                  <a:pt x="765" y="60"/>
                  <a:pt x="764" y="57"/>
                </a:cubicBezTo>
                <a:cubicBezTo>
                  <a:pt x="764" y="55"/>
                  <a:pt x="764" y="53"/>
                  <a:pt x="764" y="50"/>
                </a:cubicBezTo>
                <a:cubicBezTo>
                  <a:pt x="764" y="48"/>
                  <a:pt x="764" y="45"/>
                  <a:pt x="771" y="44"/>
                </a:cubicBezTo>
                <a:close/>
                <a:moveTo>
                  <a:pt x="818" y="4"/>
                </a:moveTo>
                <a:cubicBezTo>
                  <a:pt x="818" y="4"/>
                  <a:pt x="818" y="4"/>
                  <a:pt x="818" y="4"/>
                </a:cubicBezTo>
                <a:cubicBezTo>
                  <a:pt x="813" y="4"/>
                  <a:pt x="813" y="4"/>
                  <a:pt x="813" y="4"/>
                </a:cubicBezTo>
                <a:cubicBezTo>
                  <a:pt x="811" y="5"/>
                  <a:pt x="810" y="7"/>
                  <a:pt x="807" y="7"/>
                </a:cubicBezTo>
                <a:cubicBezTo>
                  <a:pt x="806" y="9"/>
                  <a:pt x="804" y="10"/>
                  <a:pt x="802" y="10"/>
                </a:cubicBezTo>
                <a:cubicBezTo>
                  <a:pt x="800" y="11"/>
                  <a:pt x="799" y="12"/>
                  <a:pt x="797" y="12"/>
                </a:cubicBezTo>
                <a:cubicBezTo>
                  <a:pt x="795" y="13"/>
                  <a:pt x="794" y="14"/>
                  <a:pt x="791" y="15"/>
                </a:cubicBezTo>
                <a:cubicBezTo>
                  <a:pt x="791" y="15"/>
                  <a:pt x="791" y="15"/>
                  <a:pt x="791" y="25"/>
                </a:cubicBezTo>
                <a:cubicBezTo>
                  <a:pt x="794" y="24"/>
                  <a:pt x="797" y="23"/>
                  <a:pt x="799" y="22"/>
                </a:cubicBezTo>
                <a:cubicBezTo>
                  <a:pt x="802" y="21"/>
                  <a:pt x="804" y="20"/>
                  <a:pt x="807" y="18"/>
                </a:cubicBezTo>
                <a:cubicBezTo>
                  <a:pt x="807" y="18"/>
                  <a:pt x="807" y="18"/>
                  <a:pt x="807" y="77"/>
                </a:cubicBezTo>
                <a:cubicBezTo>
                  <a:pt x="807" y="77"/>
                  <a:pt x="807" y="77"/>
                  <a:pt x="818" y="77"/>
                </a:cubicBezTo>
                <a:cubicBezTo>
                  <a:pt x="818" y="77"/>
                  <a:pt x="818" y="77"/>
                  <a:pt x="818" y="4"/>
                </a:cubicBezTo>
                <a:close/>
                <a:moveTo>
                  <a:pt x="865" y="4"/>
                </a:moveTo>
                <a:cubicBezTo>
                  <a:pt x="865" y="4"/>
                  <a:pt x="865" y="4"/>
                  <a:pt x="865" y="4"/>
                </a:cubicBezTo>
                <a:cubicBezTo>
                  <a:pt x="860" y="4"/>
                  <a:pt x="860" y="4"/>
                  <a:pt x="860" y="4"/>
                </a:cubicBezTo>
                <a:cubicBezTo>
                  <a:pt x="858" y="5"/>
                  <a:pt x="857" y="7"/>
                  <a:pt x="855" y="7"/>
                </a:cubicBezTo>
                <a:cubicBezTo>
                  <a:pt x="853" y="9"/>
                  <a:pt x="851" y="10"/>
                  <a:pt x="850" y="10"/>
                </a:cubicBezTo>
                <a:cubicBezTo>
                  <a:pt x="848" y="12"/>
                  <a:pt x="846" y="12"/>
                  <a:pt x="845" y="13"/>
                </a:cubicBezTo>
                <a:cubicBezTo>
                  <a:pt x="842" y="14"/>
                  <a:pt x="841" y="15"/>
                  <a:pt x="839" y="15"/>
                </a:cubicBezTo>
                <a:cubicBezTo>
                  <a:pt x="839" y="15"/>
                  <a:pt x="839" y="15"/>
                  <a:pt x="839" y="25"/>
                </a:cubicBezTo>
                <a:cubicBezTo>
                  <a:pt x="842" y="24"/>
                  <a:pt x="845" y="23"/>
                  <a:pt x="847" y="22"/>
                </a:cubicBezTo>
                <a:cubicBezTo>
                  <a:pt x="850" y="21"/>
                  <a:pt x="852" y="20"/>
                  <a:pt x="854" y="18"/>
                </a:cubicBezTo>
                <a:cubicBezTo>
                  <a:pt x="854" y="18"/>
                  <a:pt x="854" y="18"/>
                  <a:pt x="854" y="77"/>
                </a:cubicBezTo>
                <a:cubicBezTo>
                  <a:pt x="854" y="77"/>
                  <a:pt x="854" y="77"/>
                  <a:pt x="865" y="77"/>
                </a:cubicBezTo>
                <a:cubicBezTo>
                  <a:pt x="865" y="77"/>
                  <a:pt x="865" y="77"/>
                  <a:pt x="865" y="4"/>
                </a:cubicBezTo>
                <a:close/>
                <a:moveTo>
                  <a:pt x="912" y="4"/>
                </a:moveTo>
                <a:cubicBezTo>
                  <a:pt x="912" y="4"/>
                  <a:pt x="912" y="4"/>
                  <a:pt x="912" y="4"/>
                </a:cubicBezTo>
                <a:cubicBezTo>
                  <a:pt x="908" y="4"/>
                  <a:pt x="908" y="4"/>
                  <a:pt x="908" y="4"/>
                </a:cubicBezTo>
                <a:cubicBezTo>
                  <a:pt x="905" y="5"/>
                  <a:pt x="904" y="7"/>
                  <a:pt x="902" y="7"/>
                </a:cubicBezTo>
                <a:cubicBezTo>
                  <a:pt x="900" y="9"/>
                  <a:pt x="898" y="10"/>
                  <a:pt x="897" y="10"/>
                </a:cubicBezTo>
                <a:cubicBezTo>
                  <a:pt x="895" y="12"/>
                  <a:pt x="893" y="12"/>
                  <a:pt x="891" y="13"/>
                </a:cubicBezTo>
                <a:cubicBezTo>
                  <a:pt x="890" y="14"/>
                  <a:pt x="887" y="15"/>
                  <a:pt x="886" y="15"/>
                </a:cubicBezTo>
                <a:cubicBezTo>
                  <a:pt x="886" y="15"/>
                  <a:pt x="886" y="15"/>
                  <a:pt x="886" y="25"/>
                </a:cubicBezTo>
                <a:cubicBezTo>
                  <a:pt x="889" y="24"/>
                  <a:pt x="892" y="23"/>
                  <a:pt x="894" y="22"/>
                </a:cubicBezTo>
                <a:cubicBezTo>
                  <a:pt x="896" y="21"/>
                  <a:pt x="899" y="20"/>
                  <a:pt x="900" y="18"/>
                </a:cubicBezTo>
                <a:cubicBezTo>
                  <a:pt x="900" y="18"/>
                  <a:pt x="900" y="18"/>
                  <a:pt x="900" y="77"/>
                </a:cubicBezTo>
                <a:cubicBezTo>
                  <a:pt x="900" y="77"/>
                  <a:pt x="900" y="77"/>
                  <a:pt x="912" y="77"/>
                </a:cubicBezTo>
                <a:cubicBezTo>
                  <a:pt x="912" y="77"/>
                  <a:pt x="912" y="77"/>
                  <a:pt x="912" y="4"/>
                </a:cubicBezTo>
                <a:close/>
                <a:moveTo>
                  <a:pt x="1035" y="4"/>
                </a:moveTo>
                <a:cubicBezTo>
                  <a:pt x="1035" y="4"/>
                  <a:pt x="1035" y="4"/>
                  <a:pt x="1035" y="4"/>
                </a:cubicBezTo>
                <a:cubicBezTo>
                  <a:pt x="1030" y="4"/>
                  <a:pt x="1030" y="4"/>
                  <a:pt x="1030" y="4"/>
                </a:cubicBezTo>
                <a:cubicBezTo>
                  <a:pt x="1027" y="5"/>
                  <a:pt x="1026" y="7"/>
                  <a:pt x="1024" y="7"/>
                </a:cubicBezTo>
                <a:cubicBezTo>
                  <a:pt x="1022" y="9"/>
                  <a:pt x="1021" y="10"/>
                  <a:pt x="1019" y="10"/>
                </a:cubicBezTo>
                <a:cubicBezTo>
                  <a:pt x="1017" y="12"/>
                  <a:pt x="1015" y="12"/>
                  <a:pt x="1014" y="13"/>
                </a:cubicBezTo>
                <a:cubicBezTo>
                  <a:pt x="1011" y="14"/>
                  <a:pt x="1010" y="15"/>
                  <a:pt x="1008" y="15"/>
                </a:cubicBezTo>
                <a:cubicBezTo>
                  <a:pt x="1008" y="15"/>
                  <a:pt x="1008" y="15"/>
                  <a:pt x="1008" y="25"/>
                </a:cubicBezTo>
                <a:cubicBezTo>
                  <a:pt x="1011" y="24"/>
                  <a:pt x="1014" y="23"/>
                  <a:pt x="1017" y="22"/>
                </a:cubicBezTo>
                <a:cubicBezTo>
                  <a:pt x="1019" y="21"/>
                  <a:pt x="1021" y="20"/>
                  <a:pt x="1023" y="18"/>
                </a:cubicBezTo>
                <a:cubicBezTo>
                  <a:pt x="1023" y="18"/>
                  <a:pt x="1023" y="18"/>
                  <a:pt x="1023" y="77"/>
                </a:cubicBezTo>
                <a:cubicBezTo>
                  <a:pt x="1023" y="77"/>
                  <a:pt x="1023" y="77"/>
                  <a:pt x="1035" y="77"/>
                </a:cubicBezTo>
                <a:cubicBezTo>
                  <a:pt x="1035" y="77"/>
                  <a:pt x="1035" y="77"/>
                  <a:pt x="1035" y="4"/>
                </a:cubicBezTo>
                <a:close/>
                <a:moveTo>
                  <a:pt x="1082" y="4"/>
                </a:moveTo>
                <a:cubicBezTo>
                  <a:pt x="1082" y="4"/>
                  <a:pt x="1082" y="4"/>
                  <a:pt x="1082" y="4"/>
                </a:cubicBezTo>
                <a:cubicBezTo>
                  <a:pt x="1077" y="4"/>
                  <a:pt x="1077" y="4"/>
                  <a:pt x="1077" y="4"/>
                </a:cubicBezTo>
                <a:cubicBezTo>
                  <a:pt x="1075" y="5"/>
                  <a:pt x="1074" y="7"/>
                  <a:pt x="1071" y="7"/>
                </a:cubicBezTo>
                <a:cubicBezTo>
                  <a:pt x="1070" y="9"/>
                  <a:pt x="1068" y="10"/>
                  <a:pt x="1066" y="10"/>
                </a:cubicBezTo>
                <a:cubicBezTo>
                  <a:pt x="1065" y="12"/>
                  <a:pt x="1063" y="12"/>
                  <a:pt x="1061" y="13"/>
                </a:cubicBezTo>
                <a:cubicBezTo>
                  <a:pt x="1059" y="14"/>
                  <a:pt x="1058" y="15"/>
                  <a:pt x="1055" y="15"/>
                </a:cubicBezTo>
                <a:cubicBezTo>
                  <a:pt x="1055" y="15"/>
                  <a:pt x="1055" y="15"/>
                  <a:pt x="1055" y="25"/>
                </a:cubicBezTo>
                <a:cubicBezTo>
                  <a:pt x="1058" y="24"/>
                  <a:pt x="1061" y="23"/>
                  <a:pt x="1063" y="22"/>
                </a:cubicBezTo>
                <a:cubicBezTo>
                  <a:pt x="1066" y="21"/>
                  <a:pt x="1068" y="20"/>
                  <a:pt x="1071" y="18"/>
                </a:cubicBezTo>
                <a:cubicBezTo>
                  <a:pt x="1071" y="18"/>
                  <a:pt x="1071" y="18"/>
                  <a:pt x="1071" y="77"/>
                </a:cubicBezTo>
                <a:cubicBezTo>
                  <a:pt x="1071" y="77"/>
                  <a:pt x="1071" y="77"/>
                  <a:pt x="1082" y="77"/>
                </a:cubicBezTo>
                <a:cubicBezTo>
                  <a:pt x="1082" y="77"/>
                  <a:pt x="1082" y="77"/>
                  <a:pt x="1082" y="4"/>
                </a:cubicBezTo>
                <a:close/>
                <a:moveTo>
                  <a:pt x="1129" y="4"/>
                </a:moveTo>
                <a:cubicBezTo>
                  <a:pt x="1129" y="4"/>
                  <a:pt x="1129" y="4"/>
                  <a:pt x="1129" y="4"/>
                </a:cubicBezTo>
                <a:cubicBezTo>
                  <a:pt x="1124" y="4"/>
                  <a:pt x="1124" y="4"/>
                  <a:pt x="1124" y="4"/>
                </a:cubicBezTo>
                <a:cubicBezTo>
                  <a:pt x="1122" y="5"/>
                  <a:pt x="1121" y="7"/>
                  <a:pt x="1119" y="7"/>
                </a:cubicBezTo>
                <a:cubicBezTo>
                  <a:pt x="1117" y="9"/>
                  <a:pt x="1115" y="10"/>
                  <a:pt x="1114" y="10"/>
                </a:cubicBezTo>
                <a:cubicBezTo>
                  <a:pt x="1112" y="11"/>
                  <a:pt x="1110" y="12"/>
                  <a:pt x="1108" y="12"/>
                </a:cubicBezTo>
                <a:cubicBezTo>
                  <a:pt x="1106" y="13"/>
                  <a:pt x="1104" y="14"/>
                  <a:pt x="1103" y="15"/>
                </a:cubicBezTo>
                <a:cubicBezTo>
                  <a:pt x="1103" y="15"/>
                  <a:pt x="1103" y="15"/>
                  <a:pt x="1103" y="25"/>
                </a:cubicBezTo>
                <a:cubicBezTo>
                  <a:pt x="1106" y="24"/>
                  <a:pt x="1109" y="23"/>
                  <a:pt x="1111" y="22"/>
                </a:cubicBezTo>
                <a:cubicBezTo>
                  <a:pt x="1113" y="21"/>
                  <a:pt x="1116" y="20"/>
                  <a:pt x="1117" y="18"/>
                </a:cubicBezTo>
                <a:cubicBezTo>
                  <a:pt x="1117" y="18"/>
                  <a:pt x="1117" y="18"/>
                  <a:pt x="1117" y="77"/>
                </a:cubicBezTo>
                <a:cubicBezTo>
                  <a:pt x="1117" y="77"/>
                  <a:pt x="1117" y="77"/>
                  <a:pt x="1129" y="77"/>
                </a:cubicBezTo>
                <a:cubicBezTo>
                  <a:pt x="1129" y="77"/>
                  <a:pt x="1129" y="77"/>
                  <a:pt x="1129" y="4"/>
                </a:cubicBezTo>
                <a:close/>
                <a:moveTo>
                  <a:pt x="1174" y="77"/>
                </a:moveTo>
                <a:cubicBezTo>
                  <a:pt x="1166" y="77"/>
                  <a:pt x="1160" y="74"/>
                  <a:pt x="1155" y="68"/>
                </a:cubicBezTo>
                <a:cubicBezTo>
                  <a:pt x="1152" y="62"/>
                  <a:pt x="1149" y="53"/>
                  <a:pt x="1149" y="41"/>
                </a:cubicBezTo>
                <a:cubicBezTo>
                  <a:pt x="1149" y="28"/>
                  <a:pt x="1152" y="18"/>
                  <a:pt x="1156" y="12"/>
                </a:cubicBezTo>
                <a:cubicBezTo>
                  <a:pt x="1160" y="5"/>
                  <a:pt x="1167" y="1"/>
                  <a:pt x="1176" y="1"/>
                </a:cubicBezTo>
                <a:cubicBezTo>
                  <a:pt x="1192" y="1"/>
                  <a:pt x="1200" y="14"/>
                  <a:pt x="1200" y="39"/>
                </a:cubicBezTo>
                <a:cubicBezTo>
                  <a:pt x="1200" y="52"/>
                  <a:pt x="1198" y="61"/>
                  <a:pt x="1193" y="68"/>
                </a:cubicBezTo>
                <a:cubicBezTo>
                  <a:pt x="1188" y="74"/>
                  <a:pt x="1182" y="77"/>
                  <a:pt x="1174" y="77"/>
                </a:cubicBezTo>
                <a:close/>
                <a:moveTo>
                  <a:pt x="1175" y="11"/>
                </a:moveTo>
                <a:cubicBezTo>
                  <a:pt x="1166" y="11"/>
                  <a:pt x="1161" y="21"/>
                  <a:pt x="1161" y="41"/>
                </a:cubicBezTo>
                <a:cubicBezTo>
                  <a:pt x="1161" y="59"/>
                  <a:pt x="1166" y="68"/>
                  <a:pt x="1174" y="68"/>
                </a:cubicBezTo>
                <a:cubicBezTo>
                  <a:pt x="1183" y="68"/>
                  <a:pt x="1187" y="59"/>
                  <a:pt x="1187" y="40"/>
                </a:cubicBezTo>
                <a:cubicBezTo>
                  <a:pt x="1187" y="20"/>
                  <a:pt x="1183" y="11"/>
                  <a:pt x="1175" y="11"/>
                </a:cubicBezTo>
                <a:close/>
                <a:moveTo>
                  <a:pt x="1245" y="77"/>
                </a:moveTo>
                <a:cubicBezTo>
                  <a:pt x="1237" y="77"/>
                  <a:pt x="1231" y="74"/>
                  <a:pt x="1227" y="68"/>
                </a:cubicBezTo>
                <a:cubicBezTo>
                  <a:pt x="1223" y="62"/>
                  <a:pt x="1220" y="53"/>
                  <a:pt x="1220" y="41"/>
                </a:cubicBezTo>
                <a:cubicBezTo>
                  <a:pt x="1220" y="28"/>
                  <a:pt x="1223" y="18"/>
                  <a:pt x="1227" y="12"/>
                </a:cubicBezTo>
                <a:cubicBezTo>
                  <a:pt x="1231" y="5"/>
                  <a:pt x="1238" y="1"/>
                  <a:pt x="1247" y="1"/>
                </a:cubicBezTo>
                <a:cubicBezTo>
                  <a:pt x="1263" y="1"/>
                  <a:pt x="1271" y="14"/>
                  <a:pt x="1271" y="39"/>
                </a:cubicBezTo>
                <a:cubicBezTo>
                  <a:pt x="1271" y="52"/>
                  <a:pt x="1269" y="61"/>
                  <a:pt x="1264" y="68"/>
                </a:cubicBezTo>
                <a:cubicBezTo>
                  <a:pt x="1259" y="74"/>
                  <a:pt x="1253" y="77"/>
                  <a:pt x="1245" y="77"/>
                </a:cubicBezTo>
                <a:close/>
                <a:moveTo>
                  <a:pt x="1246" y="11"/>
                </a:moveTo>
                <a:cubicBezTo>
                  <a:pt x="1237" y="11"/>
                  <a:pt x="1232" y="21"/>
                  <a:pt x="1232" y="41"/>
                </a:cubicBezTo>
                <a:cubicBezTo>
                  <a:pt x="1232" y="59"/>
                  <a:pt x="1237" y="68"/>
                  <a:pt x="1245" y="68"/>
                </a:cubicBezTo>
                <a:cubicBezTo>
                  <a:pt x="1254" y="68"/>
                  <a:pt x="1258" y="59"/>
                  <a:pt x="1258" y="40"/>
                </a:cubicBezTo>
                <a:cubicBezTo>
                  <a:pt x="1258" y="20"/>
                  <a:pt x="1254" y="11"/>
                  <a:pt x="1246" y="11"/>
                </a:cubicBezTo>
                <a:close/>
                <a:moveTo>
                  <a:pt x="933" y="36"/>
                </a:moveTo>
                <a:cubicBezTo>
                  <a:pt x="933" y="36"/>
                  <a:pt x="933" y="36"/>
                  <a:pt x="933" y="36"/>
                </a:cubicBezTo>
                <a:cubicBezTo>
                  <a:pt x="932" y="44"/>
                  <a:pt x="932" y="44"/>
                  <a:pt x="932" y="44"/>
                </a:cubicBezTo>
                <a:cubicBezTo>
                  <a:pt x="939" y="45"/>
                  <a:pt x="940" y="48"/>
                  <a:pt x="940" y="50"/>
                </a:cubicBezTo>
                <a:cubicBezTo>
                  <a:pt x="940" y="53"/>
                  <a:pt x="939" y="55"/>
                  <a:pt x="939" y="57"/>
                </a:cubicBezTo>
                <a:cubicBezTo>
                  <a:pt x="939" y="60"/>
                  <a:pt x="938" y="62"/>
                  <a:pt x="938" y="65"/>
                </a:cubicBezTo>
                <a:cubicBezTo>
                  <a:pt x="938" y="74"/>
                  <a:pt x="944" y="77"/>
                  <a:pt x="953" y="77"/>
                </a:cubicBezTo>
                <a:cubicBezTo>
                  <a:pt x="953" y="77"/>
                  <a:pt x="953" y="77"/>
                  <a:pt x="956" y="77"/>
                </a:cubicBezTo>
                <a:cubicBezTo>
                  <a:pt x="956" y="77"/>
                  <a:pt x="956" y="77"/>
                  <a:pt x="956" y="68"/>
                </a:cubicBezTo>
                <a:cubicBezTo>
                  <a:pt x="956" y="68"/>
                  <a:pt x="956" y="68"/>
                  <a:pt x="955" y="68"/>
                </a:cubicBezTo>
                <a:cubicBezTo>
                  <a:pt x="951" y="68"/>
                  <a:pt x="950" y="66"/>
                  <a:pt x="950" y="62"/>
                </a:cubicBezTo>
                <a:cubicBezTo>
                  <a:pt x="950" y="61"/>
                  <a:pt x="950" y="59"/>
                  <a:pt x="951" y="57"/>
                </a:cubicBezTo>
                <a:cubicBezTo>
                  <a:pt x="951" y="56"/>
                  <a:pt x="951" y="54"/>
                  <a:pt x="951" y="52"/>
                </a:cubicBezTo>
                <a:cubicBezTo>
                  <a:pt x="951" y="44"/>
                  <a:pt x="948" y="42"/>
                  <a:pt x="942" y="40"/>
                </a:cubicBezTo>
                <a:cubicBezTo>
                  <a:pt x="942" y="40"/>
                  <a:pt x="942" y="40"/>
                  <a:pt x="942" y="40"/>
                </a:cubicBezTo>
                <a:cubicBezTo>
                  <a:pt x="948" y="39"/>
                  <a:pt x="951" y="37"/>
                  <a:pt x="951" y="29"/>
                </a:cubicBezTo>
                <a:cubicBezTo>
                  <a:pt x="951" y="27"/>
                  <a:pt x="951" y="25"/>
                  <a:pt x="951" y="23"/>
                </a:cubicBezTo>
                <a:cubicBezTo>
                  <a:pt x="950" y="21"/>
                  <a:pt x="950" y="20"/>
                  <a:pt x="950" y="18"/>
                </a:cubicBezTo>
                <a:cubicBezTo>
                  <a:pt x="950" y="15"/>
                  <a:pt x="951" y="13"/>
                  <a:pt x="955" y="13"/>
                </a:cubicBezTo>
                <a:cubicBezTo>
                  <a:pt x="955" y="13"/>
                  <a:pt x="955" y="13"/>
                  <a:pt x="956" y="13"/>
                </a:cubicBezTo>
                <a:cubicBezTo>
                  <a:pt x="956" y="13"/>
                  <a:pt x="956" y="13"/>
                  <a:pt x="956" y="3"/>
                </a:cubicBezTo>
                <a:cubicBezTo>
                  <a:pt x="956" y="3"/>
                  <a:pt x="956" y="3"/>
                  <a:pt x="953" y="3"/>
                </a:cubicBezTo>
                <a:cubicBezTo>
                  <a:pt x="944" y="3"/>
                  <a:pt x="938" y="7"/>
                  <a:pt x="938" y="16"/>
                </a:cubicBezTo>
                <a:cubicBezTo>
                  <a:pt x="938" y="18"/>
                  <a:pt x="939" y="21"/>
                  <a:pt x="939" y="23"/>
                </a:cubicBezTo>
                <a:cubicBezTo>
                  <a:pt x="939" y="26"/>
                  <a:pt x="940" y="28"/>
                  <a:pt x="940" y="30"/>
                </a:cubicBezTo>
                <a:cubicBezTo>
                  <a:pt x="940" y="33"/>
                  <a:pt x="939" y="36"/>
                  <a:pt x="933" y="36"/>
                </a:cubicBezTo>
                <a:close/>
                <a:moveTo>
                  <a:pt x="987" y="44"/>
                </a:moveTo>
                <a:cubicBezTo>
                  <a:pt x="987" y="44"/>
                  <a:pt x="987" y="44"/>
                  <a:pt x="987" y="44"/>
                </a:cubicBezTo>
                <a:cubicBezTo>
                  <a:pt x="987" y="36"/>
                  <a:pt x="987" y="36"/>
                  <a:pt x="987" y="36"/>
                </a:cubicBezTo>
                <a:cubicBezTo>
                  <a:pt x="981" y="36"/>
                  <a:pt x="981" y="33"/>
                  <a:pt x="981" y="30"/>
                </a:cubicBezTo>
                <a:cubicBezTo>
                  <a:pt x="981" y="28"/>
                  <a:pt x="981" y="26"/>
                  <a:pt x="981" y="23"/>
                </a:cubicBezTo>
                <a:cubicBezTo>
                  <a:pt x="981" y="21"/>
                  <a:pt x="981" y="18"/>
                  <a:pt x="981" y="16"/>
                </a:cubicBezTo>
                <a:cubicBezTo>
                  <a:pt x="981" y="7"/>
                  <a:pt x="976" y="3"/>
                  <a:pt x="967" y="3"/>
                </a:cubicBezTo>
                <a:cubicBezTo>
                  <a:pt x="967" y="3"/>
                  <a:pt x="967" y="3"/>
                  <a:pt x="963" y="3"/>
                </a:cubicBezTo>
                <a:cubicBezTo>
                  <a:pt x="963" y="3"/>
                  <a:pt x="963" y="3"/>
                  <a:pt x="963" y="13"/>
                </a:cubicBezTo>
                <a:cubicBezTo>
                  <a:pt x="963" y="13"/>
                  <a:pt x="963" y="13"/>
                  <a:pt x="965" y="13"/>
                </a:cubicBezTo>
                <a:cubicBezTo>
                  <a:pt x="968" y="13"/>
                  <a:pt x="970" y="15"/>
                  <a:pt x="970" y="18"/>
                </a:cubicBezTo>
                <a:cubicBezTo>
                  <a:pt x="970" y="20"/>
                  <a:pt x="969" y="21"/>
                  <a:pt x="969" y="23"/>
                </a:cubicBezTo>
                <a:cubicBezTo>
                  <a:pt x="969" y="25"/>
                  <a:pt x="969" y="27"/>
                  <a:pt x="969" y="29"/>
                </a:cubicBezTo>
                <a:cubicBezTo>
                  <a:pt x="969" y="37"/>
                  <a:pt x="972" y="39"/>
                  <a:pt x="978" y="40"/>
                </a:cubicBezTo>
                <a:cubicBezTo>
                  <a:pt x="978" y="40"/>
                  <a:pt x="978" y="40"/>
                  <a:pt x="978" y="40"/>
                </a:cubicBezTo>
                <a:cubicBezTo>
                  <a:pt x="972" y="42"/>
                  <a:pt x="969" y="44"/>
                  <a:pt x="969" y="52"/>
                </a:cubicBezTo>
                <a:cubicBezTo>
                  <a:pt x="969" y="54"/>
                  <a:pt x="969" y="56"/>
                  <a:pt x="969" y="57"/>
                </a:cubicBezTo>
                <a:cubicBezTo>
                  <a:pt x="969" y="59"/>
                  <a:pt x="970" y="61"/>
                  <a:pt x="970" y="62"/>
                </a:cubicBezTo>
                <a:cubicBezTo>
                  <a:pt x="970" y="66"/>
                  <a:pt x="969" y="68"/>
                  <a:pt x="965" y="68"/>
                </a:cubicBezTo>
                <a:cubicBezTo>
                  <a:pt x="965" y="68"/>
                  <a:pt x="965" y="68"/>
                  <a:pt x="963" y="68"/>
                </a:cubicBezTo>
                <a:cubicBezTo>
                  <a:pt x="963" y="68"/>
                  <a:pt x="963" y="68"/>
                  <a:pt x="963" y="77"/>
                </a:cubicBezTo>
                <a:cubicBezTo>
                  <a:pt x="963" y="77"/>
                  <a:pt x="963" y="77"/>
                  <a:pt x="967" y="77"/>
                </a:cubicBezTo>
                <a:cubicBezTo>
                  <a:pt x="976" y="77"/>
                  <a:pt x="981" y="74"/>
                  <a:pt x="981" y="65"/>
                </a:cubicBezTo>
                <a:cubicBezTo>
                  <a:pt x="981" y="62"/>
                  <a:pt x="981" y="60"/>
                  <a:pt x="981" y="57"/>
                </a:cubicBezTo>
                <a:cubicBezTo>
                  <a:pt x="981" y="55"/>
                  <a:pt x="981" y="53"/>
                  <a:pt x="981" y="50"/>
                </a:cubicBezTo>
                <a:cubicBezTo>
                  <a:pt x="981" y="48"/>
                  <a:pt x="981" y="45"/>
                  <a:pt x="987" y="44"/>
                </a:cubicBezTo>
                <a:close/>
                <a:moveTo>
                  <a:pt x="1457" y="77"/>
                </a:moveTo>
                <a:cubicBezTo>
                  <a:pt x="1450" y="77"/>
                  <a:pt x="1444" y="74"/>
                  <a:pt x="1439" y="68"/>
                </a:cubicBezTo>
                <a:cubicBezTo>
                  <a:pt x="1435" y="62"/>
                  <a:pt x="1433" y="52"/>
                  <a:pt x="1433" y="41"/>
                </a:cubicBezTo>
                <a:cubicBezTo>
                  <a:pt x="1433" y="28"/>
                  <a:pt x="1435" y="18"/>
                  <a:pt x="1439" y="11"/>
                </a:cubicBezTo>
                <a:cubicBezTo>
                  <a:pt x="1444" y="4"/>
                  <a:pt x="1450" y="1"/>
                  <a:pt x="1459" y="1"/>
                </a:cubicBezTo>
                <a:cubicBezTo>
                  <a:pt x="1475" y="1"/>
                  <a:pt x="1484" y="14"/>
                  <a:pt x="1484" y="39"/>
                </a:cubicBezTo>
                <a:cubicBezTo>
                  <a:pt x="1484" y="52"/>
                  <a:pt x="1481" y="61"/>
                  <a:pt x="1477" y="68"/>
                </a:cubicBezTo>
                <a:cubicBezTo>
                  <a:pt x="1472" y="74"/>
                  <a:pt x="1466" y="77"/>
                  <a:pt x="1457" y="77"/>
                </a:cubicBezTo>
                <a:close/>
                <a:moveTo>
                  <a:pt x="1458" y="11"/>
                </a:moveTo>
                <a:cubicBezTo>
                  <a:pt x="1450" y="11"/>
                  <a:pt x="1445" y="20"/>
                  <a:pt x="1445" y="40"/>
                </a:cubicBezTo>
                <a:cubicBezTo>
                  <a:pt x="1445" y="58"/>
                  <a:pt x="1450" y="68"/>
                  <a:pt x="1458" y="68"/>
                </a:cubicBezTo>
                <a:cubicBezTo>
                  <a:pt x="1467" y="68"/>
                  <a:pt x="1471" y="58"/>
                  <a:pt x="1471" y="40"/>
                </a:cubicBezTo>
                <a:cubicBezTo>
                  <a:pt x="1471" y="20"/>
                  <a:pt x="1467" y="11"/>
                  <a:pt x="1458" y="11"/>
                </a:cubicBezTo>
                <a:close/>
                <a:moveTo>
                  <a:pt x="1530" y="4"/>
                </a:moveTo>
                <a:cubicBezTo>
                  <a:pt x="1530" y="4"/>
                  <a:pt x="1530" y="4"/>
                  <a:pt x="1530" y="4"/>
                </a:cubicBezTo>
                <a:cubicBezTo>
                  <a:pt x="1525" y="4"/>
                  <a:pt x="1525" y="4"/>
                  <a:pt x="1525" y="4"/>
                </a:cubicBezTo>
                <a:cubicBezTo>
                  <a:pt x="1523" y="5"/>
                  <a:pt x="1522" y="7"/>
                  <a:pt x="1519" y="7"/>
                </a:cubicBezTo>
                <a:cubicBezTo>
                  <a:pt x="1518" y="9"/>
                  <a:pt x="1516" y="10"/>
                  <a:pt x="1514" y="10"/>
                </a:cubicBezTo>
                <a:cubicBezTo>
                  <a:pt x="1513" y="11"/>
                  <a:pt x="1511" y="12"/>
                  <a:pt x="1509" y="12"/>
                </a:cubicBezTo>
                <a:cubicBezTo>
                  <a:pt x="1507" y="13"/>
                  <a:pt x="1506" y="14"/>
                  <a:pt x="1504" y="15"/>
                </a:cubicBezTo>
                <a:cubicBezTo>
                  <a:pt x="1504" y="15"/>
                  <a:pt x="1504" y="15"/>
                  <a:pt x="1504" y="25"/>
                </a:cubicBezTo>
                <a:cubicBezTo>
                  <a:pt x="1507" y="24"/>
                  <a:pt x="1509" y="23"/>
                  <a:pt x="1512" y="22"/>
                </a:cubicBezTo>
                <a:cubicBezTo>
                  <a:pt x="1514" y="21"/>
                  <a:pt x="1517" y="20"/>
                  <a:pt x="1519" y="18"/>
                </a:cubicBezTo>
                <a:cubicBezTo>
                  <a:pt x="1519" y="18"/>
                  <a:pt x="1519" y="18"/>
                  <a:pt x="1519" y="77"/>
                </a:cubicBezTo>
                <a:cubicBezTo>
                  <a:pt x="1519" y="77"/>
                  <a:pt x="1519" y="77"/>
                  <a:pt x="1530" y="77"/>
                </a:cubicBezTo>
                <a:cubicBezTo>
                  <a:pt x="1530" y="77"/>
                  <a:pt x="1530" y="77"/>
                  <a:pt x="1530" y="4"/>
                </a:cubicBezTo>
                <a:close/>
                <a:moveTo>
                  <a:pt x="1868" y="77"/>
                </a:moveTo>
                <a:cubicBezTo>
                  <a:pt x="1860" y="77"/>
                  <a:pt x="1854" y="74"/>
                  <a:pt x="1849" y="68"/>
                </a:cubicBezTo>
                <a:cubicBezTo>
                  <a:pt x="1846" y="62"/>
                  <a:pt x="1844" y="53"/>
                  <a:pt x="1844" y="41"/>
                </a:cubicBezTo>
                <a:cubicBezTo>
                  <a:pt x="1844" y="28"/>
                  <a:pt x="1846" y="18"/>
                  <a:pt x="1850" y="12"/>
                </a:cubicBezTo>
                <a:cubicBezTo>
                  <a:pt x="1855" y="5"/>
                  <a:pt x="1861" y="1"/>
                  <a:pt x="1870" y="1"/>
                </a:cubicBezTo>
                <a:cubicBezTo>
                  <a:pt x="1886" y="1"/>
                  <a:pt x="1894" y="14"/>
                  <a:pt x="1894" y="39"/>
                </a:cubicBezTo>
                <a:cubicBezTo>
                  <a:pt x="1894" y="52"/>
                  <a:pt x="1892" y="61"/>
                  <a:pt x="1887" y="68"/>
                </a:cubicBezTo>
                <a:cubicBezTo>
                  <a:pt x="1883" y="74"/>
                  <a:pt x="1876" y="77"/>
                  <a:pt x="1868" y="77"/>
                </a:cubicBezTo>
                <a:close/>
                <a:moveTo>
                  <a:pt x="1869" y="11"/>
                </a:moveTo>
                <a:cubicBezTo>
                  <a:pt x="1860" y="11"/>
                  <a:pt x="1855" y="21"/>
                  <a:pt x="1855" y="41"/>
                </a:cubicBezTo>
                <a:cubicBezTo>
                  <a:pt x="1855" y="59"/>
                  <a:pt x="1860" y="68"/>
                  <a:pt x="1869" y="68"/>
                </a:cubicBezTo>
                <a:cubicBezTo>
                  <a:pt x="1877" y="68"/>
                  <a:pt x="1882" y="59"/>
                  <a:pt x="1882" y="40"/>
                </a:cubicBezTo>
                <a:cubicBezTo>
                  <a:pt x="1882" y="20"/>
                  <a:pt x="1877" y="11"/>
                  <a:pt x="1869" y="11"/>
                </a:cubicBezTo>
                <a:close/>
                <a:moveTo>
                  <a:pt x="1938" y="4"/>
                </a:moveTo>
                <a:cubicBezTo>
                  <a:pt x="1938" y="4"/>
                  <a:pt x="1938" y="4"/>
                  <a:pt x="1938" y="4"/>
                </a:cubicBezTo>
                <a:cubicBezTo>
                  <a:pt x="1933" y="4"/>
                  <a:pt x="1933" y="4"/>
                  <a:pt x="1933" y="4"/>
                </a:cubicBezTo>
                <a:cubicBezTo>
                  <a:pt x="1930" y="5"/>
                  <a:pt x="1929" y="7"/>
                  <a:pt x="1927" y="7"/>
                </a:cubicBezTo>
                <a:cubicBezTo>
                  <a:pt x="1925" y="9"/>
                  <a:pt x="1923" y="10"/>
                  <a:pt x="1922" y="10"/>
                </a:cubicBezTo>
                <a:cubicBezTo>
                  <a:pt x="1919" y="11"/>
                  <a:pt x="1918" y="12"/>
                  <a:pt x="1917" y="12"/>
                </a:cubicBezTo>
                <a:cubicBezTo>
                  <a:pt x="1914" y="13"/>
                  <a:pt x="1913" y="14"/>
                  <a:pt x="1911" y="15"/>
                </a:cubicBezTo>
                <a:cubicBezTo>
                  <a:pt x="1911" y="15"/>
                  <a:pt x="1911" y="15"/>
                  <a:pt x="1911" y="25"/>
                </a:cubicBezTo>
                <a:cubicBezTo>
                  <a:pt x="1914" y="24"/>
                  <a:pt x="1917" y="23"/>
                  <a:pt x="1919" y="22"/>
                </a:cubicBezTo>
                <a:cubicBezTo>
                  <a:pt x="1922" y="21"/>
                  <a:pt x="1924" y="20"/>
                  <a:pt x="1926" y="18"/>
                </a:cubicBezTo>
                <a:cubicBezTo>
                  <a:pt x="1926" y="18"/>
                  <a:pt x="1926" y="18"/>
                  <a:pt x="1926" y="77"/>
                </a:cubicBezTo>
                <a:cubicBezTo>
                  <a:pt x="1926" y="77"/>
                  <a:pt x="1926" y="77"/>
                  <a:pt x="1938" y="77"/>
                </a:cubicBezTo>
                <a:cubicBezTo>
                  <a:pt x="1938" y="77"/>
                  <a:pt x="1938" y="77"/>
                  <a:pt x="1938" y="4"/>
                </a:cubicBezTo>
                <a:close/>
                <a:moveTo>
                  <a:pt x="1774" y="77"/>
                </a:moveTo>
                <a:cubicBezTo>
                  <a:pt x="1777" y="58"/>
                  <a:pt x="1777" y="58"/>
                  <a:pt x="1777" y="58"/>
                </a:cubicBezTo>
                <a:cubicBezTo>
                  <a:pt x="1768" y="58"/>
                  <a:pt x="1768" y="58"/>
                  <a:pt x="1768" y="58"/>
                </a:cubicBezTo>
                <a:cubicBezTo>
                  <a:pt x="1768" y="46"/>
                  <a:pt x="1768" y="46"/>
                  <a:pt x="1768" y="46"/>
                </a:cubicBezTo>
                <a:cubicBezTo>
                  <a:pt x="1779" y="46"/>
                  <a:pt x="1779" y="46"/>
                  <a:pt x="1779" y="46"/>
                </a:cubicBezTo>
                <a:cubicBezTo>
                  <a:pt x="1781" y="35"/>
                  <a:pt x="1781" y="35"/>
                  <a:pt x="1781" y="35"/>
                </a:cubicBezTo>
                <a:cubicBezTo>
                  <a:pt x="1771" y="35"/>
                  <a:pt x="1771" y="35"/>
                  <a:pt x="1771" y="35"/>
                </a:cubicBezTo>
                <a:cubicBezTo>
                  <a:pt x="1771" y="23"/>
                  <a:pt x="1771" y="23"/>
                  <a:pt x="1771" y="23"/>
                </a:cubicBezTo>
                <a:cubicBezTo>
                  <a:pt x="1782" y="23"/>
                  <a:pt x="1782" y="23"/>
                  <a:pt x="1782" y="23"/>
                </a:cubicBezTo>
                <a:cubicBezTo>
                  <a:pt x="1785" y="5"/>
                  <a:pt x="1785" y="5"/>
                  <a:pt x="1785" y="5"/>
                </a:cubicBezTo>
                <a:cubicBezTo>
                  <a:pt x="1797" y="5"/>
                  <a:pt x="1797" y="5"/>
                  <a:pt x="1797" y="5"/>
                </a:cubicBezTo>
                <a:cubicBezTo>
                  <a:pt x="1794" y="23"/>
                  <a:pt x="1794" y="23"/>
                  <a:pt x="1794" y="23"/>
                </a:cubicBezTo>
                <a:cubicBezTo>
                  <a:pt x="1803" y="23"/>
                  <a:pt x="1803" y="23"/>
                  <a:pt x="1803" y="23"/>
                </a:cubicBezTo>
                <a:cubicBezTo>
                  <a:pt x="1806" y="5"/>
                  <a:pt x="1806" y="5"/>
                  <a:pt x="1806" y="5"/>
                </a:cubicBezTo>
                <a:cubicBezTo>
                  <a:pt x="1818" y="5"/>
                  <a:pt x="1818" y="5"/>
                  <a:pt x="1818" y="5"/>
                </a:cubicBezTo>
                <a:cubicBezTo>
                  <a:pt x="1814" y="23"/>
                  <a:pt x="1814" y="23"/>
                  <a:pt x="1814" y="23"/>
                </a:cubicBezTo>
                <a:cubicBezTo>
                  <a:pt x="1823" y="23"/>
                  <a:pt x="1823" y="23"/>
                  <a:pt x="1823" y="23"/>
                </a:cubicBezTo>
                <a:cubicBezTo>
                  <a:pt x="1823" y="35"/>
                  <a:pt x="1823" y="35"/>
                  <a:pt x="1823" y="35"/>
                </a:cubicBezTo>
                <a:cubicBezTo>
                  <a:pt x="1813" y="35"/>
                  <a:pt x="1813" y="35"/>
                  <a:pt x="1813" y="35"/>
                </a:cubicBezTo>
                <a:cubicBezTo>
                  <a:pt x="1811" y="46"/>
                  <a:pt x="1811" y="46"/>
                  <a:pt x="1811" y="46"/>
                </a:cubicBezTo>
                <a:cubicBezTo>
                  <a:pt x="1820" y="46"/>
                  <a:pt x="1820" y="46"/>
                  <a:pt x="1820" y="46"/>
                </a:cubicBezTo>
                <a:cubicBezTo>
                  <a:pt x="1820" y="58"/>
                  <a:pt x="1820" y="58"/>
                  <a:pt x="1820" y="58"/>
                </a:cubicBezTo>
                <a:cubicBezTo>
                  <a:pt x="1809" y="58"/>
                  <a:pt x="1809" y="58"/>
                  <a:pt x="1809" y="58"/>
                </a:cubicBezTo>
                <a:cubicBezTo>
                  <a:pt x="1806" y="77"/>
                  <a:pt x="1806" y="77"/>
                  <a:pt x="1806" y="77"/>
                </a:cubicBezTo>
                <a:cubicBezTo>
                  <a:pt x="1795" y="77"/>
                  <a:pt x="1795" y="77"/>
                  <a:pt x="1795" y="77"/>
                </a:cubicBezTo>
                <a:cubicBezTo>
                  <a:pt x="1798" y="58"/>
                  <a:pt x="1798" y="58"/>
                  <a:pt x="1798" y="58"/>
                </a:cubicBezTo>
                <a:cubicBezTo>
                  <a:pt x="1788" y="58"/>
                  <a:pt x="1788" y="58"/>
                  <a:pt x="1788" y="58"/>
                </a:cubicBezTo>
                <a:cubicBezTo>
                  <a:pt x="1785" y="77"/>
                  <a:pt x="1785" y="77"/>
                  <a:pt x="1785" y="77"/>
                </a:cubicBezTo>
                <a:cubicBezTo>
                  <a:pt x="1774" y="77"/>
                  <a:pt x="1774" y="77"/>
                  <a:pt x="1774" y="77"/>
                </a:cubicBezTo>
                <a:cubicBezTo>
                  <a:pt x="1774" y="77"/>
                  <a:pt x="1774" y="77"/>
                  <a:pt x="1774" y="77"/>
                </a:cubicBezTo>
                <a:close/>
                <a:moveTo>
                  <a:pt x="1800" y="46"/>
                </a:moveTo>
                <a:cubicBezTo>
                  <a:pt x="1801" y="35"/>
                  <a:pt x="1801" y="35"/>
                  <a:pt x="1801" y="35"/>
                </a:cubicBezTo>
                <a:cubicBezTo>
                  <a:pt x="1792" y="35"/>
                  <a:pt x="1792" y="35"/>
                  <a:pt x="1792" y="35"/>
                </a:cubicBezTo>
                <a:cubicBezTo>
                  <a:pt x="1790" y="46"/>
                  <a:pt x="1790" y="46"/>
                  <a:pt x="1790" y="46"/>
                </a:cubicBezTo>
                <a:cubicBezTo>
                  <a:pt x="1800" y="46"/>
                  <a:pt x="1800" y="46"/>
                  <a:pt x="1800" y="46"/>
                </a:cubicBezTo>
                <a:cubicBezTo>
                  <a:pt x="1800" y="46"/>
                  <a:pt x="1800" y="46"/>
                  <a:pt x="1800" y="46"/>
                </a:cubicBezTo>
                <a:close/>
                <a:moveTo>
                  <a:pt x="659" y="51"/>
                </a:moveTo>
                <a:cubicBezTo>
                  <a:pt x="659" y="53"/>
                  <a:pt x="660" y="54"/>
                  <a:pt x="660" y="55"/>
                </a:cubicBezTo>
                <a:cubicBezTo>
                  <a:pt x="661" y="57"/>
                  <a:pt x="661" y="59"/>
                  <a:pt x="662" y="61"/>
                </a:cubicBezTo>
                <a:cubicBezTo>
                  <a:pt x="662" y="62"/>
                  <a:pt x="662" y="64"/>
                  <a:pt x="662" y="65"/>
                </a:cubicBezTo>
                <a:cubicBezTo>
                  <a:pt x="663" y="68"/>
                  <a:pt x="662" y="70"/>
                  <a:pt x="659" y="70"/>
                </a:cubicBezTo>
                <a:cubicBezTo>
                  <a:pt x="656" y="70"/>
                  <a:pt x="653" y="70"/>
                  <a:pt x="650" y="70"/>
                </a:cubicBezTo>
                <a:cubicBezTo>
                  <a:pt x="650" y="70"/>
                  <a:pt x="649" y="70"/>
                  <a:pt x="649" y="70"/>
                </a:cubicBezTo>
                <a:cubicBezTo>
                  <a:pt x="647" y="72"/>
                  <a:pt x="646" y="73"/>
                  <a:pt x="644" y="74"/>
                </a:cubicBezTo>
                <a:cubicBezTo>
                  <a:pt x="642" y="77"/>
                  <a:pt x="639" y="77"/>
                  <a:pt x="637" y="75"/>
                </a:cubicBezTo>
                <a:cubicBezTo>
                  <a:pt x="635" y="73"/>
                  <a:pt x="634" y="70"/>
                  <a:pt x="632" y="68"/>
                </a:cubicBezTo>
                <a:cubicBezTo>
                  <a:pt x="631" y="66"/>
                  <a:pt x="632" y="64"/>
                  <a:pt x="634" y="63"/>
                </a:cubicBezTo>
                <a:cubicBezTo>
                  <a:pt x="631" y="63"/>
                  <a:pt x="630" y="63"/>
                  <a:pt x="628" y="63"/>
                </a:cubicBezTo>
                <a:cubicBezTo>
                  <a:pt x="628" y="65"/>
                  <a:pt x="626" y="67"/>
                  <a:pt x="626" y="69"/>
                </a:cubicBezTo>
                <a:cubicBezTo>
                  <a:pt x="626" y="70"/>
                  <a:pt x="625" y="70"/>
                  <a:pt x="625" y="71"/>
                </a:cubicBezTo>
                <a:cubicBezTo>
                  <a:pt x="625" y="74"/>
                  <a:pt x="624" y="76"/>
                  <a:pt x="621" y="75"/>
                </a:cubicBezTo>
                <a:cubicBezTo>
                  <a:pt x="618" y="75"/>
                  <a:pt x="615" y="74"/>
                  <a:pt x="612" y="73"/>
                </a:cubicBezTo>
                <a:cubicBezTo>
                  <a:pt x="610" y="72"/>
                  <a:pt x="609" y="71"/>
                  <a:pt x="610" y="69"/>
                </a:cubicBezTo>
                <a:cubicBezTo>
                  <a:pt x="610" y="68"/>
                  <a:pt x="610" y="67"/>
                  <a:pt x="611" y="67"/>
                </a:cubicBezTo>
                <a:cubicBezTo>
                  <a:pt x="608" y="66"/>
                  <a:pt x="606" y="65"/>
                  <a:pt x="604" y="64"/>
                </a:cubicBezTo>
                <a:cubicBezTo>
                  <a:pt x="603" y="63"/>
                  <a:pt x="602" y="61"/>
                  <a:pt x="601" y="59"/>
                </a:cubicBezTo>
                <a:cubicBezTo>
                  <a:pt x="600" y="57"/>
                  <a:pt x="600" y="56"/>
                  <a:pt x="602" y="54"/>
                </a:cubicBezTo>
                <a:cubicBezTo>
                  <a:pt x="605" y="52"/>
                  <a:pt x="606" y="49"/>
                  <a:pt x="605" y="45"/>
                </a:cubicBezTo>
                <a:cubicBezTo>
                  <a:pt x="605" y="43"/>
                  <a:pt x="605" y="41"/>
                  <a:pt x="605" y="39"/>
                </a:cubicBezTo>
                <a:cubicBezTo>
                  <a:pt x="604" y="38"/>
                  <a:pt x="602" y="38"/>
                  <a:pt x="601" y="37"/>
                </a:cubicBezTo>
                <a:cubicBezTo>
                  <a:pt x="600" y="35"/>
                  <a:pt x="599" y="33"/>
                  <a:pt x="599" y="31"/>
                </a:cubicBezTo>
                <a:cubicBezTo>
                  <a:pt x="599" y="28"/>
                  <a:pt x="602" y="26"/>
                  <a:pt x="605" y="25"/>
                </a:cubicBezTo>
                <a:cubicBezTo>
                  <a:pt x="606" y="26"/>
                  <a:pt x="606" y="26"/>
                  <a:pt x="606" y="27"/>
                </a:cubicBezTo>
                <a:cubicBezTo>
                  <a:pt x="606" y="28"/>
                  <a:pt x="606" y="29"/>
                  <a:pt x="606" y="30"/>
                </a:cubicBezTo>
                <a:cubicBezTo>
                  <a:pt x="606" y="30"/>
                  <a:pt x="605" y="30"/>
                  <a:pt x="605" y="30"/>
                </a:cubicBezTo>
                <a:cubicBezTo>
                  <a:pt x="604" y="31"/>
                  <a:pt x="604" y="32"/>
                  <a:pt x="603" y="34"/>
                </a:cubicBezTo>
                <a:cubicBezTo>
                  <a:pt x="604" y="34"/>
                  <a:pt x="605" y="34"/>
                  <a:pt x="606" y="34"/>
                </a:cubicBezTo>
                <a:cubicBezTo>
                  <a:pt x="607" y="32"/>
                  <a:pt x="608" y="32"/>
                  <a:pt x="608" y="30"/>
                </a:cubicBezTo>
                <a:cubicBezTo>
                  <a:pt x="613" y="24"/>
                  <a:pt x="619" y="20"/>
                  <a:pt x="626" y="18"/>
                </a:cubicBezTo>
                <a:cubicBezTo>
                  <a:pt x="629" y="18"/>
                  <a:pt x="633" y="17"/>
                  <a:pt x="635" y="14"/>
                </a:cubicBezTo>
                <a:cubicBezTo>
                  <a:pt x="635" y="13"/>
                  <a:pt x="636" y="13"/>
                  <a:pt x="636" y="13"/>
                </a:cubicBezTo>
                <a:cubicBezTo>
                  <a:pt x="639" y="13"/>
                  <a:pt x="640" y="10"/>
                  <a:pt x="642" y="8"/>
                </a:cubicBezTo>
                <a:cubicBezTo>
                  <a:pt x="650" y="1"/>
                  <a:pt x="662" y="0"/>
                  <a:pt x="669" y="7"/>
                </a:cubicBezTo>
                <a:cubicBezTo>
                  <a:pt x="672" y="9"/>
                  <a:pt x="675" y="11"/>
                  <a:pt x="677" y="13"/>
                </a:cubicBezTo>
                <a:cubicBezTo>
                  <a:pt x="679" y="14"/>
                  <a:pt x="680" y="16"/>
                  <a:pt x="681" y="18"/>
                </a:cubicBezTo>
                <a:cubicBezTo>
                  <a:pt x="682" y="19"/>
                  <a:pt x="682" y="19"/>
                  <a:pt x="684" y="18"/>
                </a:cubicBezTo>
                <a:cubicBezTo>
                  <a:pt x="684" y="18"/>
                  <a:pt x="685" y="17"/>
                  <a:pt x="686" y="16"/>
                </a:cubicBezTo>
                <a:cubicBezTo>
                  <a:pt x="688" y="13"/>
                  <a:pt x="691" y="13"/>
                  <a:pt x="692" y="17"/>
                </a:cubicBezTo>
                <a:cubicBezTo>
                  <a:pt x="693" y="20"/>
                  <a:pt x="694" y="23"/>
                  <a:pt x="695" y="26"/>
                </a:cubicBezTo>
                <a:cubicBezTo>
                  <a:pt x="695" y="30"/>
                  <a:pt x="695" y="34"/>
                  <a:pt x="693" y="39"/>
                </a:cubicBezTo>
                <a:cubicBezTo>
                  <a:pt x="691" y="45"/>
                  <a:pt x="686" y="49"/>
                  <a:pt x="680" y="49"/>
                </a:cubicBezTo>
                <a:cubicBezTo>
                  <a:pt x="679" y="49"/>
                  <a:pt x="679" y="49"/>
                  <a:pt x="678" y="49"/>
                </a:cubicBezTo>
                <a:cubicBezTo>
                  <a:pt x="675" y="48"/>
                  <a:pt x="674" y="49"/>
                  <a:pt x="673" y="51"/>
                </a:cubicBezTo>
                <a:cubicBezTo>
                  <a:pt x="672" y="55"/>
                  <a:pt x="666" y="57"/>
                  <a:pt x="663" y="54"/>
                </a:cubicBezTo>
                <a:cubicBezTo>
                  <a:pt x="662" y="53"/>
                  <a:pt x="661" y="52"/>
                  <a:pt x="660" y="51"/>
                </a:cubicBezTo>
                <a:cubicBezTo>
                  <a:pt x="659" y="51"/>
                  <a:pt x="659" y="51"/>
                  <a:pt x="659" y="51"/>
                </a:cubicBezTo>
                <a:close/>
                <a:moveTo>
                  <a:pt x="653" y="47"/>
                </a:moveTo>
                <a:cubicBezTo>
                  <a:pt x="657" y="48"/>
                  <a:pt x="660" y="49"/>
                  <a:pt x="663" y="52"/>
                </a:cubicBezTo>
                <a:cubicBezTo>
                  <a:pt x="665" y="54"/>
                  <a:pt x="667" y="55"/>
                  <a:pt x="669" y="54"/>
                </a:cubicBezTo>
                <a:cubicBezTo>
                  <a:pt x="671" y="53"/>
                  <a:pt x="673" y="51"/>
                  <a:pt x="673" y="48"/>
                </a:cubicBezTo>
                <a:cubicBezTo>
                  <a:pt x="673" y="48"/>
                  <a:pt x="672" y="48"/>
                  <a:pt x="672" y="49"/>
                </a:cubicBezTo>
                <a:cubicBezTo>
                  <a:pt x="671" y="50"/>
                  <a:pt x="670" y="51"/>
                  <a:pt x="669" y="52"/>
                </a:cubicBezTo>
                <a:cubicBezTo>
                  <a:pt x="668" y="53"/>
                  <a:pt x="667" y="53"/>
                  <a:pt x="666" y="53"/>
                </a:cubicBezTo>
                <a:cubicBezTo>
                  <a:pt x="666" y="53"/>
                  <a:pt x="665" y="51"/>
                  <a:pt x="665" y="51"/>
                </a:cubicBezTo>
                <a:cubicBezTo>
                  <a:pt x="665" y="48"/>
                  <a:pt x="666" y="46"/>
                  <a:pt x="666" y="44"/>
                </a:cubicBezTo>
                <a:cubicBezTo>
                  <a:pt x="669" y="45"/>
                  <a:pt x="672" y="46"/>
                  <a:pt x="676" y="47"/>
                </a:cubicBezTo>
                <a:cubicBezTo>
                  <a:pt x="683" y="48"/>
                  <a:pt x="689" y="46"/>
                  <a:pt x="692" y="38"/>
                </a:cubicBezTo>
                <a:cubicBezTo>
                  <a:pt x="694" y="33"/>
                  <a:pt x="693" y="28"/>
                  <a:pt x="693" y="23"/>
                </a:cubicBezTo>
                <a:cubicBezTo>
                  <a:pt x="692" y="21"/>
                  <a:pt x="691" y="19"/>
                  <a:pt x="691" y="17"/>
                </a:cubicBezTo>
                <a:cubicBezTo>
                  <a:pt x="690" y="16"/>
                  <a:pt x="689" y="15"/>
                  <a:pt x="688" y="17"/>
                </a:cubicBezTo>
                <a:cubicBezTo>
                  <a:pt x="686" y="19"/>
                  <a:pt x="684" y="20"/>
                  <a:pt x="682" y="21"/>
                </a:cubicBezTo>
                <a:cubicBezTo>
                  <a:pt x="682" y="21"/>
                  <a:pt x="681" y="22"/>
                  <a:pt x="681" y="23"/>
                </a:cubicBezTo>
                <a:cubicBezTo>
                  <a:pt x="682" y="26"/>
                  <a:pt x="681" y="30"/>
                  <a:pt x="680" y="33"/>
                </a:cubicBezTo>
                <a:cubicBezTo>
                  <a:pt x="680" y="31"/>
                  <a:pt x="680" y="29"/>
                  <a:pt x="680" y="27"/>
                </a:cubicBezTo>
                <a:cubicBezTo>
                  <a:pt x="680" y="26"/>
                  <a:pt x="680" y="26"/>
                  <a:pt x="680" y="26"/>
                </a:cubicBezTo>
                <a:cubicBezTo>
                  <a:pt x="679" y="26"/>
                  <a:pt x="679" y="26"/>
                  <a:pt x="679" y="26"/>
                </a:cubicBezTo>
                <a:cubicBezTo>
                  <a:pt x="678" y="28"/>
                  <a:pt x="677" y="29"/>
                  <a:pt x="676" y="30"/>
                </a:cubicBezTo>
                <a:cubicBezTo>
                  <a:pt x="676" y="30"/>
                  <a:pt x="676" y="30"/>
                  <a:pt x="676" y="30"/>
                </a:cubicBezTo>
                <a:cubicBezTo>
                  <a:pt x="676" y="29"/>
                  <a:pt x="677" y="27"/>
                  <a:pt x="677" y="25"/>
                </a:cubicBezTo>
                <a:cubicBezTo>
                  <a:pt x="676" y="26"/>
                  <a:pt x="675" y="26"/>
                  <a:pt x="675" y="27"/>
                </a:cubicBezTo>
                <a:cubicBezTo>
                  <a:pt x="674" y="27"/>
                  <a:pt x="674" y="28"/>
                  <a:pt x="673" y="29"/>
                </a:cubicBezTo>
                <a:cubicBezTo>
                  <a:pt x="674" y="25"/>
                  <a:pt x="674" y="25"/>
                  <a:pt x="680" y="24"/>
                </a:cubicBezTo>
                <a:cubicBezTo>
                  <a:pt x="680" y="24"/>
                  <a:pt x="679" y="23"/>
                  <a:pt x="679" y="23"/>
                </a:cubicBezTo>
                <a:cubicBezTo>
                  <a:pt x="676" y="24"/>
                  <a:pt x="675" y="22"/>
                  <a:pt x="675" y="20"/>
                </a:cubicBezTo>
                <a:cubicBezTo>
                  <a:pt x="677" y="19"/>
                  <a:pt x="678" y="19"/>
                  <a:pt x="680" y="19"/>
                </a:cubicBezTo>
                <a:cubicBezTo>
                  <a:pt x="678" y="16"/>
                  <a:pt x="677" y="13"/>
                  <a:pt x="673" y="13"/>
                </a:cubicBezTo>
                <a:cubicBezTo>
                  <a:pt x="673" y="13"/>
                  <a:pt x="673" y="13"/>
                  <a:pt x="673" y="12"/>
                </a:cubicBezTo>
                <a:cubicBezTo>
                  <a:pt x="670" y="10"/>
                  <a:pt x="668" y="8"/>
                  <a:pt x="665" y="6"/>
                </a:cubicBezTo>
                <a:cubicBezTo>
                  <a:pt x="663" y="5"/>
                  <a:pt x="660" y="4"/>
                  <a:pt x="658" y="4"/>
                </a:cubicBezTo>
                <a:cubicBezTo>
                  <a:pt x="655" y="4"/>
                  <a:pt x="651" y="6"/>
                  <a:pt x="648" y="6"/>
                </a:cubicBezTo>
                <a:cubicBezTo>
                  <a:pt x="646" y="7"/>
                  <a:pt x="643" y="9"/>
                  <a:pt x="641" y="12"/>
                </a:cubicBezTo>
                <a:cubicBezTo>
                  <a:pt x="643" y="12"/>
                  <a:pt x="644" y="12"/>
                  <a:pt x="645" y="12"/>
                </a:cubicBezTo>
                <a:cubicBezTo>
                  <a:pt x="645" y="13"/>
                  <a:pt x="644" y="13"/>
                  <a:pt x="643" y="13"/>
                </a:cubicBezTo>
                <a:cubicBezTo>
                  <a:pt x="641" y="14"/>
                  <a:pt x="638" y="13"/>
                  <a:pt x="636" y="15"/>
                </a:cubicBezTo>
                <a:cubicBezTo>
                  <a:pt x="633" y="19"/>
                  <a:pt x="629" y="23"/>
                  <a:pt x="625" y="27"/>
                </a:cubicBezTo>
                <a:cubicBezTo>
                  <a:pt x="624" y="29"/>
                  <a:pt x="623" y="32"/>
                  <a:pt x="622" y="34"/>
                </a:cubicBezTo>
                <a:cubicBezTo>
                  <a:pt x="622" y="34"/>
                  <a:pt x="622" y="35"/>
                  <a:pt x="622" y="36"/>
                </a:cubicBezTo>
                <a:cubicBezTo>
                  <a:pt x="623" y="38"/>
                  <a:pt x="624" y="40"/>
                  <a:pt x="626" y="42"/>
                </a:cubicBezTo>
                <a:cubicBezTo>
                  <a:pt x="627" y="40"/>
                  <a:pt x="628" y="38"/>
                  <a:pt x="629" y="37"/>
                </a:cubicBezTo>
                <a:cubicBezTo>
                  <a:pt x="629" y="38"/>
                  <a:pt x="629" y="40"/>
                  <a:pt x="628" y="41"/>
                </a:cubicBezTo>
                <a:cubicBezTo>
                  <a:pt x="627" y="42"/>
                  <a:pt x="626" y="44"/>
                  <a:pt x="626" y="45"/>
                </a:cubicBezTo>
                <a:cubicBezTo>
                  <a:pt x="626" y="46"/>
                  <a:pt x="626" y="47"/>
                  <a:pt x="626" y="48"/>
                </a:cubicBezTo>
                <a:cubicBezTo>
                  <a:pt x="629" y="51"/>
                  <a:pt x="632" y="51"/>
                  <a:pt x="636" y="49"/>
                </a:cubicBezTo>
                <a:cubicBezTo>
                  <a:pt x="638" y="48"/>
                  <a:pt x="641" y="47"/>
                  <a:pt x="644" y="46"/>
                </a:cubicBezTo>
                <a:cubicBezTo>
                  <a:pt x="645" y="45"/>
                  <a:pt x="646" y="45"/>
                  <a:pt x="646" y="43"/>
                </a:cubicBezTo>
                <a:cubicBezTo>
                  <a:pt x="646" y="40"/>
                  <a:pt x="646" y="36"/>
                  <a:pt x="646" y="33"/>
                </a:cubicBezTo>
                <a:cubicBezTo>
                  <a:pt x="646" y="30"/>
                  <a:pt x="646" y="27"/>
                  <a:pt x="646" y="24"/>
                </a:cubicBezTo>
                <a:cubicBezTo>
                  <a:pt x="647" y="27"/>
                  <a:pt x="648" y="30"/>
                  <a:pt x="648" y="32"/>
                </a:cubicBezTo>
                <a:cubicBezTo>
                  <a:pt x="649" y="37"/>
                  <a:pt x="649" y="41"/>
                  <a:pt x="648" y="45"/>
                </a:cubicBezTo>
                <a:cubicBezTo>
                  <a:pt x="647" y="46"/>
                  <a:pt x="646" y="47"/>
                  <a:pt x="646" y="47"/>
                </a:cubicBezTo>
                <a:cubicBezTo>
                  <a:pt x="642" y="47"/>
                  <a:pt x="639" y="49"/>
                  <a:pt x="636" y="51"/>
                </a:cubicBezTo>
                <a:cubicBezTo>
                  <a:pt x="631" y="54"/>
                  <a:pt x="628" y="52"/>
                  <a:pt x="624" y="48"/>
                </a:cubicBezTo>
                <a:cubicBezTo>
                  <a:pt x="624" y="48"/>
                  <a:pt x="624" y="47"/>
                  <a:pt x="624" y="46"/>
                </a:cubicBezTo>
                <a:cubicBezTo>
                  <a:pt x="625" y="44"/>
                  <a:pt x="624" y="42"/>
                  <a:pt x="622" y="40"/>
                </a:cubicBezTo>
                <a:cubicBezTo>
                  <a:pt x="621" y="38"/>
                  <a:pt x="619" y="36"/>
                  <a:pt x="620" y="33"/>
                </a:cubicBezTo>
                <a:cubicBezTo>
                  <a:pt x="621" y="31"/>
                  <a:pt x="622" y="29"/>
                  <a:pt x="623" y="28"/>
                </a:cubicBezTo>
                <a:cubicBezTo>
                  <a:pt x="625" y="25"/>
                  <a:pt x="627" y="23"/>
                  <a:pt x="629" y="20"/>
                </a:cubicBezTo>
                <a:cubicBezTo>
                  <a:pt x="629" y="20"/>
                  <a:pt x="628" y="20"/>
                  <a:pt x="628" y="20"/>
                </a:cubicBezTo>
                <a:cubicBezTo>
                  <a:pt x="623" y="21"/>
                  <a:pt x="619" y="23"/>
                  <a:pt x="615" y="26"/>
                </a:cubicBezTo>
                <a:cubicBezTo>
                  <a:pt x="610" y="30"/>
                  <a:pt x="607" y="35"/>
                  <a:pt x="607" y="42"/>
                </a:cubicBezTo>
                <a:cubicBezTo>
                  <a:pt x="606" y="49"/>
                  <a:pt x="609" y="55"/>
                  <a:pt x="612" y="61"/>
                </a:cubicBezTo>
                <a:cubicBezTo>
                  <a:pt x="613" y="61"/>
                  <a:pt x="613" y="63"/>
                  <a:pt x="613" y="64"/>
                </a:cubicBezTo>
                <a:cubicBezTo>
                  <a:pt x="613" y="66"/>
                  <a:pt x="613" y="67"/>
                  <a:pt x="612" y="68"/>
                </a:cubicBezTo>
                <a:cubicBezTo>
                  <a:pt x="611" y="70"/>
                  <a:pt x="612" y="71"/>
                  <a:pt x="613" y="72"/>
                </a:cubicBezTo>
                <a:cubicBezTo>
                  <a:pt x="616" y="72"/>
                  <a:pt x="619" y="73"/>
                  <a:pt x="622" y="73"/>
                </a:cubicBezTo>
                <a:cubicBezTo>
                  <a:pt x="622" y="73"/>
                  <a:pt x="623" y="72"/>
                  <a:pt x="623" y="72"/>
                </a:cubicBezTo>
                <a:cubicBezTo>
                  <a:pt x="624" y="71"/>
                  <a:pt x="624" y="69"/>
                  <a:pt x="624" y="68"/>
                </a:cubicBezTo>
                <a:cubicBezTo>
                  <a:pt x="626" y="66"/>
                  <a:pt x="626" y="63"/>
                  <a:pt x="626" y="61"/>
                </a:cubicBezTo>
                <a:cubicBezTo>
                  <a:pt x="626" y="60"/>
                  <a:pt x="626" y="60"/>
                  <a:pt x="626" y="59"/>
                </a:cubicBezTo>
                <a:cubicBezTo>
                  <a:pt x="626" y="59"/>
                  <a:pt x="626" y="59"/>
                  <a:pt x="626" y="59"/>
                </a:cubicBezTo>
                <a:cubicBezTo>
                  <a:pt x="627" y="61"/>
                  <a:pt x="628" y="61"/>
                  <a:pt x="630" y="61"/>
                </a:cubicBezTo>
                <a:cubicBezTo>
                  <a:pt x="631" y="61"/>
                  <a:pt x="632" y="61"/>
                  <a:pt x="633" y="61"/>
                </a:cubicBezTo>
                <a:cubicBezTo>
                  <a:pt x="635" y="61"/>
                  <a:pt x="639" y="62"/>
                  <a:pt x="639" y="58"/>
                </a:cubicBezTo>
                <a:cubicBezTo>
                  <a:pt x="639" y="60"/>
                  <a:pt x="639" y="62"/>
                  <a:pt x="639" y="63"/>
                </a:cubicBezTo>
                <a:cubicBezTo>
                  <a:pt x="638" y="63"/>
                  <a:pt x="637" y="64"/>
                  <a:pt x="635" y="64"/>
                </a:cubicBezTo>
                <a:cubicBezTo>
                  <a:pt x="634" y="65"/>
                  <a:pt x="633" y="67"/>
                  <a:pt x="634" y="68"/>
                </a:cubicBezTo>
                <a:cubicBezTo>
                  <a:pt x="635" y="70"/>
                  <a:pt x="637" y="72"/>
                  <a:pt x="638" y="74"/>
                </a:cubicBezTo>
                <a:cubicBezTo>
                  <a:pt x="640" y="75"/>
                  <a:pt x="642" y="75"/>
                  <a:pt x="643" y="73"/>
                </a:cubicBezTo>
                <a:cubicBezTo>
                  <a:pt x="644" y="72"/>
                  <a:pt x="644" y="72"/>
                  <a:pt x="645" y="71"/>
                </a:cubicBezTo>
                <a:cubicBezTo>
                  <a:pt x="647" y="70"/>
                  <a:pt x="648" y="68"/>
                  <a:pt x="650" y="67"/>
                </a:cubicBezTo>
                <a:cubicBezTo>
                  <a:pt x="654" y="63"/>
                  <a:pt x="656" y="57"/>
                  <a:pt x="658" y="51"/>
                </a:cubicBezTo>
                <a:cubicBezTo>
                  <a:pt x="658" y="51"/>
                  <a:pt x="657" y="50"/>
                  <a:pt x="657" y="49"/>
                </a:cubicBezTo>
                <a:cubicBezTo>
                  <a:pt x="656" y="48"/>
                  <a:pt x="655" y="47"/>
                  <a:pt x="653" y="47"/>
                </a:cubicBezTo>
                <a:close/>
                <a:moveTo>
                  <a:pt x="606" y="53"/>
                </a:moveTo>
                <a:cubicBezTo>
                  <a:pt x="606" y="54"/>
                  <a:pt x="604" y="55"/>
                  <a:pt x="603" y="56"/>
                </a:cubicBezTo>
                <a:cubicBezTo>
                  <a:pt x="602" y="56"/>
                  <a:pt x="602" y="57"/>
                  <a:pt x="602" y="58"/>
                </a:cubicBezTo>
                <a:cubicBezTo>
                  <a:pt x="602" y="61"/>
                  <a:pt x="606" y="65"/>
                  <a:pt x="609" y="64"/>
                </a:cubicBezTo>
                <a:cubicBezTo>
                  <a:pt x="611" y="64"/>
                  <a:pt x="612" y="63"/>
                  <a:pt x="611" y="62"/>
                </a:cubicBezTo>
                <a:cubicBezTo>
                  <a:pt x="609" y="59"/>
                  <a:pt x="608" y="56"/>
                  <a:pt x="606" y="53"/>
                </a:cubicBezTo>
                <a:close/>
                <a:moveTo>
                  <a:pt x="659" y="55"/>
                </a:moveTo>
                <a:cubicBezTo>
                  <a:pt x="657" y="60"/>
                  <a:pt x="654" y="64"/>
                  <a:pt x="652" y="68"/>
                </a:cubicBezTo>
                <a:cubicBezTo>
                  <a:pt x="655" y="68"/>
                  <a:pt x="657" y="69"/>
                  <a:pt x="660" y="68"/>
                </a:cubicBezTo>
                <a:cubicBezTo>
                  <a:pt x="660" y="68"/>
                  <a:pt x="660" y="67"/>
                  <a:pt x="660" y="67"/>
                </a:cubicBezTo>
                <a:cubicBezTo>
                  <a:pt x="660" y="64"/>
                  <a:pt x="660" y="62"/>
                  <a:pt x="660" y="59"/>
                </a:cubicBezTo>
                <a:cubicBezTo>
                  <a:pt x="660" y="58"/>
                  <a:pt x="659" y="57"/>
                  <a:pt x="659" y="55"/>
                </a:cubicBezTo>
                <a:close/>
                <a:moveTo>
                  <a:pt x="606" y="35"/>
                </a:moveTo>
                <a:cubicBezTo>
                  <a:pt x="606" y="35"/>
                  <a:pt x="605" y="36"/>
                  <a:pt x="604" y="36"/>
                </a:cubicBezTo>
                <a:cubicBezTo>
                  <a:pt x="604" y="36"/>
                  <a:pt x="603" y="36"/>
                  <a:pt x="603" y="35"/>
                </a:cubicBezTo>
                <a:cubicBezTo>
                  <a:pt x="602" y="35"/>
                  <a:pt x="602" y="34"/>
                  <a:pt x="602" y="33"/>
                </a:cubicBezTo>
                <a:cubicBezTo>
                  <a:pt x="603" y="31"/>
                  <a:pt x="603" y="29"/>
                  <a:pt x="604" y="27"/>
                </a:cubicBezTo>
                <a:cubicBezTo>
                  <a:pt x="604" y="27"/>
                  <a:pt x="604" y="27"/>
                  <a:pt x="603" y="27"/>
                </a:cubicBezTo>
                <a:cubicBezTo>
                  <a:pt x="602" y="28"/>
                  <a:pt x="601" y="29"/>
                  <a:pt x="600" y="30"/>
                </a:cubicBezTo>
                <a:cubicBezTo>
                  <a:pt x="600" y="31"/>
                  <a:pt x="601" y="36"/>
                  <a:pt x="603" y="37"/>
                </a:cubicBezTo>
                <a:cubicBezTo>
                  <a:pt x="604" y="38"/>
                  <a:pt x="606" y="37"/>
                  <a:pt x="606" y="35"/>
                </a:cubicBezTo>
                <a:close/>
                <a:moveTo>
                  <a:pt x="606" y="53"/>
                </a:moveTo>
                <a:cubicBezTo>
                  <a:pt x="605" y="54"/>
                  <a:pt x="604" y="55"/>
                  <a:pt x="603" y="56"/>
                </a:cubicBezTo>
                <a:cubicBezTo>
                  <a:pt x="602" y="56"/>
                  <a:pt x="602" y="57"/>
                  <a:pt x="602" y="58"/>
                </a:cubicBezTo>
                <a:cubicBezTo>
                  <a:pt x="602" y="61"/>
                  <a:pt x="606" y="65"/>
                  <a:pt x="609" y="65"/>
                </a:cubicBezTo>
                <a:cubicBezTo>
                  <a:pt x="611" y="65"/>
                  <a:pt x="612" y="64"/>
                  <a:pt x="611" y="62"/>
                </a:cubicBezTo>
                <a:cubicBezTo>
                  <a:pt x="609" y="59"/>
                  <a:pt x="608" y="56"/>
                  <a:pt x="606" y="53"/>
                </a:cubicBezTo>
                <a:close/>
                <a:moveTo>
                  <a:pt x="659" y="55"/>
                </a:moveTo>
                <a:cubicBezTo>
                  <a:pt x="656" y="60"/>
                  <a:pt x="654" y="64"/>
                  <a:pt x="652" y="69"/>
                </a:cubicBezTo>
                <a:cubicBezTo>
                  <a:pt x="654" y="69"/>
                  <a:pt x="657" y="69"/>
                  <a:pt x="660" y="69"/>
                </a:cubicBezTo>
                <a:cubicBezTo>
                  <a:pt x="660" y="69"/>
                  <a:pt x="660" y="67"/>
                  <a:pt x="660" y="67"/>
                </a:cubicBezTo>
                <a:cubicBezTo>
                  <a:pt x="660" y="64"/>
                  <a:pt x="660" y="62"/>
                  <a:pt x="660" y="59"/>
                </a:cubicBezTo>
                <a:cubicBezTo>
                  <a:pt x="660" y="58"/>
                  <a:pt x="659" y="57"/>
                  <a:pt x="659" y="55"/>
                </a:cubicBezTo>
                <a:close/>
                <a:moveTo>
                  <a:pt x="606" y="35"/>
                </a:moveTo>
                <a:cubicBezTo>
                  <a:pt x="605" y="35"/>
                  <a:pt x="605" y="36"/>
                  <a:pt x="604" y="36"/>
                </a:cubicBezTo>
                <a:cubicBezTo>
                  <a:pt x="603" y="36"/>
                  <a:pt x="603" y="36"/>
                  <a:pt x="603" y="35"/>
                </a:cubicBezTo>
                <a:cubicBezTo>
                  <a:pt x="602" y="35"/>
                  <a:pt x="602" y="34"/>
                  <a:pt x="602" y="33"/>
                </a:cubicBezTo>
                <a:cubicBezTo>
                  <a:pt x="603" y="31"/>
                  <a:pt x="603" y="29"/>
                  <a:pt x="604" y="27"/>
                </a:cubicBezTo>
                <a:cubicBezTo>
                  <a:pt x="603" y="27"/>
                  <a:pt x="603" y="27"/>
                  <a:pt x="603" y="27"/>
                </a:cubicBezTo>
                <a:cubicBezTo>
                  <a:pt x="602" y="28"/>
                  <a:pt x="601" y="29"/>
                  <a:pt x="600" y="30"/>
                </a:cubicBezTo>
                <a:cubicBezTo>
                  <a:pt x="599" y="31"/>
                  <a:pt x="601" y="37"/>
                  <a:pt x="603" y="37"/>
                </a:cubicBezTo>
                <a:cubicBezTo>
                  <a:pt x="604" y="38"/>
                  <a:pt x="606" y="37"/>
                  <a:pt x="606" y="35"/>
                </a:cubicBezTo>
                <a:close/>
                <a:moveTo>
                  <a:pt x="658" y="27"/>
                </a:moveTo>
                <a:cubicBezTo>
                  <a:pt x="661" y="23"/>
                  <a:pt x="661" y="23"/>
                  <a:pt x="665" y="22"/>
                </a:cubicBezTo>
                <a:cubicBezTo>
                  <a:pt x="665" y="24"/>
                  <a:pt x="666" y="25"/>
                  <a:pt x="668" y="25"/>
                </a:cubicBezTo>
                <a:cubicBezTo>
                  <a:pt x="666" y="26"/>
                  <a:pt x="664" y="28"/>
                  <a:pt x="662" y="29"/>
                </a:cubicBezTo>
                <a:cubicBezTo>
                  <a:pt x="661" y="28"/>
                  <a:pt x="661" y="28"/>
                  <a:pt x="660" y="26"/>
                </a:cubicBezTo>
                <a:cubicBezTo>
                  <a:pt x="660" y="26"/>
                  <a:pt x="659" y="26"/>
                  <a:pt x="658" y="27"/>
                </a:cubicBezTo>
                <a:close/>
                <a:moveTo>
                  <a:pt x="664" y="26"/>
                </a:moveTo>
                <a:cubicBezTo>
                  <a:pt x="663" y="26"/>
                  <a:pt x="663" y="26"/>
                  <a:pt x="662" y="26"/>
                </a:cubicBezTo>
                <a:cubicBezTo>
                  <a:pt x="662" y="26"/>
                  <a:pt x="661" y="26"/>
                  <a:pt x="661" y="27"/>
                </a:cubicBezTo>
                <a:cubicBezTo>
                  <a:pt x="661" y="27"/>
                  <a:pt x="661" y="28"/>
                  <a:pt x="662" y="28"/>
                </a:cubicBezTo>
                <a:cubicBezTo>
                  <a:pt x="663" y="28"/>
                  <a:pt x="663" y="27"/>
                  <a:pt x="664" y="26"/>
                </a:cubicBezTo>
                <a:close/>
                <a:moveTo>
                  <a:pt x="645" y="17"/>
                </a:moveTo>
                <a:cubicBezTo>
                  <a:pt x="639" y="16"/>
                  <a:pt x="636" y="19"/>
                  <a:pt x="635" y="26"/>
                </a:cubicBezTo>
                <a:cubicBezTo>
                  <a:pt x="636" y="24"/>
                  <a:pt x="637" y="22"/>
                  <a:pt x="638" y="20"/>
                </a:cubicBezTo>
                <a:cubicBezTo>
                  <a:pt x="639" y="20"/>
                  <a:pt x="639" y="20"/>
                  <a:pt x="639" y="20"/>
                </a:cubicBezTo>
                <a:cubicBezTo>
                  <a:pt x="639" y="21"/>
                  <a:pt x="639" y="22"/>
                  <a:pt x="639" y="22"/>
                </a:cubicBezTo>
                <a:cubicBezTo>
                  <a:pt x="640" y="19"/>
                  <a:pt x="642" y="17"/>
                  <a:pt x="645" y="17"/>
                </a:cubicBezTo>
                <a:close/>
                <a:moveTo>
                  <a:pt x="689" y="18"/>
                </a:moveTo>
                <a:cubicBezTo>
                  <a:pt x="687" y="19"/>
                  <a:pt x="685" y="21"/>
                  <a:pt x="684" y="22"/>
                </a:cubicBezTo>
                <a:cubicBezTo>
                  <a:pt x="686" y="23"/>
                  <a:pt x="688" y="21"/>
                  <a:pt x="689" y="18"/>
                </a:cubicBezTo>
                <a:close/>
                <a:moveTo>
                  <a:pt x="656" y="21"/>
                </a:moveTo>
                <a:cubicBezTo>
                  <a:pt x="657" y="19"/>
                  <a:pt x="658" y="18"/>
                  <a:pt x="659" y="17"/>
                </a:cubicBezTo>
                <a:cubicBezTo>
                  <a:pt x="656" y="18"/>
                  <a:pt x="656" y="19"/>
                  <a:pt x="656" y="21"/>
                </a:cubicBezTo>
                <a:close/>
                <a:moveTo>
                  <a:pt x="666" y="42"/>
                </a:moveTo>
                <a:cubicBezTo>
                  <a:pt x="664" y="42"/>
                  <a:pt x="663" y="43"/>
                  <a:pt x="663" y="44"/>
                </a:cubicBezTo>
                <a:cubicBezTo>
                  <a:pt x="664" y="43"/>
                  <a:pt x="665" y="42"/>
                  <a:pt x="666" y="42"/>
                </a:cubicBezTo>
                <a:close/>
                <a:moveTo>
                  <a:pt x="665" y="26"/>
                </a:moveTo>
                <a:cubicBezTo>
                  <a:pt x="664" y="26"/>
                  <a:pt x="663" y="25"/>
                  <a:pt x="663" y="25"/>
                </a:cubicBezTo>
                <a:cubicBezTo>
                  <a:pt x="662" y="25"/>
                  <a:pt x="661" y="26"/>
                  <a:pt x="661" y="27"/>
                </a:cubicBezTo>
                <a:cubicBezTo>
                  <a:pt x="661" y="27"/>
                  <a:pt x="662" y="27"/>
                  <a:pt x="662" y="28"/>
                </a:cubicBezTo>
                <a:cubicBezTo>
                  <a:pt x="663" y="27"/>
                  <a:pt x="663" y="27"/>
                  <a:pt x="665" y="26"/>
                </a:cubicBezTo>
                <a:close/>
                <a:moveTo>
                  <a:pt x="1318" y="4"/>
                </a:moveTo>
                <a:cubicBezTo>
                  <a:pt x="1318" y="4"/>
                  <a:pt x="1318" y="4"/>
                  <a:pt x="1318" y="4"/>
                </a:cubicBezTo>
                <a:cubicBezTo>
                  <a:pt x="1313" y="4"/>
                  <a:pt x="1313" y="4"/>
                  <a:pt x="1313" y="4"/>
                </a:cubicBezTo>
                <a:cubicBezTo>
                  <a:pt x="1311" y="5"/>
                  <a:pt x="1310" y="7"/>
                  <a:pt x="1307" y="7"/>
                </a:cubicBezTo>
                <a:cubicBezTo>
                  <a:pt x="1306" y="9"/>
                  <a:pt x="1304" y="10"/>
                  <a:pt x="1302" y="10"/>
                </a:cubicBezTo>
                <a:cubicBezTo>
                  <a:pt x="1301" y="12"/>
                  <a:pt x="1298" y="12"/>
                  <a:pt x="1297" y="13"/>
                </a:cubicBezTo>
                <a:cubicBezTo>
                  <a:pt x="1295" y="14"/>
                  <a:pt x="1293" y="15"/>
                  <a:pt x="1291" y="15"/>
                </a:cubicBezTo>
                <a:cubicBezTo>
                  <a:pt x="1291" y="15"/>
                  <a:pt x="1291" y="15"/>
                  <a:pt x="1291" y="25"/>
                </a:cubicBezTo>
                <a:cubicBezTo>
                  <a:pt x="1294" y="24"/>
                  <a:pt x="1297" y="23"/>
                  <a:pt x="1300" y="22"/>
                </a:cubicBezTo>
                <a:cubicBezTo>
                  <a:pt x="1302" y="21"/>
                  <a:pt x="1304" y="20"/>
                  <a:pt x="1307" y="18"/>
                </a:cubicBezTo>
                <a:cubicBezTo>
                  <a:pt x="1307" y="18"/>
                  <a:pt x="1307" y="18"/>
                  <a:pt x="1307" y="77"/>
                </a:cubicBezTo>
                <a:cubicBezTo>
                  <a:pt x="1307" y="77"/>
                  <a:pt x="1307" y="77"/>
                  <a:pt x="1318" y="77"/>
                </a:cubicBezTo>
                <a:cubicBezTo>
                  <a:pt x="1318" y="77"/>
                  <a:pt x="1318" y="77"/>
                  <a:pt x="1318" y="4"/>
                </a:cubicBezTo>
                <a:close/>
                <a:moveTo>
                  <a:pt x="1366" y="4"/>
                </a:moveTo>
                <a:cubicBezTo>
                  <a:pt x="1366" y="4"/>
                  <a:pt x="1366" y="4"/>
                  <a:pt x="1366" y="4"/>
                </a:cubicBezTo>
                <a:cubicBezTo>
                  <a:pt x="1361" y="4"/>
                  <a:pt x="1361" y="4"/>
                  <a:pt x="1361" y="4"/>
                </a:cubicBezTo>
                <a:cubicBezTo>
                  <a:pt x="1359" y="5"/>
                  <a:pt x="1357" y="7"/>
                  <a:pt x="1355" y="7"/>
                </a:cubicBezTo>
                <a:cubicBezTo>
                  <a:pt x="1353" y="9"/>
                  <a:pt x="1351" y="10"/>
                  <a:pt x="1350" y="10"/>
                </a:cubicBezTo>
                <a:cubicBezTo>
                  <a:pt x="1348" y="12"/>
                  <a:pt x="1346" y="12"/>
                  <a:pt x="1344" y="13"/>
                </a:cubicBezTo>
                <a:cubicBezTo>
                  <a:pt x="1342" y="14"/>
                  <a:pt x="1341" y="15"/>
                  <a:pt x="1339" y="15"/>
                </a:cubicBezTo>
                <a:cubicBezTo>
                  <a:pt x="1339" y="15"/>
                  <a:pt x="1339" y="15"/>
                  <a:pt x="1339" y="25"/>
                </a:cubicBezTo>
                <a:cubicBezTo>
                  <a:pt x="1342" y="24"/>
                  <a:pt x="1344" y="23"/>
                  <a:pt x="1347" y="22"/>
                </a:cubicBezTo>
                <a:cubicBezTo>
                  <a:pt x="1350" y="21"/>
                  <a:pt x="1352" y="20"/>
                  <a:pt x="1354" y="18"/>
                </a:cubicBezTo>
                <a:cubicBezTo>
                  <a:pt x="1354" y="18"/>
                  <a:pt x="1354" y="18"/>
                  <a:pt x="1354" y="77"/>
                </a:cubicBezTo>
                <a:cubicBezTo>
                  <a:pt x="1354" y="77"/>
                  <a:pt x="1354" y="77"/>
                  <a:pt x="1366" y="77"/>
                </a:cubicBezTo>
                <a:cubicBezTo>
                  <a:pt x="1366" y="77"/>
                  <a:pt x="1366" y="77"/>
                  <a:pt x="1366" y="4"/>
                </a:cubicBezTo>
                <a:close/>
                <a:moveTo>
                  <a:pt x="1412" y="4"/>
                </a:moveTo>
                <a:cubicBezTo>
                  <a:pt x="1412" y="4"/>
                  <a:pt x="1412" y="4"/>
                  <a:pt x="1412" y="4"/>
                </a:cubicBezTo>
                <a:cubicBezTo>
                  <a:pt x="1408" y="4"/>
                  <a:pt x="1408" y="4"/>
                  <a:pt x="1408" y="4"/>
                </a:cubicBezTo>
                <a:cubicBezTo>
                  <a:pt x="1406" y="5"/>
                  <a:pt x="1404" y="7"/>
                  <a:pt x="1402" y="7"/>
                </a:cubicBezTo>
                <a:cubicBezTo>
                  <a:pt x="1401" y="9"/>
                  <a:pt x="1399" y="10"/>
                  <a:pt x="1397" y="10"/>
                </a:cubicBezTo>
                <a:cubicBezTo>
                  <a:pt x="1395" y="11"/>
                  <a:pt x="1393" y="12"/>
                  <a:pt x="1391" y="12"/>
                </a:cubicBezTo>
                <a:cubicBezTo>
                  <a:pt x="1390" y="13"/>
                  <a:pt x="1388" y="14"/>
                  <a:pt x="1386" y="15"/>
                </a:cubicBezTo>
                <a:cubicBezTo>
                  <a:pt x="1386" y="15"/>
                  <a:pt x="1386" y="15"/>
                  <a:pt x="1386" y="25"/>
                </a:cubicBezTo>
                <a:cubicBezTo>
                  <a:pt x="1389" y="24"/>
                  <a:pt x="1392" y="23"/>
                  <a:pt x="1394" y="22"/>
                </a:cubicBezTo>
                <a:cubicBezTo>
                  <a:pt x="1396" y="21"/>
                  <a:pt x="1399" y="20"/>
                  <a:pt x="1401" y="18"/>
                </a:cubicBezTo>
                <a:cubicBezTo>
                  <a:pt x="1401" y="18"/>
                  <a:pt x="1401" y="18"/>
                  <a:pt x="1401" y="77"/>
                </a:cubicBezTo>
                <a:cubicBezTo>
                  <a:pt x="1401" y="77"/>
                  <a:pt x="1401" y="77"/>
                  <a:pt x="1412" y="77"/>
                </a:cubicBezTo>
                <a:cubicBezTo>
                  <a:pt x="1412" y="77"/>
                  <a:pt x="1412" y="77"/>
                  <a:pt x="1412" y="4"/>
                </a:cubicBezTo>
                <a:close/>
                <a:moveTo>
                  <a:pt x="47" y="3"/>
                </a:moveTo>
                <a:cubicBezTo>
                  <a:pt x="47" y="3"/>
                  <a:pt x="47" y="3"/>
                  <a:pt x="47" y="3"/>
                </a:cubicBezTo>
                <a:cubicBezTo>
                  <a:pt x="42" y="3"/>
                  <a:pt x="42" y="3"/>
                  <a:pt x="42" y="3"/>
                </a:cubicBezTo>
                <a:cubicBezTo>
                  <a:pt x="40" y="5"/>
                  <a:pt x="38" y="6"/>
                  <a:pt x="36" y="7"/>
                </a:cubicBezTo>
                <a:cubicBezTo>
                  <a:pt x="35" y="8"/>
                  <a:pt x="32" y="9"/>
                  <a:pt x="31" y="10"/>
                </a:cubicBezTo>
                <a:cubicBezTo>
                  <a:pt x="29" y="11"/>
                  <a:pt x="27" y="12"/>
                  <a:pt x="26" y="13"/>
                </a:cubicBezTo>
                <a:cubicBezTo>
                  <a:pt x="24" y="13"/>
                  <a:pt x="22" y="14"/>
                  <a:pt x="20" y="14"/>
                </a:cubicBezTo>
                <a:cubicBezTo>
                  <a:pt x="20" y="14"/>
                  <a:pt x="20" y="14"/>
                  <a:pt x="20" y="24"/>
                </a:cubicBezTo>
                <a:cubicBezTo>
                  <a:pt x="23" y="23"/>
                  <a:pt x="26" y="23"/>
                  <a:pt x="28" y="21"/>
                </a:cubicBezTo>
                <a:cubicBezTo>
                  <a:pt x="31" y="21"/>
                  <a:pt x="33" y="19"/>
                  <a:pt x="35" y="18"/>
                </a:cubicBezTo>
                <a:cubicBezTo>
                  <a:pt x="35" y="18"/>
                  <a:pt x="35" y="18"/>
                  <a:pt x="35" y="76"/>
                </a:cubicBezTo>
                <a:cubicBezTo>
                  <a:pt x="35" y="76"/>
                  <a:pt x="35" y="76"/>
                  <a:pt x="47" y="76"/>
                </a:cubicBezTo>
                <a:cubicBezTo>
                  <a:pt x="47" y="76"/>
                  <a:pt x="47" y="76"/>
                  <a:pt x="47" y="3"/>
                </a:cubicBezTo>
                <a:close/>
                <a:moveTo>
                  <a:pt x="2026" y="1078"/>
                </a:moveTo>
                <a:cubicBezTo>
                  <a:pt x="2019" y="1078"/>
                  <a:pt x="2012" y="1075"/>
                  <a:pt x="2008" y="1069"/>
                </a:cubicBezTo>
                <a:cubicBezTo>
                  <a:pt x="2004" y="1063"/>
                  <a:pt x="2002" y="1054"/>
                  <a:pt x="2002" y="1042"/>
                </a:cubicBezTo>
                <a:cubicBezTo>
                  <a:pt x="2002" y="1028"/>
                  <a:pt x="2004" y="1019"/>
                  <a:pt x="2009" y="1012"/>
                </a:cubicBezTo>
                <a:cubicBezTo>
                  <a:pt x="2013" y="1006"/>
                  <a:pt x="2019" y="1002"/>
                  <a:pt x="2028" y="1002"/>
                </a:cubicBezTo>
                <a:cubicBezTo>
                  <a:pt x="2044" y="1002"/>
                  <a:pt x="2052" y="1015"/>
                  <a:pt x="2052" y="1040"/>
                </a:cubicBezTo>
                <a:cubicBezTo>
                  <a:pt x="2052" y="1052"/>
                  <a:pt x="2050" y="1062"/>
                  <a:pt x="2045" y="1068"/>
                </a:cubicBezTo>
                <a:cubicBezTo>
                  <a:pt x="2041" y="1075"/>
                  <a:pt x="2034" y="1078"/>
                  <a:pt x="2026" y="1078"/>
                </a:cubicBezTo>
                <a:close/>
                <a:moveTo>
                  <a:pt x="2027" y="1012"/>
                </a:moveTo>
                <a:cubicBezTo>
                  <a:pt x="2018" y="1012"/>
                  <a:pt x="2014" y="1022"/>
                  <a:pt x="2014" y="1042"/>
                </a:cubicBezTo>
                <a:cubicBezTo>
                  <a:pt x="2014" y="1060"/>
                  <a:pt x="2018" y="1068"/>
                  <a:pt x="2027" y="1068"/>
                </a:cubicBezTo>
                <a:cubicBezTo>
                  <a:pt x="2036" y="1068"/>
                  <a:pt x="2040" y="1060"/>
                  <a:pt x="2040" y="1041"/>
                </a:cubicBezTo>
                <a:cubicBezTo>
                  <a:pt x="2040" y="1021"/>
                  <a:pt x="2036" y="1012"/>
                  <a:pt x="2027" y="1012"/>
                </a:cubicBezTo>
                <a:close/>
                <a:moveTo>
                  <a:pt x="2100" y="1005"/>
                </a:moveTo>
                <a:cubicBezTo>
                  <a:pt x="2100" y="1005"/>
                  <a:pt x="2100" y="1005"/>
                  <a:pt x="2100" y="1005"/>
                </a:cubicBezTo>
                <a:cubicBezTo>
                  <a:pt x="2095" y="1005"/>
                  <a:pt x="2095" y="1005"/>
                  <a:pt x="2095" y="1005"/>
                </a:cubicBezTo>
                <a:cubicBezTo>
                  <a:pt x="2093" y="1006"/>
                  <a:pt x="2091" y="1007"/>
                  <a:pt x="2089" y="1008"/>
                </a:cubicBezTo>
                <a:cubicBezTo>
                  <a:pt x="2088" y="1010"/>
                  <a:pt x="2085" y="1010"/>
                  <a:pt x="2084" y="1011"/>
                </a:cubicBezTo>
                <a:cubicBezTo>
                  <a:pt x="2082" y="1012"/>
                  <a:pt x="2080" y="1013"/>
                  <a:pt x="2079" y="1013"/>
                </a:cubicBezTo>
                <a:cubicBezTo>
                  <a:pt x="2077" y="1014"/>
                  <a:pt x="2075" y="1015"/>
                  <a:pt x="2073" y="1015"/>
                </a:cubicBezTo>
                <a:cubicBezTo>
                  <a:pt x="2073" y="1015"/>
                  <a:pt x="2073" y="1015"/>
                  <a:pt x="2073" y="1026"/>
                </a:cubicBezTo>
                <a:cubicBezTo>
                  <a:pt x="2076" y="1025"/>
                  <a:pt x="2079" y="1023"/>
                  <a:pt x="2081" y="1023"/>
                </a:cubicBezTo>
                <a:cubicBezTo>
                  <a:pt x="2084" y="1022"/>
                  <a:pt x="2086" y="1021"/>
                  <a:pt x="2088" y="1019"/>
                </a:cubicBezTo>
                <a:cubicBezTo>
                  <a:pt x="2088" y="1019"/>
                  <a:pt x="2088" y="1019"/>
                  <a:pt x="2088" y="1078"/>
                </a:cubicBezTo>
                <a:cubicBezTo>
                  <a:pt x="2088" y="1078"/>
                  <a:pt x="2088" y="1078"/>
                  <a:pt x="2100" y="1078"/>
                </a:cubicBezTo>
                <a:cubicBezTo>
                  <a:pt x="2100" y="1078"/>
                  <a:pt x="2100" y="1078"/>
                  <a:pt x="2100" y="1005"/>
                </a:cubicBezTo>
                <a:close/>
                <a:moveTo>
                  <a:pt x="2147" y="1005"/>
                </a:moveTo>
                <a:cubicBezTo>
                  <a:pt x="2147" y="1005"/>
                  <a:pt x="2147" y="1005"/>
                  <a:pt x="2147" y="1005"/>
                </a:cubicBezTo>
                <a:cubicBezTo>
                  <a:pt x="2142" y="1005"/>
                  <a:pt x="2142" y="1005"/>
                  <a:pt x="2142" y="1005"/>
                </a:cubicBezTo>
                <a:cubicBezTo>
                  <a:pt x="2140" y="1006"/>
                  <a:pt x="2138" y="1007"/>
                  <a:pt x="2136" y="1008"/>
                </a:cubicBezTo>
                <a:cubicBezTo>
                  <a:pt x="2135" y="1010"/>
                  <a:pt x="2133" y="1010"/>
                  <a:pt x="2131" y="1011"/>
                </a:cubicBezTo>
                <a:cubicBezTo>
                  <a:pt x="2130" y="1013"/>
                  <a:pt x="2128" y="1013"/>
                  <a:pt x="2126" y="1014"/>
                </a:cubicBezTo>
                <a:cubicBezTo>
                  <a:pt x="2124" y="1015"/>
                  <a:pt x="2123" y="1015"/>
                  <a:pt x="2120" y="1015"/>
                </a:cubicBezTo>
                <a:cubicBezTo>
                  <a:pt x="2120" y="1015"/>
                  <a:pt x="2120" y="1015"/>
                  <a:pt x="2120" y="1026"/>
                </a:cubicBezTo>
                <a:cubicBezTo>
                  <a:pt x="2123" y="1025"/>
                  <a:pt x="2126" y="1024"/>
                  <a:pt x="2128" y="1023"/>
                </a:cubicBezTo>
                <a:cubicBezTo>
                  <a:pt x="2131" y="1022"/>
                  <a:pt x="2133" y="1021"/>
                  <a:pt x="2135" y="1019"/>
                </a:cubicBezTo>
                <a:cubicBezTo>
                  <a:pt x="2135" y="1019"/>
                  <a:pt x="2135" y="1019"/>
                  <a:pt x="2135" y="1078"/>
                </a:cubicBezTo>
                <a:cubicBezTo>
                  <a:pt x="2135" y="1078"/>
                  <a:pt x="2135" y="1078"/>
                  <a:pt x="2147" y="1078"/>
                </a:cubicBezTo>
                <a:cubicBezTo>
                  <a:pt x="2147" y="1078"/>
                  <a:pt x="2147" y="1078"/>
                  <a:pt x="2147" y="1005"/>
                </a:cubicBezTo>
                <a:close/>
                <a:moveTo>
                  <a:pt x="2193" y="1005"/>
                </a:moveTo>
                <a:cubicBezTo>
                  <a:pt x="2193" y="1005"/>
                  <a:pt x="2193" y="1005"/>
                  <a:pt x="2193" y="1005"/>
                </a:cubicBezTo>
                <a:cubicBezTo>
                  <a:pt x="2189" y="1005"/>
                  <a:pt x="2189" y="1005"/>
                  <a:pt x="2189" y="1005"/>
                </a:cubicBezTo>
                <a:cubicBezTo>
                  <a:pt x="2187" y="1006"/>
                  <a:pt x="2186" y="1007"/>
                  <a:pt x="2183" y="1008"/>
                </a:cubicBezTo>
                <a:cubicBezTo>
                  <a:pt x="2182" y="1010"/>
                  <a:pt x="2180" y="1010"/>
                  <a:pt x="2178" y="1011"/>
                </a:cubicBezTo>
                <a:cubicBezTo>
                  <a:pt x="2176" y="1013"/>
                  <a:pt x="2175" y="1013"/>
                  <a:pt x="2173" y="1014"/>
                </a:cubicBezTo>
                <a:cubicBezTo>
                  <a:pt x="2171" y="1015"/>
                  <a:pt x="2169" y="1015"/>
                  <a:pt x="2168" y="1015"/>
                </a:cubicBezTo>
                <a:cubicBezTo>
                  <a:pt x="2168" y="1015"/>
                  <a:pt x="2168" y="1015"/>
                  <a:pt x="2168" y="1026"/>
                </a:cubicBezTo>
                <a:cubicBezTo>
                  <a:pt x="2170" y="1025"/>
                  <a:pt x="2173" y="1024"/>
                  <a:pt x="2175" y="1023"/>
                </a:cubicBezTo>
                <a:cubicBezTo>
                  <a:pt x="2178" y="1022"/>
                  <a:pt x="2180" y="1021"/>
                  <a:pt x="2182" y="1019"/>
                </a:cubicBezTo>
                <a:cubicBezTo>
                  <a:pt x="2182" y="1019"/>
                  <a:pt x="2182" y="1019"/>
                  <a:pt x="2182" y="1078"/>
                </a:cubicBezTo>
                <a:cubicBezTo>
                  <a:pt x="2182" y="1078"/>
                  <a:pt x="2182" y="1078"/>
                  <a:pt x="2193" y="1078"/>
                </a:cubicBezTo>
                <a:cubicBezTo>
                  <a:pt x="2193" y="1078"/>
                  <a:pt x="2193" y="1078"/>
                  <a:pt x="2193" y="1005"/>
                </a:cubicBezTo>
                <a:close/>
                <a:moveTo>
                  <a:pt x="2241" y="1005"/>
                </a:moveTo>
                <a:cubicBezTo>
                  <a:pt x="2241" y="1005"/>
                  <a:pt x="2241" y="1005"/>
                  <a:pt x="2241" y="1005"/>
                </a:cubicBezTo>
                <a:cubicBezTo>
                  <a:pt x="2236" y="1005"/>
                  <a:pt x="2236" y="1005"/>
                  <a:pt x="2236" y="1005"/>
                </a:cubicBezTo>
                <a:cubicBezTo>
                  <a:pt x="2234" y="1006"/>
                  <a:pt x="2232" y="1007"/>
                  <a:pt x="2230" y="1008"/>
                </a:cubicBezTo>
                <a:cubicBezTo>
                  <a:pt x="2228" y="1010"/>
                  <a:pt x="2227" y="1010"/>
                  <a:pt x="2225" y="1011"/>
                </a:cubicBezTo>
                <a:cubicBezTo>
                  <a:pt x="2223" y="1013"/>
                  <a:pt x="2221" y="1013"/>
                  <a:pt x="2220" y="1014"/>
                </a:cubicBezTo>
                <a:cubicBezTo>
                  <a:pt x="2217" y="1015"/>
                  <a:pt x="2216" y="1015"/>
                  <a:pt x="2214" y="1015"/>
                </a:cubicBezTo>
                <a:cubicBezTo>
                  <a:pt x="2214" y="1015"/>
                  <a:pt x="2214" y="1015"/>
                  <a:pt x="2214" y="1026"/>
                </a:cubicBezTo>
                <a:cubicBezTo>
                  <a:pt x="2217" y="1025"/>
                  <a:pt x="2220" y="1024"/>
                  <a:pt x="2222" y="1023"/>
                </a:cubicBezTo>
                <a:cubicBezTo>
                  <a:pt x="2225" y="1022"/>
                  <a:pt x="2227" y="1021"/>
                  <a:pt x="2229" y="1019"/>
                </a:cubicBezTo>
                <a:cubicBezTo>
                  <a:pt x="2229" y="1019"/>
                  <a:pt x="2229" y="1019"/>
                  <a:pt x="2229" y="1078"/>
                </a:cubicBezTo>
                <a:cubicBezTo>
                  <a:pt x="2229" y="1078"/>
                  <a:pt x="2229" y="1078"/>
                  <a:pt x="2241" y="1078"/>
                </a:cubicBezTo>
                <a:cubicBezTo>
                  <a:pt x="2241" y="1078"/>
                  <a:pt x="2241" y="1078"/>
                  <a:pt x="2241" y="1005"/>
                </a:cubicBezTo>
                <a:close/>
                <a:moveTo>
                  <a:pt x="2364" y="1005"/>
                </a:moveTo>
                <a:cubicBezTo>
                  <a:pt x="2364" y="1005"/>
                  <a:pt x="2364" y="1005"/>
                  <a:pt x="2364" y="1005"/>
                </a:cubicBezTo>
                <a:cubicBezTo>
                  <a:pt x="2359" y="1005"/>
                  <a:pt x="2359" y="1005"/>
                  <a:pt x="2359" y="1005"/>
                </a:cubicBezTo>
                <a:cubicBezTo>
                  <a:pt x="2357" y="1006"/>
                  <a:pt x="2355" y="1007"/>
                  <a:pt x="2353" y="1008"/>
                </a:cubicBezTo>
                <a:cubicBezTo>
                  <a:pt x="2352" y="1010"/>
                  <a:pt x="2350" y="1010"/>
                  <a:pt x="2348" y="1011"/>
                </a:cubicBezTo>
                <a:cubicBezTo>
                  <a:pt x="2346" y="1013"/>
                  <a:pt x="2344" y="1013"/>
                  <a:pt x="2343" y="1014"/>
                </a:cubicBezTo>
                <a:cubicBezTo>
                  <a:pt x="2341" y="1015"/>
                  <a:pt x="2339" y="1015"/>
                  <a:pt x="2337" y="1015"/>
                </a:cubicBezTo>
                <a:cubicBezTo>
                  <a:pt x="2337" y="1015"/>
                  <a:pt x="2337" y="1015"/>
                  <a:pt x="2337" y="1026"/>
                </a:cubicBezTo>
                <a:cubicBezTo>
                  <a:pt x="2340" y="1025"/>
                  <a:pt x="2343" y="1024"/>
                  <a:pt x="2346" y="1023"/>
                </a:cubicBezTo>
                <a:cubicBezTo>
                  <a:pt x="2348" y="1022"/>
                  <a:pt x="2350" y="1021"/>
                  <a:pt x="2352" y="1019"/>
                </a:cubicBezTo>
                <a:cubicBezTo>
                  <a:pt x="2352" y="1019"/>
                  <a:pt x="2352" y="1019"/>
                  <a:pt x="2352" y="1078"/>
                </a:cubicBezTo>
                <a:cubicBezTo>
                  <a:pt x="2352" y="1078"/>
                  <a:pt x="2352" y="1078"/>
                  <a:pt x="2364" y="1078"/>
                </a:cubicBezTo>
                <a:cubicBezTo>
                  <a:pt x="2364" y="1078"/>
                  <a:pt x="2364" y="1078"/>
                  <a:pt x="2364" y="1005"/>
                </a:cubicBezTo>
                <a:close/>
                <a:moveTo>
                  <a:pt x="2411" y="1005"/>
                </a:moveTo>
                <a:cubicBezTo>
                  <a:pt x="2411" y="1005"/>
                  <a:pt x="2411" y="1005"/>
                  <a:pt x="2411" y="1005"/>
                </a:cubicBezTo>
                <a:cubicBezTo>
                  <a:pt x="2406" y="1005"/>
                  <a:pt x="2406" y="1005"/>
                  <a:pt x="2406" y="1005"/>
                </a:cubicBezTo>
                <a:cubicBezTo>
                  <a:pt x="2404" y="1006"/>
                  <a:pt x="2403" y="1007"/>
                  <a:pt x="2400" y="1008"/>
                </a:cubicBezTo>
                <a:cubicBezTo>
                  <a:pt x="2399" y="1010"/>
                  <a:pt x="2397" y="1010"/>
                  <a:pt x="2395" y="1011"/>
                </a:cubicBezTo>
                <a:cubicBezTo>
                  <a:pt x="2394" y="1013"/>
                  <a:pt x="2392" y="1013"/>
                  <a:pt x="2390" y="1014"/>
                </a:cubicBezTo>
                <a:cubicBezTo>
                  <a:pt x="2388" y="1015"/>
                  <a:pt x="2387" y="1015"/>
                  <a:pt x="2384" y="1015"/>
                </a:cubicBezTo>
                <a:cubicBezTo>
                  <a:pt x="2384" y="1015"/>
                  <a:pt x="2384" y="1015"/>
                  <a:pt x="2384" y="1026"/>
                </a:cubicBezTo>
                <a:cubicBezTo>
                  <a:pt x="2387" y="1025"/>
                  <a:pt x="2390" y="1024"/>
                  <a:pt x="2392" y="1023"/>
                </a:cubicBezTo>
                <a:cubicBezTo>
                  <a:pt x="2395" y="1022"/>
                  <a:pt x="2398" y="1021"/>
                  <a:pt x="2400" y="1019"/>
                </a:cubicBezTo>
                <a:cubicBezTo>
                  <a:pt x="2400" y="1019"/>
                  <a:pt x="2400" y="1019"/>
                  <a:pt x="2400" y="1078"/>
                </a:cubicBezTo>
                <a:cubicBezTo>
                  <a:pt x="2400" y="1078"/>
                  <a:pt x="2400" y="1078"/>
                  <a:pt x="2411" y="1078"/>
                </a:cubicBezTo>
                <a:cubicBezTo>
                  <a:pt x="2411" y="1078"/>
                  <a:pt x="2411" y="1078"/>
                  <a:pt x="2411" y="1005"/>
                </a:cubicBezTo>
                <a:close/>
                <a:moveTo>
                  <a:pt x="2459" y="1005"/>
                </a:moveTo>
                <a:cubicBezTo>
                  <a:pt x="2459" y="1005"/>
                  <a:pt x="2459" y="1005"/>
                  <a:pt x="2459" y="1005"/>
                </a:cubicBezTo>
                <a:cubicBezTo>
                  <a:pt x="2454" y="1005"/>
                  <a:pt x="2454" y="1005"/>
                  <a:pt x="2454" y="1005"/>
                </a:cubicBezTo>
                <a:cubicBezTo>
                  <a:pt x="2452" y="1006"/>
                  <a:pt x="2450" y="1007"/>
                  <a:pt x="2449" y="1008"/>
                </a:cubicBezTo>
                <a:cubicBezTo>
                  <a:pt x="2447" y="1010"/>
                  <a:pt x="2445" y="1010"/>
                  <a:pt x="2443" y="1011"/>
                </a:cubicBezTo>
                <a:cubicBezTo>
                  <a:pt x="2441" y="1013"/>
                  <a:pt x="2439" y="1013"/>
                  <a:pt x="2438" y="1014"/>
                </a:cubicBezTo>
                <a:cubicBezTo>
                  <a:pt x="2436" y="1015"/>
                  <a:pt x="2434" y="1015"/>
                  <a:pt x="2432" y="1015"/>
                </a:cubicBezTo>
                <a:cubicBezTo>
                  <a:pt x="2432" y="1015"/>
                  <a:pt x="2432" y="1015"/>
                  <a:pt x="2432" y="1026"/>
                </a:cubicBezTo>
                <a:cubicBezTo>
                  <a:pt x="2435" y="1025"/>
                  <a:pt x="2438" y="1024"/>
                  <a:pt x="2441" y="1023"/>
                </a:cubicBezTo>
                <a:cubicBezTo>
                  <a:pt x="2443" y="1022"/>
                  <a:pt x="2445" y="1021"/>
                  <a:pt x="2447" y="1019"/>
                </a:cubicBezTo>
                <a:cubicBezTo>
                  <a:pt x="2447" y="1019"/>
                  <a:pt x="2447" y="1019"/>
                  <a:pt x="2447" y="1078"/>
                </a:cubicBezTo>
                <a:cubicBezTo>
                  <a:pt x="2447" y="1078"/>
                  <a:pt x="2447" y="1078"/>
                  <a:pt x="2459" y="1078"/>
                </a:cubicBezTo>
                <a:cubicBezTo>
                  <a:pt x="2459" y="1078"/>
                  <a:pt x="2459" y="1078"/>
                  <a:pt x="2459" y="1005"/>
                </a:cubicBezTo>
                <a:close/>
                <a:moveTo>
                  <a:pt x="2505" y="1005"/>
                </a:moveTo>
                <a:cubicBezTo>
                  <a:pt x="2505" y="1005"/>
                  <a:pt x="2505" y="1005"/>
                  <a:pt x="2505" y="1005"/>
                </a:cubicBezTo>
                <a:cubicBezTo>
                  <a:pt x="2501" y="1005"/>
                  <a:pt x="2501" y="1005"/>
                  <a:pt x="2501" y="1005"/>
                </a:cubicBezTo>
                <a:cubicBezTo>
                  <a:pt x="2499" y="1006"/>
                  <a:pt x="2498" y="1007"/>
                  <a:pt x="2495" y="1008"/>
                </a:cubicBezTo>
                <a:cubicBezTo>
                  <a:pt x="2494" y="1010"/>
                  <a:pt x="2492" y="1010"/>
                  <a:pt x="2490" y="1011"/>
                </a:cubicBezTo>
                <a:cubicBezTo>
                  <a:pt x="2488" y="1012"/>
                  <a:pt x="2487" y="1013"/>
                  <a:pt x="2485" y="1013"/>
                </a:cubicBezTo>
                <a:cubicBezTo>
                  <a:pt x="2483" y="1014"/>
                  <a:pt x="2481" y="1015"/>
                  <a:pt x="2480" y="1015"/>
                </a:cubicBezTo>
                <a:cubicBezTo>
                  <a:pt x="2480" y="1015"/>
                  <a:pt x="2480" y="1015"/>
                  <a:pt x="2480" y="1026"/>
                </a:cubicBezTo>
                <a:cubicBezTo>
                  <a:pt x="2482" y="1025"/>
                  <a:pt x="2485" y="1023"/>
                  <a:pt x="2487" y="1023"/>
                </a:cubicBezTo>
                <a:cubicBezTo>
                  <a:pt x="2490" y="1022"/>
                  <a:pt x="2492" y="1021"/>
                  <a:pt x="2494" y="1019"/>
                </a:cubicBezTo>
                <a:cubicBezTo>
                  <a:pt x="2494" y="1019"/>
                  <a:pt x="2494" y="1019"/>
                  <a:pt x="2494" y="1078"/>
                </a:cubicBezTo>
                <a:cubicBezTo>
                  <a:pt x="2494" y="1078"/>
                  <a:pt x="2494" y="1078"/>
                  <a:pt x="2505" y="1078"/>
                </a:cubicBezTo>
                <a:cubicBezTo>
                  <a:pt x="2505" y="1078"/>
                  <a:pt x="2505" y="1078"/>
                  <a:pt x="2505" y="1005"/>
                </a:cubicBezTo>
                <a:close/>
                <a:moveTo>
                  <a:pt x="2262" y="1037"/>
                </a:moveTo>
                <a:cubicBezTo>
                  <a:pt x="2262" y="1037"/>
                  <a:pt x="2262" y="1037"/>
                  <a:pt x="2262" y="1037"/>
                </a:cubicBezTo>
                <a:cubicBezTo>
                  <a:pt x="2261" y="1045"/>
                  <a:pt x="2261" y="1045"/>
                  <a:pt x="2261" y="1045"/>
                </a:cubicBezTo>
                <a:cubicBezTo>
                  <a:pt x="2268" y="1046"/>
                  <a:pt x="2268" y="1049"/>
                  <a:pt x="2268" y="1051"/>
                </a:cubicBezTo>
                <a:cubicBezTo>
                  <a:pt x="2268" y="1053"/>
                  <a:pt x="2268" y="1056"/>
                  <a:pt x="2268" y="1058"/>
                </a:cubicBezTo>
                <a:cubicBezTo>
                  <a:pt x="2268" y="1061"/>
                  <a:pt x="2267" y="1063"/>
                  <a:pt x="2267" y="1065"/>
                </a:cubicBezTo>
                <a:cubicBezTo>
                  <a:pt x="2267" y="1075"/>
                  <a:pt x="2273" y="1078"/>
                  <a:pt x="2282" y="1078"/>
                </a:cubicBezTo>
                <a:cubicBezTo>
                  <a:pt x="2282" y="1078"/>
                  <a:pt x="2282" y="1078"/>
                  <a:pt x="2286" y="1078"/>
                </a:cubicBezTo>
                <a:cubicBezTo>
                  <a:pt x="2286" y="1078"/>
                  <a:pt x="2286" y="1078"/>
                  <a:pt x="2286" y="1069"/>
                </a:cubicBezTo>
                <a:cubicBezTo>
                  <a:pt x="2286" y="1069"/>
                  <a:pt x="2286" y="1069"/>
                  <a:pt x="2284" y="1069"/>
                </a:cubicBezTo>
                <a:cubicBezTo>
                  <a:pt x="2280" y="1069"/>
                  <a:pt x="2279" y="1066"/>
                  <a:pt x="2279" y="1063"/>
                </a:cubicBezTo>
                <a:cubicBezTo>
                  <a:pt x="2279" y="1062"/>
                  <a:pt x="2279" y="1060"/>
                  <a:pt x="2280" y="1058"/>
                </a:cubicBezTo>
                <a:cubicBezTo>
                  <a:pt x="2280" y="1057"/>
                  <a:pt x="2280" y="1055"/>
                  <a:pt x="2280" y="1052"/>
                </a:cubicBezTo>
                <a:cubicBezTo>
                  <a:pt x="2280" y="1045"/>
                  <a:pt x="2277" y="1042"/>
                  <a:pt x="2271" y="1041"/>
                </a:cubicBezTo>
                <a:cubicBezTo>
                  <a:pt x="2271" y="1041"/>
                  <a:pt x="2271" y="1041"/>
                  <a:pt x="2271" y="1041"/>
                </a:cubicBezTo>
                <a:cubicBezTo>
                  <a:pt x="2277" y="1040"/>
                  <a:pt x="2280" y="1037"/>
                  <a:pt x="2280" y="1030"/>
                </a:cubicBezTo>
                <a:cubicBezTo>
                  <a:pt x="2280" y="1027"/>
                  <a:pt x="2280" y="1026"/>
                  <a:pt x="2280" y="1024"/>
                </a:cubicBezTo>
                <a:cubicBezTo>
                  <a:pt x="2279" y="1022"/>
                  <a:pt x="2279" y="1020"/>
                  <a:pt x="2279" y="1019"/>
                </a:cubicBezTo>
                <a:cubicBezTo>
                  <a:pt x="2279" y="1016"/>
                  <a:pt x="2280" y="1013"/>
                  <a:pt x="2284" y="1013"/>
                </a:cubicBezTo>
                <a:cubicBezTo>
                  <a:pt x="2284" y="1013"/>
                  <a:pt x="2284" y="1013"/>
                  <a:pt x="2286" y="1013"/>
                </a:cubicBezTo>
                <a:cubicBezTo>
                  <a:pt x="2286" y="1013"/>
                  <a:pt x="2286" y="1013"/>
                  <a:pt x="2286" y="1004"/>
                </a:cubicBezTo>
                <a:cubicBezTo>
                  <a:pt x="2286" y="1004"/>
                  <a:pt x="2286" y="1004"/>
                  <a:pt x="2282" y="1004"/>
                </a:cubicBezTo>
                <a:cubicBezTo>
                  <a:pt x="2273" y="1004"/>
                  <a:pt x="2267" y="1008"/>
                  <a:pt x="2267" y="1017"/>
                </a:cubicBezTo>
                <a:cubicBezTo>
                  <a:pt x="2267" y="1019"/>
                  <a:pt x="2268" y="1022"/>
                  <a:pt x="2268" y="1024"/>
                </a:cubicBezTo>
                <a:cubicBezTo>
                  <a:pt x="2268" y="1026"/>
                  <a:pt x="2268" y="1029"/>
                  <a:pt x="2268" y="1031"/>
                </a:cubicBezTo>
                <a:cubicBezTo>
                  <a:pt x="2268" y="1033"/>
                  <a:pt x="2268" y="1037"/>
                  <a:pt x="2262" y="1037"/>
                </a:cubicBezTo>
                <a:close/>
                <a:moveTo>
                  <a:pt x="2316" y="1045"/>
                </a:moveTo>
                <a:cubicBezTo>
                  <a:pt x="2316" y="1045"/>
                  <a:pt x="2316" y="1045"/>
                  <a:pt x="2316" y="1045"/>
                </a:cubicBezTo>
                <a:cubicBezTo>
                  <a:pt x="2316" y="1037"/>
                  <a:pt x="2316" y="1037"/>
                  <a:pt x="2316" y="1037"/>
                </a:cubicBezTo>
                <a:cubicBezTo>
                  <a:pt x="2310" y="1037"/>
                  <a:pt x="2310" y="1033"/>
                  <a:pt x="2310" y="1031"/>
                </a:cubicBezTo>
                <a:cubicBezTo>
                  <a:pt x="2310" y="1029"/>
                  <a:pt x="2310" y="1026"/>
                  <a:pt x="2310" y="1024"/>
                </a:cubicBezTo>
                <a:cubicBezTo>
                  <a:pt x="2310" y="1022"/>
                  <a:pt x="2310" y="1019"/>
                  <a:pt x="2310" y="1017"/>
                </a:cubicBezTo>
                <a:cubicBezTo>
                  <a:pt x="2310" y="1008"/>
                  <a:pt x="2305" y="1004"/>
                  <a:pt x="2296" y="1004"/>
                </a:cubicBezTo>
                <a:cubicBezTo>
                  <a:pt x="2296" y="1004"/>
                  <a:pt x="2296" y="1004"/>
                  <a:pt x="2292" y="1004"/>
                </a:cubicBezTo>
                <a:cubicBezTo>
                  <a:pt x="2292" y="1004"/>
                  <a:pt x="2292" y="1004"/>
                  <a:pt x="2292" y="1013"/>
                </a:cubicBezTo>
                <a:cubicBezTo>
                  <a:pt x="2292" y="1013"/>
                  <a:pt x="2292" y="1013"/>
                  <a:pt x="2294" y="1013"/>
                </a:cubicBezTo>
                <a:cubicBezTo>
                  <a:pt x="2298" y="1013"/>
                  <a:pt x="2299" y="1016"/>
                  <a:pt x="2299" y="1019"/>
                </a:cubicBezTo>
                <a:cubicBezTo>
                  <a:pt x="2299" y="1020"/>
                  <a:pt x="2299" y="1022"/>
                  <a:pt x="2299" y="1024"/>
                </a:cubicBezTo>
                <a:cubicBezTo>
                  <a:pt x="2298" y="1026"/>
                  <a:pt x="2298" y="1027"/>
                  <a:pt x="2298" y="1030"/>
                </a:cubicBezTo>
                <a:cubicBezTo>
                  <a:pt x="2298" y="1037"/>
                  <a:pt x="2301" y="1040"/>
                  <a:pt x="2307" y="1041"/>
                </a:cubicBezTo>
                <a:cubicBezTo>
                  <a:pt x="2307" y="1041"/>
                  <a:pt x="2307" y="1041"/>
                  <a:pt x="2307" y="1041"/>
                </a:cubicBezTo>
                <a:cubicBezTo>
                  <a:pt x="2301" y="1042"/>
                  <a:pt x="2298" y="1045"/>
                  <a:pt x="2298" y="1052"/>
                </a:cubicBezTo>
                <a:cubicBezTo>
                  <a:pt x="2298" y="1055"/>
                  <a:pt x="2298" y="1057"/>
                  <a:pt x="2299" y="1058"/>
                </a:cubicBezTo>
                <a:cubicBezTo>
                  <a:pt x="2299" y="1060"/>
                  <a:pt x="2299" y="1062"/>
                  <a:pt x="2299" y="1063"/>
                </a:cubicBezTo>
                <a:cubicBezTo>
                  <a:pt x="2299" y="1066"/>
                  <a:pt x="2298" y="1069"/>
                  <a:pt x="2294" y="1069"/>
                </a:cubicBezTo>
                <a:cubicBezTo>
                  <a:pt x="2294" y="1069"/>
                  <a:pt x="2294" y="1069"/>
                  <a:pt x="2292" y="1069"/>
                </a:cubicBezTo>
                <a:cubicBezTo>
                  <a:pt x="2292" y="1069"/>
                  <a:pt x="2292" y="1069"/>
                  <a:pt x="2292" y="1078"/>
                </a:cubicBezTo>
                <a:cubicBezTo>
                  <a:pt x="2292" y="1078"/>
                  <a:pt x="2292" y="1078"/>
                  <a:pt x="2296" y="1078"/>
                </a:cubicBezTo>
                <a:cubicBezTo>
                  <a:pt x="2305" y="1078"/>
                  <a:pt x="2310" y="1075"/>
                  <a:pt x="2310" y="1065"/>
                </a:cubicBezTo>
                <a:cubicBezTo>
                  <a:pt x="2310" y="1063"/>
                  <a:pt x="2310" y="1061"/>
                  <a:pt x="2310" y="1058"/>
                </a:cubicBezTo>
                <a:cubicBezTo>
                  <a:pt x="2310" y="1056"/>
                  <a:pt x="2310" y="1053"/>
                  <a:pt x="2310" y="1051"/>
                </a:cubicBezTo>
                <a:cubicBezTo>
                  <a:pt x="2310" y="1049"/>
                  <a:pt x="2310" y="1046"/>
                  <a:pt x="2316" y="1045"/>
                </a:cubicBezTo>
                <a:close/>
                <a:moveTo>
                  <a:pt x="2644" y="1037"/>
                </a:moveTo>
                <a:cubicBezTo>
                  <a:pt x="2644" y="1037"/>
                  <a:pt x="2644" y="1037"/>
                  <a:pt x="2644" y="1037"/>
                </a:cubicBezTo>
                <a:cubicBezTo>
                  <a:pt x="2643" y="1045"/>
                  <a:pt x="2643" y="1045"/>
                  <a:pt x="2643" y="1045"/>
                </a:cubicBezTo>
                <a:cubicBezTo>
                  <a:pt x="2649" y="1046"/>
                  <a:pt x="2650" y="1049"/>
                  <a:pt x="2650" y="1051"/>
                </a:cubicBezTo>
                <a:cubicBezTo>
                  <a:pt x="2650" y="1053"/>
                  <a:pt x="2650" y="1056"/>
                  <a:pt x="2650" y="1058"/>
                </a:cubicBezTo>
                <a:cubicBezTo>
                  <a:pt x="2649" y="1061"/>
                  <a:pt x="2649" y="1063"/>
                  <a:pt x="2649" y="1065"/>
                </a:cubicBezTo>
                <a:cubicBezTo>
                  <a:pt x="2649" y="1075"/>
                  <a:pt x="2655" y="1078"/>
                  <a:pt x="2664" y="1078"/>
                </a:cubicBezTo>
                <a:cubicBezTo>
                  <a:pt x="2664" y="1078"/>
                  <a:pt x="2664" y="1078"/>
                  <a:pt x="2667" y="1078"/>
                </a:cubicBezTo>
                <a:cubicBezTo>
                  <a:pt x="2667" y="1078"/>
                  <a:pt x="2667" y="1078"/>
                  <a:pt x="2667" y="1069"/>
                </a:cubicBezTo>
                <a:cubicBezTo>
                  <a:pt x="2667" y="1069"/>
                  <a:pt x="2667" y="1069"/>
                  <a:pt x="2666" y="1069"/>
                </a:cubicBezTo>
                <a:cubicBezTo>
                  <a:pt x="2662" y="1069"/>
                  <a:pt x="2661" y="1066"/>
                  <a:pt x="2661" y="1063"/>
                </a:cubicBezTo>
                <a:cubicBezTo>
                  <a:pt x="2661" y="1062"/>
                  <a:pt x="2661" y="1060"/>
                  <a:pt x="2661" y="1058"/>
                </a:cubicBezTo>
                <a:cubicBezTo>
                  <a:pt x="2661" y="1057"/>
                  <a:pt x="2662" y="1055"/>
                  <a:pt x="2662" y="1052"/>
                </a:cubicBezTo>
                <a:cubicBezTo>
                  <a:pt x="2662" y="1045"/>
                  <a:pt x="2659" y="1042"/>
                  <a:pt x="2653" y="1041"/>
                </a:cubicBezTo>
                <a:cubicBezTo>
                  <a:pt x="2653" y="1041"/>
                  <a:pt x="2653" y="1041"/>
                  <a:pt x="2653" y="1041"/>
                </a:cubicBezTo>
                <a:cubicBezTo>
                  <a:pt x="2659" y="1040"/>
                  <a:pt x="2662" y="1037"/>
                  <a:pt x="2662" y="1030"/>
                </a:cubicBezTo>
                <a:cubicBezTo>
                  <a:pt x="2662" y="1027"/>
                  <a:pt x="2661" y="1026"/>
                  <a:pt x="2661" y="1024"/>
                </a:cubicBezTo>
                <a:cubicBezTo>
                  <a:pt x="2661" y="1022"/>
                  <a:pt x="2661" y="1020"/>
                  <a:pt x="2661" y="1019"/>
                </a:cubicBezTo>
                <a:cubicBezTo>
                  <a:pt x="2661" y="1016"/>
                  <a:pt x="2662" y="1013"/>
                  <a:pt x="2666" y="1013"/>
                </a:cubicBezTo>
                <a:cubicBezTo>
                  <a:pt x="2666" y="1013"/>
                  <a:pt x="2666" y="1013"/>
                  <a:pt x="2667" y="1013"/>
                </a:cubicBezTo>
                <a:cubicBezTo>
                  <a:pt x="2667" y="1013"/>
                  <a:pt x="2667" y="1013"/>
                  <a:pt x="2667" y="1004"/>
                </a:cubicBezTo>
                <a:cubicBezTo>
                  <a:pt x="2667" y="1004"/>
                  <a:pt x="2667" y="1004"/>
                  <a:pt x="2664" y="1004"/>
                </a:cubicBezTo>
                <a:cubicBezTo>
                  <a:pt x="2655" y="1004"/>
                  <a:pt x="2649" y="1008"/>
                  <a:pt x="2649" y="1017"/>
                </a:cubicBezTo>
                <a:cubicBezTo>
                  <a:pt x="2649" y="1019"/>
                  <a:pt x="2649" y="1022"/>
                  <a:pt x="2649" y="1024"/>
                </a:cubicBezTo>
                <a:cubicBezTo>
                  <a:pt x="2650" y="1026"/>
                  <a:pt x="2650" y="1029"/>
                  <a:pt x="2650" y="1031"/>
                </a:cubicBezTo>
                <a:cubicBezTo>
                  <a:pt x="2650" y="1033"/>
                  <a:pt x="2649" y="1037"/>
                  <a:pt x="2644" y="1037"/>
                </a:cubicBezTo>
                <a:close/>
                <a:moveTo>
                  <a:pt x="2698" y="1045"/>
                </a:moveTo>
                <a:cubicBezTo>
                  <a:pt x="2698" y="1045"/>
                  <a:pt x="2698" y="1045"/>
                  <a:pt x="2698" y="1045"/>
                </a:cubicBezTo>
                <a:cubicBezTo>
                  <a:pt x="2698" y="1037"/>
                  <a:pt x="2698" y="1037"/>
                  <a:pt x="2698" y="1037"/>
                </a:cubicBezTo>
                <a:cubicBezTo>
                  <a:pt x="2692" y="1037"/>
                  <a:pt x="2691" y="1033"/>
                  <a:pt x="2691" y="1031"/>
                </a:cubicBezTo>
                <a:cubicBezTo>
                  <a:pt x="2691" y="1029"/>
                  <a:pt x="2691" y="1026"/>
                  <a:pt x="2692" y="1024"/>
                </a:cubicBezTo>
                <a:cubicBezTo>
                  <a:pt x="2692" y="1022"/>
                  <a:pt x="2692" y="1019"/>
                  <a:pt x="2692" y="1017"/>
                </a:cubicBezTo>
                <a:cubicBezTo>
                  <a:pt x="2692" y="1008"/>
                  <a:pt x="2687" y="1004"/>
                  <a:pt x="2678" y="1004"/>
                </a:cubicBezTo>
                <a:cubicBezTo>
                  <a:pt x="2678" y="1004"/>
                  <a:pt x="2678" y="1004"/>
                  <a:pt x="2674" y="1004"/>
                </a:cubicBezTo>
                <a:cubicBezTo>
                  <a:pt x="2674" y="1004"/>
                  <a:pt x="2674" y="1004"/>
                  <a:pt x="2674" y="1013"/>
                </a:cubicBezTo>
                <a:cubicBezTo>
                  <a:pt x="2674" y="1013"/>
                  <a:pt x="2674" y="1013"/>
                  <a:pt x="2675" y="1013"/>
                </a:cubicBezTo>
                <a:cubicBezTo>
                  <a:pt x="2679" y="1013"/>
                  <a:pt x="2681" y="1016"/>
                  <a:pt x="2681" y="1019"/>
                </a:cubicBezTo>
                <a:cubicBezTo>
                  <a:pt x="2681" y="1020"/>
                  <a:pt x="2680" y="1022"/>
                  <a:pt x="2680" y="1024"/>
                </a:cubicBezTo>
                <a:cubicBezTo>
                  <a:pt x="2680" y="1026"/>
                  <a:pt x="2680" y="1027"/>
                  <a:pt x="2680" y="1030"/>
                </a:cubicBezTo>
                <a:cubicBezTo>
                  <a:pt x="2680" y="1037"/>
                  <a:pt x="2682" y="1040"/>
                  <a:pt x="2688" y="1041"/>
                </a:cubicBezTo>
                <a:cubicBezTo>
                  <a:pt x="2688" y="1041"/>
                  <a:pt x="2688" y="1041"/>
                  <a:pt x="2688" y="1041"/>
                </a:cubicBezTo>
                <a:cubicBezTo>
                  <a:pt x="2682" y="1042"/>
                  <a:pt x="2680" y="1045"/>
                  <a:pt x="2680" y="1052"/>
                </a:cubicBezTo>
                <a:cubicBezTo>
                  <a:pt x="2680" y="1055"/>
                  <a:pt x="2680" y="1057"/>
                  <a:pt x="2680" y="1058"/>
                </a:cubicBezTo>
                <a:cubicBezTo>
                  <a:pt x="2680" y="1060"/>
                  <a:pt x="2681" y="1062"/>
                  <a:pt x="2681" y="1063"/>
                </a:cubicBezTo>
                <a:cubicBezTo>
                  <a:pt x="2681" y="1066"/>
                  <a:pt x="2679" y="1069"/>
                  <a:pt x="2675" y="1069"/>
                </a:cubicBezTo>
                <a:cubicBezTo>
                  <a:pt x="2675" y="1069"/>
                  <a:pt x="2675" y="1069"/>
                  <a:pt x="2674" y="1069"/>
                </a:cubicBezTo>
                <a:cubicBezTo>
                  <a:pt x="2674" y="1069"/>
                  <a:pt x="2674" y="1069"/>
                  <a:pt x="2674" y="1078"/>
                </a:cubicBezTo>
                <a:cubicBezTo>
                  <a:pt x="2674" y="1078"/>
                  <a:pt x="2674" y="1078"/>
                  <a:pt x="2678" y="1078"/>
                </a:cubicBezTo>
                <a:cubicBezTo>
                  <a:pt x="2686" y="1078"/>
                  <a:pt x="2692" y="1075"/>
                  <a:pt x="2692" y="1065"/>
                </a:cubicBezTo>
                <a:cubicBezTo>
                  <a:pt x="2692" y="1063"/>
                  <a:pt x="2692" y="1061"/>
                  <a:pt x="2692" y="1058"/>
                </a:cubicBezTo>
                <a:cubicBezTo>
                  <a:pt x="2691" y="1056"/>
                  <a:pt x="2691" y="1053"/>
                  <a:pt x="2691" y="1051"/>
                </a:cubicBezTo>
                <a:cubicBezTo>
                  <a:pt x="2691" y="1049"/>
                  <a:pt x="2692" y="1046"/>
                  <a:pt x="2698" y="1045"/>
                </a:cubicBezTo>
                <a:close/>
                <a:moveTo>
                  <a:pt x="2745" y="1005"/>
                </a:moveTo>
                <a:cubicBezTo>
                  <a:pt x="2745" y="1005"/>
                  <a:pt x="2745" y="1005"/>
                  <a:pt x="2745" y="1005"/>
                </a:cubicBezTo>
                <a:cubicBezTo>
                  <a:pt x="2740" y="1005"/>
                  <a:pt x="2740" y="1005"/>
                  <a:pt x="2740" y="1005"/>
                </a:cubicBezTo>
                <a:cubicBezTo>
                  <a:pt x="2738" y="1006"/>
                  <a:pt x="2737" y="1007"/>
                  <a:pt x="2735" y="1008"/>
                </a:cubicBezTo>
                <a:cubicBezTo>
                  <a:pt x="2733" y="1010"/>
                  <a:pt x="2731" y="1010"/>
                  <a:pt x="2729" y="1011"/>
                </a:cubicBezTo>
                <a:cubicBezTo>
                  <a:pt x="2727" y="1012"/>
                  <a:pt x="2726" y="1013"/>
                  <a:pt x="2724" y="1013"/>
                </a:cubicBezTo>
                <a:cubicBezTo>
                  <a:pt x="2722" y="1014"/>
                  <a:pt x="2721" y="1015"/>
                  <a:pt x="2719" y="1015"/>
                </a:cubicBezTo>
                <a:cubicBezTo>
                  <a:pt x="2719" y="1015"/>
                  <a:pt x="2719" y="1015"/>
                  <a:pt x="2719" y="1026"/>
                </a:cubicBezTo>
                <a:cubicBezTo>
                  <a:pt x="2721" y="1025"/>
                  <a:pt x="2724" y="1023"/>
                  <a:pt x="2727" y="1023"/>
                </a:cubicBezTo>
                <a:cubicBezTo>
                  <a:pt x="2729" y="1022"/>
                  <a:pt x="2732" y="1021"/>
                  <a:pt x="2734" y="1019"/>
                </a:cubicBezTo>
                <a:cubicBezTo>
                  <a:pt x="2734" y="1019"/>
                  <a:pt x="2734" y="1019"/>
                  <a:pt x="2734" y="1078"/>
                </a:cubicBezTo>
                <a:cubicBezTo>
                  <a:pt x="2734" y="1078"/>
                  <a:pt x="2734" y="1078"/>
                  <a:pt x="2745" y="1078"/>
                </a:cubicBezTo>
                <a:cubicBezTo>
                  <a:pt x="2745" y="1078"/>
                  <a:pt x="2745" y="1078"/>
                  <a:pt x="2745" y="1005"/>
                </a:cubicBezTo>
                <a:close/>
                <a:moveTo>
                  <a:pt x="2792" y="1005"/>
                </a:moveTo>
                <a:cubicBezTo>
                  <a:pt x="2792" y="1005"/>
                  <a:pt x="2792" y="1005"/>
                  <a:pt x="2792" y="1005"/>
                </a:cubicBezTo>
                <a:cubicBezTo>
                  <a:pt x="2787" y="1005"/>
                  <a:pt x="2787" y="1005"/>
                  <a:pt x="2787" y="1005"/>
                </a:cubicBezTo>
                <a:cubicBezTo>
                  <a:pt x="2785" y="1006"/>
                  <a:pt x="2784" y="1007"/>
                  <a:pt x="2782" y="1008"/>
                </a:cubicBezTo>
                <a:cubicBezTo>
                  <a:pt x="2780" y="1010"/>
                  <a:pt x="2778" y="1010"/>
                  <a:pt x="2777" y="1011"/>
                </a:cubicBezTo>
                <a:cubicBezTo>
                  <a:pt x="2775" y="1013"/>
                  <a:pt x="2773" y="1013"/>
                  <a:pt x="2772" y="1014"/>
                </a:cubicBezTo>
                <a:cubicBezTo>
                  <a:pt x="2770" y="1015"/>
                  <a:pt x="2768" y="1015"/>
                  <a:pt x="2766" y="1015"/>
                </a:cubicBezTo>
                <a:cubicBezTo>
                  <a:pt x="2766" y="1015"/>
                  <a:pt x="2766" y="1015"/>
                  <a:pt x="2766" y="1026"/>
                </a:cubicBezTo>
                <a:cubicBezTo>
                  <a:pt x="2769" y="1025"/>
                  <a:pt x="2772" y="1024"/>
                  <a:pt x="2774" y="1023"/>
                </a:cubicBezTo>
                <a:cubicBezTo>
                  <a:pt x="2777" y="1022"/>
                  <a:pt x="2779" y="1021"/>
                  <a:pt x="2781" y="1019"/>
                </a:cubicBezTo>
                <a:cubicBezTo>
                  <a:pt x="2781" y="1019"/>
                  <a:pt x="2781" y="1019"/>
                  <a:pt x="2781" y="1078"/>
                </a:cubicBezTo>
                <a:cubicBezTo>
                  <a:pt x="2781" y="1078"/>
                  <a:pt x="2781" y="1078"/>
                  <a:pt x="2792" y="1078"/>
                </a:cubicBezTo>
                <a:cubicBezTo>
                  <a:pt x="2792" y="1078"/>
                  <a:pt x="2792" y="1078"/>
                  <a:pt x="2792" y="1005"/>
                </a:cubicBezTo>
                <a:close/>
                <a:moveTo>
                  <a:pt x="2839" y="1005"/>
                </a:moveTo>
                <a:cubicBezTo>
                  <a:pt x="2839" y="1005"/>
                  <a:pt x="2839" y="1005"/>
                  <a:pt x="2839" y="1005"/>
                </a:cubicBezTo>
                <a:cubicBezTo>
                  <a:pt x="2835" y="1005"/>
                  <a:pt x="2835" y="1005"/>
                  <a:pt x="2835" y="1005"/>
                </a:cubicBezTo>
                <a:cubicBezTo>
                  <a:pt x="2833" y="1006"/>
                  <a:pt x="2831" y="1007"/>
                  <a:pt x="2829" y="1008"/>
                </a:cubicBezTo>
                <a:cubicBezTo>
                  <a:pt x="2828" y="1010"/>
                  <a:pt x="2825" y="1010"/>
                  <a:pt x="2824" y="1011"/>
                </a:cubicBezTo>
                <a:cubicBezTo>
                  <a:pt x="2822" y="1013"/>
                  <a:pt x="2820" y="1013"/>
                  <a:pt x="2818" y="1014"/>
                </a:cubicBezTo>
                <a:cubicBezTo>
                  <a:pt x="2817" y="1015"/>
                  <a:pt x="2815" y="1015"/>
                  <a:pt x="2813" y="1015"/>
                </a:cubicBezTo>
                <a:cubicBezTo>
                  <a:pt x="2813" y="1015"/>
                  <a:pt x="2813" y="1015"/>
                  <a:pt x="2813" y="1026"/>
                </a:cubicBezTo>
                <a:cubicBezTo>
                  <a:pt x="2816" y="1025"/>
                  <a:pt x="2819" y="1024"/>
                  <a:pt x="2821" y="1023"/>
                </a:cubicBezTo>
                <a:cubicBezTo>
                  <a:pt x="2823" y="1022"/>
                  <a:pt x="2826" y="1021"/>
                  <a:pt x="2828" y="1019"/>
                </a:cubicBezTo>
                <a:cubicBezTo>
                  <a:pt x="2828" y="1019"/>
                  <a:pt x="2828" y="1019"/>
                  <a:pt x="2828" y="1078"/>
                </a:cubicBezTo>
                <a:cubicBezTo>
                  <a:pt x="2828" y="1078"/>
                  <a:pt x="2828" y="1078"/>
                  <a:pt x="2839" y="1078"/>
                </a:cubicBezTo>
                <a:cubicBezTo>
                  <a:pt x="2839" y="1078"/>
                  <a:pt x="2839" y="1078"/>
                  <a:pt x="2839" y="1005"/>
                </a:cubicBezTo>
                <a:close/>
                <a:moveTo>
                  <a:pt x="2962" y="1005"/>
                </a:moveTo>
                <a:cubicBezTo>
                  <a:pt x="2962" y="1005"/>
                  <a:pt x="2962" y="1005"/>
                  <a:pt x="2962" y="1005"/>
                </a:cubicBezTo>
                <a:cubicBezTo>
                  <a:pt x="2957" y="1005"/>
                  <a:pt x="2957" y="1005"/>
                  <a:pt x="2957" y="1005"/>
                </a:cubicBezTo>
                <a:cubicBezTo>
                  <a:pt x="2955" y="1006"/>
                  <a:pt x="2953" y="1007"/>
                  <a:pt x="2951" y="1008"/>
                </a:cubicBezTo>
                <a:cubicBezTo>
                  <a:pt x="2950" y="1010"/>
                  <a:pt x="2948" y="1010"/>
                  <a:pt x="2946" y="1011"/>
                </a:cubicBezTo>
                <a:cubicBezTo>
                  <a:pt x="2944" y="1013"/>
                  <a:pt x="2942" y="1013"/>
                  <a:pt x="2941" y="1014"/>
                </a:cubicBezTo>
                <a:cubicBezTo>
                  <a:pt x="2939" y="1015"/>
                  <a:pt x="2937" y="1015"/>
                  <a:pt x="2935" y="1015"/>
                </a:cubicBezTo>
                <a:cubicBezTo>
                  <a:pt x="2935" y="1015"/>
                  <a:pt x="2935" y="1015"/>
                  <a:pt x="2935" y="1026"/>
                </a:cubicBezTo>
                <a:cubicBezTo>
                  <a:pt x="2938" y="1025"/>
                  <a:pt x="2941" y="1024"/>
                  <a:pt x="2944" y="1023"/>
                </a:cubicBezTo>
                <a:cubicBezTo>
                  <a:pt x="2946" y="1022"/>
                  <a:pt x="2948" y="1021"/>
                  <a:pt x="2950" y="1019"/>
                </a:cubicBezTo>
                <a:cubicBezTo>
                  <a:pt x="2950" y="1019"/>
                  <a:pt x="2950" y="1019"/>
                  <a:pt x="2950" y="1078"/>
                </a:cubicBezTo>
                <a:cubicBezTo>
                  <a:pt x="2950" y="1078"/>
                  <a:pt x="2950" y="1078"/>
                  <a:pt x="2962" y="1078"/>
                </a:cubicBezTo>
                <a:cubicBezTo>
                  <a:pt x="2962" y="1078"/>
                  <a:pt x="2962" y="1078"/>
                  <a:pt x="2962" y="1005"/>
                </a:cubicBezTo>
                <a:close/>
                <a:moveTo>
                  <a:pt x="3009" y="1005"/>
                </a:moveTo>
                <a:cubicBezTo>
                  <a:pt x="3009" y="1005"/>
                  <a:pt x="3009" y="1005"/>
                  <a:pt x="3009" y="1005"/>
                </a:cubicBezTo>
                <a:cubicBezTo>
                  <a:pt x="3004" y="1005"/>
                  <a:pt x="3004" y="1005"/>
                  <a:pt x="3004" y="1005"/>
                </a:cubicBezTo>
                <a:cubicBezTo>
                  <a:pt x="3002" y="1006"/>
                  <a:pt x="3001" y="1007"/>
                  <a:pt x="2999" y="1008"/>
                </a:cubicBezTo>
                <a:cubicBezTo>
                  <a:pt x="2997" y="1010"/>
                  <a:pt x="2995" y="1010"/>
                  <a:pt x="2993" y="1011"/>
                </a:cubicBezTo>
                <a:cubicBezTo>
                  <a:pt x="2992" y="1013"/>
                  <a:pt x="2990" y="1013"/>
                  <a:pt x="2988" y="1014"/>
                </a:cubicBezTo>
                <a:cubicBezTo>
                  <a:pt x="2986" y="1015"/>
                  <a:pt x="2985" y="1015"/>
                  <a:pt x="2983" y="1015"/>
                </a:cubicBezTo>
                <a:cubicBezTo>
                  <a:pt x="2983" y="1015"/>
                  <a:pt x="2983" y="1015"/>
                  <a:pt x="2983" y="1026"/>
                </a:cubicBezTo>
                <a:cubicBezTo>
                  <a:pt x="2985" y="1025"/>
                  <a:pt x="2988" y="1024"/>
                  <a:pt x="2991" y="1023"/>
                </a:cubicBezTo>
                <a:cubicBezTo>
                  <a:pt x="2993" y="1022"/>
                  <a:pt x="2996" y="1021"/>
                  <a:pt x="2998" y="1019"/>
                </a:cubicBezTo>
                <a:cubicBezTo>
                  <a:pt x="2998" y="1019"/>
                  <a:pt x="2998" y="1019"/>
                  <a:pt x="2998" y="1078"/>
                </a:cubicBezTo>
                <a:cubicBezTo>
                  <a:pt x="2998" y="1078"/>
                  <a:pt x="2998" y="1078"/>
                  <a:pt x="3009" y="1078"/>
                </a:cubicBezTo>
                <a:cubicBezTo>
                  <a:pt x="3009" y="1078"/>
                  <a:pt x="3009" y="1078"/>
                  <a:pt x="3009" y="1005"/>
                </a:cubicBezTo>
                <a:close/>
                <a:moveTo>
                  <a:pt x="3056" y="1005"/>
                </a:moveTo>
                <a:cubicBezTo>
                  <a:pt x="3056" y="1005"/>
                  <a:pt x="3056" y="1005"/>
                  <a:pt x="3056" y="1005"/>
                </a:cubicBezTo>
                <a:cubicBezTo>
                  <a:pt x="3052" y="1005"/>
                  <a:pt x="3052" y="1005"/>
                  <a:pt x="3052" y="1005"/>
                </a:cubicBezTo>
                <a:cubicBezTo>
                  <a:pt x="3050" y="1006"/>
                  <a:pt x="3048" y="1007"/>
                  <a:pt x="3046" y="1008"/>
                </a:cubicBezTo>
                <a:cubicBezTo>
                  <a:pt x="3044" y="1010"/>
                  <a:pt x="3042" y="1010"/>
                  <a:pt x="3041" y="1011"/>
                </a:cubicBezTo>
                <a:cubicBezTo>
                  <a:pt x="3039" y="1012"/>
                  <a:pt x="3037" y="1013"/>
                  <a:pt x="3035" y="1013"/>
                </a:cubicBezTo>
                <a:cubicBezTo>
                  <a:pt x="3034" y="1014"/>
                  <a:pt x="3032" y="1015"/>
                  <a:pt x="3030" y="1015"/>
                </a:cubicBezTo>
                <a:cubicBezTo>
                  <a:pt x="3030" y="1015"/>
                  <a:pt x="3030" y="1015"/>
                  <a:pt x="3030" y="1026"/>
                </a:cubicBezTo>
                <a:cubicBezTo>
                  <a:pt x="3033" y="1025"/>
                  <a:pt x="3036" y="1023"/>
                  <a:pt x="3038" y="1023"/>
                </a:cubicBezTo>
                <a:cubicBezTo>
                  <a:pt x="3040" y="1022"/>
                  <a:pt x="3043" y="1021"/>
                  <a:pt x="3044" y="1019"/>
                </a:cubicBezTo>
                <a:cubicBezTo>
                  <a:pt x="3044" y="1019"/>
                  <a:pt x="3044" y="1019"/>
                  <a:pt x="3044" y="1078"/>
                </a:cubicBezTo>
                <a:cubicBezTo>
                  <a:pt x="3044" y="1078"/>
                  <a:pt x="3044" y="1078"/>
                  <a:pt x="3056" y="1078"/>
                </a:cubicBezTo>
                <a:cubicBezTo>
                  <a:pt x="3056" y="1078"/>
                  <a:pt x="3056" y="1078"/>
                  <a:pt x="3056" y="1005"/>
                </a:cubicBezTo>
                <a:close/>
                <a:moveTo>
                  <a:pt x="3101" y="1078"/>
                </a:moveTo>
                <a:cubicBezTo>
                  <a:pt x="3093" y="1078"/>
                  <a:pt x="3087" y="1075"/>
                  <a:pt x="3082" y="1069"/>
                </a:cubicBezTo>
                <a:cubicBezTo>
                  <a:pt x="3079" y="1063"/>
                  <a:pt x="3077" y="1054"/>
                  <a:pt x="3077" y="1042"/>
                </a:cubicBezTo>
                <a:cubicBezTo>
                  <a:pt x="3077" y="1028"/>
                  <a:pt x="3079" y="1019"/>
                  <a:pt x="3083" y="1012"/>
                </a:cubicBezTo>
                <a:cubicBezTo>
                  <a:pt x="3088" y="1006"/>
                  <a:pt x="3094" y="1002"/>
                  <a:pt x="3103" y="1002"/>
                </a:cubicBezTo>
                <a:cubicBezTo>
                  <a:pt x="3119" y="1002"/>
                  <a:pt x="3127" y="1015"/>
                  <a:pt x="3127" y="1040"/>
                </a:cubicBezTo>
                <a:cubicBezTo>
                  <a:pt x="3127" y="1052"/>
                  <a:pt x="3125" y="1062"/>
                  <a:pt x="3120" y="1068"/>
                </a:cubicBezTo>
                <a:cubicBezTo>
                  <a:pt x="3115" y="1075"/>
                  <a:pt x="3109" y="1078"/>
                  <a:pt x="3101" y="1078"/>
                </a:cubicBezTo>
                <a:close/>
                <a:moveTo>
                  <a:pt x="3102" y="1012"/>
                </a:moveTo>
                <a:cubicBezTo>
                  <a:pt x="3093" y="1012"/>
                  <a:pt x="3088" y="1022"/>
                  <a:pt x="3088" y="1042"/>
                </a:cubicBezTo>
                <a:cubicBezTo>
                  <a:pt x="3088" y="1060"/>
                  <a:pt x="3093" y="1068"/>
                  <a:pt x="3101" y="1068"/>
                </a:cubicBezTo>
                <a:cubicBezTo>
                  <a:pt x="3110" y="1068"/>
                  <a:pt x="3115" y="1060"/>
                  <a:pt x="3115" y="1041"/>
                </a:cubicBezTo>
                <a:cubicBezTo>
                  <a:pt x="3115" y="1021"/>
                  <a:pt x="3110" y="1012"/>
                  <a:pt x="3102" y="1012"/>
                </a:cubicBezTo>
                <a:close/>
                <a:moveTo>
                  <a:pt x="3172" y="1078"/>
                </a:moveTo>
                <a:cubicBezTo>
                  <a:pt x="3164" y="1078"/>
                  <a:pt x="3158" y="1075"/>
                  <a:pt x="3154" y="1069"/>
                </a:cubicBezTo>
                <a:cubicBezTo>
                  <a:pt x="3149" y="1063"/>
                  <a:pt x="3147" y="1054"/>
                  <a:pt x="3147" y="1042"/>
                </a:cubicBezTo>
                <a:cubicBezTo>
                  <a:pt x="3147" y="1028"/>
                  <a:pt x="3149" y="1019"/>
                  <a:pt x="3154" y="1012"/>
                </a:cubicBezTo>
                <a:cubicBezTo>
                  <a:pt x="3158" y="1006"/>
                  <a:pt x="3165" y="1002"/>
                  <a:pt x="3174" y="1002"/>
                </a:cubicBezTo>
                <a:cubicBezTo>
                  <a:pt x="3190" y="1002"/>
                  <a:pt x="3198" y="1015"/>
                  <a:pt x="3198" y="1040"/>
                </a:cubicBezTo>
                <a:cubicBezTo>
                  <a:pt x="3198" y="1052"/>
                  <a:pt x="3196" y="1062"/>
                  <a:pt x="3191" y="1068"/>
                </a:cubicBezTo>
                <a:cubicBezTo>
                  <a:pt x="3186" y="1075"/>
                  <a:pt x="3180" y="1078"/>
                  <a:pt x="3172" y="1078"/>
                </a:cubicBezTo>
                <a:close/>
                <a:moveTo>
                  <a:pt x="3173" y="1012"/>
                </a:moveTo>
                <a:cubicBezTo>
                  <a:pt x="3164" y="1012"/>
                  <a:pt x="3159" y="1022"/>
                  <a:pt x="3159" y="1042"/>
                </a:cubicBezTo>
                <a:cubicBezTo>
                  <a:pt x="3159" y="1060"/>
                  <a:pt x="3163" y="1068"/>
                  <a:pt x="3172" y="1068"/>
                </a:cubicBezTo>
                <a:cubicBezTo>
                  <a:pt x="3181" y="1068"/>
                  <a:pt x="3186" y="1060"/>
                  <a:pt x="3186" y="1041"/>
                </a:cubicBezTo>
                <a:cubicBezTo>
                  <a:pt x="3186" y="1021"/>
                  <a:pt x="3181" y="1012"/>
                  <a:pt x="3173" y="1012"/>
                </a:cubicBezTo>
                <a:close/>
                <a:moveTo>
                  <a:pt x="2860" y="1037"/>
                </a:moveTo>
                <a:cubicBezTo>
                  <a:pt x="2860" y="1037"/>
                  <a:pt x="2860" y="1037"/>
                  <a:pt x="2860" y="1037"/>
                </a:cubicBezTo>
                <a:cubicBezTo>
                  <a:pt x="2860" y="1045"/>
                  <a:pt x="2860" y="1045"/>
                  <a:pt x="2860" y="1045"/>
                </a:cubicBezTo>
                <a:cubicBezTo>
                  <a:pt x="2866" y="1046"/>
                  <a:pt x="2867" y="1049"/>
                  <a:pt x="2867" y="1051"/>
                </a:cubicBezTo>
                <a:cubicBezTo>
                  <a:pt x="2867" y="1053"/>
                  <a:pt x="2866" y="1056"/>
                  <a:pt x="2866" y="1058"/>
                </a:cubicBezTo>
                <a:cubicBezTo>
                  <a:pt x="2866" y="1061"/>
                  <a:pt x="2866" y="1063"/>
                  <a:pt x="2866" y="1065"/>
                </a:cubicBezTo>
                <a:cubicBezTo>
                  <a:pt x="2866" y="1075"/>
                  <a:pt x="2872" y="1078"/>
                  <a:pt x="2880" y="1078"/>
                </a:cubicBezTo>
                <a:cubicBezTo>
                  <a:pt x="2880" y="1078"/>
                  <a:pt x="2880" y="1078"/>
                  <a:pt x="2884" y="1078"/>
                </a:cubicBezTo>
                <a:cubicBezTo>
                  <a:pt x="2884" y="1078"/>
                  <a:pt x="2884" y="1078"/>
                  <a:pt x="2884" y="1069"/>
                </a:cubicBezTo>
                <a:cubicBezTo>
                  <a:pt x="2884" y="1069"/>
                  <a:pt x="2884" y="1069"/>
                  <a:pt x="2882" y="1069"/>
                </a:cubicBezTo>
                <a:cubicBezTo>
                  <a:pt x="2879" y="1069"/>
                  <a:pt x="2877" y="1066"/>
                  <a:pt x="2877" y="1063"/>
                </a:cubicBezTo>
                <a:cubicBezTo>
                  <a:pt x="2877" y="1062"/>
                  <a:pt x="2877" y="1060"/>
                  <a:pt x="2878" y="1058"/>
                </a:cubicBezTo>
                <a:cubicBezTo>
                  <a:pt x="2878" y="1057"/>
                  <a:pt x="2878" y="1055"/>
                  <a:pt x="2878" y="1052"/>
                </a:cubicBezTo>
                <a:cubicBezTo>
                  <a:pt x="2878" y="1045"/>
                  <a:pt x="2875" y="1042"/>
                  <a:pt x="2870" y="1041"/>
                </a:cubicBezTo>
                <a:cubicBezTo>
                  <a:pt x="2870" y="1041"/>
                  <a:pt x="2870" y="1041"/>
                  <a:pt x="2870" y="1041"/>
                </a:cubicBezTo>
                <a:cubicBezTo>
                  <a:pt x="2875" y="1040"/>
                  <a:pt x="2878" y="1037"/>
                  <a:pt x="2878" y="1030"/>
                </a:cubicBezTo>
                <a:cubicBezTo>
                  <a:pt x="2878" y="1027"/>
                  <a:pt x="2878" y="1026"/>
                  <a:pt x="2878" y="1024"/>
                </a:cubicBezTo>
                <a:cubicBezTo>
                  <a:pt x="2877" y="1022"/>
                  <a:pt x="2877" y="1020"/>
                  <a:pt x="2877" y="1019"/>
                </a:cubicBezTo>
                <a:cubicBezTo>
                  <a:pt x="2877" y="1016"/>
                  <a:pt x="2879" y="1013"/>
                  <a:pt x="2882" y="1013"/>
                </a:cubicBezTo>
                <a:cubicBezTo>
                  <a:pt x="2882" y="1013"/>
                  <a:pt x="2882" y="1013"/>
                  <a:pt x="2884" y="1013"/>
                </a:cubicBezTo>
                <a:cubicBezTo>
                  <a:pt x="2884" y="1013"/>
                  <a:pt x="2884" y="1013"/>
                  <a:pt x="2884" y="1004"/>
                </a:cubicBezTo>
                <a:cubicBezTo>
                  <a:pt x="2884" y="1004"/>
                  <a:pt x="2884" y="1004"/>
                  <a:pt x="2880" y="1004"/>
                </a:cubicBezTo>
                <a:cubicBezTo>
                  <a:pt x="2871" y="1004"/>
                  <a:pt x="2866" y="1008"/>
                  <a:pt x="2866" y="1017"/>
                </a:cubicBezTo>
                <a:cubicBezTo>
                  <a:pt x="2866" y="1019"/>
                  <a:pt x="2866" y="1022"/>
                  <a:pt x="2866" y="1024"/>
                </a:cubicBezTo>
                <a:cubicBezTo>
                  <a:pt x="2866" y="1026"/>
                  <a:pt x="2867" y="1029"/>
                  <a:pt x="2867" y="1031"/>
                </a:cubicBezTo>
                <a:cubicBezTo>
                  <a:pt x="2867" y="1033"/>
                  <a:pt x="2866" y="1037"/>
                  <a:pt x="2860" y="1037"/>
                </a:cubicBezTo>
                <a:close/>
                <a:moveTo>
                  <a:pt x="2914" y="1045"/>
                </a:moveTo>
                <a:cubicBezTo>
                  <a:pt x="2914" y="1045"/>
                  <a:pt x="2914" y="1045"/>
                  <a:pt x="2914" y="1045"/>
                </a:cubicBezTo>
                <a:cubicBezTo>
                  <a:pt x="2914" y="1037"/>
                  <a:pt x="2914" y="1037"/>
                  <a:pt x="2914" y="1037"/>
                </a:cubicBezTo>
                <a:cubicBezTo>
                  <a:pt x="2908" y="1037"/>
                  <a:pt x="2908" y="1033"/>
                  <a:pt x="2908" y="1031"/>
                </a:cubicBezTo>
                <a:cubicBezTo>
                  <a:pt x="2908" y="1029"/>
                  <a:pt x="2908" y="1026"/>
                  <a:pt x="2908" y="1024"/>
                </a:cubicBezTo>
                <a:cubicBezTo>
                  <a:pt x="2909" y="1022"/>
                  <a:pt x="2909" y="1019"/>
                  <a:pt x="2909" y="1017"/>
                </a:cubicBezTo>
                <a:cubicBezTo>
                  <a:pt x="2909" y="1008"/>
                  <a:pt x="2903" y="1004"/>
                  <a:pt x="2894" y="1004"/>
                </a:cubicBezTo>
                <a:cubicBezTo>
                  <a:pt x="2894" y="1004"/>
                  <a:pt x="2894" y="1004"/>
                  <a:pt x="2890" y="1004"/>
                </a:cubicBezTo>
                <a:cubicBezTo>
                  <a:pt x="2890" y="1004"/>
                  <a:pt x="2890" y="1004"/>
                  <a:pt x="2890" y="1013"/>
                </a:cubicBezTo>
                <a:cubicBezTo>
                  <a:pt x="2890" y="1013"/>
                  <a:pt x="2890" y="1013"/>
                  <a:pt x="2892" y="1013"/>
                </a:cubicBezTo>
                <a:cubicBezTo>
                  <a:pt x="2896" y="1013"/>
                  <a:pt x="2897" y="1016"/>
                  <a:pt x="2897" y="1019"/>
                </a:cubicBezTo>
                <a:cubicBezTo>
                  <a:pt x="2897" y="1020"/>
                  <a:pt x="2897" y="1022"/>
                  <a:pt x="2897" y="1024"/>
                </a:cubicBezTo>
                <a:cubicBezTo>
                  <a:pt x="2896" y="1026"/>
                  <a:pt x="2896" y="1027"/>
                  <a:pt x="2896" y="1030"/>
                </a:cubicBezTo>
                <a:cubicBezTo>
                  <a:pt x="2896" y="1037"/>
                  <a:pt x="2899" y="1040"/>
                  <a:pt x="2905" y="1041"/>
                </a:cubicBezTo>
                <a:cubicBezTo>
                  <a:pt x="2905" y="1041"/>
                  <a:pt x="2905" y="1041"/>
                  <a:pt x="2905" y="1041"/>
                </a:cubicBezTo>
                <a:cubicBezTo>
                  <a:pt x="2899" y="1042"/>
                  <a:pt x="2896" y="1045"/>
                  <a:pt x="2896" y="1052"/>
                </a:cubicBezTo>
                <a:cubicBezTo>
                  <a:pt x="2896" y="1055"/>
                  <a:pt x="2896" y="1057"/>
                  <a:pt x="2897" y="1058"/>
                </a:cubicBezTo>
                <a:cubicBezTo>
                  <a:pt x="2897" y="1060"/>
                  <a:pt x="2897" y="1062"/>
                  <a:pt x="2897" y="1063"/>
                </a:cubicBezTo>
                <a:cubicBezTo>
                  <a:pt x="2897" y="1066"/>
                  <a:pt x="2896" y="1069"/>
                  <a:pt x="2892" y="1069"/>
                </a:cubicBezTo>
                <a:cubicBezTo>
                  <a:pt x="2892" y="1069"/>
                  <a:pt x="2892" y="1069"/>
                  <a:pt x="2890" y="1069"/>
                </a:cubicBezTo>
                <a:cubicBezTo>
                  <a:pt x="2890" y="1069"/>
                  <a:pt x="2890" y="1069"/>
                  <a:pt x="2890" y="1078"/>
                </a:cubicBezTo>
                <a:cubicBezTo>
                  <a:pt x="2890" y="1078"/>
                  <a:pt x="2890" y="1078"/>
                  <a:pt x="2894" y="1078"/>
                </a:cubicBezTo>
                <a:cubicBezTo>
                  <a:pt x="2903" y="1078"/>
                  <a:pt x="2909" y="1075"/>
                  <a:pt x="2909" y="1065"/>
                </a:cubicBezTo>
                <a:cubicBezTo>
                  <a:pt x="2909" y="1063"/>
                  <a:pt x="2909" y="1061"/>
                  <a:pt x="2908" y="1058"/>
                </a:cubicBezTo>
                <a:cubicBezTo>
                  <a:pt x="2908" y="1056"/>
                  <a:pt x="2908" y="1053"/>
                  <a:pt x="2908" y="1051"/>
                </a:cubicBezTo>
                <a:cubicBezTo>
                  <a:pt x="2908" y="1049"/>
                  <a:pt x="2908" y="1046"/>
                  <a:pt x="2914" y="1045"/>
                </a:cubicBezTo>
                <a:close/>
                <a:moveTo>
                  <a:pt x="3384" y="1078"/>
                </a:moveTo>
                <a:cubicBezTo>
                  <a:pt x="3377" y="1078"/>
                  <a:pt x="3371" y="1075"/>
                  <a:pt x="3366" y="1068"/>
                </a:cubicBezTo>
                <a:cubicBezTo>
                  <a:pt x="3362" y="1063"/>
                  <a:pt x="3360" y="1053"/>
                  <a:pt x="3360" y="1042"/>
                </a:cubicBezTo>
                <a:cubicBezTo>
                  <a:pt x="3360" y="1028"/>
                  <a:pt x="3362" y="1019"/>
                  <a:pt x="3366" y="1012"/>
                </a:cubicBezTo>
                <a:cubicBezTo>
                  <a:pt x="3371" y="1005"/>
                  <a:pt x="3377" y="1002"/>
                  <a:pt x="3386" y="1002"/>
                </a:cubicBezTo>
                <a:cubicBezTo>
                  <a:pt x="3402" y="1002"/>
                  <a:pt x="3410" y="1015"/>
                  <a:pt x="3410" y="1039"/>
                </a:cubicBezTo>
                <a:cubicBezTo>
                  <a:pt x="3410" y="1052"/>
                  <a:pt x="3408" y="1062"/>
                  <a:pt x="3404" y="1068"/>
                </a:cubicBezTo>
                <a:cubicBezTo>
                  <a:pt x="3399" y="1075"/>
                  <a:pt x="3393" y="1078"/>
                  <a:pt x="3384" y="1078"/>
                </a:cubicBezTo>
                <a:close/>
                <a:moveTo>
                  <a:pt x="3385" y="1012"/>
                </a:moveTo>
                <a:cubicBezTo>
                  <a:pt x="3377" y="1012"/>
                  <a:pt x="3372" y="1021"/>
                  <a:pt x="3372" y="1041"/>
                </a:cubicBezTo>
                <a:cubicBezTo>
                  <a:pt x="3372" y="1059"/>
                  <a:pt x="3377" y="1068"/>
                  <a:pt x="3385" y="1068"/>
                </a:cubicBezTo>
                <a:cubicBezTo>
                  <a:pt x="3393" y="1068"/>
                  <a:pt x="3398" y="1059"/>
                  <a:pt x="3398" y="1041"/>
                </a:cubicBezTo>
                <a:cubicBezTo>
                  <a:pt x="3398" y="1021"/>
                  <a:pt x="3394" y="1012"/>
                  <a:pt x="3385" y="1012"/>
                </a:cubicBezTo>
                <a:close/>
                <a:moveTo>
                  <a:pt x="3502" y="1078"/>
                </a:moveTo>
                <a:cubicBezTo>
                  <a:pt x="3495" y="1078"/>
                  <a:pt x="3489" y="1075"/>
                  <a:pt x="3485" y="1068"/>
                </a:cubicBezTo>
                <a:cubicBezTo>
                  <a:pt x="3480" y="1063"/>
                  <a:pt x="3478" y="1053"/>
                  <a:pt x="3478" y="1042"/>
                </a:cubicBezTo>
                <a:cubicBezTo>
                  <a:pt x="3478" y="1028"/>
                  <a:pt x="3480" y="1019"/>
                  <a:pt x="3485" y="1012"/>
                </a:cubicBezTo>
                <a:cubicBezTo>
                  <a:pt x="3489" y="1005"/>
                  <a:pt x="3495" y="1002"/>
                  <a:pt x="3504" y="1002"/>
                </a:cubicBezTo>
                <a:cubicBezTo>
                  <a:pt x="3520" y="1002"/>
                  <a:pt x="3528" y="1015"/>
                  <a:pt x="3528" y="1039"/>
                </a:cubicBezTo>
                <a:cubicBezTo>
                  <a:pt x="3528" y="1052"/>
                  <a:pt x="3526" y="1062"/>
                  <a:pt x="3522" y="1068"/>
                </a:cubicBezTo>
                <a:cubicBezTo>
                  <a:pt x="3517" y="1075"/>
                  <a:pt x="3511" y="1078"/>
                  <a:pt x="3502" y="1078"/>
                </a:cubicBezTo>
                <a:close/>
                <a:moveTo>
                  <a:pt x="3503" y="1012"/>
                </a:moveTo>
                <a:cubicBezTo>
                  <a:pt x="3495" y="1012"/>
                  <a:pt x="3490" y="1021"/>
                  <a:pt x="3490" y="1041"/>
                </a:cubicBezTo>
                <a:cubicBezTo>
                  <a:pt x="3490" y="1059"/>
                  <a:pt x="3495" y="1068"/>
                  <a:pt x="3503" y="1068"/>
                </a:cubicBezTo>
                <a:cubicBezTo>
                  <a:pt x="3512" y="1068"/>
                  <a:pt x="3516" y="1059"/>
                  <a:pt x="3516" y="1041"/>
                </a:cubicBezTo>
                <a:cubicBezTo>
                  <a:pt x="3516" y="1021"/>
                  <a:pt x="3512" y="1012"/>
                  <a:pt x="3503" y="1012"/>
                </a:cubicBezTo>
                <a:close/>
                <a:moveTo>
                  <a:pt x="3457" y="1005"/>
                </a:moveTo>
                <a:cubicBezTo>
                  <a:pt x="3457" y="1005"/>
                  <a:pt x="3457" y="1005"/>
                  <a:pt x="3457" y="1005"/>
                </a:cubicBezTo>
                <a:cubicBezTo>
                  <a:pt x="3452" y="1005"/>
                  <a:pt x="3452" y="1005"/>
                  <a:pt x="3452" y="1005"/>
                </a:cubicBezTo>
                <a:cubicBezTo>
                  <a:pt x="3450" y="1006"/>
                  <a:pt x="3449" y="1007"/>
                  <a:pt x="3447" y="1008"/>
                </a:cubicBezTo>
                <a:cubicBezTo>
                  <a:pt x="3445" y="1010"/>
                  <a:pt x="3443" y="1010"/>
                  <a:pt x="3442" y="1011"/>
                </a:cubicBezTo>
                <a:cubicBezTo>
                  <a:pt x="3440" y="1012"/>
                  <a:pt x="3438" y="1013"/>
                  <a:pt x="3437" y="1013"/>
                </a:cubicBezTo>
                <a:cubicBezTo>
                  <a:pt x="3434" y="1014"/>
                  <a:pt x="3433" y="1015"/>
                  <a:pt x="3431" y="1015"/>
                </a:cubicBezTo>
                <a:cubicBezTo>
                  <a:pt x="3431" y="1015"/>
                  <a:pt x="3431" y="1015"/>
                  <a:pt x="3431" y="1026"/>
                </a:cubicBezTo>
                <a:cubicBezTo>
                  <a:pt x="3434" y="1025"/>
                  <a:pt x="3437" y="1023"/>
                  <a:pt x="3439" y="1023"/>
                </a:cubicBezTo>
                <a:cubicBezTo>
                  <a:pt x="3442" y="1022"/>
                  <a:pt x="3444" y="1021"/>
                  <a:pt x="3446" y="1019"/>
                </a:cubicBezTo>
                <a:cubicBezTo>
                  <a:pt x="3446" y="1019"/>
                  <a:pt x="3446" y="1019"/>
                  <a:pt x="3446" y="1078"/>
                </a:cubicBezTo>
                <a:cubicBezTo>
                  <a:pt x="3446" y="1078"/>
                  <a:pt x="3446" y="1078"/>
                  <a:pt x="3457" y="1078"/>
                </a:cubicBezTo>
                <a:cubicBezTo>
                  <a:pt x="3457" y="1078"/>
                  <a:pt x="3457" y="1078"/>
                  <a:pt x="3457" y="1005"/>
                </a:cubicBezTo>
                <a:close/>
                <a:moveTo>
                  <a:pt x="3573" y="1078"/>
                </a:moveTo>
                <a:cubicBezTo>
                  <a:pt x="3566" y="1078"/>
                  <a:pt x="3559" y="1075"/>
                  <a:pt x="3556" y="1069"/>
                </a:cubicBezTo>
                <a:cubicBezTo>
                  <a:pt x="3551" y="1063"/>
                  <a:pt x="3549" y="1054"/>
                  <a:pt x="3549" y="1042"/>
                </a:cubicBezTo>
                <a:cubicBezTo>
                  <a:pt x="3549" y="1028"/>
                  <a:pt x="3551" y="1019"/>
                  <a:pt x="3556" y="1012"/>
                </a:cubicBezTo>
                <a:cubicBezTo>
                  <a:pt x="3560" y="1006"/>
                  <a:pt x="3567" y="1002"/>
                  <a:pt x="3575" y="1002"/>
                </a:cubicBezTo>
                <a:cubicBezTo>
                  <a:pt x="3591" y="1002"/>
                  <a:pt x="3599" y="1015"/>
                  <a:pt x="3599" y="1040"/>
                </a:cubicBezTo>
                <a:cubicBezTo>
                  <a:pt x="3599" y="1052"/>
                  <a:pt x="3597" y="1062"/>
                  <a:pt x="3593" y="1068"/>
                </a:cubicBezTo>
                <a:cubicBezTo>
                  <a:pt x="3588" y="1075"/>
                  <a:pt x="3582" y="1078"/>
                  <a:pt x="3573" y="1078"/>
                </a:cubicBezTo>
                <a:close/>
                <a:moveTo>
                  <a:pt x="3575" y="1012"/>
                </a:moveTo>
                <a:cubicBezTo>
                  <a:pt x="3566" y="1012"/>
                  <a:pt x="3561" y="1022"/>
                  <a:pt x="3561" y="1042"/>
                </a:cubicBezTo>
                <a:cubicBezTo>
                  <a:pt x="3561" y="1060"/>
                  <a:pt x="3565" y="1068"/>
                  <a:pt x="3574" y="1068"/>
                </a:cubicBezTo>
                <a:cubicBezTo>
                  <a:pt x="3583" y="1068"/>
                  <a:pt x="3587" y="1060"/>
                  <a:pt x="3587" y="1041"/>
                </a:cubicBezTo>
                <a:cubicBezTo>
                  <a:pt x="3587" y="1021"/>
                  <a:pt x="3583" y="1012"/>
                  <a:pt x="3575" y="1012"/>
                </a:cubicBezTo>
                <a:close/>
                <a:moveTo>
                  <a:pt x="3620" y="1037"/>
                </a:moveTo>
                <a:cubicBezTo>
                  <a:pt x="3620" y="1037"/>
                  <a:pt x="3620" y="1037"/>
                  <a:pt x="3620" y="1037"/>
                </a:cubicBezTo>
                <a:cubicBezTo>
                  <a:pt x="3620" y="1045"/>
                  <a:pt x="3620" y="1045"/>
                  <a:pt x="3620" y="1045"/>
                </a:cubicBezTo>
                <a:cubicBezTo>
                  <a:pt x="3626" y="1046"/>
                  <a:pt x="3627" y="1049"/>
                  <a:pt x="3627" y="1051"/>
                </a:cubicBezTo>
                <a:cubicBezTo>
                  <a:pt x="3627" y="1053"/>
                  <a:pt x="3627" y="1056"/>
                  <a:pt x="3627" y="1058"/>
                </a:cubicBezTo>
                <a:cubicBezTo>
                  <a:pt x="3626" y="1061"/>
                  <a:pt x="3626" y="1063"/>
                  <a:pt x="3626" y="1065"/>
                </a:cubicBezTo>
                <a:cubicBezTo>
                  <a:pt x="3626" y="1075"/>
                  <a:pt x="3632" y="1078"/>
                  <a:pt x="3640" y="1078"/>
                </a:cubicBezTo>
                <a:cubicBezTo>
                  <a:pt x="3640" y="1078"/>
                  <a:pt x="3640" y="1078"/>
                  <a:pt x="3644" y="1078"/>
                </a:cubicBezTo>
                <a:cubicBezTo>
                  <a:pt x="3644" y="1078"/>
                  <a:pt x="3644" y="1078"/>
                  <a:pt x="3644" y="1069"/>
                </a:cubicBezTo>
                <a:cubicBezTo>
                  <a:pt x="3644" y="1069"/>
                  <a:pt x="3644" y="1069"/>
                  <a:pt x="3643" y="1069"/>
                </a:cubicBezTo>
                <a:cubicBezTo>
                  <a:pt x="3639" y="1069"/>
                  <a:pt x="3638" y="1066"/>
                  <a:pt x="3638" y="1063"/>
                </a:cubicBezTo>
                <a:cubicBezTo>
                  <a:pt x="3638" y="1062"/>
                  <a:pt x="3638" y="1060"/>
                  <a:pt x="3638" y="1058"/>
                </a:cubicBezTo>
                <a:cubicBezTo>
                  <a:pt x="3638" y="1057"/>
                  <a:pt x="3638" y="1055"/>
                  <a:pt x="3638" y="1052"/>
                </a:cubicBezTo>
                <a:cubicBezTo>
                  <a:pt x="3638" y="1045"/>
                  <a:pt x="3636" y="1042"/>
                  <a:pt x="3630" y="1041"/>
                </a:cubicBezTo>
                <a:cubicBezTo>
                  <a:pt x="3630" y="1041"/>
                  <a:pt x="3630" y="1041"/>
                  <a:pt x="3630" y="1041"/>
                </a:cubicBezTo>
                <a:cubicBezTo>
                  <a:pt x="3636" y="1040"/>
                  <a:pt x="3638" y="1037"/>
                  <a:pt x="3638" y="1030"/>
                </a:cubicBezTo>
                <a:cubicBezTo>
                  <a:pt x="3638" y="1027"/>
                  <a:pt x="3638" y="1026"/>
                  <a:pt x="3638" y="1024"/>
                </a:cubicBezTo>
                <a:cubicBezTo>
                  <a:pt x="3638" y="1022"/>
                  <a:pt x="3638" y="1020"/>
                  <a:pt x="3638" y="1019"/>
                </a:cubicBezTo>
                <a:cubicBezTo>
                  <a:pt x="3638" y="1016"/>
                  <a:pt x="3639" y="1013"/>
                  <a:pt x="3643" y="1013"/>
                </a:cubicBezTo>
                <a:cubicBezTo>
                  <a:pt x="3643" y="1013"/>
                  <a:pt x="3643" y="1013"/>
                  <a:pt x="3644" y="1013"/>
                </a:cubicBezTo>
                <a:cubicBezTo>
                  <a:pt x="3644" y="1013"/>
                  <a:pt x="3644" y="1013"/>
                  <a:pt x="3644" y="1004"/>
                </a:cubicBezTo>
                <a:cubicBezTo>
                  <a:pt x="3644" y="1004"/>
                  <a:pt x="3644" y="1004"/>
                  <a:pt x="3640" y="1004"/>
                </a:cubicBezTo>
                <a:cubicBezTo>
                  <a:pt x="3631" y="1004"/>
                  <a:pt x="3626" y="1008"/>
                  <a:pt x="3626" y="1017"/>
                </a:cubicBezTo>
                <a:cubicBezTo>
                  <a:pt x="3626" y="1019"/>
                  <a:pt x="3626" y="1022"/>
                  <a:pt x="3626" y="1024"/>
                </a:cubicBezTo>
                <a:cubicBezTo>
                  <a:pt x="3627" y="1026"/>
                  <a:pt x="3627" y="1029"/>
                  <a:pt x="3627" y="1031"/>
                </a:cubicBezTo>
                <a:cubicBezTo>
                  <a:pt x="3627" y="1033"/>
                  <a:pt x="3626" y="1037"/>
                  <a:pt x="3620" y="1037"/>
                </a:cubicBezTo>
                <a:close/>
                <a:moveTo>
                  <a:pt x="3675" y="1045"/>
                </a:moveTo>
                <a:cubicBezTo>
                  <a:pt x="3675" y="1045"/>
                  <a:pt x="3675" y="1045"/>
                  <a:pt x="3675" y="1045"/>
                </a:cubicBezTo>
                <a:cubicBezTo>
                  <a:pt x="3675" y="1037"/>
                  <a:pt x="3675" y="1037"/>
                  <a:pt x="3675" y="1037"/>
                </a:cubicBezTo>
                <a:cubicBezTo>
                  <a:pt x="3668" y="1037"/>
                  <a:pt x="3668" y="1033"/>
                  <a:pt x="3668" y="1031"/>
                </a:cubicBezTo>
                <a:cubicBezTo>
                  <a:pt x="3668" y="1029"/>
                  <a:pt x="3668" y="1026"/>
                  <a:pt x="3668" y="1024"/>
                </a:cubicBezTo>
                <a:cubicBezTo>
                  <a:pt x="3669" y="1022"/>
                  <a:pt x="3669" y="1019"/>
                  <a:pt x="3669" y="1017"/>
                </a:cubicBezTo>
                <a:cubicBezTo>
                  <a:pt x="3669" y="1008"/>
                  <a:pt x="3664" y="1004"/>
                  <a:pt x="3654" y="1004"/>
                </a:cubicBezTo>
                <a:cubicBezTo>
                  <a:pt x="3654" y="1004"/>
                  <a:pt x="3654" y="1004"/>
                  <a:pt x="3651" y="1004"/>
                </a:cubicBezTo>
                <a:cubicBezTo>
                  <a:pt x="3651" y="1004"/>
                  <a:pt x="3651" y="1004"/>
                  <a:pt x="3651" y="1013"/>
                </a:cubicBezTo>
                <a:cubicBezTo>
                  <a:pt x="3651" y="1013"/>
                  <a:pt x="3651" y="1013"/>
                  <a:pt x="3652" y="1013"/>
                </a:cubicBezTo>
                <a:cubicBezTo>
                  <a:pt x="3656" y="1013"/>
                  <a:pt x="3657" y="1016"/>
                  <a:pt x="3657" y="1019"/>
                </a:cubicBezTo>
                <a:cubicBezTo>
                  <a:pt x="3657" y="1020"/>
                  <a:pt x="3657" y="1022"/>
                  <a:pt x="3657" y="1024"/>
                </a:cubicBezTo>
                <a:cubicBezTo>
                  <a:pt x="3657" y="1026"/>
                  <a:pt x="3657" y="1027"/>
                  <a:pt x="3657" y="1030"/>
                </a:cubicBezTo>
                <a:cubicBezTo>
                  <a:pt x="3657" y="1037"/>
                  <a:pt x="3659" y="1040"/>
                  <a:pt x="3665" y="1041"/>
                </a:cubicBezTo>
                <a:cubicBezTo>
                  <a:pt x="3665" y="1041"/>
                  <a:pt x="3665" y="1041"/>
                  <a:pt x="3665" y="1041"/>
                </a:cubicBezTo>
                <a:cubicBezTo>
                  <a:pt x="3659" y="1042"/>
                  <a:pt x="3657" y="1045"/>
                  <a:pt x="3657" y="1052"/>
                </a:cubicBezTo>
                <a:cubicBezTo>
                  <a:pt x="3657" y="1055"/>
                  <a:pt x="3657" y="1057"/>
                  <a:pt x="3657" y="1058"/>
                </a:cubicBezTo>
                <a:cubicBezTo>
                  <a:pt x="3657" y="1060"/>
                  <a:pt x="3657" y="1062"/>
                  <a:pt x="3657" y="1063"/>
                </a:cubicBezTo>
                <a:cubicBezTo>
                  <a:pt x="3657" y="1066"/>
                  <a:pt x="3656" y="1069"/>
                  <a:pt x="3652" y="1069"/>
                </a:cubicBezTo>
                <a:cubicBezTo>
                  <a:pt x="3652" y="1069"/>
                  <a:pt x="3652" y="1069"/>
                  <a:pt x="3651" y="1069"/>
                </a:cubicBezTo>
                <a:cubicBezTo>
                  <a:pt x="3651" y="1069"/>
                  <a:pt x="3651" y="1069"/>
                  <a:pt x="3651" y="1078"/>
                </a:cubicBezTo>
                <a:cubicBezTo>
                  <a:pt x="3651" y="1078"/>
                  <a:pt x="3651" y="1078"/>
                  <a:pt x="3654" y="1078"/>
                </a:cubicBezTo>
                <a:cubicBezTo>
                  <a:pt x="3663" y="1078"/>
                  <a:pt x="3669" y="1075"/>
                  <a:pt x="3669" y="1065"/>
                </a:cubicBezTo>
                <a:cubicBezTo>
                  <a:pt x="3669" y="1063"/>
                  <a:pt x="3669" y="1061"/>
                  <a:pt x="3668" y="1058"/>
                </a:cubicBezTo>
                <a:cubicBezTo>
                  <a:pt x="3668" y="1056"/>
                  <a:pt x="3668" y="1053"/>
                  <a:pt x="3668" y="1051"/>
                </a:cubicBezTo>
                <a:cubicBezTo>
                  <a:pt x="3668" y="1049"/>
                  <a:pt x="3668" y="1046"/>
                  <a:pt x="3675" y="1045"/>
                </a:cubicBezTo>
                <a:close/>
                <a:moveTo>
                  <a:pt x="3795" y="1078"/>
                </a:moveTo>
                <a:cubicBezTo>
                  <a:pt x="3788" y="1078"/>
                  <a:pt x="3781" y="1075"/>
                  <a:pt x="3777" y="1069"/>
                </a:cubicBezTo>
                <a:cubicBezTo>
                  <a:pt x="3773" y="1063"/>
                  <a:pt x="3771" y="1054"/>
                  <a:pt x="3771" y="1042"/>
                </a:cubicBezTo>
                <a:cubicBezTo>
                  <a:pt x="3771" y="1028"/>
                  <a:pt x="3773" y="1019"/>
                  <a:pt x="3777" y="1012"/>
                </a:cubicBezTo>
                <a:cubicBezTo>
                  <a:pt x="3782" y="1006"/>
                  <a:pt x="3788" y="1002"/>
                  <a:pt x="3797" y="1002"/>
                </a:cubicBezTo>
                <a:cubicBezTo>
                  <a:pt x="3813" y="1002"/>
                  <a:pt x="3821" y="1015"/>
                  <a:pt x="3821" y="1040"/>
                </a:cubicBezTo>
                <a:cubicBezTo>
                  <a:pt x="3821" y="1052"/>
                  <a:pt x="3819" y="1062"/>
                  <a:pt x="3814" y="1068"/>
                </a:cubicBezTo>
                <a:cubicBezTo>
                  <a:pt x="3809" y="1075"/>
                  <a:pt x="3803" y="1078"/>
                  <a:pt x="3795" y="1078"/>
                </a:cubicBezTo>
                <a:close/>
                <a:moveTo>
                  <a:pt x="3796" y="1012"/>
                </a:moveTo>
                <a:cubicBezTo>
                  <a:pt x="3787" y="1012"/>
                  <a:pt x="3782" y="1022"/>
                  <a:pt x="3782" y="1042"/>
                </a:cubicBezTo>
                <a:cubicBezTo>
                  <a:pt x="3782" y="1060"/>
                  <a:pt x="3787" y="1068"/>
                  <a:pt x="3796" y="1068"/>
                </a:cubicBezTo>
                <a:cubicBezTo>
                  <a:pt x="3804" y="1068"/>
                  <a:pt x="3809" y="1060"/>
                  <a:pt x="3809" y="1041"/>
                </a:cubicBezTo>
                <a:cubicBezTo>
                  <a:pt x="3809" y="1021"/>
                  <a:pt x="3804" y="1012"/>
                  <a:pt x="3796" y="1012"/>
                </a:cubicBezTo>
                <a:close/>
                <a:moveTo>
                  <a:pt x="3869" y="1005"/>
                </a:moveTo>
                <a:cubicBezTo>
                  <a:pt x="3869" y="1005"/>
                  <a:pt x="3869" y="1005"/>
                  <a:pt x="3869" y="1005"/>
                </a:cubicBezTo>
                <a:cubicBezTo>
                  <a:pt x="3864" y="1005"/>
                  <a:pt x="3864" y="1005"/>
                  <a:pt x="3864" y="1005"/>
                </a:cubicBezTo>
                <a:cubicBezTo>
                  <a:pt x="3861" y="1006"/>
                  <a:pt x="3860" y="1007"/>
                  <a:pt x="3858" y="1008"/>
                </a:cubicBezTo>
                <a:cubicBezTo>
                  <a:pt x="3856" y="1010"/>
                  <a:pt x="3854" y="1010"/>
                  <a:pt x="3853" y="1011"/>
                </a:cubicBezTo>
                <a:cubicBezTo>
                  <a:pt x="3850" y="1012"/>
                  <a:pt x="3849" y="1013"/>
                  <a:pt x="3848" y="1013"/>
                </a:cubicBezTo>
                <a:cubicBezTo>
                  <a:pt x="3845" y="1014"/>
                  <a:pt x="3844" y="1015"/>
                  <a:pt x="3842" y="1015"/>
                </a:cubicBezTo>
                <a:cubicBezTo>
                  <a:pt x="3842" y="1015"/>
                  <a:pt x="3842" y="1015"/>
                  <a:pt x="3842" y="1026"/>
                </a:cubicBezTo>
                <a:cubicBezTo>
                  <a:pt x="3845" y="1025"/>
                  <a:pt x="3848" y="1023"/>
                  <a:pt x="3850" y="1023"/>
                </a:cubicBezTo>
                <a:cubicBezTo>
                  <a:pt x="3853" y="1022"/>
                  <a:pt x="3855" y="1021"/>
                  <a:pt x="3857" y="1019"/>
                </a:cubicBezTo>
                <a:cubicBezTo>
                  <a:pt x="3857" y="1019"/>
                  <a:pt x="3857" y="1019"/>
                  <a:pt x="3857" y="1078"/>
                </a:cubicBezTo>
                <a:cubicBezTo>
                  <a:pt x="3857" y="1078"/>
                  <a:pt x="3857" y="1078"/>
                  <a:pt x="3869" y="1078"/>
                </a:cubicBezTo>
                <a:cubicBezTo>
                  <a:pt x="3869" y="1078"/>
                  <a:pt x="3869" y="1078"/>
                  <a:pt x="3869" y="1005"/>
                </a:cubicBezTo>
                <a:close/>
                <a:moveTo>
                  <a:pt x="2065" y="957"/>
                </a:moveTo>
                <a:cubicBezTo>
                  <a:pt x="2066" y="958"/>
                  <a:pt x="2066" y="960"/>
                  <a:pt x="2067" y="961"/>
                </a:cubicBezTo>
                <a:cubicBezTo>
                  <a:pt x="2067" y="963"/>
                  <a:pt x="2068" y="965"/>
                  <a:pt x="2068" y="966"/>
                </a:cubicBezTo>
                <a:cubicBezTo>
                  <a:pt x="2068" y="968"/>
                  <a:pt x="2068" y="969"/>
                  <a:pt x="2068" y="971"/>
                </a:cubicBezTo>
                <a:cubicBezTo>
                  <a:pt x="2069" y="974"/>
                  <a:pt x="2068" y="976"/>
                  <a:pt x="2065" y="976"/>
                </a:cubicBezTo>
                <a:cubicBezTo>
                  <a:pt x="2062" y="976"/>
                  <a:pt x="2059" y="975"/>
                  <a:pt x="2057" y="975"/>
                </a:cubicBezTo>
                <a:cubicBezTo>
                  <a:pt x="2056" y="975"/>
                  <a:pt x="2055" y="975"/>
                  <a:pt x="2055" y="976"/>
                </a:cubicBezTo>
                <a:cubicBezTo>
                  <a:pt x="2054" y="977"/>
                  <a:pt x="2052" y="979"/>
                  <a:pt x="2051" y="980"/>
                </a:cubicBezTo>
                <a:cubicBezTo>
                  <a:pt x="2049" y="983"/>
                  <a:pt x="2046" y="983"/>
                  <a:pt x="2043" y="981"/>
                </a:cubicBezTo>
                <a:cubicBezTo>
                  <a:pt x="2041" y="979"/>
                  <a:pt x="2040" y="976"/>
                  <a:pt x="2039" y="973"/>
                </a:cubicBezTo>
                <a:cubicBezTo>
                  <a:pt x="2038" y="972"/>
                  <a:pt x="2038" y="970"/>
                  <a:pt x="2041" y="969"/>
                </a:cubicBezTo>
                <a:cubicBezTo>
                  <a:pt x="2038" y="969"/>
                  <a:pt x="2036" y="969"/>
                  <a:pt x="2035" y="969"/>
                </a:cubicBezTo>
                <a:cubicBezTo>
                  <a:pt x="2034" y="971"/>
                  <a:pt x="2033" y="973"/>
                  <a:pt x="2032" y="975"/>
                </a:cubicBezTo>
                <a:cubicBezTo>
                  <a:pt x="2032" y="975"/>
                  <a:pt x="2032" y="976"/>
                  <a:pt x="2032" y="977"/>
                </a:cubicBezTo>
                <a:cubicBezTo>
                  <a:pt x="2032" y="980"/>
                  <a:pt x="2030" y="981"/>
                  <a:pt x="2027" y="981"/>
                </a:cubicBezTo>
                <a:cubicBezTo>
                  <a:pt x="2024" y="981"/>
                  <a:pt x="2021" y="980"/>
                  <a:pt x="2018" y="979"/>
                </a:cubicBezTo>
                <a:cubicBezTo>
                  <a:pt x="2016" y="978"/>
                  <a:pt x="2016" y="977"/>
                  <a:pt x="2016" y="975"/>
                </a:cubicBezTo>
                <a:cubicBezTo>
                  <a:pt x="2017" y="974"/>
                  <a:pt x="2017" y="973"/>
                  <a:pt x="2017" y="973"/>
                </a:cubicBezTo>
                <a:cubicBezTo>
                  <a:pt x="2015" y="972"/>
                  <a:pt x="2012" y="971"/>
                  <a:pt x="2010" y="969"/>
                </a:cubicBezTo>
                <a:cubicBezTo>
                  <a:pt x="2009" y="969"/>
                  <a:pt x="2008" y="967"/>
                  <a:pt x="2007" y="965"/>
                </a:cubicBezTo>
                <a:cubicBezTo>
                  <a:pt x="2006" y="963"/>
                  <a:pt x="2006" y="962"/>
                  <a:pt x="2008" y="960"/>
                </a:cubicBezTo>
                <a:cubicBezTo>
                  <a:pt x="2012" y="958"/>
                  <a:pt x="2012" y="955"/>
                  <a:pt x="2012" y="951"/>
                </a:cubicBezTo>
                <a:cubicBezTo>
                  <a:pt x="2012" y="949"/>
                  <a:pt x="2012" y="947"/>
                  <a:pt x="2012" y="945"/>
                </a:cubicBezTo>
                <a:cubicBezTo>
                  <a:pt x="2010" y="944"/>
                  <a:pt x="2008" y="944"/>
                  <a:pt x="2008" y="943"/>
                </a:cubicBezTo>
                <a:cubicBezTo>
                  <a:pt x="2006" y="941"/>
                  <a:pt x="2006" y="939"/>
                  <a:pt x="2006" y="937"/>
                </a:cubicBezTo>
                <a:cubicBezTo>
                  <a:pt x="2005" y="934"/>
                  <a:pt x="2009" y="931"/>
                  <a:pt x="2012" y="931"/>
                </a:cubicBezTo>
                <a:cubicBezTo>
                  <a:pt x="2012" y="931"/>
                  <a:pt x="2012" y="932"/>
                  <a:pt x="2012" y="933"/>
                </a:cubicBezTo>
                <a:cubicBezTo>
                  <a:pt x="2012" y="934"/>
                  <a:pt x="2012" y="935"/>
                  <a:pt x="2013" y="936"/>
                </a:cubicBezTo>
                <a:cubicBezTo>
                  <a:pt x="2012" y="936"/>
                  <a:pt x="2012" y="936"/>
                  <a:pt x="2011" y="936"/>
                </a:cubicBezTo>
                <a:cubicBezTo>
                  <a:pt x="2011" y="937"/>
                  <a:pt x="2010" y="938"/>
                  <a:pt x="2010" y="940"/>
                </a:cubicBezTo>
                <a:cubicBezTo>
                  <a:pt x="2011" y="940"/>
                  <a:pt x="2012" y="940"/>
                  <a:pt x="2012" y="939"/>
                </a:cubicBezTo>
                <a:cubicBezTo>
                  <a:pt x="2013" y="938"/>
                  <a:pt x="2014" y="937"/>
                  <a:pt x="2015" y="936"/>
                </a:cubicBezTo>
                <a:cubicBezTo>
                  <a:pt x="2019" y="929"/>
                  <a:pt x="2025" y="926"/>
                  <a:pt x="2033" y="924"/>
                </a:cubicBezTo>
                <a:cubicBezTo>
                  <a:pt x="2036" y="924"/>
                  <a:pt x="2039" y="922"/>
                  <a:pt x="2041" y="920"/>
                </a:cubicBezTo>
                <a:cubicBezTo>
                  <a:pt x="2041" y="919"/>
                  <a:pt x="2042" y="919"/>
                  <a:pt x="2043" y="919"/>
                </a:cubicBezTo>
                <a:cubicBezTo>
                  <a:pt x="2045" y="918"/>
                  <a:pt x="2047" y="916"/>
                  <a:pt x="2049" y="914"/>
                </a:cubicBezTo>
                <a:cubicBezTo>
                  <a:pt x="2056" y="907"/>
                  <a:pt x="2068" y="906"/>
                  <a:pt x="2076" y="913"/>
                </a:cubicBezTo>
                <a:cubicBezTo>
                  <a:pt x="2078" y="915"/>
                  <a:pt x="2081" y="917"/>
                  <a:pt x="2083" y="919"/>
                </a:cubicBezTo>
                <a:cubicBezTo>
                  <a:pt x="2085" y="920"/>
                  <a:pt x="2086" y="922"/>
                  <a:pt x="2087" y="924"/>
                </a:cubicBezTo>
                <a:cubicBezTo>
                  <a:pt x="2088" y="925"/>
                  <a:pt x="2089" y="925"/>
                  <a:pt x="2090" y="924"/>
                </a:cubicBezTo>
                <a:cubicBezTo>
                  <a:pt x="2091" y="924"/>
                  <a:pt x="2092" y="923"/>
                  <a:pt x="2092" y="922"/>
                </a:cubicBezTo>
                <a:cubicBezTo>
                  <a:pt x="2094" y="919"/>
                  <a:pt x="2097" y="919"/>
                  <a:pt x="2099" y="922"/>
                </a:cubicBezTo>
                <a:cubicBezTo>
                  <a:pt x="2100" y="926"/>
                  <a:pt x="2101" y="928"/>
                  <a:pt x="2101" y="931"/>
                </a:cubicBezTo>
                <a:cubicBezTo>
                  <a:pt x="2102" y="936"/>
                  <a:pt x="2101" y="940"/>
                  <a:pt x="2100" y="945"/>
                </a:cubicBezTo>
                <a:cubicBezTo>
                  <a:pt x="2097" y="951"/>
                  <a:pt x="2093" y="954"/>
                  <a:pt x="2086" y="954"/>
                </a:cubicBezTo>
                <a:cubicBezTo>
                  <a:pt x="2085" y="954"/>
                  <a:pt x="2085" y="954"/>
                  <a:pt x="2084" y="954"/>
                </a:cubicBezTo>
                <a:cubicBezTo>
                  <a:pt x="2082" y="954"/>
                  <a:pt x="2081" y="954"/>
                  <a:pt x="2080" y="957"/>
                </a:cubicBezTo>
                <a:cubicBezTo>
                  <a:pt x="2078" y="961"/>
                  <a:pt x="2073" y="963"/>
                  <a:pt x="2069" y="960"/>
                </a:cubicBezTo>
                <a:cubicBezTo>
                  <a:pt x="2068" y="958"/>
                  <a:pt x="2067" y="958"/>
                  <a:pt x="2066" y="956"/>
                </a:cubicBezTo>
                <a:cubicBezTo>
                  <a:pt x="2066" y="957"/>
                  <a:pt x="2066" y="957"/>
                  <a:pt x="2065" y="957"/>
                </a:cubicBezTo>
                <a:close/>
                <a:moveTo>
                  <a:pt x="2060" y="952"/>
                </a:moveTo>
                <a:cubicBezTo>
                  <a:pt x="2063" y="954"/>
                  <a:pt x="2067" y="955"/>
                  <a:pt x="2070" y="958"/>
                </a:cubicBezTo>
                <a:cubicBezTo>
                  <a:pt x="2071" y="960"/>
                  <a:pt x="2073" y="960"/>
                  <a:pt x="2075" y="960"/>
                </a:cubicBezTo>
                <a:cubicBezTo>
                  <a:pt x="2078" y="959"/>
                  <a:pt x="2079" y="957"/>
                  <a:pt x="2079" y="954"/>
                </a:cubicBezTo>
                <a:cubicBezTo>
                  <a:pt x="2079" y="954"/>
                  <a:pt x="2078" y="954"/>
                  <a:pt x="2078" y="954"/>
                </a:cubicBezTo>
                <a:cubicBezTo>
                  <a:pt x="2078" y="956"/>
                  <a:pt x="2077" y="957"/>
                  <a:pt x="2076" y="958"/>
                </a:cubicBezTo>
                <a:cubicBezTo>
                  <a:pt x="2075" y="959"/>
                  <a:pt x="2074" y="959"/>
                  <a:pt x="2073" y="958"/>
                </a:cubicBezTo>
                <a:cubicBezTo>
                  <a:pt x="2072" y="958"/>
                  <a:pt x="2072" y="957"/>
                  <a:pt x="2072" y="956"/>
                </a:cubicBezTo>
                <a:cubicBezTo>
                  <a:pt x="2072" y="954"/>
                  <a:pt x="2072" y="952"/>
                  <a:pt x="2072" y="950"/>
                </a:cubicBezTo>
                <a:cubicBezTo>
                  <a:pt x="2075" y="951"/>
                  <a:pt x="2079" y="952"/>
                  <a:pt x="2082" y="952"/>
                </a:cubicBezTo>
                <a:cubicBezTo>
                  <a:pt x="2090" y="954"/>
                  <a:pt x="2095" y="952"/>
                  <a:pt x="2099" y="943"/>
                </a:cubicBezTo>
                <a:cubicBezTo>
                  <a:pt x="2100" y="939"/>
                  <a:pt x="2100" y="934"/>
                  <a:pt x="2099" y="929"/>
                </a:cubicBezTo>
                <a:cubicBezTo>
                  <a:pt x="2099" y="927"/>
                  <a:pt x="2098" y="925"/>
                  <a:pt x="2097" y="923"/>
                </a:cubicBezTo>
                <a:cubicBezTo>
                  <a:pt x="2096" y="922"/>
                  <a:pt x="2095" y="921"/>
                  <a:pt x="2094" y="923"/>
                </a:cubicBezTo>
                <a:cubicBezTo>
                  <a:pt x="2092" y="924"/>
                  <a:pt x="2091" y="926"/>
                  <a:pt x="2089" y="927"/>
                </a:cubicBezTo>
                <a:cubicBezTo>
                  <a:pt x="2088" y="927"/>
                  <a:pt x="2087" y="928"/>
                  <a:pt x="2088" y="929"/>
                </a:cubicBezTo>
                <a:cubicBezTo>
                  <a:pt x="2088" y="932"/>
                  <a:pt x="2088" y="935"/>
                  <a:pt x="2086" y="939"/>
                </a:cubicBezTo>
                <a:cubicBezTo>
                  <a:pt x="2086" y="937"/>
                  <a:pt x="2087" y="935"/>
                  <a:pt x="2087" y="933"/>
                </a:cubicBezTo>
                <a:cubicBezTo>
                  <a:pt x="2087" y="932"/>
                  <a:pt x="2086" y="932"/>
                  <a:pt x="2086" y="931"/>
                </a:cubicBezTo>
                <a:cubicBezTo>
                  <a:pt x="2086" y="932"/>
                  <a:pt x="2085" y="932"/>
                  <a:pt x="2085" y="932"/>
                </a:cubicBezTo>
                <a:cubicBezTo>
                  <a:pt x="2084" y="933"/>
                  <a:pt x="2083" y="935"/>
                  <a:pt x="2083" y="936"/>
                </a:cubicBezTo>
                <a:cubicBezTo>
                  <a:pt x="2082" y="936"/>
                  <a:pt x="2082" y="936"/>
                  <a:pt x="2082" y="936"/>
                </a:cubicBezTo>
                <a:cubicBezTo>
                  <a:pt x="2083" y="935"/>
                  <a:pt x="2083" y="933"/>
                  <a:pt x="2083" y="931"/>
                </a:cubicBezTo>
                <a:cubicBezTo>
                  <a:pt x="2082" y="931"/>
                  <a:pt x="2082" y="932"/>
                  <a:pt x="2081" y="933"/>
                </a:cubicBezTo>
                <a:cubicBezTo>
                  <a:pt x="2081" y="933"/>
                  <a:pt x="2080" y="934"/>
                  <a:pt x="2080" y="935"/>
                </a:cubicBezTo>
                <a:cubicBezTo>
                  <a:pt x="2080" y="931"/>
                  <a:pt x="2081" y="931"/>
                  <a:pt x="2086" y="930"/>
                </a:cubicBezTo>
                <a:cubicBezTo>
                  <a:pt x="2086" y="929"/>
                  <a:pt x="2085" y="929"/>
                  <a:pt x="2085" y="929"/>
                </a:cubicBezTo>
                <a:cubicBezTo>
                  <a:pt x="2083" y="929"/>
                  <a:pt x="2082" y="928"/>
                  <a:pt x="2081" y="926"/>
                </a:cubicBezTo>
                <a:cubicBezTo>
                  <a:pt x="2083" y="925"/>
                  <a:pt x="2085" y="925"/>
                  <a:pt x="2086" y="924"/>
                </a:cubicBezTo>
                <a:cubicBezTo>
                  <a:pt x="2085" y="922"/>
                  <a:pt x="2083" y="919"/>
                  <a:pt x="2080" y="919"/>
                </a:cubicBezTo>
                <a:cubicBezTo>
                  <a:pt x="2079" y="919"/>
                  <a:pt x="2079" y="918"/>
                  <a:pt x="2079" y="918"/>
                </a:cubicBezTo>
                <a:cubicBezTo>
                  <a:pt x="2077" y="916"/>
                  <a:pt x="2074" y="914"/>
                  <a:pt x="2072" y="912"/>
                </a:cubicBezTo>
                <a:cubicBezTo>
                  <a:pt x="2069" y="910"/>
                  <a:pt x="2066" y="910"/>
                  <a:pt x="2064" y="910"/>
                </a:cubicBezTo>
                <a:cubicBezTo>
                  <a:pt x="2061" y="910"/>
                  <a:pt x="2058" y="911"/>
                  <a:pt x="2055" y="912"/>
                </a:cubicBezTo>
                <a:cubicBezTo>
                  <a:pt x="2052" y="913"/>
                  <a:pt x="2049" y="915"/>
                  <a:pt x="2048" y="918"/>
                </a:cubicBezTo>
                <a:cubicBezTo>
                  <a:pt x="2049" y="918"/>
                  <a:pt x="2050" y="918"/>
                  <a:pt x="2052" y="918"/>
                </a:cubicBezTo>
                <a:cubicBezTo>
                  <a:pt x="2051" y="918"/>
                  <a:pt x="2050" y="919"/>
                  <a:pt x="2050" y="919"/>
                </a:cubicBezTo>
                <a:cubicBezTo>
                  <a:pt x="2047" y="920"/>
                  <a:pt x="2045" y="919"/>
                  <a:pt x="2043" y="921"/>
                </a:cubicBezTo>
                <a:cubicBezTo>
                  <a:pt x="2039" y="925"/>
                  <a:pt x="2035" y="929"/>
                  <a:pt x="2032" y="933"/>
                </a:cubicBezTo>
                <a:cubicBezTo>
                  <a:pt x="2030" y="935"/>
                  <a:pt x="2029" y="937"/>
                  <a:pt x="2028" y="940"/>
                </a:cubicBezTo>
                <a:cubicBezTo>
                  <a:pt x="2028" y="940"/>
                  <a:pt x="2028" y="941"/>
                  <a:pt x="2028" y="941"/>
                </a:cubicBezTo>
                <a:cubicBezTo>
                  <a:pt x="2030" y="943"/>
                  <a:pt x="2031" y="945"/>
                  <a:pt x="2032" y="947"/>
                </a:cubicBezTo>
                <a:cubicBezTo>
                  <a:pt x="2034" y="946"/>
                  <a:pt x="2035" y="944"/>
                  <a:pt x="2036" y="943"/>
                </a:cubicBezTo>
                <a:cubicBezTo>
                  <a:pt x="2035" y="944"/>
                  <a:pt x="2035" y="945"/>
                  <a:pt x="2034" y="947"/>
                </a:cubicBezTo>
                <a:cubicBezTo>
                  <a:pt x="2034" y="948"/>
                  <a:pt x="2033" y="949"/>
                  <a:pt x="2032" y="951"/>
                </a:cubicBezTo>
                <a:cubicBezTo>
                  <a:pt x="2032" y="952"/>
                  <a:pt x="2032" y="953"/>
                  <a:pt x="2033" y="954"/>
                </a:cubicBezTo>
                <a:cubicBezTo>
                  <a:pt x="2035" y="957"/>
                  <a:pt x="2038" y="957"/>
                  <a:pt x="2042" y="955"/>
                </a:cubicBezTo>
                <a:cubicBezTo>
                  <a:pt x="2045" y="954"/>
                  <a:pt x="2047" y="952"/>
                  <a:pt x="2050" y="952"/>
                </a:cubicBezTo>
                <a:cubicBezTo>
                  <a:pt x="2052" y="951"/>
                  <a:pt x="2053" y="950"/>
                  <a:pt x="2053" y="949"/>
                </a:cubicBezTo>
                <a:cubicBezTo>
                  <a:pt x="2053" y="946"/>
                  <a:pt x="2053" y="942"/>
                  <a:pt x="2053" y="939"/>
                </a:cubicBezTo>
                <a:cubicBezTo>
                  <a:pt x="2053" y="936"/>
                  <a:pt x="2053" y="933"/>
                  <a:pt x="2053" y="930"/>
                </a:cubicBezTo>
                <a:cubicBezTo>
                  <a:pt x="2054" y="933"/>
                  <a:pt x="2054" y="935"/>
                  <a:pt x="2054" y="938"/>
                </a:cubicBezTo>
                <a:cubicBezTo>
                  <a:pt x="2055" y="943"/>
                  <a:pt x="2055" y="947"/>
                  <a:pt x="2054" y="951"/>
                </a:cubicBezTo>
                <a:cubicBezTo>
                  <a:pt x="2054" y="952"/>
                  <a:pt x="2053" y="953"/>
                  <a:pt x="2052" y="953"/>
                </a:cubicBezTo>
                <a:cubicBezTo>
                  <a:pt x="2049" y="953"/>
                  <a:pt x="2046" y="955"/>
                  <a:pt x="2043" y="957"/>
                </a:cubicBezTo>
                <a:cubicBezTo>
                  <a:pt x="2037" y="960"/>
                  <a:pt x="2034" y="958"/>
                  <a:pt x="2030" y="954"/>
                </a:cubicBezTo>
                <a:cubicBezTo>
                  <a:pt x="2030" y="954"/>
                  <a:pt x="2030" y="952"/>
                  <a:pt x="2030" y="952"/>
                </a:cubicBezTo>
                <a:cubicBezTo>
                  <a:pt x="2032" y="950"/>
                  <a:pt x="2030" y="948"/>
                  <a:pt x="2029" y="946"/>
                </a:cubicBezTo>
                <a:cubicBezTo>
                  <a:pt x="2027" y="944"/>
                  <a:pt x="2026" y="941"/>
                  <a:pt x="2027" y="939"/>
                </a:cubicBezTo>
                <a:cubicBezTo>
                  <a:pt x="2027" y="937"/>
                  <a:pt x="2028" y="935"/>
                  <a:pt x="2030" y="933"/>
                </a:cubicBezTo>
                <a:cubicBezTo>
                  <a:pt x="2031" y="931"/>
                  <a:pt x="2034" y="928"/>
                  <a:pt x="2035" y="926"/>
                </a:cubicBezTo>
                <a:cubicBezTo>
                  <a:pt x="2035" y="926"/>
                  <a:pt x="2034" y="926"/>
                  <a:pt x="2034" y="926"/>
                </a:cubicBezTo>
                <a:cubicBezTo>
                  <a:pt x="2029" y="927"/>
                  <a:pt x="2025" y="928"/>
                  <a:pt x="2021" y="931"/>
                </a:cubicBezTo>
                <a:cubicBezTo>
                  <a:pt x="2016" y="936"/>
                  <a:pt x="2014" y="941"/>
                  <a:pt x="2013" y="948"/>
                </a:cubicBezTo>
                <a:cubicBezTo>
                  <a:pt x="2013" y="954"/>
                  <a:pt x="2015" y="960"/>
                  <a:pt x="2019" y="966"/>
                </a:cubicBezTo>
                <a:cubicBezTo>
                  <a:pt x="2019" y="967"/>
                  <a:pt x="2020" y="969"/>
                  <a:pt x="2019" y="970"/>
                </a:cubicBezTo>
                <a:cubicBezTo>
                  <a:pt x="2019" y="971"/>
                  <a:pt x="2019" y="973"/>
                  <a:pt x="2018" y="974"/>
                </a:cubicBezTo>
                <a:cubicBezTo>
                  <a:pt x="2018" y="976"/>
                  <a:pt x="2018" y="977"/>
                  <a:pt x="2019" y="977"/>
                </a:cubicBezTo>
                <a:cubicBezTo>
                  <a:pt x="2023" y="978"/>
                  <a:pt x="2025" y="979"/>
                  <a:pt x="2028" y="979"/>
                </a:cubicBezTo>
                <a:cubicBezTo>
                  <a:pt x="2029" y="979"/>
                  <a:pt x="2030" y="978"/>
                  <a:pt x="2030" y="978"/>
                </a:cubicBezTo>
                <a:cubicBezTo>
                  <a:pt x="2030" y="977"/>
                  <a:pt x="2030" y="975"/>
                  <a:pt x="2031" y="974"/>
                </a:cubicBezTo>
                <a:cubicBezTo>
                  <a:pt x="2033" y="972"/>
                  <a:pt x="2033" y="969"/>
                  <a:pt x="2033" y="966"/>
                </a:cubicBezTo>
                <a:cubicBezTo>
                  <a:pt x="2033" y="966"/>
                  <a:pt x="2033" y="966"/>
                  <a:pt x="2033" y="965"/>
                </a:cubicBezTo>
                <a:cubicBezTo>
                  <a:pt x="2033" y="965"/>
                  <a:pt x="2033" y="965"/>
                  <a:pt x="2033" y="964"/>
                </a:cubicBezTo>
                <a:cubicBezTo>
                  <a:pt x="2033" y="967"/>
                  <a:pt x="2035" y="967"/>
                  <a:pt x="2037" y="967"/>
                </a:cubicBezTo>
                <a:cubicBezTo>
                  <a:pt x="2037" y="967"/>
                  <a:pt x="2039" y="967"/>
                  <a:pt x="2039" y="967"/>
                </a:cubicBezTo>
                <a:cubicBezTo>
                  <a:pt x="2042" y="967"/>
                  <a:pt x="2045" y="968"/>
                  <a:pt x="2046" y="964"/>
                </a:cubicBezTo>
                <a:cubicBezTo>
                  <a:pt x="2046" y="966"/>
                  <a:pt x="2046" y="967"/>
                  <a:pt x="2046" y="968"/>
                </a:cubicBezTo>
                <a:cubicBezTo>
                  <a:pt x="2044" y="969"/>
                  <a:pt x="2043" y="970"/>
                  <a:pt x="2042" y="970"/>
                </a:cubicBezTo>
                <a:cubicBezTo>
                  <a:pt x="2040" y="971"/>
                  <a:pt x="2040" y="973"/>
                  <a:pt x="2041" y="973"/>
                </a:cubicBezTo>
                <a:cubicBezTo>
                  <a:pt x="2042" y="976"/>
                  <a:pt x="2043" y="978"/>
                  <a:pt x="2045" y="980"/>
                </a:cubicBezTo>
                <a:cubicBezTo>
                  <a:pt x="2046" y="981"/>
                  <a:pt x="2048" y="981"/>
                  <a:pt x="2050" y="979"/>
                </a:cubicBezTo>
                <a:cubicBezTo>
                  <a:pt x="2050" y="978"/>
                  <a:pt x="2051" y="977"/>
                  <a:pt x="2052" y="977"/>
                </a:cubicBezTo>
                <a:cubicBezTo>
                  <a:pt x="2053" y="975"/>
                  <a:pt x="2055" y="974"/>
                  <a:pt x="2056" y="973"/>
                </a:cubicBezTo>
                <a:cubicBezTo>
                  <a:pt x="2061" y="969"/>
                  <a:pt x="2063" y="963"/>
                  <a:pt x="2064" y="957"/>
                </a:cubicBezTo>
                <a:cubicBezTo>
                  <a:pt x="2064" y="956"/>
                  <a:pt x="2063" y="956"/>
                  <a:pt x="2063" y="955"/>
                </a:cubicBezTo>
                <a:cubicBezTo>
                  <a:pt x="2062" y="954"/>
                  <a:pt x="2061" y="953"/>
                  <a:pt x="2060" y="952"/>
                </a:cubicBezTo>
                <a:close/>
                <a:moveTo>
                  <a:pt x="2013" y="959"/>
                </a:moveTo>
                <a:cubicBezTo>
                  <a:pt x="2012" y="960"/>
                  <a:pt x="2010" y="960"/>
                  <a:pt x="2009" y="962"/>
                </a:cubicBezTo>
                <a:cubicBezTo>
                  <a:pt x="2009" y="962"/>
                  <a:pt x="2008" y="963"/>
                  <a:pt x="2008" y="964"/>
                </a:cubicBezTo>
                <a:cubicBezTo>
                  <a:pt x="2008" y="966"/>
                  <a:pt x="2013" y="971"/>
                  <a:pt x="2016" y="970"/>
                </a:cubicBezTo>
                <a:cubicBezTo>
                  <a:pt x="2017" y="970"/>
                  <a:pt x="2018" y="969"/>
                  <a:pt x="2017" y="967"/>
                </a:cubicBezTo>
                <a:cubicBezTo>
                  <a:pt x="2016" y="964"/>
                  <a:pt x="2014" y="962"/>
                  <a:pt x="2013" y="959"/>
                </a:cubicBezTo>
                <a:close/>
                <a:moveTo>
                  <a:pt x="2065" y="961"/>
                </a:moveTo>
                <a:cubicBezTo>
                  <a:pt x="2063" y="966"/>
                  <a:pt x="2061" y="970"/>
                  <a:pt x="2058" y="974"/>
                </a:cubicBezTo>
                <a:cubicBezTo>
                  <a:pt x="2061" y="974"/>
                  <a:pt x="2063" y="975"/>
                  <a:pt x="2066" y="974"/>
                </a:cubicBezTo>
                <a:cubicBezTo>
                  <a:pt x="2066" y="974"/>
                  <a:pt x="2067" y="973"/>
                  <a:pt x="2067" y="973"/>
                </a:cubicBezTo>
                <a:cubicBezTo>
                  <a:pt x="2067" y="970"/>
                  <a:pt x="2067" y="967"/>
                  <a:pt x="2066" y="965"/>
                </a:cubicBezTo>
                <a:cubicBezTo>
                  <a:pt x="2066" y="964"/>
                  <a:pt x="2066" y="962"/>
                  <a:pt x="2065" y="961"/>
                </a:cubicBezTo>
                <a:close/>
                <a:moveTo>
                  <a:pt x="2013" y="941"/>
                </a:moveTo>
                <a:cubicBezTo>
                  <a:pt x="2012" y="941"/>
                  <a:pt x="2011" y="941"/>
                  <a:pt x="2011" y="941"/>
                </a:cubicBezTo>
                <a:cubicBezTo>
                  <a:pt x="2010" y="941"/>
                  <a:pt x="2009" y="941"/>
                  <a:pt x="2009" y="941"/>
                </a:cubicBezTo>
                <a:cubicBezTo>
                  <a:pt x="2009" y="941"/>
                  <a:pt x="2008" y="940"/>
                  <a:pt x="2008" y="939"/>
                </a:cubicBezTo>
                <a:cubicBezTo>
                  <a:pt x="2009" y="937"/>
                  <a:pt x="2010" y="935"/>
                  <a:pt x="2010" y="933"/>
                </a:cubicBezTo>
                <a:cubicBezTo>
                  <a:pt x="2010" y="933"/>
                  <a:pt x="2010" y="933"/>
                  <a:pt x="2010" y="933"/>
                </a:cubicBezTo>
                <a:cubicBezTo>
                  <a:pt x="2009" y="934"/>
                  <a:pt x="2008" y="935"/>
                  <a:pt x="2007" y="936"/>
                </a:cubicBezTo>
                <a:cubicBezTo>
                  <a:pt x="2006" y="937"/>
                  <a:pt x="2008" y="942"/>
                  <a:pt x="2009" y="943"/>
                </a:cubicBezTo>
                <a:cubicBezTo>
                  <a:pt x="2011" y="944"/>
                  <a:pt x="2013" y="943"/>
                  <a:pt x="2013" y="941"/>
                </a:cubicBezTo>
                <a:close/>
                <a:moveTo>
                  <a:pt x="2013" y="959"/>
                </a:moveTo>
                <a:cubicBezTo>
                  <a:pt x="2012" y="960"/>
                  <a:pt x="2010" y="961"/>
                  <a:pt x="2009" y="962"/>
                </a:cubicBezTo>
                <a:cubicBezTo>
                  <a:pt x="2009" y="962"/>
                  <a:pt x="2008" y="963"/>
                  <a:pt x="2008" y="964"/>
                </a:cubicBezTo>
                <a:cubicBezTo>
                  <a:pt x="2008" y="967"/>
                  <a:pt x="2013" y="971"/>
                  <a:pt x="2016" y="971"/>
                </a:cubicBezTo>
                <a:cubicBezTo>
                  <a:pt x="2017" y="971"/>
                  <a:pt x="2018" y="969"/>
                  <a:pt x="2017" y="968"/>
                </a:cubicBezTo>
                <a:cubicBezTo>
                  <a:pt x="2016" y="965"/>
                  <a:pt x="2014" y="962"/>
                  <a:pt x="2013" y="959"/>
                </a:cubicBezTo>
                <a:close/>
                <a:moveTo>
                  <a:pt x="2065" y="961"/>
                </a:moveTo>
                <a:cubicBezTo>
                  <a:pt x="2063" y="966"/>
                  <a:pt x="2060" y="970"/>
                  <a:pt x="2058" y="974"/>
                </a:cubicBezTo>
                <a:cubicBezTo>
                  <a:pt x="2061" y="974"/>
                  <a:pt x="2063" y="975"/>
                  <a:pt x="2066" y="974"/>
                </a:cubicBezTo>
                <a:cubicBezTo>
                  <a:pt x="2066" y="974"/>
                  <a:pt x="2067" y="973"/>
                  <a:pt x="2067" y="973"/>
                </a:cubicBezTo>
                <a:cubicBezTo>
                  <a:pt x="2067" y="970"/>
                  <a:pt x="2067" y="968"/>
                  <a:pt x="2066" y="965"/>
                </a:cubicBezTo>
                <a:cubicBezTo>
                  <a:pt x="2066" y="964"/>
                  <a:pt x="2066" y="962"/>
                  <a:pt x="2065" y="961"/>
                </a:cubicBezTo>
                <a:close/>
                <a:moveTo>
                  <a:pt x="2012" y="941"/>
                </a:moveTo>
                <a:cubicBezTo>
                  <a:pt x="2012" y="941"/>
                  <a:pt x="2011" y="942"/>
                  <a:pt x="2011" y="942"/>
                </a:cubicBezTo>
                <a:cubicBezTo>
                  <a:pt x="2010" y="942"/>
                  <a:pt x="2009" y="942"/>
                  <a:pt x="2009" y="941"/>
                </a:cubicBezTo>
                <a:cubicBezTo>
                  <a:pt x="2009" y="941"/>
                  <a:pt x="2008" y="940"/>
                  <a:pt x="2008" y="939"/>
                </a:cubicBezTo>
                <a:cubicBezTo>
                  <a:pt x="2009" y="937"/>
                  <a:pt x="2009" y="935"/>
                  <a:pt x="2010" y="933"/>
                </a:cubicBezTo>
                <a:cubicBezTo>
                  <a:pt x="2010" y="933"/>
                  <a:pt x="2010" y="933"/>
                  <a:pt x="2009" y="933"/>
                </a:cubicBezTo>
                <a:cubicBezTo>
                  <a:pt x="2009" y="934"/>
                  <a:pt x="2007" y="935"/>
                  <a:pt x="2007" y="936"/>
                </a:cubicBezTo>
                <a:cubicBezTo>
                  <a:pt x="2006" y="937"/>
                  <a:pt x="2007" y="942"/>
                  <a:pt x="2009" y="943"/>
                </a:cubicBezTo>
                <a:cubicBezTo>
                  <a:pt x="2011" y="944"/>
                  <a:pt x="2012" y="943"/>
                  <a:pt x="2012" y="941"/>
                </a:cubicBezTo>
                <a:close/>
                <a:moveTo>
                  <a:pt x="2065" y="933"/>
                </a:moveTo>
                <a:cubicBezTo>
                  <a:pt x="2068" y="929"/>
                  <a:pt x="2068" y="929"/>
                  <a:pt x="2072" y="928"/>
                </a:cubicBezTo>
                <a:cubicBezTo>
                  <a:pt x="2072" y="930"/>
                  <a:pt x="2073" y="931"/>
                  <a:pt x="2074" y="931"/>
                </a:cubicBezTo>
                <a:cubicBezTo>
                  <a:pt x="2072" y="932"/>
                  <a:pt x="2070" y="934"/>
                  <a:pt x="2068" y="935"/>
                </a:cubicBezTo>
                <a:cubicBezTo>
                  <a:pt x="2068" y="934"/>
                  <a:pt x="2067" y="933"/>
                  <a:pt x="2066" y="932"/>
                </a:cubicBezTo>
                <a:cubicBezTo>
                  <a:pt x="2066" y="932"/>
                  <a:pt x="2066" y="932"/>
                  <a:pt x="2065" y="933"/>
                </a:cubicBezTo>
                <a:close/>
                <a:moveTo>
                  <a:pt x="2071" y="932"/>
                </a:moveTo>
                <a:cubicBezTo>
                  <a:pt x="2070" y="932"/>
                  <a:pt x="2069" y="931"/>
                  <a:pt x="2069" y="931"/>
                </a:cubicBezTo>
                <a:cubicBezTo>
                  <a:pt x="2068" y="931"/>
                  <a:pt x="2068" y="932"/>
                  <a:pt x="2068" y="933"/>
                </a:cubicBezTo>
                <a:cubicBezTo>
                  <a:pt x="2068" y="933"/>
                  <a:pt x="2068" y="933"/>
                  <a:pt x="2068" y="934"/>
                </a:cubicBezTo>
                <a:cubicBezTo>
                  <a:pt x="2069" y="933"/>
                  <a:pt x="2069" y="933"/>
                  <a:pt x="2071" y="932"/>
                </a:cubicBezTo>
                <a:close/>
                <a:moveTo>
                  <a:pt x="2052" y="922"/>
                </a:moveTo>
                <a:cubicBezTo>
                  <a:pt x="2045" y="921"/>
                  <a:pt x="2042" y="924"/>
                  <a:pt x="2041" y="932"/>
                </a:cubicBezTo>
                <a:cubicBezTo>
                  <a:pt x="2042" y="930"/>
                  <a:pt x="2044" y="928"/>
                  <a:pt x="2045" y="925"/>
                </a:cubicBezTo>
                <a:cubicBezTo>
                  <a:pt x="2045" y="925"/>
                  <a:pt x="2045" y="925"/>
                  <a:pt x="2045" y="925"/>
                </a:cubicBezTo>
                <a:cubicBezTo>
                  <a:pt x="2045" y="926"/>
                  <a:pt x="2046" y="927"/>
                  <a:pt x="2046" y="928"/>
                </a:cubicBezTo>
                <a:cubicBezTo>
                  <a:pt x="2047" y="925"/>
                  <a:pt x="2048" y="923"/>
                  <a:pt x="2052" y="922"/>
                </a:cubicBezTo>
                <a:close/>
                <a:moveTo>
                  <a:pt x="2096" y="924"/>
                </a:moveTo>
                <a:cubicBezTo>
                  <a:pt x="2094" y="925"/>
                  <a:pt x="2092" y="927"/>
                  <a:pt x="2090" y="928"/>
                </a:cubicBezTo>
                <a:cubicBezTo>
                  <a:pt x="2092" y="928"/>
                  <a:pt x="2094" y="927"/>
                  <a:pt x="2096" y="924"/>
                </a:cubicBezTo>
                <a:close/>
                <a:moveTo>
                  <a:pt x="2062" y="926"/>
                </a:moveTo>
                <a:cubicBezTo>
                  <a:pt x="2063" y="925"/>
                  <a:pt x="2064" y="923"/>
                  <a:pt x="2066" y="922"/>
                </a:cubicBezTo>
                <a:cubicBezTo>
                  <a:pt x="2062" y="923"/>
                  <a:pt x="2061" y="924"/>
                  <a:pt x="2062" y="926"/>
                </a:cubicBezTo>
                <a:close/>
                <a:moveTo>
                  <a:pt x="2072" y="947"/>
                </a:moveTo>
                <a:cubicBezTo>
                  <a:pt x="2070" y="948"/>
                  <a:pt x="2070" y="949"/>
                  <a:pt x="2070" y="949"/>
                </a:cubicBezTo>
                <a:cubicBezTo>
                  <a:pt x="2070" y="949"/>
                  <a:pt x="2071" y="948"/>
                  <a:pt x="2072" y="947"/>
                </a:cubicBezTo>
                <a:close/>
                <a:moveTo>
                  <a:pt x="2071" y="932"/>
                </a:moveTo>
                <a:cubicBezTo>
                  <a:pt x="2070" y="931"/>
                  <a:pt x="2069" y="931"/>
                  <a:pt x="2069" y="931"/>
                </a:cubicBezTo>
                <a:cubicBezTo>
                  <a:pt x="2068" y="931"/>
                  <a:pt x="2068" y="932"/>
                  <a:pt x="2068" y="932"/>
                </a:cubicBezTo>
                <a:cubicBezTo>
                  <a:pt x="2068" y="933"/>
                  <a:pt x="2068" y="933"/>
                  <a:pt x="2068" y="933"/>
                </a:cubicBezTo>
                <a:cubicBezTo>
                  <a:pt x="2069" y="933"/>
                  <a:pt x="2069" y="933"/>
                  <a:pt x="2071" y="932"/>
                </a:cubicBezTo>
                <a:close/>
                <a:moveTo>
                  <a:pt x="3701" y="1078"/>
                </a:moveTo>
                <a:cubicBezTo>
                  <a:pt x="3704" y="1059"/>
                  <a:pt x="3704" y="1059"/>
                  <a:pt x="3704" y="1059"/>
                </a:cubicBezTo>
                <a:cubicBezTo>
                  <a:pt x="3695" y="1059"/>
                  <a:pt x="3695" y="1059"/>
                  <a:pt x="3695" y="1059"/>
                </a:cubicBezTo>
                <a:cubicBezTo>
                  <a:pt x="3695" y="1047"/>
                  <a:pt x="3695" y="1047"/>
                  <a:pt x="3695" y="1047"/>
                </a:cubicBezTo>
                <a:cubicBezTo>
                  <a:pt x="3706" y="1047"/>
                  <a:pt x="3706" y="1047"/>
                  <a:pt x="3706" y="1047"/>
                </a:cubicBezTo>
                <a:cubicBezTo>
                  <a:pt x="3708" y="1036"/>
                  <a:pt x="3708" y="1036"/>
                  <a:pt x="3708" y="1036"/>
                </a:cubicBezTo>
                <a:cubicBezTo>
                  <a:pt x="3698" y="1036"/>
                  <a:pt x="3698" y="1036"/>
                  <a:pt x="3698" y="1036"/>
                </a:cubicBezTo>
                <a:cubicBezTo>
                  <a:pt x="3698" y="1024"/>
                  <a:pt x="3698" y="1024"/>
                  <a:pt x="3698" y="1024"/>
                </a:cubicBezTo>
                <a:cubicBezTo>
                  <a:pt x="3710" y="1024"/>
                  <a:pt x="3710" y="1024"/>
                  <a:pt x="3710" y="1024"/>
                </a:cubicBezTo>
                <a:cubicBezTo>
                  <a:pt x="3712" y="1006"/>
                  <a:pt x="3712" y="1006"/>
                  <a:pt x="3712" y="1006"/>
                </a:cubicBezTo>
                <a:cubicBezTo>
                  <a:pt x="3724" y="1006"/>
                  <a:pt x="3724" y="1006"/>
                  <a:pt x="3724" y="1006"/>
                </a:cubicBezTo>
                <a:cubicBezTo>
                  <a:pt x="3721" y="1024"/>
                  <a:pt x="3721" y="1024"/>
                  <a:pt x="3721" y="1024"/>
                </a:cubicBezTo>
                <a:cubicBezTo>
                  <a:pt x="3730" y="1024"/>
                  <a:pt x="3730" y="1024"/>
                  <a:pt x="3730" y="1024"/>
                </a:cubicBezTo>
                <a:cubicBezTo>
                  <a:pt x="3733" y="1006"/>
                  <a:pt x="3733" y="1006"/>
                  <a:pt x="3733" y="1006"/>
                </a:cubicBezTo>
                <a:cubicBezTo>
                  <a:pt x="3745" y="1006"/>
                  <a:pt x="3745" y="1006"/>
                  <a:pt x="3745" y="1006"/>
                </a:cubicBezTo>
                <a:cubicBezTo>
                  <a:pt x="3742" y="1024"/>
                  <a:pt x="3742" y="1024"/>
                  <a:pt x="3742" y="1024"/>
                </a:cubicBezTo>
                <a:cubicBezTo>
                  <a:pt x="3751" y="1024"/>
                  <a:pt x="3751" y="1024"/>
                  <a:pt x="3751" y="1024"/>
                </a:cubicBezTo>
                <a:cubicBezTo>
                  <a:pt x="3751" y="1036"/>
                  <a:pt x="3751" y="1036"/>
                  <a:pt x="3751" y="1036"/>
                </a:cubicBezTo>
                <a:cubicBezTo>
                  <a:pt x="3740" y="1036"/>
                  <a:pt x="3740" y="1036"/>
                  <a:pt x="3740" y="1036"/>
                </a:cubicBezTo>
                <a:cubicBezTo>
                  <a:pt x="3738" y="1047"/>
                  <a:pt x="3738" y="1047"/>
                  <a:pt x="3738" y="1047"/>
                </a:cubicBezTo>
                <a:cubicBezTo>
                  <a:pt x="3747" y="1047"/>
                  <a:pt x="3747" y="1047"/>
                  <a:pt x="3747" y="1047"/>
                </a:cubicBezTo>
                <a:cubicBezTo>
                  <a:pt x="3747" y="1059"/>
                  <a:pt x="3747" y="1059"/>
                  <a:pt x="3747" y="1059"/>
                </a:cubicBezTo>
                <a:cubicBezTo>
                  <a:pt x="3736" y="1059"/>
                  <a:pt x="3736" y="1059"/>
                  <a:pt x="3736" y="1059"/>
                </a:cubicBezTo>
                <a:cubicBezTo>
                  <a:pt x="3734" y="1078"/>
                  <a:pt x="3734" y="1078"/>
                  <a:pt x="3734" y="1078"/>
                </a:cubicBezTo>
                <a:cubicBezTo>
                  <a:pt x="3722" y="1078"/>
                  <a:pt x="3722" y="1078"/>
                  <a:pt x="3722" y="1078"/>
                </a:cubicBezTo>
                <a:cubicBezTo>
                  <a:pt x="3725" y="1059"/>
                  <a:pt x="3725" y="1059"/>
                  <a:pt x="3725" y="1059"/>
                </a:cubicBezTo>
                <a:cubicBezTo>
                  <a:pt x="3715" y="1059"/>
                  <a:pt x="3715" y="1059"/>
                  <a:pt x="3715" y="1059"/>
                </a:cubicBezTo>
                <a:cubicBezTo>
                  <a:pt x="3713" y="1078"/>
                  <a:pt x="3713" y="1078"/>
                  <a:pt x="3713" y="1078"/>
                </a:cubicBezTo>
                <a:cubicBezTo>
                  <a:pt x="3701" y="1078"/>
                  <a:pt x="3701" y="1078"/>
                  <a:pt x="3701" y="1078"/>
                </a:cubicBezTo>
                <a:cubicBezTo>
                  <a:pt x="3701" y="1078"/>
                  <a:pt x="3701" y="1078"/>
                  <a:pt x="3701" y="1078"/>
                </a:cubicBezTo>
                <a:close/>
                <a:moveTo>
                  <a:pt x="3727" y="1047"/>
                </a:moveTo>
                <a:cubicBezTo>
                  <a:pt x="3729" y="1036"/>
                  <a:pt x="3729" y="1036"/>
                  <a:pt x="3729" y="1036"/>
                </a:cubicBezTo>
                <a:cubicBezTo>
                  <a:pt x="3719" y="1036"/>
                  <a:pt x="3719" y="1036"/>
                  <a:pt x="3719" y="1036"/>
                </a:cubicBezTo>
                <a:cubicBezTo>
                  <a:pt x="3718" y="1047"/>
                  <a:pt x="3718" y="1047"/>
                  <a:pt x="3718" y="1047"/>
                </a:cubicBezTo>
                <a:cubicBezTo>
                  <a:pt x="3727" y="1047"/>
                  <a:pt x="3727" y="1047"/>
                  <a:pt x="3727" y="1047"/>
                </a:cubicBezTo>
                <a:cubicBezTo>
                  <a:pt x="3727" y="1047"/>
                  <a:pt x="3727" y="1047"/>
                  <a:pt x="3727" y="1047"/>
                </a:cubicBezTo>
                <a:close/>
                <a:moveTo>
                  <a:pt x="2586" y="1052"/>
                </a:moveTo>
                <a:cubicBezTo>
                  <a:pt x="2586" y="1053"/>
                  <a:pt x="2587" y="1055"/>
                  <a:pt x="2588" y="1056"/>
                </a:cubicBezTo>
                <a:cubicBezTo>
                  <a:pt x="2588" y="1058"/>
                  <a:pt x="2588" y="1060"/>
                  <a:pt x="2589" y="1061"/>
                </a:cubicBezTo>
                <a:cubicBezTo>
                  <a:pt x="2589" y="1063"/>
                  <a:pt x="2589" y="1065"/>
                  <a:pt x="2589" y="1066"/>
                </a:cubicBezTo>
                <a:cubicBezTo>
                  <a:pt x="2590" y="1069"/>
                  <a:pt x="2589" y="1071"/>
                  <a:pt x="2586" y="1071"/>
                </a:cubicBezTo>
                <a:cubicBezTo>
                  <a:pt x="2583" y="1071"/>
                  <a:pt x="2580" y="1070"/>
                  <a:pt x="2577" y="1070"/>
                </a:cubicBezTo>
                <a:cubicBezTo>
                  <a:pt x="2577" y="1070"/>
                  <a:pt x="2576" y="1070"/>
                  <a:pt x="2576" y="1071"/>
                </a:cubicBezTo>
                <a:cubicBezTo>
                  <a:pt x="2574" y="1072"/>
                  <a:pt x="2573" y="1074"/>
                  <a:pt x="2572" y="1075"/>
                </a:cubicBezTo>
                <a:cubicBezTo>
                  <a:pt x="2570" y="1078"/>
                  <a:pt x="2566" y="1078"/>
                  <a:pt x="2564" y="1076"/>
                </a:cubicBezTo>
                <a:cubicBezTo>
                  <a:pt x="2562" y="1074"/>
                  <a:pt x="2561" y="1071"/>
                  <a:pt x="2559" y="1068"/>
                </a:cubicBezTo>
                <a:cubicBezTo>
                  <a:pt x="2559" y="1067"/>
                  <a:pt x="2559" y="1065"/>
                  <a:pt x="2561" y="1064"/>
                </a:cubicBezTo>
                <a:cubicBezTo>
                  <a:pt x="2559" y="1064"/>
                  <a:pt x="2557" y="1064"/>
                  <a:pt x="2556" y="1064"/>
                </a:cubicBezTo>
                <a:cubicBezTo>
                  <a:pt x="2555" y="1066"/>
                  <a:pt x="2554" y="1068"/>
                  <a:pt x="2553" y="1070"/>
                </a:cubicBezTo>
                <a:cubicBezTo>
                  <a:pt x="2553" y="1070"/>
                  <a:pt x="2552" y="1071"/>
                  <a:pt x="2552" y="1072"/>
                </a:cubicBezTo>
                <a:cubicBezTo>
                  <a:pt x="2552" y="1075"/>
                  <a:pt x="2551" y="1076"/>
                  <a:pt x="2548" y="1076"/>
                </a:cubicBezTo>
                <a:cubicBezTo>
                  <a:pt x="2545" y="1076"/>
                  <a:pt x="2542" y="1075"/>
                  <a:pt x="2539" y="1074"/>
                </a:cubicBezTo>
                <a:cubicBezTo>
                  <a:pt x="2537" y="1073"/>
                  <a:pt x="2537" y="1072"/>
                  <a:pt x="2537" y="1070"/>
                </a:cubicBezTo>
                <a:cubicBezTo>
                  <a:pt x="2537" y="1069"/>
                  <a:pt x="2537" y="1068"/>
                  <a:pt x="2538" y="1068"/>
                </a:cubicBezTo>
                <a:cubicBezTo>
                  <a:pt x="2536" y="1067"/>
                  <a:pt x="2533" y="1066"/>
                  <a:pt x="2531" y="1065"/>
                </a:cubicBezTo>
                <a:cubicBezTo>
                  <a:pt x="2530" y="1064"/>
                  <a:pt x="2529" y="1062"/>
                  <a:pt x="2528" y="1060"/>
                </a:cubicBezTo>
                <a:cubicBezTo>
                  <a:pt x="2527" y="1058"/>
                  <a:pt x="2527" y="1057"/>
                  <a:pt x="2529" y="1055"/>
                </a:cubicBezTo>
                <a:cubicBezTo>
                  <a:pt x="2532" y="1053"/>
                  <a:pt x="2533" y="1050"/>
                  <a:pt x="2532" y="1046"/>
                </a:cubicBezTo>
                <a:cubicBezTo>
                  <a:pt x="2532" y="1044"/>
                  <a:pt x="2532" y="1042"/>
                  <a:pt x="2532" y="1040"/>
                </a:cubicBezTo>
                <a:cubicBezTo>
                  <a:pt x="2531" y="1039"/>
                  <a:pt x="2529" y="1039"/>
                  <a:pt x="2528" y="1038"/>
                </a:cubicBezTo>
                <a:cubicBezTo>
                  <a:pt x="2527" y="1036"/>
                  <a:pt x="2526" y="1034"/>
                  <a:pt x="2526" y="1032"/>
                </a:cubicBezTo>
                <a:cubicBezTo>
                  <a:pt x="2526" y="1029"/>
                  <a:pt x="2530" y="1026"/>
                  <a:pt x="2532" y="1026"/>
                </a:cubicBezTo>
                <a:cubicBezTo>
                  <a:pt x="2533" y="1026"/>
                  <a:pt x="2533" y="1027"/>
                  <a:pt x="2533" y="1028"/>
                </a:cubicBezTo>
                <a:cubicBezTo>
                  <a:pt x="2533" y="1029"/>
                  <a:pt x="2533" y="1030"/>
                  <a:pt x="2534" y="1031"/>
                </a:cubicBezTo>
                <a:cubicBezTo>
                  <a:pt x="2533" y="1031"/>
                  <a:pt x="2532" y="1031"/>
                  <a:pt x="2532" y="1031"/>
                </a:cubicBezTo>
                <a:cubicBezTo>
                  <a:pt x="2532" y="1032"/>
                  <a:pt x="2531" y="1033"/>
                  <a:pt x="2530" y="1035"/>
                </a:cubicBezTo>
                <a:cubicBezTo>
                  <a:pt x="2532" y="1035"/>
                  <a:pt x="2532" y="1035"/>
                  <a:pt x="2533" y="1034"/>
                </a:cubicBezTo>
                <a:cubicBezTo>
                  <a:pt x="2534" y="1033"/>
                  <a:pt x="2535" y="1032"/>
                  <a:pt x="2536" y="1031"/>
                </a:cubicBezTo>
                <a:cubicBezTo>
                  <a:pt x="2540" y="1025"/>
                  <a:pt x="2546" y="1021"/>
                  <a:pt x="2554" y="1019"/>
                </a:cubicBezTo>
                <a:cubicBezTo>
                  <a:pt x="2557" y="1019"/>
                  <a:pt x="2560" y="1017"/>
                  <a:pt x="2562" y="1015"/>
                </a:cubicBezTo>
                <a:cubicBezTo>
                  <a:pt x="2562" y="1014"/>
                  <a:pt x="2563" y="1014"/>
                  <a:pt x="2563" y="1014"/>
                </a:cubicBezTo>
                <a:cubicBezTo>
                  <a:pt x="2566" y="1013"/>
                  <a:pt x="2568" y="1011"/>
                  <a:pt x="2570" y="1009"/>
                </a:cubicBezTo>
                <a:cubicBezTo>
                  <a:pt x="2577" y="1002"/>
                  <a:pt x="2589" y="1001"/>
                  <a:pt x="2597" y="1008"/>
                </a:cubicBezTo>
                <a:cubicBezTo>
                  <a:pt x="2599" y="1010"/>
                  <a:pt x="2602" y="1012"/>
                  <a:pt x="2604" y="1014"/>
                </a:cubicBezTo>
                <a:cubicBezTo>
                  <a:pt x="2606" y="1015"/>
                  <a:pt x="2607" y="1017"/>
                  <a:pt x="2608" y="1019"/>
                </a:cubicBezTo>
                <a:cubicBezTo>
                  <a:pt x="2609" y="1020"/>
                  <a:pt x="2610" y="1020"/>
                  <a:pt x="2611" y="1019"/>
                </a:cubicBezTo>
                <a:cubicBezTo>
                  <a:pt x="2612" y="1019"/>
                  <a:pt x="2612" y="1018"/>
                  <a:pt x="2613" y="1017"/>
                </a:cubicBezTo>
                <a:cubicBezTo>
                  <a:pt x="2615" y="1014"/>
                  <a:pt x="2618" y="1014"/>
                  <a:pt x="2619" y="1017"/>
                </a:cubicBezTo>
                <a:cubicBezTo>
                  <a:pt x="2621" y="1021"/>
                  <a:pt x="2621" y="1023"/>
                  <a:pt x="2622" y="1026"/>
                </a:cubicBezTo>
                <a:cubicBezTo>
                  <a:pt x="2623" y="1031"/>
                  <a:pt x="2622" y="1035"/>
                  <a:pt x="2621" y="1040"/>
                </a:cubicBezTo>
                <a:cubicBezTo>
                  <a:pt x="2618" y="1046"/>
                  <a:pt x="2614" y="1049"/>
                  <a:pt x="2607" y="1049"/>
                </a:cubicBezTo>
                <a:cubicBezTo>
                  <a:pt x="2606" y="1049"/>
                  <a:pt x="2606" y="1049"/>
                  <a:pt x="2605" y="1049"/>
                </a:cubicBezTo>
                <a:cubicBezTo>
                  <a:pt x="2603" y="1049"/>
                  <a:pt x="2601" y="1049"/>
                  <a:pt x="2601" y="1052"/>
                </a:cubicBezTo>
                <a:cubicBezTo>
                  <a:pt x="2599" y="1056"/>
                  <a:pt x="2594" y="1058"/>
                  <a:pt x="2590" y="1055"/>
                </a:cubicBezTo>
                <a:cubicBezTo>
                  <a:pt x="2589" y="1053"/>
                  <a:pt x="2588" y="1053"/>
                  <a:pt x="2587" y="1051"/>
                </a:cubicBezTo>
                <a:cubicBezTo>
                  <a:pt x="2586" y="1052"/>
                  <a:pt x="2586" y="1052"/>
                  <a:pt x="2586" y="1052"/>
                </a:cubicBezTo>
                <a:close/>
                <a:moveTo>
                  <a:pt x="2581" y="1047"/>
                </a:moveTo>
                <a:cubicBezTo>
                  <a:pt x="2584" y="1049"/>
                  <a:pt x="2588" y="1050"/>
                  <a:pt x="2590" y="1053"/>
                </a:cubicBezTo>
                <a:cubicBezTo>
                  <a:pt x="2592" y="1055"/>
                  <a:pt x="2594" y="1055"/>
                  <a:pt x="2596" y="1055"/>
                </a:cubicBezTo>
                <a:cubicBezTo>
                  <a:pt x="2599" y="1054"/>
                  <a:pt x="2600" y="1052"/>
                  <a:pt x="2600" y="1049"/>
                </a:cubicBezTo>
                <a:cubicBezTo>
                  <a:pt x="2600" y="1049"/>
                  <a:pt x="2599" y="1049"/>
                  <a:pt x="2599" y="1049"/>
                </a:cubicBezTo>
                <a:cubicBezTo>
                  <a:pt x="2599" y="1051"/>
                  <a:pt x="2597" y="1052"/>
                  <a:pt x="2597" y="1053"/>
                </a:cubicBezTo>
                <a:cubicBezTo>
                  <a:pt x="2596" y="1054"/>
                  <a:pt x="2594" y="1054"/>
                  <a:pt x="2594" y="1053"/>
                </a:cubicBezTo>
                <a:cubicBezTo>
                  <a:pt x="2593" y="1053"/>
                  <a:pt x="2592" y="1052"/>
                  <a:pt x="2592" y="1051"/>
                </a:cubicBezTo>
                <a:cubicBezTo>
                  <a:pt x="2592" y="1049"/>
                  <a:pt x="2593" y="1047"/>
                  <a:pt x="2593" y="1045"/>
                </a:cubicBezTo>
                <a:cubicBezTo>
                  <a:pt x="2596" y="1046"/>
                  <a:pt x="2599" y="1047"/>
                  <a:pt x="2603" y="1047"/>
                </a:cubicBezTo>
                <a:cubicBezTo>
                  <a:pt x="2610" y="1049"/>
                  <a:pt x="2616" y="1047"/>
                  <a:pt x="2619" y="1038"/>
                </a:cubicBezTo>
                <a:cubicBezTo>
                  <a:pt x="2621" y="1034"/>
                  <a:pt x="2621" y="1029"/>
                  <a:pt x="2620" y="1024"/>
                </a:cubicBezTo>
                <a:cubicBezTo>
                  <a:pt x="2619" y="1022"/>
                  <a:pt x="2619" y="1020"/>
                  <a:pt x="2618" y="1018"/>
                </a:cubicBezTo>
                <a:cubicBezTo>
                  <a:pt x="2617" y="1017"/>
                  <a:pt x="2616" y="1016"/>
                  <a:pt x="2615" y="1018"/>
                </a:cubicBezTo>
                <a:cubicBezTo>
                  <a:pt x="2613" y="1019"/>
                  <a:pt x="2612" y="1021"/>
                  <a:pt x="2610" y="1022"/>
                </a:cubicBezTo>
                <a:cubicBezTo>
                  <a:pt x="2609" y="1022"/>
                  <a:pt x="2608" y="1023"/>
                  <a:pt x="2608" y="1024"/>
                </a:cubicBezTo>
                <a:cubicBezTo>
                  <a:pt x="2609" y="1027"/>
                  <a:pt x="2608" y="1030"/>
                  <a:pt x="2607" y="1034"/>
                </a:cubicBezTo>
                <a:cubicBezTo>
                  <a:pt x="2607" y="1032"/>
                  <a:pt x="2608" y="1030"/>
                  <a:pt x="2608" y="1028"/>
                </a:cubicBezTo>
                <a:cubicBezTo>
                  <a:pt x="2608" y="1027"/>
                  <a:pt x="2607" y="1027"/>
                  <a:pt x="2607" y="1026"/>
                </a:cubicBezTo>
                <a:cubicBezTo>
                  <a:pt x="2606" y="1027"/>
                  <a:pt x="2606" y="1027"/>
                  <a:pt x="2606" y="1027"/>
                </a:cubicBezTo>
                <a:cubicBezTo>
                  <a:pt x="2605" y="1028"/>
                  <a:pt x="2604" y="1030"/>
                  <a:pt x="2603" y="1031"/>
                </a:cubicBezTo>
                <a:cubicBezTo>
                  <a:pt x="2603" y="1031"/>
                  <a:pt x="2603" y="1031"/>
                  <a:pt x="2603" y="1031"/>
                </a:cubicBezTo>
                <a:cubicBezTo>
                  <a:pt x="2603" y="1030"/>
                  <a:pt x="2604" y="1028"/>
                  <a:pt x="2604" y="1026"/>
                </a:cubicBezTo>
                <a:cubicBezTo>
                  <a:pt x="2603" y="1026"/>
                  <a:pt x="2603" y="1027"/>
                  <a:pt x="2602" y="1028"/>
                </a:cubicBezTo>
                <a:cubicBezTo>
                  <a:pt x="2601" y="1028"/>
                  <a:pt x="2601" y="1029"/>
                  <a:pt x="2601" y="1030"/>
                </a:cubicBezTo>
                <a:cubicBezTo>
                  <a:pt x="2601" y="1026"/>
                  <a:pt x="2601" y="1026"/>
                  <a:pt x="2607" y="1025"/>
                </a:cubicBezTo>
                <a:cubicBezTo>
                  <a:pt x="2607" y="1025"/>
                  <a:pt x="2606" y="1024"/>
                  <a:pt x="2606" y="1024"/>
                </a:cubicBezTo>
                <a:cubicBezTo>
                  <a:pt x="2603" y="1025"/>
                  <a:pt x="2603" y="1023"/>
                  <a:pt x="2602" y="1021"/>
                </a:cubicBezTo>
                <a:cubicBezTo>
                  <a:pt x="2604" y="1020"/>
                  <a:pt x="2605" y="1020"/>
                  <a:pt x="2607" y="1019"/>
                </a:cubicBezTo>
                <a:cubicBezTo>
                  <a:pt x="2605" y="1017"/>
                  <a:pt x="2604" y="1014"/>
                  <a:pt x="2601" y="1014"/>
                </a:cubicBezTo>
                <a:cubicBezTo>
                  <a:pt x="2600" y="1014"/>
                  <a:pt x="2600" y="1013"/>
                  <a:pt x="2600" y="1013"/>
                </a:cubicBezTo>
                <a:cubicBezTo>
                  <a:pt x="2597" y="1011"/>
                  <a:pt x="2595" y="1009"/>
                  <a:pt x="2592" y="1007"/>
                </a:cubicBezTo>
                <a:cubicBezTo>
                  <a:pt x="2590" y="1006"/>
                  <a:pt x="2587" y="1005"/>
                  <a:pt x="2585" y="1005"/>
                </a:cubicBezTo>
                <a:cubicBezTo>
                  <a:pt x="2582" y="1005"/>
                  <a:pt x="2579" y="1006"/>
                  <a:pt x="2576" y="1007"/>
                </a:cubicBezTo>
                <a:cubicBezTo>
                  <a:pt x="2573" y="1008"/>
                  <a:pt x="2570" y="1010"/>
                  <a:pt x="2568" y="1013"/>
                </a:cubicBezTo>
                <a:cubicBezTo>
                  <a:pt x="2570" y="1013"/>
                  <a:pt x="2571" y="1013"/>
                  <a:pt x="2572" y="1013"/>
                </a:cubicBezTo>
                <a:cubicBezTo>
                  <a:pt x="2572" y="1013"/>
                  <a:pt x="2571" y="1014"/>
                  <a:pt x="2570" y="1014"/>
                </a:cubicBezTo>
                <a:cubicBezTo>
                  <a:pt x="2568" y="1015"/>
                  <a:pt x="2565" y="1014"/>
                  <a:pt x="2563" y="1016"/>
                </a:cubicBezTo>
                <a:cubicBezTo>
                  <a:pt x="2560" y="1020"/>
                  <a:pt x="2556" y="1024"/>
                  <a:pt x="2552" y="1028"/>
                </a:cubicBezTo>
                <a:cubicBezTo>
                  <a:pt x="2551" y="1030"/>
                  <a:pt x="2550" y="1032"/>
                  <a:pt x="2549" y="1035"/>
                </a:cubicBezTo>
                <a:cubicBezTo>
                  <a:pt x="2549" y="1035"/>
                  <a:pt x="2549" y="1036"/>
                  <a:pt x="2549" y="1036"/>
                </a:cubicBezTo>
                <a:cubicBezTo>
                  <a:pt x="2550" y="1038"/>
                  <a:pt x="2552" y="1040"/>
                  <a:pt x="2553" y="1042"/>
                </a:cubicBezTo>
                <a:cubicBezTo>
                  <a:pt x="2554" y="1041"/>
                  <a:pt x="2556" y="1039"/>
                  <a:pt x="2557" y="1038"/>
                </a:cubicBezTo>
                <a:cubicBezTo>
                  <a:pt x="2556" y="1039"/>
                  <a:pt x="2556" y="1040"/>
                  <a:pt x="2555" y="1042"/>
                </a:cubicBezTo>
                <a:cubicBezTo>
                  <a:pt x="2554" y="1043"/>
                  <a:pt x="2554" y="1044"/>
                  <a:pt x="2553" y="1046"/>
                </a:cubicBezTo>
                <a:cubicBezTo>
                  <a:pt x="2553" y="1047"/>
                  <a:pt x="2553" y="1048"/>
                  <a:pt x="2554" y="1049"/>
                </a:cubicBezTo>
                <a:cubicBezTo>
                  <a:pt x="2556" y="1052"/>
                  <a:pt x="2559" y="1052"/>
                  <a:pt x="2563" y="1050"/>
                </a:cubicBezTo>
                <a:cubicBezTo>
                  <a:pt x="2565" y="1049"/>
                  <a:pt x="2568" y="1047"/>
                  <a:pt x="2571" y="1047"/>
                </a:cubicBezTo>
                <a:cubicBezTo>
                  <a:pt x="2572" y="1046"/>
                  <a:pt x="2574" y="1045"/>
                  <a:pt x="2574" y="1044"/>
                </a:cubicBezTo>
                <a:cubicBezTo>
                  <a:pt x="2574" y="1041"/>
                  <a:pt x="2574" y="1037"/>
                  <a:pt x="2574" y="1034"/>
                </a:cubicBezTo>
                <a:cubicBezTo>
                  <a:pt x="2574" y="1031"/>
                  <a:pt x="2574" y="1028"/>
                  <a:pt x="2574" y="1025"/>
                </a:cubicBezTo>
                <a:cubicBezTo>
                  <a:pt x="2574" y="1028"/>
                  <a:pt x="2575" y="1030"/>
                  <a:pt x="2575" y="1033"/>
                </a:cubicBezTo>
                <a:cubicBezTo>
                  <a:pt x="2576" y="1038"/>
                  <a:pt x="2576" y="1042"/>
                  <a:pt x="2575" y="1046"/>
                </a:cubicBezTo>
                <a:cubicBezTo>
                  <a:pt x="2574" y="1047"/>
                  <a:pt x="2574" y="1048"/>
                  <a:pt x="2573" y="1048"/>
                </a:cubicBezTo>
                <a:cubicBezTo>
                  <a:pt x="2570" y="1048"/>
                  <a:pt x="2566" y="1050"/>
                  <a:pt x="2563" y="1052"/>
                </a:cubicBezTo>
                <a:cubicBezTo>
                  <a:pt x="2558" y="1055"/>
                  <a:pt x="2555" y="1053"/>
                  <a:pt x="2551" y="1049"/>
                </a:cubicBezTo>
                <a:cubicBezTo>
                  <a:pt x="2551" y="1049"/>
                  <a:pt x="2551" y="1047"/>
                  <a:pt x="2551" y="1047"/>
                </a:cubicBezTo>
                <a:cubicBezTo>
                  <a:pt x="2552" y="1045"/>
                  <a:pt x="2551" y="1043"/>
                  <a:pt x="2550" y="1041"/>
                </a:cubicBezTo>
                <a:cubicBezTo>
                  <a:pt x="2548" y="1039"/>
                  <a:pt x="2546" y="1036"/>
                  <a:pt x="2548" y="1034"/>
                </a:cubicBezTo>
                <a:cubicBezTo>
                  <a:pt x="2548" y="1032"/>
                  <a:pt x="2549" y="1030"/>
                  <a:pt x="2550" y="1028"/>
                </a:cubicBezTo>
                <a:cubicBezTo>
                  <a:pt x="2552" y="1026"/>
                  <a:pt x="2554" y="1023"/>
                  <a:pt x="2556" y="1021"/>
                </a:cubicBezTo>
                <a:cubicBezTo>
                  <a:pt x="2556" y="1021"/>
                  <a:pt x="2555" y="1021"/>
                  <a:pt x="2555" y="1021"/>
                </a:cubicBezTo>
                <a:cubicBezTo>
                  <a:pt x="2550" y="1022"/>
                  <a:pt x="2546" y="1023"/>
                  <a:pt x="2542" y="1026"/>
                </a:cubicBezTo>
                <a:cubicBezTo>
                  <a:pt x="2537" y="1031"/>
                  <a:pt x="2534" y="1036"/>
                  <a:pt x="2534" y="1043"/>
                </a:cubicBezTo>
                <a:cubicBezTo>
                  <a:pt x="2534" y="1049"/>
                  <a:pt x="2536" y="1055"/>
                  <a:pt x="2539" y="1061"/>
                </a:cubicBezTo>
                <a:cubicBezTo>
                  <a:pt x="2540" y="1062"/>
                  <a:pt x="2541" y="1064"/>
                  <a:pt x="2540" y="1065"/>
                </a:cubicBezTo>
                <a:cubicBezTo>
                  <a:pt x="2540" y="1066"/>
                  <a:pt x="2540" y="1068"/>
                  <a:pt x="2539" y="1069"/>
                </a:cubicBezTo>
                <a:cubicBezTo>
                  <a:pt x="2539" y="1071"/>
                  <a:pt x="2539" y="1072"/>
                  <a:pt x="2540" y="1072"/>
                </a:cubicBezTo>
                <a:cubicBezTo>
                  <a:pt x="2543" y="1073"/>
                  <a:pt x="2546" y="1074"/>
                  <a:pt x="2549" y="1074"/>
                </a:cubicBezTo>
                <a:cubicBezTo>
                  <a:pt x="2550" y="1074"/>
                  <a:pt x="2550" y="1073"/>
                  <a:pt x="2550" y="1073"/>
                </a:cubicBezTo>
                <a:cubicBezTo>
                  <a:pt x="2551" y="1072"/>
                  <a:pt x="2551" y="1070"/>
                  <a:pt x="2552" y="1069"/>
                </a:cubicBezTo>
                <a:cubicBezTo>
                  <a:pt x="2554" y="1067"/>
                  <a:pt x="2554" y="1064"/>
                  <a:pt x="2554" y="1061"/>
                </a:cubicBezTo>
                <a:cubicBezTo>
                  <a:pt x="2554" y="1061"/>
                  <a:pt x="2554" y="1061"/>
                  <a:pt x="2554" y="1060"/>
                </a:cubicBezTo>
                <a:cubicBezTo>
                  <a:pt x="2554" y="1060"/>
                  <a:pt x="2554" y="1060"/>
                  <a:pt x="2554" y="1059"/>
                </a:cubicBezTo>
                <a:cubicBezTo>
                  <a:pt x="2554" y="1062"/>
                  <a:pt x="2556" y="1062"/>
                  <a:pt x="2557" y="1062"/>
                </a:cubicBezTo>
                <a:cubicBezTo>
                  <a:pt x="2558" y="1062"/>
                  <a:pt x="2559" y="1062"/>
                  <a:pt x="2560" y="1062"/>
                </a:cubicBezTo>
                <a:cubicBezTo>
                  <a:pt x="2563" y="1062"/>
                  <a:pt x="2566" y="1063"/>
                  <a:pt x="2566" y="1059"/>
                </a:cubicBezTo>
                <a:cubicBezTo>
                  <a:pt x="2566" y="1061"/>
                  <a:pt x="2566" y="1063"/>
                  <a:pt x="2566" y="1063"/>
                </a:cubicBezTo>
                <a:cubicBezTo>
                  <a:pt x="2565" y="1064"/>
                  <a:pt x="2564" y="1065"/>
                  <a:pt x="2563" y="1065"/>
                </a:cubicBezTo>
                <a:cubicBezTo>
                  <a:pt x="2561" y="1066"/>
                  <a:pt x="2561" y="1068"/>
                  <a:pt x="2561" y="1068"/>
                </a:cubicBezTo>
                <a:cubicBezTo>
                  <a:pt x="2563" y="1071"/>
                  <a:pt x="2564" y="1073"/>
                  <a:pt x="2565" y="1075"/>
                </a:cubicBezTo>
                <a:cubicBezTo>
                  <a:pt x="2567" y="1076"/>
                  <a:pt x="2569" y="1076"/>
                  <a:pt x="2570" y="1074"/>
                </a:cubicBezTo>
                <a:cubicBezTo>
                  <a:pt x="2571" y="1073"/>
                  <a:pt x="2572" y="1072"/>
                  <a:pt x="2572" y="1072"/>
                </a:cubicBezTo>
                <a:cubicBezTo>
                  <a:pt x="2574" y="1070"/>
                  <a:pt x="2576" y="1069"/>
                  <a:pt x="2577" y="1068"/>
                </a:cubicBezTo>
                <a:cubicBezTo>
                  <a:pt x="2581" y="1064"/>
                  <a:pt x="2583" y="1058"/>
                  <a:pt x="2585" y="1052"/>
                </a:cubicBezTo>
                <a:cubicBezTo>
                  <a:pt x="2585" y="1051"/>
                  <a:pt x="2584" y="1051"/>
                  <a:pt x="2584" y="1050"/>
                </a:cubicBezTo>
                <a:cubicBezTo>
                  <a:pt x="2583" y="1049"/>
                  <a:pt x="2582" y="1048"/>
                  <a:pt x="2581" y="1047"/>
                </a:cubicBezTo>
                <a:close/>
                <a:moveTo>
                  <a:pt x="2534" y="1054"/>
                </a:moveTo>
                <a:cubicBezTo>
                  <a:pt x="2533" y="1055"/>
                  <a:pt x="2531" y="1055"/>
                  <a:pt x="2530" y="1057"/>
                </a:cubicBezTo>
                <a:cubicBezTo>
                  <a:pt x="2530" y="1057"/>
                  <a:pt x="2529" y="1058"/>
                  <a:pt x="2529" y="1059"/>
                </a:cubicBezTo>
                <a:cubicBezTo>
                  <a:pt x="2529" y="1061"/>
                  <a:pt x="2534" y="1066"/>
                  <a:pt x="2537" y="1065"/>
                </a:cubicBezTo>
                <a:cubicBezTo>
                  <a:pt x="2538" y="1065"/>
                  <a:pt x="2539" y="1064"/>
                  <a:pt x="2538" y="1063"/>
                </a:cubicBezTo>
                <a:cubicBezTo>
                  <a:pt x="2537" y="1059"/>
                  <a:pt x="2535" y="1057"/>
                  <a:pt x="2534" y="1054"/>
                </a:cubicBezTo>
                <a:close/>
                <a:moveTo>
                  <a:pt x="2586" y="1056"/>
                </a:moveTo>
                <a:cubicBezTo>
                  <a:pt x="2584" y="1061"/>
                  <a:pt x="2581" y="1065"/>
                  <a:pt x="2579" y="1069"/>
                </a:cubicBezTo>
                <a:cubicBezTo>
                  <a:pt x="2582" y="1069"/>
                  <a:pt x="2584" y="1070"/>
                  <a:pt x="2587" y="1069"/>
                </a:cubicBezTo>
                <a:cubicBezTo>
                  <a:pt x="2587" y="1069"/>
                  <a:pt x="2588" y="1068"/>
                  <a:pt x="2588" y="1068"/>
                </a:cubicBezTo>
                <a:cubicBezTo>
                  <a:pt x="2588" y="1065"/>
                  <a:pt x="2588" y="1063"/>
                  <a:pt x="2587" y="1060"/>
                </a:cubicBezTo>
                <a:cubicBezTo>
                  <a:pt x="2587" y="1059"/>
                  <a:pt x="2586" y="1057"/>
                  <a:pt x="2586" y="1056"/>
                </a:cubicBezTo>
                <a:close/>
                <a:moveTo>
                  <a:pt x="2534" y="1036"/>
                </a:moveTo>
                <a:cubicBezTo>
                  <a:pt x="2533" y="1036"/>
                  <a:pt x="2532" y="1036"/>
                  <a:pt x="2532" y="1036"/>
                </a:cubicBezTo>
                <a:cubicBezTo>
                  <a:pt x="2531" y="1036"/>
                  <a:pt x="2530" y="1036"/>
                  <a:pt x="2530" y="1036"/>
                </a:cubicBezTo>
                <a:cubicBezTo>
                  <a:pt x="2530" y="1036"/>
                  <a:pt x="2529" y="1035"/>
                  <a:pt x="2529" y="1034"/>
                </a:cubicBezTo>
                <a:cubicBezTo>
                  <a:pt x="2530" y="1032"/>
                  <a:pt x="2530" y="1030"/>
                  <a:pt x="2531" y="1028"/>
                </a:cubicBezTo>
                <a:cubicBezTo>
                  <a:pt x="2531" y="1028"/>
                  <a:pt x="2531" y="1028"/>
                  <a:pt x="2530" y="1028"/>
                </a:cubicBezTo>
                <a:cubicBezTo>
                  <a:pt x="2530" y="1029"/>
                  <a:pt x="2528" y="1030"/>
                  <a:pt x="2528" y="1031"/>
                </a:cubicBezTo>
                <a:cubicBezTo>
                  <a:pt x="2527" y="1032"/>
                  <a:pt x="2528" y="1037"/>
                  <a:pt x="2530" y="1038"/>
                </a:cubicBezTo>
                <a:cubicBezTo>
                  <a:pt x="2532" y="1039"/>
                  <a:pt x="2534" y="1038"/>
                  <a:pt x="2534" y="1036"/>
                </a:cubicBezTo>
                <a:close/>
                <a:moveTo>
                  <a:pt x="2533" y="1054"/>
                </a:moveTo>
                <a:cubicBezTo>
                  <a:pt x="2532" y="1055"/>
                  <a:pt x="2531" y="1056"/>
                  <a:pt x="2530" y="1057"/>
                </a:cubicBezTo>
                <a:cubicBezTo>
                  <a:pt x="2529" y="1057"/>
                  <a:pt x="2529" y="1058"/>
                  <a:pt x="2529" y="1059"/>
                </a:cubicBezTo>
                <a:cubicBezTo>
                  <a:pt x="2529" y="1062"/>
                  <a:pt x="2533" y="1066"/>
                  <a:pt x="2536" y="1066"/>
                </a:cubicBezTo>
                <a:cubicBezTo>
                  <a:pt x="2538" y="1066"/>
                  <a:pt x="2539" y="1064"/>
                  <a:pt x="2538" y="1063"/>
                </a:cubicBezTo>
                <a:cubicBezTo>
                  <a:pt x="2536" y="1060"/>
                  <a:pt x="2535" y="1057"/>
                  <a:pt x="2533" y="1054"/>
                </a:cubicBezTo>
                <a:close/>
                <a:moveTo>
                  <a:pt x="2586" y="1056"/>
                </a:moveTo>
                <a:cubicBezTo>
                  <a:pt x="2584" y="1061"/>
                  <a:pt x="2581" y="1065"/>
                  <a:pt x="2579" y="1069"/>
                </a:cubicBezTo>
                <a:cubicBezTo>
                  <a:pt x="2582" y="1069"/>
                  <a:pt x="2584" y="1070"/>
                  <a:pt x="2587" y="1069"/>
                </a:cubicBezTo>
                <a:cubicBezTo>
                  <a:pt x="2587" y="1069"/>
                  <a:pt x="2588" y="1068"/>
                  <a:pt x="2588" y="1068"/>
                </a:cubicBezTo>
                <a:cubicBezTo>
                  <a:pt x="2588" y="1065"/>
                  <a:pt x="2588" y="1063"/>
                  <a:pt x="2587" y="1060"/>
                </a:cubicBezTo>
                <a:cubicBezTo>
                  <a:pt x="2587" y="1059"/>
                  <a:pt x="2586" y="1057"/>
                  <a:pt x="2586" y="1056"/>
                </a:cubicBezTo>
                <a:close/>
                <a:moveTo>
                  <a:pt x="2533" y="1036"/>
                </a:moveTo>
                <a:cubicBezTo>
                  <a:pt x="2533" y="1036"/>
                  <a:pt x="2532" y="1037"/>
                  <a:pt x="2531" y="1037"/>
                </a:cubicBezTo>
                <a:cubicBezTo>
                  <a:pt x="2531" y="1037"/>
                  <a:pt x="2530" y="1037"/>
                  <a:pt x="2530" y="1036"/>
                </a:cubicBezTo>
                <a:cubicBezTo>
                  <a:pt x="2529" y="1036"/>
                  <a:pt x="2529" y="1035"/>
                  <a:pt x="2529" y="1034"/>
                </a:cubicBezTo>
                <a:cubicBezTo>
                  <a:pt x="2530" y="1032"/>
                  <a:pt x="2530" y="1030"/>
                  <a:pt x="2531" y="1028"/>
                </a:cubicBezTo>
                <a:cubicBezTo>
                  <a:pt x="2531" y="1028"/>
                  <a:pt x="2531" y="1028"/>
                  <a:pt x="2530" y="1028"/>
                </a:cubicBezTo>
                <a:cubicBezTo>
                  <a:pt x="2529" y="1029"/>
                  <a:pt x="2528" y="1030"/>
                  <a:pt x="2527" y="1031"/>
                </a:cubicBezTo>
                <a:cubicBezTo>
                  <a:pt x="2527" y="1032"/>
                  <a:pt x="2528" y="1037"/>
                  <a:pt x="2530" y="1038"/>
                </a:cubicBezTo>
                <a:cubicBezTo>
                  <a:pt x="2531" y="1039"/>
                  <a:pt x="2533" y="1038"/>
                  <a:pt x="2533" y="1036"/>
                </a:cubicBezTo>
                <a:close/>
                <a:moveTo>
                  <a:pt x="2586" y="1028"/>
                </a:moveTo>
                <a:cubicBezTo>
                  <a:pt x="2589" y="1024"/>
                  <a:pt x="2589" y="1024"/>
                  <a:pt x="2593" y="1023"/>
                </a:cubicBezTo>
                <a:cubicBezTo>
                  <a:pt x="2593" y="1025"/>
                  <a:pt x="2594" y="1026"/>
                  <a:pt x="2595" y="1026"/>
                </a:cubicBezTo>
                <a:cubicBezTo>
                  <a:pt x="2593" y="1027"/>
                  <a:pt x="2591" y="1029"/>
                  <a:pt x="2589" y="1030"/>
                </a:cubicBezTo>
                <a:cubicBezTo>
                  <a:pt x="2588" y="1029"/>
                  <a:pt x="2588" y="1028"/>
                  <a:pt x="2587" y="1027"/>
                </a:cubicBezTo>
                <a:cubicBezTo>
                  <a:pt x="2587" y="1027"/>
                  <a:pt x="2586" y="1027"/>
                  <a:pt x="2586" y="1028"/>
                </a:cubicBezTo>
                <a:close/>
                <a:moveTo>
                  <a:pt x="2591" y="1027"/>
                </a:moveTo>
                <a:cubicBezTo>
                  <a:pt x="2591" y="1027"/>
                  <a:pt x="2590" y="1026"/>
                  <a:pt x="2589" y="1026"/>
                </a:cubicBezTo>
                <a:cubicBezTo>
                  <a:pt x="2589" y="1026"/>
                  <a:pt x="2588" y="1027"/>
                  <a:pt x="2588" y="1028"/>
                </a:cubicBezTo>
                <a:cubicBezTo>
                  <a:pt x="2588" y="1028"/>
                  <a:pt x="2589" y="1028"/>
                  <a:pt x="2589" y="1029"/>
                </a:cubicBezTo>
                <a:cubicBezTo>
                  <a:pt x="2590" y="1028"/>
                  <a:pt x="2590" y="1028"/>
                  <a:pt x="2591" y="1027"/>
                </a:cubicBezTo>
                <a:close/>
                <a:moveTo>
                  <a:pt x="2573" y="1018"/>
                </a:moveTo>
                <a:cubicBezTo>
                  <a:pt x="2566" y="1017"/>
                  <a:pt x="2563" y="1019"/>
                  <a:pt x="2562" y="1027"/>
                </a:cubicBezTo>
                <a:cubicBezTo>
                  <a:pt x="2563" y="1025"/>
                  <a:pt x="2564" y="1023"/>
                  <a:pt x="2566" y="1020"/>
                </a:cubicBezTo>
                <a:cubicBezTo>
                  <a:pt x="2566" y="1020"/>
                  <a:pt x="2566" y="1020"/>
                  <a:pt x="2566" y="1020"/>
                </a:cubicBezTo>
                <a:cubicBezTo>
                  <a:pt x="2566" y="1022"/>
                  <a:pt x="2566" y="1022"/>
                  <a:pt x="2566" y="1023"/>
                </a:cubicBezTo>
                <a:cubicBezTo>
                  <a:pt x="2568" y="1020"/>
                  <a:pt x="2569" y="1018"/>
                  <a:pt x="2573" y="1018"/>
                </a:cubicBezTo>
                <a:close/>
                <a:moveTo>
                  <a:pt x="2616" y="1019"/>
                </a:moveTo>
                <a:cubicBezTo>
                  <a:pt x="2614" y="1020"/>
                  <a:pt x="2612" y="1022"/>
                  <a:pt x="2611" y="1023"/>
                </a:cubicBezTo>
                <a:cubicBezTo>
                  <a:pt x="2613" y="1024"/>
                  <a:pt x="2615" y="1022"/>
                  <a:pt x="2616" y="1019"/>
                </a:cubicBezTo>
                <a:close/>
                <a:moveTo>
                  <a:pt x="2583" y="1021"/>
                </a:moveTo>
                <a:cubicBezTo>
                  <a:pt x="2584" y="1020"/>
                  <a:pt x="2585" y="1019"/>
                  <a:pt x="2587" y="1017"/>
                </a:cubicBezTo>
                <a:cubicBezTo>
                  <a:pt x="2583" y="1019"/>
                  <a:pt x="2582" y="1019"/>
                  <a:pt x="2583" y="1021"/>
                </a:cubicBezTo>
                <a:close/>
                <a:moveTo>
                  <a:pt x="2593" y="1042"/>
                </a:moveTo>
                <a:cubicBezTo>
                  <a:pt x="2591" y="1043"/>
                  <a:pt x="2590" y="1044"/>
                  <a:pt x="2590" y="1044"/>
                </a:cubicBezTo>
                <a:cubicBezTo>
                  <a:pt x="2591" y="1044"/>
                  <a:pt x="2592" y="1043"/>
                  <a:pt x="2593" y="1042"/>
                </a:cubicBezTo>
                <a:close/>
                <a:moveTo>
                  <a:pt x="2591" y="1027"/>
                </a:moveTo>
                <a:cubicBezTo>
                  <a:pt x="2591" y="1027"/>
                  <a:pt x="2590" y="1026"/>
                  <a:pt x="2590" y="1026"/>
                </a:cubicBezTo>
                <a:cubicBezTo>
                  <a:pt x="2589" y="1026"/>
                  <a:pt x="2588" y="1027"/>
                  <a:pt x="2588" y="1027"/>
                </a:cubicBezTo>
                <a:cubicBezTo>
                  <a:pt x="2588" y="1028"/>
                  <a:pt x="2589" y="1028"/>
                  <a:pt x="2589" y="1029"/>
                </a:cubicBezTo>
                <a:cubicBezTo>
                  <a:pt x="2590" y="1028"/>
                  <a:pt x="2590" y="1028"/>
                  <a:pt x="2591" y="1027"/>
                </a:cubicBezTo>
                <a:close/>
                <a:moveTo>
                  <a:pt x="3246" y="1005"/>
                </a:moveTo>
                <a:cubicBezTo>
                  <a:pt x="3246" y="1005"/>
                  <a:pt x="3246" y="1005"/>
                  <a:pt x="3246" y="1005"/>
                </a:cubicBezTo>
                <a:cubicBezTo>
                  <a:pt x="3240" y="1005"/>
                  <a:pt x="3240" y="1005"/>
                  <a:pt x="3240" y="1005"/>
                </a:cubicBezTo>
                <a:cubicBezTo>
                  <a:pt x="3238" y="1006"/>
                  <a:pt x="3237" y="1007"/>
                  <a:pt x="3235" y="1008"/>
                </a:cubicBezTo>
                <a:cubicBezTo>
                  <a:pt x="3233" y="1010"/>
                  <a:pt x="3232" y="1010"/>
                  <a:pt x="3229" y="1011"/>
                </a:cubicBezTo>
                <a:cubicBezTo>
                  <a:pt x="3228" y="1013"/>
                  <a:pt x="3226" y="1013"/>
                  <a:pt x="3224" y="1014"/>
                </a:cubicBezTo>
                <a:cubicBezTo>
                  <a:pt x="3222" y="1015"/>
                  <a:pt x="3220" y="1015"/>
                  <a:pt x="3218" y="1015"/>
                </a:cubicBezTo>
                <a:cubicBezTo>
                  <a:pt x="3218" y="1015"/>
                  <a:pt x="3218" y="1015"/>
                  <a:pt x="3218" y="1026"/>
                </a:cubicBezTo>
                <a:cubicBezTo>
                  <a:pt x="3221" y="1025"/>
                  <a:pt x="3224" y="1024"/>
                  <a:pt x="3227" y="1023"/>
                </a:cubicBezTo>
                <a:cubicBezTo>
                  <a:pt x="3229" y="1022"/>
                  <a:pt x="3232" y="1021"/>
                  <a:pt x="3234" y="1019"/>
                </a:cubicBezTo>
                <a:cubicBezTo>
                  <a:pt x="3234" y="1019"/>
                  <a:pt x="3234" y="1019"/>
                  <a:pt x="3234" y="1078"/>
                </a:cubicBezTo>
                <a:cubicBezTo>
                  <a:pt x="3234" y="1078"/>
                  <a:pt x="3234" y="1078"/>
                  <a:pt x="3246" y="1078"/>
                </a:cubicBezTo>
                <a:cubicBezTo>
                  <a:pt x="3246" y="1078"/>
                  <a:pt x="3246" y="1078"/>
                  <a:pt x="3246" y="1005"/>
                </a:cubicBezTo>
                <a:close/>
                <a:moveTo>
                  <a:pt x="3293" y="1005"/>
                </a:moveTo>
                <a:cubicBezTo>
                  <a:pt x="3293" y="1005"/>
                  <a:pt x="3293" y="1005"/>
                  <a:pt x="3293" y="1005"/>
                </a:cubicBezTo>
                <a:cubicBezTo>
                  <a:pt x="3288" y="1005"/>
                  <a:pt x="3288" y="1005"/>
                  <a:pt x="3288" y="1005"/>
                </a:cubicBezTo>
                <a:cubicBezTo>
                  <a:pt x="3286" y="1006"/>
                  <a:pt x="3284" y="1007"/>
                  <a:pt x="3282" y="1008"/>
                </a:cubicBezTo>
                <a:cubicBezTo>
                  <a:pt x="3281" y="1010"/>
                  <a:pt x="3278" y="1010"/>
                  <a:pt x="3277" y="1011"/>
                </a:cubicBezTo>
                <a:cubicBezTo>
                  <a:pt x="3275" y="1013"/>
                  <a:pt x="3273" y="1013"/>
                  <a:pt x="3272" y="1014"/>
                </a:cubicBezTo>
                <a:cubicBezTo>
                  <a:pt x="3269" y="1015"/>
                  <a:pt x="3268" y="1015"/>
                  <a:pt x="3266" y="1015"/>
                </a:cubicBezTo>
                <a:cubicBezTo>
                  <a:pt x="3266" y="1015"/>
                  <a:pt x="3266" y="1015"/>
                  <a:pt x="3266" y="1026"/>
                </a:cubicBezTo>
                <a:cubicBezTo>
                  <a:pt x="3269" y="1025"/>
                  <a:pt x="3272" y="1024"/>
                  <a:pt x="3274" y="1023"/>
                </a:cubicBezTo>
                <a:cubicBezTo>
                  <a:pt x="3277" y="1022"/>
                  <a:pt x="3279" y="1021"/>
                  <a:pt x="3281" y="1019"/>
                </a:cubicBezTo>
                <a:cubicBezTo>
                  <a:pt x="3281" y="1019"/>
                  <a:pt x="3281" y="1019"/>
                  <a:pt x="3281" y="1078"/>
                </a:cubicBezTo>
                <a:cubicBezTo>
                  <a:pt x="3281" y="1078"/>
                  <a:pt x="3281" y="1078"/>
                  <a:pt x="3293" y="1078"/>
                </a:cubicBezTo>
                <a:cubicBezTo>
                  <a:pt x="3293" y="1078"/>
                  <a:pt x="3293" y="1078"/>
                  <a:pt x="3293" y="1005"/>
                </a:cubicBezTo>
                <a:close/>
                <a:moveTo>
                  <a:pt x="3340" y="1005"/>
                </a:moveTo>
                <a:cubicBezTo>
                  <a:pt x="3340" y="1005"/>
                  <a:pt x="3340" y="1005"/>
                  <a:pt x="3340" y="1005"/>
                </a:cubicBezTo>
                <a:cubicBezTo>
                  <a:pt x="3335" y="1005"/>
                  <a:pt x="3335" y="1005"/>
                  <a:pt x="3335" y="1005"/>
                </a:cubicBezTo>
                <a:cubicBezTo>
                  <a:pt x="3333" y="1006"/>
                  <a:pt x="3332" y="1007"/>
                  <a:pt x="3329" y="1008"/>
                </a:cubicBezTo>
                <a:cubicBezTo>
                  <a:pt x="3328" y="1010"/>
                  <a:pt x="3326" y="1010"/>
                  <a:pt x="3324" y="1011"/>
                </a:cubicBezTo>
                <a:cubicBezTo>
                  <a:pt x="3322" y="1012"/>
                  <a:pt x="3321" y="1013"/>
                  <a:pt x="3318" y="1013"/>
                </a:cubicBezTo>
                <a:cubicBezTo>
                  <a:pt x="3317" y="1014"/>
                  <a:pt x="3315" y="1015"/>
                  <a:pt x="3313" y="1015"/>
                </a:cubicBezTo>
                <a:cubicBezTo>
                  <a:pt x="3313" y="1015"/>
                  <a:pt x="3313" y="1015"/>
                  <a:pt x="3313" y="1026"/>
                </a:cubicBezTo>
                <a:cubicBezTo>
                  <a:pt x="3316" y="1025"/>
                  <a:pt x="3319" y="1023"/>
                  <a:pt x="3321" y="1023"/>
                </a:cubicBezTo>
                <a:cubicBezTo>
                  <a:pt x="3324" y="1022"/>
                  <a:pt x="3326" y="1021"/>
                  <a:pt x="3328" y="1019"/>
                </a:cubicBezTo>
                <a:cubicBezTo>
                  <a:pt x="3328" y="1019"/>
                  <a:pt x="3328" y="1019"/>
                  <a:pt x="3328" y="1078"/>
                </a:cubicBezTo>
                <a:cubicBezTo>
                  <a:pt x="3328" y="1078"/>
                  <a:pt x="3328" y="1078"/>
                  <a:pt x="3340" y="1078"/>
                </a:cubicBezTo>
                <a:cubicBezTo>
                  <a:pt x="3340" y="1078"/>
                  <a:pt x="3340" y="1078"/>
                  <a:pt x="3340" y="1005"/>
                </a:cubicBezTo>
                <a:close/>
                <a:moveTo>
                  <a:pt x="3550" y="909"/>
                </a:moveTo>
                <a:cubicBezTo>
                  <a:pt x="3550" y="909"/>
                  <a:pt x="3550" y="909"/>
                  <a:pt x="3550" y="909"/>
                </a:cubicBezTo>
                <a:cubicBezTo>
                  <a:pt x="3545" y="909"/>
                  <a:pt x="3545" y="909"/>
                  <a:pt x="3545" y="909"/>
                </a:cubicBezTo>
                <a:cubicBezTo>
                  <a:pt x="3543" y="911"/>
                  <a:pt x="3542" y="912"/>
                  <a:pt x="3539" y="913"/>
                </a:cubicBezTo>
                <a:cubicBezTo>
                  <a:pt x="3538" y="915"/>
                  <a:pt x="3536" y="915"/>
                  <a:pt x="3534" y="916"/>
                </a:cubicBezTo>
                <a:cubicBezTo>
                  <a:pt x="3532" y="917"/>
                  <a:pt x="3530" y="917"/>
                  <a:pt x="3529" y="918"/>
                </a:cubicBezTo>
                <a:cubicBezTo>
                  <a:pt x="3527" y="919"/>
                  <a:pt x="3525" y="920"/>
                  <a:pt x="3523" y="920"/>
                </a:cubicBezTo>
                <a:cubicBezTo>
                  <a:pt x="3523" y="920"/>
                  <a:pt x="3523" y="920"/>
                  <a:pt x="3523" y="931"/>
                </a:cubicBezTo>
                <a:cubicBezTo>
                  <a:pt x="3526" y="930"/>
                  <a:pt x="3529" y="928"/>
                  <a:pt x="3531" y="928"/>
                </a:cubicBezTo>
                <a:cubicBezTo>
                  <a:pt x="3534" y="927"/>
                  <a:pt x="3536" y="925"/>
                  <a:pt x="3539" y="924"/>
                </a:cubicBezTo>
                <a:cubicBezTo>
                  <a:pt x="3539" y="924"/>
                  <a:pt x="3539" y="924"/>
                  <a:pt x="3539" y="983"/>
                </a:cubicBezTo>
                <a:cubicBezTo>
                  <a:pt x="3539" y="983"/>
                  <a:pt x="3539" y="983"/>
                  <a:pt x="3550" y="983"/>
                </a:cubicBezTo>
                <a:cubicBezTo>
                  <a:pt x="3550" y="983"/>
                  <a:pt x="3550" y="983"/>
                  <a:pt x="3550" y="909"/>
                </a:cubicBezTo>
                <a:close/>
                <a:moveTo>
                  <a:pt x="3596" y="909"/>
                </a:moveTo>
                <a:cubicBezTo>
                  <a:pt x="3596" y="909"/>
                  <a:pt x="3596" y="909"/>
                  <a:pt x="3596" y="909"/>
                </a:cubicBezTo>
                <a:cubicBezTo>
                  <a:pt x="3591" y="909"/>
                  <a:pt x="3591" y="909"/>
                  <a:pt x="3591" y="909"/>
                </a:cubicBezTo>
                <a:cubicBezTo>
                  <a:pt x="3589" y="911"/>
                  <a:pt x="3588" y="912"/>
                  <a:pt x="3586" y="913"/>
                </a:cubicBezTo>
                <a:cubicBezTo>
                  <a:pt x="3584" y="915"/>
                  <a:pt x="3582" y="915"/>
                  <a:pt x="3581" y="916"/>
                </a:cubicBezTo>
                <a:cubicBezTo>
                  <a:pt x="3579" y="917"/>
                  <a:pt x="3577" y="918"/>
                  <a:pt x="3576" y="919"/>
                </a:cubicBezTo>
                <a:cubicBezTo>
                  <a:pt x="3574" y="920"/>
                  <a:pt x="3572" y="920"/>
                  <a:pt x="3570" y="920"/>
                </a:cubicBezTo>
                <a:cubicBezTo>
                  <a:pt x="3570" y="920"/>
                  <a:pt x="3570" y="920"/>
                  <a:pt x="3570" y="931"/>
                </a:cubicBezTo>
                <a:cubicBezTo>
                  <a:pt x="3573" y="930"/>
                  <a:pt x="3576" y="929"/>
                  <a:pt x="3578" y="928"/>
                </a:cubicBezTo>
                <a:cubicBezTo>
                  <a:pt x="3581" y="927"/>
                  <a:pt x="3583" y="925"/>
                  <a:pt x="3585" y="924"/>
                </a:cubicBezTo>
                <a:cubicBezTo>
                  <a:pt x="3585" y="924"/>
                  <a:pt x="3585" y="924"/>
                  <a:pt x="3585" y="983"/>
                </a:cubicBezTo>
                <a:cubicBezTo>
                  <a:pt x="3585" y="983"/>
                  <a:pt x="3585" y="983"/>
                  <a:pt x="3596" y="983"/>
                </a:cubicBezTo>
                <a:cubicBezTo>
                  <a:pt x="3596" y="983"/>
                  <a:pt x="3596" y="983"/>
                  <a:pt x="3596" y="909"/>
                </a:cubicBezTo>
                <a:close/>
                <a:moveTo>
                  <a:pt x="3643" y="909"/>
                </a:moveTo>
                <a:cubicBezTo>
                  <a:pt x="3643" y="909"/>
                  <a:pt x="3643" y="909"/>
                  <a:pt x="3643" y="909"/>
                </a:cubicBezTo>
                <a:cubicBezTo>
                  <a:pt x="3638" y="909"/>
                  <a:pt x="3638" y="909"/>
                  <a:pt x="3638" y="909"/>
                </a:cubicBezTo>
                <a:cubicBezTo>
                  <a:pt x="3636" y="911"/>
                  <a:pt x="3635" y="912"/>
                  <a:pt x="3632" y="913"/>
                </a:cubicBezTo>
                <a:cubicBezTo>
                  <a:pt x="3631" y="915"/>
                  <a:pt x="3629" y="915"/>
                  <a:pt x="3627" y="916"/>
                </a:cubicBezTo>
                <a:cubicBezTo>
                  <a:pt x="3625" y="917"/>
                  <a:pt x="3624" y="918"/>
                  <a:pt x="3621" y="919"/>
                </a:cubicBezTo>
                <a:cubicBezTo>
                  <a:pt x="3620" y="920"/>
                  <a:pt x="3618" y="920"/>
                  <a:pt x="3616" y="920"/>
                </a:cubicBezTo>
                <a:cubicBezTo>
                  <a:pt x="3616" y="920"/>
                  <a:pt x="3616" y="920"/>
                  <a:pt x="3616" y="931"/>
                </a:cubicBezTo>
                <a:cubicBezTo>
                  <a:pt x="3619" y="930"/>
                  <a:pt x="3622" y="929"/>
                  <a:pt x="3624" y="928"/>
                </a:cubicBezTo>
                <a:cubicBezTo>
                  <a:pt x="3626" y="927"/>
                  <a:pt x="3629" y="925"/>
                  <a:pt x="3631" y="924"/>
                </a:cubicBezTo>
                <a:cubicBezTo>
                  <a:pt x="3631" y="924"/>
                  <a:pt x="3631" y="924"/>
                  <a:pt x="3631" y="983"/>
                </a:cubicBezTo>
                <a:cubicBezTo>
                  <a:pt x="3631" y="983"/>
                  <a:pt x="3631" y="983"/>
                  <a:pt x="3643" y="983"/>
                </a:cubicBezTo>
                <a:cubicBezTo>
                  <a:pt x="3643" y="983"/>
                  <a:pt x="3643" y="983"/>
                  <a:pt x="3643" y="909"/>
                </a:cubicBezTo>
                <a:close/>
                <a:moveTo>
                  <a:pt x="3689" y="909"/>
                </a:moveTo>
                <a:cubicBezTo>
                  <a:pt x="3689" y="909"/>
                  <a:pt x="3689" y="909"/>
                  <a:pt x="3689" y="909"/>
                </a:cubicBezTo>
                <a:cubicBezTo>
                  <a:pt x="3684" y="909"/>
                  <a:pt x="3684" y="909"/>
                  <a:pt x="3684" y="909"/>
                </a:cubicBezTo>
                <a:cubicBezTo>
                  <a:pt x="3682" y="911"/>
                  <a:pt x="3680" y="912"/>
                  <a:pt x="3678" y="913"/>
                </a:cubicBezTo>
                <a:cubicBezTo>
                  <a:pt x="3677" y="915"/>
                  <a:pt x="3675" y="915"/>
                  <a:pt x="3673" y="916"/>
                </a:cubicBezTo>
                <a:cubicBezTo>
                  <a:pt x="3672" y="917"/>
                  <a:pt x="3670" y="918"/>
                  <a:pt x="3668" y="919"/>
                </a:cubicBezTo>
                <a:cubicBezTo>
                  <a:pt x="3666" y="920"/>
                  <a:pt x="3664" y="920"/>
                  <a:pt x="3662" y="920"/>
                </a:cubicBezTo>
                <a:cubicBezTo>
                  <a:pt x="3662" y="920"/>
                  <a:pt x="3662" y="920"/>
                  <a:pt x="3662" y="931"/>
                </a:cubicBezTo>
                <a:cubicBezTo>
                  <a:pt x="3665" y="930"/>
                  <a:pt x="3668" y="929"/>
                  <a:pt x="3670" y="928"/>
                </a:cubicBezTo>
                <a:cubicBezTo>
                  <a:pt x="3673" y="927"/>
                  <a:pt x="3675" y="925"/>
                  <a:pt x="3678" y="924"/>
                </a:cubicBezTo>
                <a:cubicBezTo>
                  <a:pt x="3678" y="924"/>
                  <a:pt x="3678" y="924"/>
                  <a:pt x="3678" y="983"/>
                </a:cubicBezTo>
                <a:cubicBezTo>
                  <a:pt x="3678" y="983"/>
                  <a:pt x="3678" y="983"/>
                  <a:pt x="3689" y="983"/>
                </a:cubicBezTo>
                <a:cubicBezTo>
                  <a:pt x="3689" y="983"/>
                  <a:pt x="3689" y="983"/>
                  <a:pt x="3689" y="909"/>
                </a:cubicBezTo>
                <a:close/>
                <a:moveTo>
                  <a:pt x="3811" y="909"/>
                </a:moveTo>
                <a:cubicBezTo>
                  <a:pt x="3811" y="909"/>
                  <a:pt x="3811" y="909"/>
                  <a:pt x="3811" y="909"/>
                </a:cubicBezTo>
                <a:cubicBezTo>
                  <a:pt x="3806" y="909"/>
                  <a:pt x="3806" y="909"/>
                  <a:pt x="3806" y="909"/>
                </a:cubicBezTo>
                <a:cubicBezTo>
                  <a:pt x="3804" y="911"/>
                  <a:pt x="3802" y="912"/>
                  <a:pt x="3800" y="913"/>
                </a:cubicBezTo>
                <a:cubicBezTo>
                  <a:pt x="3798" y="915"/>
                  <a:pt x="3797" y="915"/>
                  <a:pt x="3795" y="916"/>
                </a:cubicBezTo>
                <a:cubicBezTo>
                  <a:pt x="3793" y="917"/>
                  <a:pt x="3791" y="918"/>
                  <a:pt x="3790" y="919"/>
                </a:cubicBezTo>
                <a:cubicBezTo>
                  <a:pt x="3787" y="920"/>
                  <a:pt x="3786" y="920"/>
                  <a:pt x="3784" y="920"/>
                </a:cubicBezTo>
                <a:cubicBezTo>
                  <a:pt x="3784" y="920"/>
                  <a:pt x="3784" y="920"/>
                  <a:pt x="3784" y="931"/>
                </a:cubicBezTo>
                <a:cubicBezTo>
                  <a:pt x="3787" y="930"/>
                  <a:pt x="3790" y="929"/>
                  <a:pt x="3793" y="928"/>
                </a:cubicBezTo>
                <a:cubicBezTo>
                  <a:pt x="3795" y="927"/>
                  <a:pt x="3797" y="925"/>
                  <a:pt x="3799" y="924"/>
                </a:cubicBezTo>
                <a:cubicBezTo>
                  <a:pt x="3799" y="924"/>
                  <a:pt x="3799" y="924"/>
                  <a:pt x="3799" y="983"/>
                </a:cubicBezTo>
                <a:cubicBezTo>
                  <a:pt x="3799" y="983"/>
                  <a:pt x="3799" y="983"/>
                  <a:pt x="3811" y="983"/>
                </a:cubicBezTo>
                <a:cubicBezTo>
                  <a:pt x="3811" y="983"/>
                  <a:pt x="3811" y="983"/>
                  <a:pt x="3811" y="909"/>
                </a:cubicBezTo>
                <a:close/>
                <a:moveTo>
                  <a:pt x="3858" y="909"/>
                </a:moveTo>
                <a:cubicBezTo>
                  <a:pt x="3858" y="909"/>
                  <a:pt x="3858" y="909"/>
                  <a:pt x="3858" y="909"/>
                </a:cubicBezTo>
                <a:cubicBezTo>
                  <a:pt x="3853" y="909"/>
                  <a:pt x="3853" y="909"/>
                  <a:pt x="3853" y="909"/>
                </a:cubicBezTo>
                <a:cubicBezTo>
                  <a:pt x="3850" y="911"/>
                  <a:pt x="3849" y="912"/>
                  <a:pt x="3847" y="913"/>
                </a:cubicBezTo>
                <a:cubicBezTo>
                  <a:pt x="3845" y="915"/>
                  <a:pt x="3843" y="915"/>
                  <a:pt x="3842" y="916"/>
                </a:cubicBezTo>
                <a:cubicBezTo>
                  <a:pt x="3840" y="917"/>
                  <a:pt x="3838" y="918"/>
                  <a:pt x="3837" y="919"/>
                </a:cubicBezTo>
                <a:cubicBezTo>
                  <a:pt x="3834" y="920"/>
                  <a:pt x="3833" y="920"/>
                  <a:pt x="3831" y="920"/>
                </a:cubicBezTo>
                <a:cubicBezTo>
                  <a:pt x="3831" y="920"/>
                  <a:pt x="3831" y="920"/>
                  <a:pt x="3831" y="931"/>
                </a:cubicBezTo>
                <a:cubicBezTo>
                  <a:pt x="3834" y="930"/>
                  <a:pt x="3837" y="929"/>
                  <a:pt x="3839" y="928"/>
                </a:cubicBezTo>
                <a:cubicBezTo>
                  <a:pt x="3842" y="927"/>
                  <a:pt x="3844" y="925"/>
                  <a:pt x="3846" y="924"/>
                </a:cubicBezTo>
                <a:cubicBezTo>
                  <a:pt x="3846" y="924"/>
                  <a:pt x="3846" y="924"/>
                  <a:pt x="3846" y="983"/>
                </a:cubicBezTo>
                <a:cubicBezTo>
                  <a:pt x="3846" y="983"/>
                  <a:pt x="3846" y="983"/>
                  <a:pt x="3858" y="983"/>
                </a:cubicBezTo>
                <a:cubicBezTo>
                  <a:pt x="3858" y="983"/>
                  <a:pt x="3858" y="983"/>
                  <a:pt x="3858" y="909"/>
                </a:cubicBezTo>
                <a:close/>
                <a:moveTo>
                  <a:pt x="3709" y="942"/>
                </a:moveTo>
                <a:cubicBezTo>
                  <a:pt x="3709" y="942"/>
                  <a:pt x="3709" y="942"/>
                  <a:pt x="3709" y="942"/>
                </a:cubicBezTo>
                <a:cubicBezTo>
                  <a:pt x="3709" y="950"/>
                  <a:pt x="3709" y="950"/>
                  <a:pt x="3709" y="950"/>
                </a:cubicBezTo>
                <a:cubicBezTo>
                  <a:pt x="3715" y="950"/>
                  <a:pt x="3716" y="953"/>
                  <a:pt x="3716" y="956"/>
                </a:cubicBezTo>
                <a:cubicBezTo>
                  <a:pt x="3716" y="958"/>
                  <a:pt x="3716" y="960"/>
                  <a:pt x="3716" y="963"/>
                </a:cubicBezTo>
                <a:cubicBezTo>
                  <a:pt x="3715" y="966"/>
                  <a:pt x="3715" y="968"/>
                  <a:pt x="3715" y="970"/>
                </a:cubicBezTo>
                <a:cubicBezTo>
                  <a:pt x="3715" y="980"/>
                  <a:pt x="3721" y="983"/>
                  <a:pt x="3730" y="983"/>
                </a:cubicBezTo>
                <a:cubicBezTo>
                  <a:pt x="3730" y="983"/>
                  <a:pt x="3730" y="983"/>
                  <a:pt x="3733" y="983"/>
                </a:cubicBezTo>
                <a:cubicBezTo>
                  <a:pt x="3733" y="983"/>
                  <a:pt x="3733" y="983"/>
                  <a:pt x="3733" y="974"/>
                </a:cubicBezTo>
                <a:cubicBezTo>
                  <a:pt x="3733" y="974"/>
                  <a:pt x="3733" y="974"/>
                  <a:pt x="3732" y="974"/>
                </a:cubicBezTo>
                <a:cubicBezTo>
                  <a:pt x="3728" y="974"/>
                  <a:pt x="3727" y="971"/>
                  <a:pt x="3727" y="968"/>
                </a:cubicBezTo>
                <a:cubicBezTo>
                  <a:pt x="3727" y="966"/>
                  <a:pt x="3727" y="965"/>
                  <a:pt x="3727" y="963"/>
                </a:cubicBezTo>
                <a:cubicBezTo>
                  <a:pt x="3727" y="962"/>
                  <a:pt x="3728" y="959"/>
                  <a:pt x="3728" y="957"/>
                </a:cubicBezTo>
                <a:cubicBezTo>
                  <a:pt x="3728" y="950"/>
                  <a:pt x="3725" y="947"/>
                  <a:pt x="3719" y="946"/>
                </a:cubicBezTo>
                <a:cubicBezTo>
                  <a:pt x="3719" y="946"/>
                  <a:pt x="3719" y="946"/>
                  <a:pt x="3719" y="946"/>
                </a:cubicBezTo>
                <a:cubicBezTo>
                  <a:pt x="3725" y="944"/>
                  <a:pt x="3728" y="942"/>
                  <a:pt x="3728" y="935"/>
                </a:cubicBezTo>
                <a:cubicBezTo>
                  <a:pt x="3728" y="932"/>
                  <a:pt x="3727" y="930"/>
                  <a:pt x="3727" y="928"/>
                </a:cubicBezTo>
                <a:cubicBezTo>
                  <a:pt x="3727" y="927"/>
                  <a:pt x="3727" y="925"/>
                  <a:pt x="3727" y="924"/>
                </a:cubicBezTo>
                <a:cubicBezTo>
                  <a:pt x="3727" y="920"/>
                  <a:pt x="3728" y="918"/>
                  <a:pt x="3732" y="918"/>
                </a:cubicBezTo>
                <a:cubicBezTo>
                  <a:pt x="3732" y="918"/>
                  <a:pt x="3732" y="918"/>
                  <a:pt x="3733" y="918"/>
                </a:cubicBezTo>
                <a:cubicBezTo>
                  <a:pt x="3733" y="918"/>
                  <a:pt x="3733" y="918"/>
                  <a:pt x="3733" y="909"/>
                </a:cubicBezTo>
                <a:cubicBezTo>
                  <a:pt x="3733" y="909"/>
                  <a:pt x="3733" y="909"/>
                  <a:pt x="3730" y="909"/>
                </a:cubicBezTo>
                <a:cubicBezTo>
                  <a:pt x="3720" y="909"/>
                  <a:pt x="3715" y="913"/>
                  <a:pt x="3715" y="921"/>
                </a:cubicBezTo>
                <a:cubicBezTo>
                  <a:pt x="3715" y="923"/>
                  <a:pt x="3715" y="926"/>
                  <a:pt x="3715" y="929"/>
                </a:cubicBezTo>
                <a:cubicBezTo>
                  <a:pt x="3716" y="931"/>
                  <a:pt x="3716" y="934"/>
                  <a:pt x="3716" y="935"/>
                </a:cubicBezTo>
                <a:cubicBezTo>
                  <a:pt x="3716" y="938"/>
                  <a:pt x="3715" y="941"/>
                  <a:pt x="3709" y="942"/>
                </a:cubicBezTo>
                <a:close/>
                <a:moveTo>
                  <a:pt x="3764" y="950"/>
                </a:moveTo>
                <a:cubicBezTo>
                  <a:pt x="3764" y="950"/>
                  <a:pt x="3764" y="950"/>
                  <a:pt x="3764" y="950"/>
                </a:cubicBezTo>
                <a:cubicBezTo>
                  <a:pt x="3764" y="942"/>
                  <a:pt x="3764" y="942"/>
                  <a:pt x="3764" y="942"/>
                </a:cubicBezTo>
                <a:cubicBezTo>
                  <a:pt x="3758" y="941"/>
                  <a:pt x="3757" y="938"/>
                  <a:pt x="3757" y="935"/>
                </a:cubicBezTo>
                <a:cubicBezTo>
                  <a:pt x="3757" y="934"/>
                  <a:pt x="3757" y="931"/>
                  <a:pt x="3758" y="929"/>
                </a:cubicBezTo>
                <a:cubicBezTo>
                  <a:pt x="3758" y="926"/>
                  <a:pt x="3758" y="923"/>
                  <a:pt x="3758" y="921"/>
                </a:cubicBezTo>
                <a:cubicBezTo>
                  <a:pt x="3758" y="913"/>
                  <a:pt x="3753" y="909"/>
                  <a:pt x="3744" y="909"/>
                </a:cubicBezTo>
                <a:cubicBezTo>
                  <a:pt x="3744" y="909"/>
                  <a:pt x="3744" y="909"/>
                  <a:pt x="3740" y="909"/>
                </a:cubicBezTo>
                <a:cubicBezTo>
                  <a:pt x="3740" y="909"/>
                  <a:pt x="3740" y="909"/>
                  <a:pt x="3740" y="918"/>
                </a:cubicBezTo>
                <a:cubicBezTo>
                  <a:pt x="3740" y="918"/>
                  <a:pt x="3740" y="918"/>
                  <a:pt x="3741" y="918"/>
                </a:cubicBezTo>
                <a:cubicBezTo>
                  <a:pt x="3745" y="918"/>
                  <a:pt x="3747" y="920"/>
                  <a:pt x="3747" y="924"/>
                </a:cubicBezTo>
                <a:cubicBezTo>
                  <a:pt x="3747" y="925"/>
                  <a:pt x="3746" y="927"/>
                  <a:pt x="3746" y="928"/>
                </a:cubicBezTo>
                <a:cubicBezTo>
                  <a:pt x="3746" y="930"/>
                  <a:pt x="3746" y="932"/>
                  <a:pt x="3746" y="935"/>
                </a:cubicBezTo>
                <a:cubicBezTo>
                  <a:pt x="3746" y="942"/>
                  <a:pt x="3749" y="944"/>
                  <a:pt x="3754" y="946"/>
                </a:cubicBezTo>
                <a:cubicBezTo>
                  <a:pt x="3754" y="946"/>
                  <a:pt x="3754" y="946"/>
                  <a:pt x="3754" y="946"/>
                </a:cubicBezTo>
                <a:cubicBezTo>
                  <a:pt x="3749" y="947"/>
                  <a:pt x="3746" y="950"/>
                  <a:pt x="3746" y="957"/>
                </a:cubicBezTo>
                <a:cubicBezTo>
                  <a:pt x="3746" y="959"/>
                  <a:pt x="3746" y="962"/>
                  <a:pt x="3746" y="963"/>
                </a:cubicBezTo>
                <a:cubicBezTo>
                  <a:pt x="3746" y="965"/>
                  <a:pt x="3747" y="966"/>
                  <a:pt x="3747" y="968"/>
                </a:cubicBezTo>
                <a:cubicBezTo>
                  <a:pt x="3747" y="971"/>
                  <a:pt x="3746" y="974"/>
                  <a:pt x="3741" y="974"/>
                </a:cubicBezTo>
                <a:cubicBezTo>
                  <a:pt x="3741" y="974"/>
                  <a:pt x="3741" y="974"/>
                  <a:pt x="3740" y="974"/>
                </a:cubicBezTo>
                <a:cubicBezTo>
                  <a:pt x="3740" y="974"/>
                  <a:pt x="3740" y="974"/>
                  <a:pt x="3740" y="983"/>
                </a:cubicBezTo>
                <a:cubicBezTo>
                  <a:pt x="3740" y="983"/>
                  <a:pt x="3740" y="983"/>
                  <a:pt x="3744" y="983"/>
                </a:cubicBezTo>
                <a:cubicBezTo>
                  <a:pt x="3753" y="983"/>
                  <a:pt x="3758" y="980"/>
                  <a:pt x="3758" y="970"/>
                </a:cubicBezTo>
                <a:cubicBezTo>
                  <a:pt x="3758" y="968"/>
                  <a:pt x="3758" y="966"/>
                  <a:pt x="3758" y="963"/>
                </a:cubicBezTo>
                <a:cubicBezTo>
                  <a:pt x="3757" y="960"/>
                  <a:pt x="3757" y="958"/>
                  <a:pt x="3757" y="956"/>
                </a:cubicBezTo>
                <a:cubicBezTo>
                  <a:pt x="3757" y="953"/>
                  <a:pt x="3758" y="950"/>
                  <a:pt x="3764" y="950"/>
                </a:cubicBezTo>
                <a:close/>
                <a:moveTo>
                  <a:pt x="3151" y="983"/>
                </a:moveTo>
                <a:cubicBezTo>
                  <a:pt x="3144" y="983"/>
                  <a:pt x="3137" y="980"/>
                  <a:pt x="3133" y="974"/>
                </a:cubicBezTo>
                <a:cubicBezTo>
                  <a:pt x="3129" y="968"/>
                  <a:pt x="3127" y="959"/>
                  <a:pt x="3127" y="946"/>
                </a:cubicBezTo>
                <a:cubicBezTo>
                  <a:pt x="3127" y="933"/>
                  <a:pt x="3129" y="924"/>
                  <a:pt x="3134" y="917"/>
                </a:cubicBezTo>
                <a:cubicBezTo>
                  <a:pt x="3138" y="911"/>
                  <a:pt x="3145" y="907"/>
                  <a:pt x="3153" y="907"/>
                </a:cubicBezTo>
                <a:cubicBezTo>
                  <a:pt x="3169" y="907"/>
                  <a:pt x="3177" y="919"/>
                  <a:pt x="3177" y="945"/>
                </a:cubicBezTo>
                <a:cubicBezTo>
                  <a:pt x="3177" y="957"/>
                  <a:pt x="3175" y="967"/>
                  <a:pt x="3170" y="973"/>
                </a:cubicBezTo>
                <a:cubicBezTo>
                  <a:pt x="3166" y="980"/>
                  <a:pt x="3159" y="983"/>
                  <a:pt x="3151" y="983"/>
                </a:cubicBezTo>
                <a:close/>
                <a:moveTo>
                  <a:pt x="3153" y="917"/>
                </a:moveTo>
                <a:cubicBezTo>
                  <a:pt x="3143" y="917"/>
                  <a:pt x="3139" y="927"/>
                  <a:pt x="3139" y="946"/>
                </a:cubicBezTo>
                <a:cubicBezTo>
                  <a:pt x="3139" y="965"/>
                  <a:pt x="3143" y="973"/>
                  <a:pt x="3152" y="973"/>
                </a:cubicBezTo>
                <a:cubicBezTo>
                  <a:pt x="3161" y="973"/>
                  <a:pt x="3165" y="965"/>
                  <a:pt x="3165" y="946"/>
                </a:cubicBezTo>
                <a:cubicBezTo>
                  <a:pt x="3165" y="926"/>
                  <a:pt x="3161" y="917"/>
                  <a:pt x="3153" y="917"/>
                </a:cubicBezTo>
                <a:close/>
                <a:moveTo>
                  <a:pt x="3221" y="983"/>
                </a:moveTo>
                <a:cubicBezTo>
                  <a:pt x="3214" y="983"/>
                  <a:pt x="3207" y="980"/>
                  <a:pt x="3204" y="974"/>
                </a:cubicBezTo>
                <a:cubicBezTo>
                  <a:pt x="3199" y="968"/>
                  <a:pt x="3197" y="959"/>
                  <a:pt x="3197" y="946"/>
                </a:cubicBezTo>
                <a:cubicBezTo>
                  <a:pt x="3197" y="933"/>
                  <a:pt x="3199" y="924"/>
                  <a:pt x="3204" y="917"/>
                </a:cubicBezTo>
                <a:cubicBezTo>
                  <a:pt x="3208" y="911"/>
                  <a:pt x="3215" y="907"/>
                  <a:pt x="3223" y="907"/>
                </a:cubicBezTo>
                <a:cubicBezTo>
                  <a:pt x="3239" y="907"/>
                  <a:pt x="3248" y="919"/>
                  <a:pt x="3248" y="945"/>
                </a:cubicBezTo>
                <a:cubicBezTo>
                  <a:pt x="3248" y="957"/>
                  <a:pt x="3245" y="967"/>
                  <a:pt x="3241" y="973"/>
                </a:cubicBezTo>
                <a:cubicBezTo>
                  <a:pt x="3236" y="980"/>
                  <a:pt x="3230" y="983"/>
                  <a:pt x="3221" y="983"/>
                </a:cubicBezTo>
                <a:close/>
                <a:moveTo>
                  <a:pt x="3223" y="917"/>
                </a:moveTo>
                <a:cubicBezTo>
                  <a:pt x="3214" y="917"/>
                  <a:pt x="3209" y="927"/>
                  <a:pt x="3209" y="946"/>
                </a:cubicBezTo>
                <a:cubicBezTo>
                  <a:pt x="3209" y="965"/>
                  <a:pt x="3213" y="973"/>
                  <a:pt x="3222" y="973"/>
                </a:cubicBezTo>
                <a:cubicBezTo>
                  <a:pt x="3231" y="973"/>
                  <a:pt x="3235" y="965"/>
                  <a:pt x="3235" y="946"/>
                </a:cubicBezTo>
                <a:cubicBezTo>
                  <a:pt x="3235" y="926"/>
                  <a:pt x="3231" y="917"/>
                  <a:pt x="3223" y="917"/>
                </a:cubicBezTo>
                <a:close/>
                <a:moveTo>
                  <a:pt x="3431" y="983"/>
                </a:moveTo>
                <a:cubicBezTo>
                  <a:pt x="3424" y="983"/>
                  <a:pt x="3418" y="980"/>
                  <a:pt x="3413" y="973"/>
                </a:cubicBezTo>
                <a:cubicBezTo>
                  <a:pt x="3409" y="968"/>
                  <a:pt x="3407" y="958"/>
                  <a:pt x="3407" y="946"/>
                </a:cubicBezTo>
                <a:cubicBezTo>
                  <a:pt x="3407" y="933"/>
                  <a:pt x="3409" y="924"/>
                  <a:pt x="3413" y="917"/>
                </a:cubicBezTo>
                <a:cubicBezTo>
                  <a:pt x="3418" y="910"/>
                  <a:pt x="3424" y="907"/>
                  <a:pt x="3433" y="907"/>
                </a:cubicBezTo>
                <a:cubicBezTo>
                  <a:pt x="3449" y="907"/>
                  <a:pt x="3457" y="919"/>
                  <a:pt x="3457" y="944"/>
                </a:cubicBezTo>
                <a:cubicBezTo>
                  <a:pt x="3457" y="957"/>
                  <a:pt x="3455" y="967"/>
                  <a:pt x="3451" y="973"/>
                </a:cubicBezTo>
                <a:cubicBezTo>
                  <a:pt x="3446" y="980"/>
                  <a:pt x="3440" y="983"/>
                  <a:pt x="3431" y="983"/>
                </a:cubicBezTo>
                <a:close/>
                <a:moveTo>
                  <a:pt x="3432" y="917"/>
                </a:moveTo>
                <a:cubicBezTo>
                  <a:pt x="3424" y="917"/>
                  <a:pt x="3419" y="926"/>
                  <a:pt x="3419" y="946"/>
                </a:cubicBezTo>
                <a:cubicBezTo>
                  <a:pt x="3419" y="964"/>
                  <a:pt x="3424" y="973"/>
                  <a:pt x="3432" y="973"/>
                </a:cubicBezTo>
                <a:cubicBezTo>
                  <a:pt x="3440" y="973"/>
                  <a:pt x="3445" y="964"/>
                  <a:pt x="3445" y="946"/>
                </a:cubicBezTo>
                <a:cubicBezTo>
                  <a:pt x="3445" y="926"/>
                  <a:pt x="3441" y="917"/>
                  <a:pt x="3432" y="917"/>
                </a:cubicBezTo>
                <a:close/>
                <a:moveTo>
                  <a:pt x="3503" y="909"/>
                </a:moveTo>
                <a:cubicBezTo>
                  <a:pt x="3503" y="909"/>
                  <a:pt x="3503" y="909"/>
                  <a:pt x="3503" y="909"/>
                </a:cubicBezTo>
                <a:cubicBezTo>
                  <a:pt x="3498" y="909"/>
                  <a:pt x="3498" y="909"/>
                  <a:pt x="3498" y="909"/>
                </a:cubicBezTo>
                <a:cubicBezTo>
                  <a:pt x="3496" y="911"/>
                  <a:pt x="3495" y="912"/>
                  <a:pt x="3493" y="913"/>
                </a:cubicBezTo>
                <a:cubicBezTo>
                  <a:pt x="3491" y="915"/>
                  <a:pt x="3489" y="915"/>
                  <a:pt x="3488" y="916"/>
                </a:cubicBezTo>
                <a:cubicBezTo>
                  <a:pt x="3486" y="917"/>
                  <a:pt x="3484" y="917"/>
                  <a:pt x="3483" y="918"/>
                </a:cubicBezTo>
                <a:cubicBezTo>
                  <a:pt x="3481" y="919"/>
                  <a:pt x="3479" y="920"/>
                  <a:pt x="3477" y="920"/>
                </a:cubicBezTo>
                <a:cubicBezTo>
                  <a:pt x="3477" y="920"/>
                  <a:pt x="3477" y="920"/>
                  <a:pt x="3477" y="931"/>
                </a:cubicBezTo>
                <a:cubicBezTo>
                  <a:pt x="3480" y="930"/>
                  <a:pt x="3483" y="928"/>
                  <a:pt x="3485" y="928"/>
                </a:cubicBezTo>
                <a:cubicBezTo>
                  <a:pt x="3488" y="927"/>
                  <a:pt x="3490" y="925"/>
                  <a:pt x="3492" y="924"/>
                </a:cubicBezTo>
                <a:cubicBezTo>
                  <a:pt x="3492" y="924"/>
                  <a:pt x="3492" y="924"/>
                  <a:pt x="3492" y="983"/>
                </a:cubicBezTo>
                <a:cubicBezTo>
                  <a:pt x="3492" y="983"/>
                  <a:pt x="3492" y="983"/>
                  <a:pt x="3503" y="983"/>
                </a:cubicBezTo>
                <a:cubicBezTo>
                  <a:pt x="3503" y="983"/>
                  <a:pt x="3503" y="983"/>
                  <a:pt x="3503" y="909"/>
                </a:cubicBezTo>
                <a:close/>
                <a:moveTo>
                  <a:pt x="3295" y="909"/>
                </a:moveTo>
                <a:cubicBezTo>
                  <a:pt x="3295" y="909"/>
                  <a:pt x="3295" y="909"/>
                  <a:pt x="3295" y="909"/>
                </a:cubicBezTo>
                <a:cubicBezTo>
                  <a:pt x="3289" y="909"/>
                  <a:pt x="3289" y="909"/>
                  <a:pt x="3289" y="909"/>
                </a:cubicBezTo>
                <a:cubicBezTo>
                  <a:pt x="3287" y="911"/>
                  <a:pt x="3286" y="912"/>
                  <a:pt x="3283" y="913"/>
                </a:cubicBezTo>
                <a:cubicBezTo>
                  <a:pt x="3282" y="915"/>
                  <a:pt x="3281" y="915"/>
                  <a:pt x="3278" y="916"/>
                </a:cubicBezTo>
                <a:cubicBezTo>
                  <a:pt x="3277" y="917"/>
                  <a:pt x="3275" y="918"/>
                  <a:pt x="3273" y="919"/>
                </a:cubicBezTo>
                <a:cubicBezTo>
                  <a:pt x="3271" y="920"/>
                  <a:pt x="3269" y="920"/>
                  <a:pt x="3267" y="920"/>
                </a:cubicBezTo>
                <a:cubicBezTo>
                  <a:pt x="3267" y="920"/>
                  <a:pt x="3267" y="920"/>
                  <a:pt x="3267" y="931"/>
                </a:cubicBezTo>
                <a:cubicBezTo>
                  <a:pt x="3270" y="930"/>
                  <a:pt x="3273" y="929"/>
                  <a:pt x="3276" y="928"/>
                </a:cubicBezTo>
                <a:cubicBezTo>
                  <a:pt x="3278" y="927"/>
                  <a:pt x="3281" y="925"/>
                  <a:pt x="3283" y="924"/>
                </a:cubicBezTo>
                <a:cubicBezTo>
                  <a:pt x="3283" y="924"/>
                  <a:pt x="3283" y="924"/>
                  <a:pt x="3283" y="983"/>
                </a:cubicBezTo>
                <a:cubicBezTo>
                  <a:pt x="3283" y="983"/>
                  <a:pt x="3283" y="983"/>
                  <a:pt x="3295" y="983"/>
                </a:cubicBezTo>
                <a:cubicBezTo>
                  <a:pt x="3295" y="983"/>
                  <a:pt x="3295" y="983"/>
                  <a:pt x="3295" y="909"/>
                </a:cubicBezTo>
                <a:close/>
                <a:moveTo>
                  <a:pt x="3341" y="909"/>
                </a:moveTo>
                <a:cubicBezTo>
                  <a:pt x="3341" y="909"/>
                  <a:pt x="3341" y="909"/>
                  <a:pt x="3341" y="909"/>
                </a:cubicBezTo>
                <a:cubicBezTo>
                  <a:pt x="3336" y="909"/>
                  <a:pt x="3336" y="909"/>
                  <a:pt x="3336" y="909"/>
                </a:cubicBezTo>
                <a:cubicBezTo>
                  <a:pt x="3334" y="911"/>
                  <a:pt x="3332" y="912"/>
                  <a:pt x="3330" y="913"/>
                </a:cubicBezTo>
                <a:cubicBezTo>
                  <a:pt x="3329" y="915"/>
                  <a:pt x="3327" y="915"/>
                  <a:pt x="3325" y="916"/>
                </a:cubicBezTo>
                <a:cubicBezTo>
                  <a:pt x="3324" y="917"/>
                  <a:pt x="3322" y="918"/>
                  <a:pt x="3320" y="919"/>
                </a:cubicBezTo>
                <a:cubicBezTo>
                  <a:pt x="3318" y="920"/>
                  <a:pt x="3316" y="920"/>
                  <a:pt x="3314" y="920"/>
                </a:cubicBezTo>
                <a:cubicBezTo>
                  <a:pt x="3314" y="920"/>
                  <a:pt x="3314" y="920"/>
                  <a:pt x="3314" y="931"/>
                </a:cubicBezTo>
                <a:cubicBezTo>
                  <a:pt x="3317" y="930"/>
                  <a:pt x="3320" y="929"/>
                  <a:pt x="3322" y="928"/>
                </a:cubicBezTo>
                <a:cubicBezTo>
                  <a:pt x="3325" y="927"/>
                  <a:pt x="3327" y="925"/>
                  <a:pt x="3330" y="924"/>
                </a:cubicBezTo>
                <a:cubicBezTo>
                  <a:pt x="3330" y="924"/>
                  <a:pt x="3330" y="924"/>
                  <a:pt x="3330" y="983"/>
                </a:cubicBezTo>
                <a:cubicBezTo>
                  <a:pt x="3330" y="983"/>
                  <a:pt x="3330" y="983"/>
                  <a:pt x="3341" y="983"/>
                </a:cubicBezTo>
                <a:cubicBezTo>
                  <a:pt x="3341" y="983"/>
                  <a:pt x="3341" y="983"/>
                  <a:pt x="3341" y="909"/>
                </a:cubicBezTo>
                <a:close/>
                <a:moveTo>
                  <a:pt x="3387" y="909"/>
                </a:moveTo>
                <a:cubicBezTo>
                  <a:pt x="3387" y="909"/>
                  <a:pt x="3387" y="909"/>
                  <a:pt x="3387" y="909"/>
                </a:cubicBezTo>
                <a:cubicBezTo>
                  <a:pt x="3383" y="909"/>
                  <a:pt x="3383" y="909"/>
                  <a:pt x="3383" y="909"/>
                </a:cubicBezTo>
                <a:cubicBezTo>
                  <a:pt x="3381" y="911"/>
                  <a:pt x="3379" y="912"/>
                  <a:pt x="3377" y="913"/>
                </a:cubicBezTo>
                <a:cubicBezTo>
                  <a:pt x="3375" y="915"/>
                  <a:pt x="3373" y="915"/>
                  <a:pt x="3372" y="916"/>
                </a:cubicBezTo>
                <a:cubicBezTo>
                  <a:pt x="3370" y="917"/>
                  <a:pt x="3368" y="917"/>
                  <a:pt x="3366" y="918"/>
                </a:cubicBezTo>
                <a:cubicBezTo>
                  <a:pt x="3364" y="919"/>
                  <a:pt x="3362" y="920"/>
                  <a:pt x="3361" y="920"/>
                </a:cubicBezTo>
                <a:cubicBezTo>
                  <a:pt x="3361" y="920"/>
                  <a:pt x="3361" y="920"/>
                  <a:pt x="3361" y="931"/>
                </a:cubicBezTo>
                <a:cubicBezTo>
                  <a:pt x="3364" y="930"/>
                  <a:pt x="3367" y="928"/>
                  <a:pt x="3369" y="928"/>
                </a:cubicBezTo>
                <a:cubicBezTo>
                  <a:pt x="3371" y="927"/>
                  <a:pt x="3374" y="925"/>
                  <a:pt x="3375" y="924"/>
                </a:cubicBezTo>
                <a:cubicBezTo>
                  <a:pt x="3375" y="924"/>
                  <a:pt x="3375" y="924"/>
                  <a:pt x="3375" y="983"/>
                </a:cubicBezTo>
                <a:cubicBezTo>
                  <a:pt x="3375" y="983"/>
                  <a:pt x="3375" y="983"/>
                  <a:pt x="3387" y="983"/>
                </a:cubicBezTo>
                <a:cubicBezTo>
                  <a:pt x="3387" y="983"/>
                  <a:pt x="3387" y="983"/>
                  <a:pt x="3387" y="909"/>
                </a:cubicBezTo>
                <a:close/>
                <a:moveTo>
                  <a:pt x="2144" y="909"/>
                </a:moveTo>
                <a:cubicBezTo>
                  <a:pt x="2144" y="909"/>
                  <a:pt x="2144" y="909"/>
                  <a:pt x="2144" y="909"/>
                </a:cubicBezTo>
                <a:cubicBezTo>
                  <a:pt x="2139" y="909"/>
                  <a:pt x="2139" y="909"/>
                  <a:pt x="2139" y="909"/>
                </a:cubicBezTo>
                <a:cubicBezTo>
                  <a:pt x="2137" y="911"/>
                  <a:pt x="2136" y="912"/>
                  <a:pt x="2134" y="913"/>
                </a:cubicBezTo>
                <a:cubicBezTo>
                  <a:pt x="2132" y="915"/>
                  <a:pt x="2130" y="915"/>
                  <a:pt x="2129" y="916"/>
                </a:cubicBezTo>
                <a:cubicBezTo>
                  <a:pt x="2127" y="917"/>
                  <a:pt x="2125" y="918"/>
                  <a:pt x="2123" y="919"/>
                </a:cubicBezTo>
                <a:cubicBezTo>
                  <a:pt x="2121" y="920"/>
                  <a:pt x="2120" y="920"/>
                  <a:pt x="2118" y="920"/>
                </a:cubicBezTo>
                <a:cubicBezTo>
                  <a:pt x="2118" y="920"/>
                  <a:pt x="2118" y="920"/>
                  <a:pt x="2118" y="931"/>
                </a:cubicBezTo>
                <a:cubicBezTo>
                  <a:pt x="2121" y="930"/>
                  <a:pt x="2123" y="929"/>
                  <a:pt x="2126" y="928"/>
                </a:cubicBezTo>
                <a:cubicBezTo>
                  <a:pt x="2129" y="927"/>
                  <a:pt x="2131" y="925"/>
                  <a:pt x="2133" y="924"/>
                </a:cubicBezTo>
                <a:cubicBezTo>
                  <a:pt x="2133" y="924"/>
                  <a:pt x="2133" y="924"/>
                  <a:pt x="2133" y="983"/>
                </a:cubicBezTo>
                <a:cubicBezTo>
                  <a:pt x="2133" y="983"/>
                  <a:pt x="2133" y="983"/>
                  <a:pt x="2144" y="983"/>
                </a:cubicBezTo>
                <a:cubicBezTo>
                  <a:pt x="2144" y="983"/>
                  <a:pt x="2144" y="983"/>
                  <a:pt x="2144" y="909"/>
                </a:cubicBezTo>
                <a:close/>
                <a:moveTo>
                  <a:pt x="2192" y="909"/>
                </a:moveTo>
                <a:cubicBezTo>
                  <a:pt x="2192" y="909"/>
                  <a:pt x="2192" y="909"/>
                  <a:pt x="2192" y="909"/>
                </a:cubicBezTo>
                <a:cubicBezTo>
                  <a:pt x="2186" y="909"/>
                  <a:pt x="2186" y="909"/>
                  <a:pt x="2186" y="909"/>
                </a:cubicBezTo>
                <a:cubicBezTo>
                  <a:pt x="2185" y="911"/>
                  <a:pt x="2183" y="912"/>
                  <a:pt x="2181" y="913"/>
                </a:cubicBezTo>
                <a:cubicBezTo>
                  <a:pt x="2179" y="915"/>
                  <a:pt x="2177" y="915"/>
                  <a:pt x="2175" y="916"/>
                </a:cubicBezTo>
                <a:cubicBezTo>
                  <a:pt x="2174" y="917"/>
                  <a:pt x="2172" y="918"/>
                  <a:pt x="2170" y="919"/>
                </a:cubicBezTo>
                <a:cubicBezTo>
                  <a:pt x="2168" y="920"/>
                  <a:pt x="2166" y="920"/>
                  <a:pt x="2164" y="920"/>
                </a:cubicBezTo>
                <a:cubicBezTo>
                  <a:pt x="2164" y="920"/>
                  <a:pt x="2164" y="920"/>
                  <a:pt x="2164" y="931"/>
                </a:cubicBezTo>
                <a:cubicBezTo>
                  <a:pt x="2167" y="930"/>
                  <a:pt x="2170" y="929"/>
                  <a:pt x="2173" y="928"/>
                </a:cubicBezTo>
                <a:cubicBezTo>
                  <a:pt x="2175" y="927"/>
                  <a:pt x="2177" y="925"/>
                  <a:pt x="2180" y="924"/>
                </a:cubicBezTo>
                <a:cubicBezTo>
                  <a:pt x="2180" y="924"/>
                  <a:pt x="2180" y="924"/>
                  <a:pt x="2180" y="983"/>
                </a:cubicBezTo>
                <a:cubicBezTo>
                  <a:pt x="2180" y="983"/>
                  <a:pt x="2180" y="983"/>
                  <a:pt x="2192" y="983"/>
                </a:cubicBezTo>
                <a:cubicBezTo>
                  <a:pt x="2192" y="983"/>
                  <a:pt x="2192" y="983"/>
                  <a:pt x="2192" y="909"/>
                </a:cubicBezTo>
                <a:close/>
                <a:moveTo>
                  <a:pt x="2237" y="909"/>
                </a:moveTo>
                <a:cubicBezTo>
                  <a:pt x="2237" y="909"/>
                  <a:pt x="2237" y="909"/>
                  <a:pt x="2237" y="909"/>
                </a:cubicBezTo>
                <a:cubicBezTo>
                  <a:pt x="2233" y="909"/>
                  <a:pt x="2233" y="909"/>
                  <a:pt x="2233" y="909"/>
                </a:cubicBezTo>
                <a:cubicBezTo>
                  <a:pt x="2231" y="911"/>
                  <a:pt x="2229" y="912"/>
                  <a:pt x="2227" y="913"/>
                </a:cubicBezTo>
                <a:cubicBezTo>
                  <a:pt x="2226" y="915"/>
                  <a:pt x="2223" y="915"/>
                  <a:pt x="2222" y="916"/>
                </a:cubicBezTo>
                <a:cubicBezTo>
                  <a:pt x="2220" y="917"/>
                  <a:pt x="2218" y="917"/>
                  <a:pt x="2216" y="918"/>
                </a:cubicBezTo>
                <a:cubicBezTo>
                  <a:pt x="2215" y="919"/>
                  <a:pt x="2213" y="920"/>
                  <a:pt x="2211" y="920"/>
                </a:cubicBezTo>
                <a:cubicBezTo>
                  <a:pt x="2211" y="920"/>
                  <a:pt x="2211" y="920"/>
                  <a:pt x="2211" y="931"/>
                </a:cubicBezTo>
                <a:cubicBezTo>
                  <a:pt x="2214" y="930"/>
                  <a:pt x="2217" y="928"/>
                  <a:pt x="2219" y="928"/>
                </a:cubicBezTo>
                <a:cubicBezTo>
                  <a:pt x="2221" y="927"/>
                  <a:pt x="2224" y="925"/>
                  <a:pt x="2226" y="924"/>
                </a:cubicBezTo>
                <a:cubicBezTo>
                  <a:pt x="2226" y="924"/>
                  <a:pt x="2226" y="924"/>
                  <a:pt x="2226" y="983"/>
                </a:cubicBezTo>
                <a:cubicBezTo>
                  <a:pt x="2226" y="983"/>
                  <a:pt x="2226" y="983"/>
                  <a:pt x="2237" y="983"/>
                </a:cubicBezTo>
                <a:cubicBezTo>
                  <a:pt x="2237" y="983"/>
                  <a:pt x="2237" y="983"/>
                  <a:pt x="2237" y="909"/>
                </a:cubicBezTo>
                <a:close/>
                <a:moveTo>
                  <a:pt x="2374" y="942"/>
                </a:moveTo>
                <a:cubicBezTo>
                  <a:pt x="2374" y="942"/>
                  <a:pt x="2374" y="942"/>
                  <a:pt x="2374" y="942"/>
                </a:cubicBezTo>
                <a:cubicBezTo>
                  <a:pt x="2373" y="950"/>
                  <a:pt x="2373" y="950"/>
                  <a:pt x="2373" y="950"/>
                </a:cubicBezTo>
                <a:cubicBezTo>
                  <a:pt x="2380" y="950"/>
                  <a:pt x="2380" y="953"/>
                  <a:pt x="2380" y="956"/>
                </a:cubicBezTo>
                <a:cubicBezTo>
                  <a:pt x="2380" y="958"/>
                  <a:pt x="2380" y="960"/>
                  <a:pt x="2380" y="963"/>
                </a:cubicBezTo>
                <a:cubicBezTo>
                  <a:pt x="2380" y="966"/>
                  <a:pt x="2379" y="968"/>
                  <a:pt x="2379" y="970"/>
                </a:cubicBezTo>
                <a:cubicBezTo>
                  <a:pt x="2379" y="980"/>
                  <a:pt x="2385" y="983"/>
                  <a:pt x="2394" y="983"/>
                </a:cubicBezTo>
                <a:cubicBezTo>
                  <a:pt x="2394" y="983"/>
                  <a:pt x="2394" y="983"/>
                  <a:pt x="2397" y="983"/>
                </a:cubicBezTo>
                <a:cubicBezTo>
                  <a:pt x="2397" y="983"/>
                  <a:pt x="2397" y="983"/>
                  <a:pt x="2397" y="974"/>
                </a:cubicBezTo>
                <a:cubicBezTo>
                  <a:pt x="2397" y="974"/>
                  <a:pt x="2397" y="974"/>
                  <a:pt x="2396" y="974"/>
                </a:cubicBezTo>
                <a:cubicBezTo>
                  <a:pt x="2392" y="974"/>
                  <a:pt x="2391" y="971"/>
                  <a:pt x="2391" y="968"/>
                </a:cubicBezTo>
                <a:cubicBezTo>
                  <a:pt x="2391" y="966"/>
                  <a:pt x="2391" y="965"/>
                  <a:pt x="2392" y="963"/>
                </a:cubicBezTo>
                <a:cubicBezTo>
                  <a:pt x="2392" y="962"/>
                  <a:pt x="2392" y="959"/>
                  <a:pt x="2392" y="957"/>
                </a:cubicBezTo>
                <a:cubicBezTo>
                  <a:pt x="2392" y="950"/>
                  <a:pt x="2389" y="947"/>
                  <a:pt x="2383" y="946"/>
                </a:cubicBezTo>
                <a:cubicBezTo>
                  <a:pt x="2383" y="946"/>
                  <a:pt x="2383" y="946"/>
                  <a:pt x="2383" y="946"/>
                </a:cubicBezTo>
                <a:cubicBezTo>
                  <a:pt x="2389" y="944"/>
                  <a:pt x="2392" y="942"/>
                  <a:pt x="2392" y="935"/>
                </a:cubicBezTo>
                <a:cubicBezTo>
                  <a:pt x="2392" y="932"/>
                  <a:pt x="2392" y="930"/>
                  <a:pt x="2392" y="928"/>
                </a:cubicBezTo>
                <a:cubicBezTo>
                  <a:pt x="2391" y="927"/>
                  <a:pt x="2391" y="925"/>
                  <a:pt x="2391" y="924"/>
                </a:cubicBezTo>
                <a:cubicBezTo>
                  <a:pt x="2391" y="920"/>
                  <a:pt x="2392" y="918"/>
                  <a:pt x="2396" y="918"/>
                </a:cubicBezTo>
                <a:cubicBezTo>
                  <a:pt x="2396" y="918"/>
                  <a:pt x="2396" y="918"/>
                  <a:pt x="2397" y="918"/>
                </a:cubicBezTo>
                <a:cubicBezTo>
                  <a:pt x="2397" y="918"/>
                  <a:pt x="2397" y="918"/>
                  <a:pt x="2397" y="909"/>
                </a:cubicBezTo>
                <a:cubicBezTo>
                  <a:pt x="2397" y="909"/>
                  <a:pt x="2397" y="909"/>
                  <a:pt x="2394" y="909"/>
                </a:cubicBezTo>
                <a:cubicBezTo>
                  <a:pt x="2385" y="909"/>
                  <a:pt x="2379" y="913"/>
                  <a:pt x="2379" y="921"/>
                </a:cubicBezTo>
                <a:cubicBezTo>
                  <a:pt x="2379" y="923"/>
                  <a:pt x="2380" y="926"/>
                  <a:pt x="2380" y="929"/>
                </a:cubicBezTo>
                <a:cubicBezTo>
                  <a:pt x="2380" y="931"/>
                  <a:pt x="2380" y="934"/>
                  <a:pt x="2380" y="935"/>
                </a:cubicBezTo>
                <a:cubicBezTo>
                  <a:pt x="2380" y="938"/>
                  <a:pt x="2380" y="941"/>
                  <a:pt x="2374" y="942"/>
                </a:cubicBezTo>
                <a:close/>
                <a:moveTo>
                  <a:pt x="2428" y="950"/>
                </a:moveTo>
                <a:cubicBezTo>
                  <a:pt x="2428" y="950"/>
                  <a:pt x="2428" y="950"/>
                  <a:pt x="2428" y="950"/>
                </a:cubicBezTo>
                <a:cubicBezTo>
                  <a:pt x="2428" y="942"/>
                  <a:pt x="2428" y="942"/>
                  <a:pt x="2428" y="942"/>
                </a:cubicBezTo>
                <a:cubicBezTo>
                  <a:pt x="2422" y="941"/>
                  <a:pt x="2422" y="938"/>
                  <a:pt x="2422" y="935"/>
                </a:cubicBezTo>
                <a:cubicBezTo>
                  <a:pt x="2422" y="934"/>
                  <a:pt x="2422" y="931"/>
                  <a:pt x="2422" y="929"/>
                </a:cubicBezTo>
                <a:cubicBezTo>
                  <a:pt x="2422" y="926"/>
                  <a:pt x="2422" y="923"/>
                  <a:pt x="2422" y="921"/>
                </a:cubicBezTo>
                <a:cubicBezTo>
                  <a:pt x="2422" y="913"/>
                  <a:pt x="2417" y="909"/>
                  <a:pt x="2408" y="909"/>
                </a:cubicBezTo>
                <a:cubicBezTo>
                  <a:pt x="2408" y="909"/>
                  <a:pt x="2408" y="909"/>
                  <a:pt x="2404" y="909"/>
                </a:cubicBezTo>
                <a:cubicBezTo>
                  <a:pt x="2404" y="909"/>
                  <a:pt x="2404" y="909"/>
                  <a:pt x="2404" y="918"/>
                </a:cubicBezTo>
                <a:cubicBezTo>
                  <a:pt x="2404" y="918"/>
                  <a:pt x="2404" y="918"/>
                  <a:pt x="2406" y="918"/>
                </a:cubicBezTo>
                <a:cubicBezTo>
                  <a:pt x="2409" y="918"/>
                  <a:pt x="2411" y="920"/>
                  <a:pt x="2411" y="924"/>
                </a:cubicBezTo>
                <a:cubicBezTo>
                  <a:pt x="2411" y="925"/>
                  <a:pt x="2410" y="927"/>
                  <a:pt x="2410" y="928"/>
                </a:cubicBezTo>
                <a:cubicBezTo>
                  <a:pt x="2410" y="930"/>
                  <a:pt x="2410" y="932"/>
                  <a:pt x="2410" y="935"/>
                </a:cubicBezTo>
                <a:cubicBezTo>
                  <a:pt x="2410" y="942"/>
                  <a:pt x="2413" y="944"/>
                  <a:pt x="2419" y="946"/>
                </a:cubicBezTo>
                <a:cubicBezTo>
                  <a:pt x="2419" y="946"/>
                  <a:pt x="2419" y="946"/>
                  <a:pt x="2419" y="946"/>
                </a:cubicBezTo>
                <a:cubicBezTo>
                  <a:pt x="2413" y="947"/>
                  <a:pt x="2410" y="950"/>
                  <a:pt x="2410" y="957"/>
                </a:cubicBezTo>
                <a:cubicBezTo>
                  <a:pt x="2410" y="959"/>
                  <a:pt x="2410" y="962"/>
                  <a:pt x="2410" y="963"/>
                </a:cubicBezTo>
                <a:cubicBezTo>
                  <a:pt x="2410" y="965"/>
                  <a:pt x="2411" y="966"/>
                  <a:pt x="2411" y="968"/>
                </a:cubicBezTo>
                <a:cubicBezTo>
                  <a:pt x="2411" y="971"/>
                  <a:pt x="2410" y="974"/>
                  <a:pt x="2406" y="974"/>
                </a:cubicBezTo>
                <a:cubicBezTo>
                  <a:pt x="2406" y="974"/>
                  <a:pt x="2406" y="974"/>
                  <a:pt x="2404" y="974"/>
                </a:cubicBezTo>
                <a:cubicBezTo>
                  <a:pt x="2404" y="974"/>
                  <a:pt x="2404" y="974"/>
                  <a:pt x="2404" y="983"/>
                </a:cubicBezTo>
                <a:cubicBezTo>
                  <a:pt x="2404" y="983"/>
                  <a:pt x="2404" y="983"/>
                  <a:pt x="2408" y="983"/>
                </a:cubicBezTo>
                <a:cubicBezTo>
                  <a:pt x="2417" y="983"/>
                  <a:pt x="2422" y="980"/>
                  <a:pt x="2422" y="970"/>
                </a:cubicBezTo>
                <a:cubicBezTo>
                  <a:pt x="2422" y="968"/>
                  <a:pt x="2422" y="966"/>
                  <a:pt x="2422" y="963"/>
                </a:cubicBezTo>
                <a:cubicBezTo>
                  <a:pt x="2422" y="960"/>
                  <a:pt x="2422" y="958"/>
                  <a:pt x="2422" y="956"/>
                </a:cubicBezTo>
                <a:cubicBezTo>
                  <a:pt x="2422" y="953"/>
                  <a:pt x="2422" y="950"/>
                  <a:pt x="2428" y="950"/>
                </a:cubicBezTo>
                <a:close/>
                <a:moveTo>
                  <a:pt x="2475" y="909"/>
                </a:moveTo>
                <a:cubicBezTo>
                  <a:pt x="2475" y="909"/>
                  <a:pt x="2475" y="909"/>
                  <a:pt x="2475" y="909"/>
                </a:cubicBezTo>
                <a:cubicBezTo>
                  <a:pt x="2470" y="909"/>
                  <a:pt x="2470" y="909"/>
                  <a:pt x="2470" y="909"/>
                </a:cubicBezTo>
                <a:cubicBezTo>
                  <a:pt x="2468" y="911"/>
                  <a:pt x="2466" y="912"/>
                  <a:pt x="2464" y="913"/>
                </a:cubicBezTo>
                <a:cubicBezTo>
                  <a:pt x="2463" y="915"/>
                  <a:pt x="2461" y="915"/>
                  <a:pt x="2459" y="916"/>
                </a:cubicBezTo>
                <a:cubicBezTo>
                  <a:pt x="2457" y="917"/>
                  <a:pt x="2456" y="917"/>
                  <a:pt x="2454" y="918"/>
                </a:cubicBezTo>
                <a:cubicBezTo>
                  <a:pt x="2452" y="919"/>
                  <a:pt x="2451" y="920"/>
                  <a:pt x="2448" y="920"/>
                </a:cubicBezTo>
                <a:cubicBezTo>
                  <a:pt x="2448" y="920"/>
                  <a:pt x="2448" y="920"/>
                  <a:pt x="2448" y="931"/>
                </a:cubicBezTo>
                <a:cubicBezTo>
                  <a:pt x="2451" y="930"/>
                  <a:pt x="2454" y="928"/>
                  <a:pt x="2456" y="928"/>
                </a:cubicBezTo>
                <a:cubicBezTo>
                  <a:pt x="2459" y="927"/>
                  <a:pt x="2461" y="925"/>
                  <a:pt x="2464" y="924"/>
                </a:cubicBezTo>
                <a:cubicBezTo>
                  <a:pt x="2464" y="924"/>
                  <a:pt x="2464" y="924"/>
                  <a:pt x="2464" y="983"/>
                </a:cubicBezTo>
                <a:cubicBezTo>
                  <a:pt x="2464" y="983"/>
                  <a:pt x="2464" y="983"/>
                  <a:pt x="2475" y="983"/>
                </a:cubicBezTo>
                <a:cubicBezTo>
                  <a:pt x="2475" y="983"/>
                  <a:pt x="2475" y="983"/>
                  <a:pt x="2475" y="909"/>
                </a:cubicBezTo>
                <a:close/>
                <a:moveTo>
                  <a:pt x="2521" y="909"/>
                </a:moveTo>
                <a:cubicBezTo>
                  <a:pt x="2521" y="909"/>
                  <a:pt x="2521" y="909"/>
                  <a:pt x="2521" y="909"/>
                </a:cubicBezTo>
                <a:cubicBezTo>
                  <a:pt x="2516" y="909"/>
                  <a:pt x="2516" y="909"/>
                  <a:pt x="2516" y="909"/>
                </a:cubicBezTo>
                <a:cubicBezTo>
                  <a:pt x="2514" y="911"/>
                  <a:pt x="2513" y="912"/>
                  <a:pt x="2511" y="913"/>
                </a:cubicBezTo>
                <a:cubicBezTo>
                  <a:pt x="2509" y="915"/>
                  <a:pt x="2507" y="915"/>
                  <a:pt x="2506" y="916"/>
                </a:cubicBezTo>
                <a:cubicBezTo>
                  <a:pt x="2504" y="917"/>
                  <a:pt x="2502" y="918"/>
                  <a:pt x="2501" y="919"/>
                </a:cubicBezTo>
                <a:cubicBezTo>
                  <a:pt x="2498" y="920"/>
                  <a:pt x="2497" y="920"/>
                  <a:pt x="2495" y="920"/>
                </a:cubicBezTo>
                <a:cubicBezTo>
                  <a:pt x="2495" y="920"/>
                  <a:pt x="2495" y="920"/>
                  <a:pt x="2495" y="931"/>
                </a:cubicBezTo>
                <a:cubicBezTo>
                  <a:pt x="2498" y="930"/>
                  <a:pt x="2501" y="929"/>
                  <a:pt x="2503" y="928"/>
                </a:cubicBezTo>
                <a:cubicBezTo>
                  <a:pt x="2506" y="927"/>
                  <a:pt x="2508" y="925"/>
                  <a:pt x="2510" y="924"/>
                </a:cubicBezTo>
                <a:cubicBezTo>
                  <a:pt x="2510" y="924"/>
                  <a:pt x="2510" y="924"/>
                  <a:pt x="2510" y="983"/>
                </a:cubicBezTo>
                <a:cubicBezTo>
                  <a:pt x="2510" y="983"/>
                  <a:pt x="2510" y="983"/>
                  <a:pt x="2521" y="983"/>
                </a:cubicBezTo>
                <a:cubicBezTo>
                  <a:pt x="2521" y="983"/>
                  <a:pt x="2521" y="983"/>
                  <a:pt x="2521" y="909"/>
                </a:cubicBezTo>
                <a:close/>
                <a:moveTo>
                  <a:pt x="2567" y="909"/>
                </a:moveTo>
                <a:cubicBezTo>
                  <a:pt x="2567" y="909"/>
                  <a:pt x="2567" y="909"/>
                  <a:pt x="2567" y="909"/>
                </a:cubicBezTo>
                <a:cubicBezTo>
                  <a:pt x="2563" y="909"/>
                  <a:pt x="2563" y="909"/>
                  <a:pt x="2563" y="909"/>
                </a:cubicBezTo>
                <a:cubicBezTo>
                  <a:pt x="2561" y="911"/>
                  <a:pt x="2559" y="912"/>
                  <a:pt x="2557" y="913"/>
                </a:cubicBezTo>
                <a:cubicBezTo>
                  <a:pt x="2556" y="915"/>
                  <a:pt x="2554" y="915"/>
                  <a:pt x="2552" y="916"/>
                </a:cubicBezTo>
                <a:cubicBezTo>
                  <a:pt x="2550" y="917"/>
                  <a:pt x="2549" y="918"/>
                  <a:pt x="2546" y="919"/>
                </a:cubicBezTo>
                <a:cubicBezTo>
                  <a:pt x="2545" y="920"/>
                  <a:pt x="2543" y="920"/>
                  <a:pt x="2541" y="920"/>
                </a:cubicBezTo>
                <a:cubicBezTo>
                  <a:pt x="2541" y="920"/>
                  <a:pt x="2541" y="920"/>
                  <a:pt x="2541" y="931"/>
                </a:cubicBezTo>
                <a:cubicBezTo>
                  <a:pt x="2544" y="930"/>
                  <a:pt x="2547" y="929"/>
                  <a:pt x="2549" y="928"/>
                </a:cubicBezTo>
                <a:cubicBezTo>
                  <a:pt x="2552" y="927"/>
                  <a:pt x="2554" y="925"/>
                  <a:pt x="2556" y="924"/>
                </a:cubicBezTo>
                <a:cubicBezTo>
                  <a:pt x="2556" y="924"/>
                  <a:pt x="2556" y="924"/>
                  <a:pt x="2556" y="983"/>
                </a:cubicBezTo>
                <a:cubicBezTo>
                  <a:pt x="2556" y="983"/>
                  <a:pt x="2556" y="983"/>
                  <a:pt x="2567" y="983"/>
                </a:cubicBezTo>
                <a:cubicBezTo>
                  <a:pt x="2567" y="983"/>
                  <a:pt x="2567" y="983"/>
                  <a:pt x="2567" y="909"/>
                </a:cubicBezTo>
                <a:close/>
                <a:moveTo>
                  <a:pt x="2317" y="957"/>
                </a:moveTo>
                <a:cubicBezTo>
                  <a:pt x="2318" y="958"/>
                  <a:pt x="2318" y="960"/>
                  <a:pt x="2319" y="961"/>
                </a:cubicBezTo>
                <a:cubicBezTo>
                  <a:pt x="2319" y="963"/>
                  <a:pt x="2319" y="965"/>
                  <a:pt x="2320" y="966"/>
                </a:cubicBezTo>
                <a:cubicBezTo>
                  <a:pt x="2320" y="968"/>
                  <a:pt x="2320" y="969"/>
                  <a:pt x="2320" y="971"/>
                </a:cubicBezTo>
                <a:cubicBezTo>
                  <a:pt x="2321" y="974"/>
                  <a:pt x="2320" y="976"/>
                  <a:pt x="2317" y="976"/>
                </a:cubicBezTo>
                <a:cubicBezTo>
                  <a:pt x="2314" y="976"/>
                  <a:pt x="2311" y="975"/>
                  <a:pt x="2308" y="975"/>
                </a:cubicBezTo>
                <a:cubicBezTo>
                  <a:pt x="2308" y="975"/>
                  <a:pt x="2307" y="975"/>
                  <a:pt x="2307" y="976"/>
                </a:cubicBezTo>
                <a:cubicBezTo>
                  <a:pt x="2305" y="977"/>
                  <a:pt x="2304" y="979"/>
                  <a:pt x="2303" y="980"/>
                </a:cubicBezTo>
                <a:cubicBezTo>
                  <a:pt x="2301" y="983"/>
                  <a:pt x="2297" y="983"/>
                  <a:pt x="2295" y="981"/>
                </a:cubicBezTo>
                <a:cubicBezTo>
                  <a:pt x="2293" y="979"/>
                  <a:pt x="2292" y="976"/>
                  <a:pt x="2290" y="973"/>
                </a:cubicBezTo>
                <a:cubicBezTo>
                  <a:pt x="2290" y="972"/>
                  <a:pt x="2290" y="970"/>
                  <a:pt x="2292" y="969"/>
                </a:cubicBezTo>
                <a:cubicBezTo>
                  <a:pt x="2290" y="969"/>
                  <a:pt x="2288" y="969"/>
                  <a:pt x="2286" y="969"/>
                </a:cubicBezTo>
                <a:cubicBezTo>
                  <a:pt x="2286" y="971"/>
                  <a:pt x="2284" y="973"/>
                  <a:pt x="2284" y="975"/>
                </a:cubicBezTo>
                <a:cubicBezTo>
                  <a:pt x="2284" y="975"/>
                  <a:pt x="2283" y="976"/>
                  <a:pt x="2283" y="977"/>
                </a:cubicBezTo>
                <a:cubicBezTo>
                  <a:pt x="2283" y="980"/>
                  <a:pt x="2282" y="981"/>
                  <a:pt x="2279" y="981"/>
                </a:cubicBezTo>
                <a:cubicBezTo>
                  <a:pt x="2276" y="981"/>
                  <a:pt x="2273" y="980"/>
                  <a:pt x="2270" y="979"/>
                </a:cubicBezTo>
                <a:cubicBezTo>
                  <a:pt x="2268" y="978"/>
                  <a:pt x="2267" y="977"/>
                  <a:pt x="2268" y="975"/>
                </a:cubicBezTo>
                <a:cubicBezTo>
                  <a:pt x="2268" y="974"/>
                  <a:pt x="2268" y="973"/>
                  <a:pt x="2269" y="973"/>
                </a:cubicBezTo>
                <a:cubicBezTo>
                  <a:pt x="2266" y="972"/>
                  <a:pt x="2264" y="971"/>
                  <a:pt x="2262" y="969"/>
                </a:cubicBezTo>
                <a:cubicBezTo>
                  <a:pt x="2261" y="969"/>
                  <a:pt x="2260" y="967"/>
                  <a:pt x="2259" y="965"/>
                </a:cubicBezTo>
                <a:cubicBezTo>
                  <a:pt x="2258" y="963"/>
                  <a:pt x="2258" y="962"/>
                  <a:pt x="2260" y="960"/>
                </a:cubicBezTo>
                <a:cubicBezTo>
                  <a:pt x="2263" y="958"/>
                  <a:pt x="2264" y="955"/>
                  <a:pt x="2263" y="951"/>
                </a:cubicBezTo>
                <a:cubicBezTo>
                  <a:pt x="2263" y="949"/>
                  <a:pt x="2263" y="947"/>
                  <a:pt x="2263" y="945"/>
                </a:cubicBezTo>
                <a:cubicBezTo>
                  <a:pt x="2262" y="944"/>
                  <a:pt x="2260" y="944"/>
                  <a:pt x="2259" y="943"/>
                </a:cubicBezTo>
                <a:cubicBezTo>
                  <a:pt x="2258" y="941"/>
                  <a:pt x="2257" y="939"/>
                  <a:pt x="2257" y="937"/>
                </a:cubicBezTo>
                <a:cubicBezTo>
                  <a:pt x="2257" y="934"/>
                  <a:pt x="2260" y="931"/>
                  <a:pt x="2263" y="931"/>
                </a:cubicBezTo>
                <a:cubicBezTo>
                  <a:pt x="2264" y="931"/>
                  <a:pt x="2264" y="932"/>
                  <a:pt x="2264" y="933"/>
                </a:cubicBezTo>
                <a:cubicBezTo>
                  <a:pt x="2264" y="934"/>
                  <a:pt x="2264" y="935"/>
                  <a:pt x="2264" y="936"/>
                </a:cubicBezTo>
                <a:cubicBezTo>
                  <a:pt x="2264" y="936"/>
                  <a:pt x="2263" y="936"/>
                  <a:pt x="2263" y="936"/>
                </a:cubicBezTo>
                <a:cubicBezTo>
                  <a:pt x="2262" y="937"/>
                  <a:pt x="2262" y="938"/>
                  <a:pt x="2261" y="940"/>
                </a:cubicBezTo>
                <a:cubicBezTo>
                  <a:pt x="2262" y="940"/>
                  <a:pt x="2263" y="940"/>
                  <a:pt x="2264" y="939"/>
                </a:cubicBezTo>
                <a:cubicBezTo>
                  <a:pt x="2265" y="938"/>
                  <a:pt x="2265" y="937"/>
                  <a:pt x="2266" y="936"/>
                </a:cubicBezTo>
                <a:cubicBezTo>
                  <a:pt x="2271" y="929"/>
                  <a:pt x="2277" y="926"/>
                  <a:pt x="2284" y="924"/>
                </a:cubicBezTo>
                <a:cubicBezTo>
                  <a:pt x="2288" y="924"/>
                  <a:pt x="2291" y="922"/>
                  <a:pt x="2293" y="920"/>
                </a:cubicBezTo>
                <a:cubicBezTo>
                  <a:pt x="2293" y="919"/>
                  <a:pt x="2294" y="919"/>
                  <a:pt x="2294" y="919"/>
                </a:cubicBezTo>
                <a:cubicBezTo>
                  <a:pt x="2297" y="918"/>
                  <a:pt x="2299" y="916"/>
                  <a:pt x="2301" y="914"/>
                </a:cubicBezTo>
                <a:cubicBezTo>
                  <a:pt x="2308" y="907"/>
                  <a:pt x="2320" y="906"/>
                  <a:pt x="2328" y="913"/>
                </a:cubicBezTo>
                <a:cubicBezTo>
                  <a:pt x="2330" y="915"/>
                  <a:pt x="2333" y="917"/>
                  <a:pt x="2335" y="919"/>
                </a:cubicBezTo>
                <a:cubicBezTo>
                  <a:pt x="2337" y="920"/>
                  <a:pt x="2338" y="922"/>
                  <a:pt x="2339" y="924"/>
                </a:cubicBezTo>
                <a:cubicBezTo>
                  <a:pt x="2340" y="925"/>
                  <a:pt x="2341" y="925"/>
                  <a:pt x="2342" y="924"/>
                </a:cubicBezTo>
                <a:cubicBezTo>
                  <a:pt x="2343" y="924"/>
                  <a:pt x="2344" y="923"/>
                  <a:pt x="2344" y="922"/>
                </a:cubicBezTo>
                <a:cubicBezTo>
                  <a:pt x="2346" y="919"/>
                  <a:pt x="2349" y="919"/>
                  <a:pt x="2351" y="922"/>
                </a:cubicBezTo>
                <a:cubicBezTo>
                  <a:pt x="2352" y="926"/>
                  <a:pt x="2353" y="928"/>
                  <a:pt x="2353" y="931"/>
                </a:cubicBezTo>
                <a:cubicBezTo>
                  <a:pt x="2354" y="936"/>
                  <a:pt x="2353" y="940"/>
                  <a:pt x="2352" y="945"/>
                </a:cubicBezTo>
                <a:cubicBezTo>
                  <a:pt x="2349" y="951"/>
                  <a:pt x="2345" y="954"/>
                  <a:pt x="2338" y="954"/>
                </a:cubicBezTo>
                <a:cubicBezTo>
                  <a:pt x="2337" y="954"/>
                  <a:pt x="2337" y="954"/>
                  <a:pt x="2336" y="954"/>
                </a:cubicBezTo>
                <a:cubicBezTo>
                  <a:pt x="2334" y="954"/>
                  <a:pt x="2332" y="954"/>
                  <a:pt x="2332" y="957"/>
                </a:cubicBezTo>
                <a:cubicBezTo>
                  <a:pt x="2330" y="961"/>
                  <a:pt x="2325" y="963"/>
                  <a:pt x="2321" y="960"/>
                </a:cubicBezTo>
                <a:cubicBezTo>
                  <a:pt x="2320" y="958"/>
                  <a:pt x="2319" y="958"/>
                  <a:pt x="2318" y="956"/>
                </a:cubicBezTo>
                <a:cubicBezTo>
                  <a:pt x="2318" y="957"/>
                  <a:pt x="2318" y="957"/>
                  <a:pt x="2317" y="957"/>
                </a:cubicBezTo>
                <a:close/>
                <a:moveTo>
                  <a:pt x="2312" y="952"/>
                </a:moveTo>
                <a:cubicBezTo>
                  <a:pt x="2315" y="954"/>
                  <a:pt x="2319" y="955"/>
                  <a:pt x="2321" y="958"/>
                </a:cubicBezTo>
                <a:cubicBezTo>
                  <a:pt x="2323" y="960"/>
                  <a:pt x="2325" y="960"/>
                  <a:pt x="2327" y="960"/>
                </a:cubicBezTo>
                <a:cubicBezTo>
                  <a:pt x="2330" y="959"/>
                  <a:pt x="2331" y="957"/>
                  <a:pt x="2331" y="954"/>
                </a:cubicBezTo>
                <a:cubicBezTo>
                  <a:pt x="2331" y="954"/>
                  <a:pt x="2330" y="954"/>
                  <a:pt x="2330" y="954"/>
                </a:cubicBezTo>
                <a:cubicBezTo>
                  <a:pt x="2330" y="956"/>
                  <a:pt x="2329" y="957"/>
                  <a:pt x="2328" y="958"/>
                </a:cubicBezTo>
                <a:cubicBezTo>
                  <a:pt x="2327" y="959"/>
                  <a:pt x="2325" y="959"/>
                  <a:pt x="2325" y="958"/>
                </a:cubicBezTo>
                <a:cubicBezTo>
                  <a:pt x="2324" y="958"/>
                  <a:pt x="2323" y="957"/>
                  <a:pt x="2323" y="956"/>
                </a:cubicBezTo>
                <a:cubicBezTo>
                  <a:pt x="2323" y="954"/>
                  <a:pt x="2324" y="952"/>
                  <a:pt x="2324" y="950"/>
                </a:cubicBezTo>
                <a:cubicBezTo>
                  <a:pt x="2327" y="951"/>
                  <a:pt x="2331" y="952"/>
                  <a:pt x="2334" y="952"/>
                </a:cubicBezTo>
                <a:cubicBezTo>
                  <a:pt x="2342" y="954"/>
                  <a:pt x="2347" y="952"/>
                  <a:pt x="2351" y="943"/>
                </a:cubicBezTo>
                <a:cubicBezTo>
                  <a:pt x="2352" y="939"/>
                  <a:pt x="2352" y="934"/>
                  <a:pt x="2351" y="929"/>
                </a:cubicBezTo>
                <a:cubicBezTo>
                  <a:pt x="2351" y="927"/>
                  <a:pt x="2350" y="925"/>
                  <a:pt x="2349" y="923"/>
                </a:cubicBezTo>
                <a:cubicBezTo>
                  <a:pt x="2348" y="922"/>
                  <a:pt x="2347" y="921"/>
                  <a:pt x="2346" y="923"/>
                </a:cubicBezTo>
                <a:cubicBezTo>
                  <a:pt x="2344" y="924"/>
                  <a:pt x="2343" y="926"/>
                  <a:pt x="2341" y="927"/>
                </a:cubicBezTo>
                <a:cubicBezTo>
                  <a:pt x="2340" y="927"/>
                  <a:pt x="2339" y="928"/>
                  <a:pt x="2340" y="929"/>
                </a:cubicBezTo>
                <a:cubicBezTo>
                  <a:pt x="2340" y="932"/>
                  <a:pt x="2340" y="935"/>
                  <a:pt x="2338" y="939"/>
                </a:cubicBezTo>
                <a:cubicBezTo>
                  <a:pt x="2338" y="937"/>
                  <a:pt x="2339" y="935"/>
                  <a:pt x="2339" y="933"/>
                </a:cubicBezTo>
                <a:cubicBezTo>
                  <a:pt x="2339" y="932"/>
                  <a:pt x="2338" y="932"/>
                  <a:pt x="2338" y="931"/>
                </a:cubicBezTo>
                <a:cubicBezTo>
                  <a:pt x="2338" y="932"/>
                  <a:pt x="2337" y="932"/>
                  <a:pt x="2337" y="932"/>
                </a:cubicBezTo>
                <a:cubicBezTo>
                  <a:pt x="2336" y="933"/>
                  <a:pt x="2335" y="935"/>
                  <a:pt x="2334" y="936"/>
                </a:cubicBezTo>
                <a:cubicBezTo>
                  <a:pt x="2334" y="936"/>
                  <a:pt x="2334" y="936"/>
                  <a:pt x="2334" y="936"/>
                </a:cubicBezTo>
                <a:cubicBezTo>
                  <a:pt x="2334" y="935"/>
                  <a:pt x="2335" y="933"/>
                  <a:pt x="2335" y="931"/>
                </a:cubicBezTo>
                <a:cubicBezTo>
                  <a:pt x="2334" y="931"/>
                  <a:pt x="2334" y="932"/>
                  <a:pt x="2333" y="933"/>
                </a:cubicBezTo>
                <a:cubicBezTo>
                  <a:pt x="2332" y="933"/>
                  <a:pt x="2332" y="934"/>
                  <a:pt x="2332" y="935"/>
                </a:cubicBezTo>
                <a:cubicBezTo>
                  <a:pt x="2332" y="931"/>
                  <a:pt x="2332" y="931"/>
                  <a:pt x="2338" y="930"/>
                </a:cubicBezTo>
                <a:cubicBezTo>
                  <a:pt x="2338" y="929"/>
                  <a:pt x="2337" y="929"/>
                  <a:pt x="2337" y="929"/>
                </a:cubicBezTo>
                <a:cubicBezTo>
                  <a:pt x="2334" y="929"/>
                  <a:pt x="2334" y="928"/>
                  <a:pt x="2333" y="926"/>
                </a:cubicBezTo>
                <a:cubicBezTo>
                  <a:pt x="2335" y="925"/>
                  <a:pt x="2336" y="925"/>
                  <a:pt x="2338" y="924"/>
                </a:cubicBezTo>
                <a:cubicBezTo>
                  <a:pt x="2336" y="922"/>
                  <a:pt x="2335" y="919"/>
                  <a:pt x="2332" y="919"/>
                </a:cubicBezTo>
                <a:cubicBezTo>
                  <a:pt x="2331" y="919"/>
                  <a:pt x="2331" y="918"/>
                  <a:pt x="2331" y="918"/>
                </a:cubicBezTo>
                <a:cubicBezTo>
                  <a:pt x="2329" y="916"/>
                  <a:pt x="2326" y="914"/>
                  <a:pt x="2323" y="912"/>
                </a:cubicBezTo>
                <a:cubicBezTo>
                  <a:pt x="2321" y="910"/>
                  <a:pt x="2318" y="910"/>
                  <a:pt x="2316" y="910"/>
                </a:cubicBezTo>
                <a:cubicBezTo>
                  <a:pt x="2313" y="910"/>
                  <a:pt x="2310" y="911"/>
                  <a:pt x="2306" y="912"/>
                </a:cubicBezTo>
                <a:cubicBezTo>
                  <a:pt x="2304" y="913"/>
                  <a:pt x="2301" y="915"/>
                  <a:pt x="2299" y="918"/>
                </a:cubicBezTo>
                <a:cubicBezTo>
                  <a:pt x="2301" y="918"/>
                  <a:pt x="2302" y="918"/>
                  <a:pt x="2303" y="918"/>
                </a:cubicBezTo>
                <a:cubicBezTo>
                  <a:pt x="2303" y="918"/>
                  <a:pt x="2302" y="919"/>
                  <a:pt x="2301" y="919"/>
                </a:cubicBezTo>
                <a:cubicBezTo>
                  <a:pt x="2299" y="920"/>
                  <a:pt x="2296" y="919"/>
                  <a:pt x="2294" y="921"/>
                </a:cubicBezTo>
                <a:cubicBezTo>
                  <a:pt x="2291" y="925"/>
                  <a:pt x="2287" y="929"/>
                  <a:pt x="2283" y="933"/>
                </a:cubicBezTo>
                <a:cubicBezTo>
                  <a:pt x="2282" y="935"/>
                  <a:pt x="2281" y="937"/>
                  <a:pt x="2280" y="940"/>
                </a:cubicBezTo>
                <a:cubicBezTo>
                  <a:pt x="2280" y="940"/>
                  <a:pt x="2280" y="941"/>
                  <a:pt x="2280" y="941"/>
                </a:cubicBezTo>
                <a:cubicBezTo>
                  <a:pt x="2281" y="943"/>
                  <a:pt x="2282" y="945"/>
                  <a:pt x="2284" y="947"/>
                </a:cubicBezTo>
                <a:cubicBezTo>
                  <a:pt x="2285" y="946"/>
                  <a:pt x="2286" y="944"/>
                  <a:pt x="2288" y="943"/>
                </a:cubicBezTo>
                <a:cubicBezTo>
                  <a:pt x="2287" y="944"/>
                  <a:pt x="2287" y="945"/>
                  <a:pt x="2286" y="947"/>
                </a:cubicBezTo>
                <a:cubicBezTo>
                  <a:pt x="2285" y="948"/>
                  <a:pt x="2284" y="949"/>
                  <a:pt x="2284" y="951"/>
                </a:cubicBezTo>
                <a:cubicBezTo>
                  <a:pt x="2284" y="952"/>
                  <a:pt x="2284" y="953"/>
                  <a:pt x="2284" y="954"/>
                </a:cubicBezTo>
                <a:cubicBezTo>
                  <a:pt x="2287" y="957"/>
                  <a:pt x="2290" y="957"/>
                  <a:pt x="2294" y="955"/>
                </a:cubicBezTo>
                <a:cubicBezTo>
                  <a:pt x="2296" y="954"/>
                  <a:pt x="2299" y="952"/>
                  <a:pt x="2302" y="952"/>
                </a:cubicBezTo>
                <a:cubicBezTo>
                  <a:pt x="2303" y="951"/>
                  <a:pt x="2305" y="950"/>
                  <a:pt x="2305" y="949"/>
                </a:cubicBezTo>
                <a:cubicBezTo>
                  <a:pt x="2305" y="946"/>
                  <a:pt x="2305" y="942"/>
                  <a:pt x="2305" y="939"/>
                </a:cubicBezTo>
                <a:cubicBezTo>
                  <a:pt x="2305" y="936"/>
                  <a:pt x="2305" y="933"/>
                  <a:pt x="2305" y="930"/>
                </a:cubicBezTo>
                <a:cubicBezTo>
                  <a:pt x="2305" y="933"/>
                  <a:pt x="2306" y="935"/>
                  <a:pt x="2306" y="938"/>
                </a:cubicBezTo>
                <a:cubicBezTo>
                  <a:pt x="2307" y="943"/>
                  <a:pt x="2307" y="947"/>
                  <a:pt x="2306" y="951"/>
                </a:cubicBezTo>
                <a:cubicBezTo>
                  <a:pt x="2305" y="952"/>
                  <a:pt x="2305" y="953"/>
                  <a:pt x="2304" y="953"/>
                </a:cubicBezTo>
                <a:cubicBezTo>
                  <a:pt x="2301" y="953"/>
                  <a:pt x="2297" y="955"/>
                  <a:pt x="2294" y="957"/>
                </a:cubicBezTo>
                <a:cubicBezTo>
                  <a:pt x="2289" y="960"/>
                  <a:pt x="2286" y="958"/>
                  <a:pt x="2282" y="954"/>
                </a:cubicBezTo>
                <a:cubicBezTo>
                  <a:pt x="2282" y="954"/>
                  <a:pt x="2282" y="952"/>
                  <a:pt x="2282" y="952"/>
                </a:cubicBezTo>
                <a:cubicBezTo>
                  <a:pt x="2283" y="950"/>
                  <a:pt x="2282" y="948"/>
                  <a:pt x="2280" y="946"/>
                </a:cubicBezTo>
                <a:cubicBezTo>
                  <a:pt x="2279" y="944"/>
                  <a:pt x="2277" y="941"/>
                  <a:pt x="2278" y="939"/>
                </a:cubicBezTo>
                <a:cubicBezTo>
                  <a:pt x="2279" y="937"/>
                  <a:pt x="2280" y="935"/>
                  <a:pt x="2281" y="933"/>
                </a:cubicBezTo>
                <a:cubicBezTo>
                  <a:pt x="2283" y="931"/>
                  <a:pt x="2285" y="928"/>
                  <a:pt x="2287" y="926"/>
                </a:cubicBezTo>
                <a:cubicBezTo>
                  <a:pt x="2287" y="926"/>
                  <a:pt x="2286" y="926"/>
                  <a:pt x="2286" y="926"/>
                </a:cubicBezTo>
                <a:cubicBezTo>
                  <a:pt x="2281" y="927"/>
                  <a:pt x="2277" y="928"/>
                  <a:pt x="2273" y="931"/>
                </a:cubicBezTo>
                <a:cubicBezTo>
                  <a:pt x="2268" y="936"/>
                  <a:pt x="2265" y="941"/>
                  <a:pt x="2265" y="948"/>
                </a:cubicBezTo>
                <a:cubicBezTo>
                  <a:pt x="2264" y="954"/>
                  <a:pt x="2267" y="960"/>
                  <a:pt x="2270" y="966"/>
                </a:cubicBezTo>
                <a:cubicBezTo>
                  <a:pt x="2271" y="967"/>
                  <a:pt x="2271" y="969"/>
                  <a:pt x="2271" y="970"/>
                </a:cubicBezTo>
                <a:cubicBezTo>
                  <a:pt x="2271" y="971"/>
                  <a:pt x="2271" y="973"/>
                  <a:pt x="2270" y="974"/>
                </a:cubicBezTo>
                <a:cubicBezTo>
                  <a:pt x="2269" y="976"/>
                  <a:pt x="2270" y="977"/>
                  <a:pt x="2271" y="977"/>
                </a:cubicBezTo>
                <a:cubicBezTo>
                  <a:pt x="2274" y="978"/>
                  <a:pt x="2277" y="979"/>
                  <a:pt x="2280" y="979"/>
                </a:cubicBezTo>
                <a:cubicBezTo>
                  <a:pt x="2280" y="979"/>
                  <a:pt x="2281" y="978"/>
                  <a:pt x="2281" y="978"/>
                </a:cubicBezTo>
                <a:cubicBezTo>
                  <a:pt x="2282" y="977"/>
                  <a:pt x="2282" y="975"/>
                  <a:pt x="2282" y="974"/>
                </a:cubicBezTo>
                <a:cubicBezTo>
                  <a:pt x="2284" y="972"/>
                  <a:pt x="2284" y="969"/>
                  <a:pt x="2284" y="966"/>
                </a:cubicBezTo>
                <a:cubicBezTo>
                  <a:pt x="2284" y="966"/>
                  <a:pt x="2284" y="966"/>
                  <a:pt x="2284" y="965"/>
                </a:cubicBezTo>
                <a:cubicBezTo>
                  <a:pt x="2284" y="965"/>
                  <a:pt x="2284" y="965"/>
                  <a:pt x="2284" y="964"/>
                </a:cubicBezTo>
                <a:cubicBezTo>
                  <a:pt x="2285" y="967"/>
                  <a:pt x="2286" y="967"/>
                  <a:pt x="2288" y="967"/>
                </a:cubicBezTo>
                <a:cubicBezTo>
                  <a:pt x="2289" y="967"/>
                  <a:pt x="2290" y="967"/>
                  <a:pt x="2291" y="967"/>
                </a:cubicBezTo>
                <a:cubicBezTo>
                  <a:pt x="2293" y="967"/>
                  <a:pt x="2297" y="968"/>
                  <a:pt x="2297" y="964"/>
                </a:cubicBezTo>
                <a:cubicBezTo>
                  <a:pt x="2297" y="966"/>
                  <a:pt x="2297" y="967"/>
                  <a:pt x="2297" y="968"/>
                </a:cubicBezTo>
                <a:cubicBezTo>
                  <a:pt x="2296" y="969"/>
                  <a:pt x="2295" y="970"/>
                  <a:pt x="2293" y="970"/>
                </a:cubicBezTo>
                <a:cubicBezTo>
                  <a:pt x="2292" y="971"/>
                  <a:pt x="2291" y="973"/>
                  <a:pt x="2292" y="973"/>
                </a:cubicBezTo>
                <a:cubicBezTo>
                  <a:pt x="2293" y="976"/>
                  <a:pt x="2295" y="978"/>
                  <a:pt x="2296" y="980"/>
                </a:cubicBezTo>
                <a:cubicBezTo>
                  <a:pt x="2298" y="981"/>
                  <a:pt x="2300" y="981"/>
                  <a:pt x="2301" y="979"/>
                </a:cubicBezTo>
                <a:cubicBezTo>
                  <a:pt x="2302" y="978"/>
                  <a:pt x="2303" y="977"/>
                  <a:pt x="2303" y="977"/>
                </a:cubicBezTo>
                <a:cubicBezTo>
                  <a:pt x="2305" y="975"/>
                  <a:pt x="2306" y="974"/>
                  <a:pt x="2308" y="973"/>
                </a:cubicBezTo>
                <a:cubicBezTo>
                  <a:pt x="2312" y="969"/>
                  <a:pt x="2314" y="963"/>
                  <a:pt x="2316" y="957"/>
                </a:cubicBezTo>
                <a:cubicBezTo>
                  <a:pt x="2316" y="956"/>
                  <a:pt x="2315" y="956"/>
                  <a:pt x="2315" y="955"/>
                </a:cubicBezTo>
                <a:cubicBezTo>
                  <a:pt x="2314" y="954"/>
                  <a:pt x="2313" y="953"/>
                  <a:pt x="2312" y="952"/>
                </a:cubicBezTo>
                <a:close/>
                <a:moveTo>
                  <a:pt x="2264" y="959"/>
                </a:moveTo>
                <a:cubicBezTo>
                  <a:pt x="2264" y="960"/>
                  <a:pt x="2262" y="960"/>
                  <a:pt x="2261" y="962"/>
                </a:cubicBezTo>
                <a:cubicBezTo>
                  <a:pt x="2260" y="962"/>
                  <a:pt x="2260" y="963"/>
                  <a:pt x="2260" y="964"/>
                </a:cubicBezTo>
                <a:cubicBezTo>
                  <a:pt x="2260" y="966"/>
                  <a:pt x="2264" y="971"/>
                  <a:pt x="2267" y="970"/>
                </a:cubicBezTo>
                <a:cubicBezTo>
                  <a:pt x="2269" y="970"/>
                  <a:pt x="2270" y="969"/>
                  <a:pt x="2269" y="967"/>
                </a:cubicBezTo>
                <a:cubicBezTo>
                  <a:pt x="2267" y="964"/>
                  <a:pt x="2266" y="962"/>
                  <a:pt x="2264" y="959"/>
                </a:cubicBezTo>
                <a:close/>
                <a:moveTo>
                  <a:pt x="2317" y="961"/>
                </a:moveTo>
                <a:cubicBezTo>
                  <a:pt x="2315" y="966"/>
                  <a:pt x="2312" y="970"/>
                  <a:pt x="2310" y="974"/>
                </a:cubicBezTo>
                <a:cubicBezTo>
                  <a:pt x="2313" y="974"/>
                  <a:pt x="2315" y="975"/>
                  <a:pt x="2318" y="974"/>
                </a:cubicBezTo>
                <a:cubicBezTo>
                  <a:pt x="2318" y="974"/>
                  <a:pt x="2319" y="973"/>
                  <a:pt x="2319" y="973"/>
                </a:cubicBezTo>
                <a:cubicBezTo>
                  <a:pt x="2319" y="970"/>
                  <a:pt x="2319" y="967"/>
                  <a:pt x="2318" y="965"/>
                </a:cubicBezTo>
                <a:cubicBezTo>
                  <a:pt x="2318" y="964"/>
                  <a:pt x="2318" y="962"/>
                  <a:pt x="2317" y="961"/>
                </a:cubicBezTo>
                <a:close/>
                <a:moveTo>
                  <a:pt x="2264" y="941"/>
                </a:moveTo>
                <a:cubicBezTo>
                  <a:pt x="2264" y="941"/>
                  <a:pt x="2263" y="941"/>
                  <a:pt x="2262" y="941"/>
                </a:cubicBezTo>
                <a:cubicBezTo>
                  <a:pt x="2262" y="941"/>
                  <a:pt x="2261" y="941"/>
                  <a:pt x="2261" y="941"/>
                </a:cubicBezTo>
                <a:cubicBezTo>
                  <a:pt x="2260" y="941"/>
                  <a:pt x="2260" y="940"/>
                  <a:pt x="2260" y="939"/>
                </a:cubicBezTo>
                <a:cubicBezTo>
                  <a:pt x="2261" y="937"/>
                  <a:pt x="2261" y="935"/>
                  <a:pt x="2262" y="933"/>
                </a:cubicBezTo>
                <a:cubicBezTo>
                  <a:pt x="2262" y="933"/>
                  <a:pt x="2262" y="933"/>
                  <a:pt x="2261" y="933"/>
                </a:cubicBezTo>
                <a:cubicBezTo>
                  <a:pt x="2260" y="934"/>
                  <a:pt x="2259" y="935"/>
                  <a:pt x="2258" y="936"/>
                </a:cubicBezTo>
                <a:cubicBezTo>
                  <a:pt x="2258" y="937"/>
                  <a:pt x="2259" y="942"/>
                  <a:pt x="2261" y="943"/>
                </a:cubicBezTo>
                <a:cubicBezTo>
                  <a:pt x="2262" y="944"/>
                  <a:pt x="2264" y="943"/>
                  <a:pt x="2264" y="941"/>
                </a:cubicBezTo>
                <a:close/>
                <a:moveTo>
                  <a:pt x="2264" y="959"/>
                </a:moveTo>
                <a:cubicBezTo>
                  <a:pt x="2264" y="960"/>
                  <a:pt x="2262" y="961"/>
                  <a:pt x="2261" y="962"/>
                </a:cubicBezTo>
                <a:cubicBezTo>
                  <a:pt x="2261" y="962"/>
                  <a:pt x="2260" y="963"/>
                  <a:pt x="2260" y="964"/>
                </a:cubicBezTo>
                <a:cubicBezTo>
                  <a:pt x="2260" y="967"/>
                  <a:pt x="2264" y="971"/>
                  <a:pt x="2267" y="971"/>
                </a:cubicBezTo>
                <a:cubicBezTo>
                  <a:pt x="2269" y="971"/>
                  <a:pt x="2270" y="969"/>
                  <a:pt x="2269" y="968"/>
                </a:cubicBezTo>
                <a:cubicBezTo>
                  <a:pt x="2267" y="965"/>
                  <a:pt x="2266" y="962"/>
                  <a:pt x="2264" y="959"/>
                </a:cubicBezTo>
                <a:close/>
                <a:moveTo>
                  <a:pt x="2317" y="961"/>
                </a:moveTo>
                <a:cubicBezTo>
                  <a:pt x="2315" y="966"/>
                  <a:pt x="2312" y="970"/>
                  <a:pt x="2310" y="974"/>
                </a:cubicBezTo>
                <a:cubicBezTo>
                  <a:pt x="2313" y="974"/>
                  <a:pt x="2315" y="975"/>
                  <a:pt x="2318" y="974"/>
                </a:cubicBezTo>
                <a:cubicBezTo>
                  <a:pt x="2318" y="974"/>
                  <a:pt x="2319" y="973"/>
                  <a:pt x="2319" y="973"/>
                </a:cubicBezTo>
                <a:cubicBezTo>
                  <a:pt x="2319" y="970"/>
                  <a:pt x="2319" y="968"/>
                  <a:pt x="2318" y="965"/>
                </a:cubicBezTo>
                <a:cubicBezTo>
                  <a:pt x="2318" y="964"/>
                  <a:pt x="2318" y="962"/>
                  <a:pt x="2317" y="961"/>
                </a:cubicBezTo>
                <a:close/>
                <a:moveTo>
                  <a:pt x="2264" y="941"/>
                </a:moveTo>
                <a:cubicBezTo>
                  <a:pt x="2264" y="941"/>
                  <a:pt x="2263" y="942"/>
                  <a:pt x="2263" y="942"/>
                </a:cubicBezTo>
                <a:cubicBezTo>
                  <a:pt x="2262" y="942"/>
                  <a:pt x="2261" y="942"/>
                  <a:pt x="2261" y="941"/>
                </a:cubicBezTo>
                <a:cubicBezTo>
                  <a:pt x="2261" y="941"/>
                  <a:pt x="2260" y="940"/>
                  <a:pt x="2260" y="939"/>
                </a:cubicBezTo>
                <a:cubicBezTo>
                  <a:pt x="2261" y="937"/>
                  <a:pt x="2261" y="935"/>
                  <a:pt x="2262" y="933"/>
                </a:cubicBezTo>
                <a:cubicBezTo>
                  <a:pt x="2262" y="933"/>
                  <a:pt x="2262" y="933"/>
                  <a:pt x="2261" y="933"/>
                </a:cubicBezTo>
                <a:cubicBezTo>
                  <a:pt x="2261" y="934"/>
                  <a:pt x="2259" y="935"/>
                  <a:pt x="2259" y="936"/>
                </a:cubicBezTo>
                <a:cubicBezTo>
                  <a:pt x="2258" y="937"/>
                  <a:pt x="2259" y="942"/>
                  <a:pt x="2261" y="943"/>
                </a:cubicBezTo>
                <a:cubicBezTo>
                  <a:pt x="2263" y="944"/>
                  <a:pt x="2264" y="943"/>
                  <a:pt x="2264" y="941"/>
                </a:cubicBezTo>
                <a:close/>
                <a:moveTo>
                  <a:pt x="2317" y="933"/>
                </a:moveTo>
                <a:cubicBezTo>
                  <a:pt x="2320" y="929"/>
                  <a:pt x="2320" y="929"/>
                  <a:pt x="2324" y="928"/>
                </a:cubicBezTo>
                <a:cubicBezTo>
                  <a:pt x="2324" y="930"/>
                  <a:pt x="2325" y="931"/>
                  <a:pt x="2326" y="931"/>
                </a:cubicBezTo>
                <a:cubicBezTo>
                  <a:pt x="2324" y="932"/>
                  <a:pt x="2322" y="934"/>
                  <a:pt x="2320" y="935"/>
                </a:cubicBezTo>
                <a:cubicBezTo>
                  <a:pt x="2320" y="934"/>
                  <a:pt x="2319" y="933"/>
                  <a:pt x="2318" y="932"/>
                </a:cubicBezTo>
                <a:cubicBezTo>
                  <a:pt x="2318" y="932"/>
                  <a:pt x="2318" y="932"/>
                  <a:pt x="2317" y="933"/>
                </a:cubicBezTo>
                <a:close/>
                <a:moveTo>
                  <a:pt x="2323" y="932"/>
                </a:moveTo>
                <a:cubicBezTo>
                  <a:pt x="2322" y="932"/>
                  <a:pt x="2321" y="931"/>
                  <a:pt x="2321" y="931"/>
                </a:cubicBezTo>
                <a:cubicBezTo>
                  <a:pt x="2320" y="931"/>
                  <a:pt x="2320" y="932"/>
                  <a:pt x="2320" y="933"/>
                </a:cubicBezTo>
                <a:cubicBezTo>
                  <a:pt x="2320" y="933"/>
                  <a:pt x="2320" y="933"/>
                  <a:pt x="2320" y="934"/>
                </a:cubicBezTo>
                <a:cubicBezTo>
                  <a:pt x="2321" y="933"/>
                  <a:pt x="2321" y="933"/>
                  <a:pt x="2323" y="932"/>
                </a:cubicBezTo>
                <a:close/>
                <a:moveTo>
                  <a:pt x="2304" y="922"/>
                </a:moveTo>
                <a:cubicBezTo>
                  <a:pt x="2297" y="921"/>
                  <a:pt x="2294" y="924"/>
                  <a:pt x="2293" y="932"/>
                </a:cubicBezTo>
                <a:cubicBezTo>
                  <a:pt x="2294" y="930"/>
                  <a:pt x="2296" y="928"/>
                  <a:pt x="2297" y="925"/>
                </a:cubicBezTo>
                <a:cubicBezTo>
                  <a:pt x="2297" y="925"/>
                  <a:pt x="2297" y="925"/>
                  <a:pt x="2297" y="925"/>
                </a:cubicBezTo>
                <a:cubicBezTo>
                  <a:pt x="2297" y="926"/>
                  <a:pt x="2298" y="927"/>
                  <a:pt x="2298" y="928"/>
                </a:cubicBezTo>
                <a:cubicBezTo>
                  <a:pt x="2299" y="925"/>
                  <a:pt x="2300" y="923"/>
                  <a:pt x="2304" y="922"/>
                </a:cubicBezTo>
                <a:close/>
                <a:moveTo>
                  <a:pt x="2348" y="924"/>
                </a:moveTo>
                <a:cubicBezTo>
                  <a:pt x="2345" y="925"/>
                  <a:pt x="2343" y="927"/>
                  <a:pt x="2342" y="928"/>
                </a:cubicBezTo>
                <a:cubicBezTo>
                  <a:pt x="2344" y="928"/>
                  <a:pt x="2346" y="927"/>
                  <a:pt x="2348" y="924"/>
                </a:cubicBezTo>
                <a:close/>
                <a:moveTo>
                  <a:pt x="2314" y="926"/>
                </a:moveTo>
                <a:cubicBezTo>
                  <a:pt x="2315" y="925"/>
                  <a:pt x="2316" y="923"/>
                  <a:pt x="2317" y="922"/>
                </a:cubicBezTo>
                <a:cubicBezTo>
                  <a:pt x="2314" y="923"/>
                  <a:pt x="2313" y="924"/>
                  <a:pt x="2314" y="926"/>
                </a:cubicBezTo>
                <a:close/>
                <a:moveTo>
                  <a:pt x="2324" y="947"/>
                </a:moveTo>
                <a:cubicBezTo>
                  <a:pt x="2322" y="948"/>
                  <a:pt x="2321" y="949"/>
                  <a:pt x="2321" y="949"/>
                </a:cubicBezTo>
                <a:cubicBezTo>
                  <a:pt x="2322" y="949"/>
                  <a:pt x="2323" y="948"/>
                  <a:pt x="2324" y="947"/>
                </a:cubicBezTo>
                <a:close/>
                <a:moveTo>
                  <a:pt x="2323" y="932"/>
                </a:moveTo>
                <a:cubicBezTo>
                  <a:pt x="2322" y="931"/>
                  <a:pt x="2321" y="931"/>
                  <a:pt x="2321" y="931"/>
                </a:cubicBezTo>
                <a:cubicBezTo>
                  <a:pt x="2320" y="931"/>
                  <a:pt x="2320" y="932"/>
                  <a:pt x="2320" y="932"/>
                </a:cubicBezTo>
                <a:cubicBezTo>
                  <a:pt x="2320" y="933"/>
                  <a:pt x="2320" y="933"/>
                  <a:pt x="2320" y="933"/>
                </a:cubicBezTo>
                <a:cubicBezTo>
                  <a:pt x="2321" y="933"/>
                  <a:pt x="2321" y="933"/>
                  <a:pt x="2323" y="932"/>
                </a:cubicBezTo>
                <a:close/>
                <a:moveTo>
                  <a:pt x="2613" y="909"/>
                </a:moveTo>
                <a:cubicBezTo>
                  <a:pt x="2613" y="909"/>
                  <a:pt x="2613" y="909"/>
                  <a:pt x="2613" y="909"/>
                </a:cubicBezTo>
                <a:cubicBezTo>
                  <a:pt x="2609" y="909"/>
                  <a:pt x="2609" y="909"/>
                  <a:pt x="2609" y="909"/>
                </a:cubicBezTo>
                <a:cubicBezTo>
                  <a:pt x="2606" y="911"/>
                  <a:pt x="2605" y="912"/>
                  <a:pt x="2603" y="913"/>
                </a:cubicBezTo>
                <a:cubicBezTo>
                  <a:pt x="2601" y="915"/>
                  <a:pt x="2599" y="915"/>
                  <a:pt x="2598" y="916"/>
                </a:cubicBezTo>
                <a:cubicBezTo>
                  <a:pt x="2596" y="917"/>
                  <a:pt x="2594" y="918"/>
                  <a:pt x="2592" y="919"/>
                </a:cubicBezTo>
                <a:cubicBezTo>
                  <a:pt x="2591" y="920"/>
                  <a:pt x="2588" y="920"/>
                  <a:pt x="2587" y="920"/>
                </a:cubicBezTo>
                <a:cubicBezTo>
                  <a:pt x="2587" y="920"/>
                  <a:pt x="2587" y="920"/>
                  <a:pt x="2587" y="931"/>
                </a:cubicBezTo>
                <a:cubicBezTo>
                  <a:pt x="2590" y="930"/>
                  <a:pt x="2593" y="929"/>
                  <a:pt x="2595" y="928"/>
                </a:cubicBezTo>
                <a:cubicBezTo>
                  <a:pt x="2597" y="927"/>
                  <a:pt x="2600" y="925"/>
                  <a:pt x="2601" y="924"/>
                </a:cubicBezTo>
                <a:cubicBezTo>
                  <a:pt x="2601" y="924"/>
                  <a:pt x="2601" y="924"/>
                  <a:pt x="2601" y="983"/>
                </a:cubicBezTo>
                <a:cubicBezTo>
                  <a:pt x="2601" y="983"/>
                  <a:pt x="2601" y="983"/>
                  <a:pt x="2613" y="983"/>
                </a:cubicBezTo>
                <a:cubicBezTo>
                  <a:pt x="2613" y="983"/>
                  <a:pt x="2613" y="983"/>
                  <a:pt x="2613" y="909"/>
                </a:cubicBezTo>
                <a:close/>
                <a:moveTo>
                  <a:pt x="2734" y="909"/>
                </a:moveTo>
                <a:cubicBezTo>
                  <a:pt x="2734" y="909"/>
                  <a:pt x="2734" y="909"/>
                  <a:pt x="2734" y="909"/>
                </a:cubicBezTo>
                <a:cubicBezTo>
                  <a:pt x="2729" y="909"/>
                  <a:pt x="2729" y="909"/>
                  <a:pt x="2729" y="909"/>
                </a:cubicBezTo>
                <a:cubicBezTo>
                  <a:pt x="2727" y="911"/>
                  <a:pt x="2726" y="912"/>
                  <a:pt x="2724" y="913"/>
                </a:cubicBezTo>
                <a:cubicBezTo>
                  <a:pt x="2722" y="915"/>
                  <a:pt x="2721" y="915"/>
                  <a:pt x="2718" y="916"/>
                </a:cubicBezTo>
                <a:cubicBezTo>
                  <a:pt x="2717" y="917"/>
                  <a:pt x="2715" y="918"/>
                  <a:pt x="2713" y="919"/>
                </a:cubicBezTo>
                <a:cubicBezTo>
                  <a:pt x="2711" y="920"/>
                  <a:pt x="2710" y="920"/>
                  <a:pt x="2708" y="920"/>
                </a:cubicBezTo>
                <a:cubicBezTo>
                  <a:pt x="2708" y="920"/>
                  <a:pt x="2708" y="920"/>
                  <a:pt x="2708" y="931"/>
                </a:cubicBezTo>
                <a:cubicBezTo>
                  <a:pt x="2710" y="930"/>
                  <a:pt x="2713" y="929"/>
                  <a:pt x="2716" y="928"/>
                </a:cubicBezTo>
                <a:cubicBezTo>
                  <a:pt x="2718" y="927"/>
                  <a:pt x="2721" y="925"/>
                  <a:pt x="2723" y="924"/>
                </a:cubicBezTo>
                <a:cubicBezTo>
                  <a:pt x="2723" y="924"/>
                  <a:pt x="2723" y="924"/>
                  <a:pt x="2723" y="983"/>
                </a:cubicBezTo>
                <a:cubicBezTo>
                  <a:pt x="2723" y="983"/>
                  <a:pt x="2723" y="983"/>
                  <a:pt x="2734" y="983"/>
                </a:cubicBezTo>
                <a:cubicBezTo>
                  <a:pt x="2734" y="983"/>
                  <a:pt x="2734" y="983"/>
                  <a:pt x="2734" y="909"/>
                </a:cubicBezTo>
                <a:close/>
                <a:moveTo>
                  <a:pt x="2781" y="909"/>
                </a:moveTo>
                <a:cubicBezTo>
                  <a:pt x="2781" y="909"/>
                  <a:pt x="2781" y="909"/>
                  <a:pt x="2781" y="909"/>
                </a:cubicBezTo>
                <a:cubicBezTo>
                  <a:pt x="2776" y="909"/>
                  <a:pt x="2776" y="909"/>
                  <a:pt x="2776" y="909"/>
                </a:cubicBezTo>
                <a:cubicBezTo>
                  <a:pt x="2774" y="911"/>
                  <a:pt x="2773" y="912"/>
                  <a:pt x="2771" y="913"/>
                </a:cubicBezTo>
                <a:cubicBezTo>
                  <a:pt x="2769" y="915"/>
                  <a:pt x="2767" y="915"/>
                  <a:pt x="2765" y="916"/>
                </a:cubicBezTo>
                <a:cubicBezTo>
                  <a:pt x="2764" y="917"/>
                  <a:pt x="2762" y="918"/>
                  <a:pt x="2760" y="919"/>
                </a:cubicBezTo>
                <a:cubicBezTo>
                  <a:pt x="2758" y="920"/>
                  <a:pt x="2757" y="920"/>
                  <a:pt x="2755" y="920"/>
                </a:cubicBezTo>
                <a:cubicBezTo>
                  <a:pt x="2755" y="920"/>
                  <a:pt x="2755" y="920"/>
                  <a:pt x="2755" y="931"/>
                </a:cubicBezTo>
                <a:cubicBezTo>
                  <a:pt x="2757" y="930"/>
                  <a:pt x="2760" y="929"/>
                  <a:pt x="2763" y="928"/>
                </a:cubicBezTo>
                <a:cubicBezTo>
                  <a:pt x="2765" y="927"/>
                  <a:pt x="2768" y="925"/>
                  <a:pt x="2770" y="924"/>
                </a:cubicBezTo>
                <a:cubicBezTo>
                  <a:pt x="2770" y="924"/>
                  <a:pt x="2770" y="924"/>
                  <a:pt x="2770" y="983"/>
                </a:cubicBezTo>
                <a:cubicBezTo>
                  <a:pt x="2770" y="983"/>
                  <a:pt x="2770" y="983"/>
                  <a:pt x="2781" y="983"/>
                </a:cubicBezTo>
                <a:cubicBezTo>
                  <a:pt x="2781" y="983"/>
                  <a:pt x="2781" y="983"/>
                  <a:pt x="2781" y="909"/>
                </a:cubicBezTo>
                <a:close/>
                <a:moveTo>
                  <a:pt x="2827" y="909"/>
                </a:moveTo>
                <a:cubicBezTo>
                  <a:pt x="2827" y="909"/>
                  <a:pt x="2827" y="909"/>
                  <a:pt x="2827" y="909"/>
                </a:cubicBezTo>
                <a:cubicBezTo>
                  <a:pt x="2823" y="909"/>
                  <a:pt x="2823" y="909"/>
                  <a:pt x="2823" y="909"/>
                </a:cubicBezTo>
                <a:cubicBezTo>
                  <a:pt x="2821" y="911"/>
                  <a:pt x="2819" y="912"/>
                  <a:pt x="2817" y="913"/>
                </a:cubicBezTo>
                <a:cubicBezTo>
                  <a:pt x="2816" y="915"/>
                  <a:pt x="2813" y="915"/>
                  <a:pt x="2812" y="916"/>
                </a:cubicBezTo>
                <a:cubicBezTo>
                  <a:pt x="2810" y="917"/>
                  <a:pt x="2808" y="917"/>
                  <a:pt x="2806" y="918"/>
                </a:cubicBezTo>
                <a:cubicBezTo>
                  <a:pt x="2805" y="919"/>
                  <a:pt x="2803" y="920"/>
                  <a:pt x="2801" y="920"/>
                </a:cubicBezTo>
                <a:cubicBezTo>
                  <a:pt x="2801" y="920"/>
                  <a:pt x="2801" y="920"/>
                  <a:pt x="2801" y="931"/>
                </a:cubicBezTo>
                <a:cubicBezTo>
                  <a:pt x="2804" y="930"/>
                  <a:pt x="2807" y="928"/>
                  <a:pt x="2809" y="928"/>
                </a:cubicBezTo>
                <a:cubicBezTo>
                  <a:pt x="2811" y="927"/>
                  <a:pt x="2814" y="925"/>
                  <a:pt x="2816" y="924"/>
                </a:cubicBezTo>
                <a:cubicBezTo>
                  <a:pt x="2816" y="924"/>
                  <a:pt x="2816" y="924"/>
                  <a:pt x="2816" y="983"/>
                </a:cubicBezTo>
                <a:cubicBezTo>
                  <a:pt x="2816" y="983"/>
                  <a:pt x="2816" y="983"/>
                  <a:pt x="2827" y="983"/>
                </a:cubicBezTo>
                <a:cubicBezTo>
                  <a:pt x="2827" y="983"/>
                  <a:pt x="2827" y="983"/>
                  <a:pt x="2827" y="909"/>
                </a:cubicBezTo>
                <a:close/>
                <a:moveTo>
                  <a:pt x="2633" y="942"/>
                </a:moveTo>
                <a:cubicBezTo>
                  <a:pt x="2633" y="942"/>
                  <a:pt x="2633" y="942"/>
                  <a:pt x="2633" y="942"/>
                </a:cubicBezTo>
                <a:cubicBezTo>
                  <a:pt x="2633" y="950"/>
                  <a:pt x="2633" y="950"/>
                  <a:pt x="2633" y="950"/>
                </a:cubicBezTo>
                <a:cubicBezTo>
                  <a:pt x="2639" y="950"/>
                  <a:pt x="2640" y="953"/>
                  <a:pt x="2640" y="956"/>
                </a:cubicBezTo>
                <a:cubicBezTo>
                  <a:pt x="2640" y="958"/>
                  <a:pt x="2639" y="960"/>
                  <a:pt x="2639" y="963"/>
                </a:cubicBezTo>
                <a:cubicBezTo>
                  <a:pt x="2639" y="966"/>
                  <a:pt x="2639" y="968"/>
                  <a:pt x="2639" y="970"/>
                </a:cubicBezTo>
                <a:cubicBezTo>
                  <a:pt x="2639" y="980"/>
                  <a:pt x="2645" y="983"/>
                  <a:pt x="2653" y="983"/>
                </a:cubicBezTo>
                <a:cubicBezTo>
                  <a:pt x="2653" y="983"/>
                  <a:pt x="2653" y="983"/>
                  <a:pt x="2657" y="983"/>
                </a:cubicBezTo>
                <a:cubicBezTo>
                  <a:pt x="2657" y="983"/>
                  <a:pt x="2657" y="983"/>
                  <a:pt x="2657" y="974"/>
                </a:cubicBezTo>
                <a:cubicBezTo>
                  <a:pt x="2657" y="974"/>
                  <a:pt x="2657" y="974"/>
                  <a:pt x="2656" y="974"/>
                </a:cubicBezTo>
                <a:cubicBezTo>
                  <a:pt x="2652" y="974"/>
                  <a:pt x="2651" y="971"/>
                  <a:pt x="2651" y="968"/>
                </a:cubicBezTo>
                <a:cubicBezTo>
                  <a:pt x="2651" y="966"/>
                  <a:pt x="2651" y="965"/>
                  <a:pt x="2651" y="963"/>
                </a:cubicBezTo>
                <a:cubicBezTo>
                  <a:pt x="2651" y="962"/>
                  <a:pt x="2651" y="959"/>
                  <a:pt x="2651" y="957"/>
                </a:cubicBezTo>
                <a:cubicBezTo>
                  <a:pt x="2651" y="950"/>
                  <a:pt x="2648" y="947"/>
                  <a:pt x="2643" y="946"/>
                </a:cubicBezTo>
                <a:cubicBezTo>
                  <a:pt x="2643" y="946"/>
                  <a:pt x="2643" y="946"/>
                  <a:pt x="2643" y="946"/>
                </a:cubicBezTo>
                <a:cubicBezTo>
                  <a:pt x="2648" y="944"/>
                  <a:pt x="2651" y="942"/>
                  <a:pt x="2651" y="935"/>
                </a:cubicBezTo>
                <a:cubicBezTo>
                  <a:pt x="2651" y="932"/>
                  <a:pt x="2651" y="930"/>
                  <a:pt x="2651" y="928"/>
                </a:cubicBezTo>
                <a:cubicBezTo>
                  <a:pt x="2651" y="927"/>
                  <a:pt x="2651" y="925"/>
                  <a:pt x="2651" y="924"/>
                </a:cubicBezTo>
                <a:cubicBezTo>
                  <a:pt x="2651" y="920"/>
                  <a:pt x="2652" y="918"/>
                  <a:pt x="2656" y="918"/>
                </a:cubicBezTo>
                <a:cubicBezTo>
                  <a:pt x="2656" y="918"/>
                  <a:pt x="2656" y="918"/>
                  <a:pt x="2657" y="918"/>
                </a:cubicBezTo>
                <a:cubicBezTo>
                  <a:pt x="2657" y="918"/>
                  <a:pt x="2657" y="918"/>
                  <a:pt x="2657" y="909"/>
                </a:cubicBezTo>
                <a:cubicBezTo>
                  <a:pt x="2657" y="909"/>
                  <a:pt x="2657" y="909"/>
                  <a:pt x="2653" y="909"/>
                </a:cubicBezTo>
                <a:cubicBezTo>
                  <a:pt x="2644" y="909"/>
                  <a:pt x="2639" y="913"/>
                  <a:pt x="2639" y="921"/>
                </a:cubicBezTo>
                <a:cubicBezTo>
                  <a:pt x="2639" y="923"/>
                  <a:pt x="2639" y="926"/>
                  <a:pt x="2639" y="929"/>
                </a:cubicBezTo>
                <a:cubicBezTo>
                  <a:pt x="2639" y="931"/>
                  <a:pt x="2640" y="934"/>
                  <a:pt x="2640" y="935"/>
                </a:cubicBezTo>
                <a:cubicBezTo>
                  <a:pt x="2640" y="938"/>
                  <a:pt x="2639" y="941"/>
                  <a:pt x="2633" y="942"/>
                </a:cubicBezTo>
                <a:close/>
                <a:moveTo>
                  <a:pt x="2688" y="950"/>
                </a:moveTo>
                <a:cubicBezTo>
                  <a:pt x="2688" y="950"/>
                  <a:pt x="2688" y="950"/>
                  <a:pt x="2688" y="950"/>
                </a:cubicBezTo>
                <a:cubicBezTo>
                  <a:pt x="2688" y="942"/>
                  <a:pt x="2688" y="942"/>
                  <a:pt x="2688" y="942"/>
                </a:cubicBezTo>
                <a:cubicBezTo>
                  <a:pt x="2682" y="941"/>
                  <a:pt x="2681" y="938"/>
                  <a:pt x="2681" y="935"/>
                </a:cubicBezTo>
                <a:cubicBezTo>
                  <a:pt x="2681" y="934"/>
                  <a:pt x="2681" y="931"/>
                  <a:pt x="2682" y="929"/>
                </a:cubicBezTo>
                <a:cubicBezTo>
                  <a:pt x="2682" y="926"/>
                  <a:pt x="2682" y="923"/>
                  <a:pt x="2682" y="921"/>
                </a:cubicBezTo>
                <a:cubicBezTo>
                  <a:pt x="2682" y="913"/>
                  <a:pt x="2677" y="909"/>
                  <a:pt x="2668" y="909"/>
                </a:cubicBezTo>
                <a:cubicBezTo>
                  <a:pt x="2668" y="909"/>
                  <a:pt x="2668" y="909"/>
                  <a:pt x="2664" y="909"/>
                </a:cubicBezTo>
                <a:cubicBezTo>
                  <a:pt x="2664" y="909"/>
                  <a:pt x="2664" y="909"/>
                  <a:pt x="2664" y="918"/>
                </a:cubicBezTo>
                <a:cubicBezTo>
                  <a:pt x="2664" y="918"/>
                  <a:pt x="2664" y="918"/>
                  <a:pt x="2665" y="918"/>
                </a:cubicBezTo>
                <a:cubicBezTo>
                  <a:pt x="2669" y="918"/>
                  <a:pt x="2670" y="920"/>
                  <a:pt x="2670" y="924"/>
                </a:cubicBezTo>
                <a:cubicBezTo>
                  <a:pt x="2670" y="925"/>
                  <a:pt x="2670" y="927"/>
                  <a:pt x="2670" y="928"/>
                </a:cubicBezTo>
                <a:cubicBezTo>
                  <a:pt x="2670" y="930"/>
                  <a:pt x="2670" y="932"/>
                  <a:pt x="2670" y="935"/>
                </a:cubicBezTo>
                <a:cubicBezTo>
                  <a:pt x="2670" y="942"/>
                  <a:pt x="2672" y="944"/>
                  <a:pt x="2678" y="946"/>
                </a:cubicBezTo>
                <a:cubicBezTo>
                  <a:pt x="2678" y="946"/>
                  <a:pt x="2678" y="946"/>
                  <a:pt x="2678" y="946"/>
                </a:cubicBezTo>
                <a:cubicBezTo>
                  <a:pt x="2672" y="947"/>
                  <a:pt x="2670" y="950"/>
                  <a:pt x="2670" y="957"/>
                </a:cubicBezTo>
                <a:cubicBezTo>
                  <a:pt x="2670" y="959"/>
                  <a:pt x="2670" y="962"/>
                  <a:pt x="2670" y="963"/>
                </a:cubicBezTo>
                <a:cubicBezTo>
                  <a:pt x="2670" y="965"/>
                  <a:pt x="2670" y="966"/>
                  <a:pt x="2670" y="968"/>
                </a:cubicBezTo>
                <a:cubicBezTo>
                  <a:pt x="2670" y="971"/>
                  <a:pt x="2669" y="974"/>
                  <a:pt x="2665" y="974"/>
                </a:cubicBezTo>
                <a:cubicBezTo>
                  <a:pt x="2665" y="974"/>
                  <a:pt x="2665" y="974"/>
                  <a:pt x="2664" y="974"/>
                </a:cubicBezTo>
                <a:cubicBezTo>
                  <a:pt x="2664" y="974"/>
                  <a:pt x="2664" y="974"/>
                  <a:pt x="2664" y="983"/>
                </a:cubicBezTo>
                <a:cubicBezTo>
                  <a:pt x="2664" y="983"/>
                  <a:pt x="2664" y="983"/>
                  <a:pt x="2668" y="983"/>
                </a:cubicBezTo>
                <a:cubicBezTo>
                  <a:pt x="2676" y="983"/>
                  <a:pt x="2682" y="980"/>
                  <a:pt x="2682" y="970"/>
                </a:cubicBezTo>
                <a:cubicBezTo>
                  <a:pt x="2682" y="968"/>
                  <a:pt x="2682" y="966"/>
                  <a:pt x="2682" y="963"/>
                </a:cubicBezTo>
                <a:cubicBezTo>
                  <a:pt x="2681" y="960"/>
                  <a:pt x="2681" y="958"/>
                  <a:pt x="2681" y="956"/>
                </a:cubicBezTo>
                <a:cubicBezTo>
                  <a:pt x="2681" y="953"/>
                  <a:pt x="2682" y="950"/>
                  <a:pt x="2688" y="950"/>
                </a:cubicBezTo>
                <a:close/>
                <a:moveTo>
                  <a:pt x="2871" y="983"/>
                </a:moveTo>
                <a:cubicBezTo>
                  <a:pt x="2864" y="983"/>
                  <a:pt x="2857" y="980"/>
                  <a:pt x="2853" y="974"/>
                </a:cubicBezTo>
                <a:cubicBezTo>
                  <a:pt x="2849" y="968"/>
                  <a:pt x="2847" y="959"/>
                  <a:pt x="2847" y="946"/>
                </a:cubicBezTo>
                <a:cubicBezTo>
                  <a:pt x="2847" y="933"/>
                  <a:pt x="2849" y="924"/>
                  <a:pt x="2853" y="917"/>
                </a:cubicBezTo>
                <a:cubicBezTo>
                  <a:pt x="2858" y="911"/>
                  <a:pt x="2864" y="907"/>
                  <a:pt x="2873" y="907"/>
                </a:cubicBezTo>
                <a:cubicBezTo>
                  <a:pt x="2890" y="907"/>
                  <a:pt x="2898" y="919"/>
                  <a:pt x="2898" y="945"/>
                </a:cubicBezTo>
                <a:cubicBezTo>
                  <a:pt x="2898" y="957"/>
                  <a:pt x="2895" y="967"/>
                  <a:pt x="2890" y="973"/>
                </a:cubicBezTo>
                <a:cubicBezTo>
                  <a:pt x="2886" y="980"/>
                  <a:pt x="2879" y="983"/>
                  <a:pt x="2871" y="983"/>
                </a:cubicBezTo>
                <a:close/>
                <a:moveTo>
                  <a:pt x="2873" y="917"/>
                </a:moveTo>
                <a:cubicBezTo>
                  <a:pt x="2863" y="917"/>
                  <a:pt x="2859" y="927"/>
                  <a:pt x="2859" y="946"/>
                </a:cubicBezTo>
                <a:cubicBezTo>
                  <a:pt x="2859" y="965"/>
                  <a:pt x="2863" y="973"/>
                  <a:pt x="2872" y="973"/>
                </a:cubicBezTo>
                <a:cubicBezTo>
                  <a:pt x="2881" y="973"/>
                  <a:pt x="2885" y="965"/>
                  <a:pt x="2885" y="946"/>
                </a:cubicBezTo>
                <a:cubicBezTo>
                  <a:pt x="2885" y="926"/>
                  <a:pt x="2881" y="917"/>
                  <a:pt x="2873" y="917"/>
                </a:cubicBezTo>
                <a:close/>
                <a:moveTo>
                  <a:pt x="2941" y="983"/>
                </a:moveTo>
                <a:cubicBezTo>
                  <a:pt x="2934" y="983"/>
                  <a:pt x="2928" y="980"/>
                  <a:pt x="2924" y="974"/>
                </a:cubicBezTo>
                <a:cubicBezTo>
                  <a:pt x="2919" y="968"/>
                  <a:pt x="2917" y="959"/>
                  <a:pt x="2917" y="946"/>
                </a:cubicBezTo>
                <a:cubicBezTo>
                  <a:pt x="2917" y="933"/>
                  <a:pt x="2919" y="924"/>
                  <a:pt x="2924" y="917"/>
                </a:cubicBezTo>
                <a:cubicBezTo>
                  <a:pt x="2928" y="911"/>
                  <a:pt x="2935" y="907"/>
                  <a:pt x="2944" y="907"/>
                </a:cubicBezTo>
                <a:cubicBezTo>
                  <a:pt x="2960" y="907"/>
                  <a:pt x="2968" y="919"/>
                  <a:pt x="2968" y="945"/>
                </a:cubicBezTo>
                <a:cubicBezTo>
                  <a:pt x="2968" y="957"/>
                  <a:pt x="2966" y="967"/>
                  <a:pt x="2961" y="973"/>
                </a:cubicBezTo>
                <a:cubicBezTo>
                  <a:pt x="2956" y="980"/>
                  <a:pt x="2950" y="983"/>
                  <a:pt x="2941" y="983"/>
                </a:cubicBezTo>
                <a:close/>
                <a:moveTo>
                  <a:pt x="2943" y="917"/>
                </a:moveTo>
                <a:cubicBezTo>
                  <a:pt x="2934" y="917"/>
                  <a:pt x="2929" y="927"/>
                  <a:pt x="2929" y="946"/>
                </a:cubicBezTo>
                <a:cubicBezTo>
                  <a:pt x="2929" y="965"/>
                  <a:pt x="2933" y="973"/>
                  <a:pt x="2942" y="973"/>
                </a:cubicBezTo>
                <a:cubicBezTo>
                  <a:pt x="2951" y="973"/>
                  <a:pt x="2955" y="965"/>
                  <a:pt x="2955" y="946"/>
                </a:cubicBezTo>
                <a:cubicBezTo>
                  <a:pt x="2955" y="926"/>
                  <a:pt x="2951" y="917"/>
                  <a:pt x="2943" y="917"/>
                </a:cubicBezTo>
                <a:close/>
                <a:moveTo>
                  <a:pt x="3015" y="909"/>
                </a:moveTo>
                <a:cubicBezTo>
                  <a:pt x="3015" y="909"/>
                  <a:pt x="3015" y="909"/>
                  <a:pt x="3015" y="909"/>
                </a:cubicBezTo>
                <a:cubicBezTo>
                  <a:pt x="3010" y="909"/>
                  <a:pt x="3010" y="909"/>
                  <a:pt x="3010" y="909"/>
                </a:cubicBezTo>
                <a:cubicBezTo>
                  <a:pt x="3007" y="911"/>
                  <a:pt x="3006" y="912"/>
                  <a:pt x="3004" y="913"/>
                </a:cubicBezTo>
                <a:cubicBezTo>
                  <a:pt x="3002" y="915"/>
                  <a:pt x="3001" y="915"/>
                  <a:pt x="2998" y="916"/>
                </a:cubicBezTo>
                <a:cubicBezTo>
                  <a:pt x="2997" y="917"/>
                  <a:pt x="2995" y="918"/>
                  <a:pt x="2993" y="919"/>
                </a:cubicBezTo>
                <a:cubicBezTo>
                  <a:pt x="2991" y="920"/>
                  <a:pt x="2990" y="920"/>
                  <a:pt x="2987" y="920"/>
                </a:cubicBezTo>
                <a:cubicBezTo>
                  <a:pt x="2987" y="920"/>
                  <a:pt x="2987" y="920"/>
                  <a:pt x="2987" y="931"/>
                </a:cubicBezTo>
                <a:cubicBezTo>
                  <a:pt x="2990" y="930"/>
                  <a:pt x="2993" y="929"/>
                  <a:pt x="2996" y="928"/>
                </a:cubicBezTo>
                <a:cubicBezTo>
                  <a:pt x="2998" y="927"/>
                  <a:pt x="3001" y="925"/>
                  <a:pt x="3003" y="924"/>
                </a:cubicBezTo>
                <a:cubicBezTo>
                  <a:pt x="3003" y="924"/>
                  <a:pt x="3003" y="924"/>
                  <a:pt x="3003" y="983"/>
                </a:cubicBezTo>
                <a:cubicBezTo>
                  <a:pt x="3003" y="983"/>
                  <a:pt x="3003" y="983"/>
                  <a:pt x="3015" y="983"/>
                </a:cubicBezTo>
                <a:cubicBezTo>
                  <a:pt x="3015" y="983"/>
                  <a:pt x="3015" y="983"/>
                  <a:pt x="3015" y="909"/>
                </a:cubicBezTo>
                <a:close/>
                <a:moveTo>
                  <a:pt x="3061" y="909"/>
                </a:moveTo>
                <a:cubicBezTo>
                  <a:pt x="3061" y="909"/>
                  <a:pt x="3061" y="909"/>
                  <a:pt x="3061" y="909"/>
                </a:cubicBezTo>
                <a:cubicBezTo>
                  <a:pt x="3056" y="909"/>
                  <a:pt x="3056" y="909"/>
                  <a:pt x="3056" y="909"/>
                </a:cubicBezTo>
                <a:cubicBezTo>
                  <a:pt x="3054" y="911"/>
                  <a:pt x="3053" y="912"/>
                  <a:pt x="3050" y="913"/>
                </a:cubicBezTo>
                <a:cubicBezTo>
                  <a:pt x="3049" y="915"/>
                  <a:pt x="3047" y="915"/>
                  <a:pt x="3045" y="916"/>
                </a:cubicBezTo>
                <a:cubicBezTo>
                  <a:pt x="3044" y="917"/>
                  <a:pt x="3042" y="918"/>
                  <a:pt x="3040" y="919"/>
                </a:cubicBezTo>
                <a:cubicBezTo>
                  <a:pt x="3038" y="920"/>
                  <a:pt x="3037" y="920"/>
                  <a:pt x="3034" y="920"/>
                </a:cubicBezTo>
                <a:cubicBezTo>
                  <a:pt x="3034" y="920"/>
                  <a:pt x="3034" y="920"/>
                  <a:pt x="3034" y="931"/>
                </a:cubicBezTo>
                <a:cubicBezTo>
                  <a:pt x="3037" y="930"/>
                  <a:pt x="3040" y="929"/>
                  <a:pt x="3042" y="928"/>
                </a:cubicBezTo>
                <a:cubicBezTo>
                  <a:pt x="3045" y="927"/>
                  <a:pt x="3047" y="925"/>
                  <a:pt x="3050" y="924"/>
                </a:cubicBezTo>
                <a:cubicBezTo>
                  <a:pt x="3050" y="924"/>
                  <a:pt x="3050" y="924"/>
                  <a:pt x="3050" y="983"/>
                </a:cubicBezTo>
                <a:cubicBezTo>
                  <a:pt x="3050" y="983"/>
                  <a:pt x="3050" y="983"/>
                  <a:pt x="3061" y="983"/>
                </a:cubicBezTo>
                <a:cubicBezTo>
                  <a:pt x="3061" y="983"/>
                  <a:pt x="3061" y="983"/>
                  <a:pt x="3061" y="909"/>
                </a:cubicBezTo>
                <a:close/>
                <a:moveTo>
                  <a:pt x="3107" y="909"/>
                </a:moveTo>
                <a:cubicBezTo>
                  <a:pt x="3107" y="909"/>
                  <a:pt x="3107" y="909"/>
                  <a:pt x="3107" y="909"/>
                </a:cubicBezTo>
                <a:cubicBezTo>
                  <a:pt x="3103" y="909"/>
                  <a:pt x="3103" y="909"/>
                  <a:pt x="3103" y="909"/>
                </a:cubicBezTo>
                <a:cubicBezTo>
                  <a:pt x="3100" y="911"/>
                  <a:pt x="3099" y="912"/>
                  <a:pt x="3097" y="913"/>
                </a:cubicBezTo>
                <a:cubicBezTo>
                  <a:pt x="3095" y="915"/>
                  <a:pt x="3093" y="915"/>
                  <a:pt x="3092" y="916"/>
                </a:cubicBezTo>
                <a:cubicBezTo>
                  <a:pt x="3090" y="917"/>
                  <a:pt x="3088" y="917"/>
                  <a:pt x="3086" y="918"/>
                </a:cubicBezTo>
                <a:cubicBezTo>
                  <a:pt x="3085" y="919"/>
                  <a:pt x="3082" y="920"/>
                  <a:pt x="3081" y="920"/>
                </a:cubicBezTo>
                <a:cubicBezTo>
                  <a:pt x="3081" y="920"/>
                  <a:pt x="3081" y="920"/>
                  <a:pt x="3081" y="931"/>
                </a:cubicBezTo>
                <a:cubicBezTo>
                  <a:pt x="3084" y="930"/>
                  <a:pt x="3087" y="928"/>
                  <a:pt x="3089" y="928"/>
                </a:cubicBezTo>
                <a:cubicBezTo>
                  <a:pt x="3091" y="927"/>
                  <a:pt x="3094" y="925"/>
                  <a:pt x="3095" y="924"/>
                </a:cubicBezTo>
                <a:cubicBezTo>
                  <a:pt x="3095" y="924"/>
                  <a:pt x="3095" y="924"/>
                  <a:pt x="3095" y="983"/>
                </a:cubicBezTo>
                <a:cubicBezTo>
                  <a:pt x="3095" y="983"/>
                  <a:pt x="3095" y="983"/>
                  <a:pt x="3107" y="983"/>
                </a:cubicBezTo>
                <a:cubicBezTo>
                  <a:pt x="3107" y="983"/>
                  <a:pt x="3107" y="983"/>
                  <a:pt x="3107" y="909"/>
                </a:cubicBezTo>
                <a:close/>
                <a:moveTo>
                  <a:pt x="2916" y="874"/>
                </a:moveTo>
                <a:cubicBezTo>
                  <a:pt x="2909" y="874"/>
                  <a:pt x="2902" y="872"/>
                  <a:pt x="2898" y="866"/>
                </a:cubicBezTo>
                <a:cubicBezTo>
                  <a:pt x="2894" y="859"/>
                  <a:pt x="2892" y="850"/>
                  <a:pt x="2892" y="838"/>
                </a:cubicBezTo>
                <a:cubicBezTo>
                  <a:pt x="2892" y="825"/>
                  <a:pt x="2894" y="815"/>
                  <a:pt x="2898" y="808"/>
                </a:cubicBezTo>
                <a:cubicBezTo>
                  <a:pt x="2903" y="802"/>
                  <a:pt x="2909" y="798"/>
                  <a:pt x="2918" y="798"/>
                </a:cubicBezTo>
                <a:cubicBezTo>
                  <a:pt x="2934" y="798"/>
                  <a:pt x="2942" y="811"/>
                  <a:pt x="2942" y="836"/>
                </a:cubicBezTo>
                <a:cubicBezTo>
                  <a:pt x="2942" y="849"/>
                  <a:pt x="2940" y="858"/>
                  <a:pt x="2935" y="865"/>
                </a:cubicBezTo>
                <a:cubicBezTo>
                  <a:pt x="2931" y="872"/>
                  <a:pt x="2924" y="874"/>
                  <a:pt x="2916" y="874"/>
                </a:cubicBezTo>
                <a:close/>
                <a:moveTo>
                  <a:pt x="2917" y="808"/>
                </a:moveTo>
                <a:cubicBezTo>
                  <a:pt x="2908" y="808"/>
                  <a:pt x="2904" y="818"/>
                  <a:pt x="2904" y="838"/>
                </a:cubicBezTo>
                <a:cubicBezTo>
                  <a:pt x="2904" y="856"/>
                  <a:pt x="2908" y="865"/>
                  <a:pt x="2917" y="865"/>
                </a:cubicBezTo>
                <a:cubicBezTo>
                  <a:pt x="2925" y="865"/>
                  <a:pt x="2930" y="856"/>
                  <a:pt x="2930" y="837"/>
                </a:cubicBezTo>
                <a:cubicBezTo>
                  <a:pt x="2930" y="817"/>
                  <a:pt x="2925" y="808"/>
                  <a:pt x="2917" y="808"/>
                </a:cubicBezTo>
                <a:close/>
                <a:moveTo>
                  <a:pt x="2990" y="801"/>
                </a:moveTo>
                <a:cubicBezTo>
                  <a:pt x="2990" y="801"/>
                  <a:pt x="2990" y="801"/>
                  <a:pt x="2990" y="801"/>
                </a:cubicBezTo>
                <a:cubicBezTo>
                  <a:pt x="2985" y="801"/>
                  <a:pt x="2985" y="801"/>
                  <a:pt x="2985" y="801"/>
                </a:cubicBezTo>
                <a:cubicBezTo>
                  <a:pt x="2983" y="802"/>
                  <a:pt x="2981" y="804"/>
                  <a:pt x="2979" y="805"/>
                </a:cubicBezTo>
                <a:cubicBezTo>
                  <a:pt x="2978" y="806"/>
                  <a:pt x="2975" y="807"/>
                  <a:pt x="2974" y="808"/>
                </a:cubicBezTo>
                <a:cubicBezTo>
                  <a:pt x="2972" y="808"/>
                  <a:pt x="2970" y="809"/>
                  <a:pt x="2969" y="810"/>
                </a:cubicBezTo>
                <a:cubicBezTo>
                  <a:pt x="2967" y="810"/>
                  <a:pt x="2965" y="811"/>
                  <a:pt x="2963" y="812"/>
                </a:cubicBezTo>
                <a:cubicBezTo>
                  <a:pt x="2963" y="812"/>
                  <a:pt x="2963" y="812"/>
                  <a:pt x="2963" y="822"/>
                </a:cubicBezTo>
                <a:cubicBezTo>
                  <a:pt x="2966" y="821"/>
                  <a:pt x="2969" y="820"/>
                  <a:pt x="2971" y="819"/>
                </a:cubicBezTo>
                <a:cubicBezTo>
                  <a:pt x="2974" y="818"/>
                  <a:pt x="2976" y="817"/>
                  <a:pt x="2978" y="816"/>
                </a:cubicBezTo>
                <a:cubicBezTo>
                  <a:pt x="2978" y="816"/>
                  <a:pt x="2978" y="816"/>
                  <a:pt x="2978" y="874"/>
                </a:cubicBezTo>
                <a:cubicBezTo>
                  <a:pt x="2978" y="874"/>
                  <a:pt x="2978" y="874"/>
                  <a:pt x="2990" y="874"/>
                </a:cubicBezTo>
                <a:cubicBezTo>
                  <a:pt x="2990" y="874"/>
                  <a:pt x="2990" y="874"/>
                  <a:pt x="2990" y="801"/>
                </a:cubicBezTo>
                <a:close/>
                <a:moveTo>
                  <a:pt x="3037" y="801"/>
                </a:moveTo>
                <a:cubicBezTo>
                  <a:pt x="3037" y="801"/>
                  <a:pt x="3037" y="801"/>
                  <a:pt x="3037" y="801"/>
                </a:cubicBezTo>
                <a:cubicBezTo>
                  <a:pt x="3032" y="801"/>
                  <a:pt x="3032" y="801"/>
                  <a:pt x="3032" y="801"/>
                </a:cubicBezTo>
                <a:cubicBezTo>
                  <a:pt x="3030" y="802"/>
                  <a:pt x="3029" y="804"/>
                  <a:pt x="3026" y="805"/>
                </a:cubicBezTo>
                <a:cubicBezTo>
                  <a:pt x="3025" y="806"/>
                  <a:pt x="3023" y="807"/>
                  <a:pt x="3021" y="808"/>
                </a:cubicBezTo>
                <a:cubicBezTo>
                  <a:pt x="3020" y="809"/>
                  <a:pt x="3018" y="810"/>
                  <a:pt x="3016" y="810"/>
                </a:cubicBezTo>
                <a:cubicBezTo>
                  <a:pt x="3014" y="811"/>
                  <a:pt x="3013" y="812"/>
                  <a:pt x="3010" y="812"/>
                </a:cubicBezTo>
                <a:cubicBezTo>
                  <a:pt x="3010" y="812"/>
                  <a:pt x="3010" y="812"/>
                  <a:pt x="3010" y="822"/>
                </a:cubicBezTo>
                <a:cubicBezTo>
                  <a:pt x="3013" y="821"/>
                  <a:pt x="3016" y="821"/>
                  <a:pt x="3018" y="819"/>
                </a:cubicBezTo>
                <a:cubicBezTo>
                  <a:pt x="3021" y="818"/>
                  <a:pt x="3023" y="817"/>
                  <a:pt x="3026" y="816"/>
                </a:cubicBezTo>
                <a:cubicBezTo>
                  <a:pt x="3026" y="816"/>
                  <a:pt x="3026" y="816"/>
                  <a:pt x="3026" y="874"/>
                </a:cubicBezTo>
                <a:cubicBezTo>
                  <a:pt x="3026" y="874"/>
                  <a:pt x="3026" y="874"/>
                  <a:pt x="3037" y="874"/>
                </a:cubicBezTo>
                <a:cubicBezTo>
                  <a:pt x="3037" y="874"/>
                  <a:pt x="3037" y="874"/>
                  <a:pt x="3037" y="801"/>
                </a:cubicBezTo>
                <a:close/>
                <a:moveTo>
                  <a:pt x="3084" y="801"/>
                </a:moveTo>
                <a:cubicBezTo>
                  <a:pt x="3084" y="801"/>
                  <a:pt x="3084" y="801"/>
                  <a:pt x="3084" y="801"/>
                </a:cubicBezTo>
                <a:cubicBezTo>
                  <a:pt x="3079" y="801"/>
                  <a:pt x="3079" y="801"/>
                  <a:pt x="3079" y="801"/>
                </a:cubicBezTo>
                <a:cubicBezTo>
                  <a:pt x="3077" y="802"/>
                  <a:pt x="3076" y="804"/>
                  <a:pt x="3074" y="805"/>
                </a:cubicBezTo>
                <a:cubicBezTo>
                  <a:pt x="3072" y="806"/>
                  <a:pt x="3070" y="807"/>
                  <a:pt x="3068" y="808"/>
                </a:cubicBezTo>
                <a:cubicBezTo>
                  <a:pt x="3066" y="809"/>
                  <a:pt x="3065" y="810"/>
                  <a:pt x="3063" y="810"/>
                </a:cubicBezTo>
                <a:cubicBezTo>
                  <a:pt x="3061" y="811"/>
                  <a:pt x="3059" y="812"/>
                  <a:pt x="3057" y="812"/>
                </a:cubicBezTo>
                <a:cubicBezTo>
                  <a:pt x="3057" y="812"/>
                  <a:pt x="3057" y="812"/>
                  <a:pt x="3057" y="822"/>
                </a:cubicBezTo>
                <a:cubicBezTo>
                  <a:pt x="3060" y="821"/>
                  <a:pt x="3063" y="821"/>
                  <a:pt x="3066" y="819"/>
                </a:cubicBezTo>
                <a:cubicBezTo>
                  <a:pt x="3068" y="818"/>
                  <a:pt x="3071" y="817"/>
                  <a:pt x="3072" y="816"/>
                </a:cubicBezTo>
                <a:cubicBezTo>
                  <a:pt x="3072" y="816"/>
                  <a:pt x="3072" y="816"/>
                  <a:pt x="3072" y="874"/>
                </a:cubicBezTo>
                <a:cubicBezTo>
                  <a:pt x="3072" y="874"/>
                  <a:pt x="3072" y="874"/>
                  <a:pt x="3084" y="874"/>
                </a:cubicBezTo>
                <a:cubicBezTo>
                  <a:pt x="3084" y="874"/>
                  <a:pt x="3084" y="874"/>
                  <a:pt x="3084" y="801"/>
                </a:cubicBezTo>
                <a:close/>
                <a:moveTo>
                  <a:pt x="3131" y="801"/>
                </a:moveTo>
                <a:cubicBezTo>
                  <a:pt x="3131" y="801"/>
                  <a:pt x="3131" y="801"/>
                  <a:pt x="3131" y="801"/>
                </a:cubicBezTo>
                <a:cubicBezTo>
                  <a:pt x="3126" y="801"/>
                  <a:pt x="3126" y="801"/>
                  <a:pt x="3126" y="801"/>
                </a:cubicBezTo>
                <a:cubicBezTo>
                  <a:pt x="3124" y="802"/>
                  <a:pt x="3123" y="804"/>
                  <a:pt x="3120" y="805"/>
                </a:cubicBezTo>
                <a:cubicBezTo>
                  <a:pt x="3119" y="806"/>
                  <a:pt x="3117" y="807"/>
                  <a:pt x="3115" y="808"/>
                </a:cubicBezTo>
                <a:cubicBezTo>
                  <a:pt x="3114" y="809"/>
                  <a:pt x="3111" y="810"/>
                  <a:pt x="3110" y="810"/>
                </a:cubicBezTo>
                <a:cubicBezTo>
                  <a:pt x="3108" y="811"/>
                  <a:pt x="3106" y="812"/>
                  <a:pt x="3104" y="812"/>
                </a:cubicBezTo>
                <a:cubicBezTo>
                  <a:pt x="3104" y="812"/>
                  <a:pt x="3104" y="812"/>
                  <a:pt x="3104" y="822"/>
                </a:cubicBezTo>
                <a:cubicBezTo>
                  <a:pt x="3107" y="821"/>
                  <a:pt x="3110" y="821"/>
                  <a:pt x="3112" y="819"/>
                </a:cubicBezTo>
                <a:cubicBezTo>
                  <a:pt x="3115" y="818"/>
                  <a:pt x="3117" y="817"/>
                  <a:pt x="3120" y="816"/>
                </a:cubicBezTo>
                <a:cubicBezTo>
                  <a:pt x="3120" y="816"/>
                  <a:pt x="3120" y="816"/>
                  <a:pt x="3120" y="874"/>
                </a:cubicBezTo>
                <a:cubicBezTo>
                  <a:pt x="3120" y="874"/>
                  <a:pt x="3120" y="874"/>
                  <a:pt x="3131" y="874"/>
                </a:cubicBezTo>
                <a:cubicBezTo>
                  <a:pt x="3131" y="874"/>
                  <a:pt x="3131" y="874"/>
                  <a:pt x="3131" y="801"/>
                </a:cubicBezTo>
                <a:close/>
                <a:moveTo>
                  <a:pt x="3254" y="801"/>
                </a:moveTo>
                <a:cubicBezTo>
                  <a:pt x="3254" y="801"/>
                  <a:pt x="3254" y="801"/>
                  <a:pt x="3254" y="801"/>
                </a:cubicBezTo>
                <a:cubicBezTo>
                  <a:pt x="3249" y="801"/>
                  <a:pt x="3249" y="801"/>
                  <a:pt x="3249" y="801"/>
                </a:cubicBezTo>
                <a:cubicBezTo>
                  <a:pt x="3247" y="802"/>
                  <a:pt x="3246" y="804"/>
                  <a:pt x="3243" y="805"/>
                </a:cubicBezTo>
                <a:cubicBezTo>
                  <a:pt x="3242" y="806"/>
                  <a:pt x="3240" y="807"/>
                  <a:pt x="3238" y="808"/>
                </a:cubicBezTo>
                <a:cubicBezTo>
                  <a:pt x="3237" y="809"/>
                  <a:pt x="3235" y="810"/>
                  <a:pt x="3233" y="810"/>
                </a:cubicBezTo>
                <a:cubicBezTo>
                  <a:pt x="3231" y="811"/>
                  <a:pt x="3230" y="812"/>
                  <a:pt x="3227" y="812"/>
                </a:cubicBezTo>
                <a:cubicBezTo>
                  <a:pt x="3227" y="812"/>
                  <a:pt x="3227" y="812"/>
                  <a:pt x="3227" y="822"/>
                </a:cubicBezTo>
                <a:cubicBezTo>
                  <a:pt x="3230" y="821"/>
                  <a:pt x="3233" y="821"/>
                  <a:pt x="3236" y="819"/>
                </a:cubicBezTo>
                <a:cubicBezTo>
                  <a:pt x="3238" y="818"/>
                  <a:pt x="3240" y="817"/>
                  <a:pt x="3243" y="816"/>
                </a:cubicBezTo>
                <a:cubicBezTo>
                  <a:pt x="3243" y="816"/>
                  <a:pt x="3243" y="816"/>
                  <a:pt x="3243" y="874"/>
                </a:cubicBezTo>
                <a:cubicBezTo>
                  <a:pt x="3243" y="874"/>
                  <a:pt x="3243" y="874"/>
                  <a:pt x="3254" y="874"/>
                </a:cubicBezTo>
                <a:cubicBezTo>
                  <a:pt x="3254" y="874"/>
                  <a:pt x="3254" y="874"/>
                  <a:pt x="3254" y="801"/>
                </a:cubicBezTo>
                <a:close/>
                <a:moveTo>
                  <a:pt x="3302" y="801"/>
                </a:moveTo>
                <a:cubicBezTo>
                  <a:pt x="3302" y="801"/>
                  <a:pt x="3302" y="801"/>
                  <a:pt x="3302" y="801"/>
                </a:cubicBezTo>
                <a:cubicBezTo>
                  <a:pt x="3297" y="801"/>
                  <a:pt x="3297" y="801"/>
                  <a:pt x="3297" y="801"/>
                </a:cubicBezTo>
                <a:cubicBezTo>
                  <a:pt x="3295" y="802"/>
                  <a:pt x="3293" y="804"/>
                  <a:pt x="3291" y="805"/>
                </a:cubicBezTo>
                <a:cubicBezTo>
                  <a:pt x="3290" y="806"/>
                  <a:pt x="3287" y="807"/>
                  <a:pt x="3286" y="808"/>
                </a:cubicBezTo>
                <a:cubicBezTo>
                  <a:pt x="3285" y="809"/>
                  <a:pt x="3282" y="810"/>
                  <a:pt x="3281" y="810"/>
                </a:cubicBezTo>
                <a:cubicBezTo>
                  <a:pt x="3279" y="811"/>
                  <a:pt x="3277" y="812"/>
                  <a:pt x="3275" y="812"/>
                </a:cubicBezTo>
                <a:cubicBezTo>
                  <a:pt x="3275" y="812"/>
                  <a:pt x="3275" y="812"/>
                  <a:pt x="3275" y="822"/>
                </a:cubicBezTo>
                <a:cubicBezTo>
                  <a:pt x="3278" y="821"/>
                  <a:pt x="3281" y="821"/>
                  <a:pt x="3283" y="819"/>
                </a:cubicBezTo>
                <a:cubicBezTo>
                  <a:pt x="3286" y="818"/>
                  <a:pt x="3288" y="817"/>
                  <a:pt x="3290" y="816"/>
                </a:cubicBezTo>
                <a:cubicBezTo>
                  <a:pt x="3290" y="816"/>
                  <a:pt x="3290" y="816"/>
                  <a:pt x="3290" y="874"/>
                </a:cubicBezTo>
                <a:cubicBezTo>
                  <a:pt x="3290" y="874"/>
                  <a:pt x="3290" y="874"/>
                  <a:pt x="3302" y="874"/>
                </a:cubicBezTo>
                <a:cubicBezTo>
                  <a:pt x="3302" y="874"/>
                  <a:pt x="3302" y="874"/>
                  <a:pt x="3302" y="801"/>
                </a:cubicBezTo>
                <a:close/>
                <a:moveTo>
                  <a:pt x="3350" y="801"/>
                </a:moveTo>
                <a:cubicBezTo>
                  <a:pt x="3350" y="801"/>
                  <a:pt x="3350" y="801"/>
                  <a:pt x="3350" y="801"/>
                </a:cubicBezTo>
                <a:cubicBezTo>
                  <a:pt x="3345" y="801"/>
                  <a:pt x="3345" y="801"/>
                  <a:pt x="3345" y="801"/>
                </a:cubicBezTo>
                <a:cubicBezTo>
                  <a:pt x="3343" y="802"/>
                  <a:pt x="3341" y="804"/>
                  <a:pt x="3339" y="805"/>
                </a:cubicBezTo>
                <a:cubicBezTo>
                  <a:pt x="3337" y="806"/>
                  <a:pt x="3336" y="807"/>
                  <a:pt x="3334" y="808"/>
                </a:cubicBezTo>
                <a:cubicBezTo>
                  <a:pt x="3332" y="809"/>
                  <a:pt x="3330" y="810"/>
                  <a:pt x="3328" y="810"/>
                </a:cubicBezTo>
                <a:cubicBezTo>
                  <a:pt x="3326" y="811"/>
                  <a:pt x="3325" y="812"/>
                  <a:pt x="3322" y="812"/>
                </a:cubicBezTo>
                <a:cubicBezTo>
                  <a:pt x="3322" y="812"/>
                  <a:pt x="3322" y="812"/>
                  <a:pt x="3322" y="822"/>
                </a:cubicBezTo>
                <a:cubicBezTo>
                  <a:pt x="3325" y="821"/>
                  <a:pt x="3328" y="821"/>
                  <a:pt x="3331" y="819"/>
                </a:cubicBezTo>
                <a:cubicBezTo>
                  <a:pt x="3334" y="818"/>
                  <a:pt x="3336" y="817"/>
                  <a:pt x="3338" y="816"/>
                </a:cubicBezTo>
                <a:cubicBezTo>
                  <a:pt x="3338" y="816"/>
                  <a:pt x="3338" y="816"/>
                  <a:pt x="3338" y="874"/>
                </a:cubicBezTo>
                <a:cubicBezTo>
                  <a:pt x="3338" y="874"/>
                  <a:pt x="3338" y="874"/>
                  <a:pt x="3350" y="874"/>
                </a:cubicBezTo>
                <a:cubicBezTo>
                  <a:pt x="3350" y="874"/>
                  <a:pt x="3350" y="874"/>
                  <a:pt x="3350" y="801"/>
                </a:cubicBezTo>
                <a:close/>
                <a:moveTo>
                  <a:pt x="3396" y="801"/>
                </a:moveTo>
                <a:cubicBezTo>
                  <a:pt x="3396" y="801"/>
                  <a:pt x="3396" y="801"/>
                  <a:pt x="3396" y="801"/>
                </a:cubicBezTo>
                <a:cubicBezTo>
                  <a:pt x="3392" y="801"/>
                  <a:pt x="3392" y="801"/>
                  <a:pt x="3392" y="801"/>
                </a:cubicBezTo>
                <a:cubicBezTo>
                  <a:pt x="3390" y="802"/>
                  <a:pt x="3388" y="804"/>
                  <a:pt x="3386" y="805"/>
                </a:cubicBezTo>
                <a:cubicBezTo>
                  <a:pt x="3385" y="806"/>
                  <a:pt x="3383" y="807"/>
                  <a:pt x="3381" y="808"/>
                </a:cubicBezTo>
                <a:cubicBezTo>
                  <a:pt x="3379" y="808"/>
                  <a:pt x="3378" y="809"/>
                  <a:pt x="3375" y="810"/>
                </a:cubicBezTo>
                <a:cubicBezTo>
                  <a:pt x="3374" y="810"/>
                  <a:pt x="3372" y="811"/>
                  <a:pt x="3370" y="812"/>
                </a:cubicBezTo>
                <a:cubicBezTo>
                  <a:pt x="3370" y="812"/>
                  <a:pt x="3370" y="812"/>
                  <a:pt x="3370" y="822"/>
                </a:cubicBezTo>
                <a:cubicBezTo>
                  <a:pt x="3373" y="821"/>
                  <a:pt x="3376" y="820"/>
                  <a:pt x="3378" y="819"/>
                </a:cubicBezTo>
                <a:cubicBezTo>
                  <a:pt x="3380" y="818"/>
                  <a:pt x="3383" y="817"/>
                  <a:pt x="3385" y="816"/>
                </a:cubicBezTo>
                <a:cubicBezTo>
                  <a:pt x="3385" y="816"/>
                  <a:pt x="3385" y="816"/>
                  <a:pt x="3385" y="874"/>
                </a:cubicBezTo>
                <a:cubicBezTo>
                  <a:pt x="3385" y="874"/>
                  <a:pt x="3385" y="874"/>
                  <a:pt x="3396" y="874"/>
                </a:cubicBezTo>
                <a:cubicBezTo>
                  <a:pt x="3396" y="874"/>
                  <a:pt x="3396" y="874"/>
                  <a:pt x="3396" y="801"/>
                </a:cubicBezTo>
                <a:close/>
                <a:moveTo>
                  <a:pt x="3152" y="833"/>
                </a:moveTo>
                <a:cubicBezTo>
                  <a:pt x="3152" y="833"/>
                  <a:pt x="3152" y="833"/>
                  <a:pt x="3152" y="833"/>
                </a:cubicBezTo>
                <a:cubicBezTo>
                  <a:pt x="3152" y="842"/>
                  <a:pt x="3152" y="842"/>
                  <a:pt x="3152" y="842"/>
                </a:cubicBezTo>
                <a:cubicBezTo>
                  <a:pt x="3158" y="842"/>
                  <a:pt x="3159" y="845"/>
                  <a:pt x="3159" y="848"/>
                </a:cubicBezTo>
                <a:cubicBezTo>
                  <a:pt x="3159" y="850"/>
                  <a:pt x="3159" y="852"/>
                  <a:pt x="3159" y="855"/>
                </a:cubicBezTo>
                <a:cubicBezTo>
                  <a:pt x="3158" y="857"/>
                  <a:pt x="3158" y="859"/>
                  <a:pt x="3158" y="862"/>
                </a:cubicBezTo>
                <a:cubicBezTo>
                  <a:pt x="3158" y="871"/>
                  <a:pt x="3164" y="874"/>
                  <a:pt x="3172" y="874"/>
                </a:cubicBezTo>
                <a:cubicBezTo>
                  <a:pt x="3172" y="874"/>
                  <a:pt x="3172" y="874"/>
                  <a:pt x="3176" y="874"/>
                </a:cubicBezTo>
                <a:cubicBezTo>
                  <a:pt x="3176" y="874"/>
                  <a:pt x="3176" y="874"/>
                  <a:pt x="3176" y="865"/>
                </a:cubicBezTo>
                <a:cubicBezTo>
                  <a:pt x="3176" y="865"/>
                  <a:pt x="3176" y="865"/>
                  <a:pt x="3175" y="865"/>
                </a:cubicBezTo>
                <a:cubicBezTo>
                  <a:pt x="3171" y="865"/>
                  <a:pt x="3170" y="863"/>
                  <a:pt x="3170" y="859"/>
                </a:cubicBezTo>
                <a:cubicBezTo>
                  <a:pt x="3170" y="858"/>
                  <a:pt x="3170" y="856"/>
                  <a:pt x="3170" y="855"/>
                </a:cubicBezTo>
                <a:cubicBezTo>
                  <a:pt x="3170" y="853"/>
                  <a:pt x="3170" y="851"/>
                  <a:pt x="3170" y="849"/>
                </a:cubicBezTo>
                <a:cubicBezTo>
                  <a:pt x="3170" y="841"/>
                  <a:pt x="3168" y="839"/>
                  <a:pt x="3162" y="837"/>
                </a:cubicBezTo>
                <a:cubicBezTo>
                  <a:pt x="3162" y="837"/>
                  <a:pt x="3162" y="837"/>
                  <a:pt x="3162" y="837"/>
                </a:cubicBezTo>
                <a:cubicBezTo>
                  <a:pt x="3168" y="836"/>
                  <a:pt x="3170" y="834"/>
                  <a:pt x="3170" y="826"/>
                </a:cubicBezTo>
                <a:cubicBezTo>
                  <a:pt x="3170" y="824"/>
                  <a:pt x="3170" y="822"/>
                  <a:pt x="3170" y="820"/>
                </a:cubicBezTo>
                <a:cubicBezTo>
                  <a:pt x="3170" y="818"/>
                  <a:pt x="3170" y="816"/>
                  <a:pt x="3170" y="815"/>
                </a:cubicBezTo>
                <a:cubicBezTo>
                  <a:pt x="3170" y="812"/>
                  <a:pt x="3171" y="809"/>
                  <a:pt x="3175" y="809"/>
                </a:cubicBezTo>
                <a:cubicBezTo>
                  <a:pt x="3175" y="809"/>
                  <a:pt x="3175" y="809"/>
                  <a:pt x="3176" y="809"/>
                </a:cubicBezTo>
                <a:cubicBezTo>
                  <a:pt x="3176" y="809"/>
                  <a:pt x="3176" y="809"/>
                  <a:pt x="3176" y="800"/>
                </a:cubicBezTo>
                <a:cubicBezTo>
                  <a:pt x="3176" y="800"/>
                  <a:pt x="3176" y="800"/>
                  <a:pt x="3172" y="800"/>
                </a:cubicBezTo>
                <a:cubicBezTo>
                  <a:pt x="3163" y="800"/>
                  <a:pt x="3158" y="804"/>
                  <a:pt x="3158" y="813"/>
                </a:cubicBezTo>
                <a:cubicBezTo>
                  <a:pt x="3158" y="815"/>
                  <a:pt x="3158" y="818"/>
                  <a:pt x="3158" y="820"/>
                </a:cubicBezTo>
                <a:cubicBezTo>
                  <a:pt x="3159" y="822"/>
                  <a:pt x="3159" y="825"/>
                  <a:pt x="3159" y="827"/>
                </a:cubicBezTo>
                <a:cubicBezTo>
                  <a:pt x="3159" y="830"/>
                  <a:pt x="3158" y="833"/>
                  <a:pt x="3152" y="833"/>
                </a:cubicBezTo>
                <a:close/>
                <a:moveTo>
                  <a:pt x="3207" y="842"/>
                </a:moveTo>
                <a:cubicBezTo>
                  <a:pt x="3207" y="842"/>
                  <a:pt x="3207" y="842"/>
                  <a:pt x="3207" y="842"/>
                </a:cubicBezTo>
                <a:cubicBezTo>
                  <a:pt x="3207" y="833"/>
                  <a:pt x="3207" y="833"/>
                  <a:pt x="3207" y="833"/>
                </a:cubicBezTo>
                <a:cubicBezTo>
                  <a:pt x="3200" y="833"/>
                  <a:pt x="3200" y="830"/>
                  <a:pt x="3200" y="827"/>
                </a:cubicBezTo>
                <a:cubicBezTo>
                  <a:pt x="3200" y="825"/>
                  <a:pt x="3200" y="822"/>
                  <a:pt x="3200" y="820"/>
                </a:cubicBezTo>
                <a:cubicBezTo>
                  <a:pt x="3201" y="818"/>
                  <a:pt x="3201" y="815"/>
                  <a:pt x="3201" y="813"/>
                </a:cubicBezTo>
                <a:cubicBezTo>
                  <a:pt x="3201" y="804"/>
                  <a:pt x="3196" y="800"/>
                  <a:pt x="3186" y="800"/>
                </a:cubicBezTo>
                <a:cubicBezTo>
                  <a:pt x="3186" y="800"/>
                  <a:pt x="3186" y="800"/>
                  <a:pt x="3183" y="800"/>
                </a:cubicBezTo>
                <a:cubicBezTo>
                  <a:pt x="3183" y="800"/>
                  <a:pt x="3183" y="800"/>
                  <a:pt x="3183" y="809"/>
                </a:cubicBezTo>
                <a:cubicBezTo>
                  <a:pt x="3183" y="809"/>
                  <a:pt x="3183" y="809"/>
                  <a:pt x="3184" y="809"/>
                </a:cubicBezTo>
                <a:cubicBezTo>
                  <a:pt x="3188" y="809"/>
                  <a:pt x="3189" y="812"/>
                  <a:pt x="3189" y="815"/>
                </a:cubicBezTo>
                <a:cubicBezTo>
                  <a:pt x="3189" y="816"/>
                  <a:pt x="3189" y="818"/>
                  <a:pt x="3189" y="820"/>
                </a:cubicBezTo>
                <a:cubicBezTo>
                  <a:pt x="3189" y="822"/>
                  <a:pt x="3189" y="824"/>
                  <a:pt x="3189" y="826"/>
                </a:cubicBezTo>
                <a:cubicBezTo>
                  <a:pt x="3189" y="834"/>
                  <a:pt x="3191" y="836"/>
                  <a:pt x="3197" y="837"/>
                </a:cubicBezTo>
                <a:cubicBezTo>
                  <a:pt x="3197" y="837"/>
                  <a:pt x="3197" y="837"/>
                  <a:pt x="3197" y="837"/>
                </a:cubicBezTo>
                <a:cubicBezTo>
                  <a:pt x="3191" y="839"/>
                  <a:pt x="3189" y="841"/>
                  <a:pt x="3189" y="849"/>
                </a:cubicBezTo>
                <a:cubicBezTo>
                  <a:pt x="3189" y="851"/>
                  <a:pt x="3189" y="853"/>
                  <a:pt x="3189" y="855"/>
                </a:cubicBezTo>
                <a:cubicBezTo>
                  <a:pt x="3189" y="856"/>
                  <a:pt x="3189" y="858"/>
                  <a:pt x="3189" y="859"/>
                </a:cubicBezTo>
                <a:cubicBezTo>
                  <a:pt x="3189" y="863"/>
                  <a:pt x="3188" y="865"/>
                  <a:pt x="3184" y="865"/>
                </a:cubicBezTo>
                <a:cubicBezTo>
                  <a:pt x="3184" y="865"/>
                  <a:pt x="3184" y="865"/>
                  <a:pt x="3183" y="865"/>
                </a:cubicBezTo>
                <a:cubicBezTo>
                  <a:pt x="3183" y="865"/>
                  <a:pt x="3183" y="865"/>
                  <a:pt x="3183" y="874"/>
                </a:cubicBezTo>
                <a:cubicBezTo>
                  <a:pt x="3183" y="874"/>
                  <a:pt x="3183" y="874"/>
                  <a:pt x="3186" y="874"/>
                </a:cubicBezTo>
                <a:cubicBezTo>
                  <a:pt x="3195" y="874"/>
                  <a:pt x="3201" y="871"/>
                  <a:pt x="3201" y="862"/>
                </a:cubicBezTo>
                <a:cubicBezTo>
                  <a:pt x="3201" y="859"/>
                  <a:pt x="3201" y="857"/>
                  <a:pt x="3200" y="855"/>
                </a:cubicBezTo>
                <a:cubicBezTo>
                  <a:pt x="3200" y="852"/>
                  <a:pt x="3200" y="850"/>
                  <a:pt x="3200" y="848"/>
                </a:cubicBezTo>
                <a:cubicBezTo>
                  <a:pt x="3200" y="845"/>
                  <a:pt x="3200" y="842"/>
                  <a:pt x="3207" y="842"/>
                </a:cubicBezTo>
                <a:close/>
                <a:moveTo>
                  <a:pt x="3534" y="833"/>
                </a:moveTo>
                <a:cubicBezTo>
                  <a:pt x="3534" y="833"/>
                  <a:pt x="3534" y="833"/>
                  <a:pt x="3534" y="833"/>
                </a:cubicBezTo>
                <a:cubicBezTo>
                  <a:pt x="3534" y="842"/>
                  <a:pt x="3534" y="842"/>
                  <a:pt x="3534" y="842"/>
                </a:cubicBezTo>
                <a:cubicBezTo>
                  <a:pt x="3540" y="842"/>
                  <a:pt x="3541" y="845"/>
                  <a:pt x="3541" y="848"/>
                </a:cubicBezTo>
                <a:cubicBezTo>
                  <a:pt x="3541" y="850"/>
                  <a:pt x="3541" y="852"/>
                  <a:pt x="3541" y="855"/>
                </a:cubicBezTo>
                <a:cubicBezTo>
                  <a:pt x="3540" y="857"/>
                  <a:pt x="3540" y="859"/>
                  <a:pt x="3540" y="862"/>
                </a:cubicBezTo>
                <a:cubicBezTo>
                  <a:pt x="3540" y="871"/>
                  <a:pt x="3546" y="874"/>
                  <a:pt x="3554" y="874"/>
                </a:cubicBezTo>
                <a:cubicBezTo>
                  <a:pt x="3554" y="874"/>
                  <a:pt x="3554" y="874"/>
                  <a:pt x="3558" y="874"/>
                </a:cubicBezTo>
                <a:cubicBezTo>
                  <a:pt x="3558" y="874"/>
                  <a:pt x="3558" y="874"/>
                  <a:pt x="3558" y="865"/>
                </a:cubicBezTo>
                <a:cubicBezTo>
                  <a:pt x="3558" y="865"/>
                  <a:pt x="3558" y="865"/>
                  <a:pt x="3557" y="865"/>
                </a:cubicBezTo>
                <a:cubicBezTo>
                  <a:pt x="3553" y="865"/>
                  <a:pt x="3552" y="863"/>
                  <a:pt x="3552" y="859"/>
                </a:cubicBezTo>
                <a:cubicBezTo>
                  <a:pt x="3552" y="858"/>
                  <a:pt x="3552" y="856"/>
                  <a:pt x="3552" y="855"/>
                </a:cubicBezTo>
                <a:cubicBezTo>
                  <a:pt x="3552" y="853"/>
                  <a:pt x="3553" y="851"/>
                  <a:pt x="3553" y="849"/>
                </a:cubicBezTo>
                <a:cubicBezTo>
                  <a:pt x="3553" y="841"/>
                  <a:pt x="3550" y="839"/>
                  <a:pt x="3544" y="837"/>
                </a:cubicBezTo>
                <a:cubicBezTo>
                  <a:pt x="3544" y="837"/>
                  <a:pt x="3544" y="837"/>
                  <a:pt x="3544" y="837"/>
                </a:cubicBezTo>
                <a:cubicBezTo>
                  <a:pt x="3550" y="836"/>
                  <a:pt x="3553" y="834"/>
                  <a:pt x="3553" y="826"/>
                </a:cubicBezTo>
                <a:cubicBezTo>
                  <a:pt x="3553" y="824"/>
                  <a:pt x="3552" y="822"/>
                  <a:pt x="3552" y="820"/>
                </a:cubicBezTo>
                <a:cubicBezTo>
                  <a:pt x="3552" y="818"/>
                  <a:pt x="3552" y="816"/>
                  <a:pt x="3552" y="815"/>
                </a:cubicBezTo>
                <a:cubicBezTo>
                  <a:pt x="3552" y="812"/>
                  <a:pt x="3553" y="809"/>
                  <a:pt x="3557" y="809"/>
                </a:cubicBezTo>
                <a:cubicBezTo>
                  <a:pt x="3557" y="809"/>
                  <a:pt x="3557" y="809"/>
                  <a:pt x="3558" y="809"/>
                </a:cubicBezTo>
                <a:cubicBezTo>
                  <a:pt x="3558" y="809"/>
                  <a:pt x="3558" y="809"/>
                  <a:pt x="3558" y="800"/>
                </a:cubicBezTo>
                <a:cubicBezTo>
                  <a:pt x="3558" y="800"/>
                  <a:pt x="3558" y="800"/>
                  <a:pt x="3554" y="800"/>
                </a:cubicBezTo>
                <a:cubicBezTo>
                  <a:pt x="3546" y="800"/>
                  <a:pt x="3540" y="804"/>
                  <a:pt x="3540" y="813"/>
                </a:cubicBezTo>
                <a:cubicBezTo>
                  <a:pt x="3540" y="815"/>
                  <a:pt x="3540" y="818"/>
                  <a:pt x="3540" y="820"/>
                </a:cubicBezTo>
                <a:cubicBezTo>
                  <a:pt x="3541" y="822"/>
                  <a:pt x="3541" y="825"/>
                  <a:pt x="3541" y="827"/>
                </a:cubicBezTo>
                <a:cubicBezTo>
                  <a:pt x="3541" y="830"/>
                  <a:pt x="3540" y="833"/>
                  <a:pt x="3534" y="833"/>
                </a:cubicBezTo>
                <a:close/>
                <a:moveTo>
                  <a:pt x="3589" y="842"/>
                </a:moveTo>
                <a:cubicBezTo>
                  <a:pt x="3589" y="842"/>
                  <a:pt x="3589" y="842"/>
                  <a:pt x="3589" y="842"/>
                </a:cubicBezTo>
                <a:cubicBezTo>
                  <a:pt x="3589" y="833"/>
                  <a:pt x="3589" y="833"/>
                  <a:pt x="3589" y="833"/>
                </a:cubicBezTo>
                <a:cubicBezTo>
                  <a:pt x="3583" y="833"/>
                  <a:pt x="3582" y="830"/>
                  <a:pt x="3582" y="827"/>
                </a:cubicBezTo>
                <a:cubicBezTo>
                  <a:pt x="3582" y="825"/>
                  <a:pt x="3582" y="822"/>
                  <a:pt x="3583" y="820"/>
                </a:cubicBezTo>
                <a:cubicBezTo>
                  <a:pt x="3583" y="818"/>
                  <a:pt x="3583" y="815"/>
                  <a:pt x="3583" y="813"/>
                </a:cubicBezTo>
                <a:cubicBezTo>
                  <a:pt x="3583" y="804"/>
                  <a:pt x="3578" y="800"/>
                  <a:pt x="3569" y="800"/>
                </a:cubicBezTo>
                <a:cubicBezTo>
                  <a:pt x="3569" y="800"/>
                  <a:pt x="3569" y="800"/>
                  <a:pt x="3565" y="800"/>
                </a:cubicBezTo>
                <a:cubicBezTo>
                  <a:pt x="3565" y="800"/>
                  <a:pt x="3565" y="800"/>
                  <a:pt x="3565" y="809"/>
                </a:cubicBezTo>
                <a:cubicBezTo>
                  <a:pt x="3565" y="809"/>
                  <a:pt x="3565" y="809"/>
                  <a:pt x="3566" y="809"/>
                </a:cubicBezTo>
                <a:cubicBezTo>
                  <a:pt x="3570" y="809"/>
                  <a:pt x="3571" y="812"/>
                  <a:pt x="3571" y="815"/>
                </a:cubicBezTo>
                <a:cubicBezTo>
                  <a:pt x="3571" y="816"/>
                  <a:pt x="3571" y="818"/>
                  <a:pt x="3571" y="820"/>
                </a:cubicBezTo>
                <a:cubicBezTo>
                  <a:pt x="3571" y="822"/>
                  <a:pt x="3571" y="824"/>
                  <a:pt x="3571" y="826"/>
                </a:cubicBezTo>
                <a:cubicBezTo>
                  <a:pt x="3571" y="834"/>
                  <a:pt x="3573" y="836"/>
                  <a:pt x="3579" y="837"/>
                </a:cubicBezTo>
                <a:cubicBezTo>
                  <a:pt x="3579" y="837"/>
                  <a:pt x="3579" y="837"/>
                  <a:pt x="3579" y="837"/>
                </a:cubicBezTo>
                <a:cubicBezTo>
                  <a:pt x="3573" y="839"/>
                  <a:pt x="3571" y="841"/>
                  <a:pt x="3571" y="849"/>
                </a:cubicBezTo>
                <a:cubicBezTo>
                  <a:pt x="3571" y="851"/>
                  <a:pt x="3571" y="853"/>
                  <a:pt x="3571" y="855"/>
                </a:cubicBezTo>
                <a:cubicBezTo>
                  <a:pt x="3571" y="856"/>
                  <a:pt x="3571" y="858"/>
                  <a:pt x="3571" y="859"/>
                </a:cubicBezTo>
                <a:cubicBezTo>
                  <a:pt x="3571" y="863"/>
                  <a:pt x="3570" y="865"/>
                  <a:pt x="3566" y="865"/>
                </a:cubicBezTo>
                <a:cubicBezTo>
                  <a:pt x="3566" y="865"/>
                  <a:pt x="3566" y="865"/>
                  <a:pt x="3565" y="865"/>
                </a:cubicBezTo>
                <a:cubicBezTo>
                  <a:pt x="3565" y="865"/>
                  <a:pt x="3565" y="865"/>
                  <a:pt x="3565" y="874"/>
                </a:cubicBezTo>
                <a:cubicBezTo>
                  <a:pt x="3565" y="874"/>
                  <a:pt x="3565" y="874"/>
                  <a:pt x="3569" y="874"/>
                </a:cubicBezTo>
                <a:cubicBezTo>
                  <a:pt x="3577" y="874"/>
                  <a:pt x="3583" y="871"/>
                  <a:pt x="3583" y="862"/>
                </a:cubicBezTo>
                <a:cubicBezTo>
                  <a:pt x="3583" y="859"/>
                  <a:pt x="3583" y="857"/>
                  <a:pt x="3583" y="855"/>
                </a:cubicBezTo>
                <a:cubicBezTo>
                  <a:pt x="3582" y="852"/>
                  <a:pt x="3582" y="850"/>
                  <a:pt x="3582" y="848"/>
                </a:cubicBezTo>
                <a:cubicBezTo>
                  <a:pt x="3582" y="845"/>
                  <a:pt x="3583" y="842"/>
                  <a:pt x="3589" y="842"/>
                </a:cubicBezTo>
                <a:close/>
                <a:moveTo>
                  <a:pt x="3637" y="801"/>
                </a:moveTo>
                <a:cubicBezTo>
                  <a:pt x="3637" y="801"/>
                  <a:pt x="3637" y="801"/>
                  <a:pt x="3637" y="801"/>
                </a:cubicBezTo>
                <a:cubicBezTo>
                  <a:pt x="3632" y="801"/>
                  <a:pt x="3632" y="801"/>
                  <a:pt x="3632" y="801"/>
                </a:cubicBezTo>
                <a:cubicBezTo>
                  <a:pt x="3629" y="802"/>
                  <a:pt x="3628" y="804"/>
                  <a:pt x="3626" y="805"/>
                </a:cubicBezTo>
                <a:cubicBezTo>
                  <a:pt x="3624" y="806"/>
                  <a:pt x="3622" y="807"/>
                  <a:pt x="3621" y="808"/>
                </a:cubicBezTo>
                <a:cubicBezTo>
                  <a:pt x="3618" y="808"/>
                  <a:pt x="3617" y="809"/>
                  <a:pt x="3615" y="810"/>
                </a:cubicBezTo>
                <a:cubicBezTo>
                  <a:pt x="3613" y="810"/>
                  <a:pt x="3612" y="811"/>
                  <a:pt x="3609" y="812"/>
                </a:cubicBezTo>
                <a:cubicBezTo>
                  <a:pt x="3609" y="812"/>
                  <a:pt x="3609" y="812"/>
                  <a:pt x="3609" y="822"/>
                </a:cubicBezTo>
                <a:cubicBezTo>
                  <a:pt x="3612" y="821"/>
                  <a:pt x="3615" y="820"/>
                  <a:pt x="3618" y="819"/>
                </a:cubicBezTo>
                <a:cubicBezTo>
                  <a:pt x="3621" y="818"/>
                  <a:pt x="3623" y="817"/>
                  <a:pt x="3625" y="816"/>
                </a:cubicBezTo>
                <a:cubicBezTo>
                  <a:pt x="3625" y="816"/>
                  <a:pt x="3625" y="816"/>
                  <a:pt x="3625" y="874"/>
                </a:cubicBezTo>
                <a:cubicBezTo>
                  <a:pt x="3625" y="874"/>
                  <a:pt x="3625" y="874"/>
                  <a:pt x="3637" y="874"/>
                </a:cubicBezTo>
                <a:cubicBezTo>
                  <a:pt x="3637" y="874"/>
                  <a:pt x="3637" y="874"/>
                  <a:pt x="3637" y="801"/>
                </a:cubicBezTo>
                <a:close/>
                <a:moveTo>
                  <a:pt x="3684" y="801"/>
                </a:moveTo>
                <a:cubicBezTo>
                  <a:pt x="3684" y="801"/>
                  <a:pt x="3684" y="801"/>
                  <a:pt x="3684" y="801"/>
                </a:cubicBezTo>
                <a:cubicBezTo>
                  <a:pt x="3679" y="801"/>
                  <a:pt x="3679" y="801"/>
                  <a:pt x="3679" y="801"/>
                </a:cubicBezTo>
                <a:cubicBezTo>
                  <a:pt x="3677" y="802"/>
                  <a:pt x="3675" y="804"/>
                  <a:pt x="3673" y="805"/>
                </a:cubicBezTo>
                <a:cubicBezTo>
                  <a:pt x="3672" y="806"/>
                  <a:pt x="3669" y="807"/>
                  <a:pt x="3668" y="808"/>
                </a:cubicBezTo>
                <a:cubicBezTo>
                  <a:pt x="3666" y="809"/>
                  <a:pt x="3664" y="810"/>
                  <a:pt x="3663" y="810"/>
                </a:cubicBezTo>
                <a:cubicBezTo>
                  <a:pt x="3661" y="811"/>
                  <a:pt x="3659" y="812"/>
                  <a:pt x="3657" y="812"/>
                </a:cubicBezTo>
                <a:cubicBezTo>
                  <a:pt x="3657" y="812"/>
                  <a:pt x="3657" y="812"/>
                  <a:pt x="3657" y="822"/>
                </a:cubicBezTo>
                <a:cubicBezTo>
                  <a:pt x="3660" y="821"/>
                  <a:pt x="3663" y="821"/>
                  <a:pt x="3665" y="819"/>
                </a:cubicBezTo>
                <a:cubicBezTo>
                  <a:pt x="3668" y="818"/>
                  <a:pt x="3670" y="817"/>
                  <a:pt x="3672" y="816"/>
                </a:cubicBezTo>
                <a:cubicBezTo>
                  <a:pt x="3672" y="816"/>
                  <a:pt x="3672" y="816"/>
                  <a:pt x="3672" y="874"/>
                </a:cubicBezTo>
                <a:cubicBezTo>
                  <a:pt x="3672" y="874"/>
                  <a:pt x="3672" y="874"/>
                  <a:pt x="3684" y="874"/>
                </a:cubicBezTo>
                <a:cubicBezTo>
                  <a:pt x="3684" y="874"/>
                  <a:pt x="3684" y="874"/>
                  <a:pt x="3684" y="801"/>
                </a:cubicBezTo>
                <a:close/>
                <a:moveTo>
                  <a:pt x="3730" y="801"/>
                </a:moveTo>
                <a:cubicBezTo>
                  <a:pt x="3730" y="801"/>
                  <a:pt x="3730" y="801"/>
                  <a:pt x="3730" y="801"/>
                </a:cubicBezTo>
                <a:cubicBezTo>
                  <a:pt x="3726" y="801"/>
                  <a:pt x="3726" y="801"/>
                  <a:pt x="3726" y="801"/>
                </a:cubicBezTo>
                <a:cubicBezTo>
                  <a:pt x="3724" y="802"/>
                  <a:pt x="3722" y="804"/>
                  <a:pt x="3720" y="805"/>
                </a:cubicBezTo>
                <a:cubicBezTo>
                  <a:pt x="3719" y="806"/>
                  <a:pt x="3716" y="807"/>
                  <a:pt x="3715" y="808"/>
                </a:cubicBezTo>
                <a:cubicBezTo>
                  <a:pt x="3713" y="809"/>
                  <a:pt x="3711" y="810"/>
                  <a:pt x="3709" y="810"/>
                </a:cubicBezTo>
                <a:cubicBezTo>
                  <a:pt x="3708" y="811"/>
                  <a:pt x="3705" y="812"/>
                  <a:pt x="3704" y="812"/>
                </a:cubicBezTo>
                <a:cubicBezTo>
                  <a:pt x="3704" y="812"/>
                  <a:pt x="3704" y="812"/>
                  <a:pt x="3704" y="822"/>
                </a:cubicBezTo>
                <a:cubicBezTo>
                  <a:pt x="3707" y="821"/>
                  <a:pt x="3710" y="821"/>
                  <a:pt x="3712" y="819"/>
                </a:cubicBezTo>
                <a:cubicBezTo>
                  <a:pt x="3714" y="818"/>
                  <a:pt x="3717" y="817"/>
                  <a:pt x="3719" y="816"/>
                </a:cubicBezTo>
                <a:cubicBezTo>
                  <a:pt x="3719" y="816"/>
                  <a:pt x="3719" y="816"/>
                  <a:pt x="3719" y="874"/>
                </a:cubicBezTo>
                <a:cubicBezTo>
                  <a:pt x="3719" y="874"/>
                  <a:pt x="3719" y="874"/>
                  <a:pt x="3730" y="874"/>
                </a:cubicBezTo>
                <a:cubicBezTo>
                  <a:pt x="3730" y="874"/>
                  <a:pt x="3730" y="874"/>
                  <a:pt x="3730" y="801"/>
                </a:cubicBezTo>
                <a:close/>
                <a:moveTo>
                  <a:pt x="3853" y="801"/>
                </a:moveTo>
                <a:cubicBezTo>
                  <a:pt x="3853" y="801"/>
                  <a:pt x="3853" y="801"/>
                  <a:pt x="3853" y="801"/>
                </a:cubicBezTo>
                <a:cubicBezTo>
                  <a:pt x="3848" y="801"/>
                  <a:pt x="3848" y="801"/>
                  <a:pt x="3848" y="801"/>
                </a:cubicBezTo>
                <a:cubicBezTo>
                  <a:pt x="3846" y="802"/>
                  <a:pt x="3845" y="804"/>
                  <a:pt x="3842" y="805"/>
                </a:cubicBezTo>
                <a:cubicBezTo>
                  <a:pt x="3841" y="806"/>
                  <a:pt x="3839" y="807"/>
                  <a:pt x="3837" y="808"/>
                </a:cubicBezTo>
                <a:cubicBezTo>
                  <a:pt x="3836" y="809"/>
                  <a:pt x="3834" y="810"/>
                  <a:pt x="3832" y="810"/>
                </a:cubicBezTo>
                <a:cubicBezTo>
                  <a:pt x="3830" y="811"/>
                  <a:pt x="3829" y="812"/>
                  <a:pt x="3826" y="812"/>
                </a:cubicBezTo>
                <a:cubicBezTo>
                  <a:pt x="3826" y="812"/>
                  <a:pt x="3826" y="812"/>
                  <a:pt x="3826" y="822"/>
                </a:cubicBezTo>
                <a:cubicBezTo>
                  <a:pt x="3829" y="821"/>
                  <a:pt x="3832" y="821"/>
                  <a:pt x="3835" y="819"/>
                </a:cubicBezTo>
                <a:cubicBezTo>
                  <a:pt x="3837" y="818"/>
                  <a:pt x="3839" y="817"/>
                  <a:pt x="3842" y="816"/>
                </a:cubicBezTo>
                <a:cubicBezTo>
                  <a:pt x="3842" y="816"/>
                  <a:pt x="3842" y="816"/>
                  <a:pt x="3842" y="874"/>
                </a:cubicBezTo>
                <a:cubicBezTo>
                  <a:pt x="3842" y="874"/>
                  <a:pt x="3842" y="874"/>
                  <a:pt x="3853" y="874"/>
                </a:cubicBezTo>
                <a:cubicBezTo>
                  <a:pt x="3853" y="874"/>
                  <a:pt x="3853" y="874"/>
                  <a:pt x="3853" y="801"/>
                </a:cubicBezTo>
                <a:close/>
                <a:moveTo>
                  <a:pt x="3751" y="833"/>
                </a:moveTo>
                <a:cubicBezTo>
                  <a:pt x="3751" y="833"/>
                  <a:pt x="3751" y="833"/>
                  <a:pt x="3751" y="833"/>
                </a:cubicBezTo>
                <a:cubicBezTo>
                  <a:pt x="3751" y="842"/>
                  <a:pt x="3751" y="842"/>
                  <a:pt x="3751" y="842"/>
                </a:cubicBezTo>
                <a:cubicBezTo>
                  <a:pt x="3757" y="842"/>
                  <a:pt x="3758" y="845"/>
                  <a:pt x="3758" y="848"/>
                </a:cubicBezTo>
                <a:cubicBezTo>
                  <a:pt x="3758" y="850"/>
                  <a:pt x="3757" y="852"/>
                  <a:pt x="3757" y="855"/>
                </a:cubicBezTo>
                <a:cubicBezTo>
                  <a:pt x="3757" y="857"/>
                  <a:pt x="3757" y="859"/>
                  <a:pt x="3757" y="862"/>
                </a:cubicBezTo>
                <a:cubicBezTo>
                  <a:pt x="3757" y="871"/>
                  <a:pt x="3763" y="874"/>
                  <a:pt x="3771" y="874"/>
                </a:cubicBezTo>
                <a:cubicBezTo>
                  <a:pt x="3771" y="874"/>
                  <a:pt x="3771" y="874"/>
                  <a:pt x="3775" y="874"/>
                </a:cubicBezTo>
                <a:cubicBezTo>
                  <a:pt x="3775" y="874"/>
                  <a:pt x="3775" y="874"/>
                  <a:pt x="3775" y="865"/>
                </a:cubicBezTo>
                <a:cubicBezTo>
                  <a:pt x="3775" y="865"/>
                  <a:pt x="3775" y="865"/>
                  <a:pt x="3774" y="865"/>
                </a:cubicBezTo>
                <a:cubicBezTo>
                  <a:pt x="3770" y="865"/>
                  <a:pt x="3769" y="863"/>
                  <a:pt x="3769" y="859"/>
                </a:cubicBezTo>
                <a:cubicBezTo>
                  <a:pt x="3769" y="858"/>
                  <a:pt x="3769" y="856"/>
                  <a:pt x="3769" y="855"/>
                </a:cubicBezTo>
                <a:cubicBezTo>
                  <a:pt x="3769" y="853"/>
                  <a:pt x="3769" y="851"/>
                  <a:pt x="3769" y="849"/>
                </a:cubicBezTo>
                <a:cubicBezTo>
                  <a:pt x="3769" y="841"/>
                  <a:pt x="3766" y="839"/>
                  <a:pt x="3761" y="837"/>
                </a:cubicBezTo>
                <a:cubicBezTo>
                  <a:pt x="3761" y="837"/>
                  <a:pt x="3761" y="837"/>
                  <a:pt x="3761" y="837"/>
                </a:cubicBezTo>
                <a:cubicBezTo>
                  <a:pt x="3766" y="836"/>
                  <a:pt x="3769" y="834"/>
                  <a:pt x="3769" y="826"/>
                </a:cubicBezTo>
                <a:cubicBezTo>
                  <a:pt x="3769" y="824"/>
                  <a:pt x="3769" y="822"/>
                  <a:pt x="3769" y="820"/>
                </a:cubicBezTo>
                <a:cubicBezTo>
                  <a:pt x="3769" y="818"/>
                  <a:pt x="3769" y="816"/>
                  <a:pt x="3769" y="815"/>
                </a:cubicBezTo>
                <a:cubicBezTo>
                  <a:pt x="3769" y="812"/>
                  <a:pt x="3770" y="809"/>
                  <a:pt x="3774" y="809"/>
                </a:cubicBezTo>
                <a:cubicBezTo>
                  <a:pt x="3774" y="809"/>
                  <a:pt x="3774" y="809"/>
                  <a:pt x="3775" y="809"/>
                </a:cubicBezTo>
                <a:cubicBezTo>
                  <a:pt x="3775" y="809"/>
                  <a:pt x="3775" y="809"/>
                  <a:pt x="3775" y="800"/>
                </a:cubicBezTo>
                <a:cubicBezTo>
                  <a:pt x="3775" y="800"/>
                  <a:pt x="3775" y="800"/>
                  <a:pt x="3771" y="800"/>
                </a:cubicBezTo>
                <a:cubicBezTo>
                  <a:pt x="3762" y="800"/>
                  <a:pt x="3757" y="804"/>
                  <a:pt x="3757" y="813"/>
                </a:cubicBezTo>
                <a:cubicBezTo>
                  <a:pt x="3757" y="815"/>
                  <a:pt x="3757" y="818"/>
                  <a:pt x="3757" y="820"/>
                </a:cubicBezTo>
                <a:cubicBezTo>
                  <a:pt x="3757" y="822"/>
                  <a:pt x="3758" y="825"/>
                  <a:pt x="3758" y="827"/>
                </a:cubicBezTo>
                <a:cubicBezTo>
                  <a:pt x="3758" y="830"/>
                  <a:pt x="3757" y="833"/>
                  <a:pt x="3751" y="833"/>
                </a:cubicBezTo>
                <a:close/>
                <a:moveTo>
                  <a:pt x="3806" y="842"/>
                </a:moveTo>
                <a:cubicBezTo>
                  <a:pt x="3806" y="842"/>
                  <a:pt x="3806" y="842"/>
                  <a:pt x="3806" y="842"/>
                </a:cubicBezTo>
                <a:cubicBezTo>
                  <a:pt x="3806" y="833"/>
                  <a:pt x="3806" y="833"/>
                  <a:pt x="3806" y="833"/>
                </a:cubicBezTo>
                <a:cubicBezTo>
                  <a:pt x="3799" y="833"/>
                  <a:pt x="3799" y="830"/>
                  <a:pt x="3799" y="827"/>
                </a:cubicBezTo>
                <a:cubicBezTo>
                  <a:pt x="3799" y="825"/>
                  <a:pt x="3799" y="822"/>
                  <a:pt x="3799" y="820"/>
                </a:cubicBezTo>
                <a:cubicBezTo>
                  <a:pt x="3800" y="818"/>
                  <a:pt x="3800" y="815"/>
                  <a:pt x="3800" y="813"/>
                </a:cubicBezTo>
                <a:cubicBezTo>
                  <a:pt x="3800" y="804"/>
                  <a:pt x="3795" y="800"/>
                  <a:pt x="3785" y="800"/>
                </a:cubicBezTo>
                <a:cubicBezTo>
                  <a:pt x="3785" y="800"/>
                  <a:pt x="3785" y="800"/>
                  <a:pt x="3782" y="800"/>
                </a:cubicBezTo>
                <a:cubicBezTo>
                  <a:pt x="3782" y="800"/>
                  <a:pt x="3782" y="800"/>
                  <a:pt x="3782" y="809"/>
                </a:cubicBezTo>
                <a:cubicBezTo>
                  <a:pt x="3782" y="809"/>
                  <a:pt x="3782" y="809"/>
                  <a:pt x="3783" y="809"/>
                </a:cubicBezTo>
                <a:cubicBezTo>
                  <a:pt x="3787" y="809"/>
                  <a:pt x="3788" y="812"/>
                  <a:pt x="3788" y="815"/>
                </a:cubicBezTo>
                <a:cubicBezTo>
                  <a:pt x="3788" y="816"/>
                  <a:pt x="3788" y="818"/>
                  <a:pt x="3788" y="820"/>
                </a:cubicBezTo>
                <a:cubicBezTo>
                  <a:pt x="3788" y="822"/>
                  <a:pt x="3788" y="824"/>
                  <a:pt x="3788" y="826"/>
                </a:cubicBezTo>
                <a:cubicBezTo>
                  <a:pt x="3788" y="834"/>
                  <a:pt x="3790" y="836"/>
                  <a:pt x="3796" y="837"/>
                </a:cubicBezTo>
                <a:cubicBezTo>
                  <a:pt x="3796" y="837"/>
                  <a:pt x="3796" y="837"/>
                  <a:pt x="3796" y="837"/>
                </a:cubicBezTo>
                <a:cubicBezTo>
                  <a:pt x="3790" y="839"/>
                  <a:pt x="3788" y="841"/>
                  <a:pt x="3788" y="849"/>
                </a:cubicBezTo>
                <a:cubicBezTo>
                  <a:pt x="3788" y="851"/>
                  <a:pt x="3788" y="853"/>
                  <a:pt x="3788" y="855"/>
                </a:cubicBezTo>
                <a:cubicBezTo>
                  <a:pt x="3788" y="856"/>
                  <a:pt x="3788" y="858"/>
                  <a:pt x="3788" y="859"/>
                </a:cubicBezTo>
                <a:cubicBezTo>
                  <a:pt x="3788" y="863"/>
                  <a:pt x="3787" y="865"/>
                  <a:pt x="3783" y="865"/>
                </a:cubicBezTo>
                <a:cubicBezTo>
                  <a:pt x="3783" y="865"/>
                  <a:pt x="3783" y="865"/>
                  <a:pt x="3782" y="865"/>
                </a:cubicBezTo>
                <a:cubicBezTo>
                  <a:pt x="3782" y="865"/>
                  <a:pt x="3782" y="865"/>
                  <a:pt x="3782" y="874"/>
                </a:cubicBezTo>
                <a:cubicBezTo>
                  <a:pt x="3782" y="874"/>
                  <a:pt x="3782" y="874"/>
                  <a:pt x="3785" y="874"/>
                </a:cubicBezTo>
                <a:cubicBezTo>
                  <a:pt x="3794" y="874"/>
                  <a:pt x="3800" y="871"/>
                  <a:pt x="3800" y="862"/>
                </a:cubicBezTo>
                <a:cubicBezTo>
                  <a:pt x="3800" y="859"/>
                  <a:pt x="3800" y="857"/>
                  <a:pt x="3799" y="855"/>
                </a:cubicBezTo>
                <a:cubicBezTo>
                  <a:pt x="3799" y="852"/>
                  <a:pt x="3799" y="850"/>
                  <a:pt x="3799" y="848"/>
                </a:cubicBezTo>
                <a:cubicBezTo>
                  <a:pt x="3799" y="845"/>
                  <a:pt x="3799" y="842"/>
                  <a:pt x="3806" y="842"/>
                </a:cubicBezTo>
                <a:close/>
                <a:moveTo>
                  <a:pt x="2947" y="752"/>
                </a:moveTo>
                <a:cubicBezTo>
                  <a:pt x="2947" y="754"/>
                  <a:pt x="2948" y="755"/>
                  <a:pt x="2949" y="757"/>
                </a:cubicBezTo>
                <a:cubicBezTo>
                  <a:pt x="2949" y="758"/>
                  <a:pt x="2949" y="760"/>
                  <a:pt x="2950" y="762"/>
                </a:cubicBezTo>
                <a:cubicBezTo>
                  <a:pt x="2950" y="763"/>
                  <a:pt x="2950" y="765"/>
                  <a:pt x="2950" y="767"/>
                </a:cubicBezTo>
                <a:cubicBezTo>
                  <a:pt x="2951" y="770"/>
                  <a:pt x="2950" y="771"/>
                  <a:pt x="2947" y="771"/>
                </a:cubicBezTo>
                <a:cubicBezTo>
                  <a:pt x="2944" y="771"/>
                  <a:pt x="2941" y="771"/>
                  <a:pt x="2938" y="771"/>
                </a:cubicBezTo>
                <a:cubicBezTo>
                  <a:pt x="2938" y="771"/>
                  <a:pt x="2937" y="771"/>
                  <a:pt x="2937" y="771"/>
                </a:cubicBezTo>
                <a:cubicBezTo>
                  <a:pt x="2935" y="773"/>
                  <a:pt x="2934" y="774"/>
                  <a:pt x="2933" y="776"/>
                </a:cubicBezTo>
                <a:cubicBezTo>
                  <a:pt x="2931" y="778"/>
                  <a:pt x="2927" y="778"/>
                  <a:pt x="2925" y="776"/>
                </a:cubicBezTo>
                <a:cubicBezTo>
                  <a:pt x="2923" y="774"/>
                  <a:pt x="2922" y="772"/>
                  <a:pt x="2920" y="769"/>
                </a:cubicBezTo>
                <a:cubicBezTo>
                  <a:pt x="2920" y="767"/>
                  <a:pt x="2920" y="766"/>
                  <a:pt x="2922" y="764"/>
                </a:cubicBezTo>
                <a:cubicBezTo>
                  <a:pt x="2920" y="764"/>
                  <a:pt x="2918" y="764"/>
                  <a:pt x="2916" y="764"/>
                </a:cubicBezTo>
                <a:cubicBezTo>
                  <a:pt x="2916" y="766"/>
                  <a:pt x="2915" y="768"/>
                  <a:pt x="2914" y="770"/>
                </a:cubicBezTo>
                <a:cubicBezTo>
                  <a:pt x="2914" y="771"/>
                  <a:pt x="2913" y="772"/>
                  <a:pt x="2913" y="773"/>
                </a:cubicBezTo>
                <a:cubicBezTo>
                  <a:pt x="2913" y="776"/>
                  <a:pt x="2912" y="777"/>
                  <a:pt x="2909" y="776"/>
                </a:cubicBezTo>
                <a:cubicBezTo>
                  <a:pt x="2906" y="776"/>
                  <a:pt x="2903" y="775"/>
                  <a:pt x="2900" y="774"/>
                </a:cubicBezTo>
                <a:cubicBezTo>
                  <a:pt x="2898" y="774"/>
                  <a:pt x="2898" y="772"/>
                  <a:pt x="2898" y="770"/>
                </a:cubicBezTo>
                <a:cubicBezTo>
                  <a:pt x="2898" y="769"/>
                  <a:pt x="2898" y="769"/>
                  <a:pt x="2899" y="769"/>
                </a:cubicBezTo>
                <a:cubicBezTo>
                  <a:pt x="2896" y="767"/>
                  <a:pt x="2894" y="767"/>
                  <a:pt x="2892" y="765"/>
                </a:cubicBezTo>
                <a:cubicBezTo>
                  <a:pt x="2891" y="764"/>
                  <a:pt x="2890" y="762"/>
                  <a:pt x="2889" y="761"/>
                </a:cubicBezTo>
                <a:cubicBezTo>
                  <a:pt x="2888" y="759"/>
                  <a:pt x="2888" y="757"/>
                  <a:pt x="2890" y="755"/>
                </a:cubicBezTo>
                <a:cubicBezTo>
                  <a:pt x="2893" y="753"/>
                  <a:pt x="2894" y="750"/>
                  <a:pt x="2893" y="746"/>
                </a:cubicBezTo>
                <a:cubicBezTo>
                  <a:pt x="2893" y="744"/>
                  <a:pt x="2893" y="742"/>
                  <a:pt x="2893" y="740"/>
                </a:cubicBezTo>
                <a:cubicBezTo>
                  <a:pt x="2892" y="740"/>
                  <a:pt x="2890" y="739"/>
                  <a:pt x="2889" y="738"/>
                </a:cubicBezTo>
                <a:cubicBezTo>
                  <a:pt x="2888" y="736"/>
                  <a:pt x="2887" y="734"/>
                  <a:pt x="2887" y="733"/>
                </a:cubicBezTo>
                <a:cubicBezTo>
                  <a:pt x="2887" y="730"/>
                  <a:pt x="2891" y="727"/>
                  <a:pt x="2893" y="726"/>
                </a:cubicBezTo>
                <a:cubicBezTo>
                  <a:pt x="2894" y="727"/>
                  <a:pt x="2894" y="728"/>
                  <a:pt x="2894" y="729"/>
                </a:cubicBezTo>
                <a:cubicBezTo>
                  <a:pt x="2894" y="730"/>
                  <a:pt x="2894" y="731"/>
                  <a:pt x="2895" y="732"/>
                </a:cubicBezTo>
                <a:cubicBezTo>
                  <a:pt x="2894" y="731"/>
                  <a:pt x="2893" y="731"/>
                  <a:pt x="2893" y="731"/>
                </a:cubicBezTo>
                <a:cubicBezTo>
                  <a:pt x="2893" y="733"/>
                  <a:pt x="2892" y="734"/>
                  <a:pt x="2891" y="736"/>
                </a:cubicBezTo>
                <a:cubicBezTo>
                  <a:pt x="2893" y="735"/>
                  <a:pt x="2893" y="735"/>
                  <a:pt x="2894" y="735"/>
                </a:cubicBezTo>
                <a:cubicBezTo>
                  <a:pt x="2895" y="734"/>
                  <a:pt x="2896" y="733"/>
                  <a:pt x="2896" y="732"/>
                </a:cubicBezTo>
                <a:cubicBezTo>
                  <a:pt x="2901" y="725"/>
                  <a:pt x="2907" y="721"/>
                  <a:pt x="2915" y="719"/>
                </a:cubicBezTo>
                <a:cubicBezTo>
                  <a:pt x="2918" y="719"/>
                  <a:pt x="2921" y="718"/>
                  <a:pt x="2923" y="715"/>
                </a:cubicBezTo>
                <a:cubicBezTo>
                  <a:pt x="2923" y="715"/>
                  <a:pt x="2924" y="714"/>
                  <a:pt x="2924" y="714"/>
                </a:cubicBezTo>
                <a:cubicBezTo>
                  <a:pt x="2927" y="714"/>
                  <a:pt x="2929" y="712"/>
                  <a:pt x="2931" y="710"/>
                </a:cubicBezTo>
                <a:cubicBezTo>
                  <a:pt x="2938" y="702"/>
                  <a:pt x="2950" y="702"/>
                  <a:pt x="2958" y="708"/>
                </a:cubicBezTo>
                <a:cubicBezTo>
                  <a:pt x="2960" y="710"/>
                  <a:pt x="2963" y="712"/>
                  <a:pt x="2965" y="714"/>
                </a:cubicBezTo>
                <a:cubicBezTo>
                  <a:pt x="2967" y="715"/>
                  <a:pt x="2968" y="717"/>
                  <a:pt x="2969" y="719"/>
                </a:cubicBezTo>
                <a:cubicBezTo>
                  <a:pt x="2970" y="721"/>
                  <a:pt x="2971" y="721"/>
                  <a:pt x="2972" y="719"/>
                </a:cubicBezTo>
                <a:cubicBezTo>
                  <a:pt x="2973" y="719"/>
                  <a:pt x="2973" y="718"/>
                  <a:pt x="2974" y="717"/>
                </a:cubicBezTo>
                <a:cubicBezTo>
                  <a:pt x="2976" y="715"/>
                  <a:pt x="2979" y="715"/>
                  <a:pt x="2980" y="718"/>
                </a:cubicBezTo>
                <a:cubicBezTo>
                  <a:pt x="2982" y="721"/>
                  <a:pt x="2982" y="724"/>
                  <a:pt x="2983" y="727"/>
                </a:cubicBezTo>
                <a:cubicBezTo>
                  <a:pt x="2984" y="731"/>
                  <a:pt x="2983" y="736"/>
                  <a:pt x="2982" y="740"/>
                </a:cubicBezTo>
                <a:cubicBezTo>
                  <a:pt x="2979" y="746"/>
                  <a:pt x="2975" y="750"/>
                  <a:pt x="2968" y="750"/>
                </a:cubicBezTo>
                <a:cubicBezTo>
                  <a:pt x="2967" y="750"/>
                  <a:pt x="2967" y="750"/>
                  <a:pt x="2966" y="750"/>
                </a:cubicBezTo>
                <a:cubicBezTo>
                  <a:pt x="2964" y="750"/>
                  <a:pt x="2962" y="750"/>
                  <a:pt x="2962" y="752"/>
                </a:cubicBezTo>
                <a:cubicBezTo>
                  <a:pt x="2960" y="757"/>
                  <a:pt x="2955" y="758"/>
                  <a:pt x="2951" y="755"/>
                </a:cubicBezTo>
                <a:cubicBezTo>
                  <a:pt x="2950" y="754"/>
                  <a:pt x="2949" y="753"/>
                  <a:pt x="2948" y="752"/>
                </a:cubicBezTo>
                <a:cubicBezTo>
                  <a:pt x="2947" y="752"/>
                  <a:pt x="2947" y="752"/>
                  <a:pt x="2947" y="752"/>
                </a:cubicBezTo>
                <a:close/>
                <a:moveTo>
                  <a:pt x="2942" y="748"/>
                </a:moveTo>
                <a:cubicBezTo>
                  <a:pt x="2945" y="750"/>
                  <a:pt x="2949" y="751"/>
                  <a:pt x="2951" y="754"/>
                </a:cubicBezTo>
                <a:cubicBezTo>
                  <a:pt x="2953" y="755"/>
                  <a:pt x="2955" y="756"/>
                  <a:pt x="2957" y="755"/>
                </a:cubicBezTo>
                <a:cubicBezTo>
                  <a:pt x="2960" y="754"/>
                  <a:pt x="2961" y="752"/>
                  <a:pt x="2961" y="749"/>
                </a:cubicBezTo>
                <a:cubicBezTo>
                  <a:pt x="2961" y="750"/>
                  <a:pt x="2960" y="750"/>
                  <a:pt x="2960" y="750"/>
                </a:cubicBezTo>
                <a:cubicBezTo>
                  <a:pt x="2960" y="752"/>
                  <a:pt x="2958" y="752"/>
                  <a:pt x="2958" y="754"/>
                </a:cubicBezTo>
                <a:cubicBezTo>
                  <a:pt x="2956" y="755"/>
                  <a:pt x="2955" y="754"/>
                  <a:pt x="2955" y="754"/>
                </a:cubicBezTo>
                <a:cubicBezTo>
                  <a:pt x="2954" y="754"/>
                  <a:pt x="2953" y="753"/>
                  <a:pt x="2953" y="752"/>
                </a:cubicBezTo>
                <a:cubicBezTo>
                  <a:pt x="2953" y="750"/>
                  <a:pt x="2954" y="748"/>
                  <a:pt x="2954" y="746"/>
                </a:cubicBezTo>
                <a:cubicBezTo>
                  <a:pt x="2957" y="746"/>
                  <a:pt x="2960" y="748"/>
                  <a:pt x="2964" y="748"/>
                </a:cubicBezTo>
                <a:cubicBezTo>
                  <a:pt x="2971" y="749"/>
                  <a:pt x="2977" y="748"/>
                  <a:pt x="2980" y="739"/>
                </a:cubicBezTo>
                <a:cubicBezTo>
                  <a:pt x="2982" y="734"/>
                  <a:pt x="2982" y="729"/>
                  <a:pt x="2981" y="724"/>
                </a:cubicBezTo>
                <a:cubicBezTo>
                  <a:pt x="2980" y="722"/>
                  <a:pt x="2980" y="721"/>
                  <a:pt x="2979" y="719"/>
                </a:cubicBezTo>
                <a:cubicBezTo>
                  <a:pt x="2978" y="717"/>
                  <a:pt x="2977" y="717"/>
                  <a:pt x="2976" y="718"/>
                </a:cubicBezTo>
                <a:cubicBezTo>
                  <a:pt x="2974" y="720"/>
                  <a:pt x="2973" y="721"/>
                  <a:pt x="2971" y="722"/>
                </a:cubicBezTo>
                <a:cubicBezTo>
                  <a:pt x="2970" y="723"/>
                  <a:pt x="2969" y="723"/>
                  <a:pt x="2969" y="725"/>
                </a:cubicBezTo>
                <a:cubicBezTo>
                  <a:pt x="2970" y="728"/>
                  <a:pt x="2969" y="731"/>
                  <a:pt x="2968" y="734"/>
                </a:cubicBezTo>
                <a:cubicBezTo>
                  <a:pt x="2968" y="732"/>
                  <a:pt x="2969" y="730"/>
                  <a:pt x="2969" y="729"/>
                </a:cubicBezTo>
                <a:cubicBezTo>
                  <a:pt x="2969" y="728"/>
                  <a:pt x="2968" y="727"/>
                  <a:pt x="2968" y="727"/>
                </a:cubicBezTo>
                <a:cubicBezTo>
                  <a:pt x="2967" y="727"/>
                  <a:pt x="2967" y="727"/>
                  <a:pt x="2967" y="728"/>
                </a:cubicBezTo>
                <a:cubicBezTo>
                  <a:pt x="2966" y="729"/>
                  <a:pt x="2965" y="731"/>
                  <a:pt x="2964" y="732"/>
                </a:cubicBezTo>
                <a:cubicBezTo>
                  <a:pt x="2964" y="732"/>
                  <a:pt x="2964" y="732"/>
                  <a:pt x="2964" y="732"/>
                </a:cubicBezTo>
                <a:cubicBezTo>
                  <a:pt x="2964" y="730"/>
                  <a:pt x="2965" y="729"/>
                  <a:pt x="2965" y="726"/>
                </a:cubicBezTo>
                <a:cubicBezTo>
                  <a:pt x="2964" y="727"/>
                  <a:pt x="2964" y="727"/>
                  <a:pt x="2963" y="728"/>
                </a:cubicBezTo>
                <a:cubicBezTo>
                  <a:pt x="2962" y="729"/>
                  <a:pt x="2962" y="729"/>
                  <a:pt x="2962" y="730"/>
                </a:cubicBezTo>
                <a:cubicBezTo>
                  <a:pt x="2962" y="727"/>
                  <a:pt x="2962" y="727"/>
                  <a:pt x="2968" y="725"/>
                </a:cubicBezTo>
                <a:cubicBezTo>
                  <a:pt x="2968" y="725"/>
                  <a:pt x="2967" y="724"/>
                  <a:pt x="2967" y="724"/>
                </a:cubicBezTo>
                <a:cubicBezTo>
                  <a:pt x="2964" y="725"/>
                  <a:pt x="2964" y="723"/>
                  <a:pt x="2963" y="721"/>
                </a:cubicBezTo>
                <a:cubicBezTo>
                  <a:pt x="2965" y="721"/>
                  <a:pt x="2966" y="720"/>
                  <a:pt x="2968" y="720"/>
                </a:cubicBezTo>
                <a:cubicBezTo>
                  <a:pt x="2966" y="717"/>
                  <a:pt x="2965" y="715"/>
                  <a:pt x="2962" y="714"/>
                </a:cubicBezTo>
                <a:cubicBezTo>
                  <a:pt x="2961" y="714"/>
                  <a:pt x="2961" y="714"/>
                  <a:pt x="2961" y="714"/>
                </a:cubicBezTo>
                <a:cubicBezTo>
                  <a:pt x="2958" y="712"/>
                  <a:pt x="2956" y="709"/>
                  <a:pt x="2953" y="707"/>
                </a:cubicBezTo>
                <a:cubicBezTo>
                  <a:pt x="2951" y="706"/>
                  <a:pt x="2948" y="705"/>
                  <a:pt x="2946" y="705"/>
                </a:cubicBezTo>
                <a:cubicBezTo>
                  <a:pt x="2943" y="706"/>
                  <a:pt x="2940" y="707"/>
                  <a:pt x="2936" y="708"/>
                </a:cubicBezTo>
                <a:cubicBezTo>
                  <a:pt x="2934" y="709"/>
                  <a:pt x="2931" y="710"/>
                  <a:pt x="2929" y="714"/>
                </a:cubicBezTo>
                <a:cubicBezTo>
                  <a:pt x="2931" y="714"/>
                  <a:pt x="2932" y="714"/>
                  <a:pt x="2933" y="714"/>
                </a:cubicBezTo>
                <a:cubicBezTo>
                  <a:pt x="2933" y="714"/>
                  <a:pt x="2932" y="714"/>
                  <a:pt x="2931" y="714"/>
                </a:cubicBezTo>
                <a:cubicBezTo>
                  <a:pt x="2929" y="715"/>
                  <a:pt x="2926" y="714"/>
                  <a:pt x="2924" y="717"/>
                </a:cubicBezTo>
                <a:cubicBezTo>
                  <a:pt x="2921" y="721"/>
                  <a:pt x="2917" y="724"/>
                  <a:pt x="2913" y="729"/>
                </a:cubicBezTo>
                <a:cubicBezTo>
                  <a:pt x="2912" y="731"/>
                  <a:pt x="2911" y="733"/>
                  <a:pt x="2910" y="735"/>
                </a:cubicBezTo>
                <a:cubicBezTo>
                  <a:pt x="2910" y="736"/>
                  <a:pt x="2910" y="736"/>
                  <a:pt x="2910" y="737"/>
                </a:cubicBezTo>
                <a:cubicBezTo>
                  <a:pt x="2911" y="739"/>
                  <a:pt x="2913" y="741"/>
                  <a:pt x="2914" y="743"/>
                </a:cubicBezTo>
                <a:cubicBezTo>
                  <a:pt x="2915" y="741"/>
                  <a:pt x="2916" y="740"/>
                  <a:pt x="2918" y="738"/>
                </a:cubicBezTo>
                <a:cubicBezTo>
                  <a:pt x="2917" y="740"/>
                  <a:pt x="2917" y="741"/>
                  <a:pt x="2916" y="742"/>
                </a:cubicBezTo>
                <a:cubicBezTo>
                  <a:pt x="2915" y="744"/>
                  <a:pt x="2915" y="745"/>
                  <a:pt x="2914" y="746"/>
                </a:cubicBezTo>
                <a:cubicBezTo>
                  <a:pt x="2914" y="747"/>
                  <a:pt x="2914" y="748"/>
                  <a:pt x="2915" y="749"/>
                </a:cubicBezTo>
                <a:cubicBezTo>
                  <a:pt x="2917" y="753"/>
                  <a:pt x="2920" y="753"/>
                  <a:pt x="2924" y="751"/>
                </a:cubicBezTo>
                <a:cubicBezTo>
                  <a:pt x="2926" y="749"/>
                  <a:pt x="2929" y="748"/>
                  <a:pt x="2932" y="747"/>
                </a:cubicBezTo>
                <a:cubicBezTo>
                  <a:pt x="2933" y="747"/>
                  <a:pt x="2935" y="746"/>
                  <a:pt x="2935" y="744"/>
                </a:cubicBezTo>
                <a:cubicBezTo>
                  <a:pt x="2935" y="741"/>
                  <a:pt x="2935" y="738"/>
                  <a:pt x="2935" y="734"/>
                </a:cubicBezTo>
                <a:cubicBezTo>
                  <a:pt x="2935" y="731"/>
                  <a:pt x="2935" y="729"/>
                  <a:pt x="2935" y="725"/>
                </a:cubicBezTo>
                <a:cubicBezTo>
                  <a:pt x="2935" y="728"/>
                  <a:pt x="2936" y="731"/>
                  <a:pt x="2936" y="733"/>
                </a:cubicBezTo>
                <a:cubicBezTo>
                  <a:pt x="2937" y="738"/>
                  <a:pt x="2937" y="742"/>
                  <a:pt x="2936" y="747"/>
                </a:cubicBezTo>
                <a:cubicBezTo>
                  <a:pt x="2935" y="748"/>
                  <a:pt x="2935" y="748"/>
                  <a:pt x="2934" y="748"/>
                </a:cubicBezTo>
                <a:cubicBezTo>
                  <a:pt x="2931" y="749"/>
                  <a:pt x="2927" y="751"/>
                  <a:pt x="2924" y="752"/>
                </a:cubicBezTo>
                <a:cubicBezTo>
                  <a:pt x="2919" y="755"/>
                  <a:pt x="2916" y="754"/>
                  <a:pt x="2912" y="750"/>
                </a:cubicBezTo>
                <a:cubicBezTo>
                  <a:pt x="2912" y="749"/>
                  <a:pt x="2912" y="748"/>
                  <a:pt x="2912" y="748"/>
                </a:cubicBezTo>
                <a:cubicBezTo>
                  <a:pt x="2913" y="745"/>
                  <a:pt x="2912" y="743"/>
                  <a:pt x="2911" y="741"/>
                </a:cubicBezTo>
                <a:cubicBezTo>
                  <a:pt x="2909" y="739"/>
                  <a:pt x="2907" y="737"/>
                  <a:pt x="2909" y="734"/>
                </a:cubicBezTo>
                <a:cubicBezTo>
                  <a:pt x="2909" y="732"/>
                  <a:pt x="2910" y="731"/>
                  <a:pt x="2911" y="729"/>
                </a:cubicBezTo>
                <a:cubicBezTo>
                  <a:pt x="2913" y="726"/>
                  <a:pt x="2915" y="724"/>
                  <a:pt x="2917" y="721"/>
                </a:cubicBezTo>
                <a:cubicBezTo>
                  <a:pt x="2917" y="721"/>
                  <a:pt x="2916" y="721"/>
                  <a:pt x="2916" y="721"/>
                </a:cubicBezTo>
                <a:cubicBezTo>
                  <a:pt x="2911" y="722"/>
                  <a:pt x="2907" y="724"/>
                  <a:pt x="2903" y="727"/>
                </a:cubicBezTo>
                <a:cubicBezTo>
                  <a:pt x="2898" y="731"/>
                  <a:pt x="2895" y="736"/>
                  <a:pt x="2895" y="743"/>
                </a:cubicBezTo>
                <a:cubicBezTo>
                  <a:pt x="2895" y="750"/>
                  <a:pt x="2897" y="756"/>
                  <a:pt x="2900" y="762"/>
                </a:cubicBezTo>
                <a:cubicBezTo>
                  <a:pt x="2901" y="763"/>
                  <a:pt x="2902" y="764"/>
                  <a:pt x="2901" y="765"/>
                </a:cubicBezTo>
                <a:cubicBezTo>
                  <a:pt x="2901" y="767"/>
                  <a:pt x="2901" y="769"/>
                  <a:pt x="2900" y="770"/>
                </a:cubicBezTo>
                <a:cubicBezTo>
                  <a:pt x="2900" y="772"/>
                  <a:pt x="2900" y="773"/>
                  <a:pt x="2901" y="773"/>
                </a:cubicBezTo>
                <a:cubicBezTo>
                  <a:pt x="2904" y="774"/>
                  <a:pt x="2907" y="774"/>
                  <a:pt x="2910" y="774"/>
                </a:cubicBezTo>
                <a:cubicBezTo>
                  <a:pt x="2911" y="774"/>
                  <a:pt x="2911" y="774"/>
                  <a:pt x="2911" y="773"/>
                </a:cubicBezTo>
                <a:cubicBezTo>
                  <a:pt x="2912" y="772"/>
                  <a:pt x="2912" y="771"/>
                  <a:pt x="2913" y="770"/>
                </a:cubicBezTo>
                <a:cubicBezTo>
                  <a:pt x="2915" y="767"/>
                  <a:pt x="2915" y="765"/>
                  <a:pt x="2915" y="762"/>
                </a:cubicBezTo>
                <a:cubicBezTo>
                  <a:pt x="2915" y="761"/>
                  <a:pt x="2915" y="761"/>
                  <a:pt x="2915" y="761"/>
                </a:cubicBezTo>
                <a:cubicBezTo>
                  <a:pt x="2915" y="760"/>
                  <a:pt x="2915" y="760"/>
                  <a:pt x="2915" y="760"/>
                </a:cubicBezTo>
                <a:cubicBezTo>
                  <a:pt x="2915" y="763"/>
                  <a:pt x="2916" y="763"/>
                  <a:pt x="2918" y="763"/>
                </a:cubicBezTo>
                <a:cubicBezTo>
                  <a:pt x="2919" y="763"/>
                  <a:pt x="2920" y="763"/>
                  <a:pt x="2921" y="763"/>
                </a:cubicBezTo>
                <a:cubicBezTo>
                  <a:pt x="2924" y="763"/>
                  <a:pt x="2927" y="763"/>
                  <a:pt x="2927" y="759"/>
                </a:cubicBezTo>
                <a:cubicBezTo>
                  <a:pt x="2927" y="761"/>
                  <a:pt x="2927" y="763"/>
                  <a:pt x="2927" y="764"/>
                </a:cubicBezTo>
                <a:cubicBezTo>
                  <a:pt x="2926" y="765"/>
                  <a:pt x="2925" y="765"/>
                  <a:pt x="2924" y="766"/>
                </a:cubicBezTo>
                <a:cubicBezTo>
                  <a:pt x="2922" y="767"/>
                  <a:pt x="2922" y="768"/>
                  <a:pt x="2922" y="769"/>
                </a:cubicBezTo>
                <a:cubicBezTo>
                  <a:pt x="2924" y="771"/>
                  <a:pt x="2925" y="773"/>
                  <a:pt x="2926" y="775"/>
                </a:cubicBezTo>
                <a:cubicBezTo>
                  <a:pt x="2928" y="776"/>
                  <a:pt x="2930" y="776"/>
                  <a:pt x="2931" y="774"/>
                </a:cubicBezTo>
                <a:cubicBezTo>
                  <a:pt x="2932" y="774"/>
                  <a:pt x="2933" y="773"/>
                  <a:pt x="2933" y="773"/>
                </a:cubicBezTo>
                <a:cubicBezTo>
                  <a:pt x="2935" y="771"/>
                  <a:pt x="2936" y="770"/>
                  <a:pt x="2938" y="769"/>
                </a:cubicBezTo>
                <a:cubicBezTo>
                  <a:pt x="2942" y="764"/>
                  <a:pt x="2944" y="758"/>
                  <a:pt x="2946" y="752"/>
                </a:cubicBezTo>
                <a:cubicBezTo>
                  <a:pt x="2946" y="752"/>
                  <a:pt x="2945" y="751"/>
                  <a:pt x="2945" y="751"/>
                </a:cubicBezTo>
                <a:cubicBezTo>
                  <a:pt x="2944" y="750"/>
                  <a:pt x="2943" y="749"/>
                  <a:pt x="2942" y="748"/>
                </a:cubicBezTo>
                <a:close/>
                <a:moveTo>
                  <a:pt x="2895" y="754"/>
                </a:moveTo>
                <a:cubicBezTo>
                  <a:pt x="2894" y="755"/>
                  <a:pt x="2892" y="756"/>
                  <a:pt x="2891" y="757"/>
                </a:cubicBezTo>
                <a:cubicBezTo>
                  <a:pt x="2891" y="757"/>
                  <a:pt x="2890" y="758"/>
                  <a:pt x="2890" y="759"/>
                </a:cubicBezTo>
                <a:cubicBezTo>
                  <a:pt x="2890" y="762"/>
                  <a:pt x="2895" y="766"/>
                  <a:pt x="2898" y="766"/>
                </a:cubicBezTo>
                <a:cubicBezTo>
                  <a:pt x="2899" y="766"/>
                  <a:pt x="2900" y="765"/>
                  <a:pt x="2899" y="763"/>
                </a:cubicBezTo>
                <a:cubicBezTo>
                  <a:pt x="2898" y="760"/>
                  <a:pt x="2896" y="757"/>
                  <a:pt x="2895" y="754"/>
                </a:cubicBezTo>
                <a:close/>
                <a:moveTo>
                  <a:pt x="2947" y="756"/>
                </a:moveTo>
                <a:cubicBezTo>
                  <a:pt x="2945" y="761"/>
                  <a:pt x="2942" y="765"/>
                  <a:pt x="2940" y="770"/>
                </a:cubicBezTo>
                <a:cubicBezTo>
                  <a:pt x="2943" y="770"/>
                  <a:pt x="2945" y="770"/>
                  <a:pt x="2948" y="770"/>
                </a:cubicBezTo>
                <a:cubicBezTo>
                  <a:pt x="2948" y="770"/>
                  <a:pt x="2949" y="769"/>
                  <a:pt x="2949" y="768"/>
                </a:cubicBezTo>
                <a:cubicBezTo>
                  <a:pt x="2949" y="765"/>
                  <a:pt x="2949" y="763"/>
                  <a:pt x="2948" y="761"/>
                </a:cubicBezTo>
                <a:cubicBezTo>
                  <a:pt x="2948" y="759"/>
                  <a:pt x="2947" y="758"/>
                  <a:pt x="2947" y="756"/>
                </a:cubicBezTo>
                <a:close/>
                <a:moveTo>
                  <a:pt x="2895" y="736"/>
                </a:moveTo>
                <a:cubicBezTo>
                  <a:pt x="2894" y="736"/>
                  <a:pt x="2893" y="737"/>
                  <a:pt x="2893" y="737"/>
                </a:cubicBezTo>
                <a:cubicBezTo>
                  <a:pt x="2892" y="737"/>
                  <a:pt x="2891" y="737"/>
                  <a:pt x="2891" y="736"/>
                </a:cubicBezTo>
                <a:cubicBezTo>
                  <a:pt x="2891" y="736"/>
                  <a:pt x="2890" y="735"/>
                  <a:pt x="2890" y="734"/>
                </a:cubicBezTo>
                <a:cubicBezTo>
                  <a:pt x="2891" y="733"/>
                  <a:pt x="2891" y="731"/>
                  <a:pt x="2892" y="729"/>
                </a:cubicBezTo>
                <a:cubicBezTo>
                  <a:pt x="2892" y="729"/>
                  <a:pt x="2892" y="729"/>
                  <a:pt x="2891" y="729"/>
                </a:cubicBezTo>
                <a:cubicBezTo>
                  <a:pt x="2891" y="729"/>
                  <a:pt x="2889" y="730"/>
                  <a:pt x="2889" y="731"/>
                </a:cubicBezTo>
                <a:cubicBezTo>
                  <a:pt x="2888" y="733"/>
                  <a:pt x="2889" y="738"/>
                  <a:pt x="2891" y="738"/>
                </a:cubicBezTo>
                <a:cubicBezTo>
                  <a:pt x="2893" y="739"/>
                  <a:pt x="2895" y="738"/>
                  <a:pt x="2895" y="736"/>
                </a:cubicBezTo>
                <a:close/>
                <a:moveTo>
                  <a:pt x="2894" y="754"/>
                </a:moveTo>
                <a:cubicBezTo>
                  <a:pt x="2893" y="755"/>
                  <a:pt x="2892" y="756"/>
                  <a:pt x="2891" y="757"/>
                </a:cubicBezTo>
                <a:cubicBezTo>
                  <a:pt x="2890" y="757"/>
                  <a:pt x="2890" y="758"/>
                  <a:pt x="2890" y="759"/>
                </a:cubicBezTo>
                <a:cubicBezTo>
                  <a:pt x="2890" y="762"/>
                  <a:pt x="2894" y="766"/>
                  <a:pt x="2897" y="766"/>
                </a:cubicBezTo>
                <a:cubicBezTo>
                  <a:pt x="2899" y="766"/>
                  <a:pt x="2900" y="764"/>
                  <a:pt x="2899" y="763"/>
                </a:cubicBezTo>
                <a:cubicBezTo>
                  <a:pt x="2897" y="760"/>
                  <a:pt x="2896" y="757"/>
                  <a:pt x="2894" y="754"/>
                </a:cubicBezTo>
                <a:close/>
                <a:moveTo>
                  <a:pt x="2947" y="756"/>
                </a:moveTo>
                <a:cubicBezTo>
                  <a:pt x="2945" y="761"/>
                  <a:pt x="2942" y="766"/>
                  <a:pt x="2940" y="770"/>
                </a:cubicBezTo>
                <a:cubicBezTo>
                  <a:pt x="2943" y="770"/>
                  <a:pt x="2945" y="770"/>
                  <a:pt x="2948" y="770"/>
                </a:cubicBezTo>
                <a:cubicBezTo>
                  <a:pt x="2948" y="770"/>
                  <a:pt x="2948" y="769"/>
                  <a:pt x="2948" y="768"/>
                </a:cubicBezTo>
                <a:cubicBezTo>
                  <a:pt x="2948" y="766"/>
                  <a:pt x="2948" y="763"/>
                  <a:pt x="2948" y="761"/>
                </a:cubicBezTo>
                <a:cubicBezTo>
                  <a:pt x="2948" y="759"/>
                  <a:pt x="2947" y="758"/>
                  <a:pt x="2947" y="756"/>
                </a:cubicBezTo>
                <a:close/>
                <a:moveTo>
                  <a:pt x="2894" y="736"/>
                </a:moveTo>
                <a:cubicBezTo>
                  <a:pt x="2893" y="736"/>
                  <a:pt x="2893" y="737"/>
                  <a:pt x="2892" y="737"/>
                </a:cubicBezTo>
                <a:cubicBezTo>
                  <a:pt x="2891" y="737"/>
                  <a:pt x="2891" y="737"/>
                  <a:pt x="2891" y="736"/>
                </a:cubicBezTo>
                <a:cubicBezTo>
                  <a:pt x="2890" y="736"/>
                  <a:pt x="2890" y="735"/>
                  <a:pt x="2890" y="734"/>
                </a:cubicBezTo>
                <a:cubicBezTo>
                  <a:pt x="2891" y="732"/>
                  <a:pt x="2891" y="730"/>
                  <a:pt x="2892" y="729"/>
                </a:cubicBezTo>
                <a:cubicBezTo>
                  <a:pt x="2891" y="729"/>
                  <a:pt x="2891" y="729"/>
                  <a:pt x="2891" y="729"/>
                </a:cubicBezTo>
                <a:cubicBezTo>
                  <a:pt x="2890" y="729"/>
                  <a:pt x="2889" y="730"/>
                  <a:pt x="2888" y="731"/>
                </a:cubicBezTo>
                <a:cubicBezTo>
                  <a:pt x="2888" y="732"/>
                  <a:pt x="2889" y="738"/>
                  <a:pt x="2891" y="738"/>
                </a:cubicBezTo>
                <a:cubicBezTo>
                  <a:pt x="2892" y="739"/>
                  <a:pt x="2894" y="738"/>
                  <a:pt x="2894" y="736"/>
                </a:cubicBezTo>
                <a:close/>
                <a:moveTo>
                  <a:pt x="2947" y="728"/>
                </a:moveTo>
                <a:cubicBezTo>
                  <a:pt x="2950" y="724"/>
                  <a:pt x="2950" y="724"/>
                  <a:pt x="2953" y="723"/>
                </a:cubicBezTo>
                <a:cubicBezTo>
                  <a:pt x="2953" y="725"/>
                  <a:pt x="2955" y="726"/>
                  <a:pt x="2956" y="726"/>
                </a:cubicBezTo>
                <a:cubicBezTo>
                  <a:pt x="2954" y="727"/>
                  <a:pt x="2952" y="729"/>
                  <a:pt x="2950" y="730"/>
                </a:cubicBezTo>
                <a:cubicBezTo>
                  <a:pt x="2949" y="729"/>
                  <a:pt x="2949" y="728"/>
                  <a:pt x="2948" y="727"/>
                </a:cubicBezTo>
                <a:cubicBezTo>
                  <a:pt x="2948" y="727"/>
                  <a:pt x="2947" y="727"/>
                  <a:pt x="2947" y="728"/>
                </a:cubicBezTo>
                <a:close/>
                <a:moveTo>
                  <a:pt x="2952" y="727"/>
                </a:moveTo>
                <a:cubicBezTo>
                  <a:pt x="2952" y="727"/>
                  <a:pt x="2951" y="727"/>
                  <a:pt x="2950" y="727"/>
                </a:cubicBezTo>
                <a:cubicBezTo>
                  <a:pt x="2950" y="727"/>
                  <a:pt x="2949" y="727"/>
                  <a:pt x="2949" y="728"/>
                </a:cubicBezTo>
                <a:cubicBezTo>
                  <a:pt x="2949" y="728"/>
                  <a:pt x="2950" y="728"/>
                  <a:pt x="2950" y="729"/>
                </a:cubicBezTo>
                <a:cubicBezTo>
                  <a:pt x="2951" y="728"/>
                  <a:pt x="2951" y="728"/>
                  <a:pt x="2952" y="727"/>
                </a:cubicBezTo>
                <a:close/>
                <a:moveTo>
                  <a:pt x="2934" y="718"/>
                </a:moveTo>
                <a:cubicBezTo>
                  <a:pt x="2927" y="717"/>
                  <a:pt x="2924" y="719"/>
                  <a:pt x="2923" y="728"/>
                </a:cubicBezTo>
                <a:cubicBezTo>
                  <a:pt x="2924" y="726"/>
                  <a:pt x="2925" y="723"/>
                  <a:pt x="2927" y="721"/>
                </a:cubicBezTo>
                <a:cubicBezTo>
                  <a:pt x="2927" y="721"/>
                  <a:pt x="2927" y="721"/>
                  <a:pt x="2927" y="721"/>
                </a:cubicBezTo>
                <a:cubicBezTo>
                  <a:pt x="2927" y="722"/>
                  <a:pt x="2927" y="723"/>
                  <a:pt x="2927" y="723"/>
                </a:cubicBezTo>
                <a:cubicBezTo>
                  <a:pt x="2929" y="720"/>
                  <a:pt x="2930" y="718"/>
                  <a:pt x="2934" y="718"/>
                </a:cubicBezTo>
                <a:close/>
                <a:moveTo>
                  <a:pt x="2977" y="719"/>
                </a:moveTo>
                <a:cubicBezTo>
                  <a:pt x="2975" y="721"/>
                  <a:pt x="2973" y="722"/>
                  <a:pt x="2972" y="723"/>
                </a:cubicBezTo>
                <a:cubicBezTo>
                  <a:pt x="2974" y="724"/>
                  <a:pt x="2976" y="722"/>
                  <a:pt x="2977" y="719"/>
                </a:cubicBezTo>
                <a:close/>
                <a:moveTo>
                  <a:pt x="2944" y="721"/>
                </a:moveTo>
                <a:cubicBezTo>
                  <a:pt x="2945" y="720"/>
                  <a:pt x="2946" y="719"/>
                  <a:pt x="2948" y="717"/>
                </a:cubicBezTo>
                <a:cubicBezTo>
                  <a:pt x="2944" y="719"/>
                  <a:pt x="2943" y="719"/>
                  <a:pt x="2944" y="721"/>
                </a:cubicBezTo>
                <a:close/>
                <a:moveTo>
                  <a:pt x="2954" y="743"/>
                </a:moveTo>
                <a:cubicBezTo>
                  <a:pt x="2952" y="743"/>
                  <a:pt x="2951" y="744"/>
                  <a:pt x="2951" y="745"/>
                </a:cubicBezTo>
                <a:cubicBezTo>
                  <a:pt x="2952" y="744"/>
                  <a:pt x="2953" y="744"/>
                  <a:pt x="2954" y="743"/>
                </a:cubicBezTo>
                <a:close/>
                <a:moveTo>
                  <a:pt x="2952" y="727"/>
                </a:moveTo>
                <a:cubicBezTo>
                  <a:pt x="2952" y="727"/>
                  <a:pt x="2951" y="727"/>
                  <a:pt x="2951" y="727"/>
                </a:cubicBezTo>
                <a:cubicBezTo>
                  <a:pt x="2950" y="727"/>
                  <a:pt x="2949" y="727"/>
                  <a:pt x="2949" y="728"/>
                </a:cubicBezTo>
                <a:cubicBezTo>
                  <a:pt x="2949" y="728"/>
                  <a:pt x="2950" y="729"/>
                  <a:pt x="2950" y="729"/>
                </a:cubicBezTo>
                <a:cubicBezTo>
                  <a:pt x="2951" y="729"/>
                  <a:pt x="2951" y="728"/>
                  <a:pt x="2952" y="727"/>
                </a:cubicBezTo>
                <a:close/>
                <a:moveTo>
                  <a:pt x="3477" y="848"/>
                </a:moveTo>
                <a:cubicBezTo>
                  <a:pt x="3477" y="850"/>
                  <a:pt x="3478" y="851"/>
                  <a:pt x="3479" y="853"/>
                </a:cubicBezTo>
                <a:cubicBezTo>
                  <a:pt x="3479" y="854"/>
                  <a:pt x="3479" y="856"/>
                  <a:pt x="3480" y="858"/>
                </a:cubicBezTo>
                <a:cubicBezTo>
                  <a:pt x="3480" y="859"/>
                  <a:pt x="3480" y="861"/>
                  <a:pt x="3480" y="863"/>
                </a:cubicBezTo>
                <a:cubicBezTo>
                  <a:pt x="3481" y="866"/>
                  <a:pt x="3480" y="867"/>
                  <a:pt x="3477" y="867"/>
                </a:cubicBezTo>
                <a:cubicBezTo>
                  <a:pt x="3474" y="867"/>
                  <a:pt x="3471" y="867"/>
                  <a:pt x="3468" y="867"/>
                </a:cubicBezTo>
                <a:cubicBezTo>
                  <a:pt x="3468" y="867"/>
                  <a:pt x="3467" y="867"/>
                  <a:pt x="3467" y="867"/>
                </a:cubicBezTo>
                <a:cubicBezTo>
                  <a:pt x="3465" y="869"/>
                  <a:pt x="3464" y="870"/>
                  <a:pt x="3462" y="872"/>
                </a:cubicBezTo>
                <a:cubicBezTo>
                  <a:pt x="3461" y="874"/>
                  <a:pt x="3457" y="874"/>
                  <a:pt x="3455" y="872"/>
                </a:cubicBezTo>
                <a:cubicBezTo>
                  <a:pt x="3453" y="870"/>
                  <a:pt x="3452" y="868"/>
                  <a:pt x="3450" y="865"/>
                </a:cubicBezTo>
                <a:cubicBezTo>
                  <a:pt x="3450" y="863"/>
                  <a:pt x="3450" y="862"/>
                  <a:pt x="3452" y="860"/>
                </a:cubicBezTo>
                <a:cubicBezTo>
                  <a:pt x="3450" y="860"/>
                  <a:pt x="3448" y="860"/>
                  <a:pt x="3446" y="860"/>
                </a:cubicBezTo>
                <a:cubicBezTo>
                  <a:pt x="3446" y="862"/>
                  <a:pt x="3444" y="864"/>
                  <a:pt x="3444" y="866"/>
                </a:cubicBezTo>
                <a:cubicBezTo>
                  <a:pt x="3444" y="867"/>
                  <a:pt x="3443" y="868"/>
                  <a:pt x="3443" y="869"/>
                </a:cubicBezTo>
                <a:cubicBezTo>
                  <a:pt x="3443" y="872"/>
                  <a:pt x="3442" y="873"/>
                  <a:pt x="3439" y="872"/>
                </a:cubicBezTo>
                <a:cubicBezTo>
                  <a:pt x="3436" y="872"/>
                  <a:pt x="3433" y="871"/>
                  <a:pt x="3430" y="870"/>
                </a:cubicBezTo>
                <a:cubicBezTo>
                  <a:pt x="3428" y="870"/>
                  <a:pt x="3428" y="868"/>
                  <a:pt x="3428" y="866"/>
                </a:cubicBezTo>
                <a:cubicBezTo>
                  <a:pt x="3428" y="865"/>
                  <a:pt x="3428" y="865"/>
                  <a:pt x="3429" y="865"/>
                </a:cubicBezTo>
                <a:cubicBezTo>
                  <a:pt x="3426" y="863"/>
                  <a:pt x="3424" y="863"/>
                  <a:pt x="3422" y="861"/>
                </a:cubicBezTo>
                <a:cubicBezTo>
                  <a:pt x="3421" y="860"/>
                  <a:pt x="3420" y="858"/>
                  <a:pt x="3419" y="857"/>
                </a:cubicBezTo>
                <a:cubicBezTo>
                  <a:pt x="3418" y="855"/>
                  <a:pt x="3418" y="853"/>
                  <a:pt x="3420" y="851"/>
                </a:cubicBezTo>
                <a:cubicBezTo>
                  <a:pt x="3423" y="849"/>
                  <a:pt x="3424" y="846"/>
                  <a:pt x="3423" y="842"/>
                </a:cubicBezTo>
                <a:cubicBezTo>
                  <a:pt x="3423" y="840"/>
                  <a:pt x="3423" y="838"/>
                  <a:pt x="3423" y="836"/>
                </a:cubicBezTo>
                <a:cubicBezTo>
                  <a:pt x="3422" y="836"/>
                  <a:pt x="3420" y="835"/>
                  <a:pt x="3419" y="834"/>
                </a:cubicBezTo>
                <a:cubicBezTo>
                  <a:pt x="3418" y="832"/>
                  <a:pt x="3417" y="830"/>
                  <a:pt x="3417" y="829"/>
                </a:cubicBezTo>
                <a:cubicBezTo>
                  <a:pt x="3417" y="826"/>
                  <a:pt x="3421" y="823"/>
                  <a:pt x="3423" y="822"/>
                </a:cubicBezTo>
                <a:cubicBezTo>
                  <a:pt x="3424" y="823"/>
                  <a:pt x="3424" y="824"/>
                  <a:pt x="3424" y="825"/>
                </a:cubicBezTo>
                <a:cubicBezTo>
                  <a:pt x="3424" y="826"/>
                  <a:pt x="3424" y="827"/>
                  <a:pt x="3424" y="828"/>
                </a:cubicBezTo>
                <a:cubicBezTo>
                  <a:pt x="3424" y="827"/>
                  <a:pt x="3423" y="827"/>
                  <a:pt x="3423" y="827"/>
                </a:cubicBezTo>
                <a:cubicBezTo>
                  <a:pt x="3422" y="829"/>
                  <a:pt x="3422" y="830"/>
                  <a:pt x="3421" y="832"/>
                </a:cubicBezTo>
                <a:cubicBezTo>
                  <a:pt x="3422" y="831"/>
                  <a:pt x="3423" y="831"/>
                  <a:pt x="3424" y="831"/>
                </a:cubicBezTo>
                <a:cubicBezTo>
                  <a:pt x="3425" y="830"/>
                  <a:pt x="3426" y="829"/>
                  <a:pt x="3426" y="828"/>
                </a:cubicBezTo>
                <a:cubicBezTo>
                  <a:pt x="3431" y="821"/>
                  <a:pt x="3437" y="817"/>
                  <a:pt x="3444" y="815"/>
                </a:cubicBezTo>
                <a:cubicBezTo>
                  <a:pt x="3448" y="815"/>
                  <a:pt x="3451" y="814"/>
                  <a:pt x="3453" y="811"/>
                </a:cubicBezTo>
                <a:cubicBezTo>
                  <a:pt x="3453" y="811"/>
                  <a:pt x="3454" y="810"/>
                  <a:pt x="3454" y="810"/>
                </a:cubicBezTo>
                <a:cubicBezTo>
                  <a:pt x="3457" y="810"/>
                  <a:pt x="3459" y="808"/>
                  <a:pt x="3461" y="806"/>
                </a:cubicBezTo>
                <a:cubicBezTo>
                  <a:pt x="3468" y="798"/>
                  <a:pt x="3480" y="798"/>
                  <a:pt x="3488" y="804"/>
                </a:cubicBezTo>
                <a:cubicBezTo>
                  <a:pt x="3490" y="806"/>
                  <a:pt x="3493" y="808"/>
                  <a:pt x="3495" y="810"/>
                </a:cubicBezTo>
                <a:cubicBezTo>
                  <a:pt x="3497" y="811"/>
                  <a:pt x="3498" y="813"/>
                  <a:pt x="3499" y="815"/>
                </a:cubicBezTo>
                <a:cubicBezTo>
                  <a:pt x="3500" y="817"/>
                  <a:pt x="3501" y="817"/>
                  <a:pt x="3502" y="815"/>
                </a:cubicBezTo>
                <a:cubicBezTo>
                  <a:pt x="3502" y="815"/>
                  <a:pt x="3503" y="814"/>
                  <a:pt x="3504" y="813"/>
                </a:cubicBezTo>
                <a:cubicBezTo>
                  <a:pt x="3506" y="811"/>
                  <a:pt x="3509" y="811"/>
                  <a:pt x="3510" y="814"/>
                </a:cubicBezTo>
                <a:cubicBezTo>
                  <a:pt x="3511" y="817"/>
                  <a:pt x="3512" y="820"/>
                  <a:pt x="3513" y="823"/>
                </a:cubicBezTo>
                <a:cubicBezTo>
                  <a:pt x="3513" y="827"/>
                  <a:pt x="3513" y="832"/>
                  <a:pt x="3511" y="836"/>
                </a:cubicBezTo>
                <a:cubicBezTo>
                  <a:pt x="3509" y="842"/>
                  <a:pt x="3504" y="846"/>
                  <a:pt x="3498" y="846"/>
                </a:cubicBezTo>
                <a:cubicBezTo>
                  <a:pt x="3497" y="846"/>
                  <a:pt x="3497" y="846"/>
                  <a:pt x="3496" y="846"/>
                </a:cubicBezTo>
                <a:cubicBezTo>
                  <a:pt x="3493" y="846"/>
                  <a:pt x="3492" y="846"/>
                  <a:pt x="3491" y="848"/>
                </a:cubicBezTo>
                <a:cubicBezTo>
                  <a:pt x="3490" y="853"/>
                  <a:pt x="3484" y="854"/>
                  <a:pt x="3481" y="851"/>
                </a:cubicBezTo>
                <a:cubicBezTo>
                  <a:pt x="3480" y="850"/>
                  <a:pt x="3479" y="849"/>
                  <a:pt x="3478" y="848"/>
                </a:cubicBezTo>
                <a:cubicBezTo>
                  <a:pt x="3477" y="848"/>
                  <a:pt x="3477" y="848"/>
                  <a:pt x="3477" y="848"/>
                </a:cubicBezTo>
                <a:close/>
                <a:moveTo>
                  <a:pt x="3471" y="844"/>
                </a:moveTo>
                <a:cubicBezTo>
                  <a:pt x="3475" y="846"/>
                  <a:pt x="3479" y="847"/>
                  <a:pt x="3481" y="850"/>
                </a:cubicBezTo>
                <a:cubicBezTo>
                  <a:pt x="3483" y="851"/>
                  <a:pt x="3485" y="852"/>
                  <a:pt x="3487" y="851"/>
                </a:cubicBezTo>
                <a:cubicBezTo>
                  <a:pt x="3490" y="850"/>
                  <a:pt x="3491" y="848"/>
                  <a:pt x="3491" y="845"/>
                </a:cubicBezTo>
                <a:cubicBezTo>
                  <a:pt x="3491" y="846"/>
                  <a:pt x="3490" y="846"/>
                  <a:pt x="3490" y="846"/>
                </a:cubicBezTo>
                <a:cubicBezTo>
                  <a:pt x="3490" y="848"/>
                  <a:pt x="3488" y="848"/>
                  <a:pt x="3488" y="850"/>
                </a:cubicBezTo>
                <a:cubicBezTo>
                  <a:pt x="3486" y="851"/>
                  <a:pt x="3485" y="850"/>
                  <a:pt x="3484" y="850"/>
                </a:cubicBezTo>
                <a:cubicBezTo>
                  <a:pt x="3484" y="850"/>
                  <a:pt x="3483" y="849"/>
                  <a:pt x="3483" y="848"/>
                </a:cubicBezTo>
                <a:cubicBezTo>
                  <a:pt x="3483" y="846"/>
                  <a:pt x="3484" y="844"/>
                  <a:pt x="3484" y="842"/>
                </a:cubicBezTo>
                <a:cubicBezTo>
                  <a:pt x="3487" y="842"/>
                  <a:pt x="3490" y="844"/>
                  <a:pt x="3494" y="844"/>
                </a:cubicBezTo>
                <a:cubicBezTo>
                  <a:pt x="3501" y="845"/>
                  <a:pt x="3507" y="844"/>
                  <a:pt x="3510" y="835"/>
                </a:cubicBezTo>
                <a:cubicBezTo>
                  <a:pt x="3512" y="830"/>
                  <a:pt x="3511" y="825"/>
                  <a:pt x="3511" y="820"/>
                </a:cubicBezTo>
                <a:cubicBezTo>
                  <a:pt x="3510" y="818"/>
                  <a:pt x="3510" y="817"/>
                  <a:pt x="3509" y="815"/>
                </a:cubicBezTo>
                <a:cubicBezTo>
                  <a:pt x="3508" y="813"/>
                  <a:pt x="3507" y="813"/>
                  <a:pt x="3506" y="814"/>
                </a:cubicBezTo>
                <a:cubicBezTo>
                  <a:pt x="3504" y="816"/>
                  <a:pt x="3502" y="817"/>
                  <a:pt x="3501" y="818"/>
                </a:cubicBezTo>
                <a:cubicBezTo>
                  <a:pt x="3500" y="819"/>
                  <a:pt x="3499" y="819"/>
                  <a:pt x="3499" y="821"/>
                </a:cubicBezTo>
                <a:cubicBezTo>
                  <a:pt x="3500" y="824"/>
                  <a:pt x="3499" y="827"/>
                  <a:pt x="3498" y="830"/>
                </a:cubicBezTo>
                <a:cubicBezTo>
                  <a:pt x="3498" y="828"/>
                  <a:pt x="3499" y="826"/>
                  <a:pt x="3499" y="825"/>
                </a:cubicBezTo>
                <a:cubicBezTo>
                  <a:pt x="3499" y="824"/>
                  <a:pt x="3498" y="823"/>
                  <a:pt x="3498" y="823"/>
                </a:cubicBezTo>
                <a:cubicBezTo>
                  <a:pt x="3497" y="823"/>
                  <a:pt x="3497" y="823"/>
                  <a:pt x="3497" y="824"/>
                </a:cubicBezTo>
                <a:cubicBezTo>
                  <a:pt x="3496" y="825"/>
                  <a:pt x="3495" y="827"/>
                  <a:pt x="3494" y="828"/>
                </a:cubicBezTo>
                <a:cubicBezTo>
                  <a:pt x="3494" y="828"/>
                  <a:pt x="3494" y="828"/>
                  <a:pt x="3494" y="828"/>
                </a:cubicBezTo>
                <a:cubicBezTo>
                  <a:pt x="3494" y="826"/>
                  <a:pt x="3495" y="825"/>
                  <a:pt x="3495" y="822"/>
                </a:cubicBezTo>
                <a:cubicBezTo>
                  <a:pt x="3494" y="823"/>
                  <a:pt x="3493" y="823"/>
                  <a:pt x="3493" y="824"/>
                </a:cubicBezTo>
                <a:cubicBezTo>
                  <a:pt x="3492" y="825"/>
                  <a:pt x="3492" y="825"/>
                  <a:pt x="3491" y="826"/>
                </a:cubicBezTo>
                <a:cubicBezTo>
                  <a:pt x="3492" y="823"/>
                  <a:pt x="3492" y="823"/>
                  <a:pt x="3498" y="821"/>
                </a:cubicBezTo>
                <a:cubicBezTo>
                  <a:pt x="3498" y="821"/>
                  <a:pt x="3497" y="820"/>
                  <a:pt x="3497" y="820"/>
                </a:cubicBezTo>
                <a:cubicBezTo>
                  <a:pt x="3494" y="821"/>
                  <a:pt x="3493" y="819"/>
                  <a:pt x="3493" y="817"/>
                </a:cubicBezTo>
                <a:cubicBezTo>
                  <a:pt x="3495" y="817"/>
                  <a:pt x="3496" y="816"/>
                  <a:pt x="3498" y="816"/>
                </a:cubicBezTo>
                <a:cubicBezTo>
                  <a:pt x="3496" y="813"/>
                  <a:pt x="3495" y="811"/>
                  <a:pt x="3491" y="810"/>
                </a:cubicBezTo>
                <a:cubicBezTo>
                  <a:pt x="3491" y="810"/>
                  <a:pt x="3491" y="810"/>
                  <a:pt x="3491" y="810"/>
                </a:cubicBezTo>
                <a:cubicBezTo>
                  <a:pt x="3488" y="808"/>
                  <a:pt x="3486" y="805"/>
                  <a:pt x="3483" y="803"/>
                </a:cubicBezTo>
                <a:cubicBezTo>
                  <a:pt x="3481" y="802"/>
                  <a:pt x="3478" y="801"/>
                  <a:pt x="3476" y="801"/>
                </a:cubicBezTo>
                <a:cubicBezTo>
                  <a:pt x="3473" y="802"/>
                  <a:pt x="3470" y="803"/>
                  <a:pt x="3466" y="804"/>
                </a:cubicBezTo>
                <a:cubicBezTo>
                  <a:pt x="3464" y="805"/>
                  <a:pt x="3461" y="806"/>
                  <a:pt x="3459" y="810"/>
                </a:cubicBezTo>
                <a:cubicBezTo>
                  <a:pt x="3461" y="810"/>
                  <a:pt x="3462" y="810"/>
                  <a:pt x="3463" y="810"/>
                </a:cubicBezTo>
                <a:cubicBezTo>
                  <a:pt x="3463" y="810"/>
                  <a:pt x="3462" y="810"/>
                  <a:pt x="3461" y="810"/>
                </a:cubicBezTo>
                <a:cubicBezTo>
                  <a:pt x="3459" y="811"/>
                  <a:pt x="3456" y="810"/>
                  <a:pt x="3454" y="813"/>
                </a:cubicBezTo>
                <a:cubicBezTo>
                  <a:pt x="3451" y="817"/>
                  <a:pt x="3447" y="820"/>
                  <a:pt x="3443" y="825"/>
                </a:cubicBezTo>
                <a:cubicBezTo>
                  <a:pt x="3442" y="827"/>
                  <a:pt x="3441" y="829"/>
                  <a:pt x="3440" y="831"/>
                </a:cubicBezTo>
                <a:cubicBezTo>
                  <a:pt x="3440" y="832"/>
                  <a:pt x="3440" y="832"/>
                  <a:pt x="3440" y="833"/>
                </a:cubicBezTo>
                <a:cubicBezTo>
                  <a:pt x="3441" y="835"/>
                  <a:pt x="3442" y="837"/>
                  <a:pt x="3444" y="839"/>
                </a:cubicBezTo>
                <a:cubicBezTo>
                  <a:pt x="3445" y="837"/>
                  <a:pt x="3446" y="836"/>
                  <a:pt x="3448" y="834"/>
                </a:cubicBezTo>
                <a:cubicBezTo>
                  <a:pt x="3447" y="836"/>
                  <a:pt x="3447" y="837"/>
                  <a:pt x="3446" y="838"/>
                </a:cubicBezTo>
                <a:cubicBezTo>
                  <a:pt x="3445" y="840"/>
                  <a:pt x="3444" y="841"/>
                  <a:pt x="3444" y="842"/>
                </a:cubicBezTo>
                <a:cubicBezTo>
                  <a:pt x="3444" y="843"/>
                  <a:pt x="3444" y="844"/>
                  <a:pt x="3444" y="845"/>
                </a:cubicBezTo>
                <a:cubicBezTo>
                  <a:pt x="3447" y="849"/>
                  <a:pt x="3450" y="849"/>
                  <a:pt x="3454" y="847"/>
                </a:cubicBezTo>
                <a:cubicBezTo>
                  <a:pt x="3456" y="845"/>
                  <a:pt x="3459" y="844"/>
                  <a:pt x="3462" y="843"/>
                </a:cubicBezTo>
                <a:cubicBezTo>
                  <a:pt x="3463" y="843"/>
                  <a:pt x="3464" y="842"/>
                  <a:pt x="3464" y="840"/>
                </a:cubicBezTo>
                <a:cubicBezTo>
                  <a:pt x="3464" y="837"/>
                  <a:pt x="3464" y="834"/>
                  <a:pt x="3464" y="830"/>
                </a:cubicBezTo>
                <a:cubicBezTo>
                  <a:pt x="3464" y="827"/>
                  <a:pt x="3464" y="825"/>
                  <a:pt x="3464" y="821"/>
                </a:cubicBezTo>
                <a:cubicBezTo>
                  <a:pt x="3465" y="824"/>
                  <a:pt x="3466" y="827"/>
                  <a:pt x="3466" y="829"/>
                </a:cubicBezTo>
                <a:cubicBezTo>
                  <a:pt x="3467" y="834"/>
                  <a:pt x="3467" y="838"/>
                  <a:pt x="3466" y="843"/>
                </a:cubicBezTo>
                <a:cubicBezTo>
                  <a:pt x="3465" y="844"/>
                  <a:pt x="3464" y="844"/>
                  <a:pt x="3464" y="844"/>
                </a:cubicBezTo>
                <a:cubicBezTo>
                  <a:pt x="3461" y="845"/>
                  <a:pt x="3457" y="847"/>
                  <a:pt x="3454" y="848"/>
                </a:cubicBezTo>
                <a:cubicBezTo>
                  <a:pt x="3449" y="851"/>
                  <a:pt x="3446" y="850"/>
                  <a:pt x="3442" y="846"/>
                </a:cubicBezTo>
                <a:cubicBezTo>
                  <a:pt x="3442" y="845"/>
                  <a:pt x="3442" y="844"/>
                  <a:pt x="3442" y="844"/>
                </a:cubicBezTo>
                <a:cubicBezTo>
                  <a:pt x="3443" y="841"/>
                  <a:pt x="3442" y="839"/>
                  <a:pt x="3441" y="837"/>
                </a:cubicBezTo>
                <a:cubicBezTo>
                  <a:pt x="3439" y="835"/>
                  <a:pt x="3437" y="833"/>
                  <a:pt x="3439" y="830"/>
                </a:cubicBezTo>
                <a:cubicBezTo>
                  <a:pt x="3439" y="828"/>
                  <a:pt x="3440" y="827"/>
                  <a:pt x="3441" y="825"/>
                </a:cubicBezTo>
                <a:cubicBezTo>
                  <a:pt x="3443" y="822"/>
                  <a:pt x="3445" y="820"/>
                  <a:pt x="3447" y="817"/>
                </a:cubicBezTo>
                <a:cubicBezTo>
                  <a:pt x="3447" y="817"/>
                  <a:pt x="3446" y="817"/>
                  <a:pt x="3446" y="817"/>
                </a:cubicBezTo>
                <a:cubicBezTo>
                  <a:pt x="3441" y="818"/>
                  <a:pt x="3437" y="820"/>
                  <a:pt x="3433" y="823"/>
                </a:cubicBezTo>
                <a:cubicBezTo>
                  <a:pt x="3428" y="827"/>
                  <a:pt x="3425" y="832"/>
                  <a:pt x="3425" y="839"/>
                </a:cubicBezTo>
                <a:cubicBezTo>
                  <a:pt x="3424" y="846"/>
                  <a:pt x="3427" y="852"/>
                  <a:pt x="3430" y="858"/>
                </a:cubicBezTo>
                <a:cubicBezTo>
                  <a:pt x="3431" y="859"/>
                  <a:pt x="3431" y="860"/>
                  <a:pt x="3431" y="861"/>
                </a:cubicBezTo>
                <a:cubicBezTo>
                  <a:pt x="3431" y="863"/>
                  <a:pt x="3431" y="865"/>
                  <a:pt x="3430" y="866"/>
                </a:cubicBezTo>
                <a:cubicBezTo>
                  <a:pt x="3430" y="868"/>
                  <a:pt x="3430" y="869"/>
                  <a:pt x="3431" y="869"/>
                </a:cubicBezTo>
                <a:cubicBezTo>
                  <a:pt x="3434" y="870"/>
                  <a:pt x="3437" y="870"/>
                  <a:pt x="3440" y="870"/>
                </a:cubicBezTo>
                <a:cubicBezTo>
                  <a:pt x="3441" y="870"/>
                  <a:pt x="3441" y="870"/>
                  <a:pt x="3441" y="869"/>
                </a:cubicBezTo>
                <a:cubicBezTo>
                  <a:pt x="3442" y="868"/>
                  <a:pt x="3442" y="867"/>
                  <a:pt x="3442" y="866"/>
                </a:cubicBezTo>
                <a:cubicBezTo>
                  <a:pt x="3444" y="863"/>
                  <a:pt x="3444" y="861"/>
                  <a:pt x="3444" y="858"/>
                </a:cubicBezTo>
                <a:cubicBezTo>
                  <a:pt x="3444" y="857"/>
                  <a:pt x="3444" y="857"/>
                  <a:pt x="3444" y="857"/>
                </a:cubicBezTo>
                <a:cubicBezTo>
                  <a:pt x="3444" y="856"/>
                  <a:pt x="3444" y="856"/>
                  <a:pt x="3444" y="856"/>
                </a:cubicBezTo>
                <a:cubicBezTo>
                  <a:pt x="3445" y="859"/>
                  <a:pt x="3446" y="859"/>
                  <a:pt x="3448" y="859"/>
                </a:cubicBezTo>
                <a:cubicBezTo>
                  <a:pt x="3449" y="859"/>
                  <a:pt x="3450" y="859"/>
                  <a:pt x="3451" y="859"/>
                </a:cubicBezTo>
                <a:cubicBezTo>
                  <a:pt x="3453" y="859"/>
                  <a:pt x="3457" y="859"/>
                  <a:pt x="3457" y="855"/>
                </a:cubicBezTo>
                <a:cubicBezTo>
                  <a:pt x="3457" y="857"/>
                  <a:pt x="3457" y="859"/>
                  <a:pt x="3457" y="860"/>
                </a:cubicBezTo>
                <a:cubicBezTo>
                  <a:pt x="3456" y="861"/>
                  <a:pt x="3455" y="861"/>
                  <a:pt x="3453" y="862"/>
                </a:cubicBezTo>
                <a:cubicBezTo>
                  <a:pt x="3452" y="863"/>
                  <a:pt x="3451" y="864"/>
                  <a:pt x="3452" y="865"/>
                </a:cubicBezTo>
                <a:cubicBezTo>
                  <a:pt x="3453" y="867"/>
                  <a:pt x="3455" y="869"/>
                  <a:pt x="3456" y="871"/>
                </a:cubicBezTo>
                <a:cubicBezTo>
                  <a:pt x="3458" y="872"/>
                  <a:pt x="3460" y="872"/>
                  <a:pt x="3461" y="870"/>
                </a:cubicBezTo>
                <a:cubicBezTo>
                  <a:pt x="3462" y="870"/>
                  <a:pt x="3462" y="869"/>
                  <a:pt x="3463" y="869"/>
                </a:cubicBezTo>
                <a:cubicBezTo>
                  <a:pt x="3465" y="867"/>
                  <a:pt x="3466" y="866"/>
                  <a:pt x="3468" y="865"/>
                </a:cubicBezTo>
                <a:cubicBezTo>
                  <a:pt x="3472" y="860"/>
                  <a:pt x="3474" y="854"/>
                  <a:pt x="3476" y="848"/>
                </a:cubicBezTo>
                <a:cubicBezTo>
                  <a:pt x="3476" y="848"/>
                  <a:pt x="3475" y="847"/>
                  <a:pt x="3475" y="847"/>
                </a:cubicBezTo>
                <a:cubicBezTo>
                  <a:pt x="3474" y="846"/>
                  <a:pt x="3473" y="845"/>
                  <a:pt x="3471" y="844"/>
                </a:cubicBezTo>
                <a:close/>
                <a:moveTo>
                  <a:pt x="3424" y="850"/>
                </a:moveTo>
                <a:cubicBezTo>
                  <a:pt x="3424" y="851"/>
                  <a:pt x="3422" y="852"/>
                  <a:pt x="3421" y="853"/>
                </a:cubicBezTo>
                <a:cubicBezTo>
                  <a:pt x="3421" y="853"/>
                  <a:pt x="3420" y="854"/>
                  <a:pt x="3420" y="855"/>
                </a:cubicBezTo>
                <a:cubicBezTo>
                  <a:pt x="3420" y="858"/>
                  <a:pt x="3424" y="862"/>
                  <a:pt x="3428" y="862"/>
                </a:cubicBezTo>
                <a:cubicBezTo>
                  <a:pt x="3429" y="862"/>
                  <a:pt x="3430" y="861"/>
                  <a:pt x="3429" y="859"/>
                </a:cubicBezTo>
                <a:cubicBezTo>
                  <a:pt x="3428" y="856"/>
                  <a:pt x="3426" y="853"/>
                  <a:pt x="3424" y="850"/>
                </a:cubicBezTo>
                <a:close/>
                <a:moveTo>
                  <a:pt x="3477" y="852"/>
                </a:moveTo>
                <a:cubicBezTo>
                  <a:pt x="3475" y="857"/>
                  <a:pt x="3472" y="861"/>
                  <a:pt x="3470" y="866"/>
                </a:cubicBezTo>
                <a:cubicBezTo>
                  <a:pt x="3473" y="866"/>
                  <a:pt x="3475" y="866"/>
                  <a:pt x="3478" y="866"/>
                </a:cubicBezTo>
                <a:cubicBezTo>
                  <a:pt x="3478" y="866"/>
                  <a:pt x="3479" y="865"/>
                  <a:pt x="3479" y="864"/>
                </a:cubicBezTo>
                <a:cubicBezTo>
                  <a:pt x="3479" y="861"/>
                  <a:pt x="3479" y="859"/>
                  <a:pt x="3478" y="857"/>
                </a:cubicBezTo>
                <a:cubicBezTo>
                  <a:pt x="3478" y="855"/>
                  <a:pt x="3477" y="854"/>
                  <a:pt x="3477" y="852"/>
                </a:cubicBezTo>
                <a:close/>
                <a:moveTo>
                  <a:pt x="3424" y="832"/>
                </a:moveTo>
                <a:cubicBezTo>
                  <a:pt x="3424" y="832"/>
                  <a:pt x="3423" y="833"/>
                  <a:pt x="3422" y="833"/>
                </a:cubicBezTo>
                <a:cubicBezTo>
                  <a:pt x="3422" y="833"/>
                  <a:pt x="3421" y="833"/>
                  <a:pt x="3421" y="832"/>
                </a:cubicBezTo>
                <a:cubicBezTo>
                  <a:pt x="3421" y="832"/>
                  <a:pt x="3420" y="831"/>
                  <a:pt x="3420" y="830"/>
                </a:cubicBezTo>
                <a:cubicBezTo>
                  <a:pt x="3421" y="829"/>
                  <a:pt x="3421" y="827"/>
                  <a:pt x="3422" y="825"/>
                </a:cubicBezTo>
                <a:cubicBezTo>
                  <a:pt x="3422" y="825"/>
                  <a:pt x="3422" y="825"/>
                  <a:pt x="3421" y="825"/>
                </a:cubicBezTo>
                <a:cubicBezTo>
                  <a:pt x="3421" y="825"/>
                  <a:pt x="3419" y="826"/>
                  <a:pt x="3419" y="827"/>
                </a:cubicBezTo>
                <a:cubicBezTo>
                  <a:pt x="3418" y="829"/>
                  <a:pt x="3419" y="834"/>
                  <a:pt x="3421" y="834"/>
                </a:cubicBezTo>
                <a:cubicBezTo>
                  <a:pt x="3422" y="835"/>
                  <a:pt x="3424" y="834"/>
                  <a:pt x="3424" y="832"/>
                </a:cubicBezTo>
                <a:close/>
                <a:moveTo>
                  <a:pt x="3424" y="850"/>
                </a:moveTo>
                <a:cubicBezTo>
                  <a:pt x="3423" y="851"/>
                  <a:pt x="3422" y="852"/>
                  <a:pt x="3421" y="853"/>
                </a:cubicBezTo>
                <a:cubicBezTo>
                  <a:pt x="3420" y="853"/>
                  <a:pt x="3420" y="854"/>
                  <a:pt x="3420" y="855"/>
                </a:cubicBezTo>
                <a:cubicBezTo>
                  <a:pt x="3420" y="858"/>
                  <a:pt x="3424" y="862"/>
                  <a:pt x="3428" y="862"/>
                </a:cubicBezTo>
                <a:cubicBezTo>
                  <a:pt x="3429" y="862"/>
                  <a:pt x="3430" y="860"/>
                  <a:pt x="3429" y="859"/>
                </a:cubicBezTo>
                <a:cubicBezTo>
                  <a:pt x="3428" y="856"/>
                  <a:pt x="3426" y="853"/>
                  <a:pt x="3424" y="850"/>
                </a:cubicBezTo>
                <a:close/>
                <a:moveTo>
                  <a:pt x="3477" y="852"/>
                </a:moveTo>
                <a:cubicBezTo>
                  <a:pt x="3474" y="857"/>
                  <a:pt x="3472" y="862"/>
                  <a:pt x="3470" y="866"/>
                </a:cubicBezTo>
                <a:cubicBezTo>
                  <a:pt x="3473" y="866"/>
                  <a:pt x="3475" y="866"/>
                  <a:pt x="3478" y="866"/>
                </a:cubicBezTo>
                <a:cubicBezTo>
                  <a:pt x="3478" y="866"/>
                  <a:pt x="3478" y="865"/>
                  <a:pt x="3478" y="864"/>
                </a:cubicBezTo>
                <a:cubicBezTo>
                  <a:pt x="3478" y="862"/>
                  <a:pt x="3478" y="859"/>
                  <a:pt x="3478" y="857"/>
                </a:cubicBezTo>
                <a:cubicBezTo>
                  <a:pt x="3478" y="855"/>
                  <a:pt x="3477" y="854"/>
                  <a:pt x="3477" y="852"/>
                </a:cubicBezTo>
                <a:close/>
                <a:moveTo>
                  <a:pt x="3424" y="832"/>
                </a:moveTo>
                <a:cubicBezTo>
                  <a:pt x="3423" y="832"/>
                  <a:pt x="3423" y="833"/>
                  <a:pt x="3422" y="833"/>
                </a:cubicBezTo>
                <a:cubicBezTo>
                  <a:pt x="3421" y="833"/>
                  <a:pt x="3421" y="833"/>
                  <a:pt x="3421" y="832"/>
                </a:cubicBezTo>
                <a:cubicBezTo>
                  <a:pt x="3420" y="832"/>
                  <a:pt x="3420" y="831"/>
                  <a:pt x="3420" y="830"/>
                </a:cubicBezTo>
                <a:cubicBezTo>
                  <a:pt x="3421" y="828"/>
                  <a:pt x="3421" y="826"/>
                  <a:pt x="3422" y="825"/>
                </a:cubicBezTo>
                <a:cubicBezTo>
                  <a:pt x="3421" y="825"/>
                  <a:pt x="3421" y="825"/>
                  <a:pt x="3421" y="825"/>
                </a:cubicBezTo>
                <a:cubicBezTo>
                  <a:pt x="3420" y="825"/>
                  <a:pt x="3419" y="826"/>
                  <a:pt x="3418" y="827"/>
                </a:cubicBezTo>
                <a:cubicBezTo>
                  <a:pt x="3417" y="828"/>
                  <a:pt x="3419" y="834"/>
                  <a:pt x="3421" y="834"/>
                </a:cubicBezTo>
                <a:cubicBezTo>
                  <a:pt x="3422" y="835"/>
                  <a:pt x="3424" y="834"/>
                  <a:pt x="3424" y="832"/>
                </a:cubicBezTo>
                <a:close/>
                <a:moveTo>
                  <a:pt x="3476" y="824"/>
                </a:moveTo>
                <a:cubicBezTo>
                  <a:pt x="3480" y="820"/>
                  <a:pt x="3480" y="820"/>
                  <a:pt x="3483" y="819"/>
                </a:cubicBezTo>
                <a:cubicBezTo>
                  <a:pt x="3483" y="821"/>
                  <a:pt x="3485" y="822"/>
                  <a:pt x="3486" y="822"/>
                </a:cubicBezTo>
                <a:cubicBezTo>
                  <a:pt x="3484" y="823"/>
                  <a:pt x="3482" y="825"/>
                  <a:pt x="3480" y="826"/>
                </a:cubicBezTo>
                <a:cubicBezTo>
                  <a:pt x="3479" y="825"/>
                  <a:pt x="3479" y="824"/>
                  <a:pt x="3478" y="823"/>
                </a:cubicBezTo>
                <a:cubicBezTo>
                  <a:pt x="3478" y="823"/>
                  <a:pt x="3477" y="823"/>
                  <a:pt x="3476" y="824"/>
                </a:cubicBezTo>
                <a:close/>
                <a:moveTo>
                  <a:pt x="3482" y="823"/>
                </a:moveTo>
                <a:cubicBezTo>
                  <a:pt x="3481" y="823"/>
                  <a:pt x="3481" y="822"/>
                  <a:pt x="3480" y="822"/>
                </a:cubicBezTo>
                <a:cubicBezTo>
                  <a:pt x="3480" y="822"/>
                  <a:pt x="3479" y="823"/>
                  <a:pt x="3479" y="824"/>
                </a:cubicBezTo>
                <a:cubicBezTo>
                  <a:pt x="3479" y="824"/>
                  <a:pt x="3480" y="824"/>
                  <a:pt x="3480" y="825"/>
                </a:cubicBezTo>
                <a:cubicBezTo>
                  <a:pt x="3481" y="824"/>
                  <a:pt x="3481" y="824"/>
                  <a:pt x="3482" y="823"/>
                </a:cubicBezTo>
                <a:close/>
                <a:moveTo>
                  <a:pt x="3464" y="814"/>
                </a:moveTo>
                <a:cubicBezTo>
                  <a:pt x="3457" y="813"/>
                  <a:pt x="3454" y="815"/>
                  <a:pt x="3453" y="823"/>
                </a:cubicBezTo>
                <a:cubicBezTo>
                  <a:pt x="3454" y="821"/>
                  <a:pt x="3455" y="819"/>
                  <a:pt x="3456" y="816"/>
                </a:cubicBezTo>
                <a:cubicBezTo>
                  <a:pt x="3457" y="816"/>
                  <a:pt x="3457" y="816"/>
                  <a:pt x="3457" y="816"/>
                </a:cubicBezTo>
                <a:cubicBezTo>
                  <a:pt x="3457" y="818"/>
                  <a:pt x="3457" y="818"/>
                  <a:pt x="3457" y="819"/>
                </a:cubicBezTo>
                <a:cubicBezTo>
                  <a:pt x="3458" y="816"/>
                  <a:pt x="3460" y="814"/>
                  <a:pt x="3464" y="814"/>
                </a:cubicBezTo>
                <a:close/>
                <a:moveTo>
                  <a:pt x="3507" y="815"/>
                </a:moveTo>
                <a:cubicBezTo>
                  <a:pt x="3505" y="817"/>
                  <a:pt x="3503" y="818"/>
                  <a:pt x="3501" y="819"/>
                </a:cubicBezTo>
                <a:cubicBezTo>
                  <a:pt x="3504" y="820"/>
                  <a:pt x="3506" y="818"/>
                  <a:pt x="3507" y="815"/>
                </a:cubicBezTo>
                <a:close/>
                <a:moveTo>
                  <a:pt x="3474" y="817"/>
                </a:moveTo>
                <a:cubicBezTo>
                  <a:pt x="3475" y="816"/>
                  <a:pt x="3476" y="815"/>
                  <a:pt x="3477" y="813"/>
                </a:cubicBezTo>
                <a:cubicBezTo>
                  <a:pt x="3474" y="815"/>
                  <a:pt x="3473" y="815"/>
                  <a:pt x="3474" y="817"/>
                </a:cubicBezTo>
                <a:close/>
                <a:moveTo>
                  <a:pt x="3484" y="839"/>
                </a:moveTo>
                <a:cubicBezTo>
                  <a:pt x="3482" y="839"/>
                  <a:pt x="3481" y="840"/>
                  <a:pt x="3481" y="841"/>
                </a:cubicBezTo>
                <a:cubicBezTo>
                  <a:pt x="3482" y="840"/>
                  <a:pt x="3483" y="840"/>
                  <a:pt x="3484" y="839"/>
                </a:cubicBezTo>
                <a:close/>
                <a:moveTo>
                  <a:pt x="3482" y="823"/>
                </a:moveTo>
                <a:cubicBezTo>
                  <a:pt x="3482" y="823"/>
                  <a:pt x="3481" y="823"/>
                  <a:pt x="3480" y="823"/>
                </a:cubicBezTo>
                <a:cubicBezTo>
                  <a:pt x="3480" y="823"/>
                  <a:pt x="3479" y="823"/>
                  <a:pt x="3479" y="824"/>
                </a:cubicBezTo>
                <a:cubicBezTo>
                  <a:pt x="3479" y="824"/>
                  <a:pt x="3480" y="825"/>
                  <a:pt x="3480" y="825"/>
                </a:cubicBezTo>
                <a:cubicBezTo>
                  <a:pt x="3481" y="825"/>
                  <a:pt x="3481" y="824"/>
                  <a:pt x="3482" y="823"/>
                </a:cubicBezTo>
                <a:close/>
                <a:moveTo>
                  <a:pt x="3031" y="705"/>
                </a:moveTo>
                <a:cubicBezTo>
                  <a:pt x="3031" y="705"/>
                  <a:pt x="3031" y="705"/>
                  <a:pt x="3031" y="705"/>
                </a:cubicBezTo>
                <a:cubicBezTo>
                  <a:pt x="3025" y="705"/>
                  <a:pt x="3025" y="705"/>
                  <a:pt x="3025" y="705"/>
                </a:cubicBezTo>
                <a:cubicBezTo>
                  <a:pt x="3023" y="706"/>
                  <a:pt x="3022" y="708"/>
                  <a:pt x="3019" y="709"/>
                </a:cubicBezTo>
                <a:cubicBezTo>
                  <a:pt x="3018" y="710"/>
                  <a:pt x="3016" y="711"/>
                  <a:pt x="3014" y="712"/>
                </a:cubicBezTo>
                <a:cubicBezTo>
                  <a:pt x="3013" y="713"/>
                  <a:pt x="3011" y="714"/>
                  <a:pt x="3009" y="714"/>
                </a:cubicBezTo>
                <a:cubicBezTo>
                  <a:pt x="3007" y="715"/>
                  <a:pt x="3005" y="716"/>
                  <a:pt x="3003" y="716"/>
                </a:cubicBezTo>
                <a:cubicBezTo>
                  <a:pt x="3003" y="716"/>
                  <a:pt x="3003" y="716"/>
                  <a:pt x="3003" y="726"/>
                </a:cubicBezTo>
                <a:cubicBezTo>
                  <a:pt x="3006" y="725"/>
                  <a:pt x="3009" y="725"/>
                  <a:pt x="3011" y="723"/>
                </a:cubicBezTo>
                <a:cubicBezTo>
                  <a:pt x="3014" y="722"/>
                  <a:pt x="3017" y="721"/>
                  <a:pt x="3019" y="720"/>
                </a:cubicBezTo>
                <a:cubicBezTo>
                  <a:pt x="3019" y="720"/>
                  <a:pt x="3019" y="720"/>
                  <a:pt x="3019" y="778"/>
                </a:cubicBezTo>
                <a:cubicBezTo>
                  <a:pt x="3019" y="778"/>
                  <a:pt x="3019" y="778"/>
                  <a:pt x="3031" y="778"/>
                </a:cubicBezTo>
                <a:cubicBezTo>
                  <a:pt x="3031" y="778"/>
                  <a:pt x="3031" y="778"/>
                  <a:pt x="3031" y="705"/>
                </a:cubicBezTo>
                <a:close/>
                <a:moveTo>
                  <a:pt x="3077" y="705"/>
                </a:moveTo>
                <a:cubicBezTo>
                  <a:pt x="3077" y="705"/>
                  <a:pt x="3077" y="705"/>
                  <a:pt x="3077" y="705"/>
                </a:cubicBezTo>
                <a:cubicBezTo>
                  <a:pt x="3072" y="705"/>
                  <a:pt x="3072" y="705"/>
                  <a:pt x="3072" y="705"/>
                </a:cubicBezTo>
                <a:cubicBezTo>
                  <a:pt x="3071" y="706"/>
                  <a:pt x="3068" y="708"/>
                  <a:pt x="3067" y="709"/>
                </a:cubicBezTo>
                <a:cubicBezTo>
                  <a:pt x="3065" y="710"/>
                  <a:pt x="3063" y="711"/>
                  <a:pt x="3061" y="712"/>
                </a:cubicBezTo>
                <a:cubicBezTo>
                  <a:pt x="3060" y="713"/>
                  <a:pt x="3058" y="714"/>
                  <a:pt x="3056" y="714"/>
                </a:cubicBezTo>
                <a:cubicBezTo>
                  <a:pt x="3054" y="715"/>
                  <a:pt x="3052" y="716"/>
                  <a:pt x="3050" y="716"/>
                </a:cubicBezTo>
                <a:cubicBezTo>
                  <a:pt x="3050" y="716"/>
                  <a:pt x="3050" y="716"/>
                  <a:pt x="3050" y="726"/>
                </a:cubicBezTo>
                <a:cubicBezTo>
                  <a:pt x="3053" y="725"/>
                  <a:pt x="3056" y="725"/>
                  <a:pt x="3059" y="723"/>
                </a:cubicBezTo>
                <a:cubicBezTo>
                  <a:pt x="3061" y="722"/>
                  <a:pt x="3063" y="721"/>
                  <a:pt x="3066" y="720"/>
                </a:cubicBezTo>
                <a:cubicBezTo>
                  <a:pt x="3066" y="720"/>
                  <a:pt x="3066" y="720"/>
                  <a:pt x="3066" y="778"/>
                </a:cubicBezTo>
                <a:cubicBezTo>
                  <a:pt x="3066" y="778"/>
                  <a:pt x="3066" y="778"/>
                  <a:pt x="3077" y="778"/>
                </a:cubicBezTo>
                <a:cubicBezTo>
                  <a:pt x="3077" y="778"/>
                  <a:pt x="3077" y="778"/>
                  <a:pt x="3077" y="705"/>
                </a:cubicBezTo>
                <a:close/>
                <a:moveTo>
                  <a:pt x="3123" y="705"/>
                </a:moveTo>
                <a:cubicBezTo>
                  <a:pt x="3123" y="705"/>
                  <a:pt x="3123" y="705"/>
                  <a:pt x="3123" y="705"/>
                </a:cubicBezTo>
                <a:cubicBezTo>
                  <a:pt x="3119" y="705"/>
                  <a:pt x="3119" y="705"/>
                  <a:pt x="3119" y="705"/>
                </a:cubicBezTo>
                <a:cubicBezTo>
                  <a:pt x="3117" y="706"/>
                  <a:pt x="3115" y="708"/>
                  <a:pt x="3113" y="709"/>
                </a:cubicBezTo>
                <a:cubicBezTo>
                  <a:pt x="3112" y="710"/>
                  <a:pt x="3110" y="711"/>
                  <a:pt x="3108" y="712"/>
                </a:cubicBezTo>
                <a:cubicBezTo>
                  <a:pt x="3106" y="712"/>
                  <a:pt x="3104" y="713"/>
                  <a:pt x="3102" y="714"/>
                </a:cubicBezTo>
                <a:cubicBezTo>
                  <a:pt x="3101" y="714"/>
                  <a:pt x="3099" y="715"/>
                  <a:pt x="3097" y="716"/>
                </a:cubicBezTo>
                <a:cubicBezTo>
                  <a:pt x="3097" y="716"/>
                  <a:pt x="3097" y="716"/>
                  <a:pt x="3097" y="726"/>
                </a:cubicBezTo>
                <a:cubicBezTo>
                  <a:pt x="3100" y="725"/>
                  <a:pt x="3103" y="724"/>
                  <a:pt x="3105" y="723"/>
                </a:cubicBezTo>
                <a:cubicBezTo>
                  <a:pt x="3107" y="722"/>
                  <a:pt x="3110" y="721"/>
                  <a:pt x="3112" y="720"/>
                </a:cubicBezTo>
                <a:cubicBezTo>
                  <a:pt x="3112" y="720"/>
                  <a:pt x="3112" y="720"/>
                  <a:pt x="3112" y="778"/>
                </a:cubicBezTo>
                <a:cubicBezTo>
                  <a:pt x="3112" y="778"/>
                  <a:pt x="3112" y="778"/>
                  <a:pt x="3123" y="778"/>
                </a:cubicBezTo>
                <a:cubicBezTo>
                  <a:pt x="3123" y="778"/>
                  <a:pt x="3123" y="778"/>
                  <a:pt x="3123" y="705"/>
                </a:cubicBezTo>
                <a:close/>
                <a:moveTo>
                  <a:pt x="3260" y="737"/>
                </a:moveTo>
                <a:cubicBezTo>
                  <a:pt x="3260" y="737"/>
                  <a:pt x="3260" y="737"/>
                  <a:pt x="3260" y="737"/>
                </a:cubicBezTo>
                <a:cubicBezTo>
                  <a:pt x="3260" y="746"/>
                  <a:pt x="3260" y="746"/>
                  <a:pt x="3260" y="746"/>
                </a:cubicBezTo>
                <a:cubicBezTo>
                  <a:pt x="3266" y="746"/>
                  <a:pt x="3267" y="749"/>
                  <a:pt x="3267" y="752"/>
                </a:cubicBezTo>
                <a:cubicBezTo>
                  <a:pt x="3267" y="754"/>
                  <a:pt x="3266" y="756"/>
                  <a:pt x="3266" y="759"/>
                </a:cubicBezTo>
                <a:cubicBezTo>
                  <a:pt x="3266" y="761"/>
                  <a:pt x="3265" y="763"/>
                  <a:pt x="3265" y="766"/>
                </a:cubicBezTo>
                <a:cubicBezTo>
                  <a:pt x="3265" y="775"/>
                  <a:pt x="3271" y="778"/>
                  <a:pt x="3280" y="778"/>
                </a:cubicBezTo>
                <a:cubicBezTo>
                  <a:pt x="3280" y="778"/>
                  <a:pt x="3280" y="778"/>
                  <a:pt x="3284" y="778"/>
                </a:cubicBezTo>
                <a:cubicBezTo>
                  <a:pt x="3284" y="778"/>
                  <a:pt x="3284" y="778"/>
                  <a:pt x="3284" y="769"/>
                </a:cubicBezTo>
                <a:cubicBezTo>
                  <a:pt x="3284" y="769"/>
                  <a:pt x="3284" y="769"/>
                  <a:pt x="3282" y="769"/>
                </a:cubicBezTo>
                <a:cubicBezTo>
                  <a:pt x="3278" y="769"/>
                  <a:pt x="3277" y="767"/>
                  <a:pt x="3277" y="763"/>
                </a:cubicBezTo>
                <a:cubicBezTo>
                  <a:pt x="3277" y="762"/>
                  <a:pt x="3277" y="760"/>
                  <a:pt x="3278" y="759"/>
                </a:cubicBezTo>
                <a:cubicBezTo>
                  <a:pt x="3278" y="757"/>
                  <a:pt x="3278" y="755"/>
                  <a:pt x="3278" y="753"/>
                </a:cubicBezTo>
                <a:cubicBezTo>
                  <a:pt x="3278" y="745"/>
                  <a:pt x="3275" y="743"/>
                  <a:pt x="3270" y="741"/>
                </a:cubicBezTo>
                <a:cubicBezTo>
                  <a:pt x="3270" y="741"/>
                  <a:pt x="3270" y="741"/>
                  <a:pt x="3270" y="741"/>
                </a:cubicBezTo>
                <a:cubicBezTo>
                  <a:pt x="3275" y="740"/>
                  <a:pt x="3278" y="738"/>
                  <a:pt x="3278" y="730"/>
                </a:cubicBezTo>
                <a:cubicBezTo>
                  <a:pt x="3278" y="728"/>
                  <a:pt x="3278" y="726"/>
                  <a:pt x="3278" y="724"/>
                </a:cubicBezTo>
                <a:cubicBezTo>
                  <a:pt x="3277" y="722"/>
                  <a:pt x="3277" y="720"/>
                  <a:pt x="3277" y="719"/>
                </a:cubicBezTo>
                <a:cubicBezTo>
                  <a:pt x="3277" y="716"/>
                  <a:pt x="3278" y="713"/>
                  <a:pt x="3282" y="713"/>
                </a:cubicBezTo>
                <a:cubicBezTo>
                  <a:pt x="3282" y="713"/>
                  <a:pt x="3282" y="713"/>
                  <a:pt x="3284" y="713"/>
                </a:cubicBezTo>
                <a:cubicBezTo>
                  <a:pt x="3284" y="713"/>
                  <a:pt x="3284" y="713"/>
                  <a:pt x="3284" y="704"/>
                </a:cubicBezTo>
                <a:cubicBezTo>
                  <a:pt x="3284" y="704"/>
                  <a:pt x="3284" y="704"/>
                  <a:pt x="3280" y="704"/>
                </a:cubicBezTo>
                <a:cubicBezTo>
                  <a:pt x="3271" y="704"/>
                  <a:pt x="3265" y="708"/>
                  <a:pt x="3265" y="717"/>
                </a:cubicBezTo>
                <a:cubicBezTo>
                  <a:pt x="3265" y="719"/>
                  <a:pt x="3266" y="722"/>
                  <a:pt x="3266" y="724"/>
                </a:cubicBezTo>
                <a:cubicBezTo>
                  <a:pt x="3266" y="726"/>
                  <a:pt x="3267" y="729"/>
                  <a:pt x="3267" y="731"/>
                </a:cubicBezTo>
                <a:cubicBezTo>
                  <a:pt x="3267" y="734"/>
                  <a:pt x="3266" y="737"/>
                  <a:pt x="3260" y="737"/>
                </a:cubicBezTo>
                <a:close/>
                <a:moveTo>
                  <a:pt x="3315" y="746"/>
                </a:moveTo>
                <a:cubicBezTo>
                  <a:pt x="3315" y="746"/>
                  <a:pt x="3315" y="746"/>
                  <a:pt x="3315" y="746"/>
                </a:cubicBezTo>
                <a:cubicBezTo>
                  <a:pt x="3315" y="737"/>
                  <a:pt x="3315" y="737"/>
                  <a:pt x="3315" y="737"/>
                </a:cubicBezTo>
                <a:cubicBezTo>
                  <a:pt x="3308" y="737"/>
                  <a:pt x="3308" y="734"/>
                  <a:pt x="3308" y="731"/>
                </a:cubicBezTo>
                <a:cubicBezTo>
                  <a:pt x="3308" y="729"/>
                  <a:pt x="3308" y="726"/>
                  <a:pt x="3308" y="724"/>
                </a:cubicBezTo>
                <a:cubicBezTo>
                  <a:pt x="3309" y="722"/>
                  <a:pt x="3309" y="719"/>
                  <a:pt x="3309" y="717"/>
                </a:cubicBezTo>
                <a:cubicBezTo>
                  <a:pt x="3309" y="708"/>
                  <a:pt x="3303" y="704"/>
                  <a:pt x="3294" y="704"/>
                </a:cubicBezTo>
                <a:cubicBezTo>
                  <a:pt x="3294" y="704"/>
                  <a:pt x="3294" y="704"/>
                  <a:pt x="3290" y="704"/>
                </a:cubicBezTo>
                <a:cubicBezTo>
                  <a:pt x="3290" y="704"/>
                  <a:pt x="3290" y="704"/>
                  <a:pt x="3290" y="713"/>
                </a:cubicBezTo>
                <a:cubicBezTo>
                  <a:pt x="3290" y="713"/>
                  <a:pt x="3290" y="713"/>
                  <a:pt x="3292" y="713"/>
                </a:cubicBezTo>
                <a:cubicBezTo>
                  <a:pt x="3296" y="713"/>
                  <a:pt x="3297" y="716"/>
                  <a:pt x="3297" y="719"/>
                </a:cubicBezTo>
                <a:cubicBezTo>
                  <a:pt x="3297" y="720"/>
                  <a:pt x="3297" y="722"/>
                  <a:pt x="3297" y="724"/>
                </a:cubicBezTo>
                <a:cubicBezTo>
                  <a:pt x="3296" y="726"/>
                  <a:pt x="3296" y="728"/>
                  <a:pt x="3296" y="730"/>
                </a:cubicBezTo>
                <a:cubicBezTo>
                  <a:pt x="3296" y="738"/>
                  <a:pt x="3299" y="740"/>
                  <a:pt x="3305" y="741"/>
                </a:cubicBezTo>
                <a:cubicBezTo>
                  <a:pt x="3305" y="741"/>
                  <a:pt x="3305" y="741"/>
                  <a:pt x="3305" y="741"/>
                </a:cubicBezTo>
                <a:cubicBezTo>
                  <a:pt x="3299" y="743"/>
                  <a:pt x="3296" y="745"/>
                  <a:pt x="3296" y="753"/>
                </a:cubicBezTo>
                <a:cubicBezTo>
                  <a:pt x="3296" y="755"/>
                  <a:pt x="3296" y="757"/>
                  <a:pt x="3297" y="759"/>
                </a:cubicBezTo>
                <a:cubicBezTo>
                  <a:pt x="3297" y="760"/>
                  <a:pt x="3297" y="762"/>
                  <a:pt x="3297" y="763"/>
                </a:cubicBezTo>
                <a:cubicBezTo>
                  <a:pt x="3297" y="767"/>
                  <a:pt x="3296" y="769"/>
                  <a:pt x="3292" y="769"/>
                </a:cubicBezTo>
                <a:cubicBezTo>
                  <a:pt x="3292" y="769"/>
                  <a:pt x="3292" y="769"/>
                  <a:pt x="3290" y="769"/>
                </a:cubicBezTo>
                <a:cubicBezTo>
                  <a:pt x="3290" y="769"/>
                  <a:pt x="3290" y="769"/>
                  <a:pt x="3290" y="778"/>
                </a:cubicBezTo>
                <a:cubicBezTo>
                  <a:pt x="3290" y="778"/>
                  <a:pt x="3290" y="778"/>
                  <a:pt x="3294" y="778"/>
                </a:cubicBezTo>
                <a:cubicBezTo>
                  <a:pt x="3303" y="778"/>
                  <a:pt x="3309" y="775"/>
                  <a:pt x="3309" y="766"/>
                </a:cubicBezTo>
                <a:cubicBezTo>
                  <a:pt x="3309" y="763"/>
                  <a:pt x="3309" y="761"/>
                  <a:pt x="3308" y="759"/>
                </a:cubicBezTo>
                <a:cubicBezTo>
                  <a:pt x="3308" y="756"/>
                  <a:pt x="3308" y="754"/>
                  <a:pt x="3308" y="752"/>
                </a:cubicBezTo>
                <a:cubicBezTo>
                  <a:pt x="3308" y="749"/>
                  <a:pt x="3308" y="746"/>
                  <a:pt x="3315" y="746"/>
                </a:cubicBezTo>
                <a:close/>
                <a:moveTo>
                  <a:pt x="3361" y="705"/>
                </a:moveTo>
                <a:cubicBezTo>
                  <a:pt x="3361" y="705"/>
                  <a:pt x="3361" y="705"/>
                  <a:pt x="3361" y="705"/>
                </a:cubicBezTo>
                <a:cubicBezTo>
                  <a:pt x="3356" y="705"/>
                  <a:pt x="3356" y="705"/>
                  <a:pt x="3356" y="705"/>
                </a:cubicBezTo>
                <a:cubicBezTo>
                  <a:pt x="3354" y="706"/>
                  <a:pt x="3353" y="708"/>
                  <a:pt x="3350" y="709"/>
                </a:cubicBezTo>
                <a:cubicBezTo>
                  <a:pt x="3349" y="710"/>
                  <a:pt x="3347" y="711"/>
                  <a:pt x="3345" y="712"/>
                </a:cubicBezTo>
                <a:cubicBezTo>
                  <a:pt x="3343" y="712"/>
                  <a:pt x="3342" y="713"/>
                  <a:pt x="3340" y="714"/>
                </a:cubicBezTo>
                <a:cubicBezTo>
                  <a:pt x="3338" y="714"/>
                  <a:pt x="3337" y="715"/>
                  <a:pt x="3334" y="716"/>
                </a:cubicBezTo>
                <a:cubicBezTo>
                  <a:pt x="3334" y="716"/>
                  <a:pt x="3334" y="716"/>
                  <a:pt x="3334" y="726"/>
                </a:cubicBezTo>
                <a:cubicBezTo>
                  <a:pt x="3337" y="725"/>
                  <a:pt x="3340" y="724"/>
                  <a:pt x="3342" y="723"/>
                </a:cubicBezTo>
                <a:cubicBezTo>
                  <a:pt x="3345" y="722"/>
                  <a:pt x="3347" y="721"/>
                  <a:pt x="3350" y="720"/>
                </a:cubicBezTo>
                <a:cubicBezTo>
                  <a:pt x="3350" y="720"/>
                  <a:pt x="3350" y="720"/>
                  <a:pt x="3350" y="778"/>
                </a:cubicBezTo>
                <a:cubicBezTo>
                  <a:pt x="3350" y="778"/>
                  <a:pt x="3350" y="778"/>
                  <a:pt x="3361" y="778"/>
                </a:cubicBezTo>
                <a:cubicBezTo>
                  <a:pt x="3361" y="778"/>
                  <a:pt x="3361" y="778"/>
                  <a:pt x="3361" y="705"/>
                </a:cubicBezTo>
                <a:close/>
                <a:moveTo>
                  <a:pt x="3408" y="705"/>
                </a:moveTo>
                <a:cubicBezTo>
                  <a:pt x="3408" y="705"/>
                  <a:pt x="3408" y="705"/>
                  <a:pt x="3408" y="705"/>
                </a:cubicBezTo>
                <a:cubicBezTo>
                  <a:pt x="3403" y="705"/>
                  <a:pt x="3403" y="705"/>
                  <a:pt x="3403" y="705"/>
                </a:cubicBezTo>
                <a:cubicBezTo>
                  <a:pt x="3401" y="706"/>
                  <a:pt x="3399" y="708"/>
                  <a:pt x="3397" y="709"/>
                </a:cubicBezTo>
                <a:cubicBezTo>
                  <a:pt x="3396" y="710"/>
                  <a:pt x="3394" y="711"/>
                  <a:pt x="3392" y="712"/>
                </a:cubicBezTo>
                <a:cubicBezTo>
                  <a:pt x="3391" y="713"/>
                  <a:pt x="3389" y="714"/>
                  <a:pt x="3387" y="714"/>
                </a:cubicBezTo>
                <a:cubicBezTo>
                  <a:pt x="3385" y="715"/>
                  <a:pt x="3384" y="716"/>
                  <a:pt x="3381" y="716"/>
                </a:cubicBezTo>
                <a:cubicBezTo>
                  <a:pt x="3381" y="716"/>
                  <a:pt x="3381" y="716"/>
                  <a:pt x="3381" y="726"/>
                </a:cubicBezTo>
                <a:cubicBezTo>
                  <a:pt x="3384" y="725"/>
                  <a:pt x="3387" y="725"/>
                  <a:pt x="3389" y="723"/>
                </a:cubicBezTo>
                <a:cubicBezTo>
                  <a:pt x="3392" y="722"/>
                  <a:pt x="3394" y="721"/>
                  <a:pt x="3396" y="720"/>
                </a:cubicBezTo>
                <a:cubicBezTo>
                  <a:pt x="3396" y="720"/>
                  <a:pt x="3396" y="720"/>
                  <a:pt x="3396" y="778"/>
                </a:cubicBezTo>
                <a:cubicBezTo>
                  <a:pt x="3396" y="778"/>
                  <a:pt x="3396" y="778"/>
                  <a:pt x="3408" y="778"/>
                </a:cubicBezTo>
                <a:cubicBezTo>
                  <a:pt x="3408" y="778"/>
                  <a:pt x="3408" y="778"/>
                  <a:pt x="3408" y="705"/>
                </a:cubicBezTo>
                <a:close/>
                <a:moveTo>
                  <a:pt x="3454" y="705"/>
                </a:moveTo>
                <a:cubicBezTo>
                  <a:pt x="3454" y="705"/>
                  <a:pt x="3454" y="705"/>
                  <a:pt x="3454" y="705"/>
                </a:cubicBezTo>
                <a:cubicBezTo>
                  <a:pt x="3450" y="705"/>
                  <a:pt x="3450" y="705"/>
                  <a:pt x="3450" y="705"/>
                </a:cubicBezTo>
                <a:cubicBezTo>
                  <a:pt x="3447" y="706"/>
                  <a:pt x="3446" y="708"/>
                  <a:pt x="3444" y="709"/>
                </a:cubicBezTo>
                <a:cubicBezTo>
                  <a:pt x="3442" y="710"/>
                  <a:pt x="3440" y="711"/>
                  <a:pt x="3439" y="712"/>
                </a:cubicBezTo>
                <a:cubicBezTo>
                  <a:pt x="3436" y="713"/>
                  <a:pt x="3435" y="714"/>
                  <a:pt x="3433" y="714"/>
                </a:cubicBezTo>
                <a:cubicBezTo>
                  <a:pt x="3431" y="715"/>
                  <a:pt x="3429" y="716"/>
                  <a:pt x="3428" y="716"/>
                </a:cubicBezTo>
                <a:cubicBezTo>
                  <a:pt x="3428" y="716"/>
                  <a:pt x="3428" y="716"/>
                  <a:pt x="3428" y="726"/>
                </a:cubicBezTo>
                <a:cubicBezTo>
                  <a:pt x="3430" y="725"/>
                  <a:pt x="3433" y="725"/>
                  <a:pt x="3436" y="723"/>
                </a:cubicBezTo>
                <a:cubicBezTo>
                  <a:pt x="3438" y="722"/>
                  <a:pt x="3441" y="721"/>
                  <a:pt x="3442" y="720"/>
                </a:cubicBezTo>
                <a:cubicBezTo>
                  <a:pt x="3442" y="720"/>
                  <a:pt x="3442" y="720"/>
                  <a:pt x="3442" y="778"/>
                </a:cubicBezTo>
                <a:cubicBezTo>
                  <a:pt x="3442" y="778"/>
                  <a:pt x="3442" y="778"/>
                  <a:pt x="3454" y="778"/>
                </a:cubicBezTo>
                <a:cubicBezTo>
                  <a:pt x="3454" y="778"/>
                  <a:pt x="3454" y="778"/>
                  <a:pt x="3454" y="705"/>
                </a:cubicBezTo>
                <a:close/>
                <a:moveTo>
                  <a:pt x="3203" y="752"/>
                </a:moveTo>
                <a:cubicBezTo>
                  <a:pt x="3204" y="754"/>
                  <a:pt x="3204" y="755"/>
                  <a:pt x="3205" y="757"/>
                </a:cubicBezTo>
                <a:cubicBezTo>
                  <a:pt x="3205" y="758"/>
                  <a:pt x="3206" y="760"/>
                  <a:pt x="3206" y="762"/>
                </a:cubicBezTo>
                <a:cubicBezTo>
                  <a:pt x="3206" y="763"/>
                  <a:pt x="3206" y="765"/>
                  <a:pt x="3206" y="767"/>
                </a:cubicBezTo>
                <a:cubicBezTo>
                  <a:pt x="3207" y="770"/>
                  <a:pt x="3206" y="771"/>
                  <a:pt x="3203" y="771"/>
                </a:cubicBezTo>
                <a:cubicBezTo>
                  <a:pt x="3200" y="771"/>
                  <a:pt x="3197" y="771"/>
                  <a:pt x="3195" y="771"/>
                </a:cubicBezTo>
                <a:cubicBezTo>
                  <a:pt x="3194" y="771"/>
                  <a:pt x="3193" y="771"/>
                  <a:pt x="3193" y="771"/>
                </a:cubicBezTo>
                <a:cubicBezTo>
                  <a:pt x="3191" y="773"/>
                  <a:pt x="3190" y="774"/>
                  <a:pt x="3189" y="776"/>
                </a:cubicBezTo>
                <a:cubicBezTo>
                  <a:pt x="3187" y="778"/>
                  <a:pt x="3183" y="778"/>
                  <a:pt x="3181" y="776"/>
                </a:cubicBezTo>
                <a:cubicBezTo>
                  <a:pt x="3179" y="774"/>
                  <a:pt x="3178" y="772"/>
                  <a:pt x="3176" y="769"/>
                </a:cubicBezTo>
                <a:cubicBezTo>
                  <a:pt x="3176" y="767"/>
                  <a:pt x="3176" y="766"/>
                  <a:pt x="3178" y="764"/>
                </a:cubicBezTo>
                <a:cubicBezTo>
                  <a:pt x="3176" y="764"/>
                  <a:pt x="3174" y="764"/>
                  <a:pt x="3172" y="764"/>
                </a:cubicBezTo>
                <a:cubicBezTo>
                  <a:pt x="3172" y="766"/>
                  <a:pt x="3170" y="768"/>
                  <a:pt x="3170" y="770"/>
                </a:cubicBezTo>
                <a:cubicBezTo>
                  <a:pt x="3170" y="771"/>
                  <a:pt x="3169" y="772"/>
                  <a:pt x="3169" y="773"/>
                </a:cubicBezTo>
                <a:cubicBezTo>
                  <a:pt x="3169" y="776"/>
                  <a:pt x="3168" y="777"/>
                  <a:pt x="3165" y="776"/>
                </a:cubicBezTo>
                <a:cubicBezTo>
                  <a:pt x="3162" y="776"/>
                  <a:pt x="3159" y="775"/>
                  <a:pt x="3156" y="774"/>
                </a:cubicBezTo>
                <a:cubicBezTo>
                  <a:pt x="3154" y="774"/>
                  <a:pt x="3154" y="772"/>
                  <a:pt x="3154" y="770"/>
                </a:cubicBezTo>
                <a:cubicBezTo>
                  <a:pt x="3154" y="769"/>
                  <a:pt x="3154" y="769"/>
                  <a:pt x="3155" y="769"/>
                </a:cubicBezTo>
                <a:cubicBezTo>
                  <a:pt x="3152" y="767"/>
                  <a:pt x="3150" y="767"/>
                  <a:pt x="3148" y="765"/>
                </a:cubicBezTo>
                <a:cubicBezTo>
                  <a:pt x="3147" y="764"/>
                  <a:pt x="3146" y="762"/>
                  <a:pt x="3145" y="761"/>
                </a:cubicBezTo>
                <a:cubicBezTo>
                  <a:pt x="3144" y="759"/>
                  <a:pt x="3144" y="757"/>
                  <a:pt x="3146" y="755"/>
                </a:cubicBezTo>
                <a:cubicBezTo>
                  <a:pt x="3149" y="753"/>
                  <a:pt x="3150" y="750"/>
                  <a:pt x="3149" y="746"/>
                </a:cubicBezTo>
                <a:cubicBezTo>
                  <a:pt x="3149" y="744"/>
                  <a:pt x="3149" y="742"/>
                  <a:pt x="3149" y="740"/>
                </a:cubicBezTo>
                <a:cubicBezTo>
                  <a:pt x="3148" y="740"/>
                  <a:pt x="3146" y="739"/>
                  <a:pt x="3145" y="738"/>
                </a:cubicBezTo>
                <a:cubicBezTo>
                  <a:pt x="3144" y="736"/>
                  <a:pt x="3143" y="734"/>
                  <a:pt x="3143" y="733"/>
                </a:cubicBezTo>
                <a:cubicBezTo>
                  <a:pt x="3143" y="730"/>
                  <a:pt x="3146" y="727"/>
                  <a:pt x="3149" y="726"/>
                </a:cubicBezTo>
                <a:cubicBezTo>
                  <a:pt x="3150" y="727"/>
                  <a:pt x="3150" y="728"/>
                  <a:pt x="3150" y="729"/>
                </a:cubicBezTo>
                <a:cubicBezTo>
                  <a:pt x="3150" y="730"/>
                  <a:pt x="3150" y="731"/>
                  <a:pt x="3150" y="732"/>
                </a:cubicBezTo>
                <a:cubicBezTo>
                  <a:pt x="3150" y="731"/>
                  <a:pt x="3149" y="731"/>
                  <a:pt x="3149" y="731"/>
                </a:cubicBezTo>
                <a:cubicBezTo>
                  <a:pt x="3148" y="733"/>
                  <a:pt x="3148" y="734"/>
                  <a:pt x="3147" y="736"/>
                </a:cubicBezTo>
                <a:cubicBezTo>
                  <a:pt x="3148" y="735"/>
                  <a:pt x="3149" y="735"/>
                  <a:pt x="3150" y="735"/>
                </a:cubicBezTo>
                <a:cubicBezTo>
                  <a:pt x="3151" y="734"/>
                  <a:pt x="3152" y="733"/>
                  <a:pt x="3152" y="732"/>
                </a:cubicBezTo>
                <a:cubicBezTo>
                  <a:pt x="3157" y="725"/>
                  <a:pt x="3163" y="721"/>
                  <a:pt x="3170" y="719"/>
                </a:cubicBezTo>
                <a:cubicBezTo>
                  <a:pt x="3174" y="719"/>
                  <a:pt x="3177" y="718"/>
                  <a:pt x="3179" y="715"/>
                </a:cubicBezTo>
                <a:cubicBezTo>
                  <a:pt x="3179" y="715"/>
                  <a:pt x="3180" y="714"/>
                  <a:pt x="3180" y="714"/>
                </a:cubicBezTo>
                <a:cubicBezTo>
                  <a:pt x="3183" y="714"/>
                  <a:pt x="3185" y="712"/>
                  <a:pt x="3187" y="710"/>
                </a:cubicBezTo>
                <a:cubicBezTo>
                  <a:pt x="3194" y="702"/>
                  <a:pt x="3206" y="702"/>
                  <a:pt x="3214" y="708"/>
                </a:cubicBezTo>
                <a:cubicBezTo>
                  <a:pt x="3216" y="710"/>
                  <a:pt x="3219" y="712"/>
                  <a:pt x="3221" y="714"/>
                </a:cubicBezTo>
                <a:cubicBezTo>
                  <a:pt x="3223" y="715"/>
                  <a:pt x="3224" y="717"/>
                  <a:pt x="3225" y="719"/>
                </a:cubicBezTo>
                <a:cubicBezTo>
                  <a:pt x="3226" y="721"/>
                  <a:pt x="3227" y="721"/>
                  <a:pt x="3228" y="719"/>
                </a:cubicBezTo>
                <a:cubicBezTo>
                  <a:pt x="3229" y="719"/>
                  <a:pt x="3230" y="718"/>
                  <a:pt x="3230" y="717"/>
                </a:cubicBezTo>
                <a:cubicBezTo>
                  <a:pt x="3232" y="715"/>
                  <a:pt x="3236" y="715"/>
                  <a:pt x="3237" y="718"/>
                </a:cubicBezTo>
                <a:cubicBezTo>
                  <a:pt x="3238" y="721"/>
                  <a:pt x="3239" y="724"/>
                  <a:pt x="3239" y="727"/>
                </a:cubicBezTo>
                <a:cubicBezTo>
                  <a:pt x="3240" y="731"/>
                  <a:pt x="3239" y="736"/>
                  <a:pt x="3238" y="740"/>
                </a:cubicBezTo>
                <a:cubicBezTo>
                  <a:pt x="3236" y="746"/>
                  <a:pt x="3231" y="750"/>
                  <a:pt x="3224" y="750"/>
                </a:cubicBezTo>
                <a:cubicBezTo>
                  <a:pt x="3223" y="750"/>
                  <a:pt x="3223" y="750"/>
                  <a:pt x="3222" y="750"/>
                </a:cubicBezTo>
                <a:cubicBezTo>
                  <a:pt x="3220" y="750"/>
                  <a:pt x="3219" y="750"/>
                  <a:pt x="3218" y="752"/>
                </a:cubicBezTo>
                <a:cubicBezTo>
                  <a:pt x="3216" y="757"/>
                  <a:pt x="3211" y="758"/>
                  <a:pt x="3207" y="755"/>
                </a:cubicBezTo>
                <a:cubicBezTo>
                  <a:pt x="3206" y="754"/>
                  <a:pt x="3205" y="753"/>
                  <a:pt x="3204" y="752"/>
                </a:cubicBezTo>
                <a:cubicBezTo>
                  <a:pt x="3204" y="752"/>
                  <a:pt x="3204" y="752"/>
                  <a:pt x="3203" y="752"/>
                </a:cubicBezTo>
                <a:close/>
                <a:moveTo>
                  <a:pt x="3198" y="748"/>
                </a:moveTo>
                <a:cubicBezTo>
                  <a:pt x="3201" y="750"/>
                  <a:pt x="3205" y="751"/>
                  <a:pt x="3208" y="754"/>
                </a:cubicBezTo>
                <a:cubicBezTo>
                  <a:pt x="3209" y="755"/>
                  <a:pt x="3211" y="756"/>
                  <a:pt x="3213" y="755"/>
                </a:cubicBezTo>
                <a:cubicBezTo>
                  <a:pt x="3216" y="754"/>
                  <a:pt x="3217" y="752"/>
                  <a:pt x="3217" y="749"/>
                </a:cubicBezTo>
                <a:cubicBezTo>
                  <a:pt x="3217" y="750"/>
                  <a:pt x="3216" y="750"/>
                  <a:pt x="3216" y="750"/>
                </a:cubicBezTo>
                <a:cubicBezTo>
                  <a:pt x="3216" y="752"/>
                  <a:pt x="3215" y="752"/>
                  <a:pt x="3214" y="754"/>
                </a:cubicBezTo>
                <a:cubicBezTo>
                  <a:pt x="3213" y="755"/>
                  <a:pt x="3211" y="754"/>
                  <a:pt x="3211" y="754"/>
                </a:cubicBezTo>
                <a:cubicBezTo>
                  <a:pt x="3210" y="754"/>
                  <a:pt x="3210" y="753"/>
                  <a:pt x="3210" y="752"/>
                </a:cubicBezTo>
                <a:cubicBezTo>
                  <a:pt x="3210" y="750"/>
                  <a:pt x="3210" y="748"/>
                  <a:pt x="3210" y="746"/>
                </a:cubicBezTo>
                <a:cubicBezTo>
                  <a:pt x="3213" y="746"/>
                  <a:pt x="3217" y="748"/>
                  <a:pt x="3220" y="748"/>
                </a:cubicBezTo>
                <a:cubicBezTo>
                  <a:pt x="3228" y="749"/>
                  <a:pt x="3234" y="748"/>
                  <a:pt x="3237" y="739"/>
                </a:cubicBezTo>
                <a:cubicBezTo>
                  <a:pt x="3238" y="734"/>
                  <a:pt x="3238" y="729"/>
                  <a:pt x="3237" y="724"/>
                </a:cubicBezTo>
                <a:cubicBezTo>
                  <a:pt x="3237" y="722"/>
                  <a:pt x="3236" y="721"/>
                  <a:pt x="3235" y="719"/>
                </a:cubicBezTo>
                <a:cubicBezTo>
                  <a:pt x="3234" y="717"/>
                  <a:pt x="3233" y="717"/>
                  <a:pt x="3232" y="718"/>
                </a:cubicBezTo>
                <a:cubicBezTo>
                  <a:pt x="3230" y="720"/>
                  <a:pt x="3229" y="721"/>
                  <a:pt x="3227" y="722"/>
                </a:cubicBezTo>
                <a:cubicBezTo>
                  <a:pt x="3226" y="723"/>
                  <a:pt x="3225" y="723"/>
                  <a:pt x="3226" y="725"/>
                </a:cubicBezTo>
                <a:cubicBezTo>
                  <a:pt x="3226" y="728"/>
                  <a:pt x="3226" y="731"/>
                  <a:pt x="3224" y="734"/>
                </a:cubicBezTo>
                <a:cubicBezTo>
                  <a:pt x="3224" y="732"/>
                  <a:pt x="3225" y="730"/>
                  <a:pt x="3225" y="729"/>
                </a:cubicBezTo>
                <a:cubicBezTo>
                  <a:pt x="3225" y="728"/>
                  <a:pt x="3224" y="727"/>
                  <a:pt x="3224" y="727"/>
                </a:cubicBezTo>
                <a:cubicBezTo>
                  <a:pt x="3224" y="727"/>
                  <a:pt x="3223" y="727"/>
                  <a:pt x="3223" y="728"/>
                </a:cubicBezTo>
                <a:cubicBezTo>
                  <a:pt x="3222" y="729"/>
                  <a:pt x="3221" y="731"/>
                  <a:pt x="3221" y="732"/>
                </a:cubicBezTo>
                <a:cubicBezTo>
                  <a:pt x="3220" y="732"/>
                  <a:pt x="3220" y="732"/>
                  <a:pt x="3220" y="732"/>
                </a:cubicBezTo>
                <a:cubicBezTo>
                  <a:pt x="3221" y="730"/>
                  <a:pt x="3221" y="729"/>
                  <a:pt x="3221" y="726"/>
                </a:cubicBezTo>
                <a:cubicBezTo>
                  <a:pt x="3220" y="727"/>
                  <a:pt x="3220" y="727"/>
                  <a:pt x="3219" y="728"/>
                </a:cubicBezTo>
                <a:cubicBezTo>
                  <a:pt x="3219" y="729"/>
                  <a:pt x="3218" y="729"/>
                  <a:pt x="3218" y="730"/>
                </a:cubicBezTo>
                <a:cubicBezTo>
                  <a:pt x="3218" y="727"/>
                  <a:pt x="3219" y="727"/>
                  <a:pt x="3224" y="725"/>
                </a:cubicBezTo>
                <a:cubicBezTo>
                  <a:pt x="3224" y="725"/>
                  <a:pt x="3223" y="724"/>
                  <a:pt x="3223" y="724"/>
                </a:cubicBezTo>
                <a:cubicBezTo>
                  <a:pt x="3221" y="725"/>
                  <a:pt x="3220" y="723"/>
                  <a:pt x="3219" y="721"/>
                </a:cubicBezTo>
                <a:cubicBezTo>
                  <a:pt x="3221" y="721"/>
                  <a:pt x="3223" y="720"/>
                  <a:pt x="3224" y="720"/>
                </a:cubicBezTo>
                <a:cubicBezTo>
                  <a:pt x="3223" y="717"/>
                  <a:pt x="3221" y="715"/>
                  <a:pt x="3218" y="714"/>
                </a:cubicBezTo>
                <a:cubicBezTo>
                  <a:pt x="3217" y="714"/>
                  <a:pt x="3217" y="714"/>
                  <a:pt x="3217" y="714"/>
                </a:cubicBezTo>
                <a:cubicBezTo>
                  <a:pt x="3215" y="712"/>
                  <a:pt x="3212" y="709"/>
                  <a:pt x="3210" y="707"/>
                </a:cubicBezTo>
                <a:cubicBezTo>
                  <a:pt x="3207" y="706"/>
                  <a:pt x="3204" y="705"/>
                  <a:pt x="3202" y="705"/>
                </a:cubicBezTo>
                <a:cubicBezTo>
                  <a:pt x="3199" y="706"/>
                  <a:pt x="3196" y="707"/>
                  <a:pt x="3193" y="708"/>
                </a:cubicBezTo>
                <a:cubicBezTo>
                  <a:pt x="3190" y="709"/>
                  <a:pt x="3187" y="710"/>
                  <a:pt x="3185" y="714"/>
                </a:cubicBezTo>
                <a:cubicBezTo>
                  <a:pt x="3187" y="714"/>
                  <a:pt x="3188" y="714"/>
                  <a:pt x="3189" y="714"/>
                </a:cubicBezTo>
                <a:cubicBezTo>
                  <a:pt x="3189" y="714"/>
                  <a:pt x="3188" y="714"/>
                  <a:pt x="3187" y="714"/>
                </a:cubicBezTo>
                <a:cubicBezTo>
                  <a:pt x="3185" y="715"/>
                  <a:pt x="3182" y="714"/>
                  <a:pt x="3180" y="717"/>
                </a:cubicBezTo>
                <a:cubicBezTo>
                  <a:pt x="3177" y="721"/>
                  <a:pt x="3173" y="724"/>
                  <a:pt x="3169" y="729"/>
                </a:cubicBezTo>
                <a:cubicBezTo>
                  <a:pt x="3168" y="731"/>
                  <a:pt x="3167" y="733"/>
                  <a:pt x="3166" y="735"/>
                </a:cubicBezTo>
                <a:cubicBezTo>
                  <a:pt x="3166" y="736"/>
                  <a:pt x="3166" y="736"/>
                  <a:pt x="3166" y="737"/>
                </a:cubicBezTo>
                <a:cubicBezTo>
                  <a:pt x="3167" y="739"/>
                  <a:pt x="3169" y="741"/>
                  <a:pt x="3170" y="743"/>
                </a:cubicBezTo>
                <a:cubicBezTo>
                  <a:pt x="3171" y="741"/>
                  <a:pt x="3172" y="740"/>
                  <a:pt x="3174" y="738"/>
                </a:cubicBezTo>
                <a:cubicBezTo>
                  <a:pt x="3173" y="740"/>
                  <a:pt x="3173" y="741"/>
                  <a:pt x="3172" y="742"/>
                </a:cubicBezTo>
                <a:cubicBezTo>
                  <a:pt x="3171" y="744"/>
                  <a:pt x="3170" y="745"/>
                  <a:pt x="3170" y="746"/>
                </a:cubicBezTo>
                <a:cubicBezTo>
                  <a:pt x="3170" y="747"/>
                  <a:pt x="3170" y="748"/>
                  <a:pt x="3170" y="749"/>
                </a:cubicBezTo>
                <a:cubicBezTo>
                  <a:pt x="3173" y="753"/>
                  <a:pt x="3176" y="753"/>
                  <a:pt x="3180" y="751"/>
                </a:cubicBezTo>
                <a:cubicBezTo>
                  <a:pt x="3182" y="749"/>
                  <a:pt x="3185" y="748"/>
                  <a:pt x="3188" y="747"/>
                </a:cubicBezTo>
                <a:cubicBezTo>
                  <a:pt x="3189" y="747"/>
                  <a:pt x="3191" y="746"/>
                  <a:pt x="3191" y="744"/>
                </a:cubicBezTo>
                <a:cubicBezTo>
                  <a:pt x="3191" y="741"/>
                  <a:pt x="3191" y="738"/>
                  <a:pt x="3191" y="734"/>
                </a:cubicBezTo>
                <a:cubicBezTo>
                  <a:pt x="3191" y="731"/>
                  <a:pt x="3191" y="729"/>
                  <a:pt x="3191" y="725"/>
                </a:cubicBezTo>
                <a:cubicBezTo>
                  <a:pt x="3191" y="728"/>
                  <a:pt x="3192" y="731"/>
                  <a:pt x="3192" y="733"/>
                </a:cubicBezTo>
                <a:cubicBezTo>
                  <a:pt x="3193" y="738"/>
                  <a:pt x="3193" y="742"/>
                  <a:pt x="3192" y="747"/>
                </a:cubicBezTo>
                <a:cubicBezTo>
                  <a:pt x="3191" y="748"/>
                  <a:pt x="3191" y="748"/>
                  <a:pt x="3190" y="748"/>
                </a:cubicBezTo>
                <a:cubicBezTo>
                  <a:pt x="3187" y="749"/>
                  <a:pt x="3183" y="751"/>
                  <a:pt x="3180" y="752"/>
                </a:cubicBezTo>
                <a:cubicBezTo>
                  <a:pt x="3175" y="755"/>
                  <a:pt x="3172" y="754"/>
                  <a:pt x="3168" y="750"/>
                </a:cubicBezTo>
                <a:cubicBezTo>
                  <a:pt x="3168" y="749"/>
                  <a:pt x="3168" y="748"/>
                  <a:pt x="3168" y="748"/>
                </a:cubicBezTo>
                <a:cubicBezTo>
                  <a:pt x="3169" y="745"/>
                  <a:pt x="3168" y="743"/>
                  <a:pt x="3167" y="741"/>
                </a:cubicBezTo>
                <a:cubicBezTo>
                  <a:pt x="3165" y="739"/>
                  <a:pt x="3163" y="737"/>
                  <a:pt x="3165" y="734"/>
                </a:cubicBezTo>
                <a:cubicBezTo>
                  <a:pt x="3165" y="732"/>
                  <a:pt x="3166" y="731"/>
                  <a:pt x="3167" y="729"/>
                </a:cubicBezTo>
                <a:cubicBezTo>
                  <a:pt x="3169" y="726"/>
                  <a:pt x="3171" y="724"/>
                  <a:pt x="3173" y="721"/>
                </a:cubicBezTo>
                <a:cubicBezTo>
                  <a:pt x="3173" y="721"/>
                  <a:pt x="3172" y="721"/>
                  <a:pt x="3172" y="721"/>
                </a:cubicBezTo>
                <a:cubicBezTo>
                  <a:pt x="3167" y="722"/>
                  <a:pt x="3163" y="724"/>
                  <a:pt x="3159" y="727"/>
                </a:cubicBezTo>
                <a:cubicBezTo>
                  <a:pt x="3154" y="731"/>
                  <a:pt x="3151" y="736"/>
                  <a:pt x="3151" y="743"/>
                </a:cubicBezTo>
                <a:cubicBezTo>
                  <a:pt x="3150" y="750"/>
                  <a:pt x="3153" y="756"/>
                  <a:pt x="3156" y="762"/>
                </a:cubicBezTo>
                <a:cubicBezTo>
                  <a:pt x="3157" y="763"/>
                  <a:pt x="3157" y="764"/>
                  <a:pt x="3157" y="765"/>
                </a:cubicBezTo>
                <a:cubicBezTo>
                  <a:pt x="3157" y="767"/>
                  <a:pt x="3157" y="769"/>
                  <a:pt x="3156" y="770"/>
                </a:cubicBezTo>
                <a:cubicBezTo>
                  <a:pt x="3156" y="772"/>
                  <a:pt x="3156" y="773"/>
                  <a:pt x="3157" y="773"/>
                </a:cubicBezTo>
                <a:cubicBezTo>
                  <a:pt x="3160" y="774"/>
                  <a:pt x="3163" y="774"/>
                  <a:pt x="3166" y="774"/>
                </a:cubicBezTo>
                <a:cubicBezTo>
                  <a:pt x="3167" y="774"/>
                  <a:pt x="3167" y="774"/>
                  <a:pt x="3167" y="773"/>
                </a:cubicBezTo>
                <a:cubicBezTo>
                  <a:pt x="3168" y="772"/>
                  <a:pt x="3168" y="771"/>
                  <a:pt x="3169" y="770"/>
                </a:cubicBezTo>
                <a:cubicBezTo>
                  <a:pt x="3170" y="767"/>
                  <a:pt x="3170" y="765"/>
                  <a:pt x="3170" y="762"/>
                </a:cubicBezTo>
                <a:cubicBezTo>
                  <a:pt x="3170" y="761"/>
                  <a:pt x="3170" y="761"/>
                  <a:pt x="3170" y="761"/>
                </a:cubicBezTo>
                <a:cubicBezTo>
                  <a:pt x="3170" y="760"/>
                  <a:pt x="3170" y="760"/>
                  <a:pt x="3170" y="760"/>
                </a:cubicBezTo>
                <a:cubicBezTo>
                  <a:pt x="3171" y="763"/>
                  <a:pt x="3172" y="763"/>
                  <a:pt x="3174" y="763"/>
                </a:cubicBezTo>
                <a:cubicBezTo>
                  <a:pt x="3175" y="763"/>
                  <a:pt x="3176" y="763"/>
                  <a:pt x="3177" y="763"/>
                </a:cubicBezTo>
                <a:cubicBezTo>
                  <a:pt x="3180" y="763"/>
                  <a:pt x="3183" y="763"/>
                  <a:pt x="3183" y="759"/>
                </a:cubicBezTo>
                <a:cubicBezTo>
                  <a:pt x="3183" y="761"/>
                  <a:pt x="3183" y="763"/>
                  <a:pt x="3183" y="764"/>
                </a:cubicBezTo>
                <a:cubicBezTo>
                  <a:pt x="3182" y="765"/>
                  <a:pt x="3181" y="765"/>
                  <a:pt x="3180" y="766"/>
                </a:cubicBezTo>
                <a:cubicBezTo>
                  <a:pt x="3178" y="767"/>
                  <a:pt x="3178" y="768"/>
                  <a:pt x="3178" y="769"/>
                </a:cubicBezTo>
                <a:cubicBezTo>
                  <a:pt x="3180" y="771"/>
                  <a:pt x="3181" y="773"/>
                  <a:pt x="3182" y="775"/>
                </a:cubicBezTo>
                <a:cubicBezTo>
                  <a:pt x="3184" y="776"/>
                  <a:pt x="3186" y="776"/>
                  <a:pt x="3187" y="774"/>
                </a:cubicBezTo>
                <a:cubicBezTo>
                  <a:pt x="3188" y="774"/>
                  <a:pt x="3189" y="773"/>
                  <a:pt x="3189" y="773"/>
                </a:cubicBezTo>
                <a:cubicBezTo>
                  <a:pt x="3191" y="771"/>
                  <a:pt x="3193" y="770"/>
                  <a:pt x="3194" y="769"/>
                </a:cubicBezTo>
                <a:cubicBezTo>
                  <a:pt x="3198" y="764"/>
                  <a:pt x="3200" y="758"/>
                  <a:pt x="3202" y="752"/>
                </a:cubicBezTo>
                <a:cubicBezTo>
                  <a:pt x="3202" y="752"/>
                  <a:pt x="3201" y="751"/>
                  <a:pt x="3201" y="751"/>
                </a:cubicBezTo>
                <a:cubicBezTo>
                  <a:pt x="3200" y="750"/>
                  <a:pt x="3199" y="749"/>
                  <a:pt x="3198" y="748"/>
                </a:cubicBezTo>
                <a:close/>
                <a:moveTo>
                  <a:pt x="3150" y="754"/>
                </a:moveTo>
                <a:cubicBezTo>
                  <a:pt x="3150" y="755"/>
                  <a:pt x="3148" y="756"/>
                  <a:pt x="3147" y="757"/>
                </a:cubicBezTo>
                <a:cubicBezTo>
                  <a:pt x="3146" y="757"/>
                  <a:pt x="3146" y="758"/>
                  <a:pt x="3146" y="759"/>
                </a:cubicBezTo>
                <a:cubicBezTo>
                  <a:pt x="3146" y="762"/>
                  <a:pt x="3150" y="766"/>
                  <a:pt x="3154" y="766"/>
                </a:cubicBezTo>
                <a:cubicBezTo>
                  <a:pt x="3155" y="766"/>
                  <a:pt x="3156" y="765"/>
                  <a:pt x="3155" y="763"/>
                </a:cubicBezTo>
                <a:cubicBezTo>
                  <a:pt x="3154" y="760"/>
                  <a:pt x="3152" y="757"/>
                  <a:pt x="3150" y="754"/>
                </a:cubicBezTo>
                <a:close/>
                <a:moveTo>
                  <a:pt x="3203" y="756"/>
                </a:moveTo>
                <a:cubicBezTo>
                  <a:pt x="3201" y="761"/>
                  <a:pt x="3198" y="765"/>
                  <a:pt x="3196" y="770"/>
                </a:cubicBezTo>
                <a:cubicBezTo>
                  <a:pt x="3199" y="770"/>
                  <a:pt x="3201" y="770"/>
                  <a:pt x="3204" y="770"/>
                </a:cubicBezTo>
                <a:cubicBezTo>
                  <a:pt x="3204" y="770"/>
                  <a:pt x="3205" y="769"/>
                  <a:pt x="3205" y="768"/>
                </a:cubicBezTo>
                <a:cubicBezTo>
                  <a:pt x="3205" y="765"/>
                  <a:pt x="3205" y="763"/>
                  <a:pt x="3204" y="761"/>
                </a:cubicBezTo>
                <a:cubicBezTo>
                  <a:pt x="3204" y="759"/>
                  <a:pt x="3204" y="758"/>
                  <a:pt x="3203" y="756"/>
                </a:cubicBezTo>
                <a:close/>
                <a:moveTo>
                  <a:pt x="3150" y="736"/>
                </a:moveTo>
                <a:cubicBezTo>
                  <a:pt x="3150" y="736"/>
                  <a:pt x="3149" y="737"/>
                  <a:pt x="3148" y="737"/>
                </a:cubicBezTo>
                <a:cubicBezTo>
                  <a:pt x="3148" y="737"/>
                  <a:pt x="3147" y="737"/>
                  <a:pt x="3147" y="736"/>
                </a:cubicBezTo>
                <a:cubicBezTo>
                  <a:pt x="3146" y="736"/>
                  <a:pt x="3146" y="735"/>
                  <a:pt x="3146" y="734"/>
                </a:cubicBezTo>
                <a:cubicBezTo>
                  <a:pt x="3147" y="733"/>
                  <a:pt x="3147" y="731"/>
                  <a:pt x="3148" y="729"/>
                </a:cubicBezTo>
                <a:cubicBezTo>
                  <a:pt x="3148" y="729"/>
                  <a:pt x="3148" y="729"/>
                  <a:pt x="3147" y="729"/>
                </a:cubicBezTo>
                <a:cubicBezTo>
                  <a:pt x="3146" y="729"/>
                  <a:pt x="3145" y="730"/>
                  <a:pt x="3144" y="731"/>
                </a:cubicBezTo>
                <a:cubicBezTo>
                  <a:pt x="3144" y="733"/>
                  <a:pt x="3145" y="738"/>
                  <a:pt x="3147" y="738"/>
                </a:cubicBezTo>
                <a:cubicBezTo>
                  <a:pt x="3148" y="739"/>
                  <a:pt x="3150" y="738"/>
                  <a:pt x="3150" y="736"/>
                </a:cubicBezTo>
                <a:close/>
                <a:moveTo>
                  <a:pt x="3150" y="754"/>
                </a:moveTo>
                <a:cubicBezTo>
                  <a:pt x="3150" y="755"/>
                  <a:pt x="3148" y="756"/>
                  <a:pt x="3147" y="757"/>
                </a:cubicBezTo>
                <a:cubicBezTo>
                  <a:pt x="3147" y="757"/>
                  <a:pt x="3146" y="758"/>
                  <a:pt x="3146" y="759"/>
                </a:cubicBezTo>
                <a:cubicBezTo>
                  <a:pt x="3146" y="762"/>
                  <a:pt x="3150" y="766"/>
                  <a:pt x="3154" y="766"/>
                </a:cubicBezTo>
                <a:cubicBezTo>
                  <a:pt x="3155" y="766"/>
                  <a:pt x="3156" y="764"/>
                  <a:pt x="3155" y="763"/>
                </a:cubicBezTo>
                <a:cubicBezTo>
                  <a:pt x="3154" y="760"/>
                  <a:pt x="3152" y="757"/>
                  <a:pt x="3150" y="754"/>
                </a:cubicBezTo>
                <a:close/>
                <a:moveTo>
                  <a:pt x="3203" y="756"/>
                </a:moveTo>
                <a:cubicBezTo>
                  <a:pt x="3201" y="761"/>
                  <a:pt x="3199" y="766"/>
                  <a:pt x="3196" y="770"/>
                </a:cubicBezTo>
                <a:cubicBezTo>
                  <a:pt x="3199" y="770"/>
                  <a:pt x="3201" y="770"/>
                  <a:pt x="3204" y="770"/>
                </a:cubicBezTo>
                <a:cubicBezTo>
                  <a:pt x="3204" y="770"/>
                  <a:pt x="3205" y="769"/>
                  <a:pt x="3205" y="768"/>
                </a:cubicBezTo>
                <a:cubicBezTo>
                  <a:pt x="3205" y="766"/>
                  <a:pt x="3205" y="763"/>
                  <a:pt x="3204" y="761"/>
                </a:cubicBezTo>
                <a:cubicBezTo>
                  <a:pt x="3204" y="759"/>
                  <a:pt x="3204" y="758"/>
                  <a:pt x="3203" y="756"/>
                </a:cubicBezTo>
                <a:close/>
                <a:moveTo>
                  <a:pt x="3151" y="736"/>
                </a:moveTo>
                <a:cubicBezTo>
                  <a:pt x="3150" y="736"/>
                  <a:pt x="3149" y="737"/>
                  <a:pt x="3149" y="737"/>
                </a:cubicBezTo>
                <a:cubicBezTo>
                  <a:pt x="3148" y="737"/>
                  <a:pt x="3147" y="737"/>
                  <a:pt x="3147" y="736"/>
                </a:cubicBezTo>
                <a:cubicBezTo>
                  <a:pt x="3147" y="736"/>
                  <a:pt x="3146" y="735"/>
                  <a:pt x="3146" y="734"/>
                </a:cubicBezTo>
                <a:cubicBezTo>
                  <a:pt x="3147" y="732"/>
                  <a:pt x="3147" y="730"/>
                  <a:pt x="3148" y="729"/>
                </a:cubicBezTo>
                <a:cubicBezTo>
                  <a:pt x="3148" y="729"/>
                  <a:pt x="3148" y="729"/>
                  <a:pt x="3147" y="729"/>
                </a:cubicBezTo>
                <a:cubicBezTo>
                  <a:pt x="3147" y="729"/>
                  <a:pt x="3145" y="730"/>
                  <a:pt x="3145" y="731"/>
                </a:cubicBezTo>
                <a:cubicBezTo>
                  <a:pt x="3144" y="732"/>
                  <a:pt x="3145" y="738"/>
                  <a:pt x="3147" y="738"/>
                </a:cubicBezTo>
                <a:cubicBezTo>
                  <a:pt x="3149" y="739"/>
                  <a:pt x="3151" y="738"/>
                  <a:pt x="3151" y="736"/>
                </a:cubicBezTo>
                <a:close/>
                <a:moveTo>
                  <a:pt x="3203" y="728"/>
                </a:moveTo>
                <a:cubicBezTo>
                  <a:pt x="3206" y="724"/>
                  <a:pt x="3206" y="724"/>
                  <a:pt x="3210" y="723"/>
                </a:cubicBezTo>
                <a:cubicBezTo>
                  <a:pt x="3210" y="725"/>
                  <a:pt x="3211" y="726"/>
                  <a:pt x="3212" y="726"/>
                </a:cubicBezTo>
                <a:cubicBezTo>
                  <a:pt x="3210" y="727"/>
                  <a:pt x="3208" y="729"/>
                  <a:pt x="3206" y="730"/>
                </a:cubicBezTo>
                <a:cubicBezTo>
                  <a:pt x="3206" y="729"/>
                  <a:pt x="3205" y="728"/>
                  <a:pt x="3204" y="727"/>
                </a:cubicBezTo>
                <a:cubicBezTo>
                  <a:pt x="3204" y="727"/>
                  <a:pt x="3204" y="727"/>
                  <a:pt x="3203" y="728"/>
                </a:cubicBezTo>
                <a:close/>
                <a:moveTo>
                  <a:pt x="3209" y="727"/>
                </a:moveTo>
                <a:cubicBezTo>
                  <a:pt x="3208" y="727"/>
                  <a:pt x="3207" y="727"/>
                  <a:pt x="3207" y="727"/>
                </a:cubicBezTo>
                <a:cubicBezTo>
                  <a:pt x="3206" y="727"/>
                  <a:pt x="3206" y="727"/>
                  <a:pt x="3206" y="728"/>
                </a:cubicBezTo>
                <a:cubicBezTo>
                  <a:pt x="3206" y="728"/>
                  <a:pt x="3206" y="728"/>
                  <a:pt x="3206" y="729"/>
                </a:cubicBezTo>
                <a:cubicBezTo>
                  <a:pt x="3207" y="728"/>
                  <a:pt x="3208" y="728"/>
                  <a:pt x="3209" y="727"/>
                </a:cubicBezTo>
                <a:close/>
                <a:moveTo>
                  <a:pt x="3190" y="718"/>
                </a:moveTo>
                <a:cubicBezTo>
                  <a:pt x="3183" y="717"/>
                  <a:pt x="3181" y="719"/>
                  <a:pt x="3179" y="728"/>
                </a:cubicBezTo>
                <a:cubicBezTo>
                  <a:pt x="3181" y="726"/>
                  <a:pt x="3182" y="723"/>
                  <a:pt x="3183" y="721"/>
                </a:cubicBezTo>
                <a:cubicBezTo>
                  <a:pt x="3183" y="721"/>
                  <a:pt x="3183" y="721"/>
                  <a:pt x="3183" y="721"/>
                </a:cubicBezTo>
                <a:cubicBezTo>
                  <a:pt x="3183" y="722"/>
                  <a:pt x="3184" y="723"/>
                  <a:pt x="3184" y="723"/>
                </a:cubicBezTo>
                <a:cubicBezTo>
                  <a:pt x="3185" y="720"/>
                  <a:pt x="3186" y="718"/>
                  <a:pt x="3190" y="718"/>
                </a:cubicBezTo>
                <a:close/>
                <a:moveTo>
                  <a:pt x="3234" y="719"/>
                </a:moveTo>
                <a:cubicBezTo>
                  <a:pt x="3232" y="721"/>
                  <a:pt x="3229" y="722"/>
                  <a:pt x="3228" y="723"/>
                </a:cubicBezTo>
                <a:cubicBezTo>
                  <a:pt x="3230" y="724"/>
                  <a:pt x="3232" y="722"/>
                  <a:pt x="3234" y="719"/>
                </a:cubicBezTo>
                <a:close/>
                <a:moveTo>
                  <a:pt x="3200" y="721"/>
                </a:moveTo>
                <a:cubicBezTo>
                  <a:pt x="3201" y="720"/>
                  <a:pt x="3202" y="719"/>
                  <a:pt x="3203" y="717"/>
                </a:cubicBezTo>
                <a:cubicBezTo>
                  <a:pt x="3200" y="719"/>
                  <a:pt x="3200" y="719"/>
                  <a:pt x="3200" y="721"/>
                </a:cubicBezTo>
                <a:close/>
                <a:moveTo>
                  <a:pt x="3210" y="743"/>
                </a:moveTo>
                <a:cubicBezTo>
                  <a:pt x="3208" y="743"/>
                  <a:pt x="3207" y="744"/>
                  <a:pt x="3207" y="745"/>
                </a:cubicBezTo>
                <a:cubicBezTo>
                  <a:pt x="3208" y="744"/>
                  <a:pt x="3209" y="744"/>
                  <a:pt x="3210" y="743"/>
                </a:cubicBezTo>
                <a:close/>
                <a:moveTo>
                  <a:pt x="3209" y="727"/>
                </a:moveTo>
                <a:cubicBezTo>
                  <a:pt x="3208" y="727"/>
                  <a:pt x="3207" y="727"/>
                  <a:pt x="3207" y="727"/>
                </a:cubicBezTo>
                <a:cubicBezTo>
                  <a:pt x="3206" y="727"/>
                  <a:pt x="3206" y="727"/>
                  <a:pt x="3206" y="728"/>
                </a:cubicBezTo>
                <a:cubicBezTo>
                  <a:pt x="3206" y="728"/>
                  <a:pt x="3206" y="729"/>
                  <a:pt x="3206" y="729"/>
                </a:cubicBezTo>
                <a:cubicBezTo>
                  <a:pt x="3207" y="729"/>
                  <a:pt x="3208" y="728"/>
                  <a:pt x="3209" y="727"/>
                </a:cubicBezTo>
                <a:close/>
                <a:moveTo>
                  <a:pt x="3500" y="705"/>
                </a:moveTo>
                <a:cubicBezTo>
                  <a:pt x="3500" y="705"/>
                  <a:pt x="3500" y="705"/>
                  <a:pt x="3500" y="705"/>
                </a:cubicBezTo>
                <a:cubicBezTo>
                  <a:pt x="3495" y="705"/>
                  <a:pt x="3495" y="705"/>
                  <a:pt x="3495" y="705"/>
                </a:cubicBezTo>
                <a:cubicBezTo>
                  <a:pt x="3493" y="706"/>
                  <a:pt x="3492" y="708"/>
                  <a:pt x="3489" y="709"/>
                </a:cubicBezTo>
                <a:cubicBezTo>
                  <a:pt x="3488" y="710"/>
                  <a:pt x="3486" y="711"/>
                  <a:pt x="3484" y="712"/>
                </a:cubicBezTo>
                <a:cubicBezTo>
                  <a:pt x="3482" y="713"/>
                  <a:pt x="3481" y="714"/>
                  <a:pt x="3479" y="714"/>
                </a:cubicBezTo>
                <a:cubicBezTo>
                  <a:pt x="3477" y="715"/>
                  <a:pt x="3475" y="716"/>
                  <a:pt x="3474" y="716"/>
                </a:cubicBezTo>
                <a:cubicBezTo>
                  <a:pt x="3474" y="716"/>
                  <a:pt x="3474" y="716"/>
                  <a:pt x="3474" y="726"/>
                </a:cubicBezTo>
                <a:cubicBezTo>
                  <a:pt x="3476" y="725"/>
                  <a:pt x="3479" y="725"/>
                  <a:pt x="3482" y="723"/>
                </a:cubicBezTo>
                <a:cubicBezTo>
                  <a:pt x="3484" y="722"/>
                  <a:pt x="3487" y="721"/>
                  <a:pt x="3488" y="720"/>
                </a:cubicBezTo>
                <a:cubicBezTo>
                  <a:pt x="3488" y="720"/>
                  <a:pt x="3488" y="720"/>
                  <a:pt x="3488" y="778"/>
                </a:cubicBezTo>
                <a:cubicBezTo>
                  <a:pt x="3488" y="778"/>
                  <a:pt x="3488" y="778"/>
                  <a:pt x="3500" y="778"/>
                </a:cubicBezTo>
                <a:cubicBezTo>
                  <a:pt x="3500" y="778"/>
                  <a:pt x="3500" y="778"/>
                  <a:pt x="3500" y="705"/>
                </a:cubicBezTo>
                <a:close/>
                <a:moveTo>
                  <a:pt x="3621" y="705"/>
                </a:moveTo>
                <a:cubicBezTo>
                  <a:pt x="3621" y="705"/>
                  <a:pt x="3621" y="705"/>
                  <a:pt x="3621" y="705"/>
                </a:cubicBezTo>
                <a:cubicBezTo>
                  <a:pt x="3616" y="705"/>
                  <a:pt x="3616" y="705"/>
                  <a:pt x="3616" y="705"/>
                </a:cubicBezTo>
                <a:cubicBezTo>
                  <a:pt x="3614" y="706"/>
                  <a:pt x="3613" y="708"/>
                  <a:pt x="3611" y="709"/>
                </a:cubicBezTo>
                <a:cubicBezTo>
                  <a:pt x="3609" y="710"/>
                  <a:pt x="3608" y="711"/>
                  <a:pt x="3605" y="712"/>
                </a:cubicBezTo>
                <a:cubicBezTo>
                  <a:pt x="3604" y="713"/>
                  <a:pt x="3602" y="714"/>
                  <a:pt x="3600" y="714"/>
                </a:cubicBezTo>
                <a:cubicBezTo>
                  <a:pt x="3598" y="715"/>
                  <a:pt x="3597" y="716"/>
                  <a:pt x="3595" y="716"/>
                </a:cubicBezTo>
                <a:cubicBezTo>
                  <a:pt x="3595" y="716"/>
                  <a:pt x="3595" y="716"/>
                  <a:pt x="3595" y="726"/>
                </a:cubicBezTo>
                <a:cubicBezTo>
                  <a:pt x="3597" y="725"/>
                  <a:pt x="3600" y="725"/>
                  <a:pt x="3603" y="723"/>
                </a:cubicBezTo>
                <a:cubicBezTo>
                  <a:pt x="3605" y="722"/>
                  <a:pt x="3608" y="721"/>
                  <a:pt x="3610" y="720"/>
                </a:cubicBezTo>
                <a:cubicBezTo>
                  <a:pt x="3610" y="720"/>
                  <a:pt x="3610" y="720"/>
                  <a:pt x="3610" y="778"/>
                </a:cubicBezTo>
                <a:cubicBezTo>
                  <a:pt x="3610" y="778"/>
                  <a:pt x="3610" y="778"/>
                  <a:pt x="3621" y="778"/>
                </a:cubicBezTo>
                <a:cubicBezTo>
                  <a:pt x="3621" y="778"/>
                  <a:pt x="3621" y="778"/>
                  <a:pt x="3621" y="705"/>
                </a:cubicBezTo>
                <a:close/>
                <a:moveTo>
                  <a:pt x="3668" y="705"/>
                </a:moveTo>
                <a:cubicBezTo>
                  <a:pt x="3668" y="705"/>
                  <a:pt x="3668" y="705"/>
                  <a:pt x="3668" y="705"/>
                </a:cubicBezTo>
                <a:cubicBezTo>
                  <a:pt x="3663" y="705"/>
                  <a:pt x="3663" y="705"/>
                  <a:pt x="3663" y="705"/>
                </a:cubicBezTo>
                <a:cubicBezTo>
                  <a:pt x="3661" y="706"/>
                  <a:pt x="3660" y="708"/>
                  <a:pt x="3657" y="709"/>
                </a:cubicBezTo>
                <a:cubicBezTo>
                  <a:pt x="3656" y="710"/>
                  <a:pt x="3654" y="711"/>
                  <a:pt x="3652" y="712"/>
                </a:cubicBezTo>
                <a:cubicBezTo>
                  <a:pt x="3651" y="713"/>
                  <a:pt x="3649" y="714"/>
                  <a:pt x="3647" y="714"/>
                </a:cubicBezTo>
                <a:cubicBezTo>
                  <a:pt x="3645" y="715"/>
                  <a:pt x="3643" y="716"/>
                  <a:pt x="3641" y="716"/>
                </a:cubicBezTo>
                <a:cubicBezTo>
                  <a:pt x="3641" y="716"/>
                  <a:pt x="3641" y="716"/>
                  <a:pt x="3641" y="726"/>
                </a:cubicBezTo>
                <a:cubicBezTo>
                  <a:pt x="3644" y="725"/>
                  <a:pt x="3647" y="725"/>
                  <a:pt x="3649" y="723"/>
                </a:cubicBezTo>
                <a:cubicBezTo>
                  <a:pt x="3652" y="722"/>
                  <a:pt x="3654" y="721"/>
                  <a:pt x="3657" y="720"/>
                </a:cubicBezTo>
                <a:cubicBezTo>
                  <a:pt x="3657" y="720"/>
                  <a:pt x="3657" y="720"/>
                  <a:pt x="3657" y="778"/>
                </a:cubicBezTo>
                <a:cubicBezTo>
                  <a:pt x="3657" y="778"/>
                  <a:pt x="3657" y="778"/>
                  <a:pt x="3668" y="778"/>
                </a:cubicBezTo>
                <a:cubicBezTo>
                  <a:pt x="3668" y="778"/>
                  <a:pt x="3668" y="778"/>
                  <a:pt x="3668" y="705"/>
                </a:cubicBezTo>
                <a:close/>
                <a:moveTo>
                  <a:pt x="3714" y="705"/>
                </a:moveTo>
                <a:cubicBezTo>
                  <a:pt x="3714" y="705"/>
                  <a:pt x="3714" y="705"/>
                  <a:pt x="3714" y="705"/>
                </a:cubicBezTo>
                <a:cubicBezTo>
                  <a:pt x="3710" y="705"/>
                  <a:pt x="3710" y="705"/>
                  <a:pt x="3710" y="705"/>
                </a:cubicBezTo>
                <a:cubicBezTo>
                  <a:pt x="3708" y="706"/>
                  <a:pt x="3706" y="708"/>
                  <a:pt x="3704" y="709"/>
                </a:cubicBezTo>
                <a:cubicBezTo>
                  <a:pt x="3703" y="710"/>
                  <a:pt x="3700" y="711"/>
                  <a:pt x="3699" y="712"/>
                </a:cubicBezTo>
                <a:cubicBezTo>
                  <a:pt x="3697" y="712"/>
                  <a:pt x="3695" y="713"/>
                  <a:pt x="3693" y="714"/>
                </a:cubicBezTo>
                <a:cubicBezTo>
                  <a:pt x="3692" y="714"/>
                  <a:pt x="3690" y="715"/>
                  <a:pt x="3688" y="716"/>
                </a:cubicBezTo>
                <a:cubicBezTo>
                  <a:pt x="3688" y="716"/>
                  <a:pt x="3688" y="716"/>
                  <a:pt x="3688" y="726"/>
                </a:cubicBezTo>
                <a:cubicBezTo>
                  <a:pt x="3691" y="725"/>
                  <a:pt x="3694" y="724"/>
                  <a:pt x="3696" y="723"/>
                </a:cubicBezTo>
                <a:cubicBezTo>
                  <a:pt x="3698" y="722"/>
                  <a:pt x="3701" y="721"/>
                  <a:pt x="3703" y="720"/>
                </a:cubicBezTo>
                <a:cubicBezTo>
                  <a:pt x="3703" y="720"/>
                  <a:pt x="3703" y="720"/>
                  <a:pt x="3703" y="778"/>
                </a:cubicBezTo>
                <a:cubicBezTo>
                  <a:pt x="3703" y="778"/>
                  <a:pt x="3703" y="778"/>
                  <a:pt x="3714" y="778"/>
                </a:cubicBezTo>
                <a:cubicBezTo>
                  <a:pt x="3714" y="778"/>
                  <a:pt x="3714" y="778"/>
                  <a:pt x="3714" y="705"/>
                </a:cubicBezTo>
                <a:close/>
                <a:moveTo>
                  <a:pt x="3520" y="737"/>
                </a:moveTo>
                <a:cubicBezTo>
                  <a:pt x="3520" y="737"/>
                  <a:pt x="3520" y="737"/>
                  <a:pt x="3520" y="737"/>
                </a:cubicBezTo>
                <a:cubicBezTo>
                  <a:pt x="3520" y="746"/>
                  <a:pt x="3520" y="746"/>
                  <a:pt x="3520" y="746"/>
                </a:cubicBezTo>
                <a:cubicBezTo>
                  <a:pt x="3526" y="746"/>
                  <a:pt x="3527" y="749"/>
                  <a:pt x="3527" y="752"/>
                </a:cubicBezTo>
                <a:cubicBezTo>
                  <a:pt x="3527" y="754"/>
                  <a:pt x="3526" y="756"/>
                  <a:pt x="3526" y="759"/>
                </a:cubicBezTo>
                <a:cubicBezTo>
                  <a:pt x="3526" y="761"/>
                  <a:pt x="3526" y="763"/>
                  <a:pt x="3526" y="766"/>
                </a:cubicBezTo>
                <a:cubicBezTo>
                  <a:pt x="3526" y="775"/>
                  <a:pt x="3532" y="778"/>
                  <a:pt x="3540" y="778"/>
                </a:cubicBezTo>
                <a:cubicBezTo>
                  <a:pt x="3540" y="778"/>
                  <a:pt x="3540" y="778"/>
                  <a:pt x="3544" y="778"/>
                </a:cubicBezTo>
                <a:cubicBezTo>
                  <a:pt x="3544" y="778"/>
                  <a:pt x="3544" y="778"/>
                  <a:pt x="3544" y="769"/>
                </a:cubicBezTo>
                <a:cubicBezTo>
                  <a:pt x="3544" y="769"/>
                  <a:pt x="3544" y="769"/>
                  <a:pt x="3542" y="769"/>
                </a:cubicBezTo>
                <a:cubicBezTo>
                  <a:pt x="3539" y="769"/>
                  <a:pt x="3537" y="767"/>
                  <a:pt x="3537" y="763"/>
                </a:cubicBezTo>
                <a:cubicBezTo>
                  <a:pt x="3537" y="762"/>
                  <a:pt x="3537" y="760"/>
                  <a:pt x="3538" y="759"/>
                </a:cubicBezTo>
                <a:cubicBezTo>
                  <a:pt x="3538" y="757"/>
                  <a:pt x="3538" y="755"/>
                  <a:pt x="3538" y="753"/>
                </a:cubicBezTo>
                <a:cubicBezTo>
                  <a:pt x="3538" y="745"/>
                  <a:pt x="3535" y="743"/>
                  <a:pt x="3530" y="741"/>
                </a:cubicBezTo>
                <a:cubicBezTo>
                  <a:pt x="3530" y="741"/>
                  <a:pt x="3530" y="741"/>
                  <a:pt x="3530" y="741"/>
                </a:cubicBezTo>
                <a:cubicBezTo>
                  <a:pt x="3535" y="740"/>
                  <a:pt x="3538" y="738"/>
                  <a:pt x="3538" y="730"/>
                </a:cubicBezTo>
                <a:cubicBezTo>
                  <a:pt x="3538" y="728"/>
                  <a:pt x="3538" y="726"/>
                  <a:pt x="3538" y="724"/>
                </a:cubicBezTo>
                <a:cubicBezTo>
                  <a:pt x="3537" y="722"/>
                  <a:pt x="3537" y="720"/>
                  <a:pt x="3537" y="719"/>
                </a:cubicBezTo>
                <a:cubicBezTo>
                  <a:pt x="3537" y="716"/>
                  <a:pt x="3539" y="713"/>
                  <a:pt x="3542" y="713"/>
                </a:cubicBezTo>
                <a:cubicBezTo>
                  <a:pt x="3542" y="713"/>
                  <a:pt x="3542" y="713"/>
                  <a:pt x="3544" y="713"/>
                </a:cubicBezTo>
                <a:cubicBezTo>
                  <a:pt x="3544" y="713"/>
                  <a:pt x="3544" y="713"/>
                  <a:pt x="3544" y="704"/>
                </a:cubicBezTo>
                <a:cubicBezTo>
                  <a:pt x="3544" y="704"/>
                  <a:pt x="3544" y="704"/>
                  <a:pt x="3540" y="704"/>
                </a:cubicBezTo>
                <a:cubicBezTo>
                  <a:pt x="3531" y="704"/>
                  <a:pt x="3526" y="708"/>
                  <a:pt x="3526" y="717"/>
                </a:cubicBezTo>
                <a:cubicBezTo>
                  <a:pt x="3526" y="719"/>
                  <a:pt x="3526" y="722"/>
                  <a:pt x="3526" y="724"/>
                </a:cubicBezTo>
                <a:cubicBezTo>
                  <a:pt x="3526" y="726"/>
                  <a:pt x="3527" y="729"/>
                  <a:pt x="3527" y="731"/>
                </a:cubicBezTo>
                <a:cubicBezTo>
                  <a:pt x="3527" y="734"/>
                  <a:pt x="3526" y="737"/>
                  <a:pt x="3520" y="737"/>
                </a:cubicBezTo>
                <a:close/>
                <a:moveTo>
                  <a:pt x="3574" y="746"/>
                </a:moveTo>
                <a:cubicBezTo>
                  <a:pt x="3574" y="746"/>
                  <a:pt x="3574" y="746"/>
                  <a:pt x="3574" y="746"/>
                </a:cubicBezTo>
                <a:cubicBezTo>
                  <a:pt x="3574" y="737"/>
                  <a:pt x="3574" y="737"/>
                  <a:pt x="3574" y="737"/>
                </a:cubicBezTo>
                <a:cubicBezTo>
                  <a:pt x="3568" y="737"/>
                  <a:pt x="3568" y="734"/>
                  <a:pt x="3568" y="731"/>
                </a:cubicBezTo>
                <a:cubicBezTo>
                  <a:pt x="3568" y="729"/>
                  <a:pt x="3568" y="726"/>
                  <a:pt x="3568" y="724"/>
                </a:cubicBezTo>
                <a:cubicBezTo>
                  <a:pt x="3569" y="722"/>
                  <a:pt x="3569" y="719"/>
                  <a:pt x="3569" y="717"/>
                </a:cubicBezTo>
                <a:cubicBezTo>
                  <a:pt x="3569" y="708"/>
                  <a:pt x="3563" y="704"/>
                  <a:pt x="3554" y="704"/>
                </a:cubicBezTo>
                <a:cubicBezTo>
                  <a:pt x="3554" y="704"/>
                  <a:pt x="3554" y="704"/>
                  <a:pt x="3550" y="704"/>
                </a:cubicBezTo>
                <a:cubicBezTo>
                  <a:pt x="3550" y="704"/>
                  <a:pt x="3550" y="704"/>
                  <a:pt x="3550" y="713"/>
                </a:cubicBezTo>
                <a:cubicBezTo>
                  <a:pt x="3550" y="713"/>
                  <a:pt x="3550" y="713"/>
                  <a:pt x="3552" y="713"/>
                </a:cubicBezTo>
                <a:cubicBezTo>
                  <a:pt x="3556" y="713"/>
                  <a:pt x="3557" y="716"/>
                  <a:pt x="3557" y="719"/>
                </a:cubicBezTo>
                <a:cubicBezTo>
                  <a:pt x="3557" y="720"/>
                  <a:pt x="3557" y="722"/>
                  <a:pt x="3557" y="724"/>
                </a:cubicBezTo>
                <a:cubicBezTo>
                  <a:pt x="3556" y="726"/>
                  <a:pt x="3556" y="728"/>
                  <a:pt x="3556" y="730"/>
                </a:cubicBezTo>
                <a:cubicBezTo>
                  <a:pt x="3556" y="738"/>
                  <a:pt x="3559" y="740"/>
                  <a:pt x="3565" y="741"/>
                </a:cubicBezTo>
                <a:cubicBezTo>
                  <a:pt x="3565" y="741"/>
                  <a:pt x="3565" y="741"/>
                  <a:pt x="3565" y="741"/>
                </a:cubicBezTo>
                <a:cubicBezTo>
                  <a:pt x="3559" y="743"/>
                  <a:pt x="3556" y="745"/>
                  <a:pt x="3556" y="753"/>
                </a:cubicBezTo>
                <a:cubicBezTo>
                  <a:pt x="3556" y="755"/>
                  <a:pt x="3556" y="757"/>
                  <a:pt x="3557" y="759"/>
                </a:cubicBezTo>
                <a:cubicBezTo>
                  <a:pt x="3557" y="760"/>
                  <a:pt x="3557" y="762"/>
                  <a:pt x="3557" y="763"/>
                </a:cubicBezTo>
                <a:cubicBezTo>
                  <a:pt x="3557" y="767"/>
                  <a:pt x="3556" y="769"/>
                  <a:pt x="3552" y="769"/>
                </a:cubicBezTo>
                <a:cubicBezTo>
                  <a:pt x="3552" y="769"/>
                  <a:pt x="3552" y="769"/>
                  <a:pt x="3550" y="769"/>
                </a:cubicBezTo>
                <a:cubicBezTo>
                  <a:pt x="3550" y="769"/>
                  <a:pt x="3550" y="769"/>
                  <a:pt x="3550" y="778"/>
                </a:cubicBezTo>
                <a:cubicBezTo>
                  <a:pt x="3550" y="778"/>
                  <a:pt x="3550" y="778"/>
                  <a:pt x="3554" y="778"/>
                </a:cubicBezTo>
                <a:cubicBezTo>
                  <a:pt x="3563" y="778"/>
                  <a:pt x="3569" y="775"/>
                  <a:pt x="3569" y="766"/>
                </a:cubicBezTo>
                <a:cubicBezTo>
                  <a:pt x="3569" y="763"/>
                  <a:pt x="3569" y="761"/>
                  <a:pt x="3568" y="759"/>
                </a:cubicBezTo>
                <a:cubicBezTo>
                  <a:pt x="3568" y="756"/>
                  <a:pt x="3568" y="754"/>
                  <a:pt x="3568" y="752"/>
                </a:cubicBezTo>
                <a:cubicBezTo>
                  <a:pt x="3568" y="749"/>
                  <a:pt x="3568" y="746"/>
                  <a:pt x="3574" y="746"/>
                </a:cubicBezTo>
                <a:close/>
                <a:moveTo>
                  <a:pt x="3758" y="778"/>
                </a:moveTo>
                <a:cubicBezTo>
                  <a:pt x="3751" y="778"/>
                  <a:pt x="3744" y="776"/>
                  <a:pt x="3740" y="770"/>
                </a:cubicBezTo>
                <a:cubicBezTo>
                  <a:pt x="3736" y="763"/>
                  <a:pt x="3734" y="754"/>
                  <a:pt x="3734" y="742"/>
                </a:cubicBezTo>
                <a:cubicBezTo>
                  <a:pt x="3734" y="729"/>
                  <a:pt x="3736" y="719"/>
                  <a:pt x="3741" y="713"/>
                </a:cubicBezTo>
                <a:cubicBezTo>
                  <a:pt x="3745" y="706"/>
                  <a:pt x="3752" y="703"/>
                  <a:pt x="3761" y="703"/>
                </a:cubicBezTo>
                <a:cubicBezTo>
                  <a:pt x="3777" y="703"/>
                  <a:pt x="3785" y="715"/>
                  <a:pt x="3785" y="741"/>
                </a:cubicBezTo>
                <a:cubicBezTo>
                  <a:pt x="3785" y="753"/>
                  <a:pt x="3782" y="762"/>
                  <a:pt x="3777" y="769"/>
                </a:cubicBezTo>
                <a:cubicBezTo>
                  <a:pt x="3773" y="776"/>
                  <a:pt x="3766" y="778"/>
                  <a:pt x="3758" y="778"/>
                </a:cubicBezTo>
                <a:close/>
                <a:moveTo>
                  <a:pt x="3760" y="712"/>
                </a:moveTo>
                <a:cubicBezTo>
                  <a:pt x="3750" y="712"/>
                  <a:pt x="3746" y="722"/>
                  <a:pt x="3746" y="742"/>
                </a:cubicBezTo>
                <a:cubicBezTo>
                  <a:pt x="3746" y="760"/>
                  <a:pt x="3750" y="769"/>
                  <a:pt x="3759" y="769"/>
                </a:cubicBezTo>
                <a:cubicBezTo>
                  <a:pt x="3768" y="769"/>
                  <a:pt x="3772" y="760"/>
                  <a:pt x="3772" y="741"/>
                </a:cubicBezTo>
                <a:cubicBezTo>
                  <a:pt x="3772" y="722"/>
                  <a:pt x="3768" y="712"/>
                  <a:pt x="3760" y="712"/>
                </a:cubicBezTo>
                <a:close/>
                <a:moveTo>
                  <a:pt x="3828" y="778"/>
                </a:moveTo>
                <a:cubicBezTo>
                  <a:pt x="3821" y="778"/>
                  <a:pt x="3815" y="776"/>
                  <a:pt x="3811" y="770"/>
                </a:cubicBezTo>
                <a:cubicBezTo>
                  <a:pt x="3807" y="763"/>
                  <a:pt x="3804" y="754"/>
                  <a:pt x="3804" y="742"/>
                </a:cubicBezTo>
                <a:cubicBezTo>
                  <a:pt x="3804" y="729"/>
                  <a:pt x="3807" y="719"/>
                  <a:pt x="3811" y="713"/>
                </a:cubicBezTo>
                <a:cubicBezTo>
                  <a:pt x="3815" y="706"/>
                  <a:pt x="3822" y="703"/>
                  <a:pt x="3831" y="703"/>
                </a:cubicBezTo>
                <a:cubicBezTo>
                  <a:pt x="3847" y="703"/>
                  <a:pt x="3855" y="715"/>
                  <a:pt x="3855" y="741"/>
                </a:cubicBezTo>
                <a:cubicBezTo>
                  <a:pt x="3855" y="753"/>
                  <a:pt x="3853" y="762"/>
                  <a:pt x="3848" y="769"/>
                </a:cubicBezTo>
                <a:cubicBezTo>
                  <a:pt x="3843" y="776"/>
                  <a:pt x="3837" y="778"/>
                  <a:pt x="3828" y="778"/>
                </a:cubicBezTo>
                <a:close/>
                <a:moveTo>
                  <a:pt x="3830" y="712"/>
                </a:moveTo>
                <a:cubicBezTo>
                  <a:pt x="3821" y="712"/>
                  <a:pt x="3816" y="722"/>
                  <a:pt x="3816" y="742"/>
                </a:cubicBezTo>
                <a:cubicBezTo>
                  <a:pt x="3816" y="760"/>
                  <a:pt x="3820" y="769"/>
                  <a:pt x="3829" y="769"/>
                </a:cubicBezTo>
                <a:cubicBezTo>
                  <a:pt x="3838" y="769"/>
                  <a:pt x="3842" y="760"/>
                  <a:pt x="3842" y="741"/>
                </a:cubicBezTo>
                <a:cubicBezTo>
                  <a:pt x="3842" y="722"/>
                  <a:pt x="3838" y="712"/>
                  <a:pt x="3830" y="712"/>
                </a:cubicBezTo>
                <a:close/>
                <a:moveTo>
                  <a:pt x="1974" y="801"/>
                </a:moveTo>
                <a:cubicBezTo>
                  <a:pt x="1974" y="801"/>
                  <a:pt x="1974" y="801"/>
                  <a:pt x="1974" y="801"/>
                </a:cubicBezTo>
                <a:cubicBezTo>
                  <a:pt x="1969" y="801"/>
                  <a:pt x="1969" y="801"/>
                  <a:pt x="1969" y="801"/>
                </a:cubicBezTo>
                <a:cubicBezTo>
                  <a:pt x="1967" y="802"/>
                  <a:pt x="1965" y="804"/>
                  <a:pt x="1963" y="805"/>
                </a:cubicBezTo>
                <a:cubicBezTo>
                  <a:pt x="1962" y="806"/>
                  <a:pt x="1960" y="807"/>
                  <a:pt x="1958" y="808"/>
                </a:cubicBezTo>
                <a:cubicBezTo>
                  <a:pt x="1956" y="809"/>
                  <a:pt x="1954" y="810"/>
                  <a:pt x="1953" y="810"/>
                </a:cubicBezTo>
                <a:cubicBezTo>
                  <a:pt x="1950" y="811"/>
                  <a:pt x="1949" y="812"/>
                  <a:pt x="1947" y="812"/>
                </a:cubicBezTo>
                <a:cubicBezTo>
                  <a:pt x="1947" y="812"/>
                  <a:pt x="1947" y="812"/>
                  <a:pt x="1947" y="822"/>
                </a:cubicBezTo>
                <a:cubicBezTo>
                  <a:pt x="1950" y="821"/>
                  <a:pt x="1953" y="821"/>
                  <a:pt x="1956" y="819"/>
                </a:cubicBezTo>
                <a:cubicBezTo>
                  <a:pt x="1958" y="818"/>
                  <a:pt x="1960" y="817"/>
                  <a:pt x="1962" y="816"/>
                </a:cubicBezTo>
                <a:cubicBezTo>
                  <a:pt x="1962" y="816"/>
                  <a:pt x="1962" y="816"/>
                  <a:pt x="1962" y="874"/>
                </a:cubicBezTo>
                <a:cubicBezTo>
                  <a:pt x="1962" y="874"/>
                  <a:pt x="1962" y="874"/>
                  <a:pt x="1974" y="874"/>
                </a:cubicBezTo>
                <a:cubicBezTo>
                  <a:pt x="1974" y="874"/>
                  <a:pt x="1974" y="874"/>
                  <a:pt x="1974" y="801"/>
                </a:cubicBezTo>
                <a:close/>
                <a:moveTo>
                  <a:pt x="2022" y="801"/>
                </a:moveTo>
                <a:cubicBezTo>
                  <a:pt x="2022" y="801"/>
                  <a:pt x="2022" y="801"/>
                  <a:pt x="2022" y="801"/>
                </a:cubicBezTo>
                <a:cubicBezTo>
                  <a:pt x="2016" y="801"/>
                  <a:pt x="2016" y="801"/>
                  <a:pt x="2016" y="801"/>
                </a:cubicBezTo>
                <a:cubicBezTo>
                  <a:pt x="2014" y="802"/>
                  <a:pt x="2013" y="804"/>
                  <a:pt x="2011" y="805"/>
                </a:cubicBezTo>
                <a:cubicBezTo>
                  <a:pt x="2009" y="806"/>
                  <a:pt x="2007" y="807"/>
                  <a:pt x="2005" y="808"/>
                </a:cubicBezTo>
                <a:cubicBezTo>
                  <a:pt x="2004" y="809"/>
                  <a:pt x="2002" y="810"/>
                  <a:pt x="2000" y="810"/>
                </a:cubicBezTo>
                <a:cubicBezTo>
                  <a:pt x="1998" y="811"/>
                  <a:pt x="1996" y="812"/>
                  <a:pt x="1994" y="812"/>
                </a:cubicBezTo>
                <a:cubicBezTo>
                  <a:pt x="1994" y="812"/>
                  <a:pt x="1994" y="812"/>
                  <a:pt x="1994" y="822"/>
                </a:cubicBezTo>
                <a:cubicBezTo>
                  <a:pt x="1997" y="821"/>
                  <a:pt x="2000" y="821"/>
                  <a:pt x="2002" y="819"/>
                </a:cubicBezTo>
                <a:cubicBezTo>
                  <a:pt x="2005" y="818"/>
                  <a:pt x="2008" y="817"/>
                  <a:pt x="2010" y="816"/>
                </a:cubicBezTo>
                <a:cubicBezTo>
                  <a:pt x="2010" y="816"/>
                  <a:pt x="2010" y="816"/>
                  <a:pt x="2010" y="874"/>
                </a:cubicBezTo>
                <a:cubicBezTo>
                  <a:pt x="2010" y="874"/>
                  <a:pt x="2010" y="874"/>
                  <a:pt x="2022" y="874"/>
                </a:cubicBezTo>
                <a:cubicBezTo>
                  <a:pt x="2022" y="874"/>
                  <a:pt x="2022" y="874"/>
                  <a:pt x="2022" y="801"/>
                </a:cubicBezTo>
                <a:close/>
                <a:moveTo>
                  <a:pt x="2068" y="801"/>
                </a:moveTo>
                <a:cubicBezTo>
                  <a:pt x="2068" y="801"/>
                  <a:pt x="2068" y="801"/>
                  <a:pt x="2068" y="801"/>
                </a:cubicBezTo>
                <a:cubicBezTo>
                  <a:pt x="2064" y="801"/>
                  <a:pt x="2064" y="801"/>
                  <a:pt x="2064" y="801"/>
                </a:cubicBezTo>
                <a:cubicBezTo>
                  <a:pt x="2062" y="802"/>
                  <a:pt x="2060" y="804"/>
                  <a:pt x="2058" y="805"/>
                </a:cubicBezTo>
                <a:cubicBezTo>
                  <a:pt x="2057" y="806"/>
                  <a:pt x="2054" y="807"/>
                  <a:pt x="2053" y="808"/>
                </a:cubicBezTo>
                <a:cubicBezTo>
                  <a:pt x="2051" y="808"/>
                  <a:pt x="2049" y="809"/>
                  <a:pt x="2047" y="810"/>
                </a:cubicBezTo>
                <a:cubicBezTo>
                  <a:pt x="2046" y="810"/>
                  <a:pt x="2044" y="811"/>
                  <a:pt x="2042" y="812"/>
                </a:cubicBezTo>
                <a:cubicBezTo>
                  <a:pt x="2042" y="812"/>
                  <a:pt x="2042" y="812"/>
                  <a:pt x="2042" y="822"/>
                </a:cubicBezTo>
                <a:cubicBezTo>
                  <a:pt x="2045" y="821"/>
                  <a:pt x="2048" y="820"/>
                  <a:pt x="2050" y="819"/>
                </a:cubicBezTo>
                <a:cubicBezTo>
                  <a:pt x="2052" y="818"/>
                  <a:pt x="2055" y="817"/>
                  <a:pt x="2057" y="816"/>
                </a:cubicBezTo>
                <a:cubicBezTo>
                  <a:pt x="2057" y="816"/>
                  <a:pt x="2057" y="816"/>
                  <a:pt x="2057" y="874"/>
                </a:cubicBezTo>
                <a:cubicBezTo>
                  <a:pt x="2057" y="874"/>
                  <a:pt x="2057" y="874"/>
                  <a:pt x="2068" y="874"/>
                </a:cubicBezTo>
                <a:cubicBezTo>
                  <a:pt x="2068" y="874"/>
                  <a:pt x="2068" y="874"/>
                  <a:pt x="2068" y="801"/>
                </a:cubicBezTo>
                <a:close/>
                <a:moveTo>
                  <a:pt x="2113" y="874"/>
                </a:moveTo>
                <a:cubicBezTo>
                  <a:pt x="2106" y="874"/>
                  <a:pt x="2099" y="872"/>
                  <a:pt x="2095" y="866"/>
                </a:cubicBezTo>
                <a:cubicBezTo>
                  <a:pt x="2091" y="859"/>
                  <a:pt x="2089" y="850"/>
                  <a:pt x="2089" y="838"/>
                </a:cubicBezTo>
                <a:cubicBezTo>
                  <a:pt x="2089" y="825"/>
                  <a:pt x="2091" y="815"/>
                  <a:pt x="2095" y="808"/>
                </a:cubicBezTo>
                <a:cubicBezTo>
                  <a:pt x="2100" y="802"/>
                  <a:pt x="2106" y="798"/>
                  <a:pt x="2115" y="798"/>
                </a:cubicBezTo>
                <a:cubicBezTo>
                  <a:pt x="2131" y="798"/>
                  <a:pt x="2139" y="811"/>
                  <a:pt x="2139" y="836"/>
                </a:cubicBezTo>
                <a:cubicBezTo>
                  <a:pt x="2139" y="849"/>
                  <a:pt x="2137" y="858"/>
                  <a:pt x="2132" y="865"/>
                </a:cubicBezTo>
                <a:cubicBezTo>
                  <a:pt x="2128" y="872"/>
                  <a:pt x="2121" y="874"/>
                  <a:pt x="2113" y="874"/>
                </a:cubicBezTo>
                <a:close/>
                <a:moveTo>
                  <a:pt x="2114" y="808"/>
                </a:moveTo>
                <a:cubicBezTo>
                  <a:pt x="2105" y="808"/>
                  <a:pt x="2101" y="818"/>
                  <a:pt x="2101" y="838"/>
                </a:cubicBezTo>
                <a:cubicBezTo>
                  <a:pt x="2101" y="856"/>
                  <a:pt x="2105" y="865"/>
                  <a:pt x="2114" y="865"/>
                </a:cubicBezTo>
                <a:cubicBezTo>
                  <a:pt x="2122" y="865"/>
                  <a:pt x="2127" y="856"/>
                  <a:pt x="2127" y="837"/>
                </a:cubicBezTo>
                <a:cubicBezTo>
                  <a:pt x="2127" y="817"/>
                  <a:pt x="2122" y="808"/>
                  <a:pt x="2114" y="808"/>
                </a:cubicBezTo>
                <a:close/>
                <a:moveTo>
                  <a:pt x="2184" y="874"/>
                </a:moveTo>
                <a:cubicBezTo>
                  <a:pt x="2176" y="874"/>
                  <a:pt x="2170" y="872"/>
                  <a:pt x="2166" y="866"/>
                </a:cubicBezTo>
                <a:cubicBezTo>
                  <a:pt x="2162" y="859"/>
                  <a:pt x="2159" y="850"/>
                  <a:pt x="2159" y="838"/>
                </a:cubicBezTo>
                <a:cubicBezTo>
                  <a:pt x="2159" y="825"/>
                  <a:pt x="2162" y="815"/>
                  <a:pt x="2166" y="808"/>
                </a:cubicBezTo>
                <a:cubicBezTo>
                  <a:pt x="2170" y="802"/>
                  <a:pt x="2177" y="798"/>
                  <a:pt x="2186" y="798"/>
                </a:cubicBezTo>
                <a:cubicBezTo>
                  <a:pt x="2202" y="798"/>
                  <a:pt x="2210" y="811"/>
                  <a:pt x="2210" y="836"/>
                </a:cubicBezTo>
                <a:cubicBezTo>
                  <a:pt x="2210" y="849"/>
                  <a:pt x="2208" y="858"/>
                  <a:pt x="2204" y="865"/>
                </a:cubicBezTo>
                <a:cubicBezTo>
                  <a:pt x="2198" y="872"/>
                  <a:pt x="2193" y="874"/>
                  <a:pt x="2184" y="874"/>
                </a:cubicBezTo>
                <a:close/>
                <a:moveTo>
                  <a:pt x="2185" y="808"/>
                </a:moveTo>
                <a:cubicBezTo>
                  <a:pt x="2176" y="808"/>
                  <a:pt x="2171" y="818"/>
                  <a:pt x="2171" y="838"/>
                </a:cubicBezTo>
                <a:cubicBezTo>
                  <a:pt x="2171" y="856"/>
                  <a:pt x="2176" y="865"/>
                  <a:pt x="2184" y="865"/>
                </a:cubicBezTo>
                <a:cubicBezTo>
                  <a:pt x="2193" y="865"/>
                  <a:pt x="2198" y="856"/>
                  <a:pt x="2198" y="837"/>
                </a:cubicBezTo>
                <a:cubicBezTo>
                  <a:pt x="2198" y="817"/>
                  <a:pt x="2193" y="808"/>
                  <a:pt x="2185" y="808"/>
                </a:cubicBezTo>
                <a:close/>
                <a:moveTo>
                  <a:pt x="2397" y="874"/>
                </a:moveTo>
                <a:cubicBezTo>
                  <a:pt x="2389" y="874"/>
                  <a:pt x="2383" y="872"/>
                  <a:pt x="2379" y="865"/>
                </a:cubicBezTo>
                <a:cubicBezTo>
                  <a:pt x="2375" y="859"/>
                  <a:pt x="2372" y="849"/>
                  <a:pt x="2372" y="838"/>
                </a:cubicBezTo>
                <a:cubicBezTo>
                  <a:pt x="2372" y="825"/>
                  <a:pt x="2375" y="815"/>
                  <a:pt x="2379" y="808"/>
                </a:cubicBezTo>
                <a:cubicBezTo>
                  <a:pt x="2383" y="801"/>
                  <a:pt x="2390" y="798"/>
                  <a:pt x="2399" y="798"/>
                </a:cubicBezTo>
                <a:cubicBezTo>
                  <a:pt x="2415" y="798"/>
                  <a:pt x="2423" y="811"/>
                  <a:pt x="2423" y="836"/>
                </a:cubicBezTo>
                <a:cubicBezTo>
                  <a:pt x="2423" y="849"/>
                  <a:pt x="2421" y="858"/>
                  <a:pt x="2416" y="865"/>
                </a:cubicBezTo>
                <a:cubicBezTo>
                  <a:pt x="2411" y="872"/>
                  <a:pt x="2405" y="874"/>
                  <a:pt x="2397" y="874"/>
                </a:cubicBezTo>
                <a:close/>
                <a:moveTo>
                  <a:pt x="2398" y="808"/>
                </a:moveTo>
                <a:cubicBezTo>
                  <a:pt x="2389" y="808"/>
                  <a:pt x="2385" y="817"/>
                  <a:pt x="2385" y="837"/>
                </a:cubicBezTo>
                <a:cubicBezTo>
                  <a:pt x="2385" y="855"/>
                  <a:pt x="2389" y="865"/>
                  <a:pt x="2398" y="865"/>
                </a:cubicBezTo>
                <a:cubicBezTo>
                  <a:pt x="2406" y="865"/>
                  <a:pt x="2410" y="855"/>
                  <a:pt x="2410" y="837"/>
                </a:cubicBezTo>
                <a:cubicBezTo>
                  <a:pt x="2410" y="817"/>
                  <a:pt x="2407" y="808"/>
                  <a:pt x="2398" y="808"/>
                </a:cubicBezTo>
                <a:close/>
                <a:moveTo>
                  <a:pt x="2515" y="874"/>
                </a:moveTo>
                <a:cubicBezTo>
                  <a:pt x="2507" y="874"/>
                  <a:pt x="2502" y="872"/>
                  <a:pt x="2497" y="865"/>
                </a:cubicBezTo>
                <a:cubicBezTo>
                  <a:pt x="2493" y="859"/>
                  <a:pt x="2491" y="849"/>
                  <a:pt x="2491" y="838"/>
                </a:cubicBezTo>
                <a:cubicBezTo>
                  <a:pt x="2491" y="825"/>
                  <a:pt x="2493" y="815"/>
                  <a:pt x="2497" y="808"/>
                </a:cubicBezTo>
                <a:cubicBezTo>
                  <a:pt x="2502" y="801"/>
                  <a:pt x="2508" y="798"/>
                  <a:pt x="2517" y="798"/>
                </a:cubicBezTo>
                <a:cubicBezTo>
                  <a:pt x="2533" y="798"/>
                  <a:pt x="2541" y="811"/>
                  <a:pt x="2541" y="836"/>
                </a:cubicBezTo>
                <a:cubicBezTo>
                  <a:pt x="2541" y="849"/>
                  <a:pt x="2539" y="858"/>
                  <a:pt x="2534" y="865"/>
                </a:cubicBezTo>
                <a:cubicBezTo>
                  <a:pt x="2529" y="872"/>
                  <a:pt x="2523" y="874"/>
                  <a:pt x="2515" y="874"/>
                </a:cubicBezTo>
                <a:close/>
                <a:moveTo>
                  <a:pt x="2516" y="808"/>
                </a:moveTo>
                <a:cubicBezTo>
                  <a:pt x="2507" y="808"/>
                  <a:pt x="2503" y="817"/>
                  <a:pt x="2503" y="837"/>
                </a:cubicBezTo>
                <a:cubicBezTo>
                  <a:pt x="2503" y="855"/>
                  <a:pt x="2507" y="865"/>
                  <a:pt x="2516" y="865"/>
                </a:cubicBezTo>
                <a:cubicBezTo>
                  <a:pt x="2524" y="865"/>
                  <a:pt x="2529" y="855"/>
                  <a:pt x="2529" y="837"/>
                </a:cubicBezTo>
                <a:cubicBezTo>
                  <a:pt x="2529" y="817"/>
                  <a:pt x="2525" y="808"/>
                  <a:pt x="2516" y="808"/>
                </a:cubicBezTo>
                <a:close/>
                <a:moveTo>
                  <a:pt x="2470" y="801"/>
                </a:moveTo>
                <a:cubicBezTo>
                  <a:pt x="2470" y="801"/>
                  <a:pt x="2470" y="801"/>
                  <a:pt x="2470" y="801"/>
                </a:cubicBezTo>
                <a:cubicBezTo>
                  <a:pt x="2465" y="801"/>
                  <a:pt x="2465" y="801"/>
                  <a:pt x="2465" y="801"/>
                </a:cubicBezTo>
                <a:cubicBezTo>
                  <a:pt x="2463" y="802"/>
                  <a:pt x="2461" y="804"/>
                  <a:pt x="2459" y="805"/>
                </a:cubicBezTo>
                <a:cubicBezTo>
                  <a:pt x="2458" y="806"/>
                  <a:pt x="2456" y="807"/>
                  <a:pt x="2454" y="808"/>
                </a:cubicBezTo>
                <a:cubicBezTo>
                  <a:pt x="2453" y="808"/>
                  <a:pt x="2451" y="809"/>
                  <a:pt x="2449" y="810"/>
                </a:cubicBezTo>
                <a:cubicBezTo>
                  <a:pt x="2447" y="810"/>
                  <a:pt x="2446" y="811"/>
                  <a:pt x="2444" y="812"/>
                </a:cubicBezTo>
                <a:cubicBezTo>
                  <a:pt x="2444" y="812"/>
                  <a:pt x="2444" y="812"/>
                  <a:pt x="2444" y="822"/>
                </a:cubicBezTo>
                <a:cubicBezTo>
                  <a:pt x="2446" y="821"/>
                  <a:pt x="2449" y="820"/>
                  <a:pt x="2451" y="819"/>
                </a:cubicBezTo>
                <a:cubicBezTo>
                  <a:pt x="2454" y="818"/>
                  <a:pt x="2456" y="817"/>
                  <a:pt x="2459" y="816"/>
                </a:cubicBezTo>
                <a:cubicBezTo>
                  <a:pt x="2459" y="816"/>
                  <a:pt x="2459" y="816"/>
                  <a:pt x="2459" y="874"/>
                </a:cubicBezTo>
                <a:cubicBezTo>
                  <a:pt x="2459" y="874"/>
                  <a:pt x="2459" y="874"/>
                  <a:pt x="2470" y="874"/>
                </a:cubicBezTo>
                <a:cubicBezTo>
                  <a:pt x="2470" y="874"/>
                  <a:pt x="2470" y="874"/>
                  <a:pt x="2470" y="801"/>
                </a:cubicBezTo>
                <a:close/>
                <a:moveTo>
                  <a:pt x="2586" y="874"/>
                </a:moveTo>
                <a:cubicBezTo>
                  <a:pt x="2578" y="874"/>
                  <a:pt x="2572" y="872"/>
                  <a:pt x="2568" y="866"/>
                </a:cubicBezTo>
                <a:cubicBezTo>
                  <a:pt x="2564" y="859"/>
                  <a:pt x="2562" y="850"/>
                  <a:pt x="2562" y="838"/>
                </a:cubicBezTo>
                <a:cubicBezTo>
                  <a:pt x="2562" y="825"/>
                  <a:pt x="2564" y="815"/>
                  <a:pt x="2568" y="808"/>
                </a:cubicBezTo>
                <a:cubicBezTo>
                  <a:pt x="2573" y="802"/>
                  <a:pt x="2579" y="798"/>
                  <a:pt x="2588" y="798"/>
                </a:cubicBezTo>
                <a:cubicBezTo>
                  <a:pt x="2604" y="798"/>
                  <a:pt x="2612" y="811"/>
                  <a:pt x="2612" y="836"/>
                </a:cubicBezTo>
                <a:cubicBezTo>
                  <a:pt x="2612" y="849"/>
                  <a:pt x="2610" y="858"/>
                  <a:pt x="2605" y="865"/>
                </a:cubicBezTo>
                <a:cubicBezTo>
                  <a:pt x="2600" y="872"/>
                  <a:pt x="2594" y="874"/>
                  <a:pt x="2586" y="874"/>
                </a:cubicBezTo>
                <a:close/>
                <a:moveTo>
                  <a:pt x="2587" y="808"/>
                </a:moveTo>
                <a:cubicBezTo>
                  <a:pt x="2578" y="808"/>
                  <a:pt x="2573" y="818"/>
                  <a:pt x="2573" y="838"/>
                </a:cubicBezTo>
                <a:cubicBezTo>
                  <a:pt x="2573" y="856"/>
                  <a:pt x="2578" y="865"/>
                  <a:pt x="2586" y="865"/>
                </a:cubicBezTo>
                <a:cubicBezTo>
                  <a:pt x="2595" y="865"/>
                  <a:pt x="2600" y="856"/>
                  <a:pt x="2600" y="837"/>
                </a:cubicBezTo>
                <a:cubicBezTo>
                  <a:pt x="2600" y="817"/>
                  <a:pt x="2595" y="808"/>
                  <a:pt x="2587" y="808"/>
                </a:cubicBezTo>
                <a:close/>
                <a:moveTo>
                  <a:pt x="2633" y="833"/>
                </a:moveTo>
                <a:cubicBezTo>
                  <a:pt x="2633" y="833"/>
                  <a:pt x="2633" y="833"/>
                  <a:pt x="2633" y="833"/>
                </a:cubicBezTo>
                <a:cubicBezTo>
                  <a:pt x="2633" y="842"/>
                  <a:pt x="2633" y="842"/>
                  <a:pt x="2633" y="842"/>
                </a:cubicBezTo>
                <a:cubicBezTo>
                  <a:pt x="2639" y="842"/>
                  <a:pt x="2640" y="845"/>
                  <a:pt x="2640" y="848"/>
                </a:cubicBezTo>
                <a:cubicBezTo>
                  <a:pt x="2640" y="850"/>
                  <a:pt x="2639" y="852"/>
                  <a:pt x="2639" y="855"/>
                </a:cubicBezTo>
                <a:cubicBezTo>
                  <a:pt x="2639" y="857"/>
                  <a:pt x="2639" y="859"/>
                  <a:pt x="2639" y="862"/>
                </a:cubicBezTo>
                <a:cubicBezTo>
                  <a:pt x="2639" y="871"/>
                  <a:pt x="2644" y="874"/>
                  <a:pt x="2653" y="874"/>
                </a:cubicBezTo>
                <a:cubicBezTo>
                  <a:pt x="2653" y="874"/>
                  <a:pt x="2653" y="874"/>
                  <a:pt x="2657" y="874"/>
                </a:cubicBezTo>
                <a:cubicBezTo>
                  <a:pt x="2657" y="874"/>
                  <a:pt x="2657" y="874"/>
                  <a:pt x="2657" y="865"/>
                </a:cubicBezTo>
                <a:cubicBezTo>
                  <a:pt x="2657" y="865"/>
                  <a:pt x="2657" y="865"/>
                  <a:pt x="2655" y="865"/>
                </a:cubicBezTo>
                <a:cubicBezTo>
                  <a:pt x="2651" y="865"/>
                  <a:pt x="2650" y="863"/>
                  <a:pt x="2650" y="859"/>
                </a:cubicBezTo>
                <a:cubicBezTo>
                  <a:pt x="2650" y="858"/>
                  <a:pt x="2650" y="856"/>
                  <a:pt x="2651" y="855"/>
                </a:cubicBezTo>
                <a:cubicBezTo>
                  <a:pt x="2651" y="853"/>
                  <a:pt x="2651" y="851"/>
                  <a:pt x="2651" y="849"/>
                </a:cubicBezTo>
                <a:cubicBezTo>
                  <a:pt x="2651" y="841"/>
                  <a:pt x="2648" y="839"/>
                  <a:pt x="2643" y="837"/>
                </a:cubicBezTo>
                <a:cubicBezTo>
                  <a:pt x="2643" y="837"/>
                  <a:pt x="2643" y="837"/>
                  <a:pt x="2643" y="837"/>
                </a:cubicBezTo>
                <a:cubicBezTo>
                  <a:pt x="2648" y="836"/>
                  <a:pt x="2651" y="834"/>
                  <a:pt x="2651" y="826"/>
                </a:cubicBezTo>
                <a:cubicBezTo>
                  <a:pt x="2651" y="824"/>
                  <a:pt x="2651" y="822"/>
                  <a:pt x="2651" y="820"/>
                </a:cubicBezTo>
                <a:cubicBezTo>
                  <a:pt x="2650" y="818"/>
                  <a:pt x="2650" y="816"/>
                  <a:pt x="2650" y="815"/>
                </a:cubicBezTo>
                <a:cubicBezTo>
                  <a:pt x="2650" y="812"/>
                  <a:pt x="2651" y="809"/>
                  <a:pt x="2655" y="809"/>
                </a:cubicBezTo>
                <a:cubicBezTo>
                  <a:pt x="2655" y="809"/>
                  <a:pt x="2655" y="809"/>
                  <a:pt x="2657" y="809"/>
                </a:cubicBezTo>
                <a:cubicBezTo>
                  <a:pt x="2657" y="809"/>
                  <a:pt x="2657" y="809"/>
                  <a:pt x="2657" y="800"/>
                </a:cubicBezTo>
                <a:cubicBezTo>
                  <a:pt x="2657" y="800"/>
                  <a:pt x="2657" y="800"/>
                  <a:pt x="2653" y="800"/>
                </a:cubicBezTo>
                <a:cubicBezTo>
                  <a:pt x="2644" y="800"/>
                  <a:pt x="2639" y="804"/>
                  <a:pt x="2639" y="813"/>
                </a:cubicBezTo>
                <a:cubicBezTo>
                  <a:pt x="2639" y="815"/>
                  <a:pt x="2639" y="818"/>
                  <a:pt x="2639" y="820"/>
                </a:cubicBezTo>
                <a:cubicBezTo>
                  <a:pt x="2639" y="822"/>
                  <a:pt x="2640" y="825"/>
                  <a:pt x="2640" y="827"/>
                </a:cubicBezTo>
                <a:cubicBezTo>
                  <a:pt x="2640" y="830"/>
                  <a:pt x="2639" y="833"/>
                  <a:pt x="2633" y="833"/>
                </a:cubicBezTo>
                <a:close/>
                <a:moveTo>
                  <a:pt x="2687" y="842"/>
                </a:moveTo>
                <a:cubicBezTo>
                  <a:pt x="2687" y="842"/>
                  <a:pt x="2687" y="842"/>
                  <a:pt x="2687" y="842"/>
                </a:cubicBezTo>
                <a:cubicBezTo>
                  <a:pt x="2687" y="833"/>
                  <a:pt x="2687" y="833"/>
                  <a:pt x="2687" y="833"/>
                </a:cubicBezTo>
                <a:cubicBezTo>
                  <a:pt x="2681" y="833"/>
                  <a:pt x="2681" y="830"/>
                  <a:pt x="2681" y="827"/>
                </a:cubicBezTo>
                <a:cubicBezTo>
                  <a:pt x="2681" y="825"/>
                  <a:pt x="2681" y="822"/>
                  <a:pt x="2681" y="820"/>
                </a:cubicBezTo>
                <a:cubicBezTo>
                  <a:pt x="2681" y="818"/>
                  <a:pt x="2681" y="815"/>
                  <a:pt x="2681" y="813"/>
                </a:cubicBezTo>
                <a:cubicBezTo>
                  <a:pt x="2681" y="804"/>
                  <a:pt x="2676" y="800"/>
                  <a:pt x="2667" y="800"/>
                </a:cubicBezTo>
                <a:cubicBezTo>
                  <a:pt x="2667" y="800"/>
                  <a:pt x="2667" y="800"/>
                  <a:pt x="2663" y="800"/>
                </a:cubicBezTo>
                <a:cubicBezTo>
                  <a:pt x="2663" y="800"/>
                  <a:pt x="2663" y="800"/>
                  <a:pt x="2663" y="809"/>
                </a:cubicBezTo>
                <a:cubicBezTo>
                  <a:pt x="2663" y="809"/>
                  <a:pt x="2663" y="809"/>
                  <a:pt x="2665" y="809"/>
                </a:cubicBezTo>
                <a:cubicBezTo>
                  <a:pt x="2669" y="809"/>
                  <a:pt x="2670" y="812"/>
                  <a:pt x="2670" y="815"/>
                </a:cubicBezTo>
                <a:cubicBezTo>
                  <a:pt x="2670" y="816"/>
                  <a:pt x="2670" y="818"/>
                  <a:pt x="2670" y="820"/>
                </a:cubicBezTo>
                <a:cubicBezTo>
                  <a:pt x="2669" y="822"/>
                  <a:pt x="2669" y="824"/>
                  <a:pt x="2669" y="826"/>
                </a:cubicBezTo>
                <a:cubicBezTo>
                  <a:pt x="2669" y="834"/>
                  <a:pt x="2672" y="836"/>
                  <a:pt x="2678" y="837"/>
                </a:cubicBezTo>
                <a:cubicBezTo>
                  <a:pt x="2678" y="837"/>
                  <a:pt x="2678" y="837"/>
                  <a:pt x="2678" y="837"/>
                </a:cubicBezTo>
                <a:cubicBezTo>
                  <a:pt x="2672" y="839"/>
                  <a:pt x="2669" y="841"/>
                  <a:pt x="2669" y="849"/>
                </a:cubicBezTo>
                <a:cubicBezTo>
                  <a:pt x="2669" y="851"/>
                  <a:pt x="2669" y="853"/>
                  <a:pt x="2670" y="855"/>
                </a:cubicBezTo>
                <a:cubicBezTo>
                  <a:pt x="2670" y="856"/>
                  <a:pt x="2670" y="858"/>
                  <a:pt x="2670" y="859"/>
                </a:cubicBezTo>
                <a:cubicBezTo>
                  <a:pt x="2670" y="863"/>
                  <a:pt x="2669" y="865"/>
                  <a:pt x="2665" y="865"/>
                </a:cubicBezTo>
                <a:cubicBezTo>
                  <a:pt x="2665" y="865"/>
                  <a:pt x="2665" y="865"/>
                  <a:pt x="2663" y="865"/>
                </a:cubicBezTo>
                <a:cubicBezTo>
                  <a:pt x="2663" y="865"/>
                  <a:pt x="2663" y="865"/>
                  <a:pt x="2663" y="874"/>
                </a:cubicBezTo>
                <a:cubicBezTo>
                  <a:pt x="2663" y="874"/>
                  <a:pt x="2663" y="874"/>
                  <a:pt x="2667" y="874"/>
                </a:cubicBezTo>
                <a:cubicBezTo>
                  <a:pt x="2676" y="874"/>
                  <a:pt x="2681" y="871"/>
                  <a:pt x="2681" y="862"/>
                </a:cubicBezTo>
                <a:cubicBezTo>
                  <a:pt x="2681" y="859"/>
                  <a:pt x="2681" y="857"/>
                  <a:pt x="2681" y="855"/>
                </a:cubicBezTo>
                <a:cubicBezTo>
                  <a:pt x="2681" y="852"/>
                  <a:pt x="2681" y="850"/>
                  <a:pt x="2681" y="848"/>
                </a:cubicBezTo>
                <a:cubicBezTo>
                  <a:pt x="2681" y="845"/>
                  <a:pt x="2681" y="842"/>
                  <a:pt x="2687" y="842"/>
                </a:cubicBezTo>
                <a:close/>
                <a:moveTo>
                  <a:pt x="2808" y="874"/>
                </a:moveTo>
                <a:cubicBezTo>
                  <a:pt x="2801" y="874"/>
                  <a:pt x="2794" y="872"/>
                  <a:pt x="2790" y="866"/>
                </a:cubicBezTo>
                <a:cubicBezTo>
                  <a:pt x="2786" y="859"/>
                  <a:pt x="2784" y="850"/>
                  <a:pt x="2784" y="838"/>
                </a:cubicBezTo>
                <a:cubicBezTo>
                  <a:pt x="2784" y="825"/>
                  <a:pt x="2786" y="815"/>
                  <a:pt x="2790" y="808"/>
                </a:cubicBezTo>
                <a:cubicBezTo>
                  <a:pt x="2795" y="802"/>
                  <a:pt x="2801" y="798"/>
                  <a:pt x="2810" y="798"/>
                </a:cubicBezTo>
                <a:cubicBezTo>
                  <a:pt x="2826" y="798"/>
                  <a:pt x="2834" y="811"/>
                  <a:pt x="2834" y="836"/>
                </a:cubicBezTo>
                <a:cubicBezTo>
                  <a:pt x="2834" y="849"/>
                  <a:pt x="2832" y="858"/>
                  <a:pt x="2827" y="865"/>
                </a:cubicBezTo>
                <a:cubicBezTo>
                  <a:pt x="2823" y="872"/>
                  <a:pt x="2816" y="874"/>
                  <a:pt x="2808" y="874"/>
                </a:cubicBezTo>
                <a:close/>
                <a:moveTo>
                  <a:pt x="2809" y="808"/>
                </a:moveTo>
                <a:cubicBezTo>
                  <a:pt x="2800" y="808"/>
                  <a:pt x="2796" y="818"/>
                  <a:pt x="2796" y="838"/>
                </a:cubicBezTo>
                <a:cubicBezTo>
                  <a:pt x="2796" y="856"/>
                  <a:pt x="2800" y="865"/>
                  <a:pt x="2809" y="865"/>
                </a:cubicBezTo>
                <a:cubicBezTo>
                  <a:pt x="2817" y="865"/>
                  <a:pt x="2822" y="856"/>
                  <a:pt x="2822" y="837"/>
                </a:cubicBezTo>
                <a:cubicBezTo>
                  <a:pt x="2822" y="817"/>
                  <a:pt x="2817" y="808"/>
                  <a:pt x="2809" y="808"/>
                </a:cubicBezTo>
                <a:close/>
                <a:moveTo>
                  <a:pt x="2882" y="801"/>
                </a:moveTo>
                <a:cubicBezTo>
                  <a:pt x="2882" y="801"/>
                  <a:pt x="2882" y="801"/>
                  <a:pt x="2882" y="801"/>
                </a:cubicBezTo>
                <a:cubicBezTo>
                  <a:pt x="2877" y="801"/>
                  <a:pt x="2877" y="801"/>
                  <a:pt x="2877" y="801"/>
                </a:cubicBezTo>
                <a:cubicBezTo>
                  <a:pt x="2875" y="802"/>
                  <a:pt x="2873" y="804"/>
                  <a:pt x="2871" y="805"/>
                </a:cubicBezTo>
                <a:cubicBezTo>
                  <a:pt x="2869" y="806"/>
                  <a:pt x="2867" y="807"/>
                  <a:pt x="2866" y="808"/>
                </a:cubicBezTo>
                <a:cubicBezTo>
                  <a:pt x="2864" y="808"/>
                  <a:pt x="2862" y="809"/>
                  <a:pt x="2861" y="810"/>
                </a:cubicBezTo>
                <a:cubicBezTo>
                  <a:pt x="2859" y="810"/>
                  <a:pt x="2857" y="811"/>
                  <a:pt x="2855" y="812"/>
                </a:cubicBezTo>
                <a:cubicBezTo>
                  <a:pt x="2855" y="812"/>
                  <a:pt x="2855" y="812"/>
                  <a:pt x="2855" y="822"/>
                </a:cubicBezTo>
                <a:cubicBezTo>
                  <a:pt x="2858" y="821"/>
                  <a:pt x="2861" y="820"/>
                  <a:pt x="2863" y="819"/>
                </a:cubicBezTo>
                <a:cubicBezTo>
                  <a:pt x="2866" y="818"/>
                  <a:pt x="2868" y="817"/>
                  <a:pt x="2870" y="816"/>
                </a:cubicBezTo>
                <a:cubicBezTo>
                  <a:pt x="2870" y="816"/>
                  <a:pt x="2870" y="816"/>
                  <a:pt x="2870" y="874"/>
                </a:cubicBezTo>
                <a:cubicBezTo>
                  <a:pt x="2870" y="874"/>
                  <a:pt x="2870" y="874"/>
                  <a:pt x="2882" y="874"/>
                </a:cubicBezTo>
                <a:cubicBezTo>
                  <a:pt x="2882" y="874"/>
                  <a:pt x="2882" y="874"/>
                  <a:pt x="2882" y="801"/>
                </a:cubicBezTo>
                <a:close/>
                <a:moveTo>
                  <a:pt x="2714" y="874"/>
                </a:moveTo>
                <a:cubicBezTo>
                  <a:pt x="2717" y="855"/>
                  <a:pt x="2717" y="855"/>
                  <a:pt x="2717" y="855"/>
                </a:cubicBezTo>
                <a:cubicBezTo>
                  <a:pt x="2708" y="855"/>
                  <a:pt x="2708" y="855"/>
                  <a:pt x="2708" y="855"/>
                </a:cubicBezTo>
                <a:cubicBezTo>
                  <a:pt x="2708" y="843"/>
                  <a:pt x="2708" y="843"/>
                  <a:pt x="2708" y="843"/>
                </a:cubicBezTo>
                <a:cubicBezTo>
                  <a:pt x="2719" y="843"/>
                  <a:pt x="2719" y="843"/>
                  <a:pt x="2719" y="843"/>
                </a:cubicBezTo>
                <a:cubicBezTo>
                  <a:pt x="2720" y="832"/>
                  <a:pt x="2720" y="832"/>
                  <a:pt x="2720" y="832"/>
                </a:cubicBezTo>
                <a:cubicBezTo>
                  <a:pt x="2711" y="832"/>
                  <a:pt x="2711" y="832"/>
                  <a:pt x="2711" y="832"/>
                </a:cubicBezTo>
                <a:cubicBezTo>
                  <a:pt x="2711" y="820"/>
                  <a:pt x="2711" y="820"/>
                  <a:pt x="2711" y="820"/>
                </a:cubicBezTo>
                <a:cubicBezTo>
                  <a:pt x="2722" y="820"/>
                  <a:pt x="2722" y="820"/>
                  <a:pt x="2722" y="820"/>
                </a:cubicBezTo>
                <a:cubicBezTo>
                  <a:pt x="2725" y="802"/>
                  <a:pt x="2725" y="802"/>
                  <a:pt x="2725" y="802"/>
                </a:cubicBezTo>
                <a:cubicBezTo>
                  <a:pt x="2736" y="802"/>
                  <a:pt x="2736" y="802"/>
                  <a:pt x="2736" y="802"/>
                </a:cubicBezTo>
                <a:cubicBezTo>
                  <a:pt x="2733" y="820"/>
                  <a:pt x="2733" y="820"/>
                  <a:pt x="2733" y="820"/>
                </a:cubicBezTo>
                <a:cubicBezTo>
                  <a:pt x="2743" y="820"/>
                  <a:pt x="2743" y="820"/>
                  <a:pt x="2743" y="820"/>
                </a:cubicBezTo>
                <a:cubicBezTo>
                  <a:pt x="2746" y="802"/>
                  <a:pt x="2746" y="802"/>
                  <a:pt x="2746" y="802"/>
                </a:cubicBezTo>
                <a:cubicBezTo>
                  <a:pt x="2757" y="802"/>
                  <a:pt x="2757" y="802"/>
                  <a:pt x="2757" y="802"/>
                </a:cubicBezTo>
                <a:cubicBezTo>
                  <a:pt x="2754" y="820"/>
                  <a:pt x="2754" y="820"/>
                  <a:pt x="2754" y="820"/>
                </a:cubicBezTo>
                <a:cubicBezTo>
                  <a:pt x="2763" y="820"/>
                  <a:pt x="2763" y="820"/>
                  <a:pt x="2763" y="820"/>
                </a:cubicBezTo>
                <a:cubicBezTo>
                  <a:pt x="2763" y="832"/>
                  <a:pt x="2763" y="832"/>
                  <a:pt x="2763" y="832"/>
                </a:cubicBezTo>
                <a:cubicBezTo>
                  <a:pt x="2753" y="832"/>
                  <a:pt x="2753" y="832"/>
                  <a:pt x="2753" y="832"/>
                </a:cubicBezTo>
                <a:cubicBezTo>
                  <a:pt x="2751" y="843"/>
                  <a:pt x="2751" y="843"/>
                  <a:pt x="2751" y="843"/>
                </a:cubicBezTo>
                <a:cubicBezTo>
                  <a:pt x="2760" y="843"/>
                  <a:pt x="2760" y="843"/>
                  <a:pt x="2760" y="843"/>
                </a:cubicBezTo>
                <a:cubicBezTo>
                  <a:pt x="2760" y="855"/>
                  <a:pt x="2760" y="855"/>
                  <a:pt x="2760" y="855"/>
                </a:cubicBezTo>
                <a:cubicBezTo>
                  <a:pt x="2749" y="855"/>
                  <a:pt x="2749" y="855"/>
                  <a:pt x="2749" y="855"/>
                </a:cubicBezTo>
                <a:cubicBezTo>
                  <a:pt x="2746" y="874"/>
                  <a:pt x="2746" y="874"/>
                  <a:pt x="2746" y="874"/>
                </a:cubicBezTo>
                <a:cubicBezTo>
                  <a:pt x="2735" y="874"/>
                  <a:pt x="2735" y="874"/>
                  <a:pt x="2735" y="874"/>
                </a:cubicBezTo>
                <a:cubicBezTo>
                  <a:pt x="2738" y="855"/>
                  <a:pt x="2738" y="855"/>
                  <a:pt x="2738" y="855"/>
                </a:cubicBezTo>
                <a:cubicBezTo>
                  <a:pt x="2728" y="855"/>
                  <a:pt x="2728" y="855"/>
                  <a:pt x="2728" y="855"/>
                </a:cubicBezTo>
                <a:cubicBezTo>
                  <a:pt x="2725" y="874"/>
                  <a:pt x="2725" y="874"/>
                  <a:pt x="2725" y="874"/>
                </a:cubicBezTo>
                <a:cubicBezTo>
                  <a:pt x="2714" y="874"/>
                  <a:pt x="2714" y="874"/>
                  <a:pt x="2714" y="874"/>
                </a:cubicBezTo>
                <a:cubicBezTo>
                  <a:pt x="2714" y="874"/>
                  <a:pt x="2714" y="874"/>
                  <a:pt x="2714" y="874"/>
                </a:cubicBezTo>
                <a:close/>
                <a:moveTo>
                  <a:pt x="2740" y="843"/>
                </a:moveTo>
                <a:cubicBezTo>
                  <a:pt x="2741" y="832"/>
                  <a:pt x="2741" y="832"/>
                  <a:pt x="2741" y="832"/>
                </a:cubicBezTo>
                <a:cubicBezTo>
                  <a:pt x="2731" y="832"/>
                  <a:pt x="2731" y="832"/>
                  <a:pt x="2731" y="832"/>
                </a:cubicBezTo>
                <a:cubicBezTo>
                  <a:pt x="2730" y="843"/>
                  <a:pt x="2730" y="843"/>
                  <a:pt x="2730" y="843"/>
                </a:cubicBezTo>
                <a:cubicBezTo>
                  <a:pt x="2740" y="843"/>
                  <a:pt x="2740" y="843"/>
                  <a:pt x="2740" y="843"/>
                </a:cubicBezTo>
                <a:cubicBezTo>
                  <a:pt x="2740" y="843"/>
                  <a:pt x="2740" y="843"/>
                  <a:pt x="2740" y="843"/>
                </a:cubicBezTo>
                <a:close/>
                <a:moveTo>
                  <a:pt x="2258" y="801"/>
                </a:moveTo>
                <a:cubicBezTo>
                  <a:pt x="2258" y="801"/>
                  <a:pt x="2258" y="801"/>
                  <a:pt x="2258" y="801"/>
                </a:cubicBezTo>
                <a:cubicBezTo>
                  <a:pt x="2253" y="801"/>
                  <a:pt x="2253" y="801"/>
                  <a:pt x="2253" y="801"/>
                </a:cubicBezTo>
                <a:cubicBezTo>
                  <a:pt x="2250" y="802"/>
                  <a:pt x="2249" y="804"/>
                  <a:pt x="2247" y="805"/>
                </a:cubicBezTo>
                <a:cubicBezTo>
                  <a:pt x="2245" y="806"/>
                  <a:pt x="2244" y="807"/>
                  <a:pt x="2242" y="808"/>
                </a:cubicBezTo>
                <a:cubicBezTo>
                  <a:pt x="2240" y="809"/>
                  <a:pt x="2238" y="810"/>
                  <a:pt x="2236" y="810"/>
                </a:cubicBezTo>
                <a:cubicBezTo>
                  <a:pt x="2234" y="811"/>
                  <a:pt x="2233" y="812"/>
                  <a:pt x="2230" y="812"/>
                </a:cubicBezTo>
                <a:cubicBezTo>
                  <a:pt x="2230" y="812"/>
                  <a:pt x="2230" y="812"/>
                  <a:pt x="2230" y="822"/>
                </a:cubicBezTo>
                <a:cubicBezTo>
                  <a:pt x="2233" y="821"/>
                  <a:pt x="2236" y="821"/>
                  <a:pt x="2239" y="819"/>
                </a:cubicBezTo>
                <a:cubicBezTo>
                  <a:pt x="2242" y="818"/>
                  <a:pt x="2244" y="817"/>
                  <a:pt x="2246" y="816"/>
                </a:cubicBezTo>
                <a:cubicBezTo>
                  <a:pt x="2246" y="816"/>
                  <a:pt x="2246" y="816"/>
                  <a:pt x="2246" y="874"/>
                </a:cubicBezTo>
                <a:cubicBezTo>
                  <a:pt x="2246" y="874"/>
                  <a:pt x="2246" y="874"/>
                  <a:pt x="2258" y="874"/>
                </a:cubicBezTo>
                <a:cubicBezTo>
                  <a:pt x="2258" y="874"/>
                  <a:pt x="2258" y="874"/>
                  <a:pt x="2258" y="801"/>
                </a:cubicBezTo>
                <a:close/>
                <a:moveTo>
                  <a:pt x="2305" y="801"/>
                </a:moveTo>
                <a:cubicBezTo>
                  <a:pt x="2305" y="801"/>
                  <a:pt x="2305" y="801"/>
                  <a:pt x="2305" y="801"/>
                </a:cubicBezTo>
                <a:cubicBezTo>
                  <a:pt x="2300" y="801"/>
                  <a:pt x="2300" y="801"/>
                  <a:pt x="2300" y="801"/>
                </a:cubicBezTo>
                <a:cubicBezTo>
                  <a:pt x="2298" y="802"/>
                  <a:pt x="2297" y="804"/>
                  <a:pt x="2294" y="805"/>
                </a:cubicBezTo>
                <a:cubicBezTo>
                  <a:pt x="2293" y="806"/>
                  <a:pt x="2291" y="807"/>
                  <a:pt x="2289" y="808"/>
                </a:cubicBezTo>
                <a:cubicBezTo>
                  <a:pt x="2288" y="809"/>
                  <a:pt x="2286" y="810"/>
                  <a:pt x="2284" y="810"/>
                </a:cubicBezTo>
                <a:cubicBezTo>
                  <a:pt x="2282" y="811"/>
                  <a:pt x="2281" y="812"/>
                  <a:pt x="2278" y="812"/>
                </a:cubicBezTo>
                <a:cubicBezTo>
                  <a:pt x="2278" y="812"/>
                  <a:pt x="2278" y="812"/>
                  <a:pt x="2278" y="822"/>
                </a:cubicBezTo>
                <a:cubicBezTo>
                  <a:pt x="2281" y="821"/>
                  <a:pt x="2284" y="821"/>
                  <a:pt x="2286" y="819"/>
                </a:cubicBezTo>
                <a:cubicBezTo>
                  <a:pt x="2289" y="818"/>
                  <a:pt x="2291" y="817"/>
                  <a:pt x="2294" y="816"/>
                </a:cubicBezTo>
                <a:cubicBezTo>
                  <a:pt x="2294" y="816"/>
                  <a:pt x="2294" y="816"/>
                  <a:pt x="2294" y="874"/>
                </a:cubicBezTo>
                <a:cubicBezTo>
                  <a:pt x="2294" y="874"/>
                  <a:pt x="2294" y="874"/>
                  <a:pt x="2305" y="874"/>
                </a:cubicBezTo>
                <a:cubicBezTo>
                  <a:pt x="2305" y="874"/>
                  <a:pt x="2305" y="874"/>
                  <a:pt x="2305" y="801"/>
                </a:cubicBezTo>
                <a:close/>
                <a:moveTo>
                  <a:pt x="2352" y="801"/>
                </a:moveTo>
                <a:cubicBezTo>
                  <a:pt x="2352" y="801"/>
                  <a:pt x="2352" y="801"/>
                  <a:pt x="2352" y="801"/>
                </a:cubicBezTo>
                <a:cubicBezTo>
                  <a:pt x="2348" y="801"/>
                  <a:pt x="2348" y="801"/>
                  <a:pt x="2348" y="801"/>
                </a:cubicBezTo>
                <a:cubicBezTo>
                  <a:pt x="2345" y="802"/>
                  <a:pt x="2344" y="804"/>
                  <a:pt x="2342" y="805"/>
                </a:cubicBezTo>
                <a:cubicBezTo>
                  <a:pt x="2340" y="806"/>
                  <a:pt x="2338" y="807"/>
                  <a:pt x="2337" y="808"/>
                </a:cubicBezTo>
                <a:cubicBezTo>
                  <a:pt x="2335" y="808"/>
                  <a:pt x="2333" y="809"/>
                  <a:pt x="2331" y="810"/>
                </a:cubicBezTo>
                <a:cubicBezTo>
                  <a:pt x="2330" y="810"/>
                  <a:pt x="2327" y="811"/>
                  <a:pt x="2326" y="812"/>
                </a:cubicBezTo>
                <a:cubicBezTo>
                  <a:pt x="2326" y="812"/>
                  <a:pt x="2326" y="812"/>
                  <a:pt x="2326" y="822"/>
                </a:cubicBezTo>
                <a:cubicBezTo>
                  <a:pt x="2329" y="821"/>
                  <a:pt x="2332" y="820"/>
                  <a:pt x="2334" y="819"/>
                </a:cubicBezTo>
                <a:cubicBezTo>
                  <a:pt x="2336" y="818"/>
                  <a:pt x="2339" y="817"/>
                  <a:pt x="2340" y="816"/>
                </a:cubicBezTo>
                <a:cubicBezTo>
                  <a:pt x="2340" y="816"/>
                  <a:pt x="2340" y="816"/>
                  <a:pt x="2340" y="874"/>
                </a:cubicBezTo>
                <a:cubicBezTo>
                  <a:pt x="2340" y="874"/>
                  <a:pt x="2340" y="874"/>
                  <a:pt x="2352" y="874"/>
                </a:cubicBezTo>
                <a:cubicBezTo>
                  <a:pt x="2352" y="874"/>
                  <a:pt x="2352" y="874"/>
                  <a:pt x="2352" y="801"/>
                </a:cubicBezTo>
                <a:close/>
                <a:moveTo>
                  <a:pt x="2559" y="705"/>
                </a:moveTo>
                <a:cubicBezTo>
                  <a:pt x="2559" y="705"/>
                  <a:pt x="2559" y="705"/>
                  <a:pt x="2559" y="705"/>
                </a:cubicBezTo>
                <a:cubicBezTo>
                  <a:pt x="2554" y="705"/>
                  <a:pt x="2554" y="705"/>
                  <a:pt x="2554" y="705"/>
                </a:cubicBezTo>
                <a:cubicBezTo>
                  <a:pt x="2552" y="706"/>
                  <a:pt x="2550" y="708"/>
                  <a:pt x="2548" y="709"/>
                </a:cubicBezTo>
                <a:cubicBezTo>
                  <a:pt x="2547" y="710"/>
                  <a:pt x="2544" y="711"/>
                  <a:pt x="2543" y="712"/>
                </a:cubicBezTo>
                <a:cubicBezTo>
                  <a:pt x="2541" y="712"/>
                  <a:pt x="2539" y="713"/>
                  <a:pt x="2538" y="714"/>
                </a:cubicBezTo>
                <a:cubicBezTo>
                  <a:pt x="2536" y="714"/>
                  <a:pt x="2534" y="715"/>
                  <a:pt x="2532" y="716"/>
                </a:cubicBezTo>
                <a:cubicBezTo>
                  <a:pt x="2532" y="716"/>
                  <a:pt x="2532" y="716"/>
                  <a:pt x="2532" y="726"/>
                </a:cubicBezTo>
                <a:cubicBezTo>
                  <a:pt x="2535" y="725"/>
                  <a:pt x="2538" y="724"/>
                  <a:pt x="2540" y="723"/>
                </a:cubicBezTo>
                <a:cubicBezTo>
                  <a:pt x="2543" y="722"/>
                  <a:pt x="2545" y="721"/>
                  <a:pt x="2547" y="720"/>
                </a:cubicBezTo>
                <a:cubicBezTo>
                  <a:pt x="2547" y="720"/>
                  <a:pt x="2547" y="720"/>
                  <a:pt x="2547" y="778"/>
                </a:cubicBezTo>
                <a:cubicBezTo>
                  <a:pt x="2547" y="778"/>
                  <a:pt x="2547" y="778"/>
                  <a:pt x="2559" y="778"/>
                </a:cubicBezTo>
                <a:cubicBezTo>
                  <a:pt x="2559" y="778"/>
                  <a:pt x="2559" y="778"/>
                  <a:pt x="2559" y="705"/>
                </a:cubicBezTo>
                <a:close/>
                <a:moveTo>
                  <a:pt x="2605" y="705"/>
                </a:moveTo>
                <a:cubicBezTo>
                  <a:pt x="2605" y="705"/>
                  <a:pt x="2605" y="705"/>
                  <a:pt x="2605" y="705"/>
                </a:cubicBezTo>
                <a:cubicBezTo>
                  <a:pt x="2600" y="705"/>
                  <a:pt x="2600" y="705"/>
                  <a:pt x="2600" y="705"/>
                </a:cubicBezTo>
                <a:cubicBezTo>
                  <a:pt x="2598" y="706"/>
                  <a:pt x="2597" y="708"/>
                  <a:pt x="2595" y="709"/>
                </a:cubicBezTo>
                <a:cubicBezTo>
                  <a:pt x="2593" y="710"/>
                  <a:pt x="2591" y="711"/>
                  <a:pt x="2590" y="712"/>
                </a:cubicBezTo>
                <a:cubicBezTo>
                  <a:pt x="2588" y="713"/>
                  <a:pt x="2586" y="714"/>
                  <a:pt x="2585" y="714"/>
                </a:cubicBezTo>
                <a:cubicBezTo>
                  <a:pt x="2582" y="715"/>
                  <a:pt x="2581" y="716"/>
                  <a:pt x="2579" y="716"/>
                </a:cubicBezTo>
                <a:cubicBezTo>
                  <a:pt x="2579" y="716"/>
                  <a:pt x="2579" y="716"/>
                  <a:pt x="2579" y="726"/>
                </a:cubicBezTo>
                <a:cubicBezTo>
                  <a:pt x="2582" y="725"/>
                  <a:pt x="2585" y="725"/>
                  <a:pt x="2587" y="723"/>
                </a:cubicBezTo>
                <a:cubicBezTo>
                  <a:pt x="2590" y="722"/>
                  <a:pt x="2592" y="721"/>
                  <a:pt x="2594" y="720"/>
                </a:cubicBezTo>
                <a:cubicBezTo>
                  <a:pt x="2594" y="720"/>
                  <a:pt x="2594" y="720"/>
                  <a:pt x="2594" y="778"/>
                </a:cubicBezTo>
                <a:cubicBezTo>
                  <a:pt x="2594" y="778"/>
                  <a:pt x="2594" y="778"/>
                  <a:pt x="2605" y="778"/>
                </a:cubicBezTo>
                <a:cubicBezTo>
                  <a:pt x="2605" y="778"/>
                  <a:pt x="2605" y="778"/>
                  <a:pt x="2605" y="705"/>
                </a:cubicBezTo>
                <a:close/>
                <a:moveTo>
                  <a:pt x="2651" y="705"/>
                </a:moveTo>
                <a:cubicBezTo>
                  <a:pt x="2651" y="705"/>
                  <a:pt x="2651" y="705"/>
                  <a:pt x="2651" y="705"/>
                </a:cubicBezTo>
                <a:cubicBezTo>
                  <a:pt x="2647" y="705"/>
                  <a:pt x="2647" y="705"/>
                  <a:pt x="2647" y="705"/>
                </a:cubicBezTo>
                <a:cubicBezTo>
                  <a:pt x="2645" y="706"/>
                  <a:pt x="2643" y="708"/>
                  <a:pt x="2641" y="709"/>
                </a:cubicBezTo>
                <a:cubicBezTo>
                  <a:pt x="2640" y="710"/>
                  <a:pt x="2638" y="711"/>
                  <a:pt x="2636" y="712"/>
                </a:cubicBezTo>
                <a:cubicBezTo>
                  <a:pt x="2634" y="713"/>
                  <a:pt x="2633" y="714"/>
                  <a:pt x="2630" y="714"/>
                </a:cubicBezTo>
                <a:cubicBezTo>
                  <a:pt x="2629" y="715"/>
                  <a:pt x="2627" y="716"/>
                  <a:pt x="2625" y="716"/>
                </a:cubicBezTo>
                <a:cubicBezTo>
                  <a:pt x="2625" y="716"/>
                  <a:pt x="2625" y="716"/>
                  <a:pt x="2625" y="726"/>
                </a:cubicBezTo>
                <a:cubicBezTo>
                  <a:pt x="2628" y="725"/>
                  <a:pt x="2631" y="725"/>
                  <a:pt x="2633" y="723"/>
                </a:cubicBezTo>
                <a:cubicBezTo>
                  <a:pt x="2636" y="722"/>
                  <a:pt x="2638" y="721"/>
                  <a:pt x="2640" y="720"/>
                </a:cubicBezTo>
                <a:cubicBezTo>
                  <a:pt x="2640" y="720"/>
                  <a:pt x="2640" y="720"/>
                  <a:pt x="2640" y="778"/>
                </a:cubicBezTo>
                <a:cubicBezTo>
                  <a:pt x="2640" y="778"/>
                  <a:pt x="2640" y="778"/>
                  <a:pt x="2651" y="778"/>
                </a:cubicBezTo>
                <a:cubicBezTo>
                  <a:pt x="2651" y="778"/>
                  <a:pt x="2651" y="778"/>
                  <a:pt x="2651" y="705"/>
                </a:cubicBezTo>
                <a:close/>
                <a:moveTo>
                  <a:pt x="2698" y="705"/>
                </a:moveTo>
                <a:cubicBezTo>
                  <a:pt x="2698" y="705"/>
                  <a:pt x="2698" y="705"/>
                  <a:pt x="2698" y="705"/>
                </a:cubicBezTo>
                <a:cubicBezTo>
                  <a:pt x="2693" y="705"/>
                  <a:pt x="2693" y="705"/>
                  <a:pt x="2693" y="705"/>
                </a:cubicBezTo>
                <a:cubicBezTo>
                  <a:pt x="2691" y="706"/>
                  <a:pt x="2690" y="708"/>
                  <a:pt x="2687" y="709"/>
                </a:cubicBezTo>
                <a:cubicBezTo>
                  <a:pt x="2686" y="710"/>
                  <a:pt x="2684" y="711"/>
                  <a:pt x="2682" y="712"/>
                </a:cubicBezTo>
                <a:cubicBezTo>
                  <a:pt x="2681" y="713"/>
                  <a:pt x="2678" y="714"/>
                  <a:pt x="2677" y="714"/>
                </a:cubicBezTo>
                <a:cubicBezTo>
                  <a:pt x="2675" y="715"/>
                  <a:pt x="2673" y="716"/>
                  <a:pt x="2671" y="716"/>
                </a:cubicBezTo>
                <a:cubicBezTo>
                  <a:pt x="2671" y="716"/>
                  <a:pt x="2671" y="716"/>
                  <a:pt x="2671" y="726"/>
                </a:cubicBezTo>
                <a:cubicBezTo>
                  <a:pt x="2674" y="725"/>
                  <a:pt x="2677" y="725"/>
                  <a:pt x="2679" y="723"/>
                </a:cubicBezTo>
                <a:cubicBezTo>
                  <a:pt x="2682" y="722"/>
                  <a:pt x="2684" y="721"/>
                  <a:pt x="2687" y="720"/>
                </a:cubicBezTo>
                <a:cubicBezTo>
                  <a:pt x="2687" y="720"/>
                  <a:pt x="2687" y="720"/>
                  <a:pt x="2687" y="778"/>
                </a:cubicBezTo>
                <a:cubicBezTo>
                  <a:pt x="2687" y="778"/>
                  <a:pt x="2687" y="778"/>
                  <a:pt x="2698" y="778"/>
                </a:cubicBezTo>
                <a:cubicBezTo>
                  <a:pt x="2698" y="778"/>
                  <a:pt x="2698" y="778"/>
                  <a:pt x="2698" y="705"/>
                </a:cubicBezTo>
                <a:close/>
                <a:moveTo>
                  <a:pt x="2820" y="705"/>
                </a:moveTo>
                <a:cubicBezTo>
                  <a:pt x="2820" y="705"/>
                  <a:pt x="2820" y="705"/>
                  <a:pt x="2820" y="705"/>
                </a:cubicBezTo>
                <a:cubicBezTo>
                  <a:pt x="2815" y="705"/>
                  <a:pt x="2815" y="705"/>
                  <a:pt x="2815" y="705"/>
                </a:cubicBezTo>
                <a:cubicBezTo>
                  <a:pt x="2813" y="706"/>
                  <a:pt x="2811" y="708"/>
                  <a:pt x="2809" y="709"/>
                </a:cubicBezTo>
                <a:cubicBezTo>
                  <a:pt x="2808" y="710"/>
                  <a:pt x="2806" y="711"/>
                  <a:pt x="2804" y="712"/>
                </a:cubicBezTo>
                <a:cubicBezTo>
                  <a:pt x="2802" y="713"/>
                  <a:pt x="2800" y="714"/>
                  <a:pt x="2799" y="714"/>
                </a:cubicBezTo>
                <a:cubicBezTo>
                  <a:pt x="2797" y="715"/>
                  <a:pt x="2795" y="716"/>
                  <a:pt x="2793" y="716"/>
                </a:cubicBezTo>
                <a:cubicBezTo>
                  <a:pt x="2793" y="716"/>
                  <a:pt x="2793" y="716"/>
                  <a:pt x="2793" y="726"/>
                </a:cubicBezTo>
                <a:cubicBezTo>
                  <a:pt x="2796" y="725"/>
                  <a:pt x="2799" y="725"/>
                  <a:pt x="2802" y="723"/>
                </a:cubicBezTo>
                <a:cubicBezTo>
                  <a:pt x="2804" y="722"/>
                  <a:pt x="2806" y="721"/>
                  <a:pt x="2808" y="720"/>
                </a:cubicBezTo>
                <a:cubicBezTo>
                  <a:pt x="2808" y="720"/>
                  <a:pt x="2808" y="720"/>
                  <a:pt x="2808" y="778"/>
                </a:cubicBezTo>
                <a:cubicBezTo>
                  <a:pt x="2808" y="778"/>
                  <a:pt x="2808" y="778"/>
                  <a:pt x="2820" y="778"/>
                </a:cubicBezTo>
                <a:cubicBezTo>
                  <a:pt x="2820" y="778"/>
                  <a:pt x="2820" y="778"/>
                  <a:pt x="2820" y="705"/>
                </a:cubicBezTo>
                <a:close/>
                <a:moveTo>
                  <a:pt x="2867" y="705"/>
                </a:moveTo>
                <a:cubicBezTo>
                  <a:pt x="2867" y="705"/>
                  <a:pt x="2867" y="705"/>
                  <a:pt x="2867" y="705"/>
                </a:cubicBezTo>
                <a:cubicBezTo>
                  <a:pt x="2862" y="705"/>
                  <a:pt x="2862" y="705"/>
                  <a:pt x="2862" y="705"/>
                </a:cubicBezTo>
                <a:cubicBezTo>
                  <a:pt x="2860" y="706"/>
                  <a:pt x="2858" y="708"/>
                  <a:pt x="2856" y="709"/>
                </a:cubicBezTo>
                <a:cubicBezTo>
                  <a:pt x="2855" y="710"/>
                  <a:pt x="2852" y="711"/>
                  <a:pt x="2851" y="712"/>
                </a:cubicBezTo>
                <a:cubicBezTo>
                  <a:pt x="2849" y="713"/>
                  <a:pt x="2847" y="714"/>
                  <a:pt x="2846" y="714"/>
                </a:cubicBezTo>
                <a:cubicBezTo>
                  <a:pt x="2844" y="715"/>
                  <a:pt x="2842" y="716"/>
                  <a:pt x="2840" y="716"/>
                </a:cubicBezTo>
                <a:cubicBezTo>
                  <a:pt x="2840" y="716"/>
                  <a:pt x="2840" y="716"/>
                  <a:pt x="2840" y="726"/>
                </a:cubicBezTo>
                <a:cubicBezTo>
                  <a:pt x="2843" y="725"/>
                  <a:pt x="2846" y="725"/>
                  <a:pt x="2848" y="723"/>
                </a:cubicBezTo>
                <a:cubicBezTo>
                  <a:pt x="2851" y="722"/>
                  <a:pt x="2853" y="721"/>
                  <a:pt x="2855" y="720"/>
                </a:cubicBezTo>
                <a:cubicBezTo>
                  <a:pt x="2855" y="720"/>
                  <a:pt x="2855" y="720"/>
                  <a:pt x="2855" y="778"/>
                </a:cubicBezTo>
                <a:cubicBezTo>
                  <a:pt x="2855" y="778"/>
                  <a:pt x="2855" y="778"/>
                  <a:pt x="2867" y="778"/>
                </a:cubicBezTo>
                <a:cubicBezTo>
                  <a:pt x="2867" y="778"/>
                  <a:pt x="2867" y="778"/>
                  <a:pt x="2867" y="705"/>
                </a:cubicBezTo>
                <a:close/>
                <a:moveTo>
                  <a:pt x="2718" y="737"/>
                </a:moveTo>
                <a:cubicBezTo>
                  <a:pt x="2718" y="737"/>
                  <a:pt x="2718" y="737"/>
                  <a:pt x="2718" y="737"/>
                </a:cubicBezTo>
                <a:cubicBezTo>
                  <a:pt x="2718" y="746"/>
                  <a:pt x="2718" y="746"/>
                  <a:pt x="2718" y="746"/>
                </a:cubicBezTo>
                <a:cubicBezTo>
                  <a:pt x="2724" y="746"/>
                  <a:pt x="2725" y="749"/>
                  <a:pt x="2725" y="752"/>
                </a:cubicBezTo>
                <a:cubicBezTo>
                  <a:pt x="2725" y="754"/>
                  <a:pt x="2725" y="756"/>
                  <a:pt x="2725" y="759"/>
                </a:cubicBezTo>
                <a:cubicBezTo>
                  <a:pt x="2724" y="761"/>
                  <a:pt x="2724" y="763"/>
                  <a:pt x="2724" y="766"/>
                </a:cubicBezTo>
                <a:cubicBezTo>
                  <a:pt x="2724" y="775"/>
                  <a:pt x="2730" y="778"/>
                  <a:pt x="2738" y="778"/>
                </a:cubicBezTo>
                <a:cubicBezTo>
                  <a:pt x="2738" y="778"/>
                  <a:pt x="2738" y="778"/>
                  <a:pt x="2742" y="778"/>
                </a:cubicBezTo>
                <a:cubicBezTo>
                  <a:pt x="2742" y="778"/>
                  <a:pt x="2742" y="778"/>
                  <a:pt x="2742" y="769"/>
                </a:cubicBezTo>
                <a:cubicBezTo>
                  <a:pt x="2742" y="769"/>
                  <a:pt x="2742" y="769"/>
                  <a:pt x="2741" y="769"/>
                </a:cubicBezTo>
                <a:cubicBezTo>
                  <a:pt x="2737" y="769"/>
                  <a:pt x="2736" y="767"/>
                  <a:pt x="2736" y="763"/>
                </a:cubicBezTo>
                <a:cubicBezTo>
                  <a:pt x="2736" y="762"/>
                  <a:pt x="2736" y="760"/>
                  <a:pt x="2736" y="759"/>
                </a:cubicBezTo>
                <a:cubicBezTo>
                  <a:pt x="2736" y="757"/>
                  <a:pt x="2737" y="755"/>
                  <a:pt x="2737" y="753"/>
                </a:cubicBezTo>
                <a:cubicBezTo>
                  <a:pt x="2737" y="745"/>
                  <a:pt x="2734" y="743"/>
                  <a:pt x="2728" y="741"/>
                </a:cubicBezTo>
                <a:cubicBezTo>
                  <a:pt x="2728" y="741"/>
                  <a:pt x="2728" y="741"/>
                  <a:pt x="2728" y="741"/>
                </a:cubicBezTo>
                <a:cubicBezTo>
                  <a:pt x="2734" y="740"/>
                  <a:pt x="2737" y="738"/>
                  <a:pt x="2737" y="730"/>
                </a:cubicBezTo>
                <a:cubicBezTo>
                  <a:pt x="2737" y="728"/>
                  <a:pt x="2736" y="726"/>
                  <a:pt x="2736" y="724"/>
                </a:cubicBezTo>
                <a:cubicBezTo>
                  <a:pt x="2736" y="722"/>
                  <a:pt x="2736" y="720"/>
                  <a:pt x="2736" y="719"/>
                </a:cubicBezTo>
                <a:cubicBezTo>
                  <a:pt x="2736" y="716"/>
                  <a:pt x="2737" y="713"/>
                  <a:pt x="2741" y="713"/>
                </a:cubicBezTo>
                <a:cubicBezTo>
                  <a:pt x="2741" y="713"/>
                  <a:pt x="2741" y="713"/>
                  <a:pt x="2742" y="713"/>
                </a:cubicBezTo>
                <a:cubicBezTo>
                  <a:pt x="2742" y="713"/>
                  <a:pt x="2742" y="713"/>
                  <a:pt x="2742" y="704"/>
                </a:cubicBezTo>
                <a:cubicBezTo>
                  <a:pt x="2742" y="704"/>
                  <a:pt x="2742" y="704"/>
                  <a:pt x="2738" y="704"/>
                </a:cubicBezTo>
                <a:cubicBezTo>
                  <a:pt x="2730" y="704"/>
                  <a:pt x="2724" y="708"/>
                  <a:pt x="2724" y="717"/>
                </a:cubicBezTo>
                <a:cubicBezTo>
                  <a:pt x="2724" y="719"/>
                  <a:pt x="2724" y="722"/>
                  <a:pt x="2724" y="724"/>
                </a:cubicBezTo>
                <a:cubicBezTo>
                  <a:pt x="2725" y="726"/>
                  <a:pt x="2725" y="729"/>
                  <a:pt x="2725" y="731"/>
                </a:cubicBezTo>
                <a:cubicBezTo>
                  <a:pt x="2725" y="734"/>
                  <a:pt x="2724" y="737"/>
                  <a:pt x="2718" y="737"/>
                </a:cubicBezTo>
                <a:close/>
                <a:moveTo>
                  <a:pt x="2773" y="746"/>
                </a:moveTo>
                <a:cubicBezTo>
                  <a:pt x="2773" y="746"/>
                  <a:pt x="2773" y="746"/>
                  <a:pt x="2773" y="746"/>
                </a:cubicBezTo>
                <a:cubicBezTo>
                  <a:pt x="2773" y="737"/>
                  <a:pt x="2773" y="737"/>
                  <a:pt x="2773" y="737"/>
                </a:cubicBezTo>
                <a:cubicBezTo>
                  <a:pt x="2767" y="737"/>
                  <a:pt x="2767" y="734"/>
                  <a:pt x="2767" y="731"/>
                </a:cubicBezTo>
                <a:cubicBezTo>
                  <a:pt x="2767" y="729"/>
                  <a:pt x="2767" y="726"/>
                  <a:pt x="2767" y="724"/>
                </a:cubicBezTo>
                <a:cubicBezTo>
                  <a:pt x="2767" y="722"/>
                  <a:pt x="2767" y="719"/>
                  <a:pt x="2767" y="717"/>
                </a:cubicBezTo>
                <a:cubicBezTo>
                  <a:pt x="2767" y="708"/>
                  <a:pt x="2762" y="704"/>
                  <a:pt x="2753" y="704"/>
                </a:cubicBezTo>
                <a:cubicBezTo>
                  <a:pt x="2753" y="704"/>
                  <a:pt x="2753" y="704"/>
                  <a:pt x="2749" y="704"/>
                </a:cubicBezTo>
                <a:cubicBezTo>
                  <a:pt x="2749" y="704"/>
                  <a:pt x="2749" y="704"/>
                  <a:pt x="2749" y="713"/>
                </a:cubicBezTo>
                <a:cubicBezTo>
                  <a:pt x="2749" y="713"/>
                  <a:pt x="2749" y="713"/>
                  <a:pt x="2750" y="713"/>
                </a:cubicBezTo>
                <a:cubicBezTo>
                  <a:pt x="2754" y="713"/>
                  <a:pt x="2756" y="716"/>
                  <a:pt x="2756" y="719"/>
                </a:cubicBezTo>
                <a:cubicBezTo>
                  <a:pt x="2756" y="720"/>
                  <a:pt x="2755" y="722"/>
                  <a:pt x="2755" y="724"/>
                </a:cubicBezTo>
                <a:cubicBezTo>
                  <a:pt x="2755" y="726"/>
                  <a:pt x="2755" y="728"/>
                  <a:pt x="2755" y="730"/>
                </a:cubicBezTo>
                <a:cubicBezTo>
                  <a:pt x="2755" y="738"/>
                  <a:pt x="2757" y="740"/>
                  <a:pt x="2764" y="741"/>
                </a:cubicBezTo>
                <a:cubicBezTo>
                  <a:pt x="2764" y="741"/>
                  <a:pt x="2764" y="741"/>
                  <a:pt x="2764" y="741"/>
                </a:cubicBezTo>
                <a:cubicBezTo>
                  <a:pt x="2757" y="743"/>
                  <a:pt x="2755" y="745"/>
                  <a:pt x="2755" y="753"/>
                </a:cubicBezTo>
                <a:cubicBezTo>
                  <a:pt x="2755" y="755"/>
                  <a:pt x="2755" y="757"/>
                  <a:pt x="2755" y="759"/>
                </a:cubicBezTo>
                <a:cubicBezTo>
                  <a:pt x="2755" y="760"/>
                  <a:pt x="2756" y="762"/>
                  <a:pt x="2756" y="763"/>
                </a:cubicBezTo>
                <a:cubicBezTo>
                  <a:pt x="2756" y="767"/>
                  <a:pt x="2754" y="769"/>
                  <a:pt x="2750" y="769"/>
                </a:cubicBezTo>
                <a:cubicBezTo>
                  <a:pt x="2750" y="769"/>
                  <a:pt x="2750" y="769"/>
                  <a:pt x="2749" y="769"/>
                </a:cubicBezTo>
                <a:cubicBezTo>
                  <a:pt x="2749" y="769"/>
                  <a:pt x="2749" y="769"/>
                  <a:pt x="2749" y="778"/>
                </a:cubicBezTo>
                <a:cubicBezTo>
                  <a:pt x="2749" y="778"/>
                  <a:pt x="2749" y="778"/>
                  <a:pt x="2753" y="778"/>
                </a:cubicBezTo>
                <a:cubicBezTo>
                  <a:pt x="2762" y="778"/>
                  <a:pt x="2767" y="775"/>
                  <a:pt x="2767" y="766"/>
                </a:cubicBezTo>
                <a:cubicBezTo>
                  <a:pt x="2767" y="763"/>
                  <a:pt x="2767" y="761"/>
                  <a:pt x="2767" y="759"/>
                </a:cubicBezTo>
                <a:cubicBezTo>
                  <a:pt x="2767" y="756"/>
                  <a:pt x="2767" y="754"/>
                  <a:pt x="2767" y="752"/>
                </a:cubicBezTo>
                <a:cubicBezTo>
                  <a:pt x="2767" y="749"/>
                  <a:pt x="2767" y="746"/>
                  <a:pt x="2773" y="746"/>
                </a:cubicBezTo>
                <a:close/>
                <a:moveTo>
                  <a:pt x="2159" y="778"/>
                </a:moveTo>
                <a:cubicBezTo>
                  <a:pt x="2152" y="778"/>
                  <a:pt x="2145" y="776"/>
                  <a:pt x="2141" y="770"/>
                </a:cubicBezTo>
                <a:cubicBezTo>
                  <a:pt x="2137" y="763"/>
                  <a:pt x="2135" y="754"/>
                  <a:pt x="2135" y="742"/>
                </a:cubicBezTo>
                <a:cubicBezTo>
                  <a:pt x="2135" y="729"/>
                  <a:pt x="2137" y="719"/>
                  <a:pt x="2141" y="713"/>
                </a:cubicBezTo>
                <a:cubicBezTo>
                  <a:pt x="2146" y="706"/>
                  <a:pt x="2152" y="703"/>
                  <a:pt x="2161" y="703"/>
                </a:cubicBezTo>
                <a:cubicBezTo>
                  <a:pt x="2177" y="703"/>
                  <a:pt x="2185" y="715"/>
                  <a:pt x="2185" y="741"/>
                </a:cubicBezTo>
                <a:cubicBezTo>
                  <a:pt x="2185" y="753"/>
                  <a:pt x="2183" y="762"/>
                  <a:pt x="2178" y="769"/>
                </a:cubicBezTo>
                <a:cubicBezTo>
                  <a:pt x="2174" y="776"/>
                  <a:pt x="2167" y="778"/>
                  <a:pt x="2159" y="778"/>
                </a:cubicBezTo>
                <a:close/>
                <a:moveTo>
                  <a:pt x="2160" y="712"/>
                </a:moveTo>
                <a:cubicBezTo>
                  <a:pt x="2151" y="712"/>
                  <a:pt x="2147" y="722"/>
                  <a:pt x="2147" y="742"/>
                </a:cubicBezTo>
                <a:cubicBezTo>
                  <a:pt x="2147" y="760"/>
                  <a:pt x="2151" y="769"/>
                  <a:pt x="2160" y="769"/>
                </a:cubicBezTo>
                <a:cubicBezTo>
                  <a:pt x="2168" y="769"/>
                  <a:pt x="2173" y="760"/>
                  <a:pt x="2173" y="741"/>
                </a:cubicBezTo>
                <a:cubicBezTo>
                  <a:pt x="2173" y="722"/>
                  <a:pt x="2168" y="712"/>
                  <a:pt x="2160" y="712"/>
                </a:cubicBezTo>
                <a:close/>
                <a:moveTo>
                  <a:pt x="2230" y="778"/>
                </a:moveTo>
                <a:cubicBezTo>
                  <a:pt x="2222" y="778"/>
                  <a:pt x="2216" y="776"/>
                  <a:pt x="2212" y="770"/>
                </a:cubicBezTo>
                <a:cubicBezTo>
                  <a:pt x="2208" y="763"/>
                  <a:pt x="2205" y="754"/>
                  <a:pt x="2205" y="742"/>
                </a:cubicBezTo>
                <a:cubicBezTo>
                  <a:pt x="2205" y="729"/>
                  <a:pt x="2208" y="719"/>
                  <a:pt x="2212" y="713"/>
                </a:cubicBezTo>
                <a:cubicBezTo>
                  <a:pt x="2216" y="706"/>
                  <a:pt x="2223" y="703"/>
                  <a:pt x="2232" y="703"/>
                </a:cubicBezTo>
                <a:cubicBezTo>
                  <a:pt x="2248" y="703"/>
                  <a:pt x="2256" y="715"/>
                  <a:pt x="2256" y="741"/>
                </a:cubicBezTo>
                <a:cubicBezTo>
                  <a:pt x="2256" y="753"/>
                  <a:pt x="2254" y="762"/>
                  <a:pt x="2249" y="769"/>
                </a:cubicBezTo>
                <a:cubicBezTo>
                  <a:pt x="2244" y="776"/>
                  <a:pt x="2238" y="778"/>
                  <a:pt x="2230" y="778"/>
                </a:cubicBezTo>
                <a:close/>
                <a:moveTo>
                  <a:pt x="2231" y="712"/>
                </a:moveTo>
                <a:cubicBezTo>
                  <a:pt x="2222" y="712"/>
                  <a:pt x="2217" y="722"/>
                  <a:pt x="2217" y="742"/>
                </a:cubicBezTo>
                <a:cubicBezTo>
                  <a:pt x="2217" y="760"/>
                  <a:pt x="2222" y="769"/>
                  <a:pt x="2230" y="769"/>
                </a:cubicBezTo>
                <a:cubicBezTo>
                  <a:pt x="2239" y="769"/>
                  <a:pt x="2243" y="760"/>
                  <a:pt x="2243" y="741"/>
                </a:cubicBezTo>
                <a:cubicBezTo>
                  <a:pt x="2243" y="722"/>
                  <a:pt x="2239" y="712"/>
                  <a:pt x="2231" y="712"/>
                </a:cubicBezTo>
                <a:close/>
                <a:moveTo>
                  <a:pt x="2439" y="778"/>
                </a:moveTo>
                <a:cubicBezTo>
                  <a:pt x="2432" y="778"/>
                  <a:pt x="2426" y="776"/>
                  <a:pt x="2422" y="769"/>
                </a:cubicBezTo>
                <a:cubicBezTo>
                  <a:pt x="2417" y="763"/>
                  <a:pt x="2415" y="754"/>
                  <a:pt x="2415" y="742"/>
                </a:cubicBezTo>
                <a:cubicBezTo>
                  <a:pt x="2415" y="729"/>
                  <a:pt x="2417" y="719"/>
                  <a:pt x="2422" y="712"/>
                </a:cubicBezTo>
                <a:cubicBezTo>
                  <a:pt x="2426" y="706"/>
                  <a:pt x="2433" y="703"/>
                  <a:pt x="2442" y="703"/>
                </a:cubicBezTo>
                <a:cubicBezTo>
                  <a:pt x="2458" y="703"/>
                  <a:pt x="2466" y="715"/>
                  <a:pt x="2466" y="740"/>
                </a:cubicBezTo>
                <a:cubicBezTo>
                  <a:pt x="2466" y="753"/>
                  <a:pt x="2463" y="762"/>
                  <a:pt x="2459" y="769"/>
                </a:cubicBezTo>
                <a:cubicBezTo>
                  <a:pt x="2454" y="776"/>
                  <a:pt x="2448" y="778"/>
                  <a:pt x="2439" y="778"/>
                </a:cubicBezTo>
                <a:close/>
                <a:moveTo>
                  <a:pt x="2441" y="712"/>
                </a:moveTo>
                <a:cubicBezTo>
                  <a:pt x="2432" y="712"/>
                  <a:pt x="2428" y="722"/>
                  <a:pt x="2428" y="741"/>
                </a:cubicBezTo>
                <a:cubicBezTo>
                  <a:pt x="2428" y="759"/>
                  <a:pt x="2432" y="769"/>
                  <a:pt x="2441" y="769"/>
                </a:cubicBezTo>
                <a:cubicBezTo>
                  <a:pt x="2449" y="769"/>
                  <a:pt x="2453" y="759"/>
                  <a:pt x="2453" y="741"/>
                </a:cubicBezTo>
                <a:cubicBezTo>
                  <a:pt x="2453" y="722"/>
                  <a:pt x="2450" y="712"/>
                  <a:pt x="2441" y="712"/>
                </a:cubicBezTo>
                <a:close/>
                <a:moveTo>
                  <a:pt x="2512" y="705"/>
                </a:moveTo>
                <a:cubicBezTo>
                  <a:pt x="2512" y="705"/>
                  <a:pt x="2512" y="705"/>
                  <a:pt x="2512" y="705"/>
                </a:cubicBezTo>
                <a:cubicBezTo>
                  <a:pt x="2507" y="705"/>
                  <a:pt x="2507" y="705"/>
                  <a:pt x="2507" y="705"/>
                </a:cubicBezTo>
                <a:cubicBezTo>
                  <a:pt x="2505" y="706"/>
                  <a:pt x="2504" y="708"/>
                  <a:pt x="2501" y="709"/>
                </a:cubicBezTo>
                <a:cubicBezTo>
                  <a:pt x="2500" y="710"/>
                  <a:pt x="2498" y="711"/>
                  <a:pt x="2496" y="712"/>
                </a:cubicBezTo>
                <a:cubicBezTo>
                  <a:pt x="2495" y="712"/>
                  <a:pt x="2493" y="713"/>
                  <a:pt x="2491" y="714"/>
                </a:cubicBezTo>
                <a:cubicBezTo>
                  <a:pt x="2489" y="714"/>
                  <a:pt x="2488" y="715"/>
                  <a:pt x="2486" y="716"/>
                </a:cubicBezTo>
                <a:cubicBezTo>
                  <a:pt x="2486" y="716"/>
                  <a:pt x="2486" y="716"/>
                  <a:pt x="2486" y="726"/>
                </a:cubicBezTo>
                <a:cubicBezTo>
                  <a:pt x="2489" y="725"/>
                  <a:pt x="2491" y="724"/>
                  <a:pt x="2494" y="723"/>
                </a:cubicBezTo>
                <a:cubicBezTo>
                  <a:pt x="2496" y="722"/>
                  <a:pt x="2499" y="721"/>
                  <a:pt x="2501" y="720"/>
                </a:cubicBezTo>
                <a:cubicBezTo>
                  <a:pt x="2501" y="720"/>
                  <a:pt x="2501" y="720"/>
                  <a:pt x="2501" y="778"/>
                </a:cubicBezTo>
                <a:cubicBezTo>
                  <a:pt x="2501" y="778"/>
                  <a:pt x="2501" y="778"/>
                  <a:pt x="2512" y="778"/>
                </a:cubicBezTo>
                <a:cubicBezTo>
                  <a:pt x="2512" y="778"/>
                  <a:pt x="2512" y="778"/>
                  <a:pt x="2512" y="705"/>
                </a:cubicBezTo>
                <a:close/>
                <a:moveTo>
                  <a:pt x="2303" y="705"/>
                </a:moveTo>
                <a:cubicBezTo>
                  <a:pt x="2303" y="705"/>
                  <a:pt x="2303" y="705"/>
                  <a:pt x="2303" y="705"/>
                </a:cubicBezTo>
                <a:cubicBezTo>
                  <a:pt x="2298" y="705"/>
                  <a:pt x="2298" y="705"/>
                  <a:pt x="2298" y="705"/>
                </a:cubicBezTo>
                <a:cubicBezTo>
                  <a:pt x="2295" y="706"/>
                  <a:pt x="2294" y="708"/>
                  <a:pt x="2292" y="709"/>
                </a:cubicBezTo>
                <a:cubicBezTo>
                  <a:pt x="2290" y="710"/>
                  <a:pt x="2289" y="711"/>
                  <a:pt x="2287" y="712"/>
                </a:cubicBezTo>
                <a:cubicBezTo>
                  <a:pt x="2285" y="713"/>
                  <a:pt x="2283" y="714"/>
                  <a:pt x="2281" y="714"/>
                </a:cubicBezTo>
                <a:cubicBezTo>
                  <a:pt x="2279" y="715"/>
                  <a:pt x="2278" y="716"/>
                  <a:pt x="2276" y="716"/>
                </a:cubicBezTo>
                <a:cubicBezTo>
                  <a:pt x="2276" y="716"/>
                  <a:pt x="2276" y="716"/>
                  <a:pt x="2276" y="726"/>
                </a:cubicBezTo>
                <a:cubicBezTo>
                  <a:pt x="2278" y="725"/>
                  <a:pt x="2281" y="725"/>
                  <a:pt x="2284" y="723"/>
                </a:cubicBezTo>
                <a:cubicBezTo>
                  <a:pt x="2287" y="722"/>
                  <a:pt x="2289" y="721"/>
                  <a:pt x="2291" y="720"/>
                </a:cubicBezTo>
                <a:cubicBezTo>
                  <a:pt x="2291" y="720"/>
                  <a:pt x="2291" y="720"/>
                  <a:pt x="2291" y="778"/>
                </a:cubicBezTo>
                <a:cubicBezTo>
                  <a:pt x="2291" y="778"/>
                  <a:pt x="2291" y="778"/>
                  <a:pt x="2303" y="778"/>
                </a:cubicBezTo>
                <a:cubicBezTo>
                  <a:pt x="2303" y="778"/>
                  <a:pt x="2303" y="778"/>
                  <a:pt x="2303" y="705"/>
                </a:cubicBezTo>
                <a:close/>
                <a:moveTo>
                  <a:pt x="2349" y="705"/>
                </a:moveTo>
                <a:cubicBezTo>
                  <a:pt x="2349" y="705"/>
                  <a:pt x="2349" y="705"/>
                  <a:pt x="2349" y="705"/>
                </a:cubicBezTo>
                <a:cubicBezTo>
                  <a:pt x="2344" y="705"/>
                  <a:pt x="2344" y="705"/>
                  <a:pt x="2344" y="705"/>
                </a:cubicBezTo>
                <a:cubicBezTo>
                  <a:pt x="2342" y="706"/>
                  <a:pt x="2341" y="708"/>
                  <a:pt x="2339" y="709"/>
                </a:cubicBezTo>
                <a:cubicBezTo>
                  <a:pt x="2337" y="710"/>
                  <a:pt x="2335" y="711"/>
                  <a:pt x="2333" y="712"/>
                </a:cubicBezTo>
                <a:cubicBezTo>
                  <a:pt x="2332" y="713"/>
                  <a:pt x="2330" y="714"/>
                  <a:pt x="2328" y="714"/>
                </a:cubicBezTo>
                <a:cubicBezTo>
                  <a:pt x="2326" y="715"/>
                  <a:pt x="2325" y="716"/>
                  <a:pt x="2323" y="716"/>
                </a:cubicBezTo>
                <a:cubicBezTo>
                  <a:pt x="2323" y="716"/>
                  <a:pt x="2323" y="716"/>
                  <a:pt x="2323" y="726"/>
                </a:cubicBezTo>
                <a:cubicBezTo>
                  <a:pt x="2325" y="725"/>
                  <a:pt x="2328" y="725"/>
                  <a:pt x="2331" y="723"/>
                </a:cubicBezTo>
                <a:cubicBezTo>
                  <a:pt x="2333" y="722"/>
                  <a:pt x="2336" y="721"/>
                  <a:pt x="2338" y="720"/>
                </a:cubicBezTo>
                <a:cubicBezTo>
                  <a:pt x="2338" y="720"/>
                  <a:pt x="2338" y="720"/>
                  <a:pt x="2338" y="778"/>
                </a:cubicBezTo>
                <a:cubicBezTo>
                  <a:pt x="2338" y="778"/>
                  <a:pt x="2338" y="778"/>
                  <a:pt x="2349" y="778"/>
                </a:cubicBezTo>
                <a:cubicBezTo>
                  <a:pt x="2349" y="778"/>
                  <a:pt x="2349" y="778"/>
                  <a:pt x="2349" y="705"/>
                </a:cubicBezTo>
                <a:close/>
                <a:moveTo>
                  <a:pt x="2396" y="705"/>
                </a:moveTo>
                <a:cubicBezTo>
                  <a:pt x="2396" y="705"/>
                  <a:pt x="2396" y="705"/>
                  <a:pt x="2396" y="705"/>
                </a:cubicBezTo>
                <a:cubicBezTo>
                  <a:pt x="2391" y="705"/>
                  <a:pt x="2391" y="705"/>
                  <a:pt x="2391" y="705"/>
                </a:cubicBezTo>
                <a:cubicBezTo>
                  <a:pt x="2389" y="706"/>
                  <a:pt x="2388" y="708"/>
                  <a:pt x="2385" y="709"/>
                </a:cubicBezTo>
                <a:cubicBezTo>
                  <a:pt x="2384" y="710"/>
                  <a:pt x="2382" y="711"/>
                  <a:pt x="2380" y="712"/>
                </a:cubicBezTo>
                <a:cubicBezTo>
                  <a:pt x="2378" y="712"/>
                  <a:pt x="2377" y="713"/>
                  <a:pt x="2375" y="714"/>
                </a:cubicBezTo>
                <a:cubicBezTo>
                  <a:pt x="2373" y="714"/>
                  <a:pt x="2371" y="715"/>
                  <a:pt x="2370" y="716"/>
                </a:cubicBezTo>
                <a:cubicBezTo>
                  <a:pt x="2370" y="716"/>
                  <a:pt x="2370" y="716"/>
                  <a:pt x="2370" y="726"/>
                </a:cubicBezTo>
                <a:cubicBezTo>
                  <a:pt x="2372" y="725"/>
                  <a:pt x="2375" y="724"/>
                  <a:pt x="2378" y="723"/>
                </a:cubicBezTo>
                <a:cubicBezTo>
                  <a:pt x="2380" y="722"/>
                  <a:pt x="2383" y="721"/>
                  <a:pt x="2384" y="720"/>
                </a:cubicBezTo>
                <a:cubicBezTo>
                  <a:pt x="2384" y="720"/>
                  <a:pt x="2384" y="720"/>
                  <a:pt x="2384" y="778"/>
                </a:cubicBezTo>
                <a:cubicBezTo>
                  <a:pt x="2384" y="778"/>
                  <a:pt x="2384" y="778"/>
                  <a:pt x="2396" y="778"/>
                </a:cubicBezTo>
                <a:cubicBezTo>
                  <a:pt x="2396" y="778"/>
                  <a:pt x="2396" y="778"/>
                  <a:pt x="2396" y="705"/>
                </a:cubicBezTo>
                <a:close/>
                <a:moveTo>
                  <a:pt x="1961" y="778"/>
                </a:moveTo>
                <a:cubicBezTo>
                  <a:pt x="1954" y="778"/>
                  <a:pt x="1947" y="776"/>
                  <a:pt x="1944" y="770"/>
                </a:cubicBezTo>
                <a:cubicBezTo>
                  <a:pt x="1939" y="763"/>
                  <a:pt x="1937" y="754"/>
                  <a:pt x="1937" y="742"/>
                </a:cubicBezTo>
                <a:cubicBezTo>
                  <a:pt x="1937" y="729"/>
                  <a:pt x="1939" y="719"/>
                  <a:pt x="1944" y="713"/>
                </a:cubicBezTo>
                <a:cubicBezTo>
                  <a:pt x="1948" y="706"/>
                  <a:pt x="1955" y="703"/>
                  <a:pt x="1963" y="703"/>
                </a:cubicBezTo>
                <a:cubicBezTo>
                  <a:pt x="1979" y="703"/>
                  <a:pt x="1988" y="715"/>
                  <a:pt x="1988" y="741"/>
                </a:cubicBezTo>
                <a:cubicBezTo>
                  <a:pt x="1988" y="753"/>
                  <a:pt x="1985" y="762"/>
                  <a:pt x="1981" y="769"/>
                </a:cubicBezTo>
                <a:cubicBezTo>
                  <a:pt x="1976" y="776"/>
                  <a:pt x="1970" y="778"/>
                  <a:pt x="1961" y="778"/>
                </a:cubicBezTo>
                <a:close/>
                <a:moveTo>
                  <a:pt x="1963" y="712"/>
                </a:moveTo>
                <a:cubicBezTo>
                  <a:pt x="1954" y="712"/>
                  <a:pt x="1949" y="722"/>
                  <a:pt x="1949" y="742"/>
                </a:cubicBezTo>
                <a:cubicBezTo>
                  <a:pt x="1949" y="760"/>
                  <a:pt x="1953" y="769"/>
                  <a:pt x="1962" y="769"/>
                </a:cubicBezTo>
                <a:cubicBezTo>
                  <a:pt x="1971" y="769"/>
                  <a:pt x="1975" y="760"/>
                  <a:pt x="1975" y="741"/>
                </a:cubicBezTo>
                <a:cubicBezTo>
                  <a:pt x="1975" y="722"/>
                  <a:pt x="1971" y="712"/>
                  <a:pt x="1963" y="712"/>
                </a:cubicBezTo>
                <a:close/>
                <a:moveTo>
                  <a:pt x="2022" y="705"/>
                </a:moveTo>
                <a:cubicBezTo>
                  <a:pt x="2022" y="705"/>
                  <a:pt x="2022" y="705"/>
                  <a:pt x="2022" y="705"/>
                </a:cubicBezTo>
                <a:cubicBezTo>
                  <a:pt x="2017" y="705"/>
                  <a:pt x="2017" y="705"/>
                  <a:pt x="2017" y="705"/>
                </a:cubicBezTo>
                <a:cubicBezTo>
                  <a:pt x="2015" y="706"/>
                  <a:pt x="2013" y="708"/>
                  <a:pt x="2011" y="709"/>
                </a:cubicBezTo>
                <a:cubicBezTo>
                  <a:pt x="2010" y="710"/>
                  <a:pt x="2008" y="711"/>
                  <a:pt x="2006" y="712"/>
                </a:cubicBezTo>
                <a:cubicBezTo>
                  <a:pt x="2005" y="713"/>
                  <a:pt x="2002" y="714"/>
                  <a:pt x="2001" y="714"/>
                </a:cubicBezTo>
                <a:cubicBezTo>
                  <a:pt x="1999" y="715"/>
                  <a:pt x="1997" y="716"/>
                  <a:pt x="1995" y="716"/>
                </a:cubicBezTo>
                <a:cubicBezTo>
                  <a:pt x="1995" y="716"/>
                  <a:pt x="1995" y="716"/>
                  <a:pt x="1995" y="726"/>
                </a:cubicBezTo>
                <a:cubicBezTo>
                  <a:pt x="1998" y="725"/>
                  <a:pt x="2001" y="725"/>
                  <a:pt x="2004" y="723"/>
                </a:cubicBezTo>
                <a:cubicBezTo>
                  <a:pt x="2006" y="722"/>
                  <a:pt x="2008" y="721"/>
                  <a:pt x="2010" y="720"/>
                </a:cubicBezTo>
                <a:cubicBezTo>
                  <a:pt x="2010" y="720"/>
                  <a:pt x="2010" y="720"/>
                  <a:pt x="2010" y="778"/>
                </a:cubicBezTo>
                <a:cubicBezTo>
                  <a:pt x="2010" y="778"/>
                  <a:pt x="2010" y="778"/>
                  <a:pt x="2022" y="778"/>
                </a:cubicBezTo>
                <a:cubicBezTo>
                  <a:pt x="2022" y="778"/>
                  <a:pt x="2022" y="778"/>
                  <a:pt x="2022" y="705"/>
                </a:cubicBezTo>
                <a:close/>
                <a:moveTo>
                  <a:pt x="2069" y="705"/>
                </a:moveTo>
                <a:cubicBezTo>
                  <a:pt x="2069" y="705"/>
                  <a:pt x="2069" y="705"/>
                  <a:pt x="2069" y="705"/>
                </a:cubicBezTo>
                <a:cubicBezTo>
                  <a:pt x="2064" y="705"/>
                  <a:pt x="2064" y="705"/>
                  <a:pt x="2064" y="705"/>
                </a:cubicBezTo>
                <a:cubicBezTo>
                  <a:pt x="2062" y="706"/>
                  <a:pt x="2060" y="708"/>
                  <a:pt x="2058" y="709"/>
                </a:cubicBezTo>
                <a:cubicBezTo>
                  <a:pt x="2057" y="710"/>
                  <a:pt x="2055" y="711"/>
                  <a:pt x="2053" y="712"/>
                </a:cubicBezTo>
                <a:cubicBezTo>
                  <a:pt x="2052" y="713"/>
                  <a:pt x="2050" y="714"/>
                  <a:pt x="2048" y="714"/>
                </a:cubicBezTo>
                <a:cubicBezTo>
                  <a:pt x="2046" y="715"/>
                  <a:pt x="2044" y="716"/>
                  <a:pt x="2042" y="716"/>
                </a:cubicBezTo>
                <a:cubicBezTo>
                  <a:pt x="2042" y="716"/>
                  <a:pt x="2042" y="716"/>
                  <a:pt x="2042" y="726"/>
                </a:cubicBezTo>
                <a:cubicBezTo>
                  <a:pt x="2045" y="725"/>
                  <a:pt x="2048" y="725"/>
                  <a:pt x="2050" y="723"/>
                </a:cubicBezTo>
                <a:cubicBezTo>
                  <a:pt x="2053" y="722"/>
                  <a:pt x="2055" y="721"/>
                  <a:pt x="2058" y="720"/>
                </a:cubicBezTo>
                <a:cubicBezTo>
                  <a:pt x="2058" y="720"/>
                  <a:pt x="2058" y="720"/>
                  <a:pt x="2058" y="778"/>
                </a:cubicBezTo>
                <a:cubicBezTo>
                  <a:pt x="2058" y="778"/>
                  <a:pt x="2058" y="778"/>
                  <a:pt x="2069" y="778"/>
                </a:cubicBezTo>
                <a:cubicBezTo>
                  <a:pt x="2069" y="778"/>
                  <a:pt x="2069" y="778"/>
                  <a:pt x="2069" y="705"/>
                </a:cubicBezTo>
                <a:close/>
                <a:moveTo>
                  <a:pt x="2115" y="705"/>
                </a:moveTo>
                <a:cubicBezTo>
                  <a:pt x="2115" y="705"/>
                  <a:pt x="2115" y="705"/>
                  <a:pt x="2115" y="705"/>
                </a:cubicBezTo>
                <a:cubicBezTo>
                  <a:pt x="2111" y="705"/>
                  <a:pt x="2111" y="705"/>
                  <a:pt x="2111" y="705"/>
                </a:cubicBezTo>
                <a:cubicBezTo>
                  <a:pt x="2109" y="706"/>
                  <a:pt x="2107" y="708"/>
                  <a:pt x="2105" y="709"/>
                </a:cubicBezTo>
                <a:cubicBezTo>
                  <a:pt x="2103" y="710"/>
                  <a:pt x="2101" y="711"/>
                  <a:pt x="2100" y="712"/>
                </a:cubicBezTo>
                <a:cubicBezTo>
                  <a:pt x="2098" y="712"/>
                  <a:pt x="2096" y="713"/>
                  <a:pt x="2094" y="714"/>
                </a:cubicBezTo>
                <a:cubicBezTo>
                  <a:pt x="2092" y="714"/>
                  <a:pt x="2090" y="715"/>
                  <a:pt x="2089" y="716"/>
                </a:cubicBezTo>
                <a:cubicBezTo>
                  <a:pt x="2089" y="716"/>
                  <a:pt x="2089" y="716"/>
                  <a:pt x="2089" y="726"/>
                </a:cubicBezTo>
                <a:cubicBezTo>
                  <a:pt x="2092" y="725"/>
                  <a:pt x="2095" y="724"/>
                  <a:pt x="2097" y="723"/>
                </a:cubicBezTo>
                <a:cubicBezTo>
                  <a:pt x="2099" y="722"/>
                  <a:pt x="2102" y="721"/>
                  <a:pt x="2103" y="720"/>
                </a:cubicBezTo>
                <a:cubicBezTo>
                  <a:pt x="2103" y="720"/>
                  <a:pt x="2103" y="720"/>
                  <a:pt x="2103" y="778"/>
                </a:cubicBezTo>
                <a:cubicBezTo>
                  <a:pt x="2103" y="778"/>
                  <a:pt x="2103" y="778"/>
                  <a:pt x="2115" y="778"/>
                </a:cubicBezTo>
                <a:cubicBezTo>
                  <a:pt x="2115" y="778"/>
                  <a:pt x="2115" y="778"/>
                  <a:pt x="2115" y="705"/>
                </a:cubicBezTo>
                <a:close/>
                <a:moveTo>
                  <a:pt x="1961" y="1078"/>
                </a:moveTo>
                <a:cubicBezTo>
                  <a:pt x="1954" y="1078"/>
                  <a:pt x="1947" y="1075"/>
                  <a:pt x="1944" y="1069"/>
                </a:cubicBezTo>
                <a:cubicBezTo>
                  <a:pt x="1939" y="1063"/>
                  <a:pt x="1937" y="1054"/>
                  <a:pt x="1937" y="1042"/>
                </a:cubicBezTo>
                <a:cubicBezTo>
                  <a:pt x="1937" y="1028"/>
                  <a:pt x="1939" y="1019"/>
                  <a:pt x="1944" y="1012"/>
                </a:cubicBezTo>
                <a:cubicBezTo>
                  <a:pt x="1948" y="1006"/>
                  <a:pt x="1955" y="1002"/>
                  <a:pt x="1963" y="1002"/>
                </a:cubicBezTo>
                <a:cubicBezTo>
                  <a:pt x="1979" y="1002"/>
                  <a:pt x="1988" y="1015"/>
                  <a:pt x="1988" y="1040"/>
                </a:cubicBezTo>
                <a:cubicBezTo>
                  <a:pt x="1988" y="1052"/>
                  <a:pt x="1985" y="1062"/>
                  <a:pt x="1981" y="1068"/>
                </a:cubicBezTo>
                <a:cubicBezTo>
                  <a:pt x="1976" y="1075"/>
                  <a:pt x="1970" y="1078"/>
                  <a:pt x="1961" y="1078"/>
                </a:cubicBezTo>
                <a:close/>
                <a:moveTo>
                  <a:pt x="1963" y="1012"/>
                </a:moveTo>
                <a:cubicBezTo>
                  <a:pt x="1954" y="1012"/>
                  <a:pt x="1949" y="1022"/>
                  <a:pt x="1949" y="1042"/>
                </a:cubicBezTo>
                <a:cubicBezTo>
                  <a:pt x="1949" y="1060"/>
                  <a:pt x="1953" y="1068"/>
                  <a:pt x="1962" y="1068"/>
                </a:cubicBezTo>
                <a:cubicBezTo>
                  <a:pt x="1971" y="1068"/>
                  <a:pt x="1975" y="1060"/>
                  <a:pt x="1975" y="1041"/>
                </a:cubicBezTo>
                <a:cubicBezTo>
                  <a:pt x="1975" y="1021"/>
                  <a:pt x="1971" y="1012"/>
                  <a:pt x="1963" y="1012"/>
                </a:cubicBezTo>
                <a:close/>
                <a:moveTo>
                  <a:pt x="1963" y="983"/>
                </a:moveTo>
                <a:cubicBezTo>
                  <a:pt x="1956" y="983"/>
                  <a:pt x="1949" y="980"/>
                  <a:pt x="1946" y="974"/>
                </a:cubicBezTo>
                <a:cubicBezTo>
                  <a:pt x="1941" y="968"/>
                  <a:pt x="1939" y="959"/>
                  <a:pt x="1939" y="946"/>
                </a:cubicBezTo>
                <a:cubicBezTo>
                  <a:pt x="1939" y="933"/>
                  <a:pt x="1941" y="924"/>
                  <a:pt x="1946" y="917"/>
                </a:cubicBezTo>
                <a:cubicBezTo>
                  <a:pt x="1950" y="911"/>
                  <a:pt x="1957" y="907"/>
                  <a:pt x="1965" y="907"/>
                </a:cubicBezTo>
                <a:cubicBezTo>
                  <a:pt x="1981" y="907"/>
                  <a:pt x="1989" y="919"/>
                  <a:pt x="1989" y="945"/>
                </a:cubicBezTo>
                <a:cubicBezTo>
                  <a:pt x="1989" y="957"/>
                  <a:pt x="1987" y="967"/>
                  <a:pt x="1983" y="973"/>
                </a:cubicBezTo>
                <a:cubicBezTo>
                  <a:pt x="1978" y="980"/>
                  <a:pt x="1972" y="983"/>
                  <a:pt x="1963" y="983"/>
                </a:cubicBezTo>
                <a:close/>
                <a:moveTo>
                  <a:pt x="1965" y="917"/>
                </a:moveTo>
                <a:cubicBezTo>
                  <a:pt x="1956" y="917"/>
                  <a:pt x="1951" y="927"/>
                  <a:pt x="1951" y="946"/>
                </a:cubicBezTo>
                <a:cubicBezTo>
                  <a:pt x="1951" y="965"/>
                  <a:pt x="1955" y="973"/>
                  <a:pt x="1964" y="973"/>
                </a:cubicBezTo>
                <a:cubicBezTo>
                  <a:pt x="1973" y="973"/>
                  <a:pt x="1977" y="965"/>
                  <a:pt x="1977" y="946"/>
                </a:cubicBezTo>
                <a:cubicBezTo>
                  <a:pt x="1977" y="926"/>
                  <a:pt x="1973" y="917"/>
                  <a:pt x="1965" y="917"/>
                </a:cubicBezTo>
                <a:close/>
                <a:moveTo>
                  <a:pt x="2030" y="671"/>
                </a:moveTo>
                <a:cubicBezTo>
                  <a:pt x="2023" y="671"/>
                  <a:pt x="2016" y="668"/>
                  <a:pt x="2012" y="662"/>
                </a:cubicBezTo>
                <a:cubicBezTo>
                  <a:pt x="2008" y="656"/>
                  <a:pt x="2006" y="647"/>
                  <a:pt x="2006" y="634"/>
                </a:cubicBezTo>
                <a:cubicBezTo>
                  <a:pt x="2006" y="621"/>
                  <a:pt x="2008" y="612"/>
                  <a:pt x="2012" y="605"/>
                </a:cubicBezTo>
                <a:cubicBezTo>
                  <a:pt x="2017" y="599"/>
                  <a:pt x="2023" y="595"/>
                  <a:pt x="2032" y="595"/>
                </a:cubicBezTo>
                <a:cubicBezTo>
                  <a:pt x="2048" y="595"/>
                  <a:pt x="2056" y="607"/>
                  <a:pt x="2056" y="633"/>
                </a:cubicBezTo>
                <a:cubicBezTo>
                  <a:pt x="2056" y="645"/>
                  <a:pt x="2054" y="655"/>
                  <a:pt x="2049" y="661"/>
                </a:cubicBezTo>
                <a:cubicBezTo>
                  <a:pt x="2044" y="668"/>
                  <a:pt x="2038" y="671"/>
                  <a:pt x="2030" y="671"/>
                </a:cubicBezTo>
                <a:close/>
                <a:moveTo>
                  <a:pt x="2031" y="605"/>
                </a:moveTo>
                <a:cubicBezTo>
                  <a:pt x="2022" y="605"/>
                  <a:pt x="2017" y="615"/>
                  <a:pt x="2017" y="634"/>
                </a:cubicBezTo>
                <a:cubicBezTo>
                  <a:pt x="2017" y="653"/>
                  <a:pt x="2022" y="661"/>
                  <a:pt x="2031" y="661"/>
                </a:cubicBezTo>
                <a:cubicBezTo>
                  <a:pt x="2039" y="661"/>
                  <a:pt x="2044" y="653"/>
                  <a:pt x="2044" y="634"/>
                </a:cubicBezTo>
                <a:cubicBezTo>
                  <a:pt x="2044" y="614"/>
                  <a:pt x="2039" y="605"/>
                  <a:pt x="2031" y="605"/>
                </a:cubicBezTo>
                <a:close/>
                <a:moveTo>
                  <a:pt x="2104" y="597"/>
                </a:moveTo>
                <a:cubicBezTo>
                  <a:pt x="2104" y="597"/>
                  <a:pt x="2104" y="597"/>
                  <a:pt x="2104" y="597"/>
                </a:cubicBezTo>
                <a:cubicBezTo>
                  <a:pt x="2099" y="597"/>
                  <a:pt x="2099" y="597"/>
                  <a:pt x="2099" y="597"/>
                </a:cubicBezTo>
                <a:cubicBezTo>
                  <a:pt x="2096" y="599"/>
                  <a:pt x="2095" y="600"/>
                  <a:pt x="2093" y="601"/>
                </a:cubicBezTo>
                <a:cubicBezTo>
                  <a:pt x="2091" y="603"/>
                  <a:pt x="2089" y="603"/>
                  <a:pt x="2088" y="604"/>
                </a:cubicBezTo>
                <a:cubicBezTo>
                  <a:pt x="2086" y="605"/>
                  <a:pt x="2084" y="605"/>
                  <a:pt x="2083" y="606"/>
                </a:cubicBezTo>
                <a:cubicBezTo>
                  <a:pt x="2080" y="607"/>
                  <a:pt x="2079" y="608"/>
                  <a:pt x="2077" y="608"/>
                </a:cubicBezTo>
                <a:cubicBezTo>
                  <a:pt x="2077" y="608"/>
                  <a:pt x="2077" y="608"/>
                  <a:pt x="2077" y="619"/>
                </a:cubicBezTo>
                <a:cubicBezTo>
                  <a:pt x="2080" y="618"/>
                  <a:pt x="2083" y="616"/>
                  <a:pt x="2085" y="616"/>
                </a:cubicBezTo>
                <a:cubicBezTo>
                  <a:pt x="2088" y="615"/>
                  <a:pt x="2090" y="613"/>
                  <a:pt x="2092" y="612"/>
                </a:cubicBezTo>
                <a:cubicBezTo>
                  <a:pt x="2092" y="612"/>
                  <a:pt x="2092" y="612"/>
                  <a:pt x="2092" y="671"/>
                </a:cubicBezTo>
                <a:cubicBezTo>
                  <a:pt x="2092" y="671"/>
                  <a:pt x="2092" y="671"/>
                  <a:pt x="2104" y="671"/>
                </a:cubicBezTo>
                <a:cubicBezTo>
                  <a:pt x="2104" y="671"/>
                  <a:pt x="2104" y="671"/>
                  <a:pt x="2104" y="597"/>
                </a:cubicBezTo>
                <a:close/>
                <a:moveTo>
                  <a:pt x="2151" y="597"/>
                </a:moveTo>
                <a:cubicBezTo>
                  <a:pt x="2151" y="597"/>
                  <a:pt x="2151" y="597"/>
                  <a:pt x="2151" y="597"/>
                </a:cubicBezTo>
                <a:cubicBezTo>
                  <a:pt x="2146" y="597"/>
                  <a:pt x="2146" y="597"/>
                  <a:pt x="2146" y="597"/>
                </a:cubicBezTo>
                <a:cubicBezTo>
                  <a:pt x="2144" y="599"/>
                  <a:pt x="2142" y="600"/>
                  <a:pt x="2140" y="601"/>
                </a:cubicBezTo>
                <a:cubicBezTo>
                  <a:pt x="2139" y="603"/>
                  <a:pt x="2136" y="603"/>
                  <a:pt x="2135" y="604"/>
                </a:cubicBezTo>
                <a:cubicBezTo>
                  <a:pt x="2134" y="605"/>
                  <a:pt x="2131" y="606"/>
                  <a:pt x="2130" y="607"/>
                </a:cubicBezTo>
                <a:cubicBezTo>
                  <a:pt x="2128" y="608"/>
                  <a:pt x="2126" y="608"/>
                  <a:pt x="2124" y="608"/>
                </a:cubicBezTo>
                <a:cubicBezTo>
                  <a:pt x="2124" y="608"/>
                  <a:pt x="2124" y="608"/>
                  <a:pt x="2124" y="619"/>
                </a:cubicBezTo>
                <a:cubicBezTo>
                  <a:pt x="2127" y="618"/>
                  <a:pt x="2130" y="617"/>
                  <a:pt x="2132" y="616"/>
                </a:cubicBezTo>
                <a:cubicBezTo>
                  <a:pt x="2135" y="615"/>
                  <a:pt x="2137" y="613"/>
                  <a:pt x="2139" y="612"/>
                </a:cubicBezTo>
                <a:cubicBezTo>
                  <a:pt x="2139" y="612"/>
                  <a:pt x="2139" y="612"/>
                  <a:pt x="2139" y="671"/>
                </a:cubicBezTo>
                <a:cubicBezTo>
                  <a:pt x="2139" y="671"/>
                  <a:pt x="2139" y="671"/>
                  <a:pt x="2151" y="671"/>
                </a:cubicBezTo>
                <a:cubicBezTo>
                  <a:pt x="2151" y="671"/>
                  <a:pt x="2151" y="671"/>
                  <a:pt x="2151" y="597"/>
                </a:cubicBezTo>
                <a:close/>
                <a:moveTo>
                  <a:pt x="2197" y="597"/>
                </a:moveTo>
                <a:cubicBezTo>
                  <a:pt x="2197" y="597"/>
                  <a:pt x="2197" y="597"/>
                  <a:pt x="2197" y="597"/>
                </a:cubicBezTo>
                <a:cubicBezTo>
                  <a:pt x="2193" y="597"/>
                  <a:pt x="2193" y="597"/>
                  <a:pt x="2193" y="597"/>
                </a:cubicBezTo>
                <a:cubicBezTo>
                  <a:pt x="2191" y="599"/>
                  <a:pt x="2189" y="600"/>
                  <a:pt x="2187" y="601"/>
                </a:cubicBezTo>
                <a:cubicBezTo>
                  <a:pt x="2186" y="603"/>
                  <a:pt x="2184" y="603"/>
                  <a:pt x="2182" y="604"/>
                </a:cubicBezTo>
                <a:cubicBezTo>
                  <a:pt x="2180" y="605"/>
                  <a:pt x="2179" y="606"/>
                  <a:pt x="2176" y="607"/>
                </a:cubicBezTo>
                <a:cubicBezTo>
                  <a:pt x="2175" y="608"/>
                  <a:pt x="2173" y="608"/>
                  <a:pt x="2171" y="608"/>
                </a:cubicBezTo>
                <a:cubicBezTo>
                  <a:pt x="2171" y="608"/>
                  <a:pt x="2171" y="608"/>
                  <a:pt x="2171" y="619"/>
                </a:cubicBezTo>
                <a:cubicBezTo>
                  <a:pt x="2174" y="618"/>
                  <a:pt x="2177" y="617"/>
                  <a:pt x="2179" y="616"/>
                </a:cubicBezTo>
                <a:cubicBezTo>
                  <a:pt x="2181" y="615"/>
                  <a:pt x="2184" y="613"/>
                  <a:pt x="2186" y="612"/>
                </a:cubicBezTo>
                <a:cubicBezTo>
                  <a:pt x="2186" y="612"/>
                  <a:pt x="2186" y="612"/>
                  <a:pt x="2186" y="671"/>
                </a:cubicBezTo>
                <a:cubicBezTo>
                  <a:pt x="2186" y="671"/>
                  <a:pt x="2186" y="671"/>
                  <a:pt x="2197" y="671"/>
                </a:cubicBezTo>
                <a:cubicBezTo>
                  <a:pt x="2197" y="671"/>
                  <a:pt x="2197" y="671"/>
                  <a:pt x="2197" y="597"/>
                </a:cubicBezTo>
                <a:close/>
                <a:moveTo>
                  <a:pt x="2245" y="597"/>
                </a:moveTo>
                <a:cubicBezTo>
                  <a:pt x="2245" y="597"/>
                  <a:pt x="2245" y="597"/>
                  <a:pt x="2245" y="597"/>
                </a:cubicBezTo>
                <a:cubicBezTo>
                  <a:pt x="2240" y="597"/>
                  <a:pt x="2240" y="597"/>
                  <a:pt x="2240" y="597"/>
                </a:cubicBezTo>
                <a:cubicBezTo>
                  <a:pt x="2238" y="599"/>
                  <a:pt x="2236" y="600"/>
                  <a:pt x="2234" y="601"/>
                </a:cubicBezTo>
                <a:cubicBezTo>
                  <a:pt x="2232" y="603"/>
                  <a:pt x="2231" y="603"/>
                  <a:pt x="2229" y="604"/>
                </a:cubicBezTo>
                <a:cubicBezTo>
                  <a:pt x="2227" y="605"/>
                  <a:pt x="2225" y="606"/>
                  <a:pt x="2224" y="607"/>
                </a:cubicBezTo>
                <a:cubicBezTo>
                  <a:pt x="2222" y="608"/>
                  <a:pt x="2220" y="608"/>
                  <a:pt x="2218" y="608"/>
                </a:cubicBezTo>
                <a:cubicBezTo>
                  <a:pt x="2218" y="608"/>
                  <a:pt x="2218" y="608"/>
                  <a:pt x="2218" y="619"/>
                </a:cubicBezTo>
                <a:cubicBezTo>
                  <a:pt x="2221" y="618"/>
                  <a:pt x="2224" y="617"/>
                  <a:pt x="2226" y="616"/>
                </a:cubicBezTo>
                <a:cubicBezTo>
                  <a:pt x="2229" y="615"/>
                  <a:pt x="2231" y="613"/>
                  <a:pt x="2233" y="612"/>
                </a:cubicBezTo>
                <a:cubicBezTo>
                  <a:pt x="2233" y="612"/>
                  <a:pt x="2233" y="612"/>
                  <a:pt x="2233" y="671"/>
                </a:cubicBezTo>
                <a:cubicBezTo>
                  <a:pt x="2233" y="671"/>
                  <a:pt x="2233" y="671"/>
                  <a:pt x="2245" y="671"/>
                </a:cubicBezTo>
                <a:cubicBezTo>
                  <a:pt x="2245" y="671"/>
                  <a:pt x="2245" y="671"/>
                  <a:pt x="2245" y="597"/>
                </a:cubicBezTo>
                <a:close/>
                <a:moveTo>
                  <a:pt x="2368" y="597"/>
                </a:moveTo>
                <a:cubicBezTo>
                  <a:pt x="2368" y="597"/>
                  <a:pt x="2368" y="597"/>
                  <a:pt x="2368" y="597"/>
                </a:cubicBezTo>
                <a:cubicBezTo>
                  <a:pt x="2363" y="597"/>
                  <a:pt x="2363" y="597"/>
                  <a:pt x="2363" y="597"/>
                </a:cubicBezTo>
                <a:cubicBezTo>
                  <a:pt x="2360" y="599"/>
                  <a:pt x="2359" y="600"/>
                  <a:pt x="2357" y="601"/>
                </a:cubicBezTo>
                <a:cubicBezTo>
                  <a:pt x="2355" y="603"/>
                  <a:pt x="2354" y="603"/>
                  <a:pt x="2352" y="604"/>
                </a:cubicBezTo>
                <a:cubicBezTo>
                  <a:pt x="2350" y="605"/>
                  <a:pt x="2348" y="606"/>
                  <a:pt x="2347" y="607"/>
                </a:cubicBezTo>
                <a:cubicBezTo>
                  <a:pt x="2344" y="608"/>
                  <a:pt x="2343" y="608"/>
                  <a:pt x="2341" y="608"/>
                </a:cubicBezTo>
                <a:cubicBezTo>
                  <a:pt x="2341" y="608"/>
                  <a:pt x="2341" y="608"/>
                  <a:pt x="2341" y="619"/>
                </a:cubicBezTo>
                <a:cubicBezTo>
                  <a:pt x="2344" y="618"/>
                  <a:pt x="2347" y="617"/>
                  <a:pt x="2350" y="616"/>
                </a:cubicBezTo>
                <a:cubicBezTo>
                  <a:pt x="2352" y="615"/>
                  <a:pt x="2354" y="613"/>
                  <a:pt x="2356" y="612"/>
                </a:cubicBezTo>
                <a:cubicBezTo>
                  <a:pt x="2356" y="612"/>
                  <a:pt x="2356" y="612"/>
                  <a:pt x="2356" y="671"/>
                </a:cubicBezTo>
                <a:cubicBezTo>
                  <a:pt x="2356" y="671"/>
                  <a:pt x="2356" y="671"/>
                  <a:pt x="2368" y="671"/>
                </a:cubicBezTo>
                <a:cubicBezTo>
                  <a:pt x="2368" y="671"/>
                  <a:pt x="2368" y="671"/>
                  <a:pt x="2368" y="597"/>
                </a:cubicBezTo>
                <a:close/>
                <a:moveTo>
                  <a:pt x="2415" y="597"/>
                </a:moveTo>
                <a:cubicBezTo>
                  <a:pt x="2415" y="597"/>
                  <a:pt x="2415" y="597"/>
                  <a:pt x="2415" y="597"/>
                </a:cubicBezTo>
                <a:cubicBezTo>
                  <a:pt x="2410" y="597"/>
                  <a:pt x="2410" y="597"/>
                  <a:pt x="2410" y="597"/>
                </a:cubicBezTo>
                <a:cubicBezTo>
                  <a:pt x="2408" y="599"/>
                  <a:pt x="2406" y="600"/>
                  <a:pt x="2404" y="601"/>
                </a:cubicBezTo>
                <a:cubicBezTo>
                  <a:pt x="2403" y="603"/>
                  <a:pt x="2401" y="603"/>
                  <a:pt x="2399" y="604"/>
                </a:cubicBezTo>
                <a:cubicBezTo>
                  <a:pt x="2398" y="605"/>
                  <a:pt x="2396" y="606"/>
                  <a:pt x="2394" y="607"/>
                </a:cubicBezTo>
                <a:cubicBezTo>
                  <a:pt x="2392" y="608"/>
                  <a:pt x="2391" y="608"/>
                  <a:pt x="2388" y="608"/>
                </a:cubicBezTo>
                <a:cubicBezTo>
                  <a:pt x="2388" y="608"/>
                  <a:pt x="2388" y="608"/>
                  <a:pt x="2388" y="619"/>
                </a:cubicBezTo>
                <a:cubicBezTo>
                  <a:pt x="2391" y="618"/>
                  <a:pt x="2394" y="617"/>
                  <a:pt x="2396" y="616"/>
                </a:cubicBezTo>
                <a:cubicBezTo>
                  <a:pt x="2399" y="615"/>
                  <a:pt x="2401" y="613"/>
                  <a:pt x="2404" y="612"/>
                </a:cubicBezTo>
                <a:cubicBezTo>
                  <a:pt x="2404" y="612"/>
                  <a:pt x="2404" y="612"/>
                  <a:pt x="2404" y="671"/>
                </a:cubicBezTo>
                <a:cubicBezTo>
                  <a:pt x="2404" y="671"/>
                  <a:pt x="2404" y="671"/>
                  <a:pt x="2415" y="671"/>
                </a:cubicBezTo>
                <a:cubicBezTo>
                  <a:pt x="2415" y="671"/>
                  <a:pt x="2415" y="671"/>
                  <a:pt x="2415" y="597"/>
                </a:cubicBezTo>
                <a:close/>
                <a:moveTo>
                  <a:pt x="2463" y="597"/>
                </a:moveTo>
                <a:cubicBezTo>
                  <a:pt x="2463" y="597"/>
                  <a:pt x="2463" y="597"/>
                  <a:pt x="2463" y="597"/>
                </a:cubicBezTo>
                <a:cubicBezTo>
                  <a:pt x="2458" y="597"/>
                  <a:pt x="2458" y="597"/>
                  <a:pt x="2458" y="597"/>
                </a:cubicBezTo>
                <a:cubicBezTo>
                  <a:pt x="2456" y="599"/>
                  <a:pt x="2454" y="600"/>
                  <a:pt x="2453" y="601"/>
                </a:cubicBezTo>
                <a:cubicBezTo>
                  <a:pt x="2450" y="603"/>
                  <a:pt x="2449" y="603"/>
                  <a:pt x="2447" y="604"/>
                </a:cubicBezTo>
                <a:cubicBezTo>
                  <a:pt x="2445" y="605"/>
                  <a:pt x="2443" y="606"/>
                  <a:pt x="2442" y="607"/>
                </a:cubicBezTo>
                <a:cubicBezTo>
                  <a:pt x="2439" y="608"/>
                  <a:pt x="2438" y="608"/>
                  <a:pt x="2436" y="608"/>
                </a:cubicBezTo>
                <a:cubicBezTo>
                  <a:pt x="2436" y="608"/>
                  <a:pt x="2436" y="608"/>
                  <a:pt x="2436" y="619"/>
                </a:cubicBezTo>
                <a:cubicBezTo>
                  <a:pt x="2439" y="618"/>
                  <a:pt x="2442" y="617"/>
                  <a:pt x="2445" y="616"/>
                </a:cubicBezTo>
                <a:cubicBezTo>
                  <a:pt x="2447" y="615"/>
                  <a:pt x="2449" y="613"/>
                  <a:pt x="2451" y="612"/>
                </a:cubicBezTo>
                <a:cubicBezTo>
                  <a:pt x="2451" y="612"/>
                  <a:pt x="2451" y="612"/>
                  <a:pt x="2451" y="671"/>
                </a:cubicBezTo>
                <a:cubicBezTo>
                  <a:pt x="2451" y="671"/>
                  <a:pt x="2451" y="671"/>
                  <a:pt x="2463" y="671"/>
                </a:cubicBezTo>
                <a:cubicBezTo>
                  <a:pt x="2463" y="671"/>
                  <a:pt x="2463" y="671"/>
                  <a:pt x="2463" y="597"/>
                </a:cubicBezTo>
                <a:close/>
                <a:moveTo>
                  <a:pt x="2509" y="597"/>
                </a:moveTo>
                <a:cubicBezTo>
                  <a:pt x="2509" y="597"/>
                  <a:pt x="2509" y="597"/>
                  <a:pt x="2509" y="597"/>
                </a:cubicBezTo>
                <a:cubicBezTo>
                  <a:pt x="2505" y="597"/>
                  <a:pt x="2505" y="597"/>
                  <a:pt x="2505" y="597"/>
                </a:cubicBezTo>
                <a:cubicBezTo>
                  <a:pt x="2503" y="599"/>
                  <a:pt x="2501" y="600"/>
                  <a:pt x="2499" y="601"/>
                </a:cubicBezTo>
                <a:cubicBezTo>
                  <a:pt x="2498" y="603"/>
                  <a:pt x="2496" y="603"/>
                  <a:pt x="2494" y="604"/>
                </a:cubicBezTo>
                <a:cubicBezTo>
                  <a:pt x="2492" y="605"/>
                  <a:pt x="2491" y="605"/>
                  <a:pt x="2488" y="606"/>
                </a:cubicBezTo>
                <a:cubicBezTo>
                  <a:pt x="2487" y="607"/>
                  <a:pt x="2485" y="608"/>
                  <a:pt x="2483" y="608"/>
                </a:cubicBezTo>
                <a:cubicBezTo>
                  <a:pt x="2483" y="608"/>
                  <a:pt x="2483" y="608"/>
                  <a:pt x="2483" y="619"/>
                </a:cubicBezTo>
                <a:cubicBezTo>
                  <a:pt x="2486" y="618"/>
                  <a:pt x="2489" y="616"/>
                  <a:pt x="2491" y="616"/>
                </a:cubicBezTo>
                <a:cubicBezTo>
                  <a:pt x="2493" y="615"/>
                  <a:pt x="2496" y="613"/>
                  <a:pt x="2498" y="612"/>
                </a:cubicBezTo>
                <a:cubicBezTo>
                  <a:pt x="2498" y="612"/>
                  <a:pt x="2498" y="612"/>
                  <a:pt x="2498" y="671"/>
                </a:cubicBezTo>
                <a:cubicBezTo>
                  <a:pt x="2498" y="671"/>
                  <a:pt x="2498" y="671"/>
                  <a:pt x="2509" y="671"/>
                </a:cubicBezTo>
                <a:cubicBezTo>
                  <a:pt x="2509" y="671"/>
                  <a:pt x="2509" y="671"/>
                  <a:pt x="2509" y="597"/>
                </a:cubicBezTo>
                <a:close/>
                <a:moveTo>
                  <a:pt x="2266" y="630"/>
                </a:moveTo>
                <a:cubicBezTo>
                  <a:pt x="2266" y="630"/>
                  <a:pt x="2266" y="630"/>
                  <a:pt x="2266" y="630"/>
                </a:cubicBezTo>
                <a:cubicBezTo>
                  <a:pt x="2265" y="638"/>
                  <a:pt x="2265" y="638"/>
                  <a:pt x="2265" y="638"/>
                </a:cubicBezTo>
                <a:cubicBezTo>
                  <a:pt x="2272" y="638"/>
                  <a:pt x="2272" y="641"/>
                  <a:pt x="2272" y="644"/>
                </a:cubicBezTo>
                <a:cubicBezTo>
                  <a:pt x="2272" y="646"/>
                  <a:pt x="2272" y="648"/>
                  <a:pt x="2272" y="651"/>
                </a:cubicBezTo>
                <a:cubicBezTo>
                  <a:pt x="2272" y="654"/>
                  <a:pt x="2271" y="656"/>
                  <a:pt x="2271" y="658"/>
                </a:cubicBezTo>
                <a:cubicBezTo>
                  <a:pt x="2271" y="668"/>
                  <a:pt x="2277" y="671"/>
                  <a:pt x="2286" y="671"/>
                </a:cubicBezTo>
                <a:cubicBezTo>
                  <a:pt x="2286" y="671"/>
                  <a:pt x="2286" y="671"/>
                  <a:pt x="2289" y="671"/>
                </a:cubicBezTo>
                <a:cubicBezTo>
                  <a:pt x="2289" y="671"/>
                  <a:pt x="2289" y="671"/>
                  <a:pt x="2289" y="662"/>
                </a:cubicBezTo>
                <a:cubicBezTo>
                  <a:pt x="2289" y="662"/>
                  <a:pt x="2289" y="662"/>
                  <a:pt x="2288" y="662"/>
                </a:cubicBezTo>
                <a:cubicBezTo>
                  <a:pt x="2284" y="662"/>
                  <a:pt x="2283" y="659"/>
                  <a:pt x="2283" y="656"/>
                </a:cubicBezTo>
                <a:cubicBezTo>
                  <a:pt x="2283" y="654"/>
                  <a:pt x="2283" y="653"/>
                  <a:pt x="2284" y="651"/>
                </a:cubicBezTo>
                <a:cubicBezTo>
                  <a:pt x="2284" y="650"/>
                  <a:pt x="2284" y="647"/>
                  <a:pt x="2284" y="645"/>
                </a:cubicBezTo>
                <a:cubicBezTo>
                  <a:pt x="2284" y="638"/>
                  <a:pt x="2281" y="635"/>
                  <a:pt x="2275" y="634"/>
                </a:cubicBezTo>
                <a:cubicBezTo>
                  <a:pt x="2275" y="634"/>
                  <a:pt x="2275" y="634"/>
                  <a:pt x="2275" y="634"/>
                </a:cubicBezTo>
                <a:cubicBezTo>
                  <a:pt x="2281" y="632"/>
                  <a:pt x="2284" y="630"/>
                  <a:pt x="2284" y="623"/>
                </a:cubicBezTo>
                <a:cubicBezTo>
                  <a:pt x="2284" y="620"/>
                  <a:pt x="2284" y="618"/>
                  <a:pt x="2284" y="616"/>
                </a:cubicBezTo>
                <a:cubicBezTo>
                  <a:pt x="2283" y="615"/>
                  <a:pt x="2283" y="613"/>
                  <a:pt x="2283" y="612"/>
                </a:cubicBezTo>
                <a:cubicBezTo>
                  <a:pt x="2283" y="608"/>
                  <a:pt x="2284" y="606"/>
                  <a:pt x="2288" y="606"/>
                </a:cubicBezTo>
                <a:cubicBezTo>
                  <a:pt x="2288" y="606"/>
                  <a:pt x="2288" y="606"/>
                  <a:pt x="2289" y="606"/>
                </a:cubicBezTo>
                <a:cubicBezTo>
                  <a:pt x="2289" y="606"/>
                  <a:pt x="2289" y="606"/>
                  <a:pt x="2289" y="597"/>
                </a:cubicBezTo>
                <a:cubicBezTo>
                  <a:pt x="2289" y="597"/>
                  <a:pt x="2289" y="597"/>
                  <a:pt x="2286" y="597"/>
                </a:cubicBezTo>
                <a:cubicBezTo>
                  <a:pt x="2277" y="597"/>
                  <a:pt x="2271" y="601"/>
                  <a:pt x="2271" y="609"/>
                </a:cubicBezTo>
                <a:cubicBezTo>
                  <a:pt x="2271" y="611"/>
                  <a:pt x="2272" y="614"/>
                  <a:pt x="2272" y="617"/>
                </a:cubicBezTo>
                <a:cubicBezTo>
                  <a:pt x="2272" y="619"/>
                  <a:pt x="2272" y="622"/>
                  <a:pt x="2272" y="623"/>
                </a:cubicBezTo>
                <a:cubicBezTo>
                  <a:pt x="2272" y="626"/>
                  <a:pt x="2272" y="629"/>
                  <a:pt x="2266" y="630"/>
                </a:cubicBezTo>
                <a:close/>
                <a:moveTo>
                  <a:pt x="2320" y="638"/>
                </a:moveTo>
                <a:cubicBezTo>
                  <a:pt x="2320" y="638"/>
                  <a:pt x="2320" y="638"/>
                  <a:pt x="2320" y="638"/>
                </a:cubicBezTo>
                <a:cubicBezTo>
                  <a:pt x="2320" y="630"/>
                  <a:pt x="2320" y="630"/>
                  <a:pt x="2320" y="630"/>
                </a:cubicBezTo>
                <a:cubicBezTo>
                  <a:pt x="2314" y="629"/>
                  <a:pt x="2314" y="626"/>
                  <a:pt x="2314" y="623"/>
                </a:cubicBezTo>
                <a:cubicBezTo>
                  <a:pt x="2314" y="622"/>
                  <a:pt x="2314" y="619"/>
                  <a:pt x="2314" y="617"/>
                </a:cubicBezTo>
                <a:cubicBezTo>
                  <a:pt x="2314" y="614"/>
                  <a:pt x="2314" y="611"/>
                  <a:pt x="2314" y="609"/>
                </a:cubicBezTo>
                <a:cubicBezTo>
                  <a:pt x="2314" y="601"/>
                  <a:pt x="2309" y="597"/>
                  <a:pt x="2300" y="597"/>
                </a:cubicBezTo>
                <a:cubicBezTo>
                  <a:pt x="2300" y="597"/>
                  <a:pt x="2300" y="597"/>
                  <a:pt x="2296" y="597"/>
                </a:cubicBezTo>
                <a:cubicBezTo>
                  <a:pt x="2296" y="597"/>
                  <a:pt x="2296" y="597"/>
                  <a:pt x="2296" y="606"/>
                </a:cubicBezTo>
                <a:cubicBezTo>
                  <a:pt x="2296" y="606"/>
                  <a:pt x="2296" y="606"/>
                  <a:pt x="2298" y="606"/>
                </a:cubicBezTo>
                <a:cubicBezTo>
                  <a:pt x="2301" y="606"/>
                  <a:pt x="2303" y="608"/>
                  <a:pt x="2303" y="612"/>
                </a:cubicBezTo>
                <a:cubicBezTo>
                  <a:pt x="2303" y="613"/>
                  <a:pt x="2302" y="615"/>
                  <a:pt x="2302" y="616"/>
                </a:cubicBezTo>
                <a:cubicBezTo>
                  <a:pt x="2302" y="618"/>
                  <a:pt x="2302" y="620"/>
                  <a:pt x="2302" y="623"/>
                </a:cubicBezTo>
                <a:cubicBezTo>
                  <a:pt x="2302" y="630"/>
                  <a:pt x="2305" y="632"/>
                  <a:pt x="2311" y="634"/>
                </a:cubicBezTo>
                <a:cubicBezTo>
                  <a:pt x="2311" y="634"/>
                  <a:pt x="2311" y="634"/>
                  <a:pt x="2311" y="634"/>
                </a:cubicBezTo>
                <a:cubicBezTo>
                  <a:pt x="2305" y="635"/>
                  <a:pt x="2302" y="638"/>
                  <a:pt x="2302" y="645"/>
                </a:cubicBezTo>
                <a:cubicBezTo>
                  <a:pt x="2302" y="647"/>
                  <a:pt x="2302" y="650"/>
                  <a:pt x="2302" y="651"/>
                </a:cubicBezTo>
                <a:cubicBezTo>
                  <a:pt x="2302" y="653"/>
                  <a:pt x="2303" y="654"/>
                  <a:pt x="2303" y="656"/>
                </a:cubicBezTo>
                <a:cubicBezTo>
                  <a:pt x="2303" y="659"/>
                  <a:pt x="2302" y="662"/>
                  <a:pt x="2298" y="662"/>
                </a:cubicBezTo>
                <a:cubicBezTo>
                  <a:pt x="2298" y="662"/>
                  <a:pt x="2298" y="662"/>
                  <a:pt x="2296" y="662"/>
                </a:cubicBezTo>
                <a:cubicBezTo>
                  <a:pt x="2296" y="662"/>
                  <a:pt x="2296" y="662"/>
                  <a:pt x="2296" y="671"/>
                </a:cubicBezTo>
                <a:cubicBezTo>
                  <a:pt x="2296" y="671"/>
                  <a:pt x="2296" y="671"/>
                  <a:pt x="2300" y="671"/>
                </a:cubicBezTo>
                <a:cubicBezTo>
                  <a:pt x="2309" y="671"/>
                  <a:pt x="2314" y="668"/>
                  <a:pt x="2314" y="658"/>
                </a:cubicBezTo>
                <a:cubicBezTo>
                  <a:pt x="2314" y="656"/>
                  <a:pt x="2314" y="654"/>
                  <a:pt x="2314" y="651"/>
                </a:cubicBezTo>
                <a:cubicBezTo>
                  <a:pt x="2314" y="648"/>
                  <a:pt x="2314" y="646"/>
                  <a:pt x="2314" y="644"/>
                </a:cubicBezTo>
                <a:cubicBezTo>
                  <a:pt x="2314" y="641"/>
                  <a:pt x="2314" y="638"/>
                  <a:pt x="2320" y="638"/>
                </a:cubicBezTo>
                <a:close/>
                <a:moveTo>
                  <a:pt x="2647" y="630"/>
                </a:moveTo>
                <a:cubicBezTo>
                  <a:pt x="2647" y="630"/>
                  <a:pt x="2647" y="630"/>
                  <a:pt x="2647" y="630"/>
                </a:cubicBezTo>
                <a:cubicBezTo>
                  <a:pt x="2647" y="638"/>
                  <a:pt x="2647" y="638"/>
                  <a:pt x="2647" y="638"/>
                </a:cubicBezTo>
                <a:cubicBezTo>
                  <a:pt x="2653" y="638"/>
                  <a:pt x="2654" y="641"/>
                  <a:pt x="2654" y="644"/>
                </a:cubicBezTo>
                <a:cubicBezTo>
                  <a:pt x="2654" y="646"/>
                  <a:pt x="2654" y="648"/>
                  <a:pt x="2654" y="651"/>
                </a:cubicBezTo>
                <a:cubicBezTo>
                  <a:pt x="2653" y="654"/>
                  <a:pt x="2653" y="656"/>
                  <a:pt x="2653" y="658"/>
                </a:cubicBezTo>
                <a:cubicBezTo>
                  <a:pt x="2653" y="668"/>
                  <a:pt x="2659" y="671"/>
                  <a:pt x="2667" y="671"/>
                </a:cubicBezTo>
                <a:cubicBezTo>
                  <a:pt x="2667" y="671"/>
                  <a:pt x="2667" y="671"/>
                  <a:pt x="2671" y="671"/>
                </a:cubicBezTo>
                <a:cubicBezTo>
                  <a:pt x="2671" y="671"/>
                  <a:pt x="2671" y="671"/>
                  <a:pt x="2671" y="662"/>
                </a:cubicBezTo>
                <a:cubicBezTo>
                  <a:pt x="2671" y="662"/>
                  <a:pt x="2671" y="662"/>
                  <a:pt x="2670" y="662"/>
                </a:cubicBezTo>
                <a:cubicBezTo>
                  <a:pt x="2666" y="662"/>
                  <a:pt x="2665" y="659"/>
                  <a:pt x="2665" y="656"/>
                </a:cubicBezTo>
                <a:cubicBezTo>
                  <a:pt x="2665" y="654"/>
                  <a:pt x="2665" y="653"/>
                  <a:pt x="2665" y="651"/>
                </a:cubicBezTo>
                <a:cubicBezTo>
                  <a:pt x="2665" y="650"/>
                  <a:pt x="2666" y="647"/>
                  <a:pt x="2666" y="645"/>
                </a:cubicBezTo>
                <a:cubicBezTo>
                  <a:pt x="2666" y="638"/>
                  <a:pt x="2663" y="635"/>
                  <a:pt x="2657" y="634"/>
                </a:cubicBezTo>
                <a:cubicBezTo>
                  <a:pt x="2657" y="634"/>
                  <a:pt x="2657" y="634"/>
                  <a:pt x="2657" y="634"/>
                </a:cubicBezTo>
                <a:cubicBezTo>
                  <a:pt x="2663" y="632"/>
                  <a:pt x="2666" y="630"/>
                  <a:pt x="2666" y="623"/>
                </a:cubicBezTo>
                <a:cubicBezTo>
                  <a:pt x="2666" y="620"/>
                  <a:pt x="2665" y="618"/>
                  <a:pt x="2665" y="616"/>
                </a:cubicBezTo>
                <a:cubicBezTo>
                  <a:pt x="2665" y="615"/>
                  <a:pt x="2665" y="613"/>
                  <a:pt x="2665" y="612"/>
                </a:cubicBezTo>
                <a:cubicBezTo>
                  <a:pt x="2665" y="608"/>
                  <a:pt x="2666" y="606"/>
                  <a:pt x="2670" y="606"/>
                </a:cubicBezTo>
                <a:cubicBezTo>
                  <a:pt x="2670" y="606"/>
                  <a:pt x="2670" y="606"/>
                  <a:pt x="2671" y="606"/>
                </a:cubicBezTo>
                <a:cubicBezTo>
                  <a:pt x="2671" y="606"/>
                  <a:pt x="2671" y="606"/>
                  <a:pt x="2671" y="597"/>
                </a:cubicBezTo>
                <a:cubicBezTo>
                  <a:pt x="2671" y="597"/>
                  <a:pt x="2671" y="597"/>
                  <a:pt x="2667" y="597"/>
                </a:cubicBezTo>
                <a:cubicBezTo>
                  <a:pt x="2658" y="597"/>
                  <a:pt x="2653" y="601"/>
                  <a:pt x="2653" y="609"/>
                </a:cubicBezTo>
                <a:cubicBezTo>
                  <a:pt x="2653" y="611"/>
                  <a:pt x="2653" y="614"/>
                  <a:pt x="2653" y="617"/>
                </a:cubicBezTo>
                <a:cubicBezTo>
                  <a:pt x="2654" y="619"/>
                  <a:pt x="2654" y="622"/>
                  <a:pt x="2654" y="623"/>
                </a:cubicBezTo>
                <a:cubicBezTo>
                  <a:pt x="2654" y="626"/>
                  <a:pt x="2653" y="629"/>
                  <a:pt x="2647" y="630"/>
                </a:cubicBezTo>
                <a:close/>
                <a:moveTo>
                  <a:pt x="2702" y="638"/>
                </a:moveTo>
                <a:cubicBezTo>
                  <a:pt x="2702" y="638"/>
                  <a:pt x="2702" y="638"/>
                  <a:pt x="2702" y="638"/>
                </a:cubicBezTo>
                <a:cubicBezTo>
                  <a:pt x="2702" y="630"/>
                  <a:pt x="2702" y="630"/>
                  <a:pt x="2702" y="630"/>
                </a:cubicBezTo>
                <a:cubicBezTo>
                  <a:pt x="2696" y="629"/>
                  <a:pt x="2695" y="626"/>
                  <a:pt x="2695" y="623"/>
                </a:cubicBezTo>
                <a:cubicBezTo>
                  <a:pt x="2695" y="622"/>
                  <a:pt x="2695" y="619"/>
                  <a:pt x="2696" y="617"/>
                </a:cubicBezTo>
                <a:cubicBezTo>
                  <a:pt x="2696" y="614"/>
                  <a:pt x="2696" y="611"/>
                  <a:pt x="2696" y="609"/>
                </a:cubicBezTo>
                <a:cubicBezTo>
                  <a:pt x="2696" y="601"/>
                  <a:pt x="2691" y="597"/>
                  <a:pt x="2682" y="597"/>
                </a:cubicBezTo>
                <a:cubicBezTo>
                  <a:pt x="2682" y="597"/>
                  <a:pt x="2682" y="597"/>
                  <a:pt x="2678" y="597"/>
                </a:cubicBezTo>
                <a:cubicBezTo>
                  <a:pt x="2678" y="597"/>
                  <a:pt x="2678" y="597"/>
                  <a:pt x="2678" y="606"/>
                </a:cubicBezTo>
                <a:cubicBezTo>
                  <a:pt x="2678" y="606"/>
                  <a:pt x="2678" y="606"/>
                  <a:pt x="2679" y="606"/>
                </a:cubicBezTo>
                <a:cubicBezTo>
                  <a:pt x="2683" y="606"/>
                  <a:pt x="2685" y="608"/>
                  <a:pt x="2685" y="612"/>
                </a:cubicBezTo>
                <a:cubicBezTo>
                  <a:pt x="2685" y="613"/>
                  <a:pt x="2684" y="615"/>
                  <a:pt x="2684" y="616"/>
                </a:cubicBezTo>
                <a:cubicBezTo>
                  <a:pt x="2684" y="618"/>
                  <a:pt x="2684" y="620"/>
                  <a:pt x="2684" y="623"/>
                </a:cubicBezTo>
                <a:cubicBezTo>
                  <a:pt x="2684" y="630"/>
                  <a:pt x="2686" y="632"/>
                  <a:pt x="2692" y="634"/>
                </a:cubicBezTo>
                <a:cubicBezTo>
                  <a:pt x="2692" y="634"/>
                  <a:pt x="2692" y="634"/>
                  <a:pt x="2692" y="634"/>
                </a:cubicBezTo>
                <a:cubicBezTo>
                  <a:pt x="2686" y="635"/>
                  <a:pt x="2684" y="638"/>
                  <a:pt x="2684" y="645"/>
                </a:cubicBezTo>
                <a:cubicBezTo>
                  <a:pt x="2684" y="647"/>
                  <a:pt x="2684" y="650"/>
                  <a:pt x="2684" y="651"/>
                </a:cubicBezTo>
                <a:cubicBezTo>
                  <a:pt x="2684" y="653"/>
                  <a:pt x="2685" y="654"/>
                  <a:pt x="2685" y="656"/>
                </a:cubicBezTo>
                <a:cubicBezTo>
                  <a:pt x="2685" y="659"/>
                  <a:pt x="2683" y="662"/>
                  <a:pt x="2679" y="662"/>
                </a:cubicBezTo>
                <a:cubicBezTo>
                  <a:pt x="2679" y="662"/>
                  <a:pt x="2679" y="662"/>
                  <a:pt x="2678" y="662"/>
                </a:cubicBezTo>
                <a:cubicBezTo>
                  <a:pt x="2678" y="662"/>
                  <a:pt x="2678" y="662"/>
                  <a:pt x="2678" y="671"/>
                </a:cubicBezTo>
                <a:cubicBezTo>
                  <a:pt x="2678" y="671"/>
                  <a:pt x="2678" y="671"/>
                  <a:pt x="2682" y="671"/>
                </a:cubicBezTo>
                <a:cubicBezTo>
                  <a:pt x="2691" y="671"/>
                  <a:pt x="2696" y="668"/>
                  <a:pt x="2696" y="658"/>
                </a:cubicBezTo>
                <a:cubicBezTo>
                  <a:pt x="2696" y="656"/>
                  <a:pt x="2696" y="654"/>
                  <a:pt x="2696" y="651"/>
                </a:cubicBezTo>
                <a:cubicBezTo>
                  <a:pt x="2695" y="648"/>
                  <a:pt x="2695" y="646"/>
                  <a:pt x="2695" y="644"/>
                </a:cubicBezTo>
                <a:cubicBezTo>
                  <a:pt x="2695" y="641"/>
                  <a:pt x="2696" y="638"/>
                  <a:pt x="2702" y="638"/>
                </a:cubicBezTo>
                <a:close/>
                <a:moveTo>
                  <a:pt x="2750" y="597"/>
                </a:moveTo>
                <a:cubicBezTo>
                  <a:pt x="2750" y="597"/>
                  <a:pt x="2750" y="597"/>
                  <a:pt x="2750" y="597"/>
                </a:cubicBezTo>
                <a:cubicBezTo>
                  <a:pt x="2745" y="597"/>
                  <a:pt x="2745" y="597"/>
                  <a:pt x="2745" y="597"/>
                </a:cubicBezTo>
                <a:cubicBezTo>
                  <a:pt x="2742" y="599"/>
                  <a:pt x="2741" y="600"/>
                  <a:pt x="2739" y="601"/>
                </a:cubicBezTo>
                <a:cubicBezTo>
                  <a:pt x="2737" y="603"/>
                  <a:pt x="2735" y="603"/>
                  <a:pt x="2734" y="604"/>
                </a:cubicBezTo>
                <a:cubicBezTo>
                  <a:pt x="2731" y="605"/>
                  <a:pt x="2730" y="605"/>
                  <a:pt x="2728" y="606"/>
                </a:cubicBezTo>
                <a:cubicBezTo>
                  <a:pt x="2726" y="607"/>
                  <a:pt x="2725" y="608"/>
                  <a:pt x="2722" y="608"/>
                </a:cubicBezTo>
                <a:cubicBezTo>
                  <a:pt x="2722" y="608"/>
                  <a:pt x="2722" y="608"/>
                  <a:pt x="2722" y="619"/>
                </a:cubicBezTo>
                <a:cubicBezTo>
                  <a:pt x="2725" y="618"/>
                  <a:pt x="2728" y="616"/>
                  <a:pt x="2731" y="616"/>
                </a:cubicBezTo>
                <a:cubicBezTo>
                  <a:pt x="2734" y="615"/>
                  <a:pt x="2736" y="613"/>
                  <a:pt x="2738" y="612"/>
                </a:cubicBezTo>
                <a:cubicBezTo>
                  <a:pt x="2738" y="612"/>
                  <a:pt x="2738" y="612"/>
                  <a:pt x="2738" y="671"/>
                </a:cubicBezTo>
                <a:cubicBezTo>
                  <a:pt x="2738" y="671"/>
                  <a:pt x="2738" y="671"/>
                  <a:pt x="2750" y="671"/>
                </a:cubicBezTo>
                <a:cubicBezTo>
                  <a:pt x="2750" y="671"/>
                  <a:pt x="2750" y="671"/>
                  <a:pt x="2750" y="597"/>
                </a:cubicBezTo>
                <a:close/>
                <a:moveTo>
                  <a:pt x="2796" y="597"/>
                </a:moveTo>
                <a:cubicBezTo>
                  <a:pt x="2796" y="597"/>
                  <a:pt x="2796" y="597"/>
                  <a:pt x="2796" y="597"/>
                </a:cubicBezTo>
                <a:cubicBezTo>
                  <a:pt x="2791" y="597"/>
                  <a:pt x="2791" y="597"/>
                  <a:pt x="2791" y="597"/>
                </a:cubicBezTo>
                <a:cubicBezTo>
                  <a:pt x="2789" y="599"/>
                  <a:pt x="2788" y="600"/>
                  <a:pt x="2786" y="601"/>
                </a:cubicBezTo>
                <a:cubicBezTo>
                  <a:pt x="2784" y="603"/>
                  <a:pt x="2782" y="603"/>
                  <a:pt x="2781" y="604"/>
                </a:cubicBezTo>
                <a:cubicBezTo>
                  <a:pt x="2779" y="605"/>
                  <a:pt x="2777" y="606"/>
                  <a:pt x="2776" y="607"/>
                </a:cubicBezTo>
                <a:cubicBezTo>
                  <a:pt x="2774" y="608"/>
                  <a:pt x="2772" y="608"/>
                  <a:pt x="2770" y="608"/>
                </a:cubicBezTo>
                <a:cubicBezTo>
                  <a:pt x="2770" y="608"/>
                  <a:pt x="2770" y="608"/>
                  <a:pt x="2770" y="619"/>
                </a:cubicBezTo>
                <a:cubicBezTo>
                  <a:pt x="2773" y="618"/>
                  <a:pt x="2776" y="617"/>
                  <a:pt x="2778" y="616"/>
                </a:cubicBezTo>
                <a:cubicBezTo>
                  <a:pt x="2781" y="615"/>
                  <a:pt x="2783" y="613"/>
                  <a:pt x="2785" y="612"/>
                </a:cubicBezTo>
                <a:cubicBezTo>
                  <a:pt x="2785" y="612"/>
                  <a:pt x="2785" y="612"/>
                  <a:pt x="2785" y="671"/>
                </a:cubicBezTo>
                <a:cubicBezTo>
                  <a:pt x="2785" y="671"/>
                  <a:pt x="2785" y="671"/>
                  <a:pt x="2796" y="671"/>
                </a:cubicBezTo>
                <a:cubicBezTo>
                  <a:pt x="2796" y="671"/>
                  <a:pt x="2796" y="671"/>
                  <a:pt x="2796" y="597"/>
                </a:cubicBezTo>
                <a:close/>
                <a:moveTo>
                  <a:pt x="2843" y="597"/>
                </a:moveTo>
                <a:cubicBezTo>
                  <a:pt x="2843" y="597"/>
                  <a:pt x="2843" y="597"/>
                  <a:pt x="2843" y="597"/>
                </a:cubicBezTo>
                <a:cubicBezTo>
                  <a:pt x="2839" y="597"/>
                  <a:pt x="2839" y="597"/>
                  <a:pt x="2839" y="597"/>
                </a:cubicBezTo>
                <a:cubicBezTo>
                  <a:pt x="2836" y="599"/>
                  <a:pt x="2835" y="600"/>
                  <a:pt x="2833" y="601"/>
                </a:cubicBezTo>
                <a:cubicBezTo>
                  <a:pt x="2831" y="603"/>
                  <a:pt x="2829" y="603"/>
                  <a:pt x="2828" y="604"/>
                </a:cubicBezTo>
                <a:cubicBezTo>
                  <a:pt x="2826" y="605"/>
                  <a:pt x="2824" y="606"/>
                  <a:pt x="2822" y="607"/>
                </a:cubicBezTo>
                <a:cubicBezTo>
                  <a:pt x="2821" y="608"/>
                  <a:pt x="2818" y="608"/>
                  <a:pt x="2817" y="608"/>
                </a:cubicBezTo>
                <a:cubicBezTo>
                  <a:pt x="2817" y="608"/>
                  <a:pt x="2817" y="608"/>
                  <a:pt x="2817" y="619"/>
                </a:cubicBezTo>
                <a:cubicBezTo>
                  <a:pt x="2820" y="618"/>
                  <a:pt x="2823" y="617"/>
                  <a:pt x="2825" y="616"/>
                </a:cubicBezTo>
                <a:cubicBezTo>
                  <a:pt x="2827" y="615"/>
                  <a:pt x="2830" y="613"/>
                  <a:pt x="2831" y="612"/>
                </a:cubicBezTo>
                <a:cubicBezTo>
                  <a:pt x="2831" y="612"/>
                  <a:pt x="2831" y="612"/>
                  <a:pt x="2831" y="671"/>
                </a:cubicBezTo>
                <a:cubicBezTo>
                  <a:pt x="2831" y="671"/>
                  <a:pt x="2831" y="671"/>
                  <a:pt x="2843" y="671"/>
                </a:cubicBezTo>
                <a:cubicBezTo>
                  <a:pt x="2843" y="671"/>
                  <a:pt x="2843" y="671"/>
                  <a:pt x="2843" y="597"/>
                </a:cubicBezTo>
                <a:close/>
                <a:moveTo>
                  <a:pt x="2966" y="597"/>
                </a:moveTo>
                <a:cubicBezTo>
                  <a:pt x="2966" y="597"/>
                  <a:pt x="2966" y="597"/>
                  <a:pt x="2966" y="597"/>
                </a:cubicBezTo>
                <a:cubicBezTo>
                  <a:pt x="2961" y="597"/>
                  <a:pt x="2961" y="597"/>
                  <a:pt x="2961" y="597"/>
                </a:cubicBezTo>
                <a:cubicBezTo>
                  <a:pt x="2959" y="599"/>
                  <a:pt x="2957" y="600"/>
                  <a:pt x="2955" y="601"/>
                </a:cubicBezTo>
                <a:cubicBezTo>
                  <a:pt x="2954" y="603"/>
                  <a:pt x="2952" y="603"/>
                  <a:pt x="2950" y="604"/>
                </a:cubicBezTo>
                <a:cubicBezTo>
                  <a:pt x="2949" y="605"/>
                  <a:pt x="2946" y="606"/>
                  <a:pt x="2945" y="607"/>
                </a:cubicBezTo>
                <a:cubicBezTo>
                  <a:pt x="2943" y="608"/>
                  <a:pt x="2941" y="608"/>
                  <a:pt x="2939" y="608"/>
                </a:cubicBezTo>
                <a:cubicBezTo>
                  <a:pt x="2939" y="608"/>
                  <a:pt x="2939" y="608"/>
                  <a:pt x="2939" y="619"/>
                </a:cubicBezTo>
                <a:cubicBezTo>
                  <a:pt x="2942" y="618"/>
                  <a:pt x="2945" y="617"/>
                  <a:pt x="2948" y="616"/>
                </a:cubicBezTo>
                <a:cubicBezTo>
                  <a:pt x="2950" y="615"/>
                  <a:pt x="2952" y="613"/>
                  <a:pt x="2954" y="612"/>
                </a:cubicBezTo>
                <a:cubicBezTo>
                  <a:pt x="2954" y="612"/>
                  <a:pt x="2954" y="612"/>
                  <a:pt x="2954" y="671"/>
                </a:cubicBezTo>
                <a:cubicBezTo>
                  <a:pt x="2954" y="671"/>
                  <a:pt x="2954" y="671"/>
                  <a:pt x="2966" y="671"/>
                </a:cubicBezTo>
                <a:cubicBezTo>
                  <a:pt x="2966" y="671"/>
                  <a:pt x="2966" y="671"/>
                  <a:pt x="2966" y="597"/>
                </a:cubicBezTo>
                <a:close/>
                <a:moveTo>
                  <a:pt x="3014" y="597"/>
                </a:moveTo>
                <a:cubicBezTo>
                  <a:pt x="3014" y="597"/>
                  <a:pt x="3014" y="597"/>
                  <a:pt x="3014" y="597"/>
                </a:cubicBezTo>
                <a:cubicBezTo>
                  <a:pt x="3009" y="597"/>
                  <a:pt x="3009" y="597"/>
                  <a:pt x="3009" y="597"/>
                </a:cubicBezTo>
                <a:cubicBezTo>
                  <a:pt x="3006" y="599"/>
                  <a:pt x="3005" y="600"/>
                  <a:pt x="3003" y="601"/>
                </a:cubicBezTo>
                <a:cubicBezTo>
                  <a:pt x="3001" y="603"/>
                  <a:pt x="2999" y="603"/>
                  <a:pt x="2998" y="604"/>
                </a:cubicBezTo>
                <a:cubicBezTo>
                  <a:pt x="2996" y="605"/>
                  <a:pt x="2994" y="606"/>
                  <a:pt x="2992" y="607"/>
                </a:cubicBezTo>
                <a:cubicBezTo>
                  <a:pt x="2990" y="608"/>
                  <a:pt x="2989" y="608"/>
                  <a:pt x="2986" y="608"/>
                </a:cubicBezTo>
                <a:cubicBezTo>
                  <a:pt x="2986" y="608"/>
                  <a:pt x="2986" y="608"/>
                  <a:pt x="2986" y="619"/>
                </a:cubicBezTo>
                <a:cubicBezTo>
                  <a:pt x="2989" y="618"/>
                  <a:pt x="2992" y="617"/>
                  <a:pt x="2995" y="616"/>
                </a:cubicBezTo>
                <a:cubicBezTo>
                  <a:pt x="2998" y="615"/>
                  <a:pt x="3000" y="613"/>
                  <a:pt x="3002" y="612"/>
                </a:cubicBezTo>
                <a:cubicBezTo>
                  <a:pt x="3002" y="612"/>
                  <a:pt x="3002" y="612"/>
                  <a:pt x="3002" y="671"/>
                </a:cubicBezTo>
                <a:cubicBezTo>
                  <a:pt x="3002" y="671"/>
                  <a:pt x="3002" y="671"/>
                  <a:pt x="3014" y="671"/>
                </a:cubicBezTo>
                <a:cubicBezTo>
                  <a:pt x="3014" y="671"/>
                  <a:pt x="3014" y="671"/>
                  <a:pt x="3014" y="597"/>
                </a:cubicBezTo>
                <a:close/>
                <a:moveTo>
                  <a:pt x="3060" y="597"/>
                </a:moveTo>
                <a:cubicBezTo>
                  <a:pt x="3060" y="597"/>
                  <a:pt x="3060" y="597"/>
                  <a:pt x="3060" y="597"/>
                </a:cubicBezTo>
                <a:cubicBezTo>
                  <a:pt x="3056" y="597"/>
                  <a:pt x="3056" y="597"/>
                  <a:pt x="3056" y="597"/>
                </a:cubicBezTo>
                <a:cubicBezTo>
                  <a:pt x="3053" y="599"/>
                  <a:pt x="3052" y="600"/>
                  <a:pt x="3050" y="601"/>
                </a:cubicBezTo>
                <a:cubicBezTo>
                  <a:pt x="3048" y="603"/>
                  <a:pt x="3046" y="603"/>
                  <a:pt x="3045" y="604"/>
                </a:cubicBezTo>
                <a:cubicBezTo>
                  <a:pt x="3043" y="605"/>
                  <a:pt x="3041" y="605"/>
                  <a:pt x="3039" y="606"/>
                </a:cubicBezTo>
                <a:cubicBezTo>
                  <a:pt x="3038" y="607"/>
                  <a:pt x="3035" y="608"/>
                  <a:pt x="3034" y="608"/>
                </a:cubicBezTo>
                <a:cubicBezTo>
                  <a:pt x="3034" y="608"/>
                  <a:pt x="3034" y="608"/>
                  <a:pt x="3034" y="619"/>
                </a:cubicBezTo>
                <a:cubicBezTo>
                  <a:pt x="3037" y="618"/>
                  <a:pt x="3040" y="616"/>
                  <a:pt x="3042" y="616"/>
                </a:cubicBezTo>
                <a:cubicBezTo>
                  <a:pt x="3044" y="615"/>
                  <a:pt x="3047" y="613"/>
                  <a:pt x="3048" y="612"/>
                </a:cubicBezTo>
                <a:cubicBezTo>
                  <a:pt x="3048" y="612"/>
                  <a:pt x="3048" y="612"/>
                  <a:pt x="3048" y="671"/>
                </a:cubicBezTo>
                <a:cubicBezTo>
                  <a:pt x="3048" y="671"/>
                  <a:pt x="3048" y="671"/>
                  <a:pt x="3060" y="671"/>
                </a:cubicBezTo>
                <a:cubicBezTo>
                  <a:pt x="3060" y="671"/>
                  <a:pt x="3060" y="671"/>
                  <a:pt x="3060" y="597"/>
                </a:cubicBezTo>
                <a:close/>
                <a:moveTo>
                  <a:pt x="3105" y="671"/>
                </a:moveTo>
                <a:cubicBezTo>
                  <a:pt x="3097" y="671"/>
                  <a:pt x="3091" y="668"/>
                  <a:pt x="3086" y="662"/>
                </a:cubicBezTo>
                <a:cubicBezTo>
                  <a:pt x="3083" y="656"/>
                  <a:pt x="3080" y="647"/>
                  <a:pt x="3080" y="634"/>
                </a:cubicBezTo>
                <a:cubicBezTo>
                  <a:pt x="3080" y="621"/>
                  <a:pt x="3083" y="612"/>
                  <a:pt x="3087" y="605"/>
                </a:cubicBezTo>
                <a:cubicBezTo>
                  <a:pt x="3091" y="599"/>
                  <a:pt x="3098" y="595"/>
                  <a:pt x="3107" y="595"/>
                </a:cubicBezTo>
                <a:cubicBezTo>
                  <a:pt x="3123" y="595"/>
                  <a:pt x="3131" y="607"/>
                  <a:pt x="3131" y="633"/>
                </a:cubicBezTo>
                <a:cubicBezTo>
                  <a:pt x="3131" y="645"/>
                  <a:pt x="3129" y="655"/>
                  <a:pt x="3124" y="661"/>
                </a:cubicBezTo>
                <a:cubicBezTo>
                  <a:pt x="3119" y="668"/>
                  <a:pt x="3113" y="671"/>
                  <a:pt x="3105" y="671"/>
                </a:cubicBezTo>
                <a:close/>
                <a:moveTo>
                  <a:pt x="3106" y="605"/>
                </a:moveTo>
                <a:cubicBezTo>
                  <a:pt x="3097" y="605"/>
                  <a:pt x="3092" y="615"/>
                  <a:pt x="3092" y="634"/>
                </a:cubicBezTo>
                <a:cubicBezTo>
                  <a:pt x="3092" y="653"/>
                  <a:pt x="3097" y="661"/>
                  <a:pt x="3105" y="661"/>
                </a:cubicBezTo>
                <a:cubicBezTo>
                  <a:pt x="3114" y="661"/>
                  <a:pt x="3118" y="653"/>
                  <a:pt x="3118" y="634"/>
                </a:cubicBezTo>
                <a:cubicBezTo>
                  <a:pt x="3118" y="614"/>
                  <a:pt x="3114" y="605"/>
                  <a:pt x="3106" y="605"/>
                </a:cubicBezTo>
                <a:close/>
                <a:moveTo>
                  <a:pt x="3176" y="671"/>
                </a:moveTo>
                <a:cubicBezTo>
                  <a:pt x="3168" y="671"/>
                  <a:pt x="3162" y="668"/>
                  <a:pt x="3158" y="662"/>
                </a:cubicBezTo>
                <a:cubicBezTo>
                  <a:pt x="3154" y="656"/>
                  <a:pt x="3152" y="647"/>
                  <a:pt x="3152" y="634"/>
                </a:cubicBezTo>
                <a:cubicBezTo>
                  <a:pt x="3152" y="621"/>
                  <a:pt x="3154" y="612"/>
                  <a:pt x="3158" y="605"/>
                </a:cubicBezTo>
                <a:cubicBezTo>
                  <a:pt x="3162" y="599"/>
                  <a:pt x="3169" y="595"/>
                  <a:pt x="3178" y="595"/>
                </a:cubicBezTo>
                <a:cubicBezTo>
                  <a:pt x="3194" y="595"/>
                  <a:pt x="3202" y="607"/>
                  <a:pt x="3202" y="633"/>
                </a:cubicBezTo>
                <a:cubicBezTo>
                  <a:pt x="3202" y="645"/>
                  <a:pt x="3200" y="655"/>
                  <a:pt x="3195" y="661"/>
                </a:cubicBezTo>
                <a:cubicBezTo>
                  <a:pt x="3190" y="668"/>
                  <a:pt x="3184" y="671"/>
                  <a:pt x="3176" y="671"/>
                </a:cubicBezTo>
                <a:close/>
                <a:moveTo>
                  <a:pt x="3177" y="605"/>
                </a:moveTo>
                <a:cubicBezTo>
                  <a:pt x="3168" y="605"/>
                  <a:pt x="3163" y="615"/>
                  <a:pt x="3163" y="634"/>
                </a:cubicBezTo>
                <a:cubicBezTo>
                  <a:pt x="3163" y="653"/>
                  <a:pt x="3168" y="661"/>
                  <a:pt x="3176" y="661"/>
                </a:cubicBezTo>
                <a:cubicBezTo>
                  <a:pt x="3185" y="661"/>
                  <a:pt x="3190" y="653"/>
                  <a:pt x="3190" y="634"/>
                </a:cubicBezTo>
                <a:cubicBezTo>
                  <a:pt x="3190" y="614"/>
                  <a:pt x="3185" y="605"/>
                  <a:pt x="3177" y="605"/>
                </a:cubicBezTo>
                <a:close/>
                <a:moveTo>
                  <a:pt x="2864" y="630"/>
                </a:moveTo>
                <a:cubicBezTo>
                  <a:pt x="2864" y="630"/>
                  <a:pt x="2864" y="630"/>
                  <a:pt x="2864" y="630"/>
                </a:cubicBezTo>
                <a:cubicBezTo>
                  <a:pt x="2864" y="638"/>
                  <a:pt x="2864" y="638"/>
                  <a:pt x="2864" y="638"/>
                </a:cubicBezTo>
                <a:cubicBezTo>
                  <a:pt x="2870" y="638"/>
                  <a:pt x="2871" y="641"/>
                  <a:pt x="2871" y="644"/>
                </a:cubicBezTo>
                <a:cubicBezTo>
                  <a:pt x="2871" y="646"/>
                  <a:pt x="2870" y="648"/>
                  <a:pt x="2870" y="651"/>
                </a:cubicBezTo>
                <a:cubicBezTo>
                  <a:pt x="2870" y="654"/>
                  <a:pt x="2869" y="656"/>
                  <a:pt x="2869" y="658"/>
                </a:cubicBezTo>
                <a:cubicBezTo>
                  <a:pt x="2869" y="668"/>
                  <a:pt x="2875" y="671"/>
                  <a:pt x="2884" y="671"/>
                </a:cubicBezTo>
                <a:cubicBezTo>
                  <a:pt x="2884" y="671"/>
                  <a:pt x="2884" y="671"/>
                  <a:pt x="2888" y="671"/>
                </a:cubicBezTo>
                <a:cubicBezTo>
                  <a:pt x="2888" y="671"/>
                  <a:pt x="2888" y="671"/>
                  <a:pt x="2888" y="662"/>
                </a:cubicBezTo>
                <a:cubicBezTo>
                  <a:pt x="2888" y="662"/>
                  <a:pt x="2888" y="662"/>
                  <a:pt x="2886" y="662"/>
                </a:cubicBezTo>
                <a:cubicBezTo>
                  <a:pt x="2882" y="662"/>
                  <a:pt x="2881" y="659"/>
                  <a:pt x="2881" y="656"/>
                </a:cubicBezTo>
                <a:cubicBezTo>
                  <a:pt x="2881" y="654"/>
                  <a:pt x="2881" y="653"/>
                  <a:pt x="2882" y="651"/>
                </a:cubicBezTo>
                <a:cubicBezTo>
                  <a:pt x="2882" y="650"/>
                  <a:pt x="2882" y="647"/>
                  <a:pt x="2882" y="645"/>
                </a:cubicBezTo>
                <a:cubicBezTo>
                  <a:pt x="2882" y="638"/>
                  <a:pt x="2879" y="635"/>
                  <a:pt x="2874" y="634"/>
                </a:cubicBezTo>
                <a:cubicBezTo>
                  <a:pt x="2874" y="634"/>
                  <a:pt x="2874" y="634"/>
                  <a:pt x="2874" y="634"/>
                </a:cubicBezTo>
                <a:cubicBezTo>
                  <a:pt x="2879" y="632"/>
                  <a:pt x="2882" y="630"/>
                  <a:pt x="2882" y="623"/>
                </a:cubicBezTo>
                <a:cubicBezTo>
                  <a:pt x="2882" y="620"/>
                  <a:pt x="2882" y="618"/>
                  <a:pt x="2882" y="616"/>
                </a:cubicBezTo>
                <a:cubicBezTo>
                  <a:pt x="2881" y="615"/>
                  <a:pt x="2881" y="613"/>
                  <a:pt x="2881" y="612"/>
                </a:cubicBezTo>
                <a:cubicBezTo>
                  <a:pt x="2881" y="608"/>
                  <a:pt x="2882" y="606"/>
                  <a:pt x="2886" y="606"/>
                </a:cubicBezTo>
                <a:cubicBezTo>
                  <a:pt x="2886" y="606"/>
                  <a:pt x="2886" y="606"/>
                  <a:pt x="2888" y="606"/>
                </a:cubicBezTo>
                <a:cubicBezTo>
                  <a:pt x="2888" y="606"/>
                  <a:pt x="2888" y="606"/>
                  <a:pt x="2888" y="597"/>
                </a:cubicBezTo>
                <a:cubicBezTo>
                  <a:pt x="2888" y="597"/>
                  <a:pt x="2888" y="597"/>
                  <a:pt x="2884" y="597"/>
                </a:cubicBezTo>
                <a:cubicBezTo>
                  <a:pt x="2875" y="597"/>
                  <a:pt x="2869" y="601"/>
                  <a:pt x="2869" y="609"/>
                </a:cubicBezTo>
                <a:cubicBezTo>
                  <a:pt x="2869" y="611"/>
                  <a:pt x="2870" y="614"/>
                  <a:pt x="2870" y="617"/>
                </a:cubicBezTo>
                <a:cubicBezTo>
                  <a:pt x="2870" y="619"/>
                  <a:pt x="2871" y="622"/>
                  <a:pt x="2871" y="623"/>
                </a:cubicBezTo>
                <a:cubicBezTo>
                  <a:pt x="2871" y="626"/>
                  <a:pt x="2870" y="629"/>
                  <a:pt x="2864" y="630"/>
                </a:cubicBezTo>
                <a:close/>
                <a:moveTo>
                  <a:pt x="2919" y="638"/>
                </a:moveTo>
                <a:cubicBezTo>
                  <a:pt x="2919" y="638"/>
                  <a:pt x="2919" y="638"/>
                  <a:pt x="2919" y="638"/>
                </a:cubicBezTo>
                <a:cubicBezTo>
                  <a:pt x="2919" y="630"/>
                  <a:pt x="2919" y="630"/>
                  <a:pt x="2919" y="630"/>
                </a:cubicBezTo>
                <a:cubicBezTo>
                  <a:pt x="2912" y="629"/>
                  <a:pt x="2912" y="626"/>
                  <a:pt x="2912" y="623"/>
                </a:cubicBezTo>
                <a:cubicBezTo>
                  <a:pt x="2912" y="622"/>
                  <a:pt x="2912" y="619"/>
                  <a:pt x="2912" y="617"/>
                </a:cubicBezTo>
                <a:cubicBezTo>
                  <a:pt x="2913" y="614"/>
                  <a:pt x="2913" y="611"/>
                  <a:pt x="2913" y="609"/>
                </a:cubicBezTo>
                <a:cubicBezTo>
                  <a:pt x="2913" y="601"/>
                  <a:pt x="2907" y="597"/>
                  <a:pt x="2898" y="597"/>
                </a:cubicBezTo>
                <a:cubicBezTo>
                  <a:pt x="2898" y="597"/>
                  <a:pt x="2898" y="597"/>
                  <a:pt x="2894" y="597"/>
                </a:cubicBezTo>
                <a:cubicBezTo>
                  <a:pt x="2894" y="597"/>
                  <a:pt x="2894" y="597"/>
                  <a:pt x="2894" y="606"/>
                </a:cubicBezTo>
                <a:cubicBezTo>
                  <a:pt x="2894" y="606"/>
                  <a:pt x="2894" y="606"/>
                  <a:pt x="2896" y="606"/>
                </a:cubicBezTo>
                <a:cubicBezTo>
                  <a:pt x="2900" y="606"/>
                  <a:pt x="2901" y="608"/>
                  <a:pt x="2901" y="612"/>
                </a:cubicBezTo>
                <a:cubicBezTo>
                  <a:pt x="2901" y="613"/>
                  <a:pt x="2901" y="615"/>
                  <a:pt x="2901" y="616"/>
                </a:cubicBezTo>
                <a:cubicBezTo>
                  <a:pt x="2900" y="618"/>
                  <a:pt x="2900" y="620"/>
                  <a:pt x="2900" y="623"/>
                </a:cubicBezTo>
                <a:cubicBezTo>
                  <a:pt x="2900" y="630"/>
                  <a:pt x="2903" y="632"/>
                  <a:pt x="2909" y="634"/>
                </a:cubicBezTo>
                <a:cubicBezTo>
                  <a:pt x="2909" y="634"/>
                  <a:pt x="2909" y="634"/>
                  <a:pt x="2909" y="634"/>
                </a:cubicBezTo>
                <a:cubicBezTo>
                  <a:pt x="2903" y="635"/>
                  <a:pt x="2900" y="638"/>
                  <a:pt x="2900" y="645"/>
                </a:cubicBezTo>
                <a:cubicBezTo>
                  <a:pt x="2900" y="647"/>
                  <a:pt x="2900" y="650"/>
                  <a:pt x="2901" y="651"/>
                </a:cubicBezTo>
                <a:cubicBezTo>
                  <a:pt x="2901" y="653"/>
                  <a:pt x="2901" y="654"/>
                  <a:pt x="2901" y="656"/>
                </a:cubicBezTo>
                <a:cubicBezTo>
                  <a:pt x="2901" y="659"/>
                  <a:pt x="2900" y="662"/>
                  <a:pt x="2896" y="662"/>
                </a:cubicBezTo>
                <a:cubicBezTo>
                  <a:pt x="2896" y="662"/>
                  <a:pt x="2896" y="662"/>
                  <a:pt x="2894" y="662"/>
                </a:cubicBezTo>
                <a:cubicBezTo>
                  <a:pt x="2894" y="662"/>
                  <a:pt x="2894" y="662"/>
                  <a:pt x="2894" y="671"/>
                </a:cubicBezTo>
                <a:cubicBezTo>
                  <a:pt x="2894" y="671"/>
                  <a:pt x="2894" y="671"/>
                  <a:pt x="2898" y="671"/>
                </a:cubicBezTo>
                <a:cubicBezTo>
                  <a:pt x="2907" y="671"/>
                  <a:pt x="2913" y="668"/>
                  <a:pt x="2913" y="658"/>
                </a:cubicBezTo>
                <a:cubicBezTo>
                  <a:pt x="2913" y="656"/>
                  <a:pt x="2913" y="654"/>
                  <a:pt x="2912" y="651"/>
                </a:cubicBezTo>
                <a:cubicBezTo>
                  <a:pt x="2912" y="648"/>
                  <a:pt x="2912" y="646"/>
                  <a:pt x="2912" y="644"/>
                </a:cubicBezTo>
                <a:cubicBezTo>
                  <a:pt x="2912" y="641"/>
                  <a:pt x="2912" y="638"/>
                  <a:pt x="2919" y="638"/>
                </a:cubicBezTo>
                <a:close/>
                <a:moveTo>
                  <a:pt x="3388" y="671"/>
                </a:moveTo>
                <a:cubicBezTo>
                  <a:pt x="3381" y="671"/>
                  <a:pt x="3375" y="668"/>
                  <a:pt x="3370" y="661"/>
                </a:cubicBezTo>
                <a:cubicBezTo>
                  <a:pt x="3366" y="656"/>
                  <a:pt x="3364" y="646"/>
                  <a:pt x="3364" y="634"/>
                </a:cubicBezTo>
                <a:cubicBezTo>
                  <a:pt x="3364" y="621"/>
                  <a:pt x="3366" y="612"/>
                  <a:pt x="3370" y="605"/>
                </a:cubicBezTo>
                <a:cubicBezTo>
                  <a:pt x="3375" y="598"/>
                  <a:pt x="3381" y="595"/>
                  <a:pt x="3390" y="595"/>
                </a:cubicBezTo>
                <a:cubicBezTo>
                  <a:pt x="3406" y="595"/>
                  <a:pt x="3415" y="607"/>
                  <a:pt x="3415" y="632"/>
                </a:cubicBezTo>
                <a:cubicBezTo>
                  <a:pt x="3415" y="645"/>
                  <a:pt x="3412" y="655"/>
                  <a:pt x="3408" y="661"/>
                </a:cubicBezTo>
                <a:cubicBezTo>
                  <a:pt x="3403" y="668"/>
                  <a:pt x="3397" y="671"/>
                  <a:pt x="3388" y="671"/>
                </a:cubicBezTo>
                <a:close/>
                <a:moveTo>
                  <a:pt x="3390" y="605"/>
                </a:moveTo>
                <a:cubicBezTo>
                  <a:pt x="3381" y="605"/>
                  <a:pt x="3376" y="614"/>
                  <a:pt x="3376" y="634"/>
                </a:cubicBezTo>
                <a:cubicBezTo>
                  <a:pt x="3376" y="652"/>
                  <a:pt x="3381" y="661"/>
                  <a:pt x="3390" y="661"/>
                </a:cubicBezTo>
                <a:cubicBezTo>
                  <a:pt x="3398" y="661"/>
                  <a:pt x="3402" y="652"/>
                  <a:pt x="3402" y="634"/>
                </a:cubicBezTo>
                <a:cubicBezTo>
                  <a:pt x="3402" y="614"/>
                  <a:pt x="3398" y="605"/>
                  <a:pt x="3390" y="605"/>
                </a:cubicBezTo>
                <a:close/>
                <a:moveTo>
                  <a:pt x="3506" y="671"/>
                </a:moveTo>
                <a:cubicBezTo>
                  <a:pt x="3499" y="671"/>
                  <a:pt x="3493" y="668"/>
                  <a:pt x="3488" y="661"/>
                </a:cubicBezTo>
                <a:cubicBezTo>
                  <a:pt x="3484" y="656"/>
                  <a:pt x="3482" y="646"/>
                  <a:pt x="3482" y="634"/>
                </a:cubicBezTo>
                <a:cubicBezTo>
                  <a:pt x="3482" y="621"/>
                  <a:pt x="3484" y="612"/>
                  <a:pt x="3488" y="605"/>
                </a:cubicBezTo>
                <a:cubicBezTo>
                  <a:pt x="3493" y="598"/>
                  <a:pt x="3499" y="595"/>
                  <a:pt x="3508" y="595"/>
                </a:cubicBezTo>
                <a:cubicBezTo>
                  <a:pt x="3524" y="595"/>
                  <a:pt x="3532" y="607"/>
                  <a:pt x="3532" y="632"/>
                </a:cubicBezTo>
                <a:cubicBezTo>
                  <a:pt x="3532" y="645"/>
                  <a:pt x="3530" y="655"/>
                  <a:pt x="3526" y="661"/>
                </a:cubicBezTo>
                <a:cubicBezTo>
                  <a:pt x="3520" y="668"/>
                  <a:pt x="3515" y="671"/>
                  <a:pt x="3506" y="671"/>
                </a:cubicBezTo>
                <a:close/>
                <a:moveTo>
                  <a:pt x="3507" y="605"/>
                </a:moveTo>
                <a:cubicBezTo>
                  <a:pt x="3499" y="605"/>
                  <a:pt x="3494" y="614"/>
                  <a:pt x="3494" y="634"/>
                </a:cubicBezTo>
                <a:cubicBezTo>
                  <a:pt x="3494" y="652"/>
                  <a:pt x="3499" y="661"/>
                  <a:pt x="3507" y="661"/>
                </a:cubicBezTo>
                <a:cubicBezTo>
                  <a:pt x="3515" y="661"/>
                  <a:pt x="3520" y="652"/>
                  <a:pt x="3520" y="634"/>
                </a:cubicBezTo>
                <a:cubicBezTo>
                  <a:pt x="3520" y="614"/>
                  <a:pt x="3516" y="605"/>
                  <a:pt x="3507" y="605"/>
                </a:cubicBezTo>
                <a:close/>
                <a:moveTo>
                  <a:pt x="3462" y="597"/>
                </a:moveTo>
                <a:cubicBezTo>
                  <a:pt x="3462" y="597"/>
                  <a:pt x="3462" y="597"/>
                  <a:pt x="3462" y="597"/>
                </a:cubicBezTo>
                <a:cubicBezTo>
                  <a:pt x="3457" y="597"/>
                  <a:pt x="3457" y="597"/>
                  <a:pt x="3457" y="597"/>
                </a:cubicBezTo>
                <a:cubicBezTo>
                  <a:pt x="3454" y="599"/>
                  <a:pt x="3453" y="600"/>
                  <a:pt x="3451" y="601"/>
                </a:cubicBezTo>
                <a:cubicBezTo>
                  <a:pt x="3449" y="603"/>
                  <a:pt x="3447" y="603"/>
                  <a:pt x="3446" y="604"/>
                </a:cubicBezTo>
                <a:cubicBezTo>
                  <a:pt x="3444" y="605"/>
                  <a:pt x="3442" y="605"/>
                  <a:pt x="3441" y="606"/>
                </a:cubicBezTo>
                <a:cubicBezTo>
                  <a:pt x="3438" y="607"/>
                  <a:pt x="3437" y="608"/>
                  <a:pt x="3435" y="608"/>
                </a:cubicBezTo>
                <a:cubicBezTo>
                  <a:pt x="3435" y="608"/>
                  <a:pt x="3435" y="608"/>
                  <a:pt x="3435" y="619"/>
                </a:cubicBezTo>
                <a:cubicBezTo>
                  <a:pt x="3438" y="618"/>
                  <a:pt x="3441" y="616"/>
                  <a:pt x="3443" y="616"/>
                </a:cubicBezTo>
                <a:cubicBezTo>
                  <a:pt x="3446" y="615"/>
                  <a:pt x="3448" y="613"/>
                  <a:pt x="3450" y="612"/>
                </a:cubicBezTo>
                <a:cubicBezTo>
                  <a:pt x="3450" y="612"/>
                  <a:pt x="3450" y="612"/>
                  <a:pt x="3450" y="671"/>
                </a:cubicBezTo>
                <a:cubicBezTo>
                  <a:pt x="3450" y="671"/>
                  <a:pt x="3450" y="671"/>
                  <a:pt x="3462" y="671"/>
                </a:cubicBezTo>
                <a:cubicBezTo>
                  <a:pt x="3462" y="671"/>
                  <a:pt x="3462" y="671"/>
                  <a:pt x="3462" y="597"/>
                </a:cubicBezTo>
                <a:close/>
                <a:moveTo>
                  <a:pt x="3577" y="671"/>
                </a:moveTo>
                <a:cubicBezTo>
                  <a:pt x="3570" y="671"/>
                  <a:pt x="3563" y="668"/>
                  <a:pt x="3559" y="662"/>
                </a:cubicBezTo>
                <a:cubicBezTo>
                  <a:pt x="3555" y="656"/>
                  <a:pt x="3553" y="647"/>
                  <a:pt x="3553" y="634"/>
                </a:cubicBezTo>
                <a:cubicBezTo>
                  <a:pt x="3553" y="621"/>
                  <a:pt x="3555" y="612"/>
                  <a:pt x="3559" y="605"/>
                </a:cubicBezTo>
                <a:cubicBezTo>
                  <a:pt x="3564" y="599"/>
                  <a:pt x="3570" y="595"/>
                  <a:pt x="3579" y="595"/>
                </a:cubicBezTo>
                <a:cubicBezTo>
                  <a:pt x="3595" y="595"/>
                  <a:pt x="3603" y="607"/>
                  <a:pt x="3603" y="633"/>
                </a:cubicBezTo>
                <a:cubicBezTo>
                  <a:pt x="3603" y="645"/>
                  <a:pt x="3601" y="655"/>
                  <a:pt x="3597" y="661"/>
                </a:cubicBezTo>
                <a:cubicBezTo>
                  <a:pt x="3592" y="668"/>
                  <a:pt x="3586" y="671"/>
                  <a:pt x="3577" y="671"/>
                </a:cubicBezTo>
                <a:close/>
                <a:moveTo>
                  <a:pt x="3578" y="605"/>
                </a:moveTo>
                <a:cubicBezTo>
                  <a:pt x="3570" y="605"/>
                  <a:pt x="3565" y="615"/>
                  <a:pt x="3565" y="634"/>
                </a:cubicBezTo>
                <a:cubicBezTo>
                  <a:pt x="3565" y="653"/>
                  <a:pt x="3569" y="661"/>
                  <a:pt x="3578" y="661"/>
                </a:cubicBezTo>
                <a:cubicBezTo>
                  <a:pt x="3586" y="661"/>
                  <a:pt x="3591" y="653"/>
                  <a:pt x="3591" y="634"/>
                </a:cubicBezTo>
                <a:cubicBezTo>
                  <a:pt x="3591" y="614"/>
                  <a:pt x="3586" y="605"/>
                  <a:pt x="3578" y="605"/>
                </a:cubicBezTo>
                <a:close/>
                <a:moveTo>
                  <a:pt x="3624" y="630"/>
                </a:moveTo>
                <a:cubicBezTo>
                  <a:pt x="3624" y="630"/>
                  <a:pt x="3624" y="630"/>
                  <a:pt x="3624" y="630"/>
                </a:cubicBezTo>
                <a:cubicBezTo>
                  <a:pt x="3624" y="638"/>
                  <a:pt x="3624" y="638"/>
                  <a:pt x="3624" y="638"/>
                </a:cubicBezTo>
                <a:cubicBezTo>
                  <a:pt x="3630" y="638"/>
                  <a:pt x="3631" y="641"/>
                  <a:pt x="3631" y="644"/>
                </a:cubicBezTo>
                <a:cubicBezTo>
                  <a:pt x="3631" y="646"/>
                  <a:pt x="3630" y="648"/>
                  <a:pt x="3630" y="651"/>
                </a:cubicBezTo>
                <a:cubicBezTo>
                  <a:pt x="3630" y="654"/>
                  <a:pt x="3630" y="656"/>
                  <a:pt x="3630" y="658"/>
                </a:cubicBezTo>
                <a:cubicBezTo>
                  <a:pt x="3630" y="668"/>
                  <a:pt x="3636" y="671"/>
                  <a:pt x="3644" y="671"/>
                </a:cubicBezTo>
                <a:cubicBezTo>
                  <a:pt x="3644" y="671"/>
                  <a:pt x="3644" y="671"/>
                  <a:pt x="3648" y="671"/>
                </a:cubicBezTo>
                <a:cubicBezTo>
                  <a:pt x="3648" y="671"/>
                  <a:pt x="3648" y="671"/>
                  <a:pt x="3648" y="662"/>
                </a:cubicBezTo>
                <a:cubicBezTo>
                  <a:pt x="3648" y="662"/>
                  <a:pt x="3648" y="662"/>
                  <a:pt x="3646" y="662"/>
                </a:cubicBezTo>
                <a:cubicBezTo>
                  <a:pt x="3643" y="662"/>
                  <a:pt x="3642" y="659"/>
                  <a:pt x="3642" y="656"/>
                </a:cubicBezTo>
                <a:cubicBezTo>
                  <a:pt x="3642" y="654"/>
                  <a:pt x="3642" y="653"/>
                  <a:pt x="3642" y="651"/>
                </a:cubicBezTo>
                <a:cubicBezTo>
                  <a:pt x="3642" y="650"/>
                  <a:pt x="3642" y="647"/>
                  <a:pt x="3642" y="645"/>
                </a:cubicBezTo>
                <a:cubicBezTo>
                  <a:pt x="3642" y="638"/>
                  <a:pt x="3639" y="635"/>
                  <a:pt x="3634" y="634"/>
                </a:cubicBezTo>
                <a:cubicBezTo>
                  <a:pt x="3634" y="634"/>
                  <a:pt x="3634" y="634"/>
                  <a:pt x="3634" y="634"/>
                </a:cubicBezTo>
                <a:cubicBezTo>
                  <a:pt x="3639" y="632"/>
                  <a:pt x="3642" y="630"/>
                  <a:pt x="3642" y="623"/>
                </a:cubicBezTo>
                <a:cubicBezTo>
                  <a:pt x="3642" y="620"/>
                  <a:pt x="3642" y="618"/>
                  <a:pt x="3642" y="616"/>
                </a:cubicBezTo>
                <a:cubicBezTo>
                  <a:pt x="3642" y="615"/>
                  <a:pt x="3642" y="613"/>
                  <a:pt x="3642" y="612"/>
                </a:cubicBezTo>
                <a:cubicBezTo>
                  <a:pt x="3642" y="608"/>
                  <a:pt x="3643" y="606"/>
                  <a:pt x="3646" y="606"/>
                </a:cubicBezTo>
                <a:cubicBezTo>
                  <a:pt x="3646" y="606"/>
                  <a:pt x="3646" y="606"/>
                  <a:pt x="3648" y="606"/>
                </a:cubicBezTo>
                <a:cubicBezTo>
                  <a:pt x="3648" y="606"/>
                  <a:pt x="3648" y="606"/>
                  <a:pt x="3648" y="597"/>
                </a:cubicBezTo>
                <a:cubicBezTo>
                  <a:pt x="3648" y="597"/>
                  <a:pt x="3648" y="597"/>
                  <a:pt x="3644" y="597"/>
                </a:cubicBezTo>
                <a:cubicBezTo>
                  <a:pt x="3635" y="597"/>
                  <a:pt x="3630" y="601"/>
                  <a:pt x="3630" y="609"/>
                </a:cubicBezTo>
                <a:cubicBezTo>
                  <a:pt x="3630" y="611"/>
                  <a:pt x="3630" y="614"/>
                  <a:pt x="3630" y="617"/>
                </a:cubicBezTo>
                <a:cubicBezTo>
                  <a:pt x="3630" y="619"/>
                  <a:pt x="3631" y="622"/>
                  <a:pt x="3631" y="623"/>
                </a:cubicBezTo>
                <a:cubicBezTo>
                  <a:pt x="3631" y="626"/>
                  <a:pt x="3630" y="629"/>
                  <a:pt x="3624" y="630"/>
                </a:cubicBezTo>
                <a:close/>
                <a:moveTo>
                  <a:pt x="3679" y="638"/>
                </a:moveTo>
                <a:cubicBezTo>
                  <a:pt x="3679" y="638"/>
                  <a:pt x="3679" y="638"/>
                  <a:pt x="3679" y="638"/>
                </a:cubicBezTo>
                <a:cubicBezTo>
                  <a:pt x="3679" y="630"/>
                  <a:pt x="3679" y="630"/>
                  <a:pt x="3679" y="630"/>
                </a:cubicBezTo>
                <a:cubicBezTo>
                  <a:pt x="3673" y="629"/>
                  <a:pt x="3672" y="626"/>
                  <a:pt x="3672" y="623"/>
                </a:cubicBezTo>
                <a:cubicBezTo>
                  <a:pt x="3672" y="622"/>
                  <a:pt x="3672" y="619"/>
                  <a:pt x="3673" y="617"/>
                </a:cubicBezTo>
                <a:cubicBezTo>
                  <a:pt x="3673" y="614"/>
                  <a:pt x="3673" y="611"/>
                  <a:pt x="3673" y="609"/>
                </a:cubicBezTo>
                <a:cubicBezTo>
                  <a:pt x="3673" y="601"/>
                  <a:pt x="3668" y="597"/>
                  <a:pt x="3658" y="597"/>
                </a:cubicBezTo>
                <a:cubicBezTo>
                  <a:pt x="3658" y="597"/>
                  <a:pt x="3658" y="597"/>
                  <a:pt x="3655" y="597"/>
                </a:cubicBezTo>
                <a:cubicBezTo>
                  <a:pt x="3655" y="597"/>
                  <a:pt x="3655" y="597"/>
                  <a:pt x="3655" y="606"/>
                </a:cubicBezTo>
                <a:cubicBezTo>
                  <a:pt x="3655" y="606"/>
                  <a:pt x="3655" y="606"/>
                  <a:pt x="3656" y="606"/>
                </a:cubicBezTo>
                <a:cubicBezTo>
                  <a:pt x="3660" y="606"/>
                  <a:pt x="3661" y="608"/>
                  <a:pt x="3661" y="612"/>
                </a:cubicBezTo>
                <a:cubicBezTo>
                  <a:pt x="3661" y="613"/>
                  <a:pt x="3661" y="615"/>
                  <a:pt x="3661" y="616"/>
                </a:cubicBezTo>
                <a:cubicBezTo>
                  <a:pt x="3661" y="618"/>
                  <a:pt x="3661" y="620"/>
                  <a:pt x="3661" y="623"/>
                </a:cubicBezTo>
                <a:cubicBezTo>
                  <a:pt x="3661" y="630"/>
                  <a:pt x="3663" y="632"/>
                  <a:pt x="3669" y="634"/>
                </a:cubicBezTo>
                <a:cubicBezTo>
                  <a:pt x="3669" y="634"/>
                  <a:pt x="3669" y="634"/>
                  <a:pt x="3669" y="634"/>
                </a:cubicBezTo>
                <a:cubicBezTo>
                  <a:pt x="3663" y="635"/>
                  <a:pt x="3661" y="638"/>
                  <a:pt x="3661" y="645"/>
                </a:cubicBezTo>
                <a:cubicBezTo>
                  <a:pt x="3661" y="647"/>
                  <a:pt x="3661" y="650"/>
                  <a:pt x="3661" y="651"/>
                </a:cubicBezTo>
                <a:cubicBezTo>
                  <a:pt x="3661" y="653"/>
                  <a:pt x="3661" y="654"/>
                  <a:pt x="3661" y="656"/>
                </a:cubicBezTo>
                <a:cubicBezTo>
                  <a:pt x="3661" y="659"/>
                  <a:pt x="3660" y="662"/>
                  <a:pt x="3656" y="662"/>
                </a:cubicBezTo>
                <a:cubicBezTo>
                  <a:pt x="3656" y="662"/>
                  <a:pt x="3656" y="662"/>
                  <a:pt x="3655" y="662"/>
                </a:cubicBezTo>
                <a:cubicBezTo>
                  <a:pt x="3655" y="662"/>
                  <a:pt x="3655" y="662"/>
                  <a:pt x="3655" y="671"/>
                </a:cubicBezTo>
                <a:cubicBezTo>
                  <a:pt x="3655" y="671"/>
                  <a:pt x="3655" y="671"/>
                  <a:pt x="3658" y="671"/>
                </a:cubicBezTo>
                <a:cubicBezTo>
                  <a:pt x="3667" y="671"/>
                  <a:pt x="3673" y="668"/>
                  <a:pt x="3673" y="658"/>
                </a:cubicBezTo>
                <a:cubicBezTo>
                  <a:pt x="3673" y="656"/>
                  <a:pt x="3673" y="654"/>
                  <a:pt x="3673" y="651"/>
                </a:cubicBezTo>
                <a:cubicBezTo>
                  <a:pt x="3672" y="648"/>
                  <a:pt x="3672" y="646"/>
                  <a:pt x="3672" y="644"/>
                </a:cubicBezTo>
                <a:cubicBezTo>
                  <a:pt x="3672" y="641"/>
                  <a:pt x="3673" y="638"/>
                  <a:pt x="3679" y="638"/>
                </a:cubicBezTo>
                <a:close/>
                <a:moveTo>
                  <a:pt x="3799" y="671"/>
                </a:moveTo>
                <a:cubicBezTo>
                  <a:pt x="3792" y="671"/>
                  <a:pt x="3785" y="668"/>
                  <a:pt x="3781" y="662"/>
                </a:cubicBezTo>
                <a:cubicBezTo>
                  <a:pt x="3777" y="656"/>
                  <a:pt x="3775" y="647"/>
                  <a:pt x="3775" y="634"/>
                </a:cubicBezTo>
                <a:cubicBezTo>
                  <a:pt x="3775" y="621"/>
                  <a:pt x="3777" y="612"/>
                  <a:pt x="3782" y="605"/>
                </a:cubicBezTo>
                <a:cubicBezTo>
                  <a:pt x="3786" y="599"/>
                  <a:pt x="3793" y="595"/>
                  <a:pt x="3801" y="595"/>
                </a:cubicBezTo>
                <a:cubicBezTo>
                  <a:pt x="3817" y="595"/>
                  <a:pt x="3825" y="607"/>
                  <a:pt x="3825" y="633"/>
                </a:cubicBezTo>
                <a:cubicBezTo>
                  <a:pt x="3825" y="645"/>
                  <a:pt x="3823" y="655"/>
                  <a:pt x="3818" y="661"/>
                </a:cubicBezTo>
                <a:cubicBezTo>
                  <a:pt x="3814" y="668"/>
                  <a:pt x="3807" y="671"/>
                  <a:pt x="3799" y="671"/>
                </a:cubicBezTo>
                <a:close/>
                <a:moveTo>
                  <a:pt x="3801" y="605"/>
                </a:moveTo>
                <a:cubicBezTo>
                  <a:pt x="3791" y="605"/>
                  <a:pt x="3787" y="615"/>
                  <a:pt x="3787" y="634"/>
                </a:cubicBezTo>
                <a:cubicBezTo>
                  <a:pt x="3787" y="653"/>
                  <a:pt x="3791" y="661"/>
                  <a:pt x="3800" y="661"/>
                </a:cubicBezTo>
                <a:cubicBezTo>
                  <a:pt x="3809" y="661"/>
                  <a:pt x="3813" y="653"/>
                  <a:pt x="3813" y="634"/>
                </a:cubicBezTo>
                <a:cubicBezTo>
                  <a:pt x="3813" y="614"/>
                  <a:pt x="3809" y="605"/>
                  <a:pt x="3801" y="605"/>
                </a:cubicBezTo>
                <a:close/>
                <a:moveTo>
                  <a:pt x="3869" y="597"/>
                </a:moveTo>
                <a:cubicBezTo>
                  <a:pt x="3869" y="597"/>
                  <a:pt x="3869" y="597"/>
                  <a:pt x="3869" y="597"/>
                </a:cubicBezTo>
                <a:cubicBezTo>
                  <a:pt x="3864" y="597"/>
                  <a:pt x="3864" y="597"/>
                  <a:pt x="3864" y="597"/>
                </a:cubicBezTo>
                <a:cubicBezTo>
                  <a:pt x="3861" y="599"/>
                  <a:pt x="3860" y="600"/>
                  <a:pt x="3858" y="601"/>
                </a:cubicBezTo>
                <a:cubicBezTo>
                  <a:pt x="3856" y="603"/>
                  <a:pt x="3854" y="603"/>
                  <a:pt x="3853" y="604"/>
                </a:cubicBezTo>
                <a:cubicBezTo>
                  <a:pt x="3850" y="605"/>
                  <a:pt x="3849" y="605"/>
                  <a:pt x="3848" y="606"/>
                </a:cubicBezTo>
                <a:cubicBezTo>
                  <a:pt x="3845" y="607"/>
                  <a:pt x="3844" y="608"/>
                  <a:pt x="3842" y="608"/>
                </a:cubicBezTo>
                <a:cubicBezTo>
                  <a:pt x="3842" y="608"/>
                  <a:pt x="3842" y="608"/>
                  <a:pt x="3842" y="619"/>
                </a:cubicBezTo>
                <a:cubicBezTo>
                  <a:pt x="3845" y="618"/>
                  <a:pt x="3848" y="616"/>
                  <a:pt x="3850" y="616"/>
                </a:cubicBezTo>
                <a:cubicBezTo>
                  <a:pt x="3853" y="615"/>
                  <a:pt x="3855" y="613"/>
                  <a:pt x="3857" y="612"/>
                </a:cubicBezTo>
                <a:cubicBezTo>
                  <a:pt x="3857" y="612"/>
                  <a:pt x="3857" y="612"/>
                  <a:pt x="3857" y="671"/>
                </a:cubicBezTo>
                <a:cubicBezTo>
                  <a:pt x="3857" y="671"/>
                  <a:pt x="3857" y="671"/>
                  <a:pt x="3869" y="671"/>
                </a:cubicBezTo>
                <a:cubicBezTo>
                  <a:pt x="3869" y="671"/>
                  <a:pt x="3869" y="671"/>
                  <a:pt x="3869" y="597"/>
                </a:cubicBezTo>
                <a:close/>
                <a:moveTo>
                  <a:pt x="2065" y="540"/>
                </a:moveTo>
                <a:cubicBezTo>
                  <a:pt x="2066" y="541"/>
                  <a:pt x="2066" y="542"/>
                  <a:pt x="2067" y="544"/>
                </a:cubicBezTo>
                <a:cubicBezTo>
                  <a:pt x="2067" y="546"/>
                  <a:pt x="2068" y="548"/>
                  <a:pt x="2068" y="549"/>
                </a:cubicBezTo>
                <a:cubicBezTo>
                  <a:pt x="2068" y="551"/>
                  <a:pt x="2068" y="552"/>
                  <a:pt x="2068" y="554"/>
                </a:cubicBezTo>
                <a:cubicBezTo>
                  <a:pt x="2069" y="557"/>
                  <a:pt x="2068" y="559"/>
                  <a:pt x="2065" y="559"/>
                </a:cubicBezTo>
                <a:cubicBezTo>
                  <a:pt x="2062" y="559"/>
                  <a:pt x="2059" y="558"/>
                  <a:pt x="2057" y="558"/>
                </a:cubicBezTo>
                <a:cubicBezTo>
                  <a:pt x="2056" y="558"/>
                  <a:pt x="2055" y="558"/>
                  <a:pt x="2055" y="559"/>
                </a:cubicBezTo>
                <a:cubicBezTo>
                  <a:pt x="2054" y="560"/>
                  <a:pt x="2052" y="561"/>
                  <a:pt x="2051" y="563"/>
                </a:cubicBezTo>
                <a:cubicBezTo>
                  <a:pt x="2049" y="565"/>
                  <a:pt x="2046" y="566"/>
                  <a:pt x="2043" y="564"/>
                </a:cubicBezTo>
                <a:cubicBezTo>
                  <a:pt x="2041" y="561"/>
                  <a:pt x="2040" y="559"/>
                  <a:pt x="2039" y="556"/>
                </a:cubicBezTo>
                <a:cubicBezTo>
                  <a:pt x="2038" y="555"/>
                  <a:pt x="2038" y="553"/>
                  <a:pt x="2041" y="552"/>
                </a:cubicBezTo>
                <a:cubicBezTo>
                  <a:pt x="2038" y="552"/>
                  <a:pt x="2036" y="552"/>
                  <a:pt x="2035" y="552"/>
                </a:cubicBezTo>
                <a:cubicBezTo>
                  <a:pt x="2034" y="554"/>
                  <a:pt x="2033" y="556"/>
                  <a:pt x="2032" y="557"/>
                </a:cubicBezTo>
                <a:cubicBezTo>
                  <a:pt x="2032" y="558"/>
                  <a:pt x="2032" y="559"/>
                  <a:pt x="2032" y="560"/>
                </a:cubicBezTo>
                <a:cubicBezTo>
                  <a:pt x="2032" y="563"/>
                  <a:pt x="2030" y="564"/>
                  <a:pt x="2027" y="564"/>
                </a:cubicBezTo>
                <a:cubicBezTo>
                  <a:pt x="2024" y="563"/>
                  <a:pt x="2021" y="563"/>
                  <a:pt x="2018" y="561"/>
                </a:cubicBezTo>
                <a:cubicBezTo>
                  <a:pt x="2016" y="561"/>
                  <a:pt x="2016" y="559"/>
                  <a:pt x="2016" y="557"/>
                </a:cubicBezTo>
                <a:cubicBezTo>
                  <a:pt x="2017" y="557"/>
                  <a:pt x="2017" y="556"/>
                  <a:pt x="2017" y="556"/>
                </a:cubicBezTo>
                <a:cubicBezTo>
                  <a:pt x="2015" y="555"/>
                  <a:pt x="2012" y="554"/>
                  <a:pt x="2010" y="552"/>
                </a:cubicBezTo>
                <a:cubicBezTo>
                  <a:pt x="2009" y="552"/>
                  <a:pt x="2008" y="550"/>
                  <a:pt x="2007" y="548"/>
                </a:cubicBezTo>
                <a:cubicBezTo>
                  <a:pt x="2006" y="546"/>
                  <a:pt x="2006" y="544"/>
                  <a:pt x="2008" y="543"/>
                </a:cubicBezTo>
                <a:cubicBezTo>
                  <a:pt x="2012" y="540"/>
                  <a:pt x="2012" y="538"/>
                  <a:pt x="2012" y="534"/>
                </a:cubicBezTo>
                <a:cubicBezTo>
                  <a:pt x="2012" y="532"/>
                  <a:pt x="2012" y="529"/>
                  <a:pt x="2012" y="528"/>
                </a:cubicBezTo>
                <a:cubicBezTo>
                  <a:pt x="2010" y="527"/>
                  <a:pt x="2008" y="527"/>
                  <a:pt x="2008" y="525"/>
                </a:cubicBezTo>
                <a:cubicBezTo>
                  <a:pt x="2006" y="524"/>
                  <a:pt x="2006" y="522"/>
                  <a:pt x="2006" y="520"/>
                </a:cubicBezTo>
                <a:cubicBezTo>
                  <a:pt x="2005" y="517"/>
                  <a:pt x="2009" y="514"/>
                  <a:pt x="2012" y="514"/>
                </a:cubicBezTo>
                <a:cubicBezTo>
                  <a:pt x="2012" y="514"/>
                  <a:pt x="2012" y="515"/>
                  <a:pt x="2012" y="516"/>
                </a:cubicBezTo>
                <a:cubicBezTo>
                  <a:pt x="2012" y="517"/>
                  <a:pt x="2012" y="518"/>
                  <a:pt x="2013" y="519"/>
                </a:cubicBezTo>
                <a:cubicBezTo>
                  <a:pt x="2012" y="519"/>
                  <a:pt x="2012" y="519"/>
                  <a:pt x="2011" y="519"/>
                </a:cubicBezTo>
                <a:cubicBezTo>
                  <a:pt x="2011" y="520"/>
                  <a:pt x="2010" y="521"/>
                  <a:pt x="2010" y="523"/>
                </a:cubicBezTo>
                <a:cubicBezTo>
                  <a:pt x="2011" y="523"/>
                  <a:pt x="2012" y="523"/>
                  <a:pt x="2012" y="522"/>
                </a:cubicBezTo>
                <a:cubicBezTo>
                  <a:pt x="2013" y="521"/>
                  <a:pt x="2014" y="520"/>
                  <a:pt x="2015" y="519"/>
                </a:cubicBezTo>
                <a:cubicBezTo>
                  <a:pt x="2019" y="512"/>
                  <a:pt x="2025" y="508"/>
                  <a:pt x="2033" y="507"/>
                </a:cubicBezTo>
                <a:cubicBezTo>
                  <a:pt x="2036" y="506"/>
                  <a:pt x="2039" y="505"/>
                  <a:pt x="2041" y="502"/>
                </a:cubicBezTo>
                <a:cubicBezTo>
                  <a:pt x="2041" y="502"/>
                  <a:pt x="2042" y="502"/>
                  <a:pt x="2043" y="502"/>
                </a:cubicBezTo>
                <a:cubicBezTo>
                  <a:pt x="2045" y="501"/>
                  <a:pt x="2047" y="499"/>
                  <a:pt x="2049" y="497"/>
                </a:cubicBezTo>
                <a:cubicBezTo>
                  <a:pt x="2056" y="489"/>
                  <a:pt x="2068" y="489"/>
                  <a:pt x="2076" y="496"/>
                </a:cubicBezTo>
                <a:cubicBezTo>
                  <a:pt x="2078" y="498"/>
                  <a:pt x="2081" y="500"/>
                  <a:pt x="2083" y="502"/>
                </a:cubicBezTo>
                <a:cubicBezTo>
                  <a:pt x="2085" y="503"/>
                  <a:pt x="2086" y="504"/>
                  <a:pt x="2087" y="506"/>
                </a:cubicBezTo>
                <a:cubicBezTo>
                  <a:pt x="2088" y="508"/>
                  <a:pt x="2089" y="508"/>
                  <a:pt x="2090" y="507"/>
                </a:cubicBezTo>
                <a:cubicBezTo>
                  <a:pt x="2091" y="506"/>
                  <a:pt x="2092" y="506"/>
                  <a:pt x="2092" y="505"/>
                </a:cubicBezTo>
                <a:cubicBezTo>
                  <a:pt x="2094" y="502"/>
                  <a:pt x="2097" y="502"/>
                  <a:pt x="2099" y="505"/>
                </a:cubicBezTo>
                <a:cubicBezTo>
                  <a:pt x="2100" y="508"/>
                  <a:pt x="2101" y="511"/>
                  <a:pt x="2101" y="514"/>
                </a:cubicBezTo>
                <a:cubicBezTo>
                  <a:pt x="2102" y="519"/>
                  <a:pt x="2101" y="523"/>
                  <a:pt x="2100" y="527"/>
                </a:cubicBezTo>
                <a:cubicBezTo>
                  <a:pt x="2097" y="534"/>
                  <a:pt x="2093" y="537"/>
                  <a:pt x="2086" y="537"/>
                </a:cubicBezTo>
                <a:cubicBezTo>
                  <a:pt x="2085" y="537"/>
                  <a:pt x="2085" y="537"/>
                  <a:pt x="2084" y="537"/>
                </a:cubicBezTo>
                <a:cubicBezTo>
                  <a:pt x="2082" y="537"/>
                  <a:pt x="2081" y="537"/>
                  <a:pt x="2080" y="540"/>
                </a:cubicBezTo>
                <a:cubicBezTo>
                  <a:pt x="2078" y="544"/>
                  <a:pt x="2073" y="546"/>
                  <a:pt x="2069" y="542"/>
                </a:cubicBezTo>
                <a:cubicBezTo>
                  <a:pt x="2068" y="541"/>
                  <a:pt x="2067" y="540"/>
                  <a:pt x="2066" y="539"/>
                </a:cubicBezTo>
                <a:cubicBezTo>
                  <a:pt x="2066" y="540"/>
                  <a:pt x="2066" y="540"/>
                  <a:pt x="2065" y="540"/>
                </a:cubicBezTo>
                <a:close/>
                <a:moveTo>
                  <a:pt x="2060" y="535"/>
                </a:moveTo>
                <a:cubicBezTo>
                  <a:pt x="2063" y="537"/>
                  <a:pt x="2067" y="538"/>
                  <a:pt x="2070" y="541"/>
                </a:cubicBezTo>
                <a:cubicBezTo>
                  <a:pt x="2071" y="542"/>
                  <a:pt x="2073" y="543"/>
                  <a:pt x="2075" y="542"/>
                </a:cubicBezTo>
                <a:cubicBezTo>
                  <a:pt x="2078" y="542"/>
                  <a:pt x="2079" y="540"/>
                  <a:pt x="2079" y="537"/>
                </a:cubicBezTo>
                <a:cubicBezTo>
                  <a:pt x="2079" y="537"/>
                  <a:pt x="2078" y="537"/>
                  <a:pt x="2078" y="537"/>
                </a:cubicBezTo>
                <a:cubicBezTo>
                  <a:pt x="2078" y="539"/>
                  <a:pt x="2077" y="540"/>
                  <a:pt x="2076" y="541"/>
                </a:cubicBezTo>
                <a:cubicBezTo>
                  <a:pt x="2075" y="542"/>
                  <a:pt x="2074" y="542"/>
                  <a:pt x="2073" y="541"/>
                </a:cubicBezTo>
                <a:cubicBezTo>
                  <a:pt x="2072" y="541"/>
                  <a:pt x="2072" y="540"/>
                  <a:pt x="2072" y="539"/>
                </a:cubicBezTo>
                <a:cubicBezTo>
                  <a:pt x="2072" y="537"/>
                  <a:pt x="2072" y="535"/>
                  <a:pt x="2072" y="533"/>
                </a:cubicBezTo>
                <a:cubicBezTo>
                  <a:pt x="2075" y="534"/>
                  <a:pt x="2079" y="535"/>
                  <a:pt x="2082" y="535"/>
                </a:cubicBezTo>
                <a:cubicBezTo>
                  <a:pt x="2090" y="537"/>
                  <a:pt x="2095" y="535"/>
                  <a:pt x="2099" y="526"/>
                </a:cubicBezTo>
                <a:cubicBezTo>
                  <a:pt x="2100" y="521"/>
                  <a:pt x="2100" y="517"/>
                  <a:pt x="2099" y="512"/>
                </a:cubicBezTo>
                <a:cubicBezTo>
                  <a:pt x="2099" y="510"/>
                  <a:pt x="2098" y="508"/>
                  <a:pt x="2097" y="506"/>
                </a:cubicBezTo>
                <a:cubicBezTo>
                  <a:pt x="2096" y="504"/>
                  <a:pt x="2095" y="504"/>
                  <a:pt x="2094" y="506"/>
                </a:cubicBezTo>
                <a:cubicBezTo>
                  <a:pt x="2092" y="507"/>
                  <a:pt x="2091" y="509"/>
                  <a:pt x="2089" y="510"/>
                </a:cubicBezTo>
                <a:cubicBezTo>
                  <a:pt x="2088" y="510"/>
                  <a:pt x="2087" y="511"/>
                  <a:pt x="2088" y="512"/>
                </a:cubicBezTo>
                <a:cubicBezTo>
                  <a:pt x="2088" y="515"/>
                  <a:pt x="2088" y="518"/>
                  <a:pt x="2086" y="521"/>
                </a:cubicBezTo>
                <a:cubicBezTo>
                  <a:pt x="2086" y="519"/>
                  <a:pt x="2087" y="518"/>
                  <a:pt x="2087" y="516"/>
                </a:cubicBezTo>
                <a:cubicBezTo>
                  <a:pt x="2087" y="515"/>
                  <a:pt x="2086" y="515"/>
                  <a:pt x="2086" y="514"/>
                </a:cubicBezTo>
                <a:cubicBezTo>
                  <a:pt x="2086" y="515"/>
                  <a:pt x="2085" y="515"/>
                  <a:pt x="2085" y="515"/>
                </a:cubicBezTo>
                <a:cubicBezTo>
                  <a:pt x="2084" y="516"/>
                  <a:pt x="2083" y="518"/>
                  <a:pt x="2083" y="519"/>
                </a:cubicBezTo>
                <a:cubicBezTo>
                  <a:pt x="2082" y="519"/>
                  <a:pt x="2082" y="519"/>
                  <a:pt x="2082" y="519"/>
                </a:cubicBezTo>
                <a:cubicBezTo>
                  <a:pt x="2083" y="518"/>
                  <a:pt x="2083" y="516"/>
                  <a:pt x="2083" y="514"/>
                </a:cubicBezTo>
                <a:cubicBezTo>
                  <a:pt x="2082" y="514"/>
                  <a:pt x="2082" y="515"/>
                  <a:pt x="2081" y="516"/>
                </a:cubicBezTo>
                <a:cubicBezTo>
                  <a:pt x="2081" y="516"/>
                  <a:pt x="2080" y="517"/>
                  <a:pt x="2080" y="518"/>
                </a:cubicBezTo>
                <a:cubicBezTo>
                  <a:pt x="2080" y="514"/>
                  <a:pt x="2081" y="514"/>
                  <a:pt x="2086" y="513"/>
                </a:cubicBezTo>
                <a:cubicBezTo>
                  <a:pt x="2086" y="512"/>
                  <a:pt x="2085" y="512"/>
                  <a:pt x="2085" y="512"/>
                </a:cubicBezTo>
                <a:cubicBezTo>
                  <a:pt x="2083" y="512"/>
                  <a:pt x="2082" y="511"/>
                  <a:pt x="2081" y="508"/>
                </a:cubicBezTo>
                <a:cubicBezTo>
                  <a:pt x="2083" y="508"/>
                  <a:pt x="2085" y="508"/>
                  <a:pt x="2086" y="507"/>
                </a:cubicBezTo>
                <a:cubicBezTo>
                  <a:pt x="2085" y="505"/>
                  <a:pt x="2083" y="502"/>
                  <a:pt x="2080" y="502"/>
                </a:cubicBezTo>
                <a:cubicBezTo>
                  <a:pt x="2079" y="502"/>
                  <a:pt x="2079" y="501"/>
                  <a:pt x="2079" y="501"/>
                </a:cubicBezTo>
                <a:cubicBezTo>
                  <a:pt x="2077" y="499"/>
                  <a:pt x="2074" y="497"/>
                  <a:pt x="2072" y="495"/>
                </a:cubicBezTo>
                <a:cubicBezTo>
                  <a:pt x="2069" y="493"/>
                  <a:pt x="2066" y="493"/>
                  <a:pt x="2064" y="493"/>
                </a:cubicBezTo>
                <a:cubicBezTo>
                  <a:pt x="2061" y="493"/>
                  <a:pt x="2058" y="494"/>
                  <a:pt x="2055" y="495"/>
                </a:cubicBezTo>
                <a:cubicBezTo>
                  <a:pt x="2052" y="496"/>
                  <a:pt x="2049" y="498"/>
                  <a:pt x="2048" y="501"/>
                </a:cubicBezTo>
                <a:cubicBezTo>
                  <a:pt x="2049" y="501"/>
                  <a:pt x="2050" y="501"/>
                  <a:pt x="2052" y="501"/>
                </a:cubicBezTo>
                <a:cubicBezTo>
                  <a:pt x="2051" y="501"/>
                  <a:pt x="2050" y="502"/>
                  <a:pt x="2050" y="502"/>
                </a:cubicBezTo>
                <a:cubicBezTo>
                  <a:pt x="2047" y="502"/>
                  <a:pt x="2045" y="502"/>
                  <a:pt x="2043" y="504"/>
                </a:cubicBezTo>
                <a:cubicBezTo>
                  <a:pt x="2039" y="508"/>
                  <a:pt x="2035" y="512"/>
                  <a:pt x="2032" y="516"/>
                </a:cubicBezTo>
                <a:cubicBezTo>
                  <a:pt x="2030" y="518"/>
                  <a:pt x="2029" y="520"/>
                  <a:pt x="2028" y="523"/>
                </a:cubicBezTo>
                <a:cubicBezTo>
                  <a:pt x="2028" y="523"/>
                  <a:pt x="2028" y="524"/>
                  <a:pt x="2028" y="524"/>
                </a:cubicBezTo>
                <a:cubicBezTo>
                  <a:pt x="2030" y="526"/>
                  <a:pt x="2031" y="528"/>
                  <a:pt x="2032" y="530"/>
                </a:cubicBezTo>
                <a:cubicBezTo>
                  <a:pt x="2034" y="529"/>
                  <a:pt x="2035" y="527"/>
                  <a:pt x="2036" y="526"/>
                </a:cubicBezTo>
                <a:cubicBezTo>
                  <a:pt x="2035" y="527"/>
                  <a:pt x="2035" y="528"/>
                  <a:pt x="2034" y="530"/>
                </a:cubicBezTo>
                <a:cubicBezTo>
                  <a:pt x="2034" y="531"/>
                  <a:pt x="2033" y="532"/>
                  <a:pt x="2032" y="534"/>
                </a:cubicBezTo>
                <a:cubicBezTo>
                  <a:pt x="2032" y="535"/>
                  <a:pt x="2032" y="536"/>
                  <a:pt x="2033" y="537"/>
                </a:cubicBezTo>
                <a:cubicBezTo>
                  <a:pt x="2035" y="540"/>
                  <a:pt x="2038" y="540"/>
                  <a:pt x="2042" y="538"/>
                </a:cubicBezTo>
                <a:cubicBezTo>
                  <a:pt x="2045" y="537"/>
                  <a:pt x="2047" y="535"/>
                  <a:pt x="2050" y="535"/>
                </a:cubicBezTo>
                <a:cubicBezTo>
                  <a:pt x="2052" y="534"/>
                  <a:pt x="2053" y="533"/>
                  <a:pt x="2053" y="532"/>
                </a:cubicBezTo>
                <a:cubicBezTo>
                  <a:pt x="2053" y="529"/>
                  <a:pt x="2053" y="525"/>
                  <a:pt x="2053" y="522"/>
                </a:cubicBezTo>
                <a:cubicBezTo>
                  <a:pt x="2053" y="519"/>
                  <a:pt x="2053" y="516"/>
                  <a:pt x="2053" y="513"/>
                </a:cubicBezTo>
                <a:cubicBezTo>
                  <a:pt x="2054" y="516"/>
                  <a:pt x="2054" y="518"/>
                  <a:pt x="2054" y="521"/>
                </a:cubicBezTo>
                <a:cubicBezTo>
                  <a:pt x="2055" y="525"/>
                  <a:pt x="2055" y="530"/>
                  <a:pt x="2054" y="534"/>
                </a:cubicBezTo>
                <a:cubicBezTo>
                  <a:pt x="2054" y="535"/>
                  <a:pt x="2053" y="536"/>
                  <a:pt x="2052" y="536"/>
                </a:cubicBezTo>
                <a:cubicBezTo>
                  <a:pt x="2049" y="536"/>
                  <a:pt x="2046" y="538"/>
                  <a:pt x="2043" y="540"/>
                </a:cubicBezTo>
                <a:cubicBezTo>
                  <a:pt x="2037" y="543"/>
                  <a:pt x="2034" y="541"/>
                  <a:pt x="2030" y="537"/>
                </a:cubicBezTo>
                <a:cubicBezTo>
                  <a:pt x="2030" y="537"/>
                  <a:pt x="2030" y="535"/>
                  <a:pt x="2030" y="535"/>
                </a:cubicBezTo>
                <a:cubicBezTo>
                  <a:pt x="2032" y="533"/>
                  <a:pt x="2030" y="531"/>
                  <a:pt x="2029" y="529"/>
                </a:cubicBezTo>
                <a:cubicBezTo>
                  <a:pt x="2027" y="527"/>
                  <a:pt x="2026" y="524"/>
                  <a:pt x="2027" y="521"/>
                </a:cubicBezTo>
                <a:cubicBezTo>
                  <a:pt x="2027" y="519"/>
                  <a:pt x="2028" y="518"/>
                  <a:pt x="2030" y="516"/>
                </a:cubicBezTo>
                <a:cubicBezTo>
                  <a:pt x="2031" y="514"/>
                  <a:pt x="2034" y="511"/>
                  <a:pt x="2035" y="508"/>
                </a:cubicBezTo>
                <a:cubicBezTo>
                  <a:pt x="2035" y="508"/>
                  <a:pt x="2034" y="508"/>
                  <a:pt x="2034" y="508"/>
                </a:cubicBezTo>
                <a:cubicBezTo>
                  <a:pt x="2029" y="510"/>
                  <a:pt x="2025" y="511"/>
                  <a:pt x="2021" y="514"/>
                </a:cubicBezTo>
                <a:cubicBezTo>
                  <a:pt x="2016" y="519"/>
                  <a:pt x="2014" y="524"/>
                  <a:pt x="2013" y="531"/>
                </a:cubicBezTo>
                <a:cubicBezTo>
                  <a:pt x="2013" y="537"/>
                  <a:pt x="2015" y="543"/>
                  <a:pt x="2019" y="549"/>
                </a:cubicBezTo>
                <a:cubicBezTo>
                  <a:pt x="2019" y="550"/>
                  <a:pt x="2020" y="552"/>
                  <a:pt x="2019" y="553"/>
                </a:cubicBezTo>
                <a:cubicBezTo>
                  <a:pt x="2019" y="554"/>
                  <a:pt x="2019" y="556"/>
                  <a:pt x="2018" y="557"/>
                </a:cubicBezTo>
                <a:cubicBezTo>
                  <a:pt x="2018" y="559"/>
                  <a:pt x="2018" y="560"/>
                  <a:pt x="2019" y="560"/>
                </a:cubicBezTo>
                <a:cubicBezTo>
                  <a:pt x="2023" y="561"/>
                  <a:pt x="2025" y="561"/>
                  <a:pt x="2028" y="562"/>
                </a:cubicBezTo>
                <a:cubicBezTo>
                  <a:pt x="2029" y="562"/>
                  <a:pt x="2030" y="561"/>
                  <a:pt x="2030" y="561"/>
                </a:cubicBezTo>
                <a:cubicBezTo>
                  <a:pt x="2030" y="559"/>
                  <a:pt x="2030" y="558"/>
                  <a:pt x="2031" y="557"/>
                </a:cubicBezTo>
                <a:cubicBezTo>
                  <a:pt x="2033" y="555"/>
                  <a:pt x="2033" y="552"/>
                  <a:pt x="2033" y="549"/>
                </a:cubicBezTo>
                <a:cubicBezTo>
                  <a:pt x="2033" y="549"/>
                  <a:pt x="2033" y="548"/>
                  <a:pt x="2033" y="548"/>
                </a:cubicBezTo>
                <a:cubicBezTo>
                  <a:pt x="2033" y="548"/>
                  <a:pt x="2033" y="548"/>
                  <a:pt x="2033" y="547"/>
                </a:cubicBezTo>
                <a:cubicBezTo>
                  <a:pt x="2033" y="550"/>
                  <a:pt x="2035" y="550"/>
                  <a:pt x="2037" y="550"/>
                </a:cubicBezTo>
                <a:cubicBezTo>
                  <a:pt x="2037" y="550"/>
                  <a:pt x="2039" y="550"/>
                  <a:pt x="2039" y="550"/>
                </a:cubicBezTo>
                <a:cubicBezTo>
                  <a:pt x="2042" y="550"/>
                  <a:pt x="2045" y="551"/>
                  <a:pt x="2046" y="546"/>
                </a:cubicBezTo>
                <a:cubicBezTo>
                  <a:pt x="2046" y="549"/>
                  <a:pt x="2046" y="550"/>
                  <a:pt x="2046" y="551"/>
                </a:cubicBezTo>
                <a:cubicBezTo>
                  <a:pt x="2044" y="552"/>
                  <a:pt x="2043" y="553"/>
                  <a:pt x="2042" y="553"/>
                </a:cubicBezTo>
                <a:cubicBezTo>
                  <a:pt x="2040" y="554"/>
                  <a:pt x="2040" y="556"/>
                  <a:pt x="2041" y="556"/>
                </a:cubicBezTo>
                <a:cubicBezTo>
                  <a:pt x="2042" y="559"/>
                  <a:pt x="2043" y="561"/>
                  <a:pt x="2045" y="563"/>
                </a:cubicBezTo>
                <a:cubicBezTo>
                  <a:pt x="2046" y="564"/>
                  <a:pt x="2048" y="563"/>
                  <a:pt x="2050" y="562"/>
                </a:cubicBezTo>
                <a:cubicBezTo>
                  <a:pt x="2050" y="561"/>
                  <a:pt x="2051" y="560"/>
                  <a:pt x="2052" y="560"/>
                </a:cubicBezTo>
                <a:cubicBezTo>
                  <a:pt x="2053" y="558"/>
                  <a:pt x="2055" y="557"/>
                  <a:pt x="2056" y="556"/>
                </a:cubicBezTo>
                <a:cubicBezTo>
                  <a:pt x="2061" y="552"/>
                  <a:pt x="2063" y="546"/>
                  <a:pt x="2064" y="540"/>
                </a:cubicBezTo>
                <a:cubicBezTo>
                  <a:pt x="2064" y="539"/>
                  <a:pt x="2063" y="538"/>
                  <a:pt x="2063" y="538"/>
                </a:cubicBezTo>
                <a:cubicBezTo>
                  <a:pt x="2062" y="537"/>
                  <a:pt x="2061" y="536"/>
                  <a:pt x="2060" y="535"/>
                </a:cubicBezTo>
                <a:close/>
                <a:moveTo>
                  <a:pt x="2013" y="542"/>
                </a:moveTo>
                <a:cubicBezTo>
                  <a:pt x="2012" y="542"/>
                  <a:pt x="2010" y="543"/>
                  <a:pt x="2009" y="544"/>
                </a:cubicBezTo>
                <a:cubicBezTo>
                  <a:pt x="2009" y="545"/>
                  <a:pt x="2008" y="546"/>
                  <a:pt x="2008" y="546"/>
                </a:cubicBezTo>
                <a:cubicBezTo>
                  <a:pt x="2008" y="549"/>
                  <a:pt x="2013" y="554"/>
                  <a:pt x="2016" y="553"/>
                </a:cubicBezTo>
                <a:cubicBezTo>
                  <a:pt x="2017" y="553"/>
                  <a:pt x="2018" y="552"/>
                  <a:pt x="2017" y="550"/>
                </a:cubicBezTo>
                <a:cubicBezTo>
                  <a:pt x="2016" y="547"/>
                  <a:pt x="2014" y="544"/>
                  <a:pt x="2013" y="542"/>
                </a:cubicBezTo>
                <a:close/>
                <a:moveTo>
                  <a:pt x="2065" y="544"/>
                </a:moveTo>
                <a:cubicBezTo>
                  <a:pt x="2063" y="548"/>
                  <a:pt x="2061" y="553"/>
                  <a:pt x="2058" y="557"/>
                </a:cubicBezTo>
                <a:cubicBezTo>
                  <a:pt x="2061" y="557"/>
                  <a:pt x="2063" y="557"/>
                  <a:pt x="2066" y="557"/>
                </a:cubicBezTo>
                <a:cubicBezTo>
                  <a:pt x="2066" y="557"/>
                  <a:pt x="2067" y="556"/>
                  <a:pt x="2067" y="556"/>
                </a:cubicBezTo>
                <a:cubicBezTo>
                  <a:pt x="2067" y="553"/>
                  <a:pt x="2067" y="550"/>
                  <a:pt x="2066" y="548"/>
                </a:cubicBezTo>
                <a:cubicBezTo>
                  <a:pt x="2066" y="546"/>
                  <a:pt x="2066" y="545"/>
                  <a:pt x="2065" y="544"/>
                </a:cubicBezTo>
                <a:close/>
                <a:moveTo>
                  <a:pt x="2013" y="523"/>
                </a:moveTo>
                <a:cubicBezTo>
                  <a:pt x="2012" y="524"/>
                  <a:pt x="2011" y="524"/>
                  <a:pt x="2011" y="524"/>
                </a:cubicBezTo>
                <a:cubicBezTo>
                  <a:pt x="2010" y="524"/>
                  <a:pt x="2009" y="524"/>
                  <a:pt x="2009" y="524"/>
                </a:cubicBezTo>
                <a:cubicBezTo>
                  <a:pt x="2009" y="523"/>
                  <a:pt x="2008" y="523"/>
                  <a:pt x="2008" y="522"/>
                </a:cubicBezTo>
                <a:cubicBezTo>
                  <a:pt x="2009" y="520"/>
                  <a:pt x="2010" y="518"/>
                  <a:pt x="2010" y="516"/>
                </a:cubicBezTo>
                <a:cubicBezTo>
                  <a:pt x="2010" y="516"/>
                  <a:pt x="2010" y="516"/>
                  <a:pt x="2010" y="516"/>
                </a:cubicBezTo>
                <a:cubicBezTo>
                  <a:pt x="2009" y="517"/>
                  <a:pt x="2008" y="518"/>
                  <a:pt x="2007" y="519"/>
                </a:cubicBezTo>
                <a:cubicBezTo>
                  <a:pt x="2006" y="520"/>
                  <a:pt x="2008" y="525"/>
                  <a:pt x="2009" y="526"/>
                </a:cubicBezTo>
                <a:cubicBezTo>
                  <a:pt x="2011" y="527"/>
                  <a:pt x="2013" y="525"/>
                  <a:pt x="2013" y="523"/>
                </a:cubicBezTo>
                <a:close/>
                <a:moveTo>
                  <a:pt x="2013" y="542"/>
                </a:moveTo>
                <a:cubicBezTo>
                  <a:pt x="2012" y="543"/>
                  <a:pt x="2010" y="543"/>
                  <a:pt x="2009" y="544"/>
                </a:cubicBezTo>
                <a:cubicBezTo>
                  <a:pt x="2009" y="545"/>
                  <a:pt x="2008" y="546"/>
                  <a:pt x="2008" y="546"/>
                </a:cubicBezTo>
                <a:cubicBezTo>
                  <a:pt x="2008" y="549"/>
                  <a:pt x="2013" y="553"/>
                  <a:pt x="2016" y="553"/>
                </a:cubicBezTo>
                <a:cubicBezTo>
                  <a:pt x="2017" y="553"/>
                  <a:pt x="2018" y="552"/>
                  <a:pt x="2017" y="550"/>
                </a:cubicBezTo>
                <a:cubicBezTo>
                  <a:pt x="2016" y="547"/>
                  <a:pt x="2014" y="544"/>
                  <a:pt x="2013" y="542"/>
                </a:cubicBezTo>
                <a:close/>
                <a:moveTo>
                  <a:pt x="2065" y="544"/>
                </a:moveTo>
                <a:cubicBezTo>
                  <a:pt x="2063" y="548"/>
                  <a:pt x="2060" y="553"/>
                  <a:pt x="2058" y="557"/>
                </a:cubicBezTo>
                <a:cubicBezTo>
                  <a:pt x="2061" y="557"/>
                  <a:pt x="2063" y="558"/>
                  <a:pt x="2066" y="557"/>
                </a:cubicBezTo>
                <a:cubicBezTo>
                  <a:pt x="2066" y="557"/>
                  <a:pt x="2067" y="556"/>
                  <a:pt x="2067" y="556"/>
                </a:cubicBezTo>
                <a:cubicBezTo>
                  <a:pt x="2067" y="553"/>
                  <a:pt x="2067" y="550"/>
                  <a:pt x="2066" y="548"/>
                </a:cubicBezTo>
                <a:cubicBezTo>
                  <a:pt x="2066" y="547"/>
                  <a:pt x="2066" y="545"/>
                  <a:pt x="2065" y="544"/>
                </a:cubicBezTo>
                <a:close/>
                <a:moveTo>
                  <a:pt x="2012" y="523"/>
                </a:moveTo>
                <a:cubicBezTo>
                  <a:pt x="2012" y="524"/>
                  <a:pt x="2011" y="524"/>
                  <a:pt x="2011" y="524"/>
                </a:cubicBezTo>
                <a:cubicBezTo>
                  <a:pt x="2010" y="524"/>
                  <a:pt x="2009" y="524"/>
                  <a:pt x="2009" y="524"/>
                </a:cubicBezTo>
                <a:cubicBezTo>
                  <a:pt x="2009" y="523"/>
                  <a:pt x="2008" y="523"/>
                  <a:pt x="2008" y="522"/>
                </a:cubicBezTo>
                <a:cubicBezTo>
                  <a:pt x="2009" y="520"/>
                  <a:pt x="2009" y="518"/>
                  <a:pt x="2010" y="516"/>
                </a:cubicBezTo>
                <a:cubicBezTo>
                  <a:pt x="2010" y="516"/>
                  <a:pt x="2010" y="516"/>
                  <a:pt x="2009" y="516"/>
                </a:cubicBezTo>
                <a:cubicBezTo>
                  <a:pt x="2009" y="517"/>
                  <a:pt x="2007" y="517"/>
                  <a:pt x="2007" y="519"/>
                </a:cubicBezTo>
                <a:cubicBezTo>
                  <a:pt x="2006" y="520"/>
                  <a:pt x="2007" y="525"/>
                  <a:pt x="2009" y="526"/>
                </a:cubicBezTo>
                <a:cubicBezTo>
                  <a:pt x="2011" y="526"/>
                  <a:pt x="2012" y="525"/>
                  <a:pt x="2012" y="523"/>
                </a:cubicBezTo>
                <a:close/>
                <a:moveTo>
                  <a:pt x="2065" y="515"/>
                </a:moveTo>
                <a:cubicBezTo>
                  <a:pt x="2068" y="512"/>
                  <a:pt x="2068" y="512"/>
                  <a:pt x="2072" y="511"/>
                </a:cubicBezTo>
                <a:cubicBezTo>
                  <a:pt x="2072" y="512"/>
                  <a:pt x="2073" y="514"/>
                  <a:pt x="2074" y="514"/>
                </a:cubicBezTo>
                <a:cubicBezTo>
                  <a:pt x="2072" y="515"/>
                  <a:pt x="2070" y="516"/>
                  <a:pt x="2068" y="517"/>
                </a:cubicBezTo>
                <a:cubicBezTo>
                  <a:pt x="2068" y="517"/>
                  <a:pt x="2067" y="516"/>
                  <a:pt x="2066" y="515"/>
                </a:cubicBezTo>
                <a:cubicBezTo>
                  <a:pt x="2066" y="515"/>
                  <a:pt x="2066" y="515"/>
                  <a:pt x="2065" y="515"/>
                </a:cubicBezTo>
                <a:close/>
                <a:moveTo>
                  <a:pt x="2071" y="515"/>
                </a:moveTo>
                <a:cubicBezTo>
                  <a:pt x="2070" y="514"/>
                  <a:pt x="2069" y="514"/>
                  <a:pt x="2069" y="514"/>
                </a:cubicBezTo>
                <a:cubicBezTo>
                  <a:pt x="2068" y="514"/>
                  <a:pt x="2068" y="515"/>
                  <a:pt x="2068" y="515"/>
                </a:cubicBezTo>
                <a:cubicBezTo>
                  <a:pt x="2068" y="515"/>
                  <a:pt x="2068" y="516"/>
                  <a:pt x="2068" y="516"/>
                </a:cubicBezTo>
                <a:cubicBezTo>
                  <a:pt x="2069" y="516"/>
                  <a:pt x="2069" y="515"/>
                  <a:pt x="2071" y="515"/>
                </a:cubicBezTo>
                <a:close/>
                <a:moveTo>
                  <a:pt x="2052" y="505"/>
                </a:moveTo>
                <a:cubicBezTo>
                  <a:pt x="2045" y="504"/>
                  <a:pt x="2042" y="507"/>
                  <a:pt x="2041" y="515"/>
                </a:cubicBezTo>
                <a:cubicBezTo>
                  <a:pt x="2042" y="513"/>
                  <a:pt x="2044" y="510"/>
                  <a:pt x="2045" y="508"/>
                </a:cubicBezTo>
                <a:cubicBezTo>
                  <a:pt x="2045" y="508"/>
                  <a:pt x="2045" y="508"/>
                  <a:pt x="2045" y="508"/>
                </a:cubicBezTo>
                <a:cubicBezTo>
                  <a:pt x="2045" y="509"/>
                  <a:pt x="2046" y="510"/>
                  <a:pt x="2046" y="511"/>
                </a:cubicBezTo>
                <a:cubicBezTo>
                  <a:pt x="2047" y="508"/>
                  <a:pt x="2048" y="506"/>
                  <a:pt x="2052" y="505"/>
                </a:cubicBezTo>
                <a:close/>
                <a:moveTo>
                  <a:pt x="2096" y="507"/>
                </a:moveTo>
                <a:cubicBezTo>
                  <a:pt x="2094" y="508"/>
                  <a:pt x="2092" y="510"/>
                  <a:pt x="2090" y="511"/>
                </a:cubicBezTo>
                <a:cubicBezTo>
                  <a:pt x="2092" y="511"/>
                  <a:pt x="2094" y="510"/>
                  <a:pt x="2096" y="507"/>
                </a:cubicBezTo>
                <a:close/>
                <a:moveTo>
                  <a:pt x="2062" y="509"/>
                </a:moveTo>
                <a:cubicBezTo>
                  <a:pt x="2063" y="508"/>
                  <a:pt x="2064" y="506"/>
                  <a:pt x="2066" y="505"/>
                </a:cubicBezTo>
                <a:cubicBezTo>
                  <a:pt x="2062" y="506"/>
                  <a:pt x="2061" y="507"/>
                  <a:pt x="2062" y="509"/>
                </a:cubicBezTo>
                <a:close/>
                <a:moveTo>
                  <a:pt x="2072" y="530"/>
                </a:moveTo>
                <a:cubicBezTo>
                  <a:pt x="2070" y="531"/>
                  <a:pt x="2070" y="531"/>
                  <a:pt x="2070" y="532"/>
                </a:cubicBezTo>
                <a:cubicBezTo>
                  <a:pt x="2070" y="532"/>
                  <a:pt x="2071" y="531"/>
                  <a:pt x="2072" y="530"/>
                </a:cubicBezTo>
                <a:close/>
                <a:moveTo>
                  <a:pt x="2071" y="515"/>
                </a:moveTo>
                <a:cubicBezTo>
                  <a:pt x="2070" y="514"/>
                  <a:pt x="2069" y="514"/>
                  <a:pt x="2069" y="514"/>
                </a:cubicBezTo>
                <a:cubicBezTo>
                  <a:pt x="2068" y="514"/>
                  <a:pt x="2068" y="515"/>
                  <a:pt x="2068" y="515"/>
                </a:cubicBezTo>
                <a:cubicBezTo>
                  <a:pt x="2068" y="516"/>
                  <a:pt x="2068" y="516"/>
                  <a:pt x="2068" y="516"/>
                </a:cubicBezTo>
                <a:cubicBezTo>
                  <a:pt x="2069" y="516"/>
                  <a:pt x="2069" y="516"/>
                  <a:pt x="2071" y="515"/>
                </a:cubicBezTo>
                <a:close/>
                <a:moveTo>
                  <a:pt x="3705" y="671"/>
                </a:moveTo>
                <a:cubicBezTo>
                  <a:pt x="3708" y="652"/>
                  <a:pt x="3708" y="652"/>
                  <a:pt x="3708" y="652"/>
                </a:cubicBezTo>
                <a:cubicBezTo>
                  <a:pt x="3699" y="652"/>
                  <a:pt x="3699" y="652"/>
                  <a:pt x="3699" y="652"/>
                </a:cubicBezTo>
                <a:cubicBezTo>
                  <a:pt x="3699" y="640"/>
                  <a:pt x="3699" y="640"/>
                  <a:pt x="3699" y="640"/>
                </a:cubicBezTo>
                <a:cubicBezTo>
                  <a:pt x="3710" y="640"/>
                  <a:pt x="3710" y="640"/>
                  <a:pt x="3710" y="640"/>
                </a:cubicBezTo>
                <a:cubicBezTo>
                  <a:pt x="3712" y="629"/>
                  <a:pt x="3712" y="629"/>
                  <a:pt x="3712" y="629"/>
                </a:cubicBezTo>
                <a:cubicBezTo>
                  <a:pt x="3702" y="629"/>
                  <a:pt x="3702" y="629"/>
                  <a:pt x="3702" y="629"/>
                </a:cubicBezTo>
                <a:cubicBezTo>
                  <a:pt x="3702" y="617"/>
                  <a:pt x="3702" y="617"/>
                  <a:pt x="3702" y="617"/>
                </a:cubicBezTo>
                <a:cubicBezTo>
                  <a:pt x="3713" y="617"/>
                  <a:pt x="3713" y="617"/>
                  <a:pt x="3713" y="617"/>
                </a:cubicBezTo>
                <a:cubicBezTo>
                  <a:pt x="3716" y="598"/>
                  <a:pt x="3716" y="598"/>
                  <a:pt x="3716" y="598"/>
                </a:cubicBezTo>
                <a:cubicBezTo>
                  <a:pt x="3728" y="598"/>
                  <a:pt x="3728" y="598"/>
                  <a:pt x="3728" y="598"/>
                </a:cubicBezTo>
                <a:cubicBezTo>
                  <a:pt x="3725" y="617"/>
                  <a:pt x="3725" y="617"/>
                  <a:pt x="3725" y="617"/>
                </a:cubicBezTo>
                <a:cubicBezTo>
                  <a:pt x="3734" y="617"/>
                  <a:pt x="3734" y="617"/>
                  <a:pt x="3734" y="617"/>
                </a:cubicBezTo>
                <a:cubicBezTo>
                  <a:pt x="3737" y="598"/>
                  <a:pt x="3737" y="598"/>
                  <a:pt x="3737" y="598"/>
                </a:cubicBezTo>
                <a:cubicBezTo>
                  <a:pt x="3749" y="598"/>
                  <a:pt x="3749" y="598"/>
                  <a:pt x="3749" y="598"/>
                </a:cubicBezTo>
                <a:cubicBezTo>
                  <a:pt x="3745" y="617"/>
                  <a:pt x="3745" y="617"/>
                  <a:pt x="3745" y="617"/>
                </a:cubicBezTo>
                <a:cubicBezTo>
                  <a:pt x="3754" y="617"/>
                  <a:pt x="3754" y="617"/>
                  <a:pt x="3754" y="617"/>
                </a:cubicBezTo>
                <a:cubicBezTo>
                  <a:pt x="3754" y="629"/>
                  <a:pt x="3754" y="629"/>
                  <a:pt x="3754" y="629"/>
                </a:cubicBezTo>
                <a:cubicBezTo>
                  <a:pt x="3744" y="629"/>
                  <a:pt x="3744" y="629"/>
                  <a:pt x="3744" y="629"/>
                </a:cubicBezTo>
                <a:cubicBezTo>
                  <a:pt x="3742" y="640"/>
                  <a:pt x="3742" y="640"/>
                  <a:pt x="3742" y="640"/>
                </a:cubicBezTo>
                <a:cubicBezTo>
                  <a:pt x="3751" y="640"/>
                  <a:pt x="3751" y="640"/>
                  <a:pt x="3751" y="640"/>
                </a:cubicBezTo>
                <a:cubicBezTo>
                  <a:pt x="3751" y="652"/>
                  <a:pt x="3751" y="652"/>
                  <a:pt x="3751" y="652"/>
                </a:cubicBezTo>
                <a:cubicBezTo>
                  <a:pt x="3740" y="652"/>
                  <a:pt x="3740" y="652"/>
                  <a:pt x="3740" y="652"/>
                </a:cubicBezTo>
                <a:cubicBezTo>
                  <a:pt x="3738" y="671"/>
                  <a:pt x="3738" y="671"/>
                  <a:pt x="3738" y="671"/>
                </a:cubicBezTo>
                <a:cubicBezTo>
                  <a:pt x="3726" y="671"/>
                  <a:pt x="3726" y="671"/>
                  <a:pt x="3726" y="671"/>
                </a:cubicBezTo>
                <a:cubicBezTo>
                  <a:pt x="3729" y="652"/>
                  <a:pt x="3729" y="652"/>
                  <a:pt x="3729" y="652"/>
                </a:cubicBezTo>
                <a:cubicBezTo>
                  <a:pt x="3719" y="652"/>
                  <a:pt x="3719" y="652"/>
                  <a:pt x="3719" y="652"/>
                </a:cubicBezTo>
                <a:cubicBezTo>
                  <a:pt x="3716" y="671"/>
                  <a:pt x="3716" y="671"/>
                  <a:pt x="3716" y="671"/>
                </a:cubicBezTo>
                <a:cubicBezTo>
                  <a:pt x="3705" y="671"/>
                  <a:pt x="3705" y="671"/>
                  <a:pt x="3705" y="671"/>
                </a:cubicBezTo>
                <a:cubicBezTo>
                  <a:pt x="3705" y="671"/>
                  <a:pt x="3705" y="671"/>
                  <a:pt x="3705" y="671"/>
                </a:cubicBezTo>
                <a:close/>
                <a:moveTo>
                  <a:pt x="3731" y="640"/>
                </a:moveTo>
                <a:cubicBezTo>
                  <a:pt x="3732" y="629"/>
                  <a:pt x="3732" y="629"/>
                  <a:pt x="3732" y="629"/>
                </a:cubicBezTo>
                <a:cubicBezTo>
                  <a:pt x="3723" y="629"/>
                  <a:pt x="3723" y="629"/>
                  <a:pt x="3723" y="629"/>
                </a:cubicBezTo>
                <a:cubicBezTo>
                  <a:pt x="3721" y="640"/>
                  <a:pt x="3721" y="640"/>
                  <a:pt x="3721" y="640"/>
                </a:cubicBezTo>
                <a:cubicBezTo>
                  <a:pt x="3731" y="640"/>
                  <a:pt x="3731" y="640"/>
                  <a:pt x="3731" y="640"/>
                </a:cubicBezTo>
                <a:cubicBezTo>
                  <a:pt x="3731" y="640"/>
                  <a:pt x="3731" y="640"/>
                  <a:pt x="3731" y="640"/>
                </a:cubicBezTo>
                <a:close/>
                <a:moveTo>
                  <a:pt x="2590" y="645"/>
                </a:moveTo>
                <a:cubicBezTo>
                  <a:pt x="2590" y="646"/>
                  <a:pt x="2591" y="648"/>
                  <a:pt x="2592" y="649"/>
                </a:cubicBezTo>
                <a:cubicBezTo>
                  <a:pt x="2592" y="651"/>
                  <a:pt x="2592" y="653"/>
                  <a:pt x="2593" y="654"/>
                </a:cubicBezTo>
                <a:cubicBezTo>
                  <a:pt x="2593" y="656"/>
                  <a:pt x="2593" y="657"/>
                  <a:pt x="2593" y="659"/>
                </a:cubicBezTo>
                <a:cubicBezTo>
                  <a:pt x="2594" y="662"/>
                  <a:pt x="2593" y="664"/>
                  <a:pt x="2590" y="664"/>
                </a:cubicBezTo>
                <a:cubicBezTo>
                  <a:pt x="2587" y="664"/>
                  <a:pt x="2584" y="663"/>
                  <a:pt x="2581" y="663"/>
                </a:cubicBezTo>
                <a:cubicBezTo>
                  <a:pt x="2581" y="663"/>
                  <a:pt x="2580" y="663"/>
                  <a:pt x="2580" y="664"/>
                </a:cubicBezTo>
                <a:cubicBezTo>
                  <a:pt x="2578" y="665"/>
                  <a:pt x="2577" y="667"/>
                  <a:pt x="2575" y="668"/>
                </a:cubicBezTo>
                <a:cubicBezTo>
                  <a:pt x="2573" y="671"/>
                  <a:pt x="2570" y="671"/>
                  <a:pt x="2568" y="669"/>
                </a:cubicBezTo>
                <a:cubicBezTo>
                  <a:pt x="2566" y="667"/>
                  <a:pt x="2565" y="664"/>
                  <a:pt x="2563" y="661"/>
                </a:cubicBezTo>
                <a:cubicBezTo>
                  <a:pt x="2562" y="660"/>
                  <a:pt x="2563" y="658"/>
                  <a:pt x="2565" y="657"/>
                </a:cubicBezTo>
                <a:cubicBezTo>
                  <a:pt x="2562" y="657"/>
                  <a:pt x="2561" y="657"/>
                  <a:pt x="2559" y="657"/>
                </a:cubicBezTo>
                <a:cubicBezTo>
                  <a:pt x="2559" y="659"/>
                  <a:pt x="2557" y="661"/>
                  <a:pt x="2557" y="663"/>
                </a:cubicBezTo>
                <a:cubicBezTo>
                  <a:pt x="2557" y="663"/>
                  <a:pt x="2556" y="664"/>
                  <a:pt x="2556" y="665"/>
                </a:cubicBezTo>
                <a:cubicBezTo>
                  <a:pt x="2556" y="668"/>
                  <a:pt x="2555" y="669"/>
                  <a:pt x="2552" y="669"/>
                </a:cubicBezTo>
                <a:cubicBezTo>
                  <a:pt x="2549" y="669"/>
                  <a:pt x="2546" y="668"/>
                  <a:pt x="2543" y="667"/>
                </a:cubicBezTo>
                <a:cubicBezTo>
                  <a:pt x="2541" y="666"/>
                  <a:pt x="2541" y="665"/>
                  <a:pt x="2541" y="663"/>
                </a:cubicBezTo>
                <a:cubicBezTo>
                  <a:pt x="2541" y="662"/>
                  <a:pt x="2541" y="661"/>
                  <a:pt x="2542" y="661"/>
                </a:cubicBezTo>
                <a:cubicBezTo>
                  <a:pt x="2539" y="660"/>
                  <a:pt x="2537" y="659"/>
                  <a:pt x="2535" y="657"/>
                </a:cubicBezTo>
                <a:cubicBezTo>
                  <a:pt x="2534" y="657"/>
                  <a:pt x="2533" y="655"/>
                  <a:pt x="2532" y="653"/>
                </a:cubicBezTo>
                <a:cubicBezTo>
                  <a:pt x="2531" y="651"/>
                  <a:pt x="2531" y="650"/>
                  <a:pt x="2533" y="648"/>
                </a:cubicBezTo>
                <a:cubicBezTo>
                  <a:pt x="2536" y="646"/>
                  <a:pt x="2537" y="643"/>
                  <a:pt x="2536" y="639"/>
                </a:cubicBezTo>
                <a:cubicBezTo>
                  <a:pt x="2536" y="637"/>
                  <a:pt x="2536" y="635"/>
                  <a:pt x="2536" y="633"/>
                </a:cubicBezTo>
                <a:cubicBezTo>
                  <a:pt x="2535" y="632"/>
                  <a:pt x="2533" y="632"/>
                  <a:pt x="2532" y="631"/>
                </a:cubicBezTo>
                <a:cubicBezTo>
                  <a:pt x="2531" y="629"/>
                  <a:pt x="2530" y="627"/>
                  <a:pt x="2530" y="625"/>
                </a:cubicBezTo>
                <a:cubicBezTo>
                  <a:pt x="2530" y="622"/>
                  <a:pt x="2533" y="619"/>
                  <a:pt x="2536" y="619"/>
                </a:cubicBezTo>
                <a:cubicBezTo>
                  <a:pt x="2537" y="619"/>
                  <a:pt x="2537" y="620"/>
                  <a:pt x="2537" y="621"/>
                </a:cubicBezTo>
                <a:cubicBezTo>
                  <a:pt x="2537" y="622"/>
                  <a:pt x="2537" y="623"/>
                  <a:pt x="2537" y="624"/>
                </a:cubicBezTo>
                <a:cubicBezTo>
                  <a:pt x="2537" y="624"/>
                  <a:pt x="2536" y="624"/>
                  <a:pt x="2536" y="624"/>
                </a:cubicBezTo>
                <a:cubicBezTo>
                  <a:pt x="2535" y="625"/>
                  <a:pt x="2535" y="626"/>
                  <a:pt x="2534" y="628"/>
                </a:cubicBezTo>
                <a:cubicBezTo>
                  <a:pt x="2535" y="628"/>
                  <a:pt x="2536" y="628"/>
                  <a:pt x="2537" y="627"/>
                </a:cubicBezTo>
                <a:cubicBezTo>
                  <a:pt x="2538" y="626"/>
                  <a:pt x="2539" y="625"/>
                  <a:pt x="2539" y="624"/>
                </a:cubicBezTo>
                <a:cubicBezTo>
                  <a:pt x="2544" y="617"/>
                  <a:pt x="2550" y="614"/>
                  <a:pt x="2557" y="612"/>
                </a:cubicBezTo>
                <a:cubicBezTo>
                  <a:pt x="2561" y="612"/>
                  <a:pt x="2564" y="610"/>
                  <a:pt x="2566" y="608"/>
                </a:cubicBezTo>
                <a:cubicBezTo>
                  <a:pt x="2566" y="607"/>
                  <a:pt x="2567" y="607"/>
                  <a:pt x="2567" y="607"/>
                </a:cubicBezTo>
                <a:cubicBezTo>
                  <a:pt x="2570" y="606"/>
                  <a:pt x="2572" y="604"/>
                  <a:pt x="2573" y="602"/>
                </a:cubicBezTo>
                <a:cubicBezTo>
                  <a:pt x="2581" y="595"/>
                  <a:pt x="2593" y="594"/>
                  <a:pt x="2601" y="601"/>
                </a:cubicBezTo>
                <a:cubicBezTo>
                  <a:pt x="2603" y="603"/>
                  <a:pt x="2606" y="605"/>
                  <a:pt x="2608" y="607"/>
                </a:cubicBezTo>
                <a:cubicBezTo>
                  <a:pt x="2610" y="608"/>
                  <a:pt x="2611" y="610"/>
                  <a:pt x="2612" y="612"/>
                </a:cubicBezTo>
                <a:cubicBezTo>
                  <a:pt x="2613" y="613"/>
                  <a:pt x="2613" y="613"/>
                  <a:pt x="2615" y="612"/>
                </a:cubicBezTo>
                <a:cubicBezTo>
                  <a:pt x="2615" y="612"/>
                  <a:pt x="2616" y="611"/>
                  <a:pt x="2617" y="610"/>
                </a:cubicBezTo>
                <a:cubicBezTo>
                  <a:pt x="2619" y="607"/>
                  <a:pt x="2622" y="607"/>
                  <a:pt x="2623" y="610"/>
                </a:cubicBezTo>
                <a:cubicBezTo>
                  <a:pt x="2624" y="614"/>
                  <a:pt x="2625" y="616"/>
                  <a:pt x="2626" y="619"/>
                </a:cubicBezTo>
                <a:cubicBezTo>
                  <a:pt x="2626" y="624"/>
                  <a:pt x="2626" y="628"/>
                  <a:pt x="2624" y="633"/>
                </a:cubicBezTo>
                <a:cubicBezTo>
                  <a:pt x="2622" y="639"/>
                  <a:pt x="2617" y="642"/>
                  <a:pt x="2611" y="642"/>
                </a:cubicBezTo>
                <a:cubicBezTo>
                  <a:pt x="2610" y="642"/>
                  <a:pt x="2610" y="642"/>
                  <a:pt x="2609" y="642"/>
                </a:cubicBezTo>
                <a:cubicBezTo>
                  <a:pt x="2606" y="642"/>
                  <a:pt x="2605" y="642"/>
                  <a:pt x="2604" y="645"/>
                </a:cubicBezTo>
                <a:cubicBezTo>
                  <a:pt x="2603" y="649"/>
                  <a:pt x="2597" y="651"/>
                  <a:pt x="2594" y="648"/>
                </a:cubicBezTo>
                <a:cubicBezTo>
                  <a:pt x="2593" y="646"/>
                  <a:pt x="2592" y="646"/>
                  <a:pt x="2591" y="644"/>
                </a:cubicBezTo>
                <a:cubicBezTo>
                  <a:pt x="2590" y="645"/>
                  <a:pt x="2590" y="645"/>
                  <a:pt x="2590" y="645"/>
                </a:cubicBezTo>
                <a:close/>
                <a:moveTo>
                  <a:pt x="2584" y="640"/>
                </a:moveTo>
                <a:cubicBezTo>
                  <a:pt x="2588" y="642"/>
                  <a:pt x="2592" y="643"/>
                  <a:pt x="2594" y="646"/>
                </a:cubicBezTo>
                <a:cubicBezTo>
                  <a:pt x="2596" y="648"/>
                  <a:pt x="2598" y="648"/>
                  <a:pt x="2600" y="648"/>
                </a:cubicBezTo>
                <a:cubicBezTo>
                  <a:pt x="2602" y="647"/>
                  <a:pt x="2604" y="645"/>
                  <a:pt x="2604" y="642"/>
                </a:cubicBezTo>
                <a:cubicBezTo>
                  <a:pt x="2604" y="642"/>
                  <a:pt x="2603" y="642"/>
                  <a:pt x="2603" y="642"/>
                </a:cubicBezTo>
                <a:cubicBezTo>
                  <a:pt x="2602" y="644"/>
                  <a:pt x="2601" y="645"/>
                  <a:pt x="2601" y="646"/>
                </a:cubicBezTo>
                <a:cubicBezTo>
                  <a:pt x="2599" y="647"/>
                  <a:pt x="2598" y="647"/>
                  <a:pt x="2597" y="646"/>
                </a:cubicBezTo>
                <a:cubicBezTo>
                  <a:pt x="2597" y="646"/>
                  <a:pt x="2596" y="645"/>
                  <a:pt x="2596" y="644"/>
                </a:cubicBezTo>
                <a:cubicBezTo>
                  <a:pt x="2596" y="642"/>
                  <a:pt x="2597" y="640"/>
                  <a:pt x="2597" y="638"/>
                </a:cubicBezTo>
                <a:cubicBezTo>
                  <a:pt x="2600" y="639"/>
                  <a:pt x="2603" y="640"/>
                  <a:pt x="2607" y="640"/>
                </a:cubicBezTo>
                <a:cubicBezTo>
                  <a:pt x="2614" y="642"/>
                  <a:pt x="2620" y="640"/>
                  <a:pt x="2623" y="631"/>
                </a:cubicBezTo>
                <a:cubicBezTo>
                  <a:pt x="2625" y="627"/>
                  <a:pt x="2624" y="622"/>
                  <a:pt x="2624" y="617"/>
                </a:cubicBezTo>
                <a:cubicBezTo>
                  <a:pt x="2623" y="615"/>
                  <a:pt x="2622" y="613"/>
                  <a:pt x="2622" y="611"/>
                </a:cubicBezTo>
                <a:cubicBezTo>
                  <a:pt x="2621" y="610"/>
                  <a:pt x="2620" y="609"/>
                  <a:pt x="2619" y="611"/>
                </a:cubicBezTo>
                <a:cubicBezTo>
                  <a:pt x="2617" y="612"/>
                  <a:pt x="2615" y="614"/>
                  <a:pt x="2613" y="615"/>
                </a:cubicBezTo>
                <a:cubicBezTo>
                  <a:pt x="2613" y="615"/>
                  <a:pt x="2612" y="616"/>
                  <a:pt x="2612" y="617"/>
                </a:cubicBezTo>
                <a:cubicBezTo>
                  <a:pt x="2613" y="620"/>
                  <a:pt x="2612" y="623"/>
                  <a:pt x="2611" y="627"/>
                </a:cubicBezTo>
                <a:cubicBezTo>
                  <a:pt x="2611" y="625"/>
                  <a:pt x="2612" y="623"/>
                  <a:pt x="2612" y="621"/>
                </a:cubicBezTo>
                <a:cubicBezTo>
                  <a:pt x="2612" y="620"/>
                  <a:pt x="2611" y="620"/>
                  <a:pt x="2611" y="619"/>
                </a:cubicBezTo>
                <a:cubicBezTo>
                  <a:pt x="2610" y="620"/>
                  <a:pt x="2610" y="620"/>
                  <a:pt x="2610" y="620"/>
                </a:cubicBezTo>
                <a:cubicBezTo>
                  <a:pt x="2609" y="621"/>
                  <a:pt x="2608" y="623"/>
                  <a:pt x="2607" y="624"/>
                </a:cubicBezTo>
                <a:cubicBezTo>
                  <a:pt x="2607" y="624"/>
                  <a:pt x="2607" y="624"/>
                  <a:pt x="2607" y="624"/>
                </a:cubicBezTo>
                <a:cubicBezTo>
                  <a:pt x="2607" y="623"/>
                  <a:pt x="2608" y="621"/>
                  <a:pt x="2608" y="619"/>
                </a:cubicBezTo>
                <a:cubicBezTo>
                  <a:pt x="2607" y="619"/>
                  <a:pt x="2606" y="620"/>
                  <a:pt x="2606" y="621"/>
                </a:cubicBezTo>
                <a:cubicBezTo>
                  <a:pt x="2605" y="621"/>
                  <a:pt x="2605" y="622"/>
                  <a:pt x="2604" y="623"/>
                </a:cubicBezTo>
                <a:cubicBezTo>
                  <a:pt x="2605" y="619"/>
                  <a:pt x="2605" y="619"/>
                  <a:pt x="2611" y="618"/>
                </a:cubicBezTo>
                <a:cubicBezTo>
                  <a:pt x="2611" y="617"/>
                  <a:pt x="2610" y="617"/>
                  <a:pt x="2610" y="617"/>
                </a:cubicBezTo>
                <a:cubicBezTo>
                  <a:pt x="2607" y="617"/>
                  <a:pt x="2606" y="616"/>
                  <a:pt x="2606" y="614"/>
                </a:cubicBezTo>
                <a:cubicBezTo>
                  <a:pt x="2608" y="613"/>
                  <a:pt x="2609" y="613"/>
                  <a:pt x="2611" y="612"/>
                </a:cubicBezTo>
                <a:cubicBezTo>
                  <a:pt x="2609" y="610"/>
                  <a:pt x="2608" y="607"/>
                  <a:pt x="2604" y="607"/>
                </a:cubicBezTo>
                <a:cubicBezTo>
                  <a:pt x="2604" y="607"/>
                  <a:pt x="2604" y="606"/>
                  <a:pt x="2604" y="606"/>
                </a:cubicBezTo>
                <a:cubicBezTo>
                  <a:pt x="2601" y="604"/>
                  <a:pt x="2599" y="602"/>
                  <a:pt x="2596" y="600"/>
                </a:cubicBezTo>
                <a:cubicBezTo>
                  <a:pt x="2594" y="598"/>
                  <a:pt x="2591" y="598"/>
                  <a:pt x="2589" y="598"/>
                </a:cubicBezTo>
                <a:cubicBezTo>
                  <a:pt x="2586" y="598"/>
                  <a:pt x="2582" y="599"/>
                  <a:pt x="2579" y="600"/>
                </a:cubicBezTo>
                <a:cubicBezTo>
                  <a:pt x="2577" y="601"/>
                  <a:pt x="2574" y="603"/>
                  <a:pt x="2572" y="606"/>
                </a:cubicBezTo>
                <a:cubicBezTo>
                  <a:pt x="2574" y="606"/>
                  <a:pt x="2575" y="606"/>
                  <a:pt x="2576" y="606"/>
                </a:cubicBezTo>
                <a:cubicBezTo>
                  <a:pt x="2576" y="606"/>
                  <a:pt x="2575" y="607"/>
                  <a:pt x="2574" y="607"/>
                </a:cubicBezTo>
                <a:cubicBezTo>
                  <a:pt x="2572" y="608"/>
                  <a:pt x="2569" y="607"/>
                  <a:pt x="2567" y="609"/>
                </a:cubicBezTo>
                <a:cubicBezTo>
                  <a:pt x="2564" y="613"/>
                  <a:pt x="2560" y="617"/>
                  <a:pt x="2556" y="621"/>
                </a:cubicBezTo>
                <a:cubicBezTo>
                  <a:pt x="2555" y="623"/>
                  <a:pt x="2554" y="625"/>
                  <a:pt x="2553" y="628"/>
                </a:cubicBezTo>
                <a:cubicBezTo>
                  <a:pt x="2553" y="628"/>
                  <a:pt x="2553" y="629"/>
                  <a:pt x="2553" y="629"/>
                </a:cubicBezTo>
                <a:cubicBezTo>
                  <a:pt x="2554" y="631"/>
                  <a:pt x="2555" y="633"/>
                  <a:pt x="2557" y="635"/>
                </a:cubicBezTo>
                <a:cubicBezTo>
                  <a:pt x="2558" y="634"/>
                  <a:pt x="2559" y="632"/>
                  <a:pt x="2561" y="631"/>
                </a:cubicBezTo>
                <a:cubicBezTo>
                  <a:pt x="2560" y="632"/>
                  <a:pt x="2560" y="633"/>
                  <a:pt x="2559" y="635"/>
                </a:cubicBezTo>
                <a:cubicBezTo>
                  <a:pt x="2558" y="636"/>
                  <a:pt x="2557" y="637"/>
                  <a:pt x="2557" y="639"/>
                </a:cubicBezTo>
                <a:cubicBezTo>
                  <a:pt x="2557" y="640"/>
                  <a:pt x="2557" y="641"/>
                  <a:pt x="2557" y="642"/>
                </a:cubicBezTo>
                <a:cubicBezTo>
                  <a:pt x="2560" y="645"/>
                  <a:pt x="2563" y="645"/>
                  <a:pt x="2567" y="643"/>
                </a:cubicBezTo>
                <a:cubicBezTo>
                  <a:pt x="2569" y="642"/>
                  <a:pt x="2572" y="640"/>
                  <a:pt x="2575" y="640"/>
                </a:cubicBezTo>
                <a:cubicBezTo>
                  <a:pt x="2576" y="639"/>
                  <a:pt x="2577" y="638"/>
                  <a:pt x="2577" y="637"/>
                </a:cubicBezTo>
                <a:cubicBezTo>
                  <a:pt x="2577" y="634"/>
                  <a:pt x="2577" y="630"/>
                  <a:pt x="2577" y="627"/>
                </a:cubicBezTo>
                <a:cubicBezTo>
                  <a:pt x="2577" y="624"/>
                  <a:pt x="2577" y="621"/>
                  <a:pt x="2577" y="618"/>
                </a:cubicBezTo>
                <a:cubicBezTo>
                  <a:pt x="2578" y="621"/>
                  <a:pt x="2579" y="623"/>
                  <a:pt x="2579" y="626"/>
                </a:cubicBezTo>
                <a:cubicBezTo>
                  <a:pt x="2580" y="631"/>
                  <a:pt x="2580" y="635"/>
                  <a:pt x="2579" y="639"/>
                </a:cubicBezTo>
                <a:cubicBezTo>
                  <a:pt x="2578" y="640"/>
                  <a:pt x="2577" y="641"/>
                  <a:pt x="2577" y="641"/>
                </a:cubicBezTo>
                <a:cubicBezTo>
                  <a:pt x="2573" y="641"/>
                  <a:pt x="2570" y="643"/>
                  <a:pt x="2567" y="645"/>
                </a:cubicBezTo>
                <a:cubicBezTo>
                  <a:pt x="2562" y="648"/>
                  <a:pt x="2559" y="646"/>
                  <a:pt x="2555" y="642"/>
                </a:cubicBezTo>
                <a:cubicBezTo>
                  <a:pt x="2555" y="642"/>
                  <a:pt x="2555" y="640"/>
                  <a:pt x="2555" y="640"/>
                </a:cubicBezTo>
                <a:cubicBezTo>
                  <a:pt x="2556" y="638"/>
                  <a:pt x="2555" y="636"/>
                  <a:pt x="2553" y="634"/>
                </a:cubicBezTo>
                <a:cubicBezTo>
                  <a:pt x="2552" y="632"/>
                  <a:pt x="2550" y="629"/>
                  <a:pt x="2552" y="627"/>
                </a:cubicBezTo>
                <a:cubicBezTo>
                  <a:pt x="2552" y="625"/>
                  <a:pt x="2553" y="623"/>
                  <a:pt x="2554" y="621"/>
                </a:cubicBezTo>
                <a:cubicBezTo>
                  <a:pt x="2556" y="619"/>
                  <a:pt x="2558" y="616"/>
                  <a:pt x="2560" y="614"/>
                </a:cubicBezTo>
                <a:cubicBezTo>
                  <a:pt x="2560" y="614"/>
                  <a:pt x="2559" y="614"/>
                  <a:pt x="2559" y="614"/>
                </a:cubicBezTo>
                <a:cubicBezTo>
                  <a:pt x="2554" y="615"/>
                  <a:pt x="2550" y="616"/>
                  <a:pt x="2546" y="619"/>
                </a:cubicBezTo>
                <a:cubicBezTo>
                  <a:pt x="2541" y="624"/>
                  <a:pt x="2538" y="629"/>
                  <a:pt x="2538" y="636"/>
                </a:cubicBezTo>
                <a:cubicBezTo>
                  <a:pt x="2537" y="642"/>
                  <a:pt x="2540" y="648"/>
                  <a:pt x="2543" y="654"/>
                </a:cubicBezTo>
                <a:cubicBezTo>
                  <a:pt x="2544" y="655"/>
                  <a:pt x="2544" y="657"/>
                  <a:pt x="2544" y="658"/>
                </a:cubicBezTo>
                <a:cubicBezTo>
                  <a:pt x="2544" y="659"/>
                  <a:pt x="2544" y="661"/>
                  <a:pt x="2543" y="662"/>
                </a:cubicBezTo>
                <a:cubicBezTo>
                  <a:pt x="2542" y="664"/>
                  <a:pt x="2543" y="665"/>
                  <a:pt x="2544" y="665"/>
                </a:cubicBezTo>
                <a:cubicBezTo>
                  <a:pt x="2547" y="666"/>
                  <a:pt x="2550" y="667"/>
                  <a:pt x="2553" y="667"/>
                </a:cubicBezTo>
                <a:cubicBezTo>
                  <a:pt x="2553" y="667"/>
                  <a:pt x="2554" y="666"/>
                  <a:pt x="2554" y="666"/>
                </a:cubicBezTo>
                <a:cubicBezTo>
                  <a:pt x="2555" y="665"/>
                  <a:pt x="2555" y="663"/>
                  <a:pt x="2555" y="662"/>
                </a:cubicBezTo>
                <a:cubicBezTo>
                  <a:pt x="2557" y="660"/>
                  <a:pt x="2557" y="657"/>
                  <a:pt x="2557" y="654"/>
                </a:cubicBezTo>
                <a:cubicBezTo>
                  <a:pt x="2557" y="654"/>
                  <a:pt x="2557" y="654"/>
                  <a:pt x="2557" y="653"/>
                </a:cubicBezTo>
                <a:cubicBezTo>
                  <a:pt x="2557" y="653"/>
                  <a:pt x="2557" y="653"/>
                  <a:pt x="2557" y="652"/>
                </a:cubicBezTo>
                <a:cubicBezTo>
                  <a:pt x="2558" y="655"/>
                  <a:pt x="2559" y="655"/>
                  <a:pt x="2561" y="655"/>
                </a:cubicBezTo>
                <a:cubicBezTo>
                  <a:pt x="2562" y="655"/>
                  <a:pt x="2563" y="655"/>
                  <a:pt x="2564" y="655"/>
                </a:cubicBezTo>
                <a:cubicBezTo>
                  <a:pt x="2566" y="655"/>
                  <a:pt x="2570" y="656"/>
                  <a:pt x="2570" y="652"/>
                </a:cubicBezTo>
                <a:cubicBezTo>
                  <a:pt x="2570" y="654"/>
                  <a:pt x="2570" y="655"/>
                  <a:pt x="2570" y="656"/>
                </a:cubicBezTo>
                <a:cubicBezTo>
                  <a:pt x="2569" y="657"/>
                  <a:pt x="2568" y="658"/>
                  <a:pt x="2566" y="658"/>
                </a:cubicBezTo>
                <a:cubicBezTo>
                  <a:pt x="2565" y="659"/>
                  <a:pt x="2564" y="661"/>
                  <a:pt x="2565" y="661"/>
                </a:cubicBezTo>
                <a:cubicBezTo>
                  <a:pt x="2566" y="664"/>
                  <a:pt x="2568" y="666"/>
                  <a:pt x="2569" y="668"/>
                </a:cubicBezTo>
                <a:cubicBezTo>
                  <a:pt x="2571" y="669"/>
                  <a:pt x="2573" y="669"/>
                  <a:pt x="2574" y="667"/>
                </a:cubicBezTo>
                <a:cubicBezTo>
                  <a:pt x="2575" y="666"/>
                  <a:pt x="2575" y="665"/>
                  <a:pt x="2576" y="665"/>
                </a:cubicBezTo>
                <a:cubicBezTo>
                  <a:pt x="2578" y="663"/>
                  <a:pt x="2579" y="662"/>
                  <a:pt x="2581" y="661"/>
                </a:cubicBezTo>
                <a:cubicBezTo>
                  <a:pt x="2585" y="657"/>
                  <a:pt x="2587" y="651"/>
                  <a:pt x="2589" y="645"/>
                </a:cubicBezTo>
                <a:cubicBezTo>
                  <a:pt x="2589" y="644"/>
                  <a:pt x="2588" y="644"/>
                  <a:pt x="2588" y="643"/>
                </a:cubicBezTo>
                <a:cubicBezTo>
                  <a:pt x="2587" y="642"/>
                  <a:pt x="2586" y="641"/>
                  <a:pt x="2584" y="640"/>
                </a:cubicBezTo>
                <a:close/>
                <a:moveTo>
                  <a:pt x="2537" y="647"/>
                </a:moveTo>
                <a:cubicBezTo>
                  <a:pt x="2537" y="648"/>
                  <a:pt x="2535" y="648"/>
                  <a:pt x="2534" y="650"/>
                </a:cubicBezTo>
                <a:cubicBezTo>
                  <a:pt x="2533" y="650"/>
                  <a:pt x="2533" y="651"/>
                  <a:pt x="2533" y="652"/>
                </a:cubicBezTo>
                <a:cubicBezTo>
                  <a:pt x="2533" y="654"/>
                  <a:pt x="2537" y="659"/>
                  <a:pt x="2541" y="658"/>
                </a:cubicBezTo>
                <a:cubicBezTo>
                  <a:pt x="2542" y="658"/>
                  <a:pt x="2543" y="657"/>
                  <a:pt x="2542" y="655"/>
                </a:cubicBezTo>
                <a:cubicBezTo>
                  <a:pt x="2541" y="652"/>
                  <a:pt x="2539" y="650"/>
                  <a:pt x="2537" y="647"/>
                </a:cubicBezTo>
                <a:close/>
                <a:moveTo>
                  <a:pt x="2590" y="649"/>
                </a:moveTo>
                <a:cubicBezTo>
                  <a:pt x="2588" y="654"/>
                  <a:pt x="2585" y="658"/>
                  <a:pt x="2583" y="662"/>
                </a:cubicBezTo>
                <a:cubicBezTo>
                  <a:pt x="2586" y="662"/>
                  <a:pt x="2588" y="663"/>
                  <a:pt x="2591" y="662"/>
                </a:cubicBezTo>
                <a:cubicBezTo>
                  <a:pt x="2591" y="662"/>
                  <a:pt x="2592" y="661"/>
                  <a:pt x="2592" y="661"/>
                </a:cubicBezTo>
                <a:cubicBezTo>
                  <a:pt x="2592" y="658"/>
                  <a:pt x="2592" y="655"/>
                  <a:pt x="2591" y="653"/>
                </a:cubicBezTo>
                <a:cubicBezTo>
                  <a:pt x="2591" y="652"/>
                  <a:pt x="2590" y="650"/>
                  <a:pt x="2590" y="649"/>
                </a:cubicBezTo>
                <a:close/>
                <a:moveTo>
                  <a:pt x="2537" y="629"/>
                </a:moveTo>
                <a:cubicBezTo>
                  <a:pt x="2537" y="629"/>
                  <a:pt x="2536" y="629"/>
                  <a:pt x="2535" y="629"/>
                </a:cubicBezTo>
                <a:cubicBezTo>
                  <a:pt x="2535" y="629"/>
                  <a:pt x="2534" y="629"/>
                  <a:pt x="2534" y="629"/>
                </a:cubicBezTo>
                <a:cubicBezTo>
                  <a:pt x="2533" y="629"/>
                  <a:pt x="2533" y="628"/>
                  <a:pt x="2533" y="627"/>
                </a:cubicBezTo>
                <a:cubicBezTo>
                  <a:pt x="2534" y="625"/>
                  <a:pt x="2534" y="623"/>
                  <a:pt x="2535" y="621"/>
                </a:cubicBezTo>
                <a:cubicBezTo>
                  <a:pt x="2535" y="621"/>
                  <a:pt x="2535" y="621"/>
                  <a:pt x="2534" y="621"/>
                </a:cubicBezTo>
                <a:cubicBezTo>
                  <a:pt x="2533" y="622"/>
                  <a:pt x="2532" y="623"/>
                  <a:pt x="2532" y="624"/>
                </a:cubicBezTo>
                <a:cubicBezTo>
                  <a:pt x="2531" y="625"/>
                  <a:pt x="2532" y="630"/>
                  <a:pt x="2534" y="631"/>
                </a:cubicBezTo>
                <a:cubicBezTo>
                  <a:pt x="2535" y="632"/>
                  <a:pt x="2537" y="631"/>
                  <a:pt x="2537" y="629"/>
                </a:cubicBezTo>
                <a:close/>
                <a:moveTo>
                  <a:pt x="2537" y="647"/>
                </a:moveTo>
                <a:cubicBezTo>
                  <a:pt x="2536" y="648"/>
                  <a:pt x="2535" y="649"/>
                  <a:pt x="2534" y="650"/>
                </a:cubicBezTo>
                <a:cubicBezTo>
                  <a:pt x="2533" y="650"/>
                  <a:pt x="2533" y="651"/>
                  <a:pt x="2533" y="652"/>
                </a:cubicBezTo>
                <a:cubicBezTo>
                  <a:pt x="2533" y="655"/>
                  <a:pt x="2537" y="659"/>
                  <a:pt x="2540" y="659"/>
                </a:cubicBezTo>
                <a:cubicBezTo>
                  <a:pt x="2542" y="659"/>
                  <a:pt x="2543" y="657"/>
                  <a:pt x="2542" y="656"/>
                </a:cubicBezTo>
                <a:cubicBezTo>
                  <a:pt x="2540" y="653"/>
                  <a:pt x="2539" y="650"/>
                  <a:pt x="2537" y="647"/>
                </a:cubicBezTo>
                <a:close/>
                <a:moveTo>
                  <a:pt x="2590" y="649"/>
                </a:moveTo>
                <a:cubicBezTo>
                  <a:pt x="2587" y="654"/>
                  <a:pt x="2585" y="658"/>
                  <a:pt x="2583" y="662"/>
                </a:cubicBezTo>
                <a:cubicBezTo>
                  <a:pt x="2585" y="662"/>
                  <a:pt x="2588" y="663"/>
                  <a:pt x="2591" y="662"/>
                </a:cubicBezTo>
                <a:cubicBezTo>
                  <a:pt x="2591" y="662"/>
                  <a:pt x="2591" y="661"/>
                  <a:pt x="2591" y="661"/>
                </a:cubicBezTo>
                <a:cubicBezTo>
                  <a:pt x="2591" y="658"/>
                  <a:pt x="2591" y="656"/>
                  <a:pt x="2591" y="653"/>
                </a:cubicBezTo>
                <a:cubicBezTo>
                  <a:pt x="2591" y="652"/>
                  <a:pt x="2590" y="650"/>
                  <a:pt x="2590" y="649"/>
                </a:cubicBezTo>
                <a:close/>
                <a:moveTo>
                  <a:pt x="2537" y="629"/>
                </a:moveTo>
                <a:cubicBezTo>
                  <a:pt x="2536" y="629"/>
                  <a:pt x="2536" y="630"/>
                  <a:pt x="2535" y="630"/>
                </a:cubicBezTo>
                <a:cubicBezTo>
                  <a:pt x="2535" y="630"/>
                  <a:pt x="2534" y="630"/>
                  <a:pt x="2534" y="629"/>
                </a:cubicBezTo>
                <a:cubicBezTo>
                  <a:pt x="2533" y="629"/>
                  <a:pt x="2533" y="628"/>
                  <a:pt x="2533" y="627"/>
                </a:cubicBezTo>
                <a:cubicBezTo>
                  <a:pt x="2534" y="625"/>
                  <a:pt x="2534" y="623"/>
                  <a:pt x="2535" y="621"/>
                </a:cubicBezTo>
                <a:cubicBezTo>
                  <a:pt x="2535" y="621"/>
                  <a:pt x="2535" y="621"/>
                  <a:pt x="2534" y="621"/>
                </a:cubicBezTo>
                <a:cubicBezTo>
                  <a:pt x="2533" y="622"/>
                  <a:pt x="2532" y="623"/>
                  <a:pt x="2532" y="624"/>
                </a:cubicBezTo>
                <a:cubicBezTo>
                  <a:pt x="2531" y="625"/>
                  <a:pt x="2532" y="630"/>
                  <a:pt x="2534" y="631"/>
                </a:cubicBezTo>
                <a:cubicBezTo>
                  <a:pt x="2535" y="632"/>
                  <a:pt x="2537" y="631"/>
                  <a:pt x="2537" y="629"/>
                </a:cubicBezTo>
                <a:close/>
                <a:moveTo>
                  <a:pt x="2589" y="621"/>
                </a:moveTo>
                <a:cubicBezTo>
                  <a:pt x="2593" y="617"/>
                  <a:pt x="2593" y="617"/>
                  <a:pt x="2597" y="616"/>
                </a:cubicBezTo>
                <a:cubicBezTo>
                  <a:pt x="2597" y="618"/>
                  <a:pt x="2598" y="619"/>
                  <a:pt x="2600" y="619"/>
                </a:cubicBezTo>
                <a:cubicBezTo>
                  <a:pt x="2597" y="620"/>
                  <a:pt x="2595" y="622"/>
                  <a:pt x="2593" y="623"/>
                </a:cubicBezTo>
                <a:cubicBezTo>
                  <a:pt x="2592" y="622"/>
                  <a:pt x="2592" y="621"/>
                  <a:pt x="2591" y="620"/>
                </a:cubicBezTo>
                <a:cubicBezTo>
                  <a:pt x="2591" y="620"/>
                  <a:pt x="2590" y="620"/>
                  <a:pt x="2589" y="621"/>
                </a:cubicBezTo>
                <a:close/>
                <a:moveTo>
                  <a:pt x="2596" y="620"/>
                </a:moveTo>
                <a:cubicBezTo>
                  <a:pt x="2595" y="620"/>
                  <a:pt x="2594" y="619"/>
                  <a:pt x="2593" y="619"/>
                </a:cubicBezTo>
                <a:cubicBezTo>
                  <a:pt x="2593" y="619"/>
                  <a:pt x="2592" y="620"/>
                  <a:pt x="2592" y="621"/>
                </a:cubicBezTo>
                <a:cubicBezTo>
                  <a:pt x="2592" y="621"/>
                  <a:pt x="2593" y="621"/>
                  <a:pt x="2593" y="622"/>
                </a:cubicBezTo>
                <a:cubicBezTo>
                  <a:pt x="2594" y="621"/>
                  <a:pt x="2594" y="621"/>
                  <a:pt x="2596" y="620"/>
                </a:cubicBezTo>
                <a:close/>
                <a:moveTo>
                  <a:pt x="2576" y="610"/>
                </a:moveTo>
                <a:cubicBezTo>
                  <a:pt x="2570" y="609"/>
                  <a:pt x="2567" y="612"/>
                  <a:pt x="2566" y="620"/>
                </a:cubicBezTo>
                <a:cubicBezTo>
                  <a:pt x="2567" y="618"/>
                  <a:pt x="2568" y="616"/>
                  <a:pt x="2569" y="613"/>
                </a:cubicBezTo>
                <a:cubicBezTo>
                  <a:pt x="2570" y="613"/>
                  <a:pt x="2570" y="613"/>
                  <a:pt x="2570" y="613"/>
                </a:cubicBezTo>
                <a:cubicBezTo>
                  <a:pt x="2570" y="614"/>
                  <a:pt x="2570" y="615"/>
                  <a:pt x="2570" y="616"/>
                </a:cubicBezTo>
                <a:cubicBezTo>
                  <a:pt x="2571" y="613"/>
                  <a:pt x="2573" y="611"/>
                  <a:pt x="2576" y="610"/>
                </a:cubicBezTo>
                <a:close/>
                <a:moveTo>
                  <a:pt x="2620" y="612"/>
                </a:moveTo>
                <a:cubicBezTo>
                  <a:pt x="2618" y="613"/>
                  <a:pt x="2616" y="615"/>
                  <a:pt x="2615" y="616"/>
                </a:cubicBezTo>
                <a:cubicBezTo>
                  <a:pt x="2617" y="617"/>
                  <a:pt x="2619" y="615"/>
                  <a:pt x="2620" y="612"/>
                </a:cubicBezTo>
                <a:close/>
                <a:moveTo>
                  <a:pt x="2587" y="614"/>
                </a:moveTo>
                <a:cubicBezTo>
                  <a:pt x="2588" y="613"/>
                  <a:pt x="2589" y="611"/>
                  <a:pt x="2590" y="610"/>
                </a:cubicBezTo>
                <a:cubicBezTo>
                  <a:pt x="2587" y="611"/>
                  <a:pt x="2587" y="612"/>
                  <a:pt x="2587" y="614"/>
                </a:cubicBezTo>
                <a:close/>
                <a:moveTo>
                  <a:pt x="2597" y="635"/>
                </a:moveTo>
                <a:cubicBezTo>
                  <a:pt x="2595" y="636"/>
                  <a:pt x="2594" y="637"/>
                  <a:pt x="2594" y="637"/>
                </a:cubicBezTo>
                <a:cubicBezTo>
                  <a:pt x="2595" y="637"/>
                  <a:pt x="2596" y="636"/>
                  <a:pt x="2597" y="635"/>
                </a:cubicBezTo>
                <a:close/>
                <a:moveTo>
                  <a:pt x="2596" y="620"/>
                </a:moveTo>
                <a:cubicBezTo>
                  <a:pt x="2595" y="619"/>
                  <a:pt x="2594" y="619"/>
                  <a:pt x="2594" y="619"/>
                </a:cubicBezTo>
                <a:cubicBezTo>
                  <a:pt x="2593" y="619"/>
                  <a:pt x="2592" y="620"/>
                  <a:pt x="2592" y="620"/>
                </a:cubicBezTo>
                <a:cubicBezTo>
                  <a:pt x="2592" y="621"/>
                  <a:pt x="2593" y="621"/>
                  <a:pt x="2593" y="621"/>
                </a:cubicBezTo>
                <a:cubicBezTo>
                  <a:pt x="2594" y="621"/>
                  <a:pt x="2594" y="621"/>
                  <a:pt x="2596" y="620"/>
                </a:cubicBezTo>
                <a:close/>
                <a:moveTo>
                  <a:pt x="3249" y="597"/>
                </a:moveTo>
                <a:cubicBezTo>
                  <a:pt x="3249" y="597"/>
                  <a:pt x="3249" y="597"/>
                  <a:pt x="3249" y="597"/>
                </a:cubicBezTo>
                <a:cubicBezTo>
                  <a:pt x="3244" y="597"/>
                  <a:pt x="3244" y="597"/>
                  <a:pt x="3244" y="597"/>
                </a:cubicBezTo>
                <a:cubicBezTo>
                  <a:pt x="3242" y="599"/>
                  <a:pt x="3241" y="600"/>
                  <a:pt x="3239" y="601"/>
                </a:cubicBezTo>
                <a:cubicBezTo>
                  <a:pt x="3237" y="603"/>
                  <a:pt x="3236" y="603"/>
                  <a:pt x="3233" y="604"/>
                </a:cubicBezTo>
                <a:cubicBezTo>
                  <a:pt x="3232" y="605"/>
                  <a:pt x="3230" y="606"/>
                  <a:pt x="3228" y="607"/>
                </a:cubicBezTo>
                <a:cubicBezTo>
                  <a:pt x="3226" y="608"/>
                  <a:pt x="3225" y="608"/>
                  <a:pt x="3223" y="608"/>
                </a:cubicBezTo>
                <a:cubicBezTo>
                  <a:pt x="3223" y="608"/>
                  <a:pt x="3223" y="608"/>
                  <a:pt x="3223" y="619"/>
                </a:cubicBezTo>
                <a:cubicBezTo>
                  <a:pt x="3225" y="618"/>
                  <a:pt x="3228" y="617"/>
                  <a:pt x="3231" y="616"/>
                </a:cubicBezTo>
                <a:cubicBezTo>
                  <a:pt x="3233" y="615"/>
                  <a:pt x="3236" y="613"/>
                  <a:pt x="3238" y="612"/>
                </a:cubicBezTo>
                <a:cubicBezTo>
                  <a:pt x="3238" y="612"/>
                  <a:pt x="3238" y="612"/>
                  <a:pt x="3238" y="671"/>
                </a:cubicBezTo>
                <a:cubicBezTo>
                  <a:pt x="3238" y="671"/>
                  <a:pt x="3238" y="671"/>
                  <a:pt x="3249" y="671"/>
                </a:cubicBezTo>
                <a:cubicBezTo>
                  <a:pt x="3249" y="671"/>
                  <a:pt x="3249" y="671"/>
                  <a:pt x="3249" y="597"/>
                </a:cubicBezTo>
                <a:close/>
                <a:moveTo>
                  <a:pt x="3297" y="597"/>
                </a:moveTo>
                <a:cubicBezTo>
                  <a:pt x="3297" y="597"/>
                  <a:pt x="3297" y="597"/>
                  <a:pt x="3297" y="597"/>
                </a:cubicBezTo>
                <a:cubicBezTo>
                  <a:pt x="3292" y="597"/>
                  <a:pt x="3292" y="597"/>
                  <a:pt x="3292" y="597"/>
                </a:cubicBezTo>
                <a:cubicBezTo>
                  <a:pt x="3290" y="599"/>
                  <a:pt x="3288" y="600"/>
                  <a:pt x="3286" y="601"/>
                </a:cubicBezTo>
                <a:cubicBezTo>
                  <a:pt x="3285" y="603"/>
                  <a:pt x="3282" y="603"/>
                  <a:pt x="3281" y="604"/>
                </a:cubicBezTo>
                <a:cubicBezTo>
                  <a:pt x="3280" y="605"/>
                  <a:pt x="3277" y="606"/>
                  <a:pt x="3276" y="607"/>
                </a:cubicBezTo>
                <a:cubicBezTo>
                  <a:pt x="3274" y="608"/>
                  <a:pt x="3272" y="608"/>
                  <a:pt x="3270" y="608"/>
                </a:cubicBezTo>
                <a:cubicBezTo>
                  <a:pt x="3270" y="608"/>
                  <a:pt x="3270" y="608"/>
                  <a:pt x="3270" y="619"/>
                </a:cubicBezTo>
                <a:cubicBezTo>
                  <a:pt x="3273" y="618"/>
                  <a:pt x="3276" y="617"/>
                  <a:pt x="3278" y="616"/>
                </a:cubicBezTo>
                <a:cubicBezTo>
                  <a:pt x="3281" y="615"/>
                  <a:pt x="3283" y="613"/>
                  <a:pt x="3285" y="612"/>
                </a:cubicBezTo>
                <a:cubicBezTo>
                  <a:pt x="3285" y="612"/>
                  <a:pt x="3285" y="612"/>
                  <a:pt x="3285" y="671"/>
                </a:cubicBezTo>
                <a:cubicBezTo>
                  <a:pt x="3285" y="671"/>
                  <a:pt x="3285" y="671"/>
                  <a:pt x="3297" y="671"/>
                </a:cubicBezTo>
                <a:cubicBezTo>
                  <a:pt x="3297" y="671"/>
                  <a:pt x="3297" y="671"/>
                  <a:pt x="3297" y="597"/>
                </a:cubicBezTo>
                <a:close/>
                <a:moveTo>
                  <a:pt x="3344" y="597"/>
                </a:moveTo>
                <a:cubicBezTo>
                  <a:pt x="3344" y="597"/>
                  <a:pt x="3344" y="597"/>
                  <a:pt x="3344" y="597"/>
                </a:cubicBezTo>
                <a:cubicBezTo>
                  <a:pt x="3339" y="597"/>
                  <a:pt x="3339" y="597"/>
                  <a:pt x="3339" y="597"/>
                </a:cubicBezTo>
                <a:cubicBezTo>
                  <a:pt x="3337" y="599"/>
                  <a:pt x="3336" y="600"/>
                  <a:pt x="3333" y="601"/>
                </a:cubicBezTo>
                <a:cubicBezTo>
                  <a:pt x="3332" y="603"/>
                  <a:pt x="3330" y="603"/>
                  <a:pt x="3328" y="604"/>
                </a:cubicBezTo>
                <a:cubicBezTo>
                  <a:pt x="3326" y="605"/>
                  <a:pt x="3325" y="605"/>
                  <a:pt x="3323" y="606"/>
                </a:cubicBezTo>
                <a:cubicBezTo>
                  <a:pt x="3321" y="607"/>
                  <a:pt x="3319" y="608"/>
                  <a:pt x="3318" y="608"/>
                </a:cubicBezTo>
                <a:cubicBezTo>
                  <a:pt x="3318" y="608"/>
                  <a:pt x="3318" y="608"/>
                  <a:pt x="3318" y="619"/>
                </a:cubicBezTo>
                <a:cubicBezTo>
                  <a:pt x="3320" y="618"/>
                  <a:pt x="3323" y="616"/>
                  <a:pt x="3326" y="616"/>
                </a:cubicBezTo>
                <a:cubicBezTo>
                  <a:pt x="3328" y="615"/>
                  <a:pt x="3331" y="613"/>
                  <a:pt x="3332" y="612"/>
                </a:cubicBezTo>
                <a:cubicBezTo>
                  <a:pt x="3332" y="612"/>
                  <a:pt x="3332" y="612"/>
                  <a:pt x="3332" y="671"/>
                </a:cubicBezTo>
                <a:cubicBezTo>
                  <a:pt x="3332" y="671"/>
                  <a:pt x="3332" y="671"/>
                  <a:pt x="3344" y="671"/>
                </a:cubicBezTo>
                <a:cubicBezTo>
                  <a:pt x="3344" y="671"/>
                  <a:pt x="3344" y="671"/>
                  <a:pt x="3344" y="597"/>
                </a:cubicBezTo>
                <a:close/>
                <a:moveTo>
                  <a:pt x="3554" y="492"/>
                </a:moveTo>
                <a:cubicBezTo>
                  <a:pt x="3554" y="492"/>
                  <a:pt x="3554" y="492"/>
                  <a:pt x="3554" y="492"/>
                </a:cubicBezTo>
                <a:cubicBezTo>
                  <a:pt x="3549" y="492"/>
                  <a:pt x="3549" y="492"/>
                  <a:pt x="3549" y="492"/>
                </a:cubicBezTo>
                <a:cubicBezTo>
                  <a:pt x="3547" y="494"/>
                  <a:pt x="3546" y="495"/>
                  <a:pt x="3543" y="496"/>
                </a:cubicBezTo>
                <a:cubicBezTo>
                  <a:pt x="3542" y="497"/>
                  <a:pt x="3540" y="498"/>
                  <a:pt x="3538" y="499"/>
                </a:cubicBezTo>
                <a:cubicBezTo>
                  <a:pt x="3536" y="500"/>
                  <a:pt x="3535" y="500"/>
                  <a:pt x="3533" y="501"/>
                </a:cubicBezTo>
                <a:cubicBezTo>
                  <a:pt x="3531" y="502"/>
                  <a:pt x="3530" y="503"/>
                  <a:pt x="3527" y="503"/>
                </a:cubicBezTo>
                <a:cubicBezTo>
                  <a:pt x="3527" y="503"/>
                  <a:pt x="3527" y="503"/>
                  <a:pt x="3527" y="513"/>
                </a:cubicBezTo>
                <a:cubicBezTo>
                  <a:pt x="3530" y="513"/>
                  <a:pt x="3533" y="511"/>
                  <a:pt x="3535" y="511"/>
                </a:cubicBezTo>
                <a:cubicBezTo>
                  <a:pt x="3538" y="510"/>
                  <a:pt x="3540" y="508"/>
                  <a:pt x="3543" y="507"/>
                </a:cubicBezTo>
                <a:cubicBezTo>
                  <a:pt x="3543" y="507"/>
                  <a:pt x="3543" y="507"/>
                  <a:pt x="3543" y="566"/>
                </a:cubicBezTo>
                <a:cubicBezTo>
                  <a:pt x="3543" y="566"/>
                  <a:pt x="3543" y="566"/>
                  <a:pt x="3554" y="566"/>
                </a:cubicBezTo>
                <a:cubicBezTo>
                  <a:pt x="3554" y="566"/>
                  <a:pt x="3554" y="566"/>
                  <a:pt x="3554" y="492"/>
                </a:cubicBezTo>
                <a:close/>
                <a:moveTo>
                  <a:pt x="3601" y="492"/>
                </a:moveTo>
                <a:cubicBezTo>
                  <a:pt x="3601" y="492"/>
                  <a:pt x="3601" y="492"/>
                  <a:pt x="3601" y="492"/>
                </a:cubicBezTo>
                <a:cubicBezTo>
                  <a:pt x="3596" y="492"/>
                  <a:pt x="3596" y="492"/>
                  <a:pt x="3596" y="492"/>
                </a:cubicBezTo>
                <a:cubicBezTo>
                  <a:pt x="3594" y="494"/>
                  <a:pt x="3592" y="495"/>
                  <a:pt x="3590" y="496"/>
                </a:cubicBezTo>
                <a:cubicBezTo>
                  <a:pt x="3588" y="497"/>
                  <a:pt x="3586" y="498"/>
                  <a:pt x="3585" y="499"/>
                </a:cubicBezTo>
                <a:cubicBezTo>
                  <a:pt x="3583" y="500"/>
                  <a:pt x="3581" y="501"/>
                  <a:pt x="3580" y="502"/>
                </a:cubicBezTo>
                <a:cubicBezTo>
                  <a:pt x="3578" y="503"/>
                  <a:pt x="3576" y="503"/>
                  <a:pt x="3574" y="503"/>
                </a:cubicBezTo>
                <a:cubicBezTo>
                  <a:pt x="3574" y="503"/>
                  <a:pt x="3574" y="503"/>
                  <a:pt x="3574" y="513"/>
                </a:cubicBezTo>
                <a:cubicBezTo>
                  <a:pt x="3577" y="513"/>
                  <a:pt x="3580" y="512"/>
                  <a:pt x="3582" y="511"/>
                </a:cubicBezTo>
                <a:cubicBezTo>
                  <a:pt x="3585" y="510"/>
                  <a:pt x="3587" y="508"/>
                  <a:pt x="3589" y="507"/>
                </a:cubicBezTo>
                <a:cubicBezTo>
                  <a:pt x="3589" y="507"/>
                  <a:pt x="3589" y="507"/>
                  <a:pt x="3589" y="566"/>
                </a:cubicBezTo>
                <a:cubicBezTo>
                  <a:pt x="3589" y="566"/>
                  <a:pt x="3589" y="566"/>
                  <a:pt x="3601" y="566"/>
                </a:cubicBezTo>
                <a:cubicBezTo>
                  <a:pt x="3601" y="566"/>
                  <a:pt x="3601" y="566"/>
                  <a:pt x="3601" y="492"/>
                </a:cubicBezTo>
                <a:close/>
                <a:moveTo>
                  <a:pt x="3646" y="492"/>
                </a:moveTo>
                <a:cubicBezTo>
                  <a:pt x="3646" y="492"/>
                  <a:pt x="3646" y="492"/>
                  <a:pt x="3646" y="492"/>
                </a:cubicBezTo>
                <a:cubicBezTo>
                  <a:pt x="3642" y="492"/>
                  <a:pt x="3642" y="492"/>
                  <a:pt x="3642" y="492"/>
                </a:cubicBezTo>
                <a:cubicBezTo>
                  <a:pt x="3640" y="494"/>
                  <a:pt x="3638" y="495"/>
                  <a:pt x="3636" y="496"/>
                </a:cubicBezTo>
                <a:cubicBezTo>
                  <a:pt x="3635" y="497"/>
                  <a:pt x="3633" y="498"/>
                  <a:pt x="3631" y="499"/>
                </a:cubicBezTo>
                <a:cubicBezTo>
                  <a:pt x="3629" y="500"/>
                  <a:pt x="3628" y="501"/>
                  <a:pt x="3626" y="502"/>
                </a:cubicBezTo>
                <a:cubicBezTo>
                  <a:pt x="3624" y="503"/>
                  <a:pt x="3622" y="503"/>
                  <a:pt x="3620" y="503"/>
                </a:cubicBezTo>
                <a:cubicBezTo>
                  <a:pt x="3620" y="503"/>
                  <a:pt x="3620" y="503"/>
                  <a:pt x="3620" y="513"/>
                </a:cubicBezTo>
                <a:cubicBezTo>
                  <a:pt x="3623" y="513"/>
                  <a:pt x="3626" y="512"/>
                  <a:pt x="3628" y="511"/>
                </a:cubicBezTo>
                <a:cubicBezTo>
                  <a:pt x="3631" y="510"/>
                  <a:pt x="3633" y="508"/>
                  <a:pt x="3635" y="507"/>
                </a:cubicBezTo>
                <a:cubicBezTo>
                  <a:pt x="3635" y="507"/>
                  <a:pt x="3635" y="507"/>
                  <a:pt x="3635" y="566"/>
                </a:cubicBezTo>
                <a:cubicBezTo>
                  <a:pt x="3635" y="566"/>
                  <a:pt x="3635" y="566"/>
                  <a:pt x="3646" y="566"/>
                </a:cubicBezTo>
                <a:cubicBezTo>
                  <a:pt x="3646" y="566"/>
                  <a:pt x="3646" y="566"/>
                  <a:pt x="3646" y="492"/>
                </a:cubicBezTo>
                <a:close/>
                <a:moveTo>
                  <a:pt x="3693" y="492"/>
                </a:moveTo>
                <a:cubicBezTo>
                  <a:pt x="3693" y="492"/>
                  <a:pt x="3693" y="492"/>
                  <a:pt x="3693" y="492"/>
                </a:cubicBezTo>
                <a:cubicBezTo>
                  <a:pt x="3688" y="492"/>
                  <a:pt x="3688" y="492"/>
                  <a:pt x="3688" y="492"/>
                </a:cubicBezTo>
                <a:cubicBezTo>
                  <a:pt x="3686" y="494"/>
                  <a:pt x="3685" y="495"/>
                  <a:pt x="3682" y="496"/>
                </a:cubicBezTo>
                <a:cubicBezTo>
                  <a:pt x="3681" y="497"/>
                  <a:pt x="3679" y="498"/>
                  <a:pt x="3677" y="499"/>
                </a:cubicBezTo>
                <a:cubicBezTo>
                  <a:pt x="3676" y="500"/>
                  <a:pt x="3673" y="501"/>
                  <a:pt x="3672" y="502"/>
                </a:cubicBezTo>
                <a:cubicBezTo>
                  <a:pt x="3670" y="503"/>
                  <a:pt x="3668" y="503"/>
                  <a:pt x="3666" y="503"/>
                </a:cubicBezTo>
                <a:cubicBezTo>
                  <a:pt x="3666" y="503"/>
                  <a:pt x="3666" y="503"/>
                  <a:pt x="3666" y="513"/>
                </a:cubicBezTo>
                <a:cubicBezTo>
                  <a:pt x="3669" y="513"/>
                  <a:pt x="3672" y="512"/>
                  <a:pt x="3674" y="511"/>
                </a:cubicBezTo>
                <a:cubicBezTo>
                  <a:pt x="3677" y="510"/>
                  <a:pt x="3679" y="508"/>
                  <a:pt x="3682" y="507"/>
                </a:cubicBezTo>
                <a:cubicBezTo>
                  <a:pt x="3682" y="507"/>
                  <a:pt x="3682" y="507"/>
                  <a:pt x="3682" y="566"/>
                </a:cubicBezTo>
                <a:cubicBezTo>
                  <a:pt x="3682" y="566"/>
                  <a:pt x="3682" y="566"/>
                  <a:pt x="3693" y="566"/>
                </a:cubicBezTo>
                <a:cubicBezTo>
                  <a:pt x="3693" y="566"/>
                  <a:pt x="3693" y="566"/>
                  <a:pt x="3693" y="492"/>
                </a:cubicBezTo>
                <a:close/>
                <a:moveTo>
                  <a:pt x="3815" y="492"/>
                </a:moveTo>
                <a:cubicBezTo>
                  <a:pt x="3815" y="492"/>
                  <a:pt x="3815" y="492"/>
                  <a:pt x="3815" y="492"/>
                </a:cubicBezTo>
                <a:cubicBezTo>
                  <a:pt x="3810" y="492"/>
                  <a:pt x="3810" y="492"/>
                  <a:pt x="3810" y="492"/>
                </a:cubicBezTo>
                <a:cubicBezTo>
                  <a:pt x="3808" y="494"/>
                  <a:pt x="3806" y="495"/>
                  <a:pt x="3804" y="496"/>
                </a:cubicBezTo>
                <a:cubicBezTo>
                  <a:pt x="3803" y="497"/>
                  <a:pt x="3801" y="498"/>
                  <a:pt x="3799" y="499"/>
                </a:cubicBezTo>
                <a:cubicBezTo>
                  <a:pt x="3797" y="500"/>
                  <a:pt x="3795" y="501"/>
                  <a:pt x="3794" y="502"/>
                </a:cubicBezTo>
                <a:cubicBezTo>
                  <a:pt x="3792" y="503"/>
                  <a:pt x="3790" y="503"/>
                  <a:pt x="3788" y="503"/>
                </a:cubicBezTo>
                <a:cubicBezTo>
                  <a:pt x="3788" y="503"/>
                  <a:pt x="3788" y="503"/>
                  <a:pt x="3788" y="513"/>
                </a:cubicBezTo>
                <a:cubicBezTo>
                  <a:pt x="3791" y="513"/>
                  <a:pt x="3794" y="512"/>
                  <a:pt x="3797" y="511"/>
                </a:cubicBezTo>
                <a:cubicBezTo>
                  <a:pt x="3799" y="510"/>
                  <a:pt x="3801" y="508"/>
                  <a:pt x="3803" y="507"/>
                </a:cubicBezTo>
                <a:cubicBezTo>
                  <a:pt x="3803" y="507"/>
                  <a:pt x="3803" y="507"/>
                  <a:pt x="3803" y="566"/>
                </a:cubicBezTo>
                <a:cubicBezTo>
                  <a:pt x="3803" y="566"/>
                  <a:pt x="3803" y="566"/>
                  <a:pt x="3815" y="566"/>
                </a:cubicBezTo>
                <a:cubicBezTo>
                  <a:pt x="3815" y="566"/>
                  <a:pt x="3815" y="566"/>
                  <a:pt x="3815" y="492"/>
                </a:cubicBezTo>
                <a:close/>
                <a:moveTo>
                  <a:pt x="3861" y="492"/>
                </a:moveTo>
                <a:cubicBezTo>
                  <a:pt x="3861" y="492"/>
                  <a:pt x="3861" y="492"/>
                  <a:pt x="3861" y="492"/>
                </a:cubicBezTo>
                <a:cubicBezTo>
                  <a:pt x="3856" y="492"/>
                  <a:pt x="3856" y="492"/>
                  <a:pt x="3856" y="492"/>
                </a:cubicBezTo>
                <a:cubicBezTo>
                  <a:pt x="3854" y="494"/>
                  <a:pt x="3853" y="495"/>
                  <a:pt x="3851" y="496"/>
                </a:cubicBezTo>
                <a:cubicBezTo>
                  <a:pt x="3849" y="497"/>
                  <a:pt x="3847" y="498"/>
                  <a:pt x="3845" y="499"/>
                </a:cubicBezTo>
                <a:cubicBezTo>
                  <a:pt x="3844" y="500"/>
                  <a:pt x="3842" y="501"/>
                  <a:pt x="3840" y="502"/>
                </a:cubicBezTo>
                <a:cubicBezTo>
                  <a:pt x="3838" y="503"/>
                  <a:pt x="3837" y="503"/>
                  <a:pt x="3835" y="503"/>
                </a:cubicBezTo>
                <a:cubicBezTo>
                  <a:pt x="3835" y="503"/>
                  <a:pt x="3835" y="503"/>
                  <a:pt x="3835" y="513"/>
                </a:cubicBezTo>
                <a:cubicBezTo>
                  <a:pt x="3837" y="513"/>
                  <a:pt x="3840" y="512"/>
                  <a:pt x="3843" y="511"/>
                </a:cubicBezTo>
                <a:cubicBezTo>
                  <a:pt x="3845" y="510"/>
                  <a:pt x="3848" y="508"/>
                  <a:pt x="3850" y="507"/>
                </a:cubicBezTo>
                <a:cubicBezTo>
                  <a:pt x="3850" y="507"/>
                  <a:pt x="3850" y="507"/>
                  <a:pt x="3850" y="566"/>
                </a:cubicBezTo>
                <a:cubicBezTo>
                  <a:pt x="3850" y="566"/>
                  <a:pt x="3850" y="566"/>
                  <a:pt x="3861" y="566"/>
                </a:cubicBezTo>
                <a:cubicBezTo>
                  <a:pt x="3861" y="566"/>
                  <a:pt x="3861" y="566"/>
                  <a:pt x="3861" y="492"/>
                </a:cubicBezTo>
                <a:close/>
                <a:moveTo>
                  <a:pt x="3714" y="525"/>
                </a:moveTo>
                <a:cubicBezTo>
                  <a:pt x="3714" y="525"/>
                  <a:pt x="3714" y="525"/>
                  <a:pt x="3714" y="525"/>
                </a:cubicBezTo>
                <a:cubicBezTo>
                  <a:pt x="3713" y="533"/>
                  <a:pt x="3713" y="533"/>
                  <a:pt x="3713" y="533"/>
                </a:cubicBezTo>
                <a:cubicBezTo>
                  <a:pt x="3719" y="533"/>
                  <a:pt x="3720" y="536"/>
                  <a:pt x="3720" y="539"/>
                </a:cubicBezTo>
                <a:cubicBezTo>
                  <a:pt x="3720" y="541"/>
                  <a:pt x="3720" y="543"/>
                  <a:pt x="3720" y="546"/>
                </a:cubicBezTo>
                <a:cubicBezTo>
                  <a:pt x="3719" y="549"/>
                  <a:pt x="3719" y="551"/>
                  <a:pt x="3719" y="553"/>
                </a:cubicBezTo>
                <a:cubicBezTo>
                  <a:pt x="3719" y="562"/>
                  <a:pt x="3725" y="566"/>
                  <a:pt x="3733" y="566"/>
                </a:cubicBezTo>
                <a:cubicBezTo>
                  <a:pt x="3733" y="566"/>
                  <a:pt x="3733" y="566"/>
                  <a:pt x="3737" y="566"/>
                </a:cubicBezTo>
                <a:cubicBezTo>
                  <a:pt x="3737" y="566"/>
                  <a:pt x="3737" y="566"/>
                  <a:pt x="3737" y="557"/>
                </a:cubicBezTo>
                <a:cubicBezTo>
                  <a:pt x="3737" y="557"/>
                  <a:pt x="3737" y="557"/>
                  <a:pt x="3736" y="557"/>
                </a:cubicBezTo>
                <a:cubicBezTo>
                  <a:pt x="3732" y="557"/>
                  <a:pt x="3731" y="554"/>
                  <a:pt x="3731" y="551"/>
                </a:cubicBezTo>
                <a:cubicBezTo>
                  <a:pt x="3731" y="549"/>
                  <a:pt x="3731" y="548"/>
                  <a:pt x="3731" y="546"/>
                </a:cubicBezTo>
                <a:cubicBezTo>
                  <a:pt x="3731" y="544"/>
                  <a:pt x="3732" y="542"/>
                  <a:pt x="3732" y="540"/>
                </a:cubicBezTo>
                <a:cubicBezTo>
                  <a:pt x="3732" y="533"/>
                  <a:pt x="3729" y="530"/>
                  <a:pt x="3723" y="529"/>
                </a:cubicBezTo>
                <a:cubicBezTo>
                  <a:pt x="3723" y="529"/>
                  <a:pt x="3723" y="529"/>
                  <a:pt x="3723" y="528"/>
                </a:cubicBezTo>
                <a:cubicBezTo>
                  <a:pt x="3729" y="527"/>
                  <a:pt x="3732" y="525"/>
                  <a:pt x="3732" y="518"/>
                </a:cubicBezTo>
                <a:cubicBezTo>
                  <a:pt x="3732" y="515"/>
                  <a:pt x="3731" y="513"/>
                  <a:pt x="3731" y="511"/>
                </a:cubicBezTo>
                <a:cubicBezTo>
                  <a:pt x="3731" y="510"/>
                  <a:pt x="3731" y="508"/>
                  <a:pt x="3731" y="507"/>
                </a:cubicBezTo>
                <a:cubicBezTo>
                  <a:pt x="3731" y="503"/>
                  <a:pt x="3732" y="501"/>
                  <a:pt x="3736" y="501"/>
                </a:cubicBezTo>
                <a:cubicBezTo>
                  <a:pt x="3736" y="501"/>
                  <a:pt x="3736" y="501"/>
                  <a:pt x="3737" y="501"/>
                </a:cubicBezTo>
                <a:cubicBezTo>
                  <a:pt x="3737" y="501"/>
                  <a:pt x="3737" y="501"/>
                  <a:pt x="3737" y="491"/>
                </a:cubicBezTo>
                <a:cubicBezTo>
                  <a:pt x="3737" y="491"/>
                  <a:pt x="3737" y="491"/>
                  <a:pt x="3733" y="491"/>
                </a:cubicBezTo>
                <a:cubicBezTo>
                  <a:pt x="3725" y="491"/>
                  <a:pt x="3719" y="496"/>
                  <a:pt x="3719" y="504"/>
                </a:cubicBezTo>
                <a:cubicBezTo>
                  <a:pt x="3719" y="506"/>
                  <a:pt x="3719" y="509"/>
                  <a:pt x="3719" y="512"/>
                </a:cubicBezTo>
                <a:cubicBezTo>
                  <a:pt x="3720" y="514"/>
                  <a:pt x="3720" y="516"/>
                  <a:pt x="3720" y="518"/>
                </a:cubicBezTo>
                <a:cubicBezTo>
                  <a:pt x="3720" y="521"/>
                  <a:pt x="3719" y="524"/>
                  <a:pt x="3714" y="525"/>
                </a:cubicBezTo>
                <a:close/>
                <a:moveTo>
                  <a:pt x="3768" y="533"/>
                </a:moveTo>
                <a:cubicBezTo>
                  <a:pt x="3768" y="533"/>
                  <a:pt x="3768" y="533"/>
                  <a:pt x="3768" y="533"/>
                </a:cubicBezTo>
                <a:cubicBezTo>
                  <a:pt x="3768" y="525"/>
                  <a:pt x="3768" y="525"/>
                  <a:pt x="3768" y="525"/>
                </a:cubicBezTo>
                <a:cubicBezTo>
                  <a:pt x="3762" y="524"/>
                  <a:pt x="3761" y="521"/>
                  <a:pt x="3761" y="518"/>
                </a:cubicBezTo>
                <a:cubicBezTo>
                  <a:pt x="3761" y="516"/>
                  <a:pt x="3761" y="514"/>
                  <a:pt x="3762" y="512"/>
                </a:cubicBezTo>
                <a:cubicBezTo>
                  <a:pt x="3762" y="509"/>
                  <a:pt x="3762" y="506"/>
                  <a:pt x="3762" y="504"/>
                </a:cubicBezTo>
                <a:cubicBezTo>
                  <a:pt x="3762" y="496"/>
                  <a:pt x="3757" y="491"/>
                  <a:pt x="3748" y="491"/>
                </a:cubicBezTo>
                <a:cubicBezTo>
                  <a:pt x="3748" y="491"/>
                  <a:pt x="3748" y="491"/>
                  <a:pt x="3744" y="491"/>
                </a:cubicBezTo>
                <a:cubicBezTo>
                  <a:pt x="3744" y="491"/>
                  <a:pt x="3744" y="491"/>
                  <a:pt x="3744" y="501"/>
                </a:cubicBezTo>
                <a:cubicBezTo>
                  <a:pt x="3744" y="501"/>
                  <a:pt x="3744" y="501"/>
                  <a:pt x="3745" y="501"/>
                </a:cubicBezTo>
                <a:cubicBezTo>
                  <a:pt x="3749" y="501"/>
                  <a:pt x="3750" y="503"/>
                  <a:pt x="3750" y="507"/>
                </a:cubicBezTo>
                <a:cubicBezTo>
                  <a:pt x="3750" y="508"/>
                  <a:pt x="3750" y="510"/>
                  <a:pt x="3750" y="511"/>
                </a:cubicBezTo>
                <a:cubicBezTo>
                  <a:pt x="3750" y="513"/>
                  <a:pt x="3750" y="515"/>
                  <a:pt x="3750" y="518"/>
                </a:cubicBezTo>
                <a:cubicBezTo>
                  <a:pt x="3750" y="525"/>
                  <a:pt x="3752" y="527"/>
                  <a:pt x="3758" y="528"/>
                </a:cubicBezTo>
                <a:cubicBezTo>
                  <a:pt x="3758" y="528"/>
                  <a:pt x="3758" y="528"/>
                  <a:pt x="3758" y="529"/>
                </a:cubicBezTo>
                <a:cubicBezTo>
                  <a:pt x="3752" y="530"/>
                  <a:pt x="3750" y="533"/>
                  <a:pt x="3750" y="540"/>
                </a:cubicBezTo>
                <a:cubicBezTo>
                  <a:pt x="3750" y="542"/>
                  <a:pt x="3750" y="544"/>
                  <a:pt x="3750" y="546"/>
                </a:cubicBezTo>
                <a:cubicBezTo>
                  <a:pt x="3750" y="548"/>
                  <a:pt x="3750" y="549"/>
                  <a:pt x="3750" y="551"/>
                </a:cubicBezTo>
                <a:cubicBezTo>
                  <a:pt x="3750" y="554"/>
                  <a:pt x="3749" y="557"/>
                  <a:pt x="3745" y="557"/>
                </a:cubicBezTo>
                <a:cubicBezTo>
                  <a:pt x="3745" y="557"/>
                  <a:pt x="3745" y="557"/>
                  <a:pt x="3744" y="557"/>
                </a:cubicBezTo>
                <a:cubicBezTo>
                  <a:pt x="3744" y="557"/>
                  <a:pt x="3744" y="557"/>
                  <a:pt x="3744" y="566"/>
                </a:cubicBezTo>
                <a:cubicBezTo>
                  <a:pt x="3744" y="566"/>
                  <a:pt x="3744" y="566"/>
                  <a:pt x="3748" y="566"/>
                </a:cubicBezTo>
                <a:cubicBezTo>
                  <a:pt x="3756" y="566"/>
                  <a:pt x="3762" y="562"/>
                  <a:pt x="3762" y="553"/>
                </a:cubicBezTo>
                <a:cubicBezTo>
                  <a:pt x="3762" y="551"/>
                  <a:pt x="3762" y="549"/>
                  <a:pt x="3762" y="546"/>
                </a:cubicBezTo>
                <a:cubicBezTo>
                  <a:pt x="3761" y="543"/>
                  <a:pt x="3761" y="541"/>
                  <a:pt x="3761" y="539"/>
                </a:cubicBezTo>
                <a:cubicBezTo>
                  <a:pt x="3761" y="536"/>
                  <a:pt x="3762" y="533"/>
                  <a:pt x="3768" y="533"/>
                </a:cubicBezTo>
                <a:close/>
                <a:moveTo>
                  <a:pt x="3155" y="566"/>
                </a:moveTo>
                <a:cubicBezTo>
                  <a:pt x="3148" y="566"/>
                  <a:pt x="3141" y="563"/>
                  <a:pt x="3137" y="557"/>
                </a:cubicBezTo>
                <a:cubicBezTo>
                  <a:pt x="3133" y="550"/>
                  <a:pt x="3131" y="542"/>
                  <a:pt x="3131" y="529"/>
                </a:cubicBezTo>
                <a:cubicBezTo>
                  <a:pt x="3131" y="516"/>
                  <a:pt x="3133" y="507"/>
                  <a:pt x="3137" y="500"/>
                </a:cubicBezTo>
                <a:cubicBezTo>
                  <a:pt x="3142" y="494"/>
                  <a:pt x="3148" y="490"/>
                  <a:pt x="3157" y="490"/>
                </a:cubicBezTo>
                <a:cubicBezTo>
                  <a:pt x="3173" y="490"/>
                  <a:pt x="3181" y="502"/>
                  <a:pt x="3181" y="528"/>
                </a:cubicBezTo>
                <a:cubicBezTo>
                  <a:pt x="3181" y="540"/>
                  <a:pt x="3179" y="550"/>
                  <a:pt x="3174" y="556"/>
                </a:cubicBezTo>
                <a:cubicBezTo>
                  <a:pt x="3170" y="563"/>
                  <a:pt x="3163" y="566"/>
                  <a:pt x="3155" y="566"/>
                </a:cubicBezTo>
                <a:close/>
                <a:moveTo>
                  <a:pt x="3156" y="499"/>
                </a:moveTo>
                <a:cubicBezTo>
                  <a:pt x="3147" y="499"/>
                  <a:pt x="3143" y="510"/>
                  <a:pt x="3143" y="529"/>
                </a:cubicBezTo>
                <a:cubicBezTo>
                  <a:pt x="3143" y="548"/>
                  <a:pt x="3147" y="556"/>
                  <a:pt x="3156" y="556"/>
                </a:cubicBezTo>
                <a:cubicBezTo>
                  <a:pt x="3164" y="556"/>
                  <a:pt x="3169" y="548"/>
                  <a:pt x="3169" y="529"/>
                </a:cubicBezTo>
                <a:cubicBezTo>
                  <a:pt x="3169" y="509"/>
                  <a:pt x="3164" y="499"/>
                  <a:pt x="3156" y="499"/>
                </a:cubicBezTo>
                <a:close/>
                <a:moveTo>
                  <a:pt x="3225" y="566"/>
                </a:moveTo>
                <a:cubicBezTo>
                  <a:pt x="3218" y="566"/>
                  <a:pt x="3211" y="563"/>
                  <a:pt x="3208" y="557"/>
                </a:cubicBezTo>
                <a:cubicBezTo>
                  <a:pt x="3203" y="550"/>
                  <a:pt x="3201" y="542"/>
                  <a:pt x="3201" y="529"/>
                </a:cubicBezTo>
                <a:cubicBezTo>
                  <a:pt x="3201" y="516"/>
                  <a:pt x="3203" y="507"/>
                  <a:pt x="3208" y="500"/>
                </a:cubicBezTo>
                <a:cubicBezTo>
                  <a:pt x="3212" y="494"/>
                  <a:pt x="3219" y="490"/>
                  <a:pt x="3228" y="490"/>
                </a:cubicBezTo>
                <a:cubicBezTo>
                  <a:pt x="3244" y="490"/>
                  <a:pt x="3252" y="502"/>
                  <a:pt x="3252" y="528"/>
                </a:cubicBezTo>
                <a:cubicBezTo>
                  <a:pt x="3252" y="540"/>
                  <a:pt x="3250" y="550"/>
                  <a:pt x="3245" y="556"/>
                </a:cubicBezTo>
                <a:cubicBezTo>
                  <a:pt x="3240" y="563"/>
                  <a:pt x="3234" y="566"/>
                  <a:pt x="3225" y="566"/>
                </a:cubicBezTo>
                <a:close/>
                <a:moveTo>
                  <a:pt x="3227" y="499"/>
                </a:moveTo>
                <a:cubicBezTo>
                  <a:pt x="3218" y="499"/>
                  <a:pt x="3213" y="510"/>
                  <a:pt x="3213" y="529"/>
                </a:cubicBezTo>
                <a:cubicBezTo>
                  <a:pt x="3213" y="548"/>
                  <a:pt x="3217" y="556"/>
                  <a:pt x="3226" y="556"/>
                </a:cubicBezTo>
                <a:cubicBezTo>
                  <a:pt x="3235" y="556"/>
                  <a:pt x="3239" y="548"/>
                  <a:pt x="3239" y="529"/>
                </a:cubicBezTo>
                <a:cubicBezTo>
                  <a:pt x="3239" y="509"/>
                  <a:pt x="3235" y="499"/>
                  <a:pt x="3227" y="499"/>
                </a:cubicBezTo>
                <a:close/>
                <a:moveTo>
                  <a:pt x="3435" y="576"/>
                </a:moveTo>
                <a:cubicBezTo>
                  <a:pt x="3428" y="576"/>
                  <a:pt x="3422" y="573"/>
                  <a:pt x="3417" y="566"/>
                </a:cubicBezTo>
                <a:cubicBezTo>
                  <a:pt x="3413" y="561"/>
                  <a:pt x="3411" y="551"/>
                  <a:pt x="3411" y="539"/>
                </a:cubicBezTo>
                <a:cubicBezTo>
                  <a:pt x="3411" y="526"/>
                  <a:pt x="3413" y="517"/>
                  <a:pt x="3417" y="510"/>
                </a:cubicBezTo>
                <a:cubicBezTo>
                  <a:pt x="3422" y="503"/>
                  <a:pt x="3428" y="500"/>
                  <a:pt x="3437" y="500"/>
                </a:cubicBezTo>
                <a:cubicBezTo>
                  <a:pt x="3453" y="500"/>
                  <a:pt x="3461" y="512"/>
                  <a:pt x="3461" y="537"/>
                </a:cubicBezTo>
                <a:cubicBezTo>
                  <a:pt x="3461" y="550"/>
                  <a:pt x="3459" y="560"/>
                  <a:pt x="3455" y="566"/>
                </a:cubicBezTo>
                <a:cubicBezTo>
                  <a:pt x="3449" y="573"/>
                  <a:pt x="3444" y="576"/>
                  <a:pt x="3435" y="576"/>
                </a:cubicBezTo>
                <a:close/>
                <a:moveTo>
                  <a:pt x="3436" y="510"/>
                </a:moveTo>
                <a:cubicBezTo>
                  <a:pt x="3428" y="510"/>
                  <a:pt x="3423" y="519"/>
                  <a:pt x="3423" y="539"/>
                </a:cubicBezTo>
                <a:cubicBezTo>
                  <a:pt x="3423" y="557"/>
                  <a:pt x="3428" y="566"/>
                  <a:pt x="3436" y="566"/>
                </a:cubicBezTo>
                <a:cubicBezTo>
                  <a:pt x="3444" y="566"/>
                  <a:pt x="3449" y="557"/>
                  <a:pt x="3449" y="539"/>
                </a:cubicBezTo>
                <a:cubicBezTo>
                  <a:pt x="3449" y="519"/>
                  <a:pt x="3445" y="510"/>
                  <a:pt x="3436" y="510"/>
                </a:cubicBezTo>
                <a:close/>
                <a:moveTo>
                  <a:pt x="3508" y="492"/>
                </a:moveTo>
                <a:cubicBezTo>
                  <a:pt x="3508" y="492"/>
                  <a:pt x="3508" y="492"/>
                  <a:pt x="3508" y="492"/>
                </a:cubicBezTo>
                <a:cubicBezTo>
                  <a:pt x="3503" y="492"/>
                  <a:pt x="3503" y="492"/>
                  <a:pt x="3503" y="492"/>
                </a:cubicBezTo>
                <a:cubicBezTo>
                  <a:pt x="3500" y="494"/>
                  <a:pt x="3499" y="495"/>
                  <a:pt x="3497" y="496"/>
                </a:cubicBezTo>
                <a:cubicBezTo>
                  <a:pt x="3495" y="497"/>
                  <a:pt x="3493" y="498"/>
                  <a:pt x="3492" y="499"/>
                </a:cubicBezTo>
                <a:cubicBezTo>
                  <a:pt x="3490" y="500"/>
                  <a:pt x="3488" y="500"/>
                  <a:pt x="3487" y="501"/>
                </a:cubicBezTo>
                <a:cubicBezTo>
                  <a:pt x="3484" y="502"/>
                  <a:pt x="3483" y="503"/>
                  <a:pt x="3481" y="503"/>
                </a:cubicBezTo>
                <a:cubicBezTo>
                  <a:pt x="3481" y="503"/>
                  <a:pt x="3481" y="503"/>
                  <a:pt x="3481" y="513"/>
                </a:cubicBezTo>
                <a:cubicBezTo>
                  <a:pt x="3484" y="513"/>
                  <a:pt x="3487" y="511"/>
                  <a:pt x="3489" y="511"/>
                </a:cubicBezTo>
                <a:cubicBezTo>
                  <a:pt x="3492" y="510"/>
                  <a:pt x="3494" y="508"/>
                  <a:pt x="3496" y="507"/>
                </a:cubicBezTo>
                <a:cubicBezTo>
                  <a:pt x="3496" y="507"/>
                  <a:pt x="3496" y="507"/>
                  <a:pt x="3496" y="566"/>
                </a:cubicBezTo>
                <a:cubicBezTo>
                  <a:pt x="3496" y="566"/>
                  <a:pt x="3496" y="566"/>
                  <a:pt x="3508" y="566"/>
                </a:cubicBezTo>
                <a:cubicBezTo>
                  <a:pt x="3508" y="566"/>
                  <a:pt x="3508" y="566"/>
                  <a:pt x="3508" y="492"/>
                </a:cubicBezTo>
                <a:close/>
                <a:moveTo>
                  <a:pt x="3298" y="492"/>
                </a:moveTo>
                <a:cubicBezTo>
                  <a:pt x="3298" y="492"/>
                  <a:pt x="3298" y="492"/>
                  <a:pt x="3298" y="492"/>
                </a:cubicBezTo>
                <a:cubicBezTo>
                  <a:pt x="3293" y="492"/>
                  <a:pt x="3293" y="492"/>
                  <a:pt x="3293" y="492"/>
                </a:cubicBezTo>
                <a:cubicBezTo>
                  <a:pt x="3291" y="494"/>
                  <a:pt x="3290" y="495"/>
                  <a:pt x="3288" y="496"/>
                </a:cubicBezTo>
                <a:cubicBezTo>
                  <a:pt x="3286" y="497"/>
                  <a:pt x="3285" y="498"/>
                  <a:pt x="3282" y="499"/>
                </a:cubicBezTo>
                <a:cubicBezTo>
                  <a:pt x="3281" y="500"/>
                  <a:pt x="3279" y="501"/>
                  <a:pt x="3277" y="502"/>
                </a:cubicBezTo>
                <a:cubicBezTo>
                  <a:pt x="3275" y="503"/>
                  <a:pt x="3274" y="503"/>
                  <a:pt x="3272" y="503"/>
                </a:cubicBezTo>
                <a:cubicBezTo>
                  <a:pt x="3272" y="503"/>
                  <a:pt x="3272" y="503"/>
                  <a:pt x="3272" y="513"/>
                </a:cubicBezTo>
                <a:cubicBezTo>
                  <a:pt x="3274" y="513"/>
                  <a:pt x="3277" y="512"/>
                  <a:pt x="3280" y="511"/>
                </a:cubicBezTo>
                <a:cubicBezTo>
                  <a:pt x="3282" y="510"/>
                  <a:pt x="3285" y="508"/>
                  <a:pt x="3287" y="507"/>
                </a:cubicBezTo>
                <a:cubicBezTo>
                  <a:pt x="3287" y="507"/>
                  <a:pt x="3287" y="507"/>
                  <a:pt x="3287" y="566"/>
                </a:cubicBezTo>
                <a:cubicBezTo>
                  <a:pt x="3287" y="566"/>
                  <a:pt x="3287" y="566"/>
                  <a:pt x="3298" y="566"/>
                </a:cubicBezTo>
                <a:cubicBezTo>
                  <a:pt x="3298" y="566"/>
                  <a:pt x="3298" y="566"/>
                  <a:pt x="3298" y="492"/>
                </a:cubicBezTo>
                <a:close/>
                <a:moveTo>
                  <a:pt x="3345" y="492"/>
                </a:moveTo>
                <a:cubicBezTo>
                  <a:pt x="3345" y="492"/>
                  <a:pt x="3345" y="492"/>
                  <a:pt x="3345" y="492"/>
                </a:cubicBezTo>
                <a:cubicBezTo>
                  <a:pt x="3340" y="492"/>
                  <a:pt x="3340" y="492"/>
                  <a:pt x="3340" y="492"/>
                </a:cubicBezTo>
                <a:cubicBezTo>
                  <a:pt x="3338" y="494"/>
                  <a:pt x="3337" y="495"/>
                  <a:pt x="3334" y="496"/>
                </a:cubicBezTo>
                <a:cubicBezTo>
                  <a:pt x="3333" y="497"/>
                  <a:pt x="3331" y="498"/>
                  <a:pt x="3329" y="499"/>
                </a:cubicBezTo>
                <a:cubicBezTo>
                  <a:pt x="3328" y="500"/>
                  <a:pt x="3325" y="501"/>
                  <a:pt x="3324" y="502"/>
                </a:cubicBezTo>
                <a:cubicBezTo>
                  <a:pt x="3322" y="503"/>
                  <a:pt x="3320" y="503"/>
                  <a:pt x="3318" y="503"/>
                </a:cubicBezTo>
                <a:cubicBezTo>
                  <a:pt x="3318" y="503"/>
                  <a:pt x="3318" y="503"/>
                  <a:pt x="3318" y="513"/>
                </a:cubicBezTo>
                <a:cubicBezTo>
                  <a:pt x="3321" y="513"/>
                  <a:pt x="3324" y="512"/>
                  <a:pt x="3326" y="511"/>
                </a:cubicBezTo>
                <a:cubicBezTo>
                  <a:pt x="3329" y="510"/>
                  <a:pt x="3331" y="508"/>
                  <a:pt x="3334" y="507"/>
                </a:cubicBezTo>
                <a:cubicBezTo>
                  <a:pt x="3334" y="507"/>
                  <a:pt x="3334" y="507"/>
                  <a:pt x="3334" y="566"/>
                </a:cubicBezTo>
                <a:cubicBezTo>
                  <a:pt x="3334" y="566"/>
                  <a:pt x="3334" y="566"/>
                  <a:pt x="3345" y="566"/>
                </a:cubicBezTo>
                <a:cubicBezTo>
                  <a:pt x="3345" y="566"/>
                  <a:pt x="3345" y="566"/>
                  <a:pt x="3345" y="492"/>
                </a:cubicBezTo>
                <a:close/>
                <a:moveTo>
                  <a:pt x="3391" y="492"/>
                </a:moveTo>
                <a:cubicBezTo>
                  <a:pt x="3391" y="492"/>
                  <a:pt x="3391" y="492"/>
                  <a:pt x="3391" y="492"/>
                </a:cubicBezTo>
                <a:cubicBezTo>
                  <a:pt x="3387" y="492"/>
                  <a:pt x="3387" y="492"/>
                  <a:pt x="3387" y="492"/>
                </a:cubicBezTo>
                <a:cubicBezTo>
                  <a:pt x="3385" y="494"/>
                  <a:pt x="3383" y="495"/>
                  <a:pt x="3381" y="496"/>
                </a:cubicBezTo>
                <a:cubicBezTo>
                  <a:pt x="3380" y="497"/>
                  <a:pt x="3377" y="498"/>
                  <a:pt x="3376" y="499"/>
                </a:cubicBezTo>
                <a:cubicBezTo>
                  <a:pt x="3374" y="500"/>
                  <a:pt x="3372" y="500"/>
                  <a:pt x="3370" y="501"/>
                </a:cubicBezTo>
                <a:cubicBezTo>
                  <a:pt x="3369" y="502"/>
                  <a:pt x="3367" y="503"/>
                  <a:pt x="3365" y="503"/>
                </a:cubicBezTo>
                <a:cubicBezTo>
                  <a:pt x="3365" y="503"/>
                  <a:pt x="3365" y="503"/>
                  <a:pt x="3365" y="513"/>
                </a:cubicBezTo>
                <a:cubicBezTo>
                  <a:pt x="3368" y="513"/>
                  <a:pt x="3371" y="511"/>
                  <a:pt x="3373" y="511"/>
                </a:cubicBezTo>
                <a:cubicBezTo>
                  <a:pt x="3375" y="510"/>
                  <a:pt x="3378" y="508"/>
                  <a:pt x="3380" y="507"/>
                </a:cubicBezTo>
                <a:cubicBezTo>
                  <a:pt x="3380" y="507"/>
                  <a:pt x="3380" y="507"/>
                  <a:pt x="3380" y="566"/>
                </a:cubicBezTo>
                <a:cubicBezTo>
                  <a:pt x="3380" y="566"/>
                  <a:pt x="3380" y="566"/>
                  <a:pt x="3391" y="566"/>
                </a:cubicBezTo>
                <a:cubicBezTo>
                  <a:pt x="3391" y="566"/>
                  <a:pt x="3391" y="566"/>
                  <a:pt x="3391" y="492"/>
                </a:cubicBezTo>
                <a:close/>
                <a:moveTo>
                  <a:pt x="2149" y="492"/>
                </a:moveTo>
                <a:cubicBezTo>
                  <a:pt x="2149" y="492"/>
                  <a:pt x="2149" y="492"/>
                  <a:pt x="2149" y="492"/>
                </a:cubicBezTo>
                <a:cubicBezTo>
                  <a:pt x="2144" y="492"/>
                  <a:pt x="2144" y="492"/>
                  <a:pt x="2144" y="492"/>
                </a:cubicBezTo>
                <a:cubicBezTo>
                  <a:pt x="2141" y="494"/>
                  <a:pt x="2140" y="495"/>
                  <a:pt x="2138" y="496"/>
                </a:cubicBezTo>
                <a:cubicBezTo>
                  <a:pt x="2136" y="497"/>
                  <a:pt x="2134" y="498"/>
                  <a:pt x="2133" y="499"/>
                </a:cubicBezTo>
                <a:cubicBezTo>
                  <a:pt x="2131" y="500"/>
                  <a:pt x="2129" y="501"/>
                  <a:pt x="2127" y="502"/>
                </a:cubicBezTo>
                <a:cubicBezTo>
                  <a:pt x="2125" y="503"/>
                  <a:pt x="2124" y="503"/>
                  <a:pt x="2121" y="503"/>
                </a:cubicBezTo>
                <a:cubicBezTo>
                  <a:pt x="2121" y="503"/>
                  <a:pt x="2121" y="503"/>
                  <a:pt x="2121" y="513"/>
                </a:cubicBezTo>
                <a:cubicBezTo>
                  <a:pt x="2124" y="513"/>
                  <a:pt x="2127" y="512"/>
                  <a:pt x="2130" y="511"/>
                </a:cubicBezTo>
                <a:cubicBezTo>
                  <a:pt x="2133" y="510"/>
                  <a:pt x="2135" y="508"/>
                  <a:pt x="2137" y="507"/>
                </a:cubicBezTo>
                <a:cubicBezTo>
                  <a:pt x="2137" y="507"/>
                  <a:pt x="2137" y="507"/>
                  <a:pt x="2137" y="566"/>
                </a:cubicBezTo>
                <a:cubicBezTo>
                  <a:pt x="2137" y="566"/>
                  <a:pt x="2137" y="566"/>
                  <a:pt x="2149" y="566"/>
                </a:cubicBezTo>
                <a:cubicBezTo>
                  <a:pt x="2149" y="566"/>
                  <a:pt x="2149" y="566"/>
                  <a:pt x="2149" y="492"/>
                </a:cubicBezTo>
                <a:close/>
                <a:moveTo>
                  <a:pt x="2195" y="492"/>
                </a:moveTo>
                <a:cubicBezTo>
                  <a:pt x="2195" y="492"/>
                  <a:pt x="2195" y="492"/>
                  <a:pt x="2195" y="492"/>
                </a:cubicBezTo>
                <a:cubicBezTo>
                  <a:pt x="2190" y="492"/>
                  <a:pt x="2190" y="492"/>
                  <a:pt x="2190" y="492"/>
                </a:cubicBezTo>
                <a:cubicBezTo>
                  <a:pt x="2189" y="494"/>
                  <a:pt x="2187" y="495"/>
                  <a:pt x="2185" y="496"/>
                </a:cubicBezTo>
                <a:cubicBezTo>
                  <a:pt x="2183" y="497"/>
                  <a:pt x="2182" y="498"/>
                  <a:pt x="2179" y="499"/>
                </a:cubicBezTo>
                <a:cubicBezTo>
                  <a:pt x="2178" y="500"/>
                  <a:pt x="2176" y="501"/>
                  <a:pt x="2174" y="502"/>
                </a:cubicBezTo>
                <a:cubicBezTo>
                  <a:pt x="2172" y="503"/>
                  <a:pt x="2171" y="503"/>
                  <a:pt x="2168" y="503"/>
                </a:cubicBezTo>
                <a:cubicBezTo>
                  <a:pt x="2168" y="503"/>
                  <a:pt x="2168" y="503"/>
                  <a:pt x="2168" y="513"/>
                </a:cubicBezTo>
                <a:cubicBezTo>
                  <a:pt x="2171" y="513"/>
                  <a:pt x="2174" y="512"/>
                  <a:pt x="2177" y="511"/>
                </a:cubicBezTo>
                <a:cubicBezTo>
                  <a:pt x="2179" y="510"/>
                  <a:pt x="2182" y="508"/>
                  <a:pt x="2184" y="507"/>
                </a:cubicBezTo>
                <a:cubicBezTo>
                  <a:pt x="2184" y="507"/>
                  <a:pt x="2184" y="507"/>
                  <a:pt x="2184" y="566"/>
                </a:cubicBezTo>
                <a:cubicBezTo>
                  <a:pt x="2184" y="566"/>
                  <a:pt x="2184" y="566"/>
                  <a:pt x="2195" y="566"/>
                </a:cubicBezTo>
                <a:cubicBezTo>
                  <a:pt x="2195" y="566"/>
                  <a:pt x="2195" y="566"/>
                  <a:pt x="2195" y="492"/>
                </a:cubicBezTo>
                <a:close/>
                <a:moveTo>
                  <a:pt x="2241" y="492"/>
                </a:moveTo>
                <a:cubicBezTo>
                  <a:pt x="2241" y="492"/>
                  <a:pt x="2241" y="492"/>
                  <a:pt x="2241" y="492"/>
                </a:cubicBezTo>
                <a:cubicBezTo>
                  <a:pt x="2237" y="492"/>
                  <a:pt x="2237" y="492"/>
                  <a:pt x="2237" y="492"/>
                </a:cubicBezTo>
                <a:cubicBezTo>
                  <a:pt x="2235" y="494"/>
                  <a:pt x="2233" y="495"/>
                  <a:pt x="2231" y="496"/>
                </a:cubicBezTo>
                <a:cubicBezTo>
                  <a:pt x="2230" y="497"/>
                  <a:pt x="2228" y="498"/>
                  <a:pt x="2226" y="499"/>
                </a:cubicBezTo>
                <a:cubicBezTo>
                  <a:pt x="2224" y="500"/>
                  <a:pt x="2222" y="500"/>
                  <a:pt x="2220" y="501"/>
                </a:cubicBezTo>
                <a:cubicBezTo>
                  <a:pt x="2219" y="502"/>
                  <a:pt x="2217" y="503"/>
                  <a:pt x="2215" y="503"/>
                </a:cubicBezTo>
                <a:cubicBezTo>
                  <a:pt x="2215" y="503"/>
                  <a:pt x="2215" y="503"/>
                  <a:pt x="2215" y="513"/>
                </a:cubicBezTo>
                <a:cubicBezTo>
                  <a:pt x="2218" y="513"/>
                  <a:pt x="2221" y="511"/>
                  <a:pt x="2223" y="511"/>
                </a:cubicBezTo>
                <a:cubicBezTo>
                  <a:pt x="2225" y="510"/>
                  <a:pt x="2228" y="508"/>
                  <a:pt x="2230" y="507"/>
                </a:cubicBezTo>
                <a:cubicBezTo>
                  <a:pt x="2230" y="507"/>
                  <a:pt x="2230" y="507"/>
                  <a:pt x="2230" y="566"/>
                </a:cubicBezTo>
                <a:cubicBezTo>
                  <a:pt x="2230" y="566"/>
                  <a:pt x="2230" y="566"/>
                  <a:pt x="2241" y="566"/>
                </a:cubicBezTo>
                <a:cubicBezTo>
                  <a:pt x="2241" y="566"/>
                  <a:pt x="2241" y="566"/>
                  <a:pt x="2241" y="492"/>
                </a:cubicBezTo>
                <a:close/>
                <a:moveTo>
                  <a:pt x="2378" y="525"/>
                </a:moveTo>
                <a:cubicBezTo>
                  <a:pt x="2378" y="525"/>
                  <a:pt x="2378" y="525"/>
                  <a:pt x="2378" y="525"/>
                </a:cubicBezTo>
                <a:cubicBezTo>
                  <a:pt x="2377" y="533"/>
                  <a:pt x="2377" y="533"/>
                  <a:pt x="2377" y="533"/>
                </a:cubicBezTo>
                <a:cubicBezTo>
                  <a:pt x="2384" y="533"/>
                  <a:pt x="2384" y="536"/>
                  <a:pt x="2384" y="539"/>
                </a:cubicBezTo>
                <a:cubicBezTo>
                  <a:pt x="2384" y="541"/>
                  <a:pt x="2384" y="543"/>
                  <a:pt x="2384" y="546"/>
                </a:cubicBezTo>
                <a:cubicBezTo>
                  <a:pt x="2384" y="549"/>
                  <a:pt x="2383" y="551"/>
                  <a:pt x="2383" y="553"/>
                </a:cubicBezTo>
                <a:cubicBezTo>
                  <a:pt x="2383" y="562"/>
                  <a:pt x="2389" y="566"/>
                  <a:pt x="2398" y="566"/>
                </a:cubicBezTo>
                <a:cubicBezTo>
                  <a:pt x="2398" y="566"/>
                  <a:pt x="2398" y="566"/>
                  <a:pt x="2401" y="566"/>
                </a:cubicBezTo>
                <a:cubicBezTo>
                  <a:pt x="2401" y="566"/>
                  <a:pt x="2401" y="566"/>
                  <a:pt x="2401" y="557"/>
                </a:cubicBezTo>
                <a:cubicBezTo>
                  <a:pt x="2401" y="557"/>
                  <a:pt x="2401" y="557"/>
                  <a:pt x="2400" y="557"/>
                </a:cubicBezTo>
                <a:cubicBezTo>
                  <a:pt x="2396" y="557"/>
                  <a:pt x="2395" y="554"/>
                  <a:pt x="2395" y="551"/>
                </a:cubicBezTo>
                <a:cubicBezTo>
                  <a:pt x="2395" y="549"/>
                  <a:pt x="2395" y="548"/>
                  <a:pt x="2395" y="546"/>
                </a:cubicBezTo>
                <a:cubicBezTo>
                  <a:pt x="2395" y="544"/>
                  <a:pt x="2396" y="542"/>
                  <a:pt x="2396" y="540"/>
                </a:cubicBezTo>
                <a:cubicBezTo>
                  <a:pt x="2396" y="533"/>
                  <a:pt x="2393" y="530"/>
                  <a:pt x="2387" y="529"/>
                </a:cubicBezTo>
                <a:cubicBezTo>
                  <a:pt x="2387" y="529"/>
                  <a:pt x="2387" y="529"/>
                  <a:pt x="2387" y="528"/>
                </a:cubicBezTo>
                <a:cubicBezTo>
                  <a:pt x="2393" y="527"/>
                  <a:pt x="2396" y="525"/>
                  <a:pt x="2396" y="518"/>
                </a:cubicBezTo>
                <a:cubicBezTo>
                  <a:pt x="2396" y="515"/>
                  <a:pt x="2395" y="513"/>
                  <a:pt x="2395" y="511"/>
                </a:cubicBezTo>
                <a:cubicBezTo>
                  <a:pt x="2395" y="510"/>
                  <a:pt x="2395" y="508"/>
                  <a:pt x="2395" y="507"/>
                </a:cubicBezTo>
                <a:cubicBezTo>
                  <a:pt x="2395" y="503"/>
                  <a:pt x="2396" y="501"/>
                  <a:pt x="2400" y="501"/>
                </a:cubicBezTo>
                <a:cubicBezTo>
                  <a:pt x="2400" y="501"/>
                  <a:pt x="2400" y="501"/>
                  <a:pt x="2401" y="501"/>
                </a:cubicBezTo>
                <a:cubicBezTo>
                  <a:pt x="2401" y="501"/>
                  <a:pt x="2401" y="501"/>
                  <a:pt x="2401" y="491"/>
                </a:cubicBezTo>
                <a:cubicBezTo>
                  <a:pt x="2401" y="491"/>
                  <a:pt x="2401" y="491"/>
                  <a:pt x="2398" y="491"/>
                </a:cubicBezTo>
                <a:cubicBezTo>
                  <a:pt x="2389" y="491"/>
                  <a:pt x="2383" y="496"/>
                  <a:pt x="2383" y="504"/>
                </a:cubicBezTo>
                <a:cubicBezTo>
                  <a:pt x="2383" y="506"/>
                  <a:pt x="2384" y="509"/>
                  <a:pt x="2384" y="512"/>
                </a:cubicBezTo>
                <a:cubicBezTo>
                  <a:pt x="2384" y="514"/>
                  <a:pt x="2384" y="516"/>
                  <a:pt x="2384" y="518"/>
                </a:cubicBezTo>
                <a:cubicBezTo>
                  <a:pt x="2384" y="521"/>
                  <a:pt x="2384" y="524"/>
                  <a:pt x="2378" y="525"/>
                </a:cubicBezTo>
                <a:close/>
                <a:moveTo>
                  <a:pt x="2432" y="533"/>
                </a:moveTo>
                <a:cubicBezTo>
                  <a:pt x="2432" y="533"/>
                  <a:pt x="2432" y="533"/>
                  <a:pt x="2432" y="533"/>
                </a:cubicBezTo>
                <a:cubicBezTo>
                  <a:pt x="2432" y="525"/>
                  <a:pt x="2432" y="525"/>
                  <a:pt x="2432" y="525"/>
                </a:cubicBezTo>
                <a:cubicBezTo>
                  <a:pt x="2426" y="524"/>
                  <a:pt x="2426" y="521"/>
                  <a:pt x="2426" y="518"/>
                </a:cubicBezTo>
                <a:cubicBezTo>
                  <a:pt x="2426" y="516"/>
                  <a:pt x="2426" y="514"/>
                  <a:pt x="2426" y="512"/>
                </a:cubicBezTo>
                <a:cubicBezTo>
                  <a:pt x="2427" y="509"/>
                  <a:pt x="2427" y="506"/>
                  <a:pt x="2427" y="504"/>
                </a:cubicBezTo>
                <a:cubicBezTo>
                  <a:pt x="2427" y="496"/>
                  <a:pt x="2421" y="491"/>
                  <a:pt x="2412" y="491"/>
                </a:cubicBezTo>
                <a:cubicBezTo>
                  <a:pt x="2412" y="491"/>
                  <a:pt x="2412" y="491"/>
                  <a:pt x="2408" y="491"/>
                </a:cubicBezTo>
                <a:cubicBezTo>
                  <a:pt x="2408" y="491"/>
                  <a:pt x="2408" y="491"/>
                  <a:pt x="2408" y="501"/>
                </a:cubicBezTo>
                <a:cubicBezTo>
                  <a:pt x="2408" y="501"/>
                  <a:pt x="2408" y="501"/>
                  <a:pt x="2410" y="501"/>
                </a:cubicBezTo>
                <a:cubicBezTo>
                  <a:pt x="2414" y="501"/>
                  <a:pt x="2415" y="503"/>
                  <a:pt x="2415" y="507"/>
                </a:cubicBezTo>
                <a:cubicBezTo>
                  <a:pt x="2415" y="508"/>
                  <a:pt x="2415" y="510"/>
                  <a:pt x="2415" y="511"/>
                </a:cubicBezTo>
                <a:cubicBezTo>
                  <a:pt x="2414" y="513"/>
                  <a:pt x="2414" y="515"/>
                  <a:pt x="2414" y="518"/>
                </a:cubicBezTo>
                <a:cubicBezTo>
                  <a:pt x="2414" y="525"/>
                  <a:pt x="2417" y="527"/>
                  <a:pt x="2423" y="528"/>
                </a:cubicBezTo>
                <a:cubicBezTo>
                  <a:pt x="2423" y="528"/>
                  <a:pt x="2423" y="528"/>
                  <a:pt x="2423" y="529"/>
                </a:cubicBezTo>
                <a:cubicBezTo>
                  <a:pt x="2417" y="530"/>
                  <a:pt x="2414" y="533"/>
                  <a:pt x="2414" y="540"/>
                </a:cubicBezTo>
                <a:cubicBezTo>
                  <a:pt x="2414" y="542"/>
                  <a:pt x="2414" y="544"/>
                  <a:pt x="2415" y="546"/>
                </a:cubicBezTo>
                <a:cubicBezTo>
                  <a:pt x="2415" y="548"/>
                  <a:pt x="2415" y="549"/>
                  <a:pt x="2415" y="551"/>
                </a:cubicBezTo>
                <a:cubicBezTo>
                  <a:pt x="2415" y="554"/>
                  <a:pt x="2414" y="557"/>
                  <a:pt x="2410" y="557"/>
                </a:cubicBezTo>
                <a:cubicBezTo>
                  <a:pt x="2410" y="557"/>
                  <a:pt x="2410" y="557"/>
                  <a:pt x="2408" y="557"/>
                </a:cubicBezTo>
                <a:cubicBezTo>
                  <a:pt x="2408" y="557"/>
                  <a:pt x="2408" y="557"/>
                  <a:pt x="2408" y="566"/>
                </a:cubicBezTo>
                <a:cubicBezTo>
                  <a:pt x="2408" y="566"/>
                  <a:pt x="2408" y="566"/>
                  <a:pt x="2412" y="566"/>
                </a:cubicBezTo>
                <a:cubicBezTo>
                  <a:pt x="2421" y="566"/>
                  <a:pt x="2427" y="562"/>
                  <a:pt x="2427" y="553"/>
                </a:cubicBezTo>
                <a:cubicBezTo>
                  <a:pt x="2427" y="551"/>
                  <a:pt x="2427" y="549"/>
                  <a:pt x="2426" y="546"/>
                </a:cubicBezTo>
                <a:cubicBezTo>
                  <a:pt x="2426" y="543"/>
                  <a:pt x="2426" y="541"/>
                  <a:pt x="2426" y="539"/>
                </a:cubicBezTo>
                <a:cubicBezTo>
                  <a:pt x="2426" y="536"/>
                  <a:pt x="2426" y="533"/>
                  <a:pt x="2432" y="533"/>
                </a:cubicBezTo>
                <a:close/>
                <a:moveTo>
                  <a:pt x="2479" y="492"/>
                </a:moveTo>
                <a:cubicBezTo>
                  <a:pt x="2479" y="492"/>
                  <a:pt x="2479" y="492"/>
                  <a:pt x="2479" y="492"/>
                </a:cubicBezTo>
                <a:cubicBezTo>
                  <a:pt x="2474" y="492"/>
                  <a:pt x="2474" y="492"/>
                  <a:pt x="2474" y="492"/>
                </a:cubicBezTo>
                <a:cubicBezTo>
                  <a:pt x="2472" y="494"/>
                  <a:pt x="2470" y="495"/>
                  <a:pt x="2468" y="496"/>
                </a:cubicBezTo>
                <a:cubicBezTo>
                  <a:pt x="2467" y="497"/>
                  <a:pt x="2465" y="498"/>
                  <a:pt x="2463" y="499"/>
                </a:cubicBezTo>
                <a:cubicBezTo>
                  <a:pt x="2461" y="500"/>
                  <a:pt x="2459" y="500"/>
                  <a:pt x="2458" y="501"/>
                </a:cubicBezTo>
                <a:cubicBezTo>
                  <a:pt x="2456" y="502"/>
                  <a:pt x="2454" y="503"/>
                  <a:pt x="2452" y="503"/>
                </a:cubicBezTo>
                <a:cubicBezTo>
                  <a:pt x="2452" y="503"/>
                  <a:pt x="2452" y="503"/>
                  <a:pt x="2452" y="513"/>
                </a:cubicBezTo>
                <a:cubicBezTo>
                  <a:pt x="2455" y="513"/>
                  <a:pt x="2458" y="511"/>
                  <a:pt x="2460" y="511"/>
                </a:cubicBezTo>
                <a:cubicBezTo>
                  <a:pt x="2463" y="510"/>
                  <a:pt x="2465" y="508"/>
                  <a:pt x="2467" y="507"/>
                </a:cubicBezTo>
                <a:cubicBezTo>
                  <a:pt x="2467" y="507"/>
                  <a:pt x="2467" y="507"/>
                  <a:pt x="2467" y="566"/>
                </a:cubicBezTo>
                <a:cubicBezTo>
                  <a:pt x="2467" y="566"/>
                  <a:pt x="2467" y="566"/>
                  <a:pt x="2479" y="566"/>
                </a:cubicBezTo>
                <a:cubicBezTo>
                  <a:pt x="2479" y="566"/>
                  <a:pt x="2479" y="566"/>
                  <a:pt x="2479" y="492"/>
                </a:cubicBezTo>
                <a:close/>
                <a:moveTo>
                  <a:pt x="2526" y="492"/>
                </a:moveTo>
                <a:cubicBezTo>
                  <a:pt x="2526" y="492"/>
                  <a:pt x="2526" y="492"/>
                  <a:pt x="2526" y="492"/>
                </a:cubicBezTo>
                <a:cubicBezTo>
                  <a:pt x="2521" y="492"/>
                  <a:pt x="2521" y="492"/>
                  <a:pt x="2521" y="492"/>
                </a:cubicBezTo>
                <a:cubicBezTo>
                  <a:pt x="2518" y="494"/>
                  <a:pt x="2517" y="495"/>
                  <a:pt x="2515" y="496"/>
                </a:cubicBezTo>
                <a:cubicBezTo>
                  <a:pt x="2513" y="497"/>
                  <a:pt x="2511" y="498"/>
                  <a:pt x="2510" y="499"/>
                </a:cubicBezTo>
                <a:cubicBezTo>
                  <a:pt x="2508" y="500"/>
                  <a:pt x="2506" y="501"/>
                  <a:pt x="2505" y="502"/>
                </a:cubicBezTo>
                <a:cubicBezTo>
                  <a:pt x="2502" y="503"/>
                  <a:pt x="2501" y="503"/>
                  <a:pt x="2499" y="503"/>
                </a:cubicBezTo>
                <a:cubicBezTo>
                  <a:pt x="2499" y="503"/>
                  <a:pt x="2499" y="503"/>
                  <a:pt x="2499" y="513"/>
                </a:cubicBezTo>
                <a:cubicBezTo>
                  <a:pt x="2502" y="513"/>
                  <a:pt x="2505" y="512"/>
                  <a:pt x="2507" y="511"/>
                </a:cubicBezTo>
                <a:cubicBezTo>
                  <a:pt x="2510" y="510"/>
                  <a:pt x="2512" y="508"/>
                  <a:pt x="2514" y="507"/>
                </a:cubicBezTo>
                <a:cubicBezTo>
                  <a:pt x="2514" y="507"/>
                  <a:pt x="2514" y="507"/>
                  <a:pt x="2514" y="566"/>
                </a:cubicBezTo>
                <a:cubicBezTo>
                  <a:pt x="2514" y="566"/>
                  <a:pt x="2514" y="566"/>
                  <a:pt x="2526" y="566"/>
                </a:cubicBezTo>
                <a:cubicBezTo>
                  <a:pt x="2526" y="566"/>
                  <a:pt x="2526" y="566"/>
                  <a:pt x="2526" y="492"/>
                </a:cubicBezTo>
                <a:close/>
                <a:moveTo>
                  <a:pt x="2571" y="492"/>
                </a:moveTo>
                <a:cubicBezTo>
                  <a:pt x="2571" y="492"/>
                  <a:pt x="2571" y="492"/>
                  <a:pt x="2571" y="492"/>
                </a:cubicBezTo>
                <a:cubicBezTo>
                  <a:pt x="2567" y="492"/>
                  <a:pt x="2567" y="492"/>
                  <a:pt x="2567" y="492"/>
                </a:cubicBezTo>
                <a:cubicBezTo>
                  <a:pt x="2565" y="494"/>
                  <a:pt x="2563" y="495"/>
                  <a:pt x="2561" y="496"/>
                </a:cubicBezTo>
                <a:cubicBezTo>
                  <a:pt x="2560" y="497"/>
                  <a:pt x="2558" y="498"/>
                  <a:pt x="2556" y="499"/>
                </a:cubicBezTo>
                <a:cubicBezTo>
                  <a:pt x="2554" y="500"/>
                  <a:pt x="2552" y="501"/>
                  <a:pt x="2550" y="502"/>
                </a:cubicBezTo>
                <a:cubicBezTo>
                  <a:pt x="2549" y="503"/>
                  <a:pt x="2547" y="503"/>
                  <a:pt x="2545" y="503"/>
                </a:cubicBezTo>
                <a:cubicBezTo>
                  <a:pt x="2545" y="503"/>
                  <a:pt x="2545" y="503"/>
                  <a:pt x="2545" y="513"/>
                </a:cubicBezTo>
                <a:cubicBezTo>
                  <a:pt x="2548" y="513"/>
                  <a:pt x="2551" y="512"/>
                  <a:pt x="2553" y="511"/>
                </a:cubicBezTo>
                <a:cubicBezTo>
                  <a:pt x="2555" y="510"/>
                  <a:pt x="2558" y="508"/>
                  <a:pt x="2560" y="507"/>
                </a:cubicBezTo>
                <a:cubicBezTo>
                  <a:pt x="2560" y="507"/>
                  <a:pt x="2560" y="507"/>
                  <a:pt x="2560" y="566"/>
                </a:cubicBezTo>
                <a:cubicBezTo>
                  <a:pt x="2560" y="566"/>
                  <a:pt x="2560" y="566"/>
                  <a:pt x="2571" y="566"/>
                </a:cubicBezTo>
                <a:cubicBezTo>
                  <a:pt x="2571" y="566"/>
                  <a:pt x="2571" y="566"/>
                  <a:pt x="2571" y="492"/>
                </a:cubicBezTo>
                <a:close/>
                <a:moveTo>
                  <a:pt x="2321" y="540"/>
                </a:moveTo>
                <a:cubicBezTo>
                  <a:pt x="2322" y="541"/>
                  <a:pt x="2322" y="542"/>
                  <a:pt x="2323" y="544"/>
                </a:cubicBezTo>
                <a:cubicBezTo>
                  <a:pt x="2323" y="546"/>
                  <a:pt x="2323" y="548"/>
                  <a:pt x="2324" y="549"/>
                </a:cubicBezTo>
                <a:cubicBezTo>
                  <a:pt x="2324" y="551"/>
                  <a:pt x="2324" y="552"/>
                  <a:pt x="2324" y="554"/>
                </a:cubicBezTo>
                <a:cubicBezTo>
                  <a:pt x="2325" y="557"/>
                  <a:pt x="2324" y="559"/>
                  <a:pt x="2321" y="559"/>
                </a:cubicBezTo>
                <a:cubicBezTo>
                  <a:pt x="2318" y="559"/>
                  <a:pt x="2315" y="558"/>
                  <a:pt x="2313" y="558"/>
                </a:cubicBezTo>
                <a:cubicBezTo>
                  <a:pt x="2312" y="558"/>
                  <a:pt x="2311" y="558"/>
                  <a:pt x="2311" y="559"/>
                </a:cubicBezTo>
                <a:cubicBezTo>
                  <a:pt x="2309" y="560"/>
                  <a:pt x="2308" y="561"/>
                  <a:pt x="2307" y="563"/>
                </a:cubicBezTo>
                <a:cubicBezTo>
                  <a:pt x="2305" y="565"/>
                  <a:pt x="2302" y="566"/>
                  <a:pt x="2299" y="564"/>
                </a:cubicBezTo>
                <a:cubicBezTo>
                  <a:pt x="2297" y="561"/>
                  <a:pt x="2296" y="559"/>
                  <a:pt x="2294" y="556"/>
                </a:cubicBezTo>
                <a:cubicBezTo>
                  <a:pt x="2294" y="555"/>
                  <a:pt x="2294" y="553"/>
                  <a:pt x="2296" y="552"/>
                </a:cubicBezTo>
                <a:cubicBezTo>
                  <a:pt x="2294" y="552"/>
                  <a:pt x="2292" y="552"/>
                  <a:pt x="2291" y="552"/>
                </a:cubicBezTo>
                <a:cubicBezTo>
                  <a:pt x="2290" y="554"/>
                  <a:pt x="2289" y="556"/>
                  <a:pt x="2288" y="557"/>
                </a:cubicBezTo>
                <a:cubicBezTo>
                  <a:pt x="2288" y="558"/>
                  <a:pt x="2287" y="559"/>
                  <a:pt x="2287" y="560"/>
                </a:cubicBezTo>
                <a:cubicBezTo>
                  <a:pt x="2287" y="563"/>
                  <a:pt x="2286" y="564"/>
                  <a:pt x="2283" y="564"/>
                </a:cubicBezTo>
                <a:cubicBezTo>
                  <a:pt x="2280" y="563"/>
                  <a:pt x="2277" y="563"/>
                  <a:pt x="2274" y="561"/>
                </a:cubicBezTo>
                <a:cubicBezTo>
                  <a:pt x="2272" y="561"/>
                  <a:pt x="2272" y="559"/>
                  <a:pt x="2272" y="557"/>
                </a:cubicBezTo>
                <a:cubicBezTo>
                  <a:pt x="2273" y="557"/>
                  <a:pt x="2273" y="556"/>
                  <a:pt x="2273" y="556"/>
                </a:cubicBezTo>
                <a:cubicBezTo>
                  <a:pt x="2271" y="555"/>
                  <a:pt x="2268" y="554"/>
                  <a:pt x="2266" y="552"/>
                </a:cubicBezTo>
                <a:cubicBezTo>
                  <a:pt x="2265" y="552"/>
                  <a:pt x="2264" y="550"/>
                  <a:pt x="2263" y="548"/>
                </a:cubicBezTo>
                <a:cubicBezTo>
                  <a:pt x="2262" y="546"/>
                  <a:pt x="2262" y="544"/>
                  <a:pt x="2264" y="543"/>
                </a:cubicBezTo>
                <a:cubicBezTo>
                  <a:pt x="2267" y="540"/>
                  <a:pt x="2268" y="538"/>
                  <a:pt x="2267" y="534"/>
                </a:cubicBezTo>
                <a:cubicBezTo>
                  <a:pt x="2267" y="532"/>
                  <a:pt x="2267" y="529"/>
                  <a:pt x="2267" y="528"/>
                </a:cubicBezTo>
                <a:cubicBezTo>
                  <a:pt x="2266" y="527"/>
                  <a:pt x="2264" y="527"/>
                  <a:pt x="2263" y="525"/>
                </a:cubicBezTo>
                <a:cubicBezTo>
                  <a:pt x="2262" y="524"/>
                  <a:pt x="2262" y="522"/>
                  <a:pt x="2262" y="520"/>
                </a:cubicBezTo>
                <a:cubicBezTo>
                  <a:pt x="2261" y="517"/>
                  <a:pt x="2265" y="514"/>
                  <a:pt x="2267" y="514"/>
                </a:cubicBezTo>
                <a:cubicBezTo>
                  <a:pt x="2268" y="514"/>
                  <a:pt x="2268" y="515"/>
                  <a:pt x="2268" y="516"/>
                </a:cubicBezTo>
                <a:cubicBezTo>
                  <a:pt x="2268" y="517"/>
                  <a:pt x="2268" y="518"/>
                  <a:pt x="2269" y="519"/>
                </a:cubicBezTo>
                <a:cubicBezTo>
                  <a:pt x="2268" y="519"/>
                  <a:pt x="2267" y="519"/>
                  <a:pt x="2267" y="519"/>
                </a:cubicBezTo>
                <a:cubicBezTo>
                  <a:pt x="2267" y="520"/>
                  <a:pt x="2266" y="521"/>
                  <a:pt x="2265" y="523"/>
                </a:cubicBezTo>
                <a:cubicBezTo>
                  <a:pt x="2267" y="523"/>
                  <a:pt x="2267" y="523"/>
                  <a:pt x="2268" y="522"/>
                </a:cubicBezTo>
                <a:cubicBezTo>
                  <a:pt x="2269" y="521"/>
                  <a:pt x="2270" y="520"/>
                  <a:pt x="2271" y="519"/>
                </a:cubicBezTo>
                <a:cubicBezTo>
                  <a:pt x="2275" y="512"/>
                  <a:pt x="2281" y="508"/>
                  <a:pt x="2289" y="507"/>
                </a:cubicBezTo>
                <a:cubicBezTo>
                  <a:pt x="2292" y="506"/>
                  <a:pt x="2295" y="505"/>
                  <a:pt x="2297" y="502"/>
                </a:cubicBezTo>
                <a:cubicBezTo>
                  <a:pt x="2297" y="502"/>
                  <a:pt x="2298" y="502"/>
                  <a:pt x="2298" y="502"/>
                </a:cubicBezTo>
                <a:cubicBezTo>
                  <a:pt x="2301" y="501"/>
                  <a:pt x="2303" y="499"/>
                  <a:pt x="2305" y="497"/>
                </a:cubicBezTo>
                <a:cubicBezTo>
                  <a:pt x="2312" y="489"/>
                  <a:pt x="2324" y="489"/>
                  <a:pt x="2332" y="496"/>
                </a:cubicBezTo>
                <a:cubicBezTo>
                  <a:pt x="2334" y="498"/>
                  <a:pt x="2337" y="500"/>
                  <a:pt x="2339" y="502"/>
                </a:cubicBezTo>
                <a:cubicBezTo>
                  <a:pt x="2341" y="503"/>
                  <a:pt x="2342" y="504"/>
                  <a:pt x="2343" y="506"/>
                </a:cubicBezTo>
                <a:cubicBezTo>
                  <a:pt x="2344" y="508"/>
                  <a:pt x="2345" y="508"/>
                  <a:pt x="2346" y="507"/>
                </a:cubicBezTo>
                <a:cubicBezTo>
                  <a:pt x="2347" y="506"/>
                  <a:pt x="2347" y="506"/>
                  <a:pt x="2348" y="505"/>
                </a:cubicBezTo>
                <a:cubicBezTo>
                  <a:pt x="2350" y="502"/>
                  <a:pt x="2353" y="502"/>
                  <a:pt x="2354" y="505"/>
                </a:cubicBezTo>
                <a:cubicBezTo>
                  <a:pt x="2356" y="508"/>
                  <a:pt x="2356" y="511"/>
                  <a:pt x="2357" y="514"/>
                </a:cubicBezTo>
                <a:cubicBezTo>
                  <a:pt x="2358" y="519"/>
                  <a:pt x="2357" y="523"/>
                  <a:pt x="2356" y="527"/>
                </a:cubicBezTo>
                <a:cubicBezTo>
                  <a:pt x="2353" y="534"/>
                  <a:pt x="2349" y="537"/>
                  <a:pt x="2342" y="537"/>
                </a:cubicBezTo>
                <a:cubicBezTo>
                  <a:pt x="2341" y="537"/>
                  <a:pt x="2341" y="537"/>
                  <a:pt x="2340" y="537"/>
                </a:cubicBezTo>
                <a:cubicBezTo>
                  <a:pt x="2338" y="537"/>
                  <a:pt x="2336" y="537"/>
                  <a:pt x="2336" y="540"/>
                </a:cubicBezTo>
                <a:cubicBezTo>
                  <a:pt x="2334" y="544"/>
                  <a:pt x="2329" y="546"/>
                  <a:pt x="2325" y="542"/>
                </a:cubicBezTo>
                <a:cubicBezTo>
                  <a:pt x="2324" y="541"/>
                  <a:pt x="2323" y="540"/>
                  <a:pt x="2322" y="539"/>
                </a:cubicBezTo>
                <a:cubicBezTo>
                  <a:pt x="2322" y="540"/>
                  <a:pt x="2322" y="540"/>
                  <a:pt x="2321" y="540"/>
                </a:cubicBezTo>
                <a:close/>
                <a:moveTo>
                  <a:pt x="2316" y="535"/>
                </a:moveTo>
                <a:cubicBezTo>
                  <a:pt x="2319" y="537"/>
                  <a:pt x="2323" y="538"/>
                  <a:pt x="2325" y="541"/>
                </a:cubicBezTo>
                <a:cubicBezTo>
                  <a:pt x="2327" y="542"/>
                  <a:pt x="2329" y="543"/>
                  <a:pt x="2331" y="542"/>
                </a:cubicBezTo>
                <a:cubicBezTo>
                  <a:pt x="2334" y="542"/>
                  <a:pt x="2335" y="540"/>
                  <a:pt x="2335" y="537"/>
                </a:cubicBezTo>
                <a:cubicBezTo>
                  <a:pt x="2335" y="537"/>
                  <a:pt x="2334" y="537"/>
                  <a:pt x="2334" y="537"/>
                </a:cubicBezTo>
                <a:cubicBezTo>
                  <a:pt x="2334" y="539"/>
                  <a:pt x="2333" y="540"/>
                  <a:pt x="2332" y="541"/>
                </a:cubicBezTo>
                <a:cubicBezTo>
                  <a:pt x="2331" y="542"/>
                  <a:pt x="2329" y="542"/>
                  <a:pt x="2329" y="541"/>
                </a:cubicBezTo>
                <a:cubicBezTo>
                  <a:pt x="2328" y="541"/>
                  <a:pt x="2327" y="540"/>
                  <a:pt x="2327" y="539"/>
                </a:cubicBezTo>
                <a:cubicBezTo>
                  <a:pt x="2327" y="537"/>
                  <a:pt x="2328" y="535"/>
                  <a:pt x="2328" y="533"/>
                </a:cubicBezTo>
                <a:cubicBezTo>
                  <a:pt x="2331" y="534"/>
                  <a:pt x="2334" y="535"/>
                  <a:pt x="2338" y="535"/>
                </a:cubicBezTo>
                <a:cubicBezTo>
                  <a:pt x="2345" y="537"/>
                  <a:pt x="2351" y="535"/>
                  <a:pt x="2354" y="526"/>
                </a:cubicBezTo>
                <a:cubicBezTo>
                  <a:pt x="2356" y="521"/>
                  <a:pt x="2356" y="517"/>
                  <a:pt x="2355" y="512"/>
                </a:cubicBezTo>
                <a:cubicBezTo>
                  <a:pt x="2354" y="510"/>
                  <a:pt x="2354" y="508"/>
                  <a:pt x="2353" y="506"/>
                </a:cubicBezTo>
                <a:cubicBezTo>
                  <a:pt x="2352" y="504"/>
                  <a:pt x="2351" y="504"/>
                  <a:pt x="2350" y="506"/>
                </a:cubicBezTo>
                <a:cubicBezTo>
                  <a:pt x="2348" y="507"/>
                  <a:pt x="2347" y="509"/>
                  <a:pt x="2345" y="510"/>
                </a:cubicBezTo>
                <a:cubicBezTo>
                  <a:pt x="2344" y="510"/>
                  <a:pt x="2343" y="511"/>
                  <a:pt x="2343" y="512"/>
                </a:cubicBezTo>
                <a:cubicBezTo>
                  <a:pt x="2344" y="515"/>
                  <a:pt x="2343" y="518"/>
                  <a:pt x="2342" y="521"/>
                </a:cubicBezTo>
                <a:cubicBezTo>
                  <a:pt x="2342" y="519"/>
                  <a:pt x="2343" y="518"/>
                  <a:pt x="2343" y="516"/>
                </a:cubicBezTo>
                <a:cubicBezTo>
                  <a:pt x="2343" y="515"/>
                  <a:pt x="2342" y="515"/>
                  <a:pt x="2342" y="514"/>
                </a:cubicBezTo>
                <a:cubicBezTo>
                  <a:pt x="2342" y="515"/>
                  <a:pt x="2341" y="515"/>
                  <a:pt x="2341" y="515"/>
                </a:cubicBezTo>
                <a:cubicBezTo>
                  <a:pt x="2340" y="516"/>
                  <a:pt x="2339" y="518"/>
                  <a:pt x="2338" y="519"/>
                </a:cubicBezTo>
                <a:cubicBezTo>
                  <a:pt x="2338" y="519"/>
                  <a:pt x="2338" y="519"/>
                  <a:pt x="2338" y="519"/>
                </a:cubicBezTo>
                <a:cubicBezTo>
                  <a:pt x="2338" y="518"/>
                  <a:pt x="2339" y="516"/>
                  <a:pt x="2339" y="514"/>
                </a:cubicBezTo>
                <a:cubicBezTo>
                  <a:pt x="2338" y="514"/>
                  <a:pt x="2338" y="515"/>
                  <a:pt x="2337" y="516"/>
                </a:cubicBezTo>
                <a:cubicBezTo>
                  <a:pt x="2336" y="516"/>
                  <a:pt x="2336" y="517"/>
                  <a:pt x="2336" y="518"/>
                </a:cubicBezTo>
                <a:cubicBezTo>
                  <a:pt x="2336" y="514"/>
                  <a:pt x="2336" y="514"/>
                  <a:pt x="2342" y="513"/>
                </a:cubicBezTo>
                <a:cubicBezTo>
                  <a:pt x="2342" y="512"/>
                  <a:pt x="2341" y="512"/>
                  <a:pt x="2341" y="512"/>
                </a:cubicBezTo>
                <a:cubicBezTo>
                  <a:pt x="2338" y="512"/>
                  <a:pt x="2338" y="511"/>
                  <a:pt x="2337" y="508"/>
                </a:cubicBezTo>
                <a:cubicBezTo>
                  <a:pt x="2339" y="508"/>
                  <a:pt x="2340" y="508"/>
                  <a:pt x="2342" y="507"/>
                </a:cubicBezTo>
                <a:cubicBezTo>
                  <a:pt x="2340" y="505"/>
                  <a:pt x="2339" y="502"/>
                  <a:pt x="2336" y="502"/>
                </a:cubicBezTo>
                <a:cubicBezTo>
                  <a:pt x="2335" y="502"/>
                  <a:pt x="2335" y="501"/>
                  <a:pt x="2335" y="501"/>
                </a:cubicBezTo>
                <a:cubicBezTo>
                  <a:pt x="2333" y="499"/>
                  <a:pt x="2330" y="497"/>
                  <a:pt x="2327" y="495"/>
                </a:cubicBezTo>
                <a:cubicBezTo>
                  <a:pt x="2325" y="493"/>
                  <a:pt x="2322" y="493"/>
                  <a:pt x="2320" y="493"/>
                </a:cubicBezTo>
                <a:cubicBezTo>
                  <a:pt x="2317" y="493"/>
                  <a:pt x="2314" y="494"/>
                  <a:pt x="2311" y="495"/>
                </a:cubicBezTo>
                <a:cubicBezTo>
                  <a:pt x="2308" y="496"/>
                  <a:pt x="2305" y="498"/>
                  <a:pt x="2303" y="501"/>
                </a:cubicBezTo>
                <a:cubicBezTo>
                  <a:pt x="2305" y="501"/>
                  <a:pt x="2306" y="501"/>
                  <a:pt x="2307" y="501"/>
                </a:cubicBezTo>
                <a:cubicBezTo>
                  <a:pt x="2307" y="501"/>
                  <a:pt x="2306" y="502"/>
                  <a:pt x="2305" y="502"/>
                </a:cubicBezTo>
                <a:cubicBezTo>
                  <a:pt x="2303" y="502"/>
                  <a:pt x="2300" y="502"/>
                  <a:pt x="2298" y="504"/>
                </a:cubicBezTo>
                <a:cubicBezTo>
                  <a:pt x="2295" y="508"/>
                  <a:pt x="2291" y="512"/>
                  <a:pt x="2287" y="516"/>
                </a:cubicBezTo>
                <a:cubicBezTo>
                  <a:pt x="2286" y="518"/>
                  <a:pt x="2285" y="520"/>
                  <a:pt x="2284" y="523"/>
                </a:cubicBezTo>
                <a:cubicBezTo>
                  <a:pt x="2284" y="523"/>
                  <a:pt x="2284" y="524"/>
                  <a:pt x="2284" y="524"/>
                </a:cubicBezTo>
                <a:cubicBezTo>
                  <a:pt x="2285" y="526"/>
                  <a:pt x="2287" y="528"/>
                  <a:pt x="2288" y="530"/>
                </a:cubicBezTo>
                <a:cubicBezTo>
                  <a:pt x="2289" y="529"/>
                  <a:pt x="2291" y="527"/>
                  <a:pt x="2292" y="526"/>
                </a:cubicBezTo>
                <a:cubicBezTo>
                  <a:pt x="2291" y="527"/>
                  <a:pt x="2291" y="528"/>
                  <a:pt x="2290" y="530"/>
                </a:cubicBezTo>
                <a:cubicBezTo>
                  <a:pt x="2289" y="531"/>
                  <a:pt x="2289" y="532"/>
                  <a:pt x="2288" y="534"/>
                </a:cubicBezTo>
                <a:cubicBezTo>
                  <a:pt x="2288" y="535"/>
                  <a:pt x="2288" y="536"/>
                  <a:pt x="2289" y="537"/>
                </a:cubicBezTo>
                <a:cubicBezTo>
                  <a:pt x="2291" y="540"/>
                  <a:pt x="2294" y="540"/>
                  <a:pt x="2298" y="538"/>
                </a:cubicBezTo>
                <a:cubicBezTo>
                  <a:pt x="2300" y="537"/>
                  <a:pt x="2303" y="535"/>
                  <a:pt x="2306" y="535"/>
                </a:cubicBezTo>
                <a:cubicBezTo>
                  <a:pt x="2307" y="534"/>
                  <a:pt x="2309" y="533"/>
                  <a:pt x="2309" y="532"/>
                </a:cubicBezTo>
                <a:cubicBezTo>
                  <a:pt x="2309" y="529"/>
                  <a:pt x="2309" y="525"/>
                  <a:pt x="2309" y="522"/>
                </a:cubicBezTo>
                <a:cubicBezTo>
                  <a:pt x="2309" y="519"/>
                  <a:pt x="2309" y="516"/>
                  <a:pt x="2309" y="513"/>
                </a:cubicBezTo>
                <a:cubicBezTo>
                  <a:pt x="2309" y="516"/>
                  <a:pt x="2310" y="518"/>
                  <a:pt x="2310" y="521"/>
                </a:cubicBezTo>
                <a:cubicBezTo>
                  <a:pt x="2311" y="525"/>
                  <a:pt x="2311" y="530"/>
                  <a:pt x="2310" y="534"/>
                </a:cubicBezTo>
                <a:cubicBezTo>
                  <a:pt x="2309" y="535"/>
                  <a:pt x="2309" y="536"/>
                  <a:pt x="2308" y="536"/>
                </a:cubicBezTo>
                <a:cubicBezTo>
                  <a:pt x="2305" y="536"/>
                  <a:pt x="2302" y="538"/>
                  <a:pt x="2298" y="540"/>
                </a:cubicBezTo>
                <a:cubicBezTo>
                  <a:pt x="2293" y="543"/>
                  <a:pt x="2290" y="541"/>
                  <a:pt x="2286" y="537"/>
                </a:cubicBezTo>
                <a:cubicBezTo>
                  <a:pt x="2286" y="537"/>
                  <a:pt x="2286" y="535"/>
                  <a:pt x="2286" y="535"/>
                </a:cubicBezTo>
                <a:cubicBezTo>
                  <a:pt x="2287" y="533"/>
                  <a:pt x="2286" y="531"/>
                  <a:pt x="2285" y="529"/>
                </a:cubicBezTo>
                <a:cubicBezTo>
                  <a:pt x="2283" y="527"/>
                  <a:pt x="2282" y="524"/>
                  <a:pt x="2283" y="521"/>
                </a:cubicBezTo>
                <a:cubicBezTo>
                  <a:pt x="2283" y="519"/>
                  <a:pt x="2284" y="518"/>
                  <a:pt x="2285" y="516"/>
                </a:cubicBezTo>
                <a:cubicBezTo>
                  <a:pt x="2287" y="514"/>
                  <a:pt x="2289" y="511"/>
                  <a:pt x="2291" y="508"/>
                </a:cubicBezTo>
                <a:cubicBezTo>
                  <a:pt x="2291" y="508"/>
                  <a:pt x="2290" y="508"/>
                  <a:pt x="2290" y="508"/>
                </a:cubicBezTo>
                <a:cubicBezTo>
                  <a:pt x="2285" y="510"/>
                  <a:pt x="2281" y="511"/>
                  <a:pt x="2277" y="514"/>
                </a:cubicBezTo>
                <a:cubicBezTo>
                  <a:pt x="2272" y="519"/>
                  <a:pt x="2269" y="524"/>
                  <a:pt x="2269" y="531"/>
                </a:cubicBezTo>
                <a:cubicBezTo>
                  <a:pt x="2269" y="537"/>
                  <a:pt x="2271" y="543"/>
                  <a:pt x="2274" y="549"/>
                </a:cubicBezTo>
                <a:cubicBezTo>
                  <a:pt x="2275" y="550"/>
                  <a:pt x="2276" y="552"/>
                  <a:pt x="2275" y="553"/>
                </a:cubicBezTo>
                <a:cubicBezTo>
                  <a:pt x="2275" y="554"/>
                  <a:pt x="2275" y="556"/>
                  <a:pt x="2274" y="557"/>
                </a:cubicBezTo>
                <a:cubicBezTo>
                  <a:pt x="2274" y="559"/>
                  <a:pt x="2274" y="560"/>
                  <a:pt x="2275" y="560"/>
                </a:cubicBezTo>
                <a:cubicBezTo>
                  <a:pt x="2278" y="561"/>
                  <a:pt x="2281" y="561"/>
                  <a:pt x="2284" y="562"/>
                </a:cubicBezTo>
                <a:cubicBezTo>
                  <a:pt x="2285" y="562"/>
                  <a:pt x="2285" y="561"/>
                  <a:pt x="2285" y="561"/>
                </a:cubicBezTo>
                <a:cubicBezTo>
                  <a:pt x="2286" y="559"/>
                  <a:pt x="2286" y="558"/>
                  <a:pt x="2287" y="557"/>
                </a:cubicBezTo>
                <a:cubicBezTo>
                  <a:pt x="2289" y="555"/>
                  <a:pt x="2289" y="552"/>
                  <a:pt x="2289" y="549"/>
                </a:cubicBezTo>
                <a:cubicBezTo>
                  <a:pt x="2289" y="549"/>
                  <a:pt x="2289" y="548"/>
                  <a:pt x="2289" y="548"/>
                </a:cubicBezTo>
                <a:cubicBezTo>
                  <a:pt x="2289" y="548"/>
                  <a:pt x="2289" y="548"/>
                  <a:pt x="2289" y="547"/>
                </a:cubicBezTo>
                <a:cubicBezTo>
                  <a:pt x="2289" y="550"/>
                  <a:pt x="2291" y="550"/>
                  <a:pt x="2293" y="550"/>
                </a:cubicBezTo>
                <a:cubicBezTo>
                  <a:pt x="2293" y="550"/>
                  <a:pt x="2294" y="550"/>
                  <a:pt x="2295" y="550"/>
                </a:cubicBezTo>
                <a:cubicBezTo>
                  <a:pt x="2298" y="550"/>
                  <a:pt x="2301" y="551"/>
                  <a:pt x="2302" y="546"/>
                </a:cubicBezTo>
                <a:cubicBezTo>
                  <a:pt x="2302" y="549"/>
                  <a:pt x="2302" y="550"/>
                  <a:pt x="2302" y="551"/>
                </a:cubicBezTo>
                <a:cubicBezTo>
                  <a:pt x="2300" y="552"/>
                  <a:pt x="2299" y="553"/>
                  <a:pt x="2298" y="553"/>
                </a:cubicBezTo>
                <a:cubicBezTo>
                  <a:pt x="2296" y="554"/>
                  <a:pt x="2296" y="556"/>
                  <a:pt x="2296" y="556"/>
                </a:cubicBezTo>
                <a:cubicBezTo>
                  <a:pt x="2298" y="559"/>
                  <a:pt x="2299" y="561"/>
                  <a:pt x="2300" y="563"/>
                </a:cubicBezTo>
                <a:cubicBezTo>
                  <a:pt x="2302" y="564"/>
                  <a:pt x="2304" y="563"/>
                  <a:pt x="2305" y="562"/>
                </a:cubicBezTo>
                <a:cubicBezTo>
                  <a:pt x="2306" y="561"/>
                  <a:pt x="2307" y="560"/>
                  <a:pt x="2307" y="560"/>
                </a:cubicBezTo>
                <a:cubicBezTo>
                  <a:pt x="2309" y="558"/>
                  <a:pt x="2311" y="557"/>
                  <a:pt x="2312" y="556"/>
                </a:cubicBezTo>
                <a:cubicBezTo>
                  <a:pt x="2316" y="552"/>
                  <a:pt x="2318" y="546"/>
                  <a:pt x="2320" y="540"/>
                </a:cubicBezTo>
                <a:cubicBezTo>
                  <a:pt x="2320" y="539"/>
                  <a:pt x="2319" y="538"/>
                  <a:pt x="2319" y="538"/>
                </a:cubicBezTo>
                <a:cubicBezTo>
                  <a:pt x="2318" y="537"/>
                  <a:pt x="2317" y="536"/>
                  <a:pt x="2316" y="535"/>
                </a:cubicBezTo>
                <a:close/>
                <a:moveTo>
                  <a:pt x="2269" y="542"/>
                </a:moveTo>
                <a:cubicBezTo>
                  <a:pt x="2268" y="542"/>
                  <a:pt x="2266" y="543"/>
                  <a:pt x="2265" y="544"/>
                </a:cubicBezTo>
                <a:cubicBezTo>
                  <a:pt x="2265" y="545"/>
                  <a:pt x="2264" y="546"/>
                  <a:pt x="2264" y="546"/>
                </a:cubicBezTo>
                <a:cubicBezTo>
                  <a:pt x="2264" y="549"/>
                  <a:pt x="2269" y="554"/>
                  <a:pt x="2272" y="553"/>
                </a:cubicBezTo>
                <a:cubicBezTo>
                  <a:pt x="2273" y="553"/>
                  <a:pt x="2274" y="552"/>
                  <a:pt x="2273" y="550"/>
                </a:cubicBezTo>
                <a:cubicBezTo>
                  <a:pt x="2272" y="547"/>
                  <a:pt x="2270" y="544"/>
                  <a:pt x="2269" y="542"/>
                </a:cubicBezTo>
                <a:close/>
                <a:moveTo>
                  <a:pt x="2321" y="544"/>
                </a:moveTo>
                <a:cubicBezTo>
                  <a:pt x="2319" y="548"/>
                  <a:pt x="2316" y="553"/>
                  <a:pt x="2314" y="557"/>
                </a:cubicBezTo>
                <a:cubicBezTo>
                  <a:pt x="2317" y="557"/>
                  <a:pt x="2319" y="557"/>
                  <a:pt x="2322" y="557"/>
                </a:cubicBezTo>
                <a:cubicBezTo>
                  <a:pt x="2322" y="557"/>
                  <a:pt x="2323" y="556"/>
                  <a:pt x="2323" y="556"/>
                </a:cubicBezTo>
                <a:cubicBezTo>
                  <a:pt x="2323" y="553"/>
                  <a:pt x="2323" y="550"/>
                  <a:pt x="2322" y="548"/>
                </a:cubicBezTo>
                <a:cubicBezTo>
                  <a:pt x="2322" y="546"/>
                  <a:pt x="2322" y="545"/>
                  <a:pt x="2321" y="544"/>
                </a:cubicBezTo>
                <a:close/>
                <a:moveTo>
                  <a:pt x="2269" y="523"/>
                </a:moveTo>
                <a:cubicBezTo>
                  <a:pt x="2268" y="524"/>
                  <a:pt x="2267" y="524"/>
                  <a:pt x="2267" y="524"/>
                </a:cubicBezTo>
                <a:cubicBezTo>
                  <a:pt x="2266" y="524"/>
                  <a:pt x="2265" y="524"/>
                  <a:pt x="2265" y="524"/>
                </a:cubicBezTo>
                <a:cubicBezTo>
                  <a:pt x="2265" y="523"/>
                  <a:pt x="2264" y="523"/>
                  <a:pt x="2264" y="522"/>
                </a:cubicBezTo>
                <a:cubicBezTo>
                  <a:pt x="2265" y="520"/>
                  <a:pt x="2265" y="518"/>
                  <a:pt x="2266" y="516"/>
                </a:cubicBezTo>
                <a:cubicBezTo>
                  <a:pt x="2266" y="516"/>
                  <a:pt x="2266" y="516"/>
                  <a:pt x="2265" y="516"/>
                </a:cubicBezTo>
                <a:cubicBezTo>
                  <a:pt x="2265" y="517"/>
                  <a:pt x="2263" y="518"/>
                  <a:pt x="2263" y="519"/>
                </a:cubicBezTo>
                <a:cubicBezTo>
                  <a:pt x="2262" y="520"/>
                  <a:pt x="2263" y="525"/>
                  <a:pt x="2265" y="526"/>
                </a:cubicBezTo>
                <a:cubicBezTo>
                  <a:pt x="2267" y="527"/>
                  <a:pt x="2269" y="525"/>
                  <a:pt x="2269" y="523"/>
                </a:cubicBezTo>
                <a:close/>
                <a:moveTo>
                  <a:pt x="2268" y="542"/>
                </a:moveTo>
                <a:cubicBezTo>
                  <a:pt x="2268" y="543"/>
                  <a:pt x="2266" y="543"/>
                  <a:pt x="2265" y="544"/>
                </a:cubicBezTo>
                <a:cubicBezTo>
                  <a:pt x="2264" y="545"/>
                  <a:pt x="2264" y="546"/>
                  <a:pt x="2264" y="546"/>
                </a:cubicBezTo>
                <a:cubicBezTo>
                  <a:pt x="2264" y="549"/>
                  <a:pt x="2268" y="553"/>
                  <a:pt x="2272" y="553"/>
                </a:cubicBezTo>
                <a:cubicBezTo>
                  <a:pt x="2273" y="553"/>
                  <a:pt x="2274" y="552"/>
                  <a:pt x="2273" y="550"/>
                </a:cubicBezTo>
                <a:cubicBezTo>
                  <a:pt x="2272" y="547"/>
                  <a:pt x="2270" y="544"/>
                  <a:pt x="2268" y="542"/>
                </a:cubicBezTo>
                <a:close/>
                <a:moveTo>
                  <a:pt x="2321" y="544"/>
                </a:moveTo>
                <a:cubicBezTo>
                  <a:pt x="2319" y="548"/>
                  <a:pt x="2316" y="553"/>
                  <a:pt x="2314" y="557"/>
                </a:cubicBezTo>
                <a:cubicBezTo>
                  <a:pt x="2317" y="557"/>
                  <a:pt x="2319" y="558"/>
                  <a:pt x="2322" y="557"/>
                </a:cubicBezTo>
                <a:cubicBezTo>
                  <a:pt x="2322" y="557"/>
                  <a:pt x="2323" y="556"/>
                  <a:pt x="2323" y="556"/>
                </a:cubicBezTo>
                <a:cubicBezTo>
                  <a:pt x="2323" y="553"/>
                  <a:pt x="2323" y="550"/>
                  <a:pt x="2322" y="548"/>
                </a:cubicBezTo>
                <a:cubicBezTo>
                  <a:pt x="2322" y="547"/>
                  <a:pt x="2321" y="545"/>
                  <a:pt x="2321" y="544"/>
                </a:cubicBezTo>
                <a:close/>
                <a:moveTo>
                  <a:pt x="2268" y="523"/>
                </a:moveTo>
                <a:cubicBezTo>
                  <a:pt x="2268" y="524"/>
                  <a:pt x="2267" y="524"/>
                  <a:pt x="2266" y="524"/>
                </a:cubicBezTo>
                <a:cubicBezTo>
                  <a:pt x="2266" y="524"/>
                  <a:pt x="2265" y="524"/>
                  <a:pt x="2265" y="524"/>
                </a:cubicBezTo>
                <a:cubicBezTo>
                  <a:pt x="2264" y="523"/>
                  <a:pt x="2264" y="523"/>
                  <a:pt x="2264" y="522"/>
                </a:cubicBezTo>
                <a:cubicBezTo>
                  <a:pt x="2265" y="520"/>
                  <a:pt x="2265" y="518"/>
                  <a:pt x="2266" y="516"/>
                </a:cubicBezTo>
                <a:cubicBezTo>
                  <a:pt x="2266" y="516"/>
                  <a:pt x="2266" y="516"/>
                  <a:pt x="2265" y="516"/>
                </a:cubicBezTo>
                <a:cubicBezTo>
                  <a:pt x="2264" y="517"/>
                  <a:pt x="2263" y="517"/>
                  <a:pt x="2262" y="519"/>
                </a:cubicBezTo>
                <a:cubicBezTo>
                  <a:pt x="2262" y="520"/>
                  <a:pt x="2263" y="525"/>
                  <a:pt x="2265" y="526"/>
                </a:cubicBezTo>
                <a:cubicBezTo>
                  <a:pt x="2266" y="526"/>
                  <a:pt x="2268" y="525"/>
                  <a:pt x="2268" y="523"/>
                </a:cubicBezTo>
                <a:close/>
                <a:moveTo>
                  <a:pt x="2321" y="515"/>
                </a:moveTo>
                <a:cubicBezTo>
                  <a:pt x="2324" y="512"/>
                  <a:pt x="2324" y="512"/>
                  <a:pt x="2328" y="511"/>
                </a:cubicBezTo>
                <a:cubicBezTo>
                  <a:pt x="2328" y="512"/>
                  <a:pt x="2329" y="514"/>
                  <a:pt x="2330" y="514"/>
                </a:cubicBezTo>
                <a:cubicBezTo>
                  <a:pt x="2328" y="515"/>
                  <a:pt x="2326" y="516"/>
                  <a:pt x="2324" y="517"/>
                </a:cubicBezTo>
                <a:cubicBezTo>
                  <a:pt x="2323" y="517"/>
                  <a:pt x="2323" y="516"/>
                  <a:pt x="2322" y="515"/>
                </a:cubicBezTo>
                <a:cubicBezTo>
                  <a:pt x="2322" y="515"/>
                  <a:pt x="2321" y="515"/>
                  <a:pt x="2321" y="515"/>
                </a:cubicBezTo>
                <a:close/>
                <a:moveTo>
                  <a:pt x="2326" y="515"/>
                </a:moveTo>
                <a:cubicBezTo>
                  <a:pt x="2326" y="514"/>
                  <a:pt x="2325" y="514"/>
                  <a:pt x="2324" y="514"/>
                </a:cubicBezTo>
                <a:cubicBezTo>
                  <a:pt x="2324" y="514"/>
                  <a:pt x="2323" y="515"/>
                  <a:pt x="2323" y="515"/>
                </a:cubicBezTo>
                <a:cubicBezTo>
                  <a:pt x="2323" y="515"/>
                  <a:pt x="2324" y="516"/>
                  <a:pt x="2324" y="516"/>
                </a:cubicBezTo>
                <a:cubicBezTo>
                  <a:pt x="2325" y="516"/>
                  <a:pt x="2325" y="515"/>
                  <a:pt x="2326" y="515"/>
                </a:cubicBezTo>
                <a:close/>
                <a:moveTo>
                  <a:pt x="2308" y="505"/>
                </a:moveTo>
                <a:cubicBezTo>
                  <a:pt x="2301" y="504"/>
                  <a:pt x="2298" y="507"/>
                  <a:pt x="2297" y="515"/>
                </a:cubicBezTo>
                <a:cubicBezTo>
                  <a:pt x="2298" y="513"/>
                  <a:pt x="2299" y="510"/>
                  <a:pt x="2301" y="508"/>
                </a:cubicBezTo>
                <a:cubicBezTo>
                  <a:pt x="2301" y="508"/>
                  <a:pt x="2301" y="508"/>
                  <a:pt x="2301" y="508"/>
                </a:cubicBezTo>
                <a:cubicBezTo>
                  <a:pt x="2301" y="509"/>
                  <a:pt x="2301" y="510"/>
                  <a:pt x="2301" y="511"/>
                </a:cubicBezTo>
                <a:cubicBezTo>
                  <a:pt x="2303" y="508"/>
                  <a:pt x="2304" y="506"/>
                  <a:pt x="2308" y="505"/>
                </a:cubicBezTo>
                <a:close/>
                <a:moveTo>
                  <a:pt x="2351" y="507"/>
                </a:moveTo>
                <a:cubicBezTo>
                  <a:pt x="2349" y="508"/>
                  <a:pt x="2347" y="510"/>
                  <a:pt x="2346" y="511"/>
                </a:cubicBezTo>
                <a:cubicBezTo>
                  <a:pt x="2348" y="511"/>
                  <a:pt x="2350" y="510"/>
                  <a:pt x="2351" y="507"/>
                </a:cubicBezTo>
                <a:close/>
                <a:moveTo>
                  <a:pt x="2318" y="509"/>
                </a:moveTo>
                <a:cubicBezTo>
                  <a:pt x="2319" y="508"/>
                  <a:pt x="2320" y="506"/>
                  <a:pt x="2322" y="505"/>
                </a:cubicBezTo>
                <a:cubicBezTo>
                  <a:pt x="2318" y="506"/>
                  <a:pt x="2317" y="507"/>
                  <a:pt x="2318" y="509"/>
                </a:cubicBezTo>
                <a:close/>
                <a:moveTo>
                  <a:pt x="2328" y="530"/>
                </a:moveTo>
                <a:cubicBezTo>
                  <a:pt x="2326" y="531"/>
                  <a:pt x="2325" y="531"/>
                  <a:pt x="2325" y="532"/>
                </a:cubicBezTo>
                <a:cubicBezTo>
                  <a:pt x="2326" y="532"/>
                  <a:pt x="2327" y="531"/>
                  <a:pt x="2328" y="530"/>
                </a:cubicBezTo>
                <a:close/>
                <a:moveTo>
                  <a:pt x="2326" y="515"/>
                </a:moveTo>
                <a:cubicBezTo>
                  <a:pt x="2326" y="514"/>
                  <a:pt x="2325" y="514"/>
                  <a:pt x="2325" y="514"/>
                </a:cubicBezTo>
                <a:cubicBezTo>
                  <a:pt x="2324" y="514"/>
                  <a:pt x="2324" y="515"/>
                  <a:pt x="2324" y="515"/>
                </a:cubicBezTo>
                <a:cubicBezTo>
                  <a:pt x="2324" y="516"/>
                  <a:pt x="2324" y="516"/>
                  <a:pt x="2324" y="516"/>
                </a:cubicBezTo>
                <a:cubicBezTo>
                  <a:pt x="2325" y="516"/>
                  <a:pt x="2325" y="516"/>
                  <a:pt x="2326" y="515"/>
                </a:cubicBezTo>
                <a:close/>
                <a:moveTo>
                  <a:pt x="2617" y="492"/>
                </a:moveTo>
                <a:cubicBezTo>
                  <a:pt x="2617" y="492"/>
                  <a:pt x="2617" y="492"/>
                  <a:pt x="2617" y="492"/>
                </a:cubicBezTo>
                <a:cubicBezTo>
                  <a:pt x="2613" y="492"/>
                  <a:pt x="2613" y="492"/>
                  <a:pt x="2613" y="492"/>
                </a:cubicBezTo>
                <a:cubicBezTo>
                  <a:pt x="2611" y="494"/>
                  <a:pt x="2609" y="495"/>
                  <a:pt x="2607" y="496"/>
                </a:cubicBezTo>
                <a:cubicBezTo>
                  <a:pt x="2606" y="497"/>
                  <a:pt x="2603" y="498"/>
                  <a:pt x="2602" y="499"/>
                </a:cubicBezTo>
                <a:cubicBezTo>
                  <a:pt x="2600" y="500"/>
                  <a:pt x="2598" y="501"/>
                  <a:pt x="2596" y="502"/>
                </a:cubicBezTo>
                <a:cubicBezTo>
                  <a:pt x="2595" y="503"/>
                  <a:pt x="2592" y="503"/>
                  <a:pt x="2591" y="503"/>
                </a:cubicBezTo>
                <a:cubicBezTo>
                  <a:pt x="2591" y="503"/>
                  <a:pt x="2591" y="503"/>
                  <a:pt x="2591" y="513"/>
                </a:cubicBezTo>
                <a:cubicBezTo>
                  <a:pt x="2594" y="513"/>
                  <a:pt x="2597" y="512"/>
                  <a:pt x="2599" y="511"/>
                </a:cubicBezTo>
                <a:cubicBezTo>
                  <a:pt x="2601" y="510"/>
                  <a:pt x="2604" y="508"/>
                  <a:pt x="2606" y="507"/>
                </a:cubicBezTo>
                <a:cubicBezTo>
                  <a:pt x="2606" y="507"/>
                  <a:pt x="2606" y="507"/>
                  <a:pt x="2606" y="566"/>
                </a:cubicBezTo>
                <a:cubicBezTo>
                  <a:pt x="2606" y="566"/>
                  <a:pt x="2606" y="566"/>
                  <a:pt x="2617" y="566"/>
                </a:cubicBezTo>
                <a:cubicBezTo>
                  <a:pt x="2617" y="566"/>
                  <a:pt x="2617" y="566"/>
                  <a:pt x="2617" y="492"/>
                </a:cubicBezTo>
                <a:close/>
                <a:moveTo>
                  <a:pt x="2739" y="492"/>
                </a:moveTo>
                <a:cubicBezTo>
                  <a:pt x="2739" y="492"/>
                  <a:pt x="2739" y="492"/>
                  <a:pt x="2739" y="492"/>
                </a:cubicBezTo>
                <a:cubicBezTo>
                  <a:pt x="2734" y="492"/>
                  <a:pt x="2734" y="492"/>
                  <a:pt x="2734" y="492"/>
                </a:cubicBezTo>
                <a:cubicBezTo>
                  <a:pt x="2731" y="494"/>
                  <a:pt x="2730" y="495"/>
                  <a:pt x="2728" y="496"/>
                </a:cubicBezTo>
                <a:cubicBezTo>
                  <a:pt x="2726" y="497"/>
                  <a:pt x="2725" y="498"/>
                  <a:pt x="2722" y="499"/>
                </a:cubicBezTo>
                <a:cubicBezTo>
                  <a:pt x="2721" y="500"/>
                  <a:pt x="2719" y="501"/>
                  <a:pt x="2717" y="502"/>
                </a:cubicBezTo>
                <a:cubicBezTo>
                  <a:pt x="2715" y="503"/>
                  <a:pt x="2714" y="503"/>
                  <a:pt x="2711" y="503"/>
                </a:cubicBezTo>
                <a:cubicBezTo>
                  <a:pt x="2711" y="503"/>
                  <a:pt x="2711" y="503"/>
                  <a:pt x="2711" y="513"/>
                </a:cubicBezTo>
                <a:cubicBezTo>
                  <a:pt x="2714" y="513"/>
                  <a:pt x="2717" y="512"/>
                  <a:pt x="2720" y="511"/>
                </a:cubicBezTo>
                <a:cubicBezTo>
                  <a:pt x="2722" y="510"/>
                  <a:pt x="2725" y="508"/>
                  <a:pt x="2727" y="507"/>
                </a:cubicBezTo>
                <a:cubicBezTo>
                  <a:pt x="2727" y="507"/>
                  <a:pt x="2727" y="507"/>
                  <a:pt x="2727" y="566"/>
                </a:cubicBezTo>
                <a:cubicBezTo>
                  <a:pt x="2727" y="566"/>
                  <a:pt x="2727" y="566"/>
                  <a:pt x="2739" y="566"/>
                </a:cubicBezTo>
                <a:cubicBezTo>
                  <a:pt x="2739" y="566"/>
                  <a:pt x="2739" y="566"/>
                  <a:pt x="2739" y="492"/>
                </a:cubicBezTo>
                <a:close/>
                <a:moveTo>
                  <a:pt x="2785" y="492"/>
                </a:moveTo>
                <a:cubicBezTo>
                  <a:pt x="2785" y="492"/>
                  <a:pt x="2785" y="492"/>
                  <a:pt x="2785" y="492"/>
                </a:cubicBezTo>
                <a:cubicBezTo>
                  <a:pt x="2780" y="492"/>
                  <a:pt x="2780" y="492"/>
                  <a:pt x="2780" y="492"/>
                </a:cubicBezTo>
                <a:cubicBezTo>
                  <a:pt x="2778" y="494"/>
                  <a:pt x="2777" y="495"/>
                  <a:pt x="2774" y="496"/>
                </a:cubicBezTo>
                <a:cubicBezTo>
                  <a:pt x="2773" y="497"/>
                  <a:pt x="2771" y="498"/>
                  <a:pt x="2769" y="499"/>
                </a:cubicBezTo>
                <a:cubicBezTo>
                  <a:pt x="2768" y="500"/>
                  <a:pt x="2766" y="501"/>
                  <a:pt x="2764" y="502"/>
                </a:cubicBezTo>
                <a:cubicBezTo>
                  <a:pt x="2762" y="503"/>
                  <a:pt x="2761" y="503"/>
                  <a:pt x="2758" y="503"/>
                </a:cubicBezTo>
                <a:cubicBezTo>
                  <a:pt x="2758" y="503"/>
                  <a:pt x="2758" y="503"/>
                  <a:pt x="2758" y="513"/>
                </a:cubicBezTo>
                <a:cubicBezTo>
                  <a:pt x="2761" y="513"/>
                  <a:pt x="2764" y="512"/>
                  <a:pt x="2766" y="511"/>
                </a:cubicBezTo>
                <a:cubicBezTo>
                  <a:pt x="2769" y="510"/>
                  <a:pt x="2771" y="508"/>
                  <a:pt x="2774" y="507"/>
                </a:cubicBezTo>
                <a:cubicBezTo>
                  <a:pt x="2774" y="507"/>
                  <a:pt x="2774" y="507"/>
                  <a:pt x="2774" y="566"/>
                </a:cubicBezTo>
                <a:cubicBezTo>
                  <a:pt x="2774" y="566"/>
                  <a:pt x="2774" y="566"/>
                  <a:pt x="2785" y="566"/>
                </a:cubicBezTo>
                <a:cubicBezTo>
                  <a:pt x="2785" y="566"/>
                  <a:pt x="2785" y="566"/>
                  <a:pt x="2785" y="492"/>
                </a:cubicBezTo>
                <a:close/>
                <a:moveTo>
                  <a:pt x="2831" y="492"/>
                </a:moveTo>
                <a:cubicBezTo>
                  <a:pt x="2831" y="492"/>
                  <a:pt x="2831" y="492"/>
                  <a:pt x="2831" y="492"/>
                </a:cubicBezTo>
                <a:cubicBezTo>
                  <a:pt x="2827" y="492"/>
                  <a:pt x="2827" y="492"/>
                  <a:pt x="2827" y="492"/>
                </a:cubicBezTo>
                <a:cubicBezTo>
                  <a:pt x="2825" y="494"/>
                  <a:pt x="2823" y="495"/>
                  <a:pt x="2821" y="496"/>
                </a:cubicBezTo>
                <a:cubicBezTo>
                  <a:pt x="2820" y="497"/>
                  <a:pt x="2817" y="498"/>
                  <a:pt x="2816" y="499"/>
                </a:cubicBezTo>
                <a:cubicBezTo>
                  <a:pt x="2814" y="500"/>
                  <a:pt x="2812" y="500"/>
                  <a:pt x="2810" y="501"/>
                </a:cubicBezTo>
                <a:cubicBezTo>
                  <a:pt x="2809" y="502"/>
                  <a:pt x="2806" y="503"/>
                  <a:pt x="2805" y="503"/>
                </a:cubicBezTo>
                <a:cubicBezTo>
                  <a:pt x="2805" y="503"/>
                  <a:pt x="2805" y="503"/>
                  <a:pt x="2805" y="513"/>
                </a:cubicBezTo>
                <a:cubicBezTo>
                  <a:pt x="2808" y="513"/>
                  <a:pt x="2811" y="511"/>
                  <a:pt x="2813" y="511"/>
                </a:cubicBezTo>
                <a:cubicBezTo>
                  <a:pt x="2815" y="510"/>
                  <a:pt x="2818" y="508"/>
                  <a:pt x="2820" y="507"/>
                </a:cubicBezTo>
                <a:cubicBezTo>
                  <a:pt x="2820" y="507"/>
                  <a:pt x="2820" y="507"/>
                  <a:pt x="2820" y="566"/>
                </a:cubicBezTo>
                <a:cubicBezTo>
                  <a:pt x="2820" y="566"/>
                  <a:pt x="2820" y="566"/>
                  <a:pt x="2831" y="566"/>
                </a:cubicBezTo>
                <a:cubicBezTo>
                  <a:pt x="2831" y="566"/>
                  <a:pt x="2831" y="566"/>
                  <a:pt x="2831" y="492"/>
                </a:cubicBezTo>
                <a:close/>
                <a:moveTo>
                  <a:pt x="2637" y="525"/>
                </a:moveTo>
                <a:cubicBezTo>
                  <a:pt x="2637" y="525"/>
                  <a:pt x="2637" y="525"/>
                  <a:pt x="2637" y="525"/>
                </a:cubicBezTo>
                <a:cubicBezTo>
                  <a:pt x="2637" y="533"/>
                  <a:pt x="2637" y="533"/>
                  <a:pt x="2637" y="533"/>
                </a:cubicBezTo>
                <a:cubicBezTo>
                  <a:pt x="2643" y="533"/>
                  <a:pt x="2644" y="536"/>
                  <a:pt x="2644" y="539"/>
                </a:cubicBezTo>
                <a:cubicBezTo>
                  <a:pt x="2644" y="541"/>
                  <a:pt x="2644" y="543"/>
                  <a:pt x="2644" y="546"/>
                </a:cubicBezTo>
                <a:cubicBezTo>
                  <a:pt x="2643" y="549"/>
                  <a:pt x="2643" y="551"/>
                  <a:pt x="2643" y="553"/>
                </a:cubicBezTo>
                <a:cubicBezTo>
                  <a:pt x="2643" y="562"/>
                  <a:pt x="2649" y="566"/>
                  <a:pt x="2657" y="566"/>
                </a:cubicBezTo>
                <a:cubicBezTo>
                  <a:pt x="2657" y="566"/>
                  <a:pt x="2657" y="566"/>
                  <a:pt x="2661" y="566"/>
                </a:cubicBezTo>
                <a:cubicBezTo>
                  <a:pt x="2661" y="566"/>
                  <a:pt x="2661" y="566"/>
                  <a:pt x="2661" y="557"/>
                </a:cubicBezTo>
                <a:cubicBezTo>
                  <a:pt x="2661" y="557"/>
                  <a:pt x="2661" y="557"/>
                  <a:pt x="2659" y="557"/>
                </a:cubicBezTo>
                <a:cubicBezTo>
                  <a:pt x="2656" y="557"/>
                  <a:pt x="2655" y="554"/>
                  <a:pt x="2655" y="551"/>
                </a:cubicBezTo>
                <a:cubicBezTo>
                  <a:pt x="2655" y="549"/>
                  <a:pt x="2655" y="548"/>
                  <a:pt x="2655" y="546"/>
                </a:cubicBezTo>
                <a:cubicBezTo>
                  <a:pt x="2655" y="544"/>
                  <a:pt x="2655" y="542"/>
                  <a:pt x="2655" y="540"/>
                </a:cubicBezTo>
                <a:cubicBezTo>
                  <a:pt x="2655" y="533"/>
                  <a:pt x="2652" y="530"/>
                  <a:pt x="2647" y="529"/>
                </a:cubicBezTo>
                <a:cubicBezTo>
                  <a:pt x="2647" y="529"/>
                  <a:pt x="2647" y="529"/>
                  <a:pt x="2647" y="528"/>
                </a:cubicBezTo>
                <a:cubicBezTo>
                  <a:pt x="2652" y="527"/>
                  <a:pt x="2655" y="525"/>
                  <a:pt x="2655" y="518"/>
                </a:cubicBezTo>
                <a:cubicBezTo>
                  <a:pt x="2655" y="515"/>
                  <a:pt x="2655" y="513"/>
                  <a:pt x="2655" y="511"/>
                </a:cubicBezTo>
                <a:cubicBezTo>
                  <a:pt x="2655" y="510"/>
                  <a:pt x="2655" y="508"/>
                  <a:pt x="2655" y="507"/>
                </a:cubicBezTo>
                <a:cubicBezTo>
                  <a:pt x="2655" y="503"/>
                  <a:pt x="2656" y="501"/>
                  <a:pt x="2659" y="501"/>
                </a:cubicBezTo>
                <a:cubicBezTo>
                  <a:pt x="2659" y="501"/>
                  <a:pt x="2659" y="501"/>
                  <a:pt x="2661" y="501"/>
                </a:cubicBezTo>
                <a:cubicBezTo>
                  <a:pt x="2661" y="501"/>
                  <a:pt x="2661" y="501"/>
                  <a:pt x="2661" y="491"/>
                </a:cubicBezTo>
                <a:cubicBezTo>
                  <a:pt x="2661" y="491"/>
                  <a:pt x="2661" y="491"/>
                  <a:pt x="2657" y="491"/>
                </a:cubicBezTo>
                <a:cubicBezTo>
                  <a:pt x="2648" y="491"/>
                  <a:pt x="2643" y="496"/>
                  <a:pt x="2643" y="504"/>
                </a:cubicBezTo>
                <a:cubicBezTo>
                  <a:pt x="2643" y="506"/>
                  <a:pt x="2643" y="509"/>
                  <a:pt x="2643" y="512"/>
                </a:cubicBezTo>
                <a:cubicBezTo>
                  <a:pt x="2644" y="514"/>
                  <a:pt x="2644" y="516"/>
                  <a:pt x="2644" y="518"/>
                </a:cubicBezTo>
                <a:cubicBezTo>
                  <a:pt x="2644" y="521"/>
                  <a:pt x="2643" y="524"/>
                  <a:pt x="2637" y="525"/>
                </a:cubicBezTo>
                <a:close/>
                <a:moveTo>
                  <a:pt x="2692" y="533"/>
                </a:moveTo>
                <a:cubicBezTo>
                  <a:pt x="2692" y="533"/>
                  <a:pt x="2692" y="533"/>
                  <a:pt x="2692" y="533"/>
                </a:cubicBezTo>
                <a:cubicBezTo>
                  <a:pt x="2692" y="525"/>
                  <a:pt x="2692" y="525"/>
                  <a:pt x="2692" y="525"/>
                </a:cubicBezTo>
                <a:cubicBezTo>
                  <a:pt x="2685" y="524"/>
                  <a:pt x="2685" y="521"/>
                  <a:pt x="2685" y="518"/>
                </a:cubicBezTo>
                <a:cubicBezTo>
                  <a:pt x="2685" y="516"/>
                  <a:pt x="2685" y="514"/>
                  <a:pt x="2685" y="512"/>
                </a:cubicBezTo>
                <a:cubicBezTo>
                  <a:pt x="2686" y="509"/>
                  <a:pt x="2686" y="506"/>
                  <a:pt x="2686" y="504"/>
                </a:cubicBezTo>
                <a:cubicBezTo>
                  <a:pt x="2686" y="496"/>
                  <a:pt x="2681" y="491"/>
                  <a:pt x="2671" y="491"/>
                </a:cubicBezTo>
                <a:cubicBezTo>
                  <a:pt x="2671" y="491"/>
                  <a:pt x="2671" y="491"/>
                  <a:pt x="2668" y="491"/>
                </a:cubicBezTo>
                <a:cubicBezTo>
                  <a:pt x="2668" y="491"/>
                  <a:pt x="2668" y="491"/>
                  <a:pt x="2668" y="501"/>
                </a:cubicBezTo>
                <a:cubicBezTo>
                  <a:pt x="2668" y="501"/>
                  <a:pt x="2668" y="501"/>
                  <a:pt x="2669" y="501"/>
                </a:cubicBezTo>
                <a:cubicBezTo>
                  <a:pt x="2673" y="501"/>
                  <a:pt x="2674" y="503"/>
                  <a:pt x="2674" y="507"/>
                </a:cubicBezTo>
                <a:cubicBezTo>
                  <a:pt x="2674" y="508"/>
                  <a:pt x="2674" y="510"/>
                  <a:pt x="2674" y="511"/>
                </a:cubicBezTo>
                <a:cubicBezTo>
                  <a:pt x="2674" y="513"/>
                  <a:pt x="2674" y="515"/>
                  <a:pt x="2674" y="518"/>
                </a:cubicBezTo>
                <a:cubicBezTo>
                  <a:pt x="2674" y="525"/>
                  <a:pt x="2676" y="527"/>
                  <a:pt x="2682" y="528"/>
                </a:cubicBezTo>
                <a:cubicBezTo>
                  <a:pt x="2682" y="528"/>
                  <a:pt x="2682" y="528"/>
                  <a:pt x="2682" y="529"/>
                </a:cubicBezTo>
                <a:cubicBezTo>
                  <a:pt x="2676" y="530"/>
                  <a:pt x="2674" y="533"/>
                  <a:pt x="2674" y="540"/>
                </a:cubicBezTo>
                <a:cubicBezTo>
                  <a:pt x="2674" y="542"/>
                  <a:pt x="2674" y="544"/>
                  <a:pt x="2674" y="546"/>
                </a:cubicBezTo>
                <a:cubicBezTo>
                  <a:pt x="2674" y="548"/>
                  <a:pt x="2674" y="549"/>
                  <a:pt x="2674" y="551"/>
                </a:cubicBezTo>
                <a:cubicBezTo>
                  <a:pt x="2674" y="554"/>
                  <a:pt x="2673" y="557"/>
                  <a:pt x="2669" y="557"/>
                </a:cubicBezTo>
                <a:cubicBezTo>
                  <a:pt x="2669" y="557"/>
                  <a:pt x="2669" y="557"/>
                  <a:pt x="2668" y="557"/>
                </a:cubicBezTo>
                <a:cubicBezTo>
                  <a:pt x="2668" y="557"/>
                  <a:pt x="2668" y="557"/>
                  <a:pt x="2668" y="566"/>
                </a:cubicBezTo>
                <a:cubicBezTo>
                  <a:pt x="2668" y="566"/>
                  <a:pt x="2668" y="566"/>
                  <a:pt x="2671" y="566"/>
                </a:cubicBezTo>
                <a:cubicBezTo>
                  <a:pt x="2680" y="566"/>
                  <a:pt x="2686" y="562"/>
                  <a:pt x="2686" y="553"/>
                </a:cubicBezTo>
                <a:cubicBezTo>
                  <a:pt x="2686" y="551"/>
                  <a:pt x="2686" y="549"/>
                  <a:pt x="2685" y="546"/>
                </a:cubicBezTo>
                <a:cubicBezTo>
                  <a:pt x="2685" y="543"/>
                  <a:pt x="2685" y="541"/>
                  <a:pt x="2685" y="539"/>
                </a:cubicBezTo>
                <a:cubicBezTo>
                  <a:pt x="2685" y="536"/>
                  <a:pt x="2685" y="533"/>
                  <a:pt x="2692" y="533"/>
                </a:cubicBezTo>
                <a:close/>
                <a:moveTo>
                  <a:pt x="2875" y="566"/>
                </a:moveTo>
                <a:cubicBezTo>
                  <a:pt x="2868" y="566"/>
                  <a:pt x="2861" y="563"/>
                  <a:pt x="2857" y="557"/>
                </a:cubicBezTo>
                <a:cubicBezTo>
                  <a:pt x="2853" y="550"/>
                  <a:pt x="2851" y="542"/>
                  <a:pt x="2851" y="529"/>
                </a:cubicBezTo>
                <a:cubicBezTo>
                  <a:pt x="2851" y="516"/>
                  <a:pt x="2853" y="507"/>
                  <a:pt x="2858" y="500"/>
                </a:cubicBezTo>
                <a:cubicBezTo>
                  <a:pt x="2862" y="494"/>
                  <a:pt x="2869" y="490"/>
                  <a:pt x="2877" y="490"/>
                </a:cubicBezTo>
                <a:cubicBezTo>
                  <a:pt x="2893" y="490"/>
                  <a:pt x="2901" y="502"/>
                  <a:pt x="2901" y="528"/>
                </a:cubicBezTo>
                <a:cubicBezTo>
                  <a:pt x="2901" y="540"/>
                  <a:pt x="2899" y="550"/>
                  <a:pt x="2894" y="556"/>
                </a:cubicBezTo>
                <a:cubicBezTo>
                  <a:pt x="2890" y="563"/>
                  <a:pt x="2883" y="566"/>
                  <a:pt x="2875" y="566"/>
                </a:cubicBezTo>
                <a:close/>
                <a:moveTo>
                  <a:pt x="2877" y="499"/>
                </a:moveTo>
                <a:cubicBezTo>
                  <a:pt x="2867" y="499"/>
                  <a:pt x="2863" y="510"/>
                  <a:pt x="2863" y="529"/>
                </a:cubicBezTo>
                <a:cubicBezTo>
                  <a:pt x="2863" y="548"/>
                  <a:pt x="2867" y="556"/>
                  <a:pt x="2876" y="556"/>
                </a:cubicBezTo>
                <a:cubicBezTo>
                  <a:pt x="2885" y="556"/>
                  <a:pt x="2889" y="548"/>
                  <a:pt x="2889" y="529"/>
                </a:cubicBezTo>
                <a:cubicBezTo>
                  <a:pt x="2889" y="509"/>
                  <a:pt x="2885" y="499"/>
                  <a:pt x="2877" y="499"/>
                </a:cubicBezTo>
                <a:close/>
                <a:moveTo>
                  <a:pt x="2945" y="566"/>
                </a:moveTo>
                <a:cubicBezTo>
                  <a:pt x="2938" y="566"/>
                  <a:pt x="2931" y="563"/>
                  <a:pt x="2928" y="557"/>
                </a:cubicBezTo>
                <a:cubicBezTo>
                  <a:pt x="2923" y="550"/>
                  <a:pt x="2921" y="542"/>
                  <a:pt x="2921" y="529"/>
                </a:cubicBezTo>
                <a:cubicBezTo>
                  <a:pt x="2921" y="516"/>
                  <a:pt x="2923" y="507"/>
                  <a:pt x="2928" y="500"/>
                </a:cubicBezTo>
                <a:cubicBezTo>
                  <a:pt x="2932" y="494"/>
                  <a:pt x="2939" y="490"/>
                  <a:pt x="2947" y="490"/>
                </a:cubicBezTo>
                <a:cubicBezTo>
                  <a:pt x="2963" y="490"/>
                  <a:pt x="2972" y="502"/>
                  <a:pt x="2972" y="528"/>
                </a:cubicBezTo>
                <a:cubicBezTo>
                  <a:pt x="2972" y="540"/>
                  <a:pt x="2969" y="550"/>
                  <a:pt x="2965" y="556"/>
                </a:cubicBezTo>
                <a:cubicBezTo>
                  <a:pt x="2960" y="563"/>
                  <a:pt x="2954" y="566"/>
                  <a:pt x="2945" y="566"/>
                </a:cubicBezTo>
                <a:close/>
                <a:moveTo>
                  <a:pt x="2947" y="499"/>
                </a:moveTo>
                <a:cubicBezTo>
                  <a:pt x="2938" y="499"/>
                  <a:pt x="2933" y="510"/>
                  <a:pt x="2933" y="529"/>
                </a:cubicBezTo>
                <a:cubicBezTo>
                  <a:pt x="2933" y="548"/>
                  <a:pt x="2937" y="556"/>
                  <a:pt x="2946" y="556"/>
                </a:cubicBezTo>
                <a:cubicBezTo>
                  <a:pt x="2955" y="556"/>
                  <a:pt x="2959" y="548"/>
                  <a:pt x="2959" y="529"/>
                </a:cubicBezTo>
                <a:cubicBezTo>
                  <a:pt x="2959" y="509"/>
                  <a:pt x="2955" y="499"/>
                  <a:pt x="2947" y="499"/>
                </a:cubicBezTo>
                <a:close/>
                <a:moveTo>
                  <a:pt x="3019" y="492"/>
                </a:moveTo>
                <a:cubicBezTo>
                  <a:pt x="3019" y="492"/>
                  <a:pt x="3019" y="492"/>
                  <a:pt x="3019" y="492"/>
                </a:cubicBezTo>
                <a:cubicBezTo>
                  <a:pt x="3013" y="492"/>
                  <a:pt x="3013" y="492"/>
                  <a:pt x="3013" y="492"/>
                </a:cubicBezTo>
                <a:cubicBezTo>
                  <a:pt x="3011" y="494"/>
                  <a:pt x="3010" y="495"/>
                  <a:pt x="3008" y="496"/>
                </a:cubicBezTo>
                <a:cubicBezTo>
                  <a:pt x="3006" y="497"/>
                  <a:pt x="3005" y="498"/>
                  <a:pt x="3003" y="499"/>
                </a:cubicBezTo>
                <a:cubicBezTo>
                  <a:pt x="3001" y="500"/>
                  <a:pt x="2999" y="501"/>
                  <a:pt x="2998" y="502"/>
                </a:cubicBezTo>
                <a:cubicBezTo>
                  <a:pt x="2995" y="503"/>
                  <a:pt x="2994" y="503"/>
                  <a:pt x="2992" y="503"/>
                </a:cubicBezTo>
                <a:cubicBezTo>
                  <a:pt x="2992" y="503"/>
                  <a:pt x="2992" y="503"/>
                  <a:pt x="2992" y="513"/>
                </a:cubicBezTo>
                <a:cubicBezTo>
                  <a:pt x="2995" y="513"/>
                  <a:pt x="2998" y="512"/>
                  <a:pt x="3000" y="511"/>
                </a:cubicBezTo>
                <a:cubicBezTo>
                  <a:pt x="3003" y="510"/>
                  <a:pt x="3005" y="508"/>
                  <a:pt x="3007" y="507"/>
                </a:cubicBezTo>
                <a:cubicBezTo>
                  <a:pt x="3007" y="507"/>
                  <a:pt x="3007" y="507"/>
                  <a:pt x="3007" y="566"/>
                </a:cubicBezTo>
                <a:cubicBezTo>
                  <a:pt x="3007" y="566"/>
                  <a:pt x="3007" y="566"/>
                  <a:pt x="3019" y="566"/>
                </a:cubicBezTo>
                <a:cubicBezTo>
                  <a:pt x="3019" y="566"/>
                  <a:pt x="3019" y="566"/>
                  <a:pt x="3019" y="492"/>
                </a:cubicBezTo>
                <a:close/>
                <a:moveTo>
                  <a:pt x="3065" y="492"/>
                </a:moveTo>
                <a:cubicBezTo>
                  <a:pt x="3065" y="492"/>
                  <a:pt x="3065" y="492"/>
                  <a:pt x="3065" y="492"/>
                </a:cubicBezTo>
                <a:cubicBezTo>
                  <a:pt x="3060" y="492"/>
                  <a:pt x="3060" y="492"/>
                  <a:pt x="3060" y="492"/>
                </a:cubicBezTo>
                <a:cubicBezTo>
                  <a:pt x="3058" y="494"/>
                  <a:pt x="3056" y="495"/>
                  <a:pt x="3054" y="496"/>
                </a:cubicBezTo>
                <a:cubicBezTo>
                  <a:pt x="3053" y="497"/>
                  <a:pt x="3051" y="498"/>
                  <a:pt x="3049" y="499"/>
                </a:cubicBezTo>
                <a:cubicBezTo>
                  <a:pt x="3048" y="500"/>
                  <a:pt x="3046" y="501"/>
                  <a:pt x="3044" y="502"/>
                </a:cubicBezTo>
                <a:cubicBezTo>
                  <a:pt x="3042" y="503"/>
                  <a:pt x="3040" y="503"/>
                  <a:pt x="3038" y="503"/>
                </a:cubicBezTo>
                <a:cubicBezTo>
                  <a:pt x="3038" y="503"/>
                  <a:pt x="3038" y="503"/>
                  <a:pt x="3038" y="513"/>
                </a:cubicBezTo>
                <a:cubicBezTo>
                  <a:pt x="3041" y="513"/>
                  <a:pt x="3044" y="512"/>
                  <a:pt x="3046" y="511"/>
                </a:cubicBezTo>
                <a:cubicBezTo>
                  <a:pt x="3049" y="510"/>
                  <a:pt x="3051" y="508"/>
                  <a:pt x="3054" y="507"/>
                </a:cubicBezTo>
                <a:cubicBezTo>
                  <a:pt x="3054" y="507"/>
                  <a:pt x="3054" y="507"/>
                  <a:pt x="3054" y="566"/>
                </a:cubicBezTo>
                <a:cubicBezTo>
                  <a:pt x="3054" y="566"/>
                  <a:pt x="3054" y="566"/>
                  <a:pt x="3065" y="566"/>
                </a:cubicBezTo>
                <a:cubicBezTo>
                  <a:pt x="3065" y="566"/>
                  <a:pt x="3065" y="566"/>
                  <a:pt x="3065" y="492"/>
                </a:cubicBezTo>
                <a:close/>
                <a:moveTo>
                  <a:pt x="3111" y="492"/>
                </a:moveTo>
                <a:cubicBezTo>
                  <a:pt x="3111" y="492"/>
                  <a:pt x="3111" y="492"/>
                  <a:pt x="3111" y="492"/>
                </a:cubicBezTo>
                <a:cubicBezTo>
                  <a:pt x="3107" y="492"/>
                  <a:pt x="3107" y="492"/>
                  <a:pt x="3107" y="492"/>
                </a:cubicBezTo>
                <a:cubicBezTo>
                  <a:pt x="3105" y="494"/>
                  <a:pt x="3103" y="495"/>
                  <a:pt x="3101" y="496"/>
                </a:cubicBezTo>
                <a:cubicBezTo>
                  <a:pt x="3100" y="497"/>
                  <a:pt x="3098" y="498"/>
                  <a:pt x="3096" y="499"/>
                </a:cubicBezTo>
                <a:cubicBezTo>
                  <a:pt x="3094" y="500"/>
                  <a:pt x="3092" y="500"/>
                  <a:pt x="3090" y="501"/>
                </a:cubicBezTo>
                <a:cubicBezTo>
                  <a:pt x="3089" y="502"/>
                  <a:pt x="3087" y="503"/>
                  <a:pt x="3085" y="503"/>
                </a:cubicBezTo>
                <a:cubicBezTo>
                  <a:pt x="3085" y="503"/>
                  <a:pt x="3085" y="503"/>
                  <a:pt x="3085" y="513"/>
                </a:cubicBezTo>
                <a:cubicBezTo>
                  <a:pt x="3088" y="513"/>
                  <a:pt x="3091" y="511"/>
                  <a:pt x="3093" y="511"/>
                </a:cubicBezTo>
                <a:cubicBezTo>
                  <a:pt x="3095" y="510"/>
                  <a:pt x="3098" y="508"/>
                  <a:pt x="3100" y="507"/>
                </a:cubicBezTo>
                <a:cubicBezTo>
                  <a:pt x="3100" y="507"/>
                  <a:pt x="3100" y="507"/>
                  <a:pt x="3100" y="566"/>
                </a:cubicBezTo>
                <a:cubicBezTo>
                  <a:pt x="3100" y="566"/>
                  <a:pt x="3100" y="566"/>
                  <a:pt x="3111" y="566"/>
                </a:cubicBezTo>
                <a:cubicBezTo>
                  <a:pt x="3111" y="566"/>
                  <a:pt x="3111" y="566"/>
                  <a:pt x="3111" y="492"/>
                </a:cubicBezTo>
                <a:close/>
                <a:moveTo>
                  <a:pt x="2920" y="467"/>
                </a:moveTo>
                <a:cubicBezTo>
                  <a:pt x="2913" y="467"/>
                  <a:pt x="2906" y="464"/>
                  <a:pt x="2902" y="459"/>
                </a:cubicBezTo>
                <a:cubicBezTo>
                  <a:pt x="2898" y="452"/>
                  <a:pt x="2896" y="443"/>
                  <a:pt x="2896" y="431"/>
                </a:cubicBezTo>
                <a:cubicBezTo>
                  <a:pt x="2896" y="417"/>
                  <a:pt x="2898" y="408"/>
                  <a:pt x="2903" y="401"/>
                </a:cubicBezTo>
                <a:cubicBezTo>
                  <a:pt x="2907" y="395"/>
                  <a:pt x="2914" y="391"/>
                  <a:pt x="2922" y="391"/>
                </a:cubicBezTo>
                <a:cubicBezTo>
                  <a:pt x="2939" y="391"/>
                  <a:pt x="2947" y="404"/>
                  <a:pt x="2947" y="429"/>
                </a:cubicBezTo>
                <a:cubicBezTo>
                  <a:pt x="2947" y="442"/>
                  <a:pt x="2944" y="451"/>
                  <a:pt x="2939" y="458"/>
                </a:cubicBezTo>
                <a:cubicBezTo>
                  <a:pt x="2935" y="464"/>
                  <a:pt x="2928" y="467"/>
                  <a:pt x="2920" y="467"/>
                </a:cubicBezTo>
                <a:close/>
                <a:moveTo>
                  <a:pt x="2922" y="401"/>
                </a:moveTo>
                <a:cubicBezTo>
                  <a:pt x="2912" y="401"/>
                  <a:pt x="2908" y="411"/>
                  <a:pt x="2908" y="431"/>
                </a:cubicBezTo>
                <a:cubicBezTo>
                  <a:pt x="2908" y="449"/>
                  <a:pt x="2912" y="458"/>
                  <a:pt x="2921" y="458"/>
                </a:cubicBezTo>
                <a:cubicBezTo>
                  <a:pt x="2930" y="458"/>
                  <a:pt x="2934" y="449"/>
                  <a:pt x="2934" y="430"/>
                </a:cubicBezTo>
                <a:cubicBezTo>
                  <a:pt x="2934" y="410"/>
                  <a:pt x="2930" y="401"/>
                  <a:pt x="2922" y="401"/>
                </a:cubicBezTo>
                <a:close/>
                <a:moveTo>
                  <a:pt x="2994" y="394"/>
                </a:moveTo>
                <a:cubicBezTo>
                  <a:pt x="2994" y="394"/>
                  <a:pt x="2994" y="394"/>
                  <a:pt x="2994" y="394"/>
                </a:cubicBezTo>
                <a:cubicBezTo>
                  <a:pt x="2989" y="394"/>
                  <a:pt x="2989" y="394"/>
                  <a:pt x="2989" y="394"/>
                </a:cubicBezTo>
                <a:cubicBezTo>
                  <a:pt x="2987" y="395"/>
                  <a:pt x="2985" y="397"/>
                  <a:pt x="2983" y="398"/>
                </a:cubicBezTo>
                <a:cubicBezTo>
                  <a:pt x="2982" y="399"/>
                  <a:pt x="2980" y="400"/>
                  <a:pt x="2978" y="401"/>
                </a:cubicBezTo>
                <a:cubicBezTo>
                  <a:pt x="2976" y="401"/>
                  <a:pt x="2974" y="402"/>
                  <a:pt x="2973" y="403"/>
                </a:cubicBezTo>
                <a:cubicBezTo>
                  <a:pt x="2971" y="403"/>
                  <a:pt x="2969" y="404"/>
                  <a:pt x="2967" y="405"/>
                </a:cubicBezTo>
                <a:cubicBezTo>
                  <a:pt x="2967" y="405"/>
                  <a:pt x="2967" y="405"/>
                  <a:pt x="2967" y="415"/>
                </a:cubicBezTo>
                <a:cubicBezTo>
                  <a:pt x="2970" y="414"/>
                  <a:pt x="2973" y="413"/>
                  <a:pt x="2975" y="412"/>
                </a:cubicBezTo>
                <a:cubicBezTo>
                  <a:pt x="2978" y="411"/>
                  <a:pt x="2980" y="410"/>
                  <a:pt x="2982" y="409"/>
                </a:cubicBezTo>
                <a:cubicBezTo>
                  <a:pt x="2982" y="409"/>
                  <a:pt x="2982" y="409"/>
                  <a:pt x="2982" y="467"/>
                </a:cubicBezTo>
                <a:cubicBezTo>
                  <a:pt x="2982" y="467"/>
                  <a:pt x="2982" y="467"/>
                  <a:pt x="2994" y="467"/>
                </a:cubicBezTo>
                <a:cubicBezTo>
                  <a:pt x="2994" y="467"/>
                  <a:pt x="2994" y="467"/>
                  <a:pt x="2994" y="394"/>
                </a:cubicBezTo>
                <a:close/>
                <a:moveTo>
                  <a:pt x="3041" y="394"/>
                </a:moveTo>
                <a:cubicBezTo>
                  <a:pt x="3041" y="394"/>
                  <a:pt x="3041" y="394"/>
                  <a:pt x="3041" y="394"/>
                </a:cubicBezTo>
                <a:cubicBezTo>
                  <a:pt x="3036" y="394"/>
                  <a:pt x="3036" y="394"/>
                  <a:pt x="3036" y="394"/>
                </a:cubicBezTo>
                <a:cubicBezTo>
                  <a:pt x="3034" y="395"/>
                  <a:pt x="3033" y="397"/>
                  <a:pt x="3030" y="398"/>
                </a:cubicBezTo>
                <a:cubicBezTo>
                  <a:pt x="3029" y="399"/>
                  <a:pt x="3027" y="400"/>
                  <a:pt x="3025" y="401"/>
                </a:cubicBezTo>
                <a:cubicBezTo>
                  <a:pt x="3024" y="402"/>
                  <a:pt x="3022" y="403"/>
                  <a:pt x="3020" y="403"/>
                </a:cubicBezTo>
                <a:cubicBezTo>
                  <a:pt x="3018" y="404"/>
                  <a:pt x="3017" y="405"/>
                  <a:pt x="3015" y="405"/>
                </a:cubicBezTo>
                <a:cubicBezTo>
                  <a:pt x="3015" y="405"/>
                  <a:pt x="3015" y="405"/>
                  <a:pt x="3015" y="415"/>
                </a:cubicBezTo>
                <a:cubicBezTo>
                  <a:pt x="3018" y="414"/>
                  <a:pt x="3020" y="414"/>
                  <a:pt x="3023" y="412"/>
                </a:cubicBezTo>
                <a:cubicBezTo>
                  <a:pt x="3025" y="411"/>
                  <a:pt x="3028" y="410"/>
                  <a:pt x="3030" y="409"/>
                </a:cubicBezTo>
                <a:cubicBezTo>
                  <a:pt x="3030" y="409"/>
                  <a:pt x="3030" y="409"/>
                  <a:pt x="3030" y="467"/>
                </a:cubicBezTo>
                <a:cubicBezTo>
                  <a:pt x="3030" y="467"/>
                  <a:pt x="3030" y="467"/>
                  <a:pt x="3041" y="467"/>
                </a:cubicBezTo>
                <a:cubicBezTo>
                  <a:pt x="3041" y="467"/>
                  <a:pt x="3041" y="467"/>
                  <a:pt x="3041" y="394"/>
                </a:cubicBezTo>
                <a:close/>
                <a:moveTo>
                  <a:pt x="3088" y="394"/>
                </a:moveTo>
                <a:cubicBezTo>
                  <a:pt x="3088" y="394"/>
                  <a:pt x="3088" y="394"/>
                  <a:pt x="3088" y="394"/>
                </a:cubicBezTo>
                <a:cubicBezTo>
                  <a:pt x="3083" y="394"/>
                  <a:pt x="3083" y="394"/>
                  <a:pt x="3083" y="394"/>
                </a:cubicBezTo>
                <a:cubicBezTo>
                  <a:pt x="3081" y="395"/>
                  <a:pt x="3080" y="397"/>
                  <a:pt x="3078" y="398"/>
                </a:cubicBezTo>
                <a:cubicBezTo>
                  <a:pt x="3076" y="399"/>
                  <a:pt x="3074" y="400"/>
                  <a:pt x="3073" y="401"/>
                </a:cubicBezTo>
                <a:cubicBezTo>
                  <a:pt x="3070" y="402"/>
                  <a:pt x="3069" y="403"/>
                  <a:pt x="3067" y="403"/>
                </a:cubicBezTo>
                <a:cubicBezTo>
                  <a:pt x="3065" y="404"/>
                  <a:pt x="3063" y="405"/>
                  <a:pt x="3062" y="405"/>
                </a:cubicBezTo>
                <a:cubicBezTo>
                  <a:pt x="3062" y="405"/>
                  <a:pt x="3062" y="405"/>
                  <a:pt x="3062" y="415"/>
                </a:cubicBezTo>
                <a:cubicBezTo>
                  <a:pt x="3065" y="414"/>
                  <a:pt x="3068" y="414"/>
                  <a:pt x="3070" y="412"/>
                </a:cubicBezTo>
                <a:cubicBezTo>
                  <a:pt x="3072" y="411"/>
                  <a:pt x="3075" y="410"/>
                  <a:pt x="3076" y="409"/>
                </a:cubicBezTo>
                <a:cubicBezTo>
                  <a:pt x="3076" y="409"/>
                  <a:pt x="3076" y="409"/>
                  <a:pt x="3076" y="467"/>
                </a:cubicBezTo>
                <a:cubicBezTo>
                  <a:pt x="3076" y="467"/>
                  <a:pt x="3076" y="467"/>
                  <a:pt x="3088" y="467"/>
                </a:cubicBezTo>
                <a:cubicBezTo>
                  <a:pt x="3088" y="467"/>
                  <a:pt x="3088" y="467"/>
                  <a:pt x="3088" y="394"/>
                </a:cubicBezTo>
                <a:close/>
                <a:moveTo>
                  <a:pt x="3135" y="394"/>
                </a:moveTo>
                <a:cubicBezTo>
                  <a:pt x="3135" y="394"/>
                  <a:pt x="3135" y="394"/>
                  <a:pt x="3135" y="394"/>
                </a:cubicBezTo>
                <a:cubicBezTo>
                  <a:pt x="3130" y="394"/>
                  <a:pt x="3130" y="394"/>
                  <a:pt x="3130" y="394"/>
                </a:cubicBezTo>
                <a:cubicBezTo>
                  <a:pt x="3128" y="395"/>
                  <a:pt x="3126" y="397"/>
                  <a:pt x="3124" y="398"/>
                </a:cubicBezTo>
                <a:cubicBezTo>
                  <a:pt x="3123" y="399"/>
                  <a:pt x="3121" y="400"/>
                  <a:pt x="3119" y="401"/>
                </a:cubicBezTo>
                <a:cubicBezTo>
                  <a:pt x="3118" y="402"/>
                  <a:pt x="3116" y="403"/>
                  <a:pt x="3114" y="403"/>
                </a:cubicBezTo>
                <a:cubicBezTo>
                  <a:pt x="3112" y="404"/>
                  <a:pt x="3111" y="405"/>
                  <a:pt x="3108" y="405"/>
                </a:cubicBezTo>
                <a:cubicBezTo>
                  <a:pt x="3108" y="405"/>
                  <a:pt x="3108" y="405"/>
                  <a:pt x="3108" y="415"/>
                </a:cubicBezTo>
                <a:cubicBezTo>
                  <a:pt x="3111" y="414"/>
                  <a:pt x="3114" y="414"/>
                  <a:pt x="3116" y="412"/>
                </a:cubicBezTo>
                <a:cubicBezTo>
                  <a:pt x="3119" y="411"/>
                  <a:pt x="3121" y="410"/>
                  <a:pt x="3124" y="409"/>
                </a:cubicBezTo>
                <a:cubicBezTo>
                  <a:pt x="3124" y="409"/>
                  <a:pt x="3124" y="409"/>
                  <a:pt x="3124" y="467"/>
                </a:cubicBezTo>
                <a:cubicBezTo>
                  <a:pt x="3124" y="467"/>
                  <a:pt x="3124" y="467"/>
                  <a:pt x="3135" y="467"/>
                </a:cubicBezTo>
                <a:cubicBezTo>
                  <a:pt x="3135" y="467"/>
                  <a:pt x="3135" y="467"/>
                  <a:pt x="3135" y="394"/>
                </a:cubicBezTo>
                <a:close/>
                <a:moveTo>
                  <a:pt x="3259" y="394"/>
                </a:moveTo>
                <a:cubicBezTo>
                  <a:pt x="3259" y="394"/>
                  <a:pt x="3259" y="394"/>
                  <a:pt x="3259" y="394"/>
                </a:cubicBezTo>
                <a:cubicBezTo>
                  <a:pt x="3253" y="394"/>
                  <a:pt x="3253" y="394"/>
                  <a:pt x="3253" y="394"/>
                </a:cubicBezTo>
                <a:cubicBezTo>
                  <a:pt x="3251" y="395"/>
                  <a:pt x="3250" y="397"/>
                  <a:pt x="3247" y="398"/>
                </a:cubicBezTo>
                <a:cubicBezTo>
                  <a:pt x="3246" y="399"/>
                  <a:pt x="3245" y="400"/>
                  <a:pt x="3242" y="401"/>
                </a:cubicBezTo>
                <a:cubicBezTo>
                  <a:pt x="3241" y="402"/>
                  <a:pt x="3239" y="403"/>
                  <a:pt x="3237" y="403"/>
                </a:cubicBezTo>
                <a:cubicBezTo>
                  <a:pt x="3235" y="404"/>
                  <a:pt x="3233" y="405"/>
                  <a:pt x="3231" y="405"/>
                </a:cubicBezTo>
                <a:cubicBezTo>
                  <a:pt x="3231" y="405"/>
                  <a:pt x="3231" y="405"/>
                  <a:pt x="3231" y="415"/>
                </a:cubicBezTo>
                <a:cubicBezTo>
                  <a:pt x="3234" y="414"/>
                  <a:pt x="3237" y="414"/>
                  <a:pt x="3240" y="412"/>
                </a:cubicBezTo>
                <a:cubicBezTo>
                  <a:pt x="3242" y="411"/>
                  <a:pt x="3245" y="410"/>
                  <a:pt x="3247" y="409"/>
                </a:cubicBezTo>
                <a:cubicBezTo>
                  <a:pt x="3247" y="409"/>
                  <a:pt x="3247" y="409"/>
                  <a:pt x="3247" y="467"/>
                </a:cubicBezTo>
                <a:cubicBezTo>
                  <a:pt x="3247" y="467"/>
                  <a:pt x="3247" y="467"/>
                  <a:pt x="3259" y="467"/>
                </a:cubicBezTo>
                <a:cubicBezTo>
                  <a:pt x="3259" y="467"/>
                  <a:pt x="3259" y="467"/>
                  <a:pt x="3259" y="394"/>
                </a:cubicBezTo>
                <a:close/>
                <a:moveTo>
                  <a:pt x="3306" y="394"/>
                </a:moveTo>
                <a:cubicBezTo>
                  <a:pt x="3306" y="394"/>
                  <a:pt x="3306" y="394"/>
                  <a:pt x="3306" y="394"/>
                </a:cubicBezTo>
                <a:cubicBezTo>
                  <a:pt x="3301" y="394"/>
                  <a:pt x="3301" y="394"/>
                  <a:pt x="3301" y="394"/>
                </a:cubicBezTo>
                <a:cubicBezTo>
                  <a:pt x="3299" y="395"/>
                  <a:pt x="3297" y="397"/>
                  <a:pt x="3295" y="398"/>
                </a:cubicBezTo>
                <a:cubicBezTo>
                  <a:pt x="3294" y="399"/>
                  <a:pt x="3292" y="400"/>
                  <a:pt x="3290" y="401"/>
                </a:cubicBezTo>
                <a:cubicBezTo>
                  <a:pt x="3289" y="402"/>
                  <a:pt x="3286" y="403"/>
                  <a:pt x="3285" y="403"/>
                </a:cubicBezTo>
                <a:cubicBezTo>
                  <a:pt x="3283" y="404"/>
                  <a:pt x="3281" y="405"/>
                  <a:pt x="3279" y="405"/>
                </a:cubicBezTo>
                <a:cubicBezTo>
                  <a:pt x="3279" y="405"/>
                  <a:pt x="3279" y="405"/>
                  <a:pt x="3279" y="415"/>
                </a:cubicBezTo>
                <a:cubicBezTo>
                  <a:pt x="3282" y="414"/>
                  <a:pt x="3285" y="414"/>
                  <a:pt x="3287" y="412"/>
                </a:cubicBezTo>
                <a:cubicBezTo>
                  <a:pt x="3290" y="411"/>
                  <a:pt x="3292" y="410"/>
                  <a:pt x="3294" y="409"/>
                </a:cubicBezTo>
                <a:cubicBezTo>
                  <a:pt x="3294" y="409"/>
                  <a:pt x="3294" y="409"/>
                  <a:pt x="3294" y="467"/>
                </a:cubicBezTo>
                <a:cubicBezTo>
                  <a:pt x="3294" y="467"/>
                  <a:pt x="3294" y="467"/>
                  <a:pt x="3306" y="467"/>
                </a:cubicBezTo>
                <a:cubicBezTo>
                  <a:pt x="3306" y="467"/>
                  <a:pt x="3306" y="467"/>
                  <a:pt x="3306" y="394"/>
                </a:cubicBezTo>
                <a:close/>
                <a:moveTo>
                  <a:pt x="3354" y="394"/>
                </a:moveTo>
                <a:cubicBezTo>
                  <a:pt x="3354" y="394"/>
                  <a:pt x="3354" y="394"/>
                  <a:pt x="3354" y="394"/>
                </a:cubicBezTo>
                <a:cubicBezTo>
                  <a:pt x="3349" y="394"/>
                  <a:pt x="3349" y="394"/>
                  <a:pt x="3349" y="394"/>
                </a:cubicBezTo>
                <a:cubicBezTo>
                  <a:pt x="3347" y="395"/>
                  <a:pt x="3345" y="397"/>
                  <a:pt x="3343" y="398"/>
                </a:cubicBezTo>
                <a:cubicBezTo>
                  <a:pt x="3341" y="399"/>
                  <a:pt x="3340" y="400"/>
                  <a:pt x="3338" y="401"/>
                </a:cubicBezTo>
                <a:cubicBezTo>
                  <a:pt x="3336" y="402"/>
                  <a:pt x="3334" y="403"/>
                  <a:pt x="3333" y="403"/>
                </a:cubicBezTo>
                <a:cubicBezTo>
                  <a:pt x="3330" y="404"/>
                  <a:pt x="3329" y="405"/>
                  <a:pt x="3327" y="405"/>
                </a:cubicBezTo>
                <a:cubicBezTo>
                  <a:pt x="3327" y="405"/>
                  <a:pt x="3327" y="405"/>
                  <a:pt x="3327" y="415"/>
                </a:cubicBezTo>
                <a:cubicBezTo>
                  <a:pt x="3330" y="414"/>
                  <a:pt x="3333" y="414"/>
                  <a:pt x="3335" y="412"/>
                </a:cubicBezTo>
                <a:cubicBezTo>
                  <a:pt x="3338" y="411"/>
                  <a:pt x="3340" y="410"/>
                  <a:pt x="3342" y="409"/>
                </a:cubicBezTo>
                <a:cubicBezTo>
                  <a:pt x="3342" y="409"/>
                  <a:pt x="3342" y="409"/>
                  <a:pt x="3342" y="467"/>
                </a:cubicBezTo>
                <a:cubicBezTo>
                  <a:pt x="3342" y="467"/>
                  <a:pt x="3342" y="467"/>
                  <a:pt x="3354" y="467"/>
                </a:cubicBezTo>
                <a:cubicBezTo>
                  <a:pt x="3354" y="467"/>
                  <a:pt x="3354" y="467"/>
                  <a:pt x="3354" y="394"/>
                </a:cubicBezTo>
                <a:close/>
                <a:moveTo>
                  <a:pt x="3400" y="394"/>
                </a:moveTo>
                <a:cubicBezTo>
                  <a:pt x="3400" y="394"/>
                  <a:pt x="3400" y="394"/>
                  <a:pt x="3400" y="394"/>
                </a:cubicBezTo>
                <a:cubicBezTo>
                  <a:pt x="3396" y="394"/>
                  <a:pt x="3396" y="394"/>
                  <a:pt x="3396" y="394"/>
                </a:cubicBezTo>
                <a:cubicBezTo>
                  <a:pt x="3394" y="395"/>
                  <a:pt x="3392" y="397"/>
                  <a:pt x="3390" y="398"/>
                </a:cubicBezTo>
                <a:cubicBezTo>
                  <a:pt x="3389" y="399"/>
                  <a:pt x="3386" y="400"/>
                  <a:pt x="3385" y="401"/>
                </a:cubicBezTo>
                <a:cubicBezTo>
                  <a:pt x="3383" y="401"/>
                  <a:pt x="3381" y="402"/>
                  <a:pt x="3379" y="403"/>
                </a:cubicBezTo>
                <a:cubicBezTo>
                  <a:pt x="3378" y="403"/>
                  <a:pt x="3376" y="404"/>
                  <a:pt x="3374" y="405"/>
                </a:cubicBezTo>
                <a:cubicBezTo>
                  <a:pt x="3374" y="405"/>
                  <a:pt x="3374" y="405"/>
                  <a:pt x="3374" y="415"/>
                </a:cubicBezTo>
                <a:cubicBezTo>
                  <a:pt x="3377" y="414"/>
                  <a:pt x="3380" y="413"/>
                  <a:pt x="3382" y="412"/>
                </a:cubicBezTo>
                <a:cubicBezTo>
                  <a:pt x="3384" y="411"/>
                  <a:pt x="3387" y="410"/>
                  <a:pt x="3389" y="409"/>
                </a:cubicBezTo>
                <a:cubicBezTo>
                  <a:pt x="3389" y="409"/>
                  <a:pt x="3389" y="409"/>
                  <a:pt x="3389" y="467"/>
                </a:cubicBezTo>
                <a:cubicBezTo>
                  <a:pt x="3389" y="467"/>
                  <a:pt x="3389" y="467"/>
                  <a:pt x="3400" y="467"/>
                </a:cubicBezTo>
                <a:cubicBezTo>
                  <a:pt x="3400" y="467"/>
                  <a:pt x="3400" y="467"/>
                  <a:pt x="3400" y="394"/>
                </a:cubicBezTo>
                <a:close/>
                <a:moveTo>
                  <a:pt x="3156" y="426"/>
                </a:moveTo>
                <a:cubicBezTo>
                  <a:pt x="3156" y="426"/>
                  <a:pt x="3156" y="426"/>
                  <a:pt x="3156" y="426"/>
                </a:cubicBezTo>
                <a:cubicBezTo>
                  <a:pt x="3156" y="435"/>
                  <a:pt x="3156" y="435"/>
                  <a:pt x="3156" y="435"/>
                </a:cubicBezTo>
                <a:cubicBezTo>
                  <a:pt x="3162" y="435"/>
                  <a:pt x="3163" y="438"/>
                  <a:pt x="3163" y="440"/>
                </a:cubicBezTo>
                <a:cubicBezTo>
                  <a:pt x="3163" y="443"/>
                  <a:pt x="3162" y="445"/>
                  <a:pt x="3162" y="448"/>
                </a:cubicBezTo>
                <a:cubicBezTo>
                  <a:pt x="3162" y="450"/>
                  <a:pt x="3162" y="452"/>
                  <a:pt x="3162" y="455"/>
                </a:cubicBezTo>
                <a:cubicBezTo>
                  <a:pt x="3162" y="464"/>
                  <a:pt x="3168" y="467"/>
                  <a:pt x="3176" y="467"/>
                </a:cubicBezTo>
                <a:cubicBezTo>
                  <a:pt x="3176" y="467"/>
                  <a:pt x="3176" y="467"/>
                  <a:pt x="3180" y="467"/>
                </a:cubicBezTo>
                <a:cubicBezTo>
                  <a:pt x="3180" y="467"/>
                  <a:pt x="3180" y="467"/>
                  <a:pt x="3180" y="458"/>
                </a:cubicBezTo>
                <a:cubicBezTo>
                  <a:pt x="3180" y="458"/>
                  <a:pt x="3180" y="458"/>
                  <a:pt x="3178" y="458"/>
                </a:cubicBezTo>
                <a:cubicBezTo>
                  <a:pt x="3175" y="458"/>
                  <a:pt x="3174" y="456"/>
                  <a:pt x="3174" y="452"/>
                </a:cubicBezTo>
                <a:cubicBezTo>
                  <a:pt x="3174" y="451"/>
                  <a:pt x="3174" y="449"/>
                  <a:pt x="3174" y="448"/>
                </a:cubicBezTo>
                <a:cubicBezTo>
                  <a:pt x="3174" y="446"/>
                  <a:pt x="3174" y="444"/>
                  <a:pt x="3174" y="442"/>
                </a:cubicBezTo>
                <a:cubicBezTo>
                  <a:pt x="3174" y="434"/>
                  <a:pt x="3171" y="432"/>
                  <a:pt x="3166" y="430"/>
                </a:cubicBezTo>
                <a:cubicBezTo>
                  <a:pt x="3166" y="430"/>
                  <a:pt x="3166" y="430"/>
                  <a:pt x="3166" y="430"/>
                </a:cubicBezTo>
                <a:cubicBezTo>
                  <a:pt x="3171" y="429"/>
                  <a:pt x="3174" y="427"/>
                  <a:pt x="3174" y="419"/>
                </a:cubicBezTo>
                <a:cubicBezTo>
                  <a:pt x="3174" y="417"/>
                  <a:pt x="3174" y="415"/>
                  <a:pt x="3174" y="413"/>
                </a:cubicBezTo>
                <a:cubicBezTo>
                  <a:pt x="3174" y="411"/>
                  <a:pt x="3174" y="409"/>
                  <a:pt x="3174" y="408"/>
                </a:cubicBezTo>
                <a:cubicBezTo>
                  <a:pt x="3174" y="405"/>
                  <a:pt x="3175" y="402"/>
                  <a:pt x="3178" y="402"/>
                </a:cubicBezTo>
                <a:cubicBezTo>
                  <a:pt x="3178" y="402"/>
                  <a:pt x="3178" y="402"/>
                  <a:pt x="3180" y="402"/>
                </a:cubicBezTo>
                <a:cubicBezTo>
                  <a:pt x="3180" y="402"/>
                  <a:pt x="3180" y="402"/>
                  <a:pt x="3180" y="393"/>
                </a:cubicBezTo>
                <a:cubicBezTo>
                  <a:pt x="3180" y="393"/>
                  <a:pt x="3180" y="393"/>
                  <a:pt x="3176" y="393"/>
                </a:cubicBezTo>
                <a:cubicBezTo>
                  <a:pt x="3167" y="393"/>
                  <a:pt x="3162" y="397"/>
                  <a:pt x="3162" y="406"/>
                </a:cubicBezTo>
                <a:cubicBezTo>
                  <a:pt x="3162" y="408"/>
                  <a:pt x="3162" y="411"/>
                  <a:pt x="3162" y="413"/>
                </a:cubicBezTo>
                <a:cubicBezTo>
                  <a:pt x="3162" y="415"/>
                  <a:pt x="3163" y="418"/>
                  <a:pt x="3163" y="420"/>
                </a:cubicBezTo>
                <a:cubicBezTo>
                  <a:pt x="3163" y="423"/>
                  <a:pt x="3162" y="426"/>
                  <a:pt x="3156" y="426"/>
                </a:cubicBezTo>
                <a:close/>
                <a:moveTo>
                  <a:pt x="3211" y="435"/>
                </a:moveTo>
                <a:cubicBezTo>
                  <a:pt x="3211" y="435"/>
                  <a:pt x="3211" y="435"/>
                  <a:pt x="3211" y="435"/>
                </a:cubicBezTo>
                <a:cubicBezTo>
                  <a:pt x="3211" y="426"/>
                  <a:pt x="3211" y="426"/>
                  <a:pt x="3211" y="426"/>
                </a:cubicBezTo>
                <a:cubicBezTo>
                  <a:pt x="3205" y="426"/>
                  <a:pt x="3204" y="423"/>
                  <a:pt x="3204" y="420"/>
                </a:cubicBezTo>
                <a:cubicBezTo>
                  <a:pt x="3204" y="418"/>
                  <a:pt x="3204" y="415"/>
                  <a:pt x="3205" y="413"/>
                </a:cubicBezTo>
                <a:cubicBezTo>
                  <a:pt x="3205" y="411"/>
                  <a:pt x="3205" y="408"/>
                  <a:pt x="3205" y="406"/>
                </a:cubicBezTo>
                <a:cubicBezTo>
                  <a:pt x="3205" y="397"/>
                  <a:pt x="3200" y="393"/>
                  <a:pt x="3190" y="393"/>
                </a:cubicBezTo>
                <a:cubicBezTo>
                  <a:pt x="3190" y="393"/>
                  <a:pt x="3190" y="393"/>
                  <a:pt x="3187" y="393"/>
                </a:cubicBezTo>
                <a:cubicBezTo>
                  <a:pt x="3187" y="393"/>
                  <a:pt x="3187" y="393"/>
                  <a:pt x="3187" y="402"/>
                </a:cubicBezTo>
                <a:cubicBezTo>
                  <a:pt x="3187" y="402"/>
                  <a:pt x="3187" y="402"/>
                  <a:pt x="3188" y="402"/>
                </a:cubicBezTo>
                <a:cubicBezTo>
                  <a:pt x="3192" y="402"/>
                  <a:pt x="3193" y="405"/>
                  <a:pt x="3193" y="408"/>
                </a:cubicBezTo>
                <a:cubicBezTo>
                  <a:pt x="3193" y="409"/>
                  <a:pt x="3193" y="411"/>
                  <a:pt x="3193" y="413"/>
                </a:cubicBezTo>
                <a:cubicBezTo>
                  <a:pt x="3193" y="415"/>
                  <a:pt x="3193" y="417"/>
                  <a:pt x="3193" y="419"/>
                </a:cubicBezTo>
                <a:cubicBezTo>
                  <a:pt x="3193" y="427"/>
                  <a:pt x="3195" y="429"/>
                  <a:pt x="3201" y="430"/>
                </a:cubicBezTo>
                <a:cubicBezTo>
                  <a:pt x="3201" y="430"/>
                  <a:pt x="3201" y="430"/>
                  <a:pt x="3201" y="430"/>
                </a:cubicBezTo>
                <a:cubicBezTo>
                  <a:pt x="3195" y="432"/>
                  <a:pt x="3193" y="434"/>
                  <a:pt x="3193" y="442"/>
                </a:cubicBezTo>
                <a:cubicBezTo>
                  <a:pt x="3193" y="444"/>
                  <a:pt x="3193" y="446"/>
                  <a:pt x="3193" y="448"/>
                </a:cubicBezTo>
                <a:cubicBezTo>
                  <a:pt x="3193" y="449"/>
                  <a:pt x="3193" y="451"/>
                  <a:pt x="3193" y="452"/>
                </a:cubicBezTo>
                <a:cubicBezTo>
                  <a:pt x="3193" y="456"/>
                  <a:pt x="3192" y="458"/>
                  <a:pt x="3188" y="458"/>
                </a:cubicBezTo>
                <a:cubicBezTo>
                  <a:pt x="3188" y="458"/>
                  <a:pt x="3188" y="458"/>
                  <a:pt x="3187" y="458"/>
                </a:cubicBezTo>
                <a:cubicBezTo>
                  <a:pt x="3187" y="458"/>
                  <a:pt x="3187" y="458"/>
                  <a:pt x="3187" y="467"/>
                </a:cubicBezTo>
                <a:cubicBezTo>
                  <a:pt x="3187" y="467"/>
                  <a:pt x="3187" y="467"/>
                  <a:pt x="3190" y="467"/>
                </a:cubicBezTo>
                <a:cubicBezTo>
                  <a:pt x="3199" y="467"/>
                  <a:pt x="3205" y="464"/>
                  <a:pt x="3205" y="455"/>
                </a:cubicBezTo>
                <a:cubicBezTo>
                  <a:pt x="3205" y="452"/>
                  <a:pt x="3205" y="450"/>
                  <a:pt x="3205" y="448"/>
                </a:cubicBezTo>
                <a:cubicBezTo>
                  <a:pt x="3204" y="445"/>
                  <a:pt x="3204" y="443"/>
                  <a:pt x="3204" y="440"/>
                </a:cubicBezTo>
                <a:cubicBezTo>
                  <a:pt x="3204" y="438"/>
                  <a:pt x="3205" y="435"/>
                  <a:pt x="3211" y="435"/>
                </a:cubicBezTo>
                <a:close/>
                <a:moveTo>
                  <a:pt x="3538" y="426"/>
                </a:moveTo>
                <a:cubicBezTo>
                  <a:pt x="3538" y="426"/>
                  <a:pt x="3538" y="426"/>
                  <a:pt x="3538" y="426"/>
                </a:cubicBezTo>
                <a:cubicBezTo>
                  <a:pt x="3538" y="435"/>
                  <a:pt x="3538" y="435"/>
                  <a:pt x="3538" y="435"/>
                </a:cubicBezTo>
                <a:cubicBezTo>
                  <a:pt x="3544" y="435"/>
                  <a:pt x="3545" y="438"/>
                  <a:pt x="3545" y="440"/>
                </a:cubicBezTo>
                <a:cubicBezTo>
                  <a:pt x="3545" y="443"/>
                  <a:pt x="3545" y="445"/>
                  <a:pt x="3545" y="448"/>
                </a:cubicBezTo>
                <a:cubicBezTo>
                  <a:pt x="3544" y="450"/>
                  <a:pt x="3544" y="452"/>
                  <a:pt x="3544" y="455"/>
                </a:cubicBezTo>
                <a:cubicBezTo>
                  <a:pt x="3544" y="464"/>
                  <a:pt x="3550" y="467"/>
                  <a:pt x="3558" y="467"/>
                </a:cubicBezTo>
                <a:cubicBezTo>
                  <a:pt x="3558" y="467"/>
                  <a:pt x="3558" y="467"/>
                  <a:pt x="3562" y="467"/>
                </a:cubicBezTo>
                <a:cubicBezTo>
                  <a:pt x="3562" y="467"/>
                  <a:pt x="3562" y="467"/>
                  <a:pt x="3562" y="458"/>
                </a:cubicBezTo>
                <a:cubicBezTo>
                  <a:pt x="3562" y="458"/>
                  <a:pt x="3562" y="458"/>
                  <a:pt x="3560" y="458"/>
                </a:cubicBezTo>
                <a:cubicBezTo>
                  <a:pt x="3557" y="458"/>
                  <a:pt x="3556" y="456"/>
                  <a:pt x="3556" y="452"/>
                </a:cubicBezTo>
                <a:cubicBezTo>
                  <a:pt x="3556" y="451"/>
                  <a:pt x="3556" y="449"/>
                  <a:pt x="3556" y="448"/>
                </a:cubicBezTo>
                <a:cubicBezTo>
                  <a:pt x="3556" y="446"/>
                  <a:pt x="3556" y="444"/>
                  <a:pt x="3556" y="442"/>
                </a:cubicBezTo>
                <a:cubicBezTo>
                  <a:pt x="3556" y="434"/>
                  <a:pt x="3553" y="432"/>
                  <a:pt x="3548" y="430"/>
                </a:cubicBezTo>
                <a:cubicBezTo>
                  <a:pt x="3548" y="430"/>
                  <a:pt x="3548" y="430"/>
                  <a:pt x="3548" y="430"/>
                </a:cubicBezTo>
                <a:cubicBezTo>
                  <a:pt x="3553" y="429"/>
                  <a:pt x="3556" y="427"/>
                  <a:pt x="3556" y="419"/>
                </a:cubicBezTo>
                <a:cubicBezTo>
                  <a:pt x="3556" y="417"/>
                  <a:pt x="3556" y="415"/>
                  <a:pt x="3556" y="413"/>
                </a:cubicBezTo>
                <a:cubicBezTo>
                  <a:pt x="3556" y="411"/>
                  <a:pt x="3556" y="409"/>
                  <a:pt x="3556" y="408"/>
                </a:cubicBezTo>
                <a:cubicBezTo>
                  <a:pt x="3556" y="405"/>
                  <a:pt x="3557" y="402"/>
                  <a:pt x="3560" y="402"/>
                </a:cubicBezTo>
                <a:cubicBezTo>
                  <a:pt x="3560" y="402"/>
                  <a:pt x="3560" y="402"/>
                  <a:pt x="3562" y="402"/>
                </a:cubicBezTo>
                <a:cubicBezTo>
                  <a:pt x="3562" y="402"/>
                  <a:pt x="3562" y="402"/>
                  <a:pt x="3562" y="393"/>
                </a:cubicBezTo>
                <a:cubicBezTo>
                  <a:pt x="3562" y="393"/>
                  <a:pt x="3562" y="393"/>
                  <a:pt x="3558" y="393"/>
                </a:cubicBezTo>
                <a:cubicBezTo>
                  <a:pt x="3549" y="393"/>
                  <a:pt x="3544" y="397"/>
                  <a:pt x="3544" y="406"/>
                </a:cubicBezTo>
                <a:cubicBezTo>
                  <a:pt x="3544" y="408"/>
                  <a:pt x="3544" y="411"/>
                  <a:pt x="3544" y="413"/>
                </a:cubicBezTo>
                <a:cubicBezTo>
                  <a:pt x="3545" y="415"/>
                  <a:pt x="3545" y="418"/>
                  <a:pt x="3545" y="420"/>
                </a:cubicBezTo>
                <a:cubicBezTo>
                  <a:pt x="3545" y="423"/>
                  <a:pt x="3544" y="426"/>
                  <a:pt x="3538" y="426"/>
                </a:cubicBezTo>
                <a:close/>
                <a:moveTo>
                  <a:pt x="3593" y="435"/>
                </a:moveTo>
                <a:cubicBezTo>
                  <a:pt x="3593" y="435"/>
                  <a:pt x="3593" y="435"/>
                  <a:pt x="3593" y="435"/>
                </a:cubicBezTo>
                <a:cubicBezTo>
                  <a:pt x="3593" y="426"/>
                  <a:pt x="3593" y="426"/>
                  <a:pt x="3593" y="426"/>
                </a:cubicBezTo>
                <a:cubicBezTo>
                  <a:pt x="3587" y="426"/>
                  <a:pt x="3586" y="423"/>
                  <a:pt x="3586" y="420"/>
                </a:cubicBezTo>
                <a:cubicBezTo>
                  <a:pt x="3586" y="418"/>
                  <a:pt x="3586" y="415"/>
                  <a:pt x="3587" y="413"/>
                </a:cubicBezTo>
                <a:cubicBezTo>
                  <a:pt x="3587" y="411"/>
                  <a:pt x="3587" y="408"/>
                  <a:pt x="3587" y="406"/>
                </a:cubicBezTo>
                <a:cubicBezTo>
                  <a:pt x="3587" y="397"/>
                  <a:pt x="3582" y="393"/>
                  <a:pt x="3572" y="393"/>
                </a:cubicBezTo>
                <a:cubicBezTo>
                  <a:pt x="3572" y="393"/>
                  <a:pt x="3572" y="393"/>
                  <a:pt x="3569" y="393"/>
                </a:cubicBezTo>
                <a:cubicBezTo>
                  <a:pt x="3569" y="393"/>
                  <a:pt x="3569" y="393"/>
                  <a:pt x="3569" y="402"/>
                </a:cubicBezTo>
                <a:cubicBezTo>
                  <a:pt x="3569" y="402"/>
                  <a:pt x="3569" y="402"/>
                  <a:pt x="3570" y="402"/>
                </a:cubicBezTo>
                <a:cubicBezTo>
                  <a:pt x="3574" y="402"/>
                  <a:pt x="3575" y="405"/>
                  <a:pt x="3575" y="408"/>
                </a:cubicBezTo>
                <a:cubicBezTo>
                  <a:pt x="3575" y="409"/>
                  <a:pt x="3575" y="411"/>
                  <a:pt x="3575" y="413"/>
                </a:cubicBezTo>
                <a:cubicBezTo>
                  <a:pt x="3575" y="415"/>
                  <a:pt x="3575" y="417"/>
                  <a:pt x="3575" y="419"/>
                </a:cubicBezTo>
                <a:cubicBezTo>
                  <a:pt x="3575" y="427"/>
                  <a:pt x="3577" y="429"/>
                  <a:pt x="3583" y="430"/>
                </a:cubicBezTo>
                <a:cubicBezTo>
                  <a:pt x="3583" y="430"/>
                  <a:pt x="3583" y="430"/>
                  <a:pt x="3583" y="430"/>
                </a:cubicBezTo>
                <a:cubicBezTo>
                  <a:pt x="3577" y="432"/>
                  <a:pt x="3575" y="434"/>
                  <a:pt x="3575" y="442"/>
                </a:cubicBezTo>
                <a:cubicBezTo>
                  <a:pt x="3575" y="444"/>
                  <a:pt x="3575" y="446"/>
                  <a:pt x="3575" y="448"/>
                </a:cubicBezTo>
                <a:cubicBezTo>
                  <a:pt x="3575" y="449"/>
                  <a:pt x="3575" y="451"/>
                  <a:pt x="3575" y="452"/>
                </a:cubicBezTo>
                <a:cubicBezTo>
                  <a:pt x="3575" y="456"/>
                  <a:pt x="3574" y="458"/>
                  <a:pt x="3570" y="458"/>
                </a:cubicBezTo>
                <a:cubicBezTo>
                  <a:pt x="3570" y="458"/>
                  <a:pt x="3570" y="458"/>
                  <a:pt x="3569" y="458"/>
                </a:cubicBezTo>
                <a:cubicBezTo>
                  <a:pt x="3569" y="458"/>
                  <a:pt x="3569" y="458"/>
                  <a:pt x="3569" y="467"/>
                </a:cubicBezTo>
                <a:cubicBezTo>
                  <a:pt x="3569" y="467"/>
                  <a:pt x="3569" y="467"/>
                  <a:pt x="3572" y="467"/>
                </a:cubicBezTo>
                <a:cubicBezTo>
                  <a:pt x="3581" y="467"/>
                  <a:pt x="3587" y="464"/>
                  <a:pt x="3587" y="455"/>
                </a:cubicBezTo>
                <a:cubicBezTo>
                  <a:pt x="3587" y="452"/>
                  <a:pt x="3587" y="450"/>
                  <a:pt x="3587" y="448"/>
                </a:cubicBezTo>
                <a:cubicBezTo>
                  <a:pt x="3586" y="445"/>
                  <a:pt x="3586" y="443"/>
                  <a:pt x="3586" y="440"/>
                </a:cubicBezTo>
                <a:cubicBezTo>
                  <a:pt x="3586" y="438"/>
                  <a:pt x="3587" y="435"/>
                  <a:pt x="3593" y="435"/>
                </a:cubicBezTo>
                <a:close/>
                <a:moveTo>
                  <a:pt x="3641" y="394"/>
                </a:moveTo>
                <a:cubicBezTo>
                  <a:pt x="3641" y="394"/>
                  <a:pt x="3641" y="394"/>
                  <a:pt x="3641" y="394"/>
                </a:cubicBezTo>
                <a:cubicBezTo>
                  <a:pt x="3636" y="394"/>
                  <a:pt x="3636" y="394"/>
                  <a:pt x="3636" y="394"/>
                </a:cubicBezTo>
                <a:cubicBezTo>
                  <a:pt x="3633" y="395"/>
                  <a:pt x="3632" y="397"/>
                  <a:pt x="3630" y="398"/>
                </a:cubicBezTo>
                <a:cubicBezTo>
                  <a:pt x="3628" y="399"/>
                  <a:pt x="3626" y="400"/>
                  <a:pt x="3625" y="401"/>
                </a:cubicBezTo>
                <a:cubicBezTo>
                  <a:pt x="3622" y="401"/>
                  <a:pt x="3621" y="402"/>
                  <a:pt x="3620" y="403"/>
                </a:cubicBezTo>
                <a:cubicBezTo>
                  <a:pt x="3617" y="403"/>
                  <a:pt x="3616" y="404"/>
                  <a:pt x="3614" y="405"/>
                </a:cubicBezTo>
                <a:cubicBezTo>
                  <a:pt x="3614" y="405"/>
                  <a:pt x="3614" y="405"/>
                  <a:pt x="3614" y="415"/>
                </a:cubicBezTo>
                <a:cubicBezTo>
                  <a:pt x="3617" y="414"/>
                  <a:pt x="3620" y="413"/>
                  <a:pt x="3622" y="412"/>
                </a:cubicBezTo>
                <a:cubicBezTo>
                  <a:pt x="3625" y="411"/>
                  <a:pt x="3627" y="410"/>
                  <a:pt x="3629" y="409"/>
                </a:cubicBezTo>
                <a:cubicBezTo>
                  <a:pt x="3629" y="409"/>
                  <a:pt x="3629" y="409"/>
                  <a:pt x="3629" y="467"/>
                </a:cubicBezTo>
                <a:cubicBezTo>
                  <a:pt x="3629" y="467"/>
                  <a:pt x="3629" y="467"/>
                  <a:pt x="3641" y="467"/>
                </a:cubicBezTo>
                <a:cubicBezTo>
                  <a:pt x="3641" y="467"/>
                  <a:pt x="3641" y="467"/>
                  <a:pt x="3641" y="394"/>
                </a:cubicBezTo>
                <a:close/>
                <a:moveTo>
                  <a:pt x="3688" y="394"/>
                </a:moveTo>
                <a:cubicBezTo>
                  <a:pt x="3688" y="394"/>
                  <a:pt x="3688" y="394"/>
                  <a:pt x="3688" y="394"/>
                </a:cubicBezTo>
                <a:cubicBezTo>
                  <a:pt x="3683" y="394"/>
                  <a:pt x="3683" y="394"/>
                  <a:pt x="3683" y="394"/>
                </a:cubicBezTo>
                <a:cubicBezTo>
                  <a:pt x="3681" y="395"/>
                  <a:pt x="3679" y="397"/>
                  <a:pt x="3677" y="398"/>
                </a:cubicBezTo>
                <a:cubicBezTo>
                  <a:pt x="3676" y="399"/>
                  <a:pt x="3673" y="400"/>
                  <a:pt x="3672" y="401"/>
                </a:cubicBezTo>
                <a:cubicBezTo>
                  <a:pt x="3671" y="402"/>
                  <a:pt x="3668" y="403"/>
                  <a:pt x="3667" y="403"/>
                </a:cubicBezTo>
                <a:cubicBezTo>
                  <a:pt x="3665" y="404"/>
                  <a:pt x="3663" y="405"/>
                  <a:pt x="3661" y="405"/>
                </a:cubicBezTo>
                <a:cubicBezTo>
                  <a:pt x="3661" y="405"/>
                  <a:pt x="3661" y="405"/>
                  <a:pt x="3661" y="415"/>
                </a:cubicBezTo>
                <a:cubicBezTo>
                  <a:pt x="3664" y="414"/>
                  <a:pt x="3667" y="414"/>
                  <a:pt x="3669" y="412"/>
                </a:cubicBezTo>
                <a:cubicBezTo>
                  <a:pt x="3672" y="411"/>
                  <a:pt x="3674" y="410"/>
                  <a:pt x="3676" y="409"/>
                </a:cubicBezTo>
                <a:cubicBezTo>
                  <a:pt x="3676" y="409"/>
                  <a:pt x="3676" y="409"/>
                  <a:pt x="3676" y="467"/>
                </a:cubicBezTo>
                <a:cubicBezTo>
                  <a:pt x="3676" y="467"/>
                  <a:pt x="3676" y="467"/>
                  <a:pt x="3688" y="467"/>
                </a:cubicBezTo>
                <a:cubicBezTo>
                  <a:pt x="3688" y="467"/>
                  <a:pt x="3688" y="467"/>
                  <a:pt x="3688" y="394"/>
                </a:cubicBezTo>
                <a:close/>
                <a:moveTo>
                  <a:pt x="3734" y="394"/>
                </a:moveTo>
                <a:cubicBezTo>
                  <a:pt x="3734" y="394"/>
                  <a:pt x="3734" y="394"/>
                  <a:pt x="3734" y="394"/>
                </a:cubicBezTo>
                <a:cubicBezTo>
                  <a:pt x="3730" y="394"/>
                  <a:pt x="3730" y="394"/>
                  <a:pt x="3730" y="394"/>
                </a:cubicBezTo>
                <a:cubicBezTo>
                  <a:pt x="3728" y="395"/>
                  <a:pt x="3726" y="397"/>
                  <a:pt x="3724" y="398"/>
                </a:cubicBezTo>
                <a:cubicBezTo>
                  <a:pt x="3723" y="399"/>
                  <a:pt x="3721" y="400"/>
                  <a:pt x="3719" y="401"/>
                </a:cubicBezTo>
                <a:cubicBezTo>
                  <a:pt x="3717" y="402"/>
                  <a:pt x="3716" y="403"/>
                  <a:pt x="3713" y="403"/>
                </a:cubicBezTo>
                <a:cubicBezTo>
                  <a:pt x="3712" y="404"/>
                  <a:pt x="3710" y="405"/>
                  <a:pt x="3708" y="405"/>
                </a:cubicBezTo>
                <a:cubicBezTo>
                  <a:pt x="3708" y="405"/>
                  <a:pt x="3708" y="405"/>
                  <a:pt x="3708" y="415"/>
                </a:cubicBezTo>
                <a:cubicBezTo>
                  <a:pt x="3711" y="414"/>
                  <a:pt x="3714" y="414"/>
                  <a:pt x="3716" y="412"/>
                </a:cubicBezTo>
                <a:cubicBezTo>
                  <a:pt x="3718" y="411"/>
                  <a:pt x="3721" y="410"/>
                  <a:pt x="3723" y="409"/>
                </a:cubicBezTo>
                <a:cubicBezTo>
                  <a:pt x="3723" y="409"/>
                  <a:pt x="3723" y="409"/>
                  <a:pt x="3723" y="467"/>
                </a:cubicBezTo>
                <a:cubicBezTo>
                  <a:pt x="3723" y="467"/>
                  <a:pt x="3723" y="467"/>
                  <a:pt x="3734" y="467"/>
                </a:cubicBezTo>
                <a:cubicBezTo>
                  <a:pt x="3734" y="467"/>
                  <a:pt x="3734" y="467"/>
                  <a:pt x="3734" y="394"/>
                </a:cubicBezTo>
                <a:close/>
                <a:moveTo>
                  <a:pt x="3858" y="394"/>
                </a:moveTo>
                <a:cubicBezTo>
                  <a:pt x="3858" y="394"/>
                  <a:pt x="3858" y="394"/>
                  <a:pt x="3858" y="394"/>
                </a:cubicBezTo>
                <a:cubicBezTo>
                  <a:pt x="3852" y="394"/>
                  <a:pt x="3852" y="394"/>
                  <a:pt x="3852" y="394"/>
                </a:cubicBezTo>
                <a:cubicBezTo>
                  <a:pt x="3850" y="395"/>
                  <a:pt x="3849" y="397"/>
                  <a:pt x="3847" y="398"/>
                </a:cubicBezTo>
                <a:cubicBezTo>
                  <a:pt x="3845" y="399"/>
                  <a:pt x="3844" y="400"/>
                  <a:pt x="3841" y="401"/>
                </a:cubicBezTo>
                <a:cubicBezTo>
                  <a:pt x="3840" y="402"/>
                  <a:pt x="3838" y="403"/>
                  <a:pt x="3836" y="403"/>
                </a:cubicBezTo>
                <a:cubicBezTo>
                  <a:pt x="3834" y="404"/>
                  <a:pt x="3832" y="405"/>
                  <a:pt x="3830" y="405"/>
                </a:cubicBezTo>
                <a:cubicBezTo>
                  <a:pt x="3830" y="405"/>
                  <a:pt x="3830" y="405"/>
                  <a:pt x="3830" y="415"/>
                </a:cubicBezTo>
                <a:cubicBezTo>
                  <a:pt x="3833" y="414"/>
                  <a:pt x="3836" y="414"/>
                  <a:pt x="3839" y="412"/>
                </a:cubicBezTo>
                <a:cubicBezTo>
                  <a:pt x="3841" y="411"/>
                  <a:pt x="3844" y="410"/>
                  <a:pt x="3846" y="409"/>
                </a:cubicBezTo>
                <a:cubicBezTo>
                  <a:pt x="3846" y="409"/>
                  <a:pt x="3846" y="409"/>
                  <a:pt x="3846" y="467"/>
                </a:cubicBezTo>
                <a:cubicBezTo>
                  <a:pt x="3846" y="467"/>
                  <a:pt x="3846" y="467"/>
                  <a:pt x="3858" y="467"/>
                </a:cubicBezTo>
                <a:cubicBezTo>
                  <a:pt x="3858" y="467"/>
                  <a:pt x="3858" y="467"/>
                  <a:pt x="3858" y="394"/>
                </a:cubicBezTo>
                <a:close/>
                <a:moveTo>
                  <a:pt x="3755" y="426"/>
                </a:moveTo>
                <a:cubicBezTo>
                  <a:pt x="3755" y="426"/>
                  <a:pt x="3755" y="426"/>
                  <a:pt x="3755" y="426"/>
                </a:cubicBezTo>
                <a:cubicBezTo>
                  <a:pt x="3755" y="435"/>
                  <a:pt x="3755" y="435"/>
                  <a:pt x="3755" y="435"/>
                </a:cubicBezTo>
                <a:cubicBezTo>
                  <a:pt x="3761" y="435"/>
                  <a:pt x="3762" y="438"/>
                  <a:pt x="3762" y="440"/>
                </a:cubicBezTo>
                <a:cubicBezTo>
                  <a:pt x="3762" y="443"/>
                  <a:pt x="3762" y="445"/>
                  <a:pt x="3762" y="448"/>
                </a:cubicBezTo>
                <a:cubicBezTo>
                  <a:pt x="3761" y="450"/>
                  <a:pt x="3761" y="452"/>
                  <a:pt x="3761" y="455"/>
                </a:cubicBezTo>
                <a:cubicBezTo>
                  <a:pt x="3761" y="464"/>
                  <a:pt x="3767" y="467"/>
                  <a:pt x="3775" y="467"/>
                </a:cubicBezTo>
                <a:cubicBezTo>
                  <a:pt x="3775" y="467"/>
                  <a:pt x="3775" y="467"/>
                  <a:pt x="3779" y="467"/>
                </a:cubicBezTo>
                <a:cubicBezTo>
                  <a:pt x="3779" y="467"/>
                  <a:pt x="3779" y="467"/>
                  <a:pt x="3779" y="458"/>
                </a:cubicBezTo>
                <a:cubicBezTo>
                  <a:pt x="3779" y="458"/>
                  <a:pt x="3779" y="458"/>
                  <a:pt x="3777" y="458"/>
                </a:cubicBezTo>
                <a:cubicBezTo>
                  <a:pt x="3774" y="458"/>
                  <a:pt x="3773" y="456"/>
                  <a:pt x="3773" y="452"/>
                </a:cubicBezTo>
                <a:cubicBezTo>
                  <a:pt x="3773" y="451"/>
                  <a:pt x="3773" y="449"/>
                  <a:pt x="3773" y="448"/>
                </a:cubicBezTo>
                <a:cubicBezTo>
                  <a:pt x="3773" y="446"/>
                  <a:pt x="3773" y="444"/>
                  <a:pt x="3773" y="442"/>
                </a:cubicBezTo>
                <a:cubicBezTo>
                  <a:pt x="3773" y="434"/>
                  <a:pt x="3770" y="432"/>
                  <a:pt x="3765" y="430"/>
                </a:cubicBezTo>
                <a:cubicBezTo>
                  <a:pt x="3765" y="430"/>
                  <a:pt x="3765" y="430"/>
                  <a:pt x="3765" y="430"/>
                </a:cubicBezTo>
                <a:cubicBezTo>
                  <a:pt x="3770" y="429"/>
                  <a:pt x="3773" y="427"/>
                  <a:pt x="3773" y="419"/>
                </a:cubicBezTo>
                <a:cubicBezTo>
                  <a:pt x="3773" y="417"/>
                  <a:pt x="3773" y="415"/>
                  <a:pt x="3773" y="413"/>
                </a:cubicBezTo>
                <a:cubicBezTo>
                  <a:pt x="3773" y="411"/>
                  <a:pt x="3773" y="409"/>
                  <a:pt x="3773" y="408"/>
                </a:cubicBezTo>
                <a:cubicBezTo>
                  <a:pt x="3773" y="405"/>
                  <a:pt x="3774" y="402"/>
                  <a:pt x="3777" y="402"/>
                </a:cubicBezTo>
                <a:cubicBezTo>
                  <a:pt x="3777" y="402"/>
                  <a:pt x="3777" y="402"/>
                  <a:pt x="3779" y="402"/>
                </a:cubicBezTo>
                <a:cubicBezTo>
                  <a:pt x="3779" y="402"/>
                  <a:pt x="3779" y="402"/>
                  <a:pt x="3779" y="393"/>
                </a:cubicBezTo>
                <a:cubicBezTo>
                  <a:pt x="3779" y="393"/>
                  <a:pt x="3779" y="393"/>
                  <a:pt x="3775" y="393"/>
                </a:cubicBezTo>
                <a:cubicBezTo>
                  <a:pt x="3766" y="393"/>
                  <a:pt x="3761" y="397"/>
                  <a:pt x="3761" y="406"/>
                </a:cubicBezTo>
                <a:cubicBezTo>
                  <a:pt x="3761" y="408"/>
                  <a:pt x="3761" y="411"/>
                  <a:pt x="3761" y="413"/>
                </a:cubicBezTo>
                <a:cubicBezTo>
                  <a:pt x="3762" y="415"/>
                  <a:pt x="3762" y="418"/>
                  <a:pt x="3762" y="420"/>
                </a:cubicBezTo>
                <a:cubicBezTo>
                  <a:pt x="3762" y="423"/>
                  <a:pt x="3761" y="426"/>
                  <a:pt x="3755" y="426"/>
                </a:cubicBezTo>
                <a:close/>
                <a:moveTo>
                  <a:pt x="3810" y="435"/>
                </a:moveTo>
                <a:cubicBezTo>
                  <a:pt x="3810" y="435"/>
                  <a:pt x="3810" y="435"/>
                  <a:pt x="3810" y="435"/>
                </a:cubicBezTo>
                <a:cubicBezTo>
                  <a:pt x="3810" y="426"/>
                  <a:pt x="3810" y="426"/>
                  <a:pt x="3810" y="426"/>
                </a:cubicBezTo>
                <a:cubicBezTo>
                  <a:pt x="3803" y="426"/>
                  <a:pt x="3803" y="423"/>
                  <a:pt x="3803" y="420"/>
                </a:cubicBezTo>
                <a:cubicBezTo>
                  <a:pt x="3803" y="418"/>
                  <a:pt x="3803" y="415"/>
                  <a:pt x="3803" y="413"/>
                </a:cubicBezTo>
                <a:cubicBezTo>
                  <a:pt x="3804" y="411"/>
                  <a:pt x="3804" y="408"/>
                  <a:pt x="3804" y="406"/>
                </a:cubicBezTo>
                <a:cubicBezTo>
                  <a:pt x="3804" y="397"/>
                  <a:pt x="3799" y="393"/>
                  <a:pt x="3789" y="393"/>
                </a:cubicBezTo>
                <a:cubicBezTo>
                  <a:pt x="3789" y="393"/>
                  <a:pt x="3789" y="393"/>
                  <a:pt x="3786" y="393"/>
                </a:cubicBezTo>
                <a:cubicBezTo>
                  <a:pt x="3786" y="393"/>
                  <a:pt x="3786" y="393"/>
                  <a:pt x="3786" y="402"/>
                </a:cubicBezTo>
                <a:cubicBezTo>
                  <a:pt x="3786" y="402"/>
                  <a:pt x="3786" y="402"/>
                  <a:pt x="3787" y="402"/>
                </a:cubicBezTo>
                <a:cubicBezTo>
                  <a:pt x="3791" y="402"/>
                  <a:pt x="3792" y="405"/>
                  <a:pt x="3792" y="408"/>
                </a:cubicBezTo>
                <a:cubicBezTo>
                  <a:pt x="3792" y="409"/>
                  <a:pt x="3792" y="411"/>
                  <a:pt x="3792" y="413"/>
                </a:cubicBezTo>
                <a:cubicBezTo>
                  <a:pt x="3792" y="415"/>
                  <a:pt x="3792" y="417"/>
                  <a:pt x="3792" y="419"/>
                </a:cubicBezTo>
                <a:cubicBezTo>
                  <a:pt x="3792" y="427"/>
                  <a:pt x="3794" y="429"/>
                  <a:pt x="3800" y="430"/>
                </a:cubicBezTo>
                <a:cubicBezTo>
                  <a:pt x="3800" y="430"/>
                  <a:pt x="3800" y="430"/>
                  <a:pt x="3800" y="430"/>
                </a:cubicBezTo>
                <a:cubicBezTo>
                  <a:pt x="3794" y="432"/>
                  <a:pt x="3792" y="434"/>
                  <a:pt x="3792" y="442"/>
                </a:cubicBezTo>
                <a:cubicBezTo>
                  <a:pt x="3792" y="444"/>
                  <a:pt x="3792" y="446"/>
                  <a:pt x="3792" y="448"/>
                </a:cubicBezTo>
                <a:cubicBezTo>
                  <a:pt x="3792" y="449"/>
                  <a:pt x="3792" y="451"/>
                  <a:pt x="3792" y="452"/>
                </a:cubicBezTo>
                <a:cubicBezTo>
                  <a:pt x="3792" y="456"/>
                  <a:pt x="3791" y="458"/>
                  <a:pt x="3787" y="458"/>
                </a:cubicBezTo>
                <a:cubicBezTo>
                  <a:pt x="3787" y="458"/>
                  <a:pt x="3787" y="458"/>
                  <a:pt x="3786" y="458"/>
                </a:cubicBezTo>
                <a:cubicBezTo>
                  <a:pt x="3786" y="458"/>
                  <a:pt x="3786" y="458"/>
                  <a:pt x="3786" y="467"/>
                </a:cubicBezTo>
                <a:cubicBezTo>
                  <a:pt x="3786" y="467"/>
                  <a:pt x="3786" y="467"/>
                  <a:pt x="3789" y="467"/>
                </a:cubicBezTo>
                <a:cubicBezTo>
                  <a:pt x="3798" y="467"/>
                  <a:pt x="3804" y="464"/>
                  <a:pt x="3804" y="455"/>
                </a:cubicBezTo>
                <a:cubicBezTo>
                  <a:pt x="3804" y="452"/>
                  <a:pt x="3804" y="450"/>
                  <a:pt x="3803" y="448"/>
                </a:cubicBezTo>
                <a:cubicBezTo>
                  <a:pt x="3803" y="445"/>
                  <a:pt x="3803" y="443"/>
                  <a:pt x="3803" y="440"/>
                </a:cubicBezTo>
                <a:cubicBezTo>
                  <a:pt x="3803" y="438"/>
                  <a:pt x="3803" y="435"/>
                  <a:pt x="3810" y="435"/>
                </a:cubicBezTo>
                <a:close/>
                <a:moveTo>
                  <a:pt x="2951" y="345"/>
                </a:moveTo>
                <a:cubicBezTo>
                  <a:pt x="2951" y="347"/>
                  <a:pt x="2952" y="348"/>
                  <a:pt x="2952" y="350"/>
                </a:cubicBezTo>
                <a:cubicBezTo>
                  <a:pt x="2953" y="351"/>
                  <a:pt x="2953" y="353"/>
                  <a:pt x="2954" y="355"/>
                </a:cubicBezTo>
                <a:cubicBezTo>
                  <a:pt x="2954" y="356"/>
                  <a:pt x="2954" y="358"/>
                  <a:pt x="2954" y="360"/>
                </a:cubicBezTo>
                <a:cubicBezTo>
                  <a:pt x="2955" y="363"/>
                  <a:pt x="2954" y="364"/>
                  <a:pt x="2951" y="364"/>
                </a:cubicBezTo>
                <a:cubicBezTo>
                  <a:pt x="2948" y="364"/>
                  <a:pt x="2945" y="364"/>
                  <a:pt x="2942" y="364"/>
                </a:cubicBezTo>
                <a:cubicBezTo>
                  <a:pt x="2942" y="364"/>
                  <a:pt x="2941" y="364"/>
                  <a:pt x="2941" y="364"/>
                </a:cubicBezTo>
                <a:cubicBezTo>
                  <a:pt x="2939" y="366"/>
                  <a:pt x="2938" y="367"/>
                  <a:pt x="2936" y="369"/>
                </a:cubicBezTo>
                <a:cubicBezTo>
                  <a:pt x="2934" y="371"/>
                  <a:pt x="2931" y="371"/>
                  <a:pt x="2929" y="369"/>
                </a:cubicBezTo>
                <a:cubicBezTo>
                  <a:pt x="2927" y="367"/>
                  <a:pt x="2926" y="365"/>
                  <a:pt x="2924" y="362"/>
                </a:cubicBezTo>
                <a:cubicBezTo>
                  <a:pt x="2923" y="360"/>
                  <a:pt x="2924" y="359"/>
                  <a:pt x="2926" y="357"/>
                </a:cubicBezTo>
                <a:cubicBezTo>
                  <a:pt x="2923" y="357"/>
                  <a:pt x="2922" y="357"/>
                  <a:pt x="2920" y="357"/>
                </a:cubicBezTo>
                <a:cubicBezTo>
                  <a:pt x="2920" y="359"/>
                  <a:pt x="2918" y="361"/>
                  <a:pt x="2918" y="363"/>
                </a:cubicBezTo>
                <a:cubicBezTo>
                  <a:pt x="2918" y="364"/>
                  <a:pt x="2917" y="365"/>
                  <a:pt x="2917" y="365"/>
                </a:cubicBezTo>
                <a:cubicBezTo>
                  <a:pt x="2917" y="369"/>
                  <a:pt x="2916" y="370"/>
                  <a:pt x="2913" y="369"/>
                </a:cubicBezTo>
                <a:cubicBezTo>
                  <a:pt x="2910" y="369"/>
                  <a:pt x="2907" y="368"/>
                  <a:pt x="2904" y="367"/>
                </a:cubicBezTo>
                <a:cubicBezTo>
                  <a:pt x="2902" y="367"/>
                  <a:pt x="2901" y="365"/>
                  <a:pt x="2902" y="363"/>
                </a:cubicBezTo>
                <a:cubicBezTo>
                  <a:pt x="2902" y="362"/>
                  <a:pt x="2902" y="362"/>
                  <a:pt x="2903" y="362"/>
                </a:cubicBezTo>
                <a:cubicBezTo>
                  <a:pt x="2900" y="360"/>
                  <a:pt x="2898" y="360"/>
                  <a:pt x="2896" y="358"/>
                </a:cubicBezTo>
                <a:cubicBezTo>
                  <a:pt x="2895" y="357"/>
                  <a:pt x="2894" y="355"/>
                  <a:pt x="2893" y="354"/>
                </a:cubicBezTo>
                <a:cubicBezTo>
                  <a:pt x="2892" y="352"/>
                  <a:pt x="2892" y="350"/>
                  <a:pt x="2894" y="348"/>
                </a:cubicBezTo>
                <a:cubicBezTo>
                  <a:pt x="2897" y="346"/>
                  <a:pt x="2898" y="343"/>
                  <a:pt x="2897" y="339"/>
                </a:cubicBezTo>
                <a:cubicBezTo>
                  <a:pt x="2897" y="337"/>
                  <a:pt x="2897" y="335"/>
                  <a:pt x="2897" y="333"/>
                </a:cubicBezTo>
                <a:cubicBezTo>
                  <a:pt x="2896" y="333"/>
                  <a:pt x="2894" y="332"/>
                  <a:pt x="2893" y="331"/>
                </a:cubicBezTo>
                <a:cubicBezTo>
                  <a:pt x="2892" y="329"/>
                  <a:pt x="2891" y="327"/>
                  <a:pt x="2891" y="325"/>
                </a:cubicBezTo>
                <a:cubicBezTo>
                  <a:pt x="2891" y="323"/>
                  <a:pt x="2894" y="320"/>
                  <a:pt x="2897" y="319"/>
                </a:cubicBezTo>
                <a:cubicBezTo>
                  <a:pt x="2898" y="320"/>
                  <a:pt x="2898" y="321"/>
                  <a:pt x="2898" y="322"/>
                </a:cubicBezTo>
                <a:cubicBezTo>
                  <a:pt x="2898" y="323"/>
                  <a:pt x="2898" y="323"/>
                  <a:pt x="2898" y="325"/>
                </a:cubicBezTo>
                <a:cubicBezTo>
                  <a:pt x="2898" y="324"/>
                  <a:pt x="2897" y="324"/>
                  <a:pt x="2897" y="324"/>
                </a:cubicBezTo>
                <a:cubicBezTo>
                  <a:pt x="2896" y="325"/>
                  <a:pt x="2896" y="327"/>
                  <a:pt x="2895" y="329"/>
                </a:cubicBezTo>
                <a:cubicBezTo>
                  <a:pt x="2896" y="328"/>
                  <a:pt x="2897" y="328"/>
                  <a:pt x="2898" y="328"/>
                </a:cubicBezTo>
                <a:cubicBezTo>
                  <a:pt x="2899" y="327"/>
                  <a:pt x="2900" y="326"/>
                  <a:pt x="2900" y="325"/>
                </a:cubicBezTo>
                <a:cubicBezTo>
                  <a:pt x="2905" y="318"/>
                  <a:pt x="2911" y="314"/>
                  <a:pt x="2918" y="312"/>
                </a:cubicBezTo>
                <a:cubicBezTo>
                  <a:pt x="2921" y="312"/>
                  <a:pt x="2925" y="311"/>
                  <a:pt x="2927" y="308"/>
                </a:cubicBezTo>
                <a:cubicBezTo>
                  <a:pt x="2927" y="308"/>
                  <a:pt x="2928" y="307"/>
                  <a:pt x="2928" y="307"/>
                </a:cubicBezTo>
                <a:cubicBezTo>
                  <a:pt x="2931" y="307"/>
                  <a:pt x="2932" y="304"/>
                  <a:pt x="2934" y="303"/>
                </a:cubicBezTo>
                <a:cubicBezTo>
                  <a:pt x="2942" y="295"/>
                  <a:pt x="2954" y="295"/>
                  <a:pt x="2961" y="301"/>
                </a:cubicBezTo>
                <a:cubicBezTo>
                  <a:pt x="2964" y="303"/>
                  <a:pt x="2967" y="305"/>
                  <a:pt x="2969" y="307"/>
                </a:cubicBezTo>
                <a:cubicBezTo>
                  <a:pt x="2971" y="308"/>
                  <a:pt x="2972" y="310"/>
                  <a:pt x="2973" y="312"/>
                </a:cubicBezTo>
                <a:cubicBezTo>
                  <a:pt x="2974" y="314"/>
                  <a:pt x="2974" y="314"/>
                  <a:pt x="2976" y="312"/>
                </a:cubicBezTo>
                <a:cubicBezTo>
                  <a:pt x="2976" y="312"/>
                  <a:pt x="2977" y="311"/>
                  <a:pt x="2978" y="310"/>
                </a:cubicBezTo>
                <a:cubicBezTo>
                  <a:pt x="2980" y="308"/>
                  <a:pt x="2983" y="308"/>
                  <a:pt x="2984" y="311"/>
                </a:cubicBezTo>
                <a:cubicBezTo>
                  <a:pt x="2985" y="314"/>
                  <a:pt x="2986" y="317"/>
                  <a:pt x="2987" y="320"/>
                </a:cubicBezTo>
                <a:cubicBezTo>
                  <a:pt x="2987" y="324"/>
                  <a:pt x="2987" y="329"/>
                  <a:pt x="2985" y="333"/>
                </a:cubicBezTo>
                <a:cubicBezTo>
                  <a:pt x="2983" y="339"/>
                  <a:pt x="2978" y="343"/>
                  <a:pt x="2972" y="343"/>
                </a:cubicBezTo>
                <a:cubicBezTo>
                  <a:pt x="2971" y="343"/>
                  <a:pt x="2971" y="343"/>
                  <a:pt x="2970" y="343"/>
                </a:cubicBezTo>
                <a:cubicBezTo>
                  <a:pt x="2967" y="343"/>
                  <a:pt x="2966" y="343"/>
                  <a:pt x="2965" y="345"/>
                </a:cubicBezTo>
                <a:cubicBezTo>
                  <a:pt x="2964" y="350"/>
                  <a:pt x="2958" y="351"/>
                  <a:pt x="2955" y="348"/>
                </a:cubicBezTo>
                <a:cubicBezTo>
                  <a:pt x="2954" y="347"/>
                  <a:pt x="2953" y="346"/>
                  <a:pt x="2952" y="345"/>
                </a:cubicBezTo>
                <a:cubicBezTo>
                  <a:pt x="2951" y="345"/>
                  <a:pt x="2951" y="345"/>
                  <a:pt x="2951" y="345"/>
                </a:cubicBezTo>
                <a:close/>
                <a:moveTo>
                  <a:pt x="2945" y="341"/>
                </a:moveTo>
                <a:cubicBezTo>
                  <a:pt x="2949" y="343"/>
                  <a:pt x="2952" y="344"/>
                  <a:pt x="2955" y="346"/>
                </a:cubicBezTo>
                <a:cubicBezTo>
                  <a:pt x="2957" y="348"/>
                  <a:pt x="2959" y="349"/>
                  <a:pt x="2961" y="348"/>
                </a:cubicBezTo>
                <a:cubicBezTo>
                  <a:pt x="2963" y="347"/>
                  <a:pt x="2965" y="345"/>
                  <a:pt x="2965" y="342"/>
                </a:cubicBezTo>
                <a:cubicBezTo>
                  <a:pt x="2965" y="343"/>
                  <a:pt x="2964" y="343"/>
                  <a:pt x="2964" y="343"/>
                </a:cubicBezTo>
                <a:cubicBezTo>
                  <a:pt x="2963" y="344"/>
                  <a:pt x="2962" y="345"/>
                  <a:pt x="2961" y="346"/>
                </a:cubicBezTo>
                <a:cubicBezTo>
                  <a:pt x="2960" y="348"/>
                  <a:pt x="2959" y="347"/>
                  <a:pt x="2958" y="347"/>
                </a:cubicBezTo>
                <a:cubicBezTo>
                  <a:pt x="2958" y="347"/>
                  <a:pt x="2957" y="346"/>
                  <a:pt x="2957" y="345"/>
                </a:cubicBezTo>
                <a:cubicBezTo>
                  <a:pt x="2957" y="343"/>
                  <a:pt x="2958" y="341"/>
                  <a:pt x="2958" y="339"/>
                </a:cubicBezTo>
                <a:cubicBezTo>
                  <a:pt x="2961" y="339"/>
                  <a:pt x="2964" y="341"/>
                  <a:pt x="2968" y="341"/>
                </a:cubicBezTo>
                <a:cubicBezTo>
                  <a:pt x="2975" y="342"/>
                  <a:pt x="2981" y="341"/>
                  <a:pt x="2984" y="332"/>
                </a:cubicBezTo>
                <a:cubicBezTo>
                  <a:pt x="2986" y="327"/>
                  <a:pt x="2985" y="322"/>
                  <a:pt x="2985" y="317"/>
                </a:cubicBezTo>
                <a:cubicBezTo>
                  <a:pt x="2984" y="315"/>
                  <a:pt x="2983" y="314"/>
                  <a:pt x="2983" y="312"/>
                </a:cubicBezTo>
                <a:cubicBezTo>
                  <a:pt x="2982" y="310"/>
                  <a:pt x="2981" y="310"/>
                  <a:pt x="2980" y="311"/>
                </a:cubicBezTo>
                <a:cubicBezTo>
                  <a:pt x="2978" y="313"/>
                  <a:pt x="2976" y="314"/>
                  <a:pt x="2974" y="315"/>
                </a:cubicBezTo>
                <a:cubicBezTo>
                  <a:pt x="2974" y="316"/>
                  <a:pt x="2973" y="316"/>
                  <a:pt x="2973" y="318"/>
                </a:cubicBezTo>
                <a:cubicBezTo>
                  <a:pt x="2974" y="321"/>
                  <a:pt x="2973" y="324"/>
                  <a:pt x="2972" y="327"/>
                </a:cubicBezTo>
                <a:cubicBezTo>
                  <a:pt x="2972" y="325"/>
                  <a:pt x="2972" y="323"/>
                  <a:pt x="2972" y="322"/>
                </a:cubicBezTo>
                <a:cubicBezTo>
                  <a:pt x="2972" y="321"/>
                  <a:pt x="2972" y="320"/>
                  <a:pt x="2972" y="320"/>
                </a:cubicBezTo>
                <a:cubicBezTo>
                  <a:pt x="2971" y="320"/>
                  <a:pt x="2971" y="320"/>
                  <a:pt x="2971" y="321"/>
                </a:cubicBezTo>
                <a:cubicBezTo>
                  <a:pt x="2970" y="322"/>
                  <a:pt x="2969" y="323"/>
                  <a:pt x="2968" y="325"/>
                </a:cubicBezTo>
                <a:cubicBezTo>
                  <a:pt x="2968" y="325"/>
                  <a:pt x="2968" y="325"/>
                  <a:pt x="2968" y="325"/>
                </a:cubicBezTo>
                <a:cubicBezTo>
                  <a:pt x="2968" y="323"/>
                  <a:pt x="2969" y="322"/>
                  <a:pt x="2969" y="319"/>
                </a:cubicBezTo>
                <a:cubicBezTo>
                  <a:pt x="2968" y="320"/>
                  <a:pt x="2967" y="320"/>
                  <a:pt x="2967" y="321"/>
                </a:cubicBezTo>
                <a:cubicBezTo>
                  <a:pt x="2966" y="322"/>
                  <a:pt x="2966" y="322"/>
                  <a:pt x="2965" y="323"/>
                </a:cubicBezTo>
                <a:cubicBezTo>
                  <a:pt x="2966" y="320"/>
                  <a:pt x="2966" y="320"/>
                  <a:pt x="2972" y="318"/>
                </a:cubicBezTo>
                <a:cubicBezTo>
                  <a:pt x="2972" y="318"/>
                  <a:pt x="2971" y="317"/>
                  <a:pt x="2971" y="317"/>
                </a:cubicBezTo>
                <a:cubicBezTo>
                  <a:pt x="2968" y="318"/>
                  <a:pt x="2967" y="316"/>
                  <a:pt x="2967" y="314"/>
                </a:cubicBezTo>
                <a:cubicBezTo>
                  <a:pt x="2969" y="314"/>
                  <a:pt x="2970" y="313"/>
                  <a:pt x="2972" y="313"/>
                </a:cubicBezTo>
                <a:cubicBezTo>
                  <a:pt x="2970" y="310"/>
                  <a:pt x="2969" y="308"/>
                  <a:pt x="2965" y="307"/>
                </a:cubicBezTo>
                <a:cubicBezTo>
                  <a:pt x="2965" y="307"/>
                  <a:pt x="2965" y="307"/>
                  <a:pt x="2965" y="306"/>
                </a:cubicBezTo>
                <a:cubicBezTo>
                  <a:pt x="2962" y="304"/>
                  <a:pt x="2960" y="302"/>
                  <a:pt x="2957" y="300"/>
                </a:cubicBezTo>
                <a:cubicBezTo>
                  <a:pt x="2955" y="299"/>
                  <a:pt x="2952" y="298"/>
                  <a:pt x="2950" y="298"/>
                </a:cubicBezTo>
                <a:cubicBezTo>
                  <a:pt x="2947" y="299"/>
                  <a:pt x="2943" y="300"/>
                  <a:pt x="2940" y="301"/>
                </a:cubicBezTo>
                <a:cubicBezTo>
                  <a:pt x="2938" y="302"/>
                  <a:pt x="2935" y="303"/>
                  <a:pt x="2933" y="306"/>
                </a:cubicBezTo>
                <a:cubicBezTo>
                  <a:pt x="2935" y="306"/>
                  <a:pt x="2936" y="306"/>
                  <a:pt x="2937" y="306"/>
                </a:cubicBezTo>
                <a:cubicBezTo>
                  <a:pt x="2937" y="307"/>
                  <a:pt x="2936" y="307"/>
                  <a:pt x="2935" y="307"/>
                </a:cubicBezTo>
                <a:cubicBezTo>
                  <a:pt x="2933" y="308"/>
                  <a:pt x="2930" y="307"/>
                  <a:pt x="2928" y="310"/>
                </a:cubicBezTo>
                <a:cubicBezTo>
                  <a:pt x="2925" y="314"/>
                  <a:pt x="2921" y="317"/>
                  <a:pt x="2917" y="322"/>
                </a:cubicBezTo>
                <a:cubicBezTo>
                  <a:pt x="2916" y="323"/>
                  <a:pt x="2915" y="326"/>
                  <a:pt x="2914" y="328"/>
                </a:cubicBezTo>
                <a:cubicBezTo>
                  <a:pt x="2914" y="329"/>
                  <a:pt x="2914" y="329"/>
                  <a:pt x="2914" y="330"/>
                </a:cubicBezTo>
                <a:cubicBezTo>
                  <a:pt x="2915" y="332"/>
                  <a:pt x="2916" y="334"/>
                  <a:pt x="2918" y="336"/>
                </a:cubicBezTo>
                <a:cubicBezTo>
                  <a:pt x="2919" y="334"/>
                  <a:pt x="2920" y="333"/>
                  <a:pt x="2921" y="331"/>
                </a:cubicBezTo>
                <a:cubicBezTo>
                  <a:pt x="2921" y="333"/>
                  <a:pt x="2921" y="334"/>
                  <a:pt x="2920" y="335"/>
                </a:cubicBezTo>
                <a:cubicBezTo>
                  <a:pt x="2919" y="337"/>
                  <a:pt x="2918" y="338"/>
                  <a:pt x="2918" y="339"/>
                </a:cubicBezTo>
                <a:cubicBezTo>
                  <a:pt x="2918" y="340"/>
                  <a:pt x="2918" y="341"/>
                  <a:pt x="2918" y="342"/>
                </a:cubicBezTo>
                <a:cubicBezTo>
                  <a:pt x="2921" y="346"/>
                  <a:pt x="2924" y="346"/>
                  <a:pt x="2928" y="344"/>
                </a:cubicBezTo>
                <a:cubicBezTo>
                  <a:pt x="2930" y="342"/>
                  <a:pt x="2933" y="341"/>
                  <a:pt x="2936" y="340"/>
                </a:cubicBezTo>
                <a:cubicBezTo>
                  <a:pt x="2937" y="340"/>
                  <a:pt x="2938" y="339"/>
                  <a:pt x="2938" y="337"/>
                </a:cubicBezTo>
                <a:cubicBezTo>
                  <a:pt x="2938" y="334"/>
                  <a:pt x="2938" y="331"/>
                  <a:pt x="2938" y="327"/>
                </a:cubicBezTo>
                <a:cubicBezTo>
                  <a:pt x="2938" y="324"/>
                  <a:pt x="2938" y="322"/>
                  <a:pt x="2938" y="318"/>
                </a:cubicBezTo>
                <a:cubicBezTo>
                  <a:pt x="2939" y="321"/>
                  <a:pt x="2940" y="324"/>
                  <a:pt x="2940" y="326"/>
                </a:cubicBezTo>
                <a:cubicBezTo>
                  <a:pt x="2941" y="331"/>
                  <a:pt x="2941" y="335"/>
                  <a:pt x="2940" y="340"/>
                </a:cubicBezTo>
                <a:cubicBezTo>
                  <a:pt x="2939" y="341"/>
                  <a:pt x="2938" y="341"/>
                  <a:pt x="2938" y="341"/>
                </a:cubicBezTo>
                <a:cubicBezTo>
                  <a:pt x="2934" y="342"/>
                  <a:pt x="2931" y="344"/>
                  <a:pt x="2928" y="345"/>
                </a:cubicBezTo>
                <a:cubicBezTo>
                  <a:pt x="2923" y="348"/>
                  <a:pt x="2920" y="346"/>
                  <a:pt x="2916" y="343"/>
                </a:cubicBezTo>
                <a:cubicBezTo>
                  <a:pt x="2916" y="342"/>
                  <a:pt x="2916" y="341"/>
                  <a:pt x="2916" y="341"/>
                </a:cubicBezTo>
                <a:cubicBezTo>
                  <a:pt x="2917" y="338"/>
                  <a:pt x="2916" y="336"/>
                  <a:pt x="2914" y="334"/>
                </a:cubicBezTo>
                <a:cubicBezTo>
                  <a:pt x="2913" y="332"/>
                  <a:pt x="2911" y="330"/>
                  <a:pt x="2912" y="327"/>
                </a:cubicBezTo>
                <a:cubicBezTo>
                  <a:pt x="2913" y="325"/>
                  <a:pt x="2914" y="323"/>
                  <a:pt x="2915" y="322"/>
                </a:cubicBezTo>
                <a:cubicBezTo>
                  <a:pt x="2917" y="319"/>
                  <a:pt x="2919" y="317"/>
                  <a:pt x="2921" y="314"/>
                </a:cubicBezTo>
                <a:cubicBezTo>
                  <a:pt x="2921" y="314"/>
                  <a:pt x="2920" y="314"/>
                  <a:pt x="2920" y="314"/>
                </a:cubicBezTo>
                <a:cubicBezTo>
                  <a:pt x="2915" y="315"/>
                  <a:pt x="2911" y="317"/>
                  <a:pt x="2907" y="320"/>
                </a:cubicBezTo>
                <a:cubicBezTo>
                  <a:pt x="2902" y="324"/>
                  <a:pt x="2899" y="329"/>
                  <a:pt x="2899" y="336"/>
                </a:cubicBezTo>
                <a:cubicBezTo>
                  <a:pt x="2898" y="343"/>
                  <a:pt x="2901" y="349"/>
                  <a:pt x="2904" y="355"/>
                </a:cubicBezTo>
                <a:cubicBezTo>
                  <a:pt x="2905" y="356"/>
                  <a:pt x="2905" y="357"/>
                  <a:pt x="2905" y="358"/>
                </a:cubicBezTo>
                <a:cubicBezTo>
                  <a:pt x="2905" y="360"/>
                  <a:pt x="2905" y="362"/>
                  <a:pt x="2904" y="363"/>
                </a:cubicBezTo>
                <a:cubicBezTo>
                  <a:pt x="2903" y="365"/>
                  <a:pt x="2904" y="365"/>
                  <a:pt x="2905" y="366"/>
                </a:cubicBezTo>
                <a:cubicBezTo>
                  <a:pt x="2908" y="367"/>
                  <a:pt x="2911" y="367"/>
                  <a:pt x="2914" y="367"/>
                </a:cubicBezTo>
                <a:cubicBezTo>
                  <a:pt x="2914" y="367"/>
                  <a:pt x="2915" y="367"/>
                  <a:pt x="2915" y="366"/>
                </a:cubicBezTo>
                <a:cubicBezTo>
                  <a:pt x="2916" y="365"/>
                  <a:pt x="2916" y="363"/>
                  <a:pt x="2916" y="363"/>
                </a:cubicBezTo>
                <a:cubicBezTo>
                  <a:pt x="2918" y="360"/>
                  <a:pt x="2918" y="358"/>
                  <a:pt x="2918" y="355"/>
                </a:cubicBezTo>
                <a:cubicBezTo>
                  <a:pt x="2918" y="354"/>
                  <a:pt x="2918" y="354"/>
                  <a:pt x="2918" y="354"/>
                </a:cubicBezTo>
                <a:cubicBezTo>
                  <a:pt x="2918" y="353"/>
                  <a:pt x="2918" y="353"/>
                  <a:pt x="2918" y="353"/>
                </a:cubicBezTo>
                <a:cubicBezTo>
                  <a:pt x="2919" y="356"/>
                  <a:pt x="2920" y="356"/>
                  <a:pt x="2922" y="356"/>
                </a:cubicBezTo>
                <a:cubicBezTo>
                  <a:pt x="2923" y="356"/>
                  <a:pt x="2924" y="356"/>
                  <a:pt x="2925" y="356"/>
                </a:cubicBezTo>
                <a:cubicBezTo>
                  <a:pt x="2927" y="356"/>
                  <a:pt x="2931" y="356"/>
                  <a:pt x="2931" y="352"/>
                </a:cubicBezTo>
                <a:cubicBezTo>
                  <a:pt x="2931" y="354"/>
                  <a:pt x="2931" y="356"/>
                  <a:pt x="2931" y="357"/>
                </a:cubicBezTo>
                <a:cubicBezTo>
                  <a:pt x="2930" y="358"/>
                  <a:pt x="2929" y="358"/>
                  <a:pt x="2927" y="359"/>
                </a:cubicBezTo>
                <a:cubicBezTo>
                  <a:pt x="2926" y="360"/>
                  <a:pt x="2925" y="361"/>
                  <a:pt x="2926" y="362"/>
                </a:cubicBezTo>
                <a:cubicBezTo>
                  <a:pt x="2927" y="364"/>
                  <a:pt x="2929" y="366"/>
                  <a:pt x="2930" y="368"/>
                </a:cubicBezTo>
                <a:cubicBezTo>
                  <a:pt x="2932" y="369"/>
                  <a:pt x="2934" y="369"/>
                  <a:pt x="2935" y="367"/>
                </a:cubicBezTo>
                <a:cubicBezTo>
                  <a:pt x="2936" y="367"/>
                  <a:pt x="2936" y="366"/>
                  <a:pt x="2937" y="365"/>
                </a:cubicBezTo>
                <a:cubicBezTo>
                  <a:pt x="2939" y="364"/>
                  <a:pt x="2940" y="363"/>
                  <a:pt x="2942" y="362"/>
                </a:cubicBezTo>
                <a:cubicBezTo>
                  <a:pt x="2946" y="357"/>
                  <a:pt x="2948" y="351"/>
                  <a:pt x="2950" y="345"/>
                </a:cubicBezTo>
                <a:cubicBezTo>
                  <a:pt x="2950" y="345"/>
                  <a:pt x="2949" y="344"/>
                  <a:pt x="2949" y="344"/>
                </a:cubicBezTo>
                <a:cubicBezTo>
                  <a:pt x="2948" y="343"/>
                  <a:pt x="2947" y="342"/>
                  <a:pt x="2945" y="341"/>
                </a:cubicBezTo>
                <a:close/>
                <a:moveTo>
                  <a:pt x="2898" y="347"/>
                </a:moveTo>
                <a:cubicBezTo>
                  <a:pt x="2898" y="348"/>
                  <a:pt x="2896" y="349"/>
                  <a:pt x="2895" y="350"/>
                </a:cubicBezTo>
                <a:cubicBezTo>
                  <a:pt x="2894" y="350"/>
                  <a:pt x="2894" y="351"/>
                  <a:pt x="2894" y="352"/>
                </a:cubicBezTo>
                <a:cubicBezTo>
                  <a:pt x="2894" y="355"/>
                  <a:pt x="2898" y="359"/>
                  <a:pt x="2901" y="359"/>
                </a:cubicBezTo>
                <a:cubicBezTo>
                  <a:pt x="2903" y="359"/>
                  <a:pt x="2904" y="358"/>
                  <a:pt x="2903" y="356"/>
                </a:cubicBezTo>
                <a:cubicBezTo>
                  <a:pt x="2901" y="353"/>
                  <a:pt x="2900" y="350"/>
                  <a:pt x="2898" y="347"/>
                </a:cubicBezTo>
                <a:close/>
                <a:moveTo>
                  <a:pt x="2951" y="349"/>
                </a:moveTo>
                <a:cubicBezTo>
                  <a:pt x="2949" y="354"/>
                  <a:pt x="2946" y="358"/>
                  <a:pt x="2944" y="363"/>
                </a:cubicBezTo>
                <a:cubicBezTo>
                  <a:pt x="2947" y="363"/>
                  <a:pt x="2949" y="363"/>
                  <a:pt x="2952" y="363"/>
                </a:cubicBezTo>
                <a:cubicBezTo>
                  <a:pt x="2952" y="363"/>
                  <a:pt x="2952" y="362"/>
                  <a:pt x="2952" y="361"/>
                </a:cubicBezTo>
                <a:cubicBezTo>
                  <a:pt x="2952" y="358"/>
                  <a:pt x="2952" y="356"/>
                  <a:pt x="2952" y="354"/>
                </a:cubicBezTo>
                <a:cubicBezTo>
                  <a:pt x="2952" y="352"/>
                  <a:pt x="2951" y="351"/>
                  <a:pt x="2951" y="349"/>
                </a:cubicBezTo>
                <a:close/>
                <a:moveTo>
                  <a:pt x="2898" y="329"/>
                </a:moveTo>
                <a:cubicBezTo>
                  <a:pt x="2898" y="329"/>
                  <a:pt x="2897" y="330"/>
                  <a:pt x="2896" y="330"/>
                </a:cubicBezTo>
                <a:cubicBezTo>
                  <a:pt x="2896" y="330"/>
                  <a:pt x="2895" y="330"/>
                  <a:pt x="2895" y="329"/>
                </a:cubicBezTo>
                <a:cubicBezTo>
                  <a:pt x="2894" y="329"/>
                  <a:pt x="2894" y="328"/>
                  <a:pt x="2894" y="327"/>
                </a:cubicBezTo>
                <a:cubicBezTo>
                  <a:pt x="2895" y="325"/>
                  <a:pt x="2895" y="323"/>
                  <a:pt x="2896" y="322"/>
                </a:cubicBezTo>
                <a:cubicBezTo>
                  <a:pt x="2896" y="322"/>
                  <a:pt x="2896" y="322"/>
                  <a:pt x="2895" y="322"/>
                </a:cubicBezTo>
                <a:cubicBezTo>
                  <a:pt x="2894" y="322"/>
                  <a:pt x="2893" y="323"/>
                  <a:pt x="2892" y="324"/>
                </a:cubicBezTo>
                <a:cubicBezTo>
                  <a:pt x="2892" y="325"/>
                  <a:pt x="2893" y="331"/>
                  <a:pt x="2895" y="331"/>
                </a:cubicBezTo>
                <a:cubicBezTo>
                  <a:pt x="2896" y="332"/>
                  <a:pt x="2898" y="331"/>
                  <a:pt x="2898" y="329"/>
                </a:cubicBezTo>
                <a:close/>
                <a:moveTo>
                  <a:pt x="2898" y="347"/>
                </a:moveTo>
                <a:cubicBezTo>
                  <a:pt x="2897" y="348"/>
                  <a:pt x="2896" y="349"/>
                  <a:pt x="2895" y="350"/>
                </a:cubicBezTo>
                <a:cubicBezTo>
                  <a:pt x="2894" y="350"/>
                  <a:pt x="2894" y="351"/>
                  <a:pt x="2894" y="352"/>
                </a:cubicBezTo>
                <a:cubicBezTo>
                  <a:pt x="2894" y="355"/>
                  <a:pt x="2898" y="359"/>
                  <a:pt x="2901" y="359"/>
                </a:cubicBezTo>
                <a:cubicBezTo>
                  <a:pt x="2903" y="359"/>
                  <a:pt x="2904" y="357"/>
                  <a:pt x="2903" y="356"/>
                </a:cubicBezTo>
                <a:cubicBezTo>
                  <a:pt x="2901" y="353"/>
                  <a:pt x="2900" y="350"/>
                  <a:pt x="2898" y="347"/>
                </a:cubicBezTo>
                <a:close/>
                <a:moveTo>
                  <a:pt x="2951" y="349"/>
                </a:moveTo>
                <a:cubicBezTo>
                  <a:pt x="2948" y="354"/>
                  <a:pt x="2946" y="358"/>
                  <a:pt x="2944" y="362"/>
                </a:cubicBezTo>
                <a:cubicBezTo>
                  <a:pt x="2946" y="362"/>
                  <a:pt x="2949" y="363"/>
                  <a:pt x="2952" y="362"/>
                </a:cubicBezTo>
                <a:cubicBezTo>
                  <a:pt x="2952" y="362"/>
                  <a:pt x="2952" y="361"/>
                  <a:pt x="2952" y="361"/>
                </a:cubicBezTo>
                <a:cubicBezTo>
                  <a:pt x="2952" y="358"/>
                  <a:pt x="2952" y="356"/>
                  <a:pt x="2952" y="353"/>
                </a:cubicBezTo>
                <a:cubicBezTo>
                  <a:pt x="2952" y="352"/>
                  <a:pt x="2951" y="350"/>
                  <a:pt x="2951" y="349"/>
                </a:cubicBezTo>
                <a:close/>
                <a:moveTo>
                  <a:pt x="2898" y="329"/>
                </a:moveTo>
                <a:cubicBezTo>
                  <a:pt x="2897" y="329"/>
                  <a:pt x="2897" y="330"/>
                  <a:pt x="2896" y="330"/>
                </a:cubicBezTo>
                <a:cubicBezTo>
                  <a:pt x="2896" y="330"/>
                  <a:pt x="2895" y="330"/>
                  <a:pt x="2895" y="329"/>
                </a:cubicBezTo>
                <a:cubicBezTo>
                  <a:pt x="2894" y="329"/>
                  <a:pt x="2894" y="328"/>
                  <a:pt x="2894" y="327"/>
                </a:cubicBezTo>
                <a:cubicBezTo>
                  <a:pt x="2895" y="325"/>
                  <a:pt x="2895" y="323"/>
                  <a:pt x="2896" y="321"/>
                </a:cubicBezTo>
                <a:cubicBezTo>
                  <a:pt x="2896" y="321"/>
                  <a:pt x="2896" y="321"/>
                  <a:pt x="2895" y="321"/>
                </a:cubicBezTo>
                <a:cubicBezTo>
                  <a:pt x="2894" y="322"/>
                  <a:pt x="2893" y="323"/>
                  <a:pt x="2893" y="324"/>
                </a:cubicBezTo>
                <a:cubicBezTo>
                  <a:pt x="2892" y="325"/>
                  <a:pt x="2893" y="330"/>
                  <a:pt x="2895" y="331"/>
                </a:cubicBezTo>
                <a:cubicBezTo>
                  <a:pt x="2896" y="332"/>
                  <a:pt x="2898" y="331"/>
                  <a:pt x="2898" y="329"/>
                </a:cubicBezTo>
                <a:close/>
                <a:moveTo>
                  <a:pt x="2950" y="321"/>
                </a:moveTo>
                <a:cubicBezTo>
                  <a:pt x="2954" y="317"/>
                  <a:pt x="2954" y="317"/>
                  <a:pt x="2958" y="316"/>
                </a:cubicBezTo>
                <a:cubicBezTo>
                  <a:pt x="2958" y="318"/>
                  <a:pt x="2959" y="319"/>
                  <a:pt x="2960" y="319"/>
                </a:cubicBezTo>
                <a:cubicBezTo>
                  <a:pt x="2958" y="320"/>
                  <a:pt x="2956" y="322"/>
                  <a:pt x="2954" y="323"/>
                </a:cubicBezTo>
                <a:cubicBezTo>
                  <a:pt x="2953" y="322"/>
                  <a:pt x="2953" y="321"/>
                  <a:pt x="2952" y="320"/>
                </a:cubicBezTo>
                <a:cubicBezTo>
                  <a:pt x="2952" y="320"/>
                  <a:pt x="2951" y="320"/>
                  <a:pt x="2950" y="321"/>
                </a:cubicBezTo>
                <a:close/>
                <a:moveTo>
                  <a:pt x="2956" y="320"/>
                </a:moveTo>
                <a:cubicBezTo>
                  <a:pt x="2956" y="320"/>
                  <a:pt x="2955" y="319"/>
                  <a:pt x="2954" y="319"/>
                </a:cubicBezTo>
                <a:cubicBezTo>
                  <a:pt x="2954" y="319"/>
                  <a:pt x="2953" y="320"/>
                  <a:pt x="2953" y="321"/>
                </a:cubicBezTo>
                <a:cubicBezTo>
                  <a:pt x="2953" y="321"/>
                  <a:pt x="2954" y="321"/>
                  <a:pt x="2954" y="322"/>
                </a:cubicBezTo>
                <a:cubicBezTo>
                  <a:pt x="2955" y="321"/>
                  <a:pt x="2955" y="321"/>
                  <a:pt x="2956" y="320"/>
                </a:cubicBezTo>
                <a:close/>
                <a:moveTo>
                  <a:pt x="2937" y="311"/>
                </a:moveTo>
                <a:cubicBezTo>
                  <a:pt x="2931" y="310"/>
                  <a:pt x="2928" y="312"/>
                  <a:pt x="2927" y="320"/>
                </a:cubicBezTo>
                <a:cubicBezTo>
                  <a:pt x="2928" y="318"/>
                  <a:pt x="2929" y="316"/>
                  <a:pt x="2930" y="313"/>
                </a:cubicBezTo>
                <a:cubicBezTo>
                  <a:pt x="2931" y="313"/>
                  <a:pt x="2931" y="313"/>
                  <a:pt x="2931" y="313"/>
                </a:cubicBezTo>
                <a:cubicBezTo>
                  <a:pt x="2931" y="315"/>
                  <a:pt x="2931" y="315"/>
                  <a:pt x="2931" y="316"/>
                </a:cubicBezTo>
                <a:cubicBezTo>
                  <a:pt x="2932" y="313"/>
                  <a:pt x="2934" y="311"/>
                  <a:pt x="2937" y="311"/>
                </a:cubicBezTo>
                <a:close/>
                <a:moveTo>
                  <a:pt x="2981" y="312"/>
                </a:moveTo>
                <a:cubicBezTo>
                  <a:pt x="2979" y="314"/>
                  <a:pt x="2977" y="315"/>
                  <a:pt x="2976" y="316"/>
                </a:cubicBezTo>
                <a:cubicBezTo>
                  <a:pt x="2978" y="317"/>
                  <a:pt x="2980" y="315"/>
                  <a:pt x="2981" y="312"/>
                </a:cubicBezTo>
                <a:close/>
                <a:moveTo>
                  <a:pt x="2948" y="314"/>
                </a:moveTo>
                <a:cubicBezTo>
                  <a:pt x="2949" y="313"/>
                  <a:pt x="2950" y="312"/>
                  <a:pt x="2951" y="310"/>
                </a:cubicBezTo>
                <a:cubicBezTo>
                  <a:pt x="2948" y="312"/>
                  <a:pt x="2948" y="312"/>
                  <a:pt x="2948" y="314"/>
                </a:cubicBezTo>
                <a:close/>
                <a:moveTo>
                  <a:pt x="2958" y="335"/>
                </a:moveTo>
                <a:cubicBezTo>
                  <a:pt x="2956" y="336"/>
                  <a:pt x="2955" y="337"/>
                  <a:pt x="2955" y="338"/>
                </a:cubicBezTo>
                <a:cubicBezTo>
                  <a:pt x="2956" y="337"/>
                  <a:pt x="2957" y="336"/>
                  <a:pt x="2958" y="335"/>
                </a:cubicBezTo>
                <a:close/>
                <a:moveTo>
                  <a:pt x="2957" y="320"/>
                </a:moveTo>
                <a:cubicBezTo>
                  <a:pt x="2956" y="320"/>
                  <a:pt x="2955" y="320"/>
                  <a:pt x="2955" y="320"/>
                </a:cubicBezTo>
                <a:cubicBezTo>
                  <a:pt x="2954" y="320"/>
                  <a:pt x="2953" y="320"/>
                  <a:pt x="2953" y="321"/>
                </a:cubicBezTo>
                <a:cubicBezTo>
                  <a:pt x="2953" y="321"/>
                  <a:pt x="2954" y="322"/>
                  <a:pt x="2954" y="322"/>
                </a:cubicBezTo>
                <a:cubicBezTo>
                  <a:pt x="2955" y="322"/>
                  <a:pt x="2955" y="321"/>
                  <a:pt x="2957" y="320"/>
                </a:cubicBezTo>
                <a:close/>
                <a:moveTo>
                  <a:pt x="3481" y="441"/>
                </a:moveTo>
                <a:cubicBezTo>
                  <a:pt x="3481" y="443"/>
                  <a:pt x="3482" y="444"/>
                  <a:pt x="3482" y="446"/>
                </a:cubicBezTo>
                <a:cubicBezTo>
                  <a:pt x="3483" y="447"/>
                  <a:pt x="3483" y="449"/>
                  <a:pt x="3484" y="451"/>
                </a:cubicBezTo>
                <a:cubicBezTo>
                  <a:pt x="3484" y="452"/>
                  <a:pt x="3484" y="454"/>
                  <a:pt x="3484" y="456"/>
                </a:cubicBezTo>
                <a:cubicBezTo>
                  <a:pt x="3485" y="459"/>
                  <a:pt x="3484" y="460"/>
                  <a:pt x="3480" y="460"/>
                </a:cubicBezTo>
                <a:cubicBezTo>
                  <a:pt x="3478" y="460"/>
                  <a:pt x="3475" y="460"/>
                  <a:pt x="3472" y="460"/>
                </a:cubicBezTo>
                <a:cubicBezTo>
                  <a:pt x="3472" y="460"/>
                  <a:pt x="3471" y="460"/>
                  <a:pt x="3471" y="460"/>
                </a:cubicBezTo>
                <a:cubicBezTo>
                  <a:pt x="3469" y="462"/>
                  <a:pt x="3467" y="463"/>
                  <a:pt x="3466" y="465"/>
                </a:cubicBezTo>
                <a:cubicBezTo>
                  <a:pt x="3464" y="467"/>
                  <a:pt x="3461" y="467"/>
                  <a:pt x="3459" y="465"/>
                </a:cubicBezTo>
                <a:cubicBezTo>
                  <a:pt x="3457" y="463"/>
                  <a:pt x="3456" y="461"/>
                  <a:pt x="3454" y="458"/>
                </a:cubicBezTo>
                <a:cubicBezTo>
                  <a:pt x="3453" y="456"/>
                  <a:pt x="3454" y="455"/>
                  <a:pt x="3456" y="453"/>
                </a:cubicBezTo>
                <a:cubicBezTo>
                  <a:pt x="3453" y="453"/>
                  <a:pt x="3452" y="453"/>
                  <a:pt x="3450" y="453"/>
                </a:cubicBezTo>
                <a:cubicBezTo>
                  <a:pt x="3449" y="455"/>
                  <a:pt x="3448" y="457"/>
                  <a:pt x="3447" y="459"/>
                </a:cubicBezTo>
                <a:cubicBezTo>
                  <a:pt x="3447" y="460"/>
                  <a:pt x="3447" y="461"/>
                  <a:pt x="3447" y="461"/>
                </a:cubicBezTo>
                <a:cubicBezTo>
                  <a:pt x="3447" y="465"/>
                  <a:pt x="3446" y="466"/>
                  <a:pt x="3443" y="465"/>
                </a:cubicBezTo>
                <a:cubicBezTo>
                  <a:pt x="3440" y="465"/>
                  <a:pt x="3437" y="464"/>
                  <a:pt x="3434" y="463"/>
                </a:cubicBezTo>
                <a:cubicBezTo>
                  <a:pt x="3432" y="463"/>
                  <a:pt x="3431" y="461"/>
                  <a:pt x="3432" y="459"/>
                </a:cubicBezTo>
                <a:cubicBezTo>
                  <a:pt x="3432" y="458"/>
                  <a:pt x="3432" y="458"/>
                  <a:pt x="3433" y="458"/>
                </a:cubicBezTo>
                <a:cubicBezTo>
                  <a:pt x="3430" y="456"/>
                  <a:pt x="3428" y="456"/>
                  <a:pt x="3426" y="454"/>
                </a:cubicBezTo>
                <a:cubicBezTo>
                  <a:pt x="3425" y="453"/>
                  <a:pt x="3424" y="451"/>
                  <a:pt x="3423" y="450"/>
                </a:cubicBezTo>
                <a:cubicBezTo>
                  <a:pt x="3422" y="448"/>
                  <a:pt x="3422" y="446"/>
                  <a:pt x="3424" y="444"/>
                </a:cubicBezTo>
                <a:cubicBezTo>
                  <a:pt x="3427" y="442"/>
                  <a:pt x="3428" y="439"/>
                  <a:pt x="3427" y="435"/>
                </a:cubicBezTo>
                <a:cubicBezTo>
                  <a:pt x="3427" y="433"/>
                  <a:pt x="3427" y="431"/>
                  <a:pt x="3427" y="429"/>
                </a:cubicBezTo>
                <a:cubicBezTo>
                  <a:pt x="3426" y="429"/>
                  <a:pt x="3424" y="428"/>
                  <a:pt x="3423" y="427"/>
                </a:cubicBezTo>
                <a:cubicBezTo>
                  <a:pt x="3422" y="425"/>
                  <a:pt x="3421" y="423"/>
                  <a:pt x="3421" y="421"/>
                </a:cubicBezTo>
                <a:cubicBezTo>
                  <a:pt x="3421" y="419"/>
                  <a:pt x="3424" y="416"/>
                  <a:pt x="3427" y="415"/>
                </a:cubicBezTo>
                <a:cubicBezTo>
                  <a:pt x="3427" y="416"/>
                  <a:pt x="3427" y="417"/>
                  <a:pt x="3428" y="418"/>
                </a:cubicBezTo>
                <a:cubicBezTo>
                  <a:pt x="3428" y="419"/>
                  <a:pt x="3428" y="419"/>
                  <a:pt x="3428" y="421"/>
                </a:cubicBezTo>
                <a:cubicBezTo>
                  <a:pt x="3427" y="420"/>
                  <a:pt x="3427" y="420"/>
                  <a:pt x="3427" y="420"/>
                </a:cubicBezTo>
                <a:cubicBezTo>
                  <a:pt x="3426" y="421"/>
                  <a:pt x="3426" y="423"/>
                  <a:pt x="3425" y="425"/>
                </a:cubicBezTo>
                <a:cubicBezTo>
                  <a:pt x="3426" y="424"/>
                  <a:pt x="3427" y="424"/>
                  <a:pt x="3427" y="424"/>
                </a:cubicBezTo>
                <a:cubicBezTo>
                  <a:pt x="3429" y="423"/>
                  <a:pt x="3429" y="422"/>
                  <a:pt x="3430" y="421"/>
                </a:cubicBezTo>
                <a:cubicBezTo>
                  <a:pt x="3435" y="414"/>
                  <a:pt x="3440" y="410"/>
                  <a:pt x="3448" y="408"/>
                </a:cubicBezTo>
                <a:cubicBezTo>
                  <a:pt x="3451" y="408"/>
                  <a:pt x="3455" y="407"/>
                  <a:pt x="3457" y="404"/>
                </a:cubicBezTo>
                <a:cubicBezTo>
                  <a:pt x="3457" y="404"/>
                  <a:pt x="3458" y="403"/>
                  <a:pt x="3458" y="403"/>
                </a:cubicBezTo>
                <a:cubicBezTo>
                  <a:pt x="3461" y="403"/>
                  <a:pt x="3462" y="400"/>
                  <a:pt x="3464" y="399"/>
                </a:cubicBezTo>
                <a:cubicBezTo>
                  <a:pt x="3472" y="391"/>
                  <a:pt x="3484" y="391"/>
                  <a:pt x="3491" y="397"/>
                </a:cubicBezTo>
                <a:cubicBezTo>
                  <a:pt x="3494" y="399"/>
                  <a:pt x="3497" y="401"/>
                  <a:pt x="3499" y="403"/>
                </a:cubicBezTo>
                <a:cubicBezTo>
                  <a:pt x="3500" y="404"/>
                  <a:pt x="3502" y="406"/>
                  <a:pt x="3503" y="408"/>
                </a:cubicBezTo>
                <a:cubicBezTo>
                  <a:pt x="3504" y="410"/>
                  <a:pt x="3504" y="410"/>
                  <a:pt x="3506" y="408"/>
                </a:cubicBezTo>
                <a:cubicBezTo>
                  <a:pt x="3506" y="408"/>
                  <a:pt x="3507" y="407"/>
                  <a:pt x="3508" y="406"/>
                </a:cubicBezTo>
                <a:cubicBezTo>
                  <a:pt x="3510" y="404"/>
                  <a:pt x="3513" y="404"/>
                  <a:pt x="3514" y="407"/>
                </a:cubicBezTo>
                <a:cubicBezTo>
                  <a:pt x="3515" y="410"/>
                  <a:pt x="3516" y="413"/>
                  <a:pt x="3517" y="416"/>
                </a:cubicBezTo>
                <a:cubicBezTo>
                  <a:pt x="3517" y="420"/>
                  <a:pt x="3517" y="425"/>
                  <a:pt x="3515" y="429"/>
                </a:cubicBezTo>
                <a:cubicBezTo>
                  <a:pt x="3513" y="435"/>
                  <a:pt x="3508" y="439"/>
                  <a:pt x="3502" y="439"/>
                </a:cubicBezTo>
                <a:cubicBezTo>
                  <a:pt x="3501" y="439"/>
                  <a:pt x="3500" y="439"/>
                  <a:pt x="3500" y="439"/>
                </a:cubicBezTo>
                <a:cubicBezTo>
                  <a:pt x="3497" y="439"/>
                  <a:pt x="3496" y="439"/>
                  <a:pt x="3495" y="441"/>
                </a:cubicBezTo>
                <a:cubicBezTo>
                  <a:pt x="3494" y="446"/>
                  <a:pt x="3488" y="447"/>
                  <a:pt x="3485" y="444"/>
                </a:cubicBezTo>
                <a:cubicBezTo>
                  <a:pt x="3484" y="443"/>
                  <a:pt x="3483" y="442"/>
                  <a:pt x="3482" y="441"/>
                </a:cubicBezTo>
                <a:cubicBezTo>
                  <a:pt x="3481" y="441"/>
                  <a:pt x="3481" y="441"/>
                  <a:pt x="3481" y="441"/>
                </a:cubicBezTo>
                <a:close/>
                <a:moveTo>
                  <a:pt x="3475" y="437"/>
                </a:moveTo>
                <a:cubicBezTo>
                  <a:pt x="3479" y="439"/>
                  <a:pt x="3482" y="440"/>
                  <a:pt x="3485" y="442"/>
                </a:cubicBezTo>
                <a:cubicBezTo>
                  <a:pt x="3487" y="444"/>
                  <a:pt x="3489" y="445"/>
                  <a:pt x="3491" y="444"/>
                </a:cubicBezTo>
                <a:cubicBezTo>
                  <a:pt x="3493" y="443"/>
                  <a:pt x="3495" y="441"/>
                  <a:pt x="3495" y="438"/>
                </a:cubicBezTo>
                <a:cubicBezTo>
                  <a:pt x="3495" y="439"/>
                  <a:pt x="3494" y="439"/>
                  <a:pt x="3494" y="439"/>
                </a:cubicBezTo>
                <a:cubicBezTo>
                  <a:pt x="3493" y="440"/>
                  <a:pt x="3492" y="441"/>
                  <a:pt x="3491" y="442"/>
                </a:cubicBezTo>
                <a:cubicBezTo>
                  <a:pt x="3490" y="444"/>
                  <a:pt x="3489" y="443"/>
                  <a:pt x="3488" y="443"/>
                </a:cubicBezTo>
                <a:cubicBezTo>
                  <a:pt x="3487" y="443"/>
                  <a:pt x="3487" y="442"/>
                  <a:pt x="3487" y="441"/>
                </a:cubicBezTo>
                <a:cubicBezTo>
                  <a:pt x="3487" y="439"/>
                  <a:pt x="3487" y="437"/>
                  <a:pt x="3488" y="435"/>
                </a:cubicBezTo>
                <a:cubicBezTo>
                  <a:pt x="3491" y="435"/>
                  <a:pt x="3494" y="437"/>
                  <a:pt x="3498" y="437"/>
                </a:cubicBezTo>
                <a:cubicBezTo>
                  <a:pt x="3505" y="438"/>
                  <a:pt x="3511" y="437"/>
                  <a:pt x="3514" y="428"/>
                </a:cubicBezTo>
                <a:cubicBezTo>
                  <a:pt x="3516" y="423"/>
                  <a:pt x="3515" y="418"/>
                  <a:pt x="3515" y="413"/>
                </a:cubicBezTo>
                <a:cubicBezTo>
                  <a:pt x="3514" y="411"/>
                  <a:pt x="3513" y="410"/>
                  <a:pt x="3513" y="408"/>
                </a:cubicBezTo>
                <a:cubicBezTo>
                  <a:pt x="3512" y="406"/>
                  <a:pt x="3511" y="406"/>
                  <a:pt x="3509" y="407"/>
                </a:cubicBezTo>
                <a:cubicBezTo>
                  <a:pt x="3508" y="409"/>
                  <a:pt x="3506" y="410"/>
                  <a:pt x="3504" y="411"/>
                </a:cubicBezTo>
                <a:cubicBezTo>
                  <a:pt x="3504" y="412"/>
                  <a:pt x="3503" y="412"/>
                  <a:pt x="3503" y="414"/>
                </a:cubicBezTo>
                <a:cubicBezTo>
                  <a:pt x="3504" y="417"/>
                  <a:pt x="3503" y="420"/>
                  <a:pt x="3502" y="423"/>
                </a:cubicBezTo>
                <a:cubicBezTo>
                  <a:pt x="3502" y="421"/>
                  <a:pt x="3502" y="419"/>
                  <a:pt x="3502" y="418"/>
                </a:cubicBezTo>
                <a:cubicBezTo>
                  <a:pt x="3502" y="417"/>
                  <a:pt x="3502" y="416"/>
                  <a:pt x="3502" y="416"/>
                </a:cubicBezTo>
                <a:cubicBezTo>
                  <a:pt x="3501" y="416"/>
                  <a:pt x="3500" y="416"/>
                  <a:pt x="3500" y="417"/>
                </a:cubicBezTo>
                <a:cubicBezTo>
                  <a:pt x="3500" y="418"/>
                  <a:pt x="3499" y="419"/>
                  <a:pt x="3498" y="421"/>
                </a:cubicBezTo>
                <a:cubicBezTo>
                  <a:pt x="3498" y="421"/>
                  <a:pt x="3498" y="421"/>
                  <a:pt x="3498" y="421"/>
                </a:cubicBezTo>
                <a:cubicBezTo>
                  <a:pt x="3498" y="419"/>
                  <a:pt x="3498" y="418"/>
                  <a:pt x="3499" y="415"/>
                </a:cubicBezTo>
                <a:cubicBezTo>
                  <a:pt x="3498" y="416"/>
                  <a:pt x="3497" y="416"/>
                  <a:pt x="3497" y="417"/>
                </a:cubicBezTo>
                <a:cubicBezTo>
                  <a:pt x="3496" y="418"/>
                  <a:pt x="3496" y="418"/>
                  <a:pt x="3495" y="419"/>
                </a:cubicBezTo>
                <a:cubicBezTo>
                  <a:pt x="3496" y="416"/>
                  <a:pt x="3496" y="416"/>
                  <a:pt x="3502" y="414"/>
                </a:cubicBezTo>
                <a:cubicBezTo>
                  <a:pt x="3502" y="414"/>
                  <a:pt x="3501" y="413"/>
                  <a:pt x="3501" y="413"/>
                </a:cubicBezTo>
                <a:cubicBezTo>
                  <a:pt x="3498" y="414"/>
                  <a:pt x="3497" y="412"/>
                  <a:pt x="3497" y="410"/>
                </a:cubicBezTo>
                <a:cubicBezTo>
                  <a:pt x="3498" y="410"/>
                  <a:pt x="3500" y="409"/>
                  <a:pt x="3502" y="409"/>
                </a:cubicBezTo>
                <a:cubicBezTo>
                  <a:pt x="3500" y="406"/>
                  <a:pt x="3498" y="404"/>
                  <a:pt x="3495" y="403"/>
                </a:cubicBezTo>
                <a:cubicBezTo>
                  <a:pt x="3495" y="403"/>
                  <a:pt x="3495" y="403"/>
                  <a:pt x="3495" y="402"/>
                </a:cubicBezTo>
                <a:cubicBezTo>
                  <a:pt x="3492" y="400"/>
                  <a:pt x="3490" y="398"/>
                  <a:pt x="3487" y="396"/>
                </a:cubicBezTo>
                <a:cubicBezTo>
                  <a:pt x="3485" y="395"/>
                  <a:pt x="3482" y="394"/>
                  <a:pt x="3480" y="394"/>
                </a:cubicBezTo>
                <a:cubicBezTo>
                  <a:pt x="3477" y="395"/>
                  <a:pt x="3473" y="396"/>
                  <a:pt x="3470" y="397"/>
                </a:cubicBezTo>
                <a:cubicBezTo>
                  <a:pt x="3467" y="398"/>
                  <a:pt x="3465" y="399"/>
                  <a:pt x="3463" y="402"/>
                </a:cubicBezTo>
                <a:cubicBezTo>
                  <a:pt x="3465" y="402"/>
                  <a:pt x="3466" y="402"/>
                  <a:pt x="3467" y="402"/>
                </a:cubicBezTo>
                <a:cubicBezTo>
                  <a:pt x="3467" y="403"/>
                  <a:pt x="3466" y="403"/>
                  <a:pt x="3465" y="403"/>
                </a:cubicBezTo>
                <a:cubicBezTo>
                  <a:pt x="3463" y="404"/>
                  <a:pt x="3460" y="403"/>
                  <a:pt x="3458" y="406"/>
                </a:cubicBezTo>
                <a:cubicBezTo>
                  <a:pt x="3455" y="410"/>
                  <a:pt x="3451" y="413"/>
                  <a:pt x="3447" y="418"/>
                </a:cubicBezTo>
                <a:cubicBezTo>
                  <a:pt x="3446" y="419"/>
                  <a:pt x="3445" y="422"/>
                  <a:pt x="3444" y="424"/>
                </a:cubicBezTo>
                <a:cubicBezTo>
                  <a:pt x="3444" y="425"/>
                  <a:pt x="3444" y="425"/>
                  <a:pt x="3444" y="426"/>
                </a:cubicBezTo>
                <a:cubicBezTo>
                  <a:pt x="3445" y="428"/>
                  <a:pt x="3446" y="430"/>
                  <a:pt x="3448" y="432"/>
                </a:cubicBezTo>
                <a:cubicBezTo>
                  <a:pt x="3449" y="430"/>
                  <a:pt x="3450" y="429"/>
                  <a:pt x="3451" y="427"/>
                </a:cubicBezTo>
                <a:cubicBezTo>
                  <a:pt x="3451" y="429"/>
                  <a:pt x="3451" y="430"/>
                  <a:pt x="3450" y="431"/>
                </a:cubicBezTo>
                <a:cubicBezTo>
                  <a:pt x="3449" y="433"/>
                  <a:pt x="3448" y="434"/>
                  <a:pt x="3448" y="435"/>
                </a:cubicBezTo>
                <a:cubicBezTo>
                  <a:pt x="3447" y="436"/>
                  <a:pt x="3448" y="437"/>
                  <a:pt x="3448" y="438"/>
                </a:cubicBezTo>
                <a:cubicBezTo>
                  <a:pt x="3451" y="442"/>
                  <a:pt x="3454" y="442"/>
                  <a:pt x="3458" y="440"/>
                </a:cubicBezTo>
                <a:cubicBezTo>
                  <a:pt x="3460" y="438"/>
                  <a:pt x="3463" y="437"/>
                  <a:pt x="3466" y="436"/>
                </a:cubicBezTo>
                <a:cubicBezTo>
                  <a:pt x="3467" y="436"/>
                  <a:pt x="3468" y="435"/>
                  <a:pt x="3468" y="433"/>
                </a:cubicBezTo>
                <a:cubicBezTo>
                  <a:pt x="3468" y="430"/>
                  <a:pt x="3468" y="427"/>
                  <a:pt x="3468" y="423"/>
                </a:cubicBezTo>
                <a:cubicBezTo>
                  <a:pt x="3468" y="420"/>
                  <a:pt x="3468" y="418"/>
                  <a:pt x="3468" y="414"/>
                </a:cubicBezTo>
                <a:cubicBezTo>
                  <a:pt x="3469" y="417"/>
                  <a:pt x="3469" y="420"/>
                  <a:pt x="3470" y="422"/>
                </a:cubicBezTo>
                <a:cubicBezTo>
                  <a:pt x="3471" y="427"/>
                  <a:pt x="3471" y="431"/>
                  <a:pt x="3469" y="436"/>
                </a:cubicBezTo>
                <a:cubicBezTo>
                  <a:pt x="3469" y="437"/>
                  <a:pt x="3468" y="437"/>
                  <a:pt x="3468" y="437"/>
                </a:cubicBezTo>
                <a:cubicBezTo>
                  <a:pt x="3464" y="438"/>
                  <a:pt x="3461" y="440"/>
                  <a:pt x="3458" y="441"/>
                </a:cubicBezTo>
                <a:cubicBezTo>
                  <a:pt x="3453" y="444"/>
                  <a:pt x="3449" y="442"/>
                  <a:pt x="3446" y="439"/>
                </a:cubicBezTo>
                <a:cubicBezTo>
                  <a:pt x="3446" y="438"/>
                  <a:pt x="3446" y="437"/>
                  <a:pt x="3446" y="437"/>
                </a:cubicBezTo>
                <a:cubicBezTo>
                  <a:pt x="3447" y="434"/>
                  <a:pt x="3446" y="432"/>
                  <a:pt x="3444" y="430"/>
                </a:cubicBezTo>
                <a:cubicBezTo>
                  <a:pt x="3443" y="428"/>
                  <a:pt x="3441" y="426"/>
                  <a:pt x="3442" y="423"/>
                </a:cubicBezTo>
                <a:cubicBezTo>
                  <a:pt x="3443" y="421"/>
                  <a:pt x="3444" y="419"/>
                  <a:pt x="3445" y="418"/>
                </a:cubicBezTo>
                <a:cubicBezTo>
                  <a:pt x="3447" y="415"/>
                  <a:pt x="3449" y="413"/>
                  <a:pt x="3451" y="410"/>
                </a:cubicBezTo>
                <a:cubicBezTo>
                  <a:pt x="3451" y="410"/>
                  <a:pt x="3450" y="410"/>
                  <a:pt x="3450" y="410"/>
                </a:cubicBezTo>
                <a:cubicBezTo>
                  <a:pt x="3445" y="411"/>
                  <a:pt x="3440" y="413"/>
                  <a:pt x="3437" y="416"/>
                </a:cubicBezTo>
                <a:cubicBezTo>
                  <a:pt x="3432" y="420"/>
                  <a:pt x="3429" y="425"/>
                  <a:pt x="3429" y="432"/>
                </a:cubicBezTo>
                <a:cubicBezTo>
                  <a:pt x="3428" y="439"/>
                  <a:pt x="3431" y="445"/>
                  <a:pt x="3434" y="451"/>
                </a:cubicBezTo>
                <a:cubicBezTo>
                  <a:pt x="3435" y="452"/>
                  <a:pt x="3435" y="453"/>
                  <a:pt x="3435" y="454"/>
                </a:cubicBezTo>
                <a:cubicBezTo>
                  <a:pt x="3435" y="456"/>
                  <a:pt x="3435" y="458"/>
                  <a:pt x="3434" y="459"/>
                </a:cubicBezTo>
                <a:cubicBezTo>
                  <a:pt x="3433" y="461"/>
                  <a:pt x="3434" y="461"/>
                  <a:pt x="3435" y="462"/>
                </a:cubicBezTo>
                <a:cubicBezTo>
                  <a:pt x="3438" y="463"/>
                  <a:pt x="3441" y="463"/>
                  <a:pt x="3444" y="463"/>
                </a:cubicBezTo>
                <a:cubicBezTo>
                  <a:pt x="3444" y="463"/>
                  <a:pt x="3445" y="463"/>
                  <a:pt x="3445" y="462"/>
                </a:cubicBezTo>
                <a:cubicBezTo>
                  <a:pt x="3446" y="461"/>
                  <a:pt x="3446" y="459"/>
                  <a:pt x="3446" y="459"/>
                </a:cubicBezTo>
                <a:cubicBezTo>
                  <a:pt x="3448" y="456"/>
                  <a:pt x="3448" y="454"/>
                  <a:pt x="3448" y="451"/>
                </a:cubicBezTo>
                <a:cubicBezTo>
                  <a:pt x="3448" y="450"/>
                  <a:pt x="3448" y="450"/>
                  <a:pt x="3448" y="450"/>
                </a:cubicBezTo>
                <a:cubicBezTo>
                  <a:pt x="3448" y="449"/>
                  <a:pt x="3448" y="449"/>
                  <a:pt x="3448" y="449"/>
                </a:cubicBezTo>
                <a:cubicBezTo>
                  <a:pt x="3449" y="452"/>
                  <a:pt x="3450" y="452"/>
                  <a:pt x="3452" y="452"/>
                </a:cubicBezTo>
                <a:cubicBezTo>
                  <a:pt x="3453" y="452"/>
                  <a:pt x="3454" y="452"/>
                  <a:pt x="3455" y="452"/>
                </a:cubicBezTo>
                <a:cubicBezTo>
                  <a:pt x="3457" y="452"/>
                  <a:pt x="3460" y="452"/>
                  <a:pt x="3461" y="448"/>
                </a:cubicBezTo>
                <a:cubicBezTo>
                  <a:pt x="3461" y="450"/>
                  <a:pt x="3461" y="452"/>
                  <a:pt x="3461" y="453"/>
                </a:cubicBezTo>
                <a:cubicBezTo>
                  <a:pt x="3460" y="454"/>
                  <a:pt x="3458" y="454"/>
                  <a:pt x="3457" y="455"/>
                </a:cubicBezTo>
                <a:cubicBezTo>
                  <a:pt x="3456" y="456"/>
                  <a:pt x="3455" y="457"/>
                  <a:pt x="3456" y="458"/>
                </a:cubicBezTo>
                <a:cubicBezTo>
                  <a:pt x="3457" y="460"/>
                  <a:pt x="3458" y="462"/>
                  <a:pt x="3460" y="464"/>
                </a:cubicBezTo>
                <a:cubicBezTo>
                  <a:pt x="3462" y="465"/>
                  <a:pt x="3464" y="465"/>
                  <a:pt x="3465" y="463"/>
                </a:cubicBezTo>
                <a:cubicBezTo>
                  <a:pt x="3466" y="463"/>
                  <a:pt x="3466" y="462"/>
                  <a:pt x="3467" y="461"/>
                </a:cubicBezTo>
                <a:cubicBezTo>
                  <a:pt x="3469" y="460"/>
                  <a:pt x="3470" y="459"/>
                  <a:pt x="3472" y="458"/>
                </a:cubicBezTo>
                <a:cubicBezTo>
                  <a:pt x="3476" y="453"/>
                  <a:pt x="3478" y="447"/>
                  <a:pt x="3480" y="441"/>
                </a:cubicBezTo>
                <a:cubicBezTo>
                  <a:pt x="3480" y="441"/>
                  <a:pt x="3479" y="440"/>
                  <a:pt x="3478" y="440"/>
                </a:cubicBezTo>
                <a:cubicBezTo>
                  <a:pt x="3478" y="439"/>
                  <a:pt x="3477" y="438"/>
                  <a:pt x="3475" y="437"/>
                </a:cubicBezTo>
                <a:close/>
                <a:moveTo>
                  <a:pt x="3428" y="443"/>
                </a:moveTo>
                <a:cubicBezTo>
                  <a:pt x="3427" y="444"/>
                  <a:pt x="3426" y="445"/>
                  <a:pt x="3425" y="446"/>
                </a:cubicBezTo>
                <a:cubicBezTo>
                  <a:pt x="3424" y="446"/>
                  <a:pt x="3424" y="447"/>
                  <a:pt x="3424" y="448"/>
                </a:cubicBezTo>
                <a:cubicBezTo>
                  <a:pt x="3424" y="451"/>
                  <a:pt x="3428" y="455"/>
                  <a:pt x="3431" y="455"/>
                </a:cubicBezTo>
                <a:cubicBezTo>
                  <a:pt x="3433" y="455"/>
                  <a:pt x="3434" y="454"/>
                  <a:pt x="3433" y="452"/>
                </a:cubicBezTo>
                <a:cubicBezTo>
                  <a:pt x="3431" y="449"/>
                  <a:pt x="3430" y="446"/>
                  <a:pt x="3428" y="443"/>
                </a:cubicBezTo>
                <a:close/>
                <a:moveTo>
                  <a:pt x="3481" y="445"/>
                </a:moveTo>
                <a:cubicBezTo>
                  <a:pt x="3478" y="450"/>
                  <a:pt x="3476" y="454"/>
                  <a:pt x="3474" y="459"/>
                </a:cubicBezTo>
                <a:cubicBezTo>
                  <a:pt x="3477" y="459"/>
                  <a:pt x="3479" y="459"/>
                  <a:pt x="3482" y="459"/>
                </a:cubicBezTo>
                <a:cubicBezTo>
                  <a:pt x="3482" y="459"/>
                  <a:pt x="3482" y="458"/>
                  <a:pt x="3482" y="457"/>
                </a:cubicBezTo>
                <a:cubicBezTo>
                  <a:pt x="3482" y="454"/>
                  <a:pt x="3482" y="452"/>
                  <a:pt x="3482" y="450"/>
                </a:cubicBezTo>
                <a:cubicBezTo>
                  <a:pt x="3482" y="448"/>
                  <a:pt x="3481" y="447"/>
                  <a:pt x="3481" y="445"/>
                </a:cubicBezTo>
                <a:close/>
                <a:moveTo>
                  <a:pt x="3428" y="425"/>
                </a:moveTo>
                <a:cubicBezTo>
                  <a:pt x="3427" y="425"/>
                  <a:pt x="3427" y="426"/>
                  <a:pt x="3426" y="426"/>
                </a:cubicBezTo>
                <a:cubicBezTo>
                  <a:pt x="3426" y="426"/>
                  <a:pt x="3425" y="426"/>
                  <a:pt x="3425" y="425"/>
                </a:cubicBezTo>
                <a:cubicBezTo>
                  <a:pt x="3424" y="425"/>
                  <a:pt x="3424" y="424"/>
                  <a:pt x="3424" y="423"/>
                </a:cubicBezTo>
                <a:cubicBezTo>
                  <a:pt x="3425" y="421"/>
                  <a:pt x="3425" y="419"/>
                  <a:pt x="3426" y="418"/>
                </a:cubicBezTo>
                <a:cubicBezTo>
                  <a:pt x="3426" y="418"/>
                  <a:pt x="3426" y="418"/>
                  <a:pt x="3425" y="418"/>
                </a:cubicBezTo>
                <a:cubicBezTo>
                  <a:pt x="3424" y="418"/>
                  <a:pt x="3423" y="419"/>
                  <a:pt x="3422" y="420"/>
                </a:cubicBezTo>
                <a:cubicBezTo>
                  <a:pt x="3422" y="421"/>
                  <a:pt x="3423" y="427"/>
                  <a:pt x="3425" y="427"/>
                </a:cubicBezTo>
                <a:cubicBezTo>
                  <a:pt x="3426" y="428"/>
                  <a:pt x="3428" y="427"/>
                  <a:pt x="3428" y="425"/>
                </a:cubicBezTo>
                <a:close/>
                <a:moveTo>
                  <a:pt x="3428" y="443"/>
                </a:moveTo>
                <a:cubicBezTo>
                  <a:pt x="3427" y="444"/>
                  <a:pt x="3426" y="445"/>
                  <a:pt x="3424" y="446"/>
                </a:cubicBezTo>
                <a:cubicBezTo>
                  <a:pt x="3424" y="446"/>
                  <a:pt x="3424" y="447"/>
                  <a:pt x="3424" y="448"/>
                </a:cubicBezTo>
                <a:cubicBezTo>
                  <a:pt x="3424" y="451"/>
                  <a:pt x="3428" y="455"/>
                  <a:pt x="3431" y="455"/>
                </a:cubicBezTo>
                <a:cubicBezTo>
                  <a:pt x="3433" y="455"/>
                  <a:pt x="3434" y="453"/>
                  <a:pt x="3433" y="452"/>
                </a:cubicBezTo>
                <a:cubicBezTo>
                  <a:pt x="3431" y="449"/>
                  <a:pt x="3430" y="446"/>
                  <a:pt x="3428" y="443"/>
                </a:cubicBezTo>
                <a:close/>
                <a:moveTo>
                  <a:pt x="3481" y="445"/>
                </a:moveTo>
                <a:cubicBezTo>
                  <a:pt x="3478" y="450"/>
                  <a:pt x="3476" y="454"/>
                  <a:pt x="3474" y="458"/>
                </a:cubicBezTo>
                <a:cubicBezTo>
                  <a:pt x="3476" y="458"/>
                  <a:pt x="3479" y="459"/>
                  <a:pt x="3481" y="458"/>
                </a:cubicBezTo>
                <a:cubicBezTo>
                  <a:pt x="3482" y="458"/>
                  <a:pt x="3482" y="457"/>
                  <a:pt x="3482" y="457"/>
                </a:cubicBezTo>
                <a:cubicBezTo>
                  <a:pt x="3482" y="454"/>
                  <a:pt x="3482" y="452"/>
                  <a:pt x="3482" y="449"/>
                </a:cubicBezTo>
                <a:cubicBezTo>
                  <a:pt x="3481" y="448"/>
                  <a:pt x="3481" y="446"/>
                  <a:pt x="3481" y="445"/>
                </a:cubicBezTo>
                <a:close/>
                <a:moveTo>
                  <a:pt x="3428" y="425"/>
                </a:moveTo>
                <a:cubicBezTo>
                  <a:pt x="3427" y="425"/>
                  <a:pt x="3427" y="426"/>
                  <a:pt x="3426" y="426"/>
                </a:cubicBezTo>
                <a:cubicBezTo>
                  <a:pt x="3425" y="426"/>
                  <a:pt x="3425" y="426"/>
                  <a:pt x="3425" y="425"/>
                </a:cubicBezTo>
                <a:cubicBezTo>
                  <a:pt x="3424" y="425"/>
                  <a:pt x="3424" y="424"/>
                  <a:pt x="3424" y="423"/>
                </a:cubicBezTo>
                <a:cubicBezTo>
                  <a:pt x="3425" y="421"/>
                  <a:pt x="3425" y="419"/>
                  <a:pt x="3426" y="417"/>
                </a:cubicBezTo>
                <a:cubicBezTo>
                  <a:pt x="3425" y="417"/>
                  <a:pt x="3425" y="417"/>
                  <a:pt x="3425" y="417"/>
                </a:cubicBezTo>
                <a:cubicBezTo>
                  <a:pt x="3424" y="418"/>
                  <a:pt x="3423" y="419"/>
                  <a:pt x="3423" y="420"/>
                </a:cubicBezTo>
                <a:cubicBezTo>
                  <a:pt x="3422" y="421"/>
                  <a:pt x="3423" y="426"/>
                  <a:pt x="3425" y="427"/>
                </a:cubicBezTo>
                <a:cubicBezTo>
                  <a:pt x="3426" y="428"/>
                  <a:pt x="3428" y="427"/>
                  <a:pt x="3428" y="425"/>
                </a:cubicBezTo>
                <a:close/>
                <a:moveTo>
                  <a:pt x="3480" y="417"/>
                </a:moveTo>
                <a:cubicBezTo>
                  <a:pt x="3484" y="413"/>
                  <a:pt x="3484" y="413"/>
                  <a:pt x="3488" y="412"/>
                </a:cubicBezTo>
                <a:cubicBezTo>
                  <a:pt x="3488" y="414"/>
                  <a:pt x="3489" y="415"/>
                  <a:pt x="3490" y="415"/>
                </a:cubicBezTo>
                <a:cubicBezTo>
                  <a:pt x="3488" y="416"/>
                  <a:pt x="3486" y="418"/>
                  <a:pt x="3484" y="419"/>
                </a:cubicBezTo>
                <a:cubicBezTo>
                  <a:pt x="3483" y="418"/>
                  <a:pt x="3483" y="417"/>
                  <a:pt x="3482" y="416"/>
                </a:cubicBezTo>
                <a:cubicBezTo>
                  <a:pt x="3482" y="416"/>
                  <a:pt x="3481" y="416"/>
                  <a:pt x="3480" y="417"/>
                </a:cubicBezTo>
                <a:close/>
                <a:moveTo>
                  <a:pt x="3486" y="416"/>
                </a:moveTo>
                <a:cubicBezTo>
                  <a:pt x="3486" y="416"/>
                  <a:pt x="3485" y="415"/>
                  <a:pt x="3484" y="415"/>
                </a:cubicBezTo>
                <a:cubicBezTo>
                  <a:pt x="3484" y="415"/>
                  <a:pt x="3483" y="416"/>
                  <a:pt x="3483" y="417"/>
                </a:cubicBezTo>
                <a:cubicBezTo>
                  <a:pt x="3483" y="417"/>
                  <a:pt x="3484" y="417"/>
                  <a:pt x="3484" y="418"/>
                </a:cubicBezTo>
                <a:cubicBezTo>
                  <a:pt x="3485" y="417"/>
                  <a:pt x="3485" y="417"/>
                  <a:pt x="3486" y="416"/>
                </a:cubicBezTo>
                <a:close/>
                <a:moveTo>
                  <a:pt x="3467" y="407"/>
                </a:moveTo>
                <a:cubicBezTo>
                  <a:pt x="3461" y="406"/>
                  <a:pt x="3458" y="408"/>
                  <a:pt x="3457" y="416"/>
                </a:cubicBezTo>
                <a:cubicBezTo>
                  <a:pt x="3458" y="414"/>
                  <a:pt x="3459" y="412"/>
                  <a:pt x="3460" y="409"/>
                </a:cubicBezTo>
                <a:cubicBezTo>
                  <a:pt x="3461" y="409"/>
                  <a:pt x="3461" y="409"/>
                  <a:pt x="3461" y="409"/>
                </a:cubicBezTo>
                <a:cubicBezTo>
                  <a:pt x="3461" y="411"/>
                  <a:pt x="3461" y="411"/>
                  <a:pt x="3461" y="412"/>
                </a:cubicBezTo>
                <a:cubicBezTo>
                  <a:pt x="3462" y="409"/>
                  <a:pt x="3464" y="407"/>
                  <a:pt x="3467" y="407"/>
                </a:cubicBezTo>
                <a:close/>
                <a:moveTo>
                  <a:pt x="3511" y="408"/>
                </a:moveTo>
                <a:cubicBezTo>
                  <a:pt x="3509" y="410"/>
                  <a:pt x="3507" y="411"/>
                  <a:pt x="3506" y="412"/>
                </a:cubicBezTo>
                <a:cubicBezTo>
                  <a:pt x="3508" y="413"/>
                  <a:pt x="3510" y="411"/>
                  <a:pt x="3511" y="408"/>
                </a:cubicBezTo>
                <a:close/>
                <a:moveTo>
                  <a:pt x="3478" y="410"/>
                </a:moveTo>
                <a:cubicBezTo>
                  <a:pt x="3479" y="409"/>
                  <a:pt x="3480" y="408"/>
                  <a:pt x="3481" y="406"/>
                </a:cubicBezTo>
                <a:cubicBezTo>
                  <a:pt x="3478" y="408"/>
                  <a:pt x="3477" y="408"/>
                  <a:pt x="3478" y="410"/>
                </a:cubicBezTo>
                <a:close/>
                <a:moveTo>
                  <a:pt x="3488" y="431"/>
                </a:moveTo>
                <a:cubicBezTo>
                  <a:pt x="3486" y="432"/>
                  <a:pt x="3485" y="433"/>
                  <a:pt x="3485" y="433"/>
                </a:cubicBezTo>
                <a:cubicBezTo>
                  <a:pt x="3486" y="433"/>
                  <a:pt x="3487" y="432"/>
                  <a:pt x="3488" y="431"/>
                </a:cubicBezTo>
                <a:close/>
                <a:moveTo>
                  <a:pt x="3487" y="416"/>
                </a:moveTo>
                <a:cubicBezTo>
                  <a:pt x="3486" y="416"/>
                  <a:pt x="3485" y="415"/>
                  <a:pt x="3484" y="415"/>
                </a:cubicBezTo>
                <a:cubicBezTo>
                  <a:pt x="3484" y="415"/>
                  <a:pt x="3483" y="416"/>
                  <a:pt x="3483" y="417"/>
                </a:cubicBezTo>
                <a:cubicBezTo>
                  <a:pt x="3483" y="417"/>
                  <a:pt x="3484" y="417"/>
                  <a:pt x="3484" y="418"/>
                </a:cubicBezTo>
                <a:cubicBezTo>
                  <a:pt x="3485" y="417"/>
                  <a:pt x="3485" y="417"/>
                  <a:pt x="3487" y="416"/>
                </a:cubicBezTo>
                <a:close/>
                <a:moveTo>
                  <a:pt x="3034" y="298"/>
                </a:moveTo>
                <a:cubicBezTo>
                  <a:pt x="3034" y="298"/>
                  <a:pt x="3034" y="298"/>
                  <a:pt x="3034" y="298"/>
                </a:cubicBezTo>
                <a:cubicBezTo>
                  <a:pt x="3029" y="298"/>
                  <a:pt x="3029" y="298"/>
                  <a:pt x="3029" y="298"/>
                </a:cubicBezTo>
                <a:cubicBezTo>
                  <a:pt x="3027" y="299"/>
                  <a:pt x="3026" y="301"/>
                  <a:pt x="3024" y="302"/>
                </a:cubicBezTo>
                <a:cubicBezTo>
                  <a:pt x="3022" y="303"/>
                  <a:pt x="3020" y="304"/>
                  <a:pt x="3018" y="305"/>
                </a:cubicBezTo>
                <a:cubicBezTo>
                  <a:pt x="3017" y="306"/>
                  <a:pt x="3015" y="307"/>
                  <a:pt x="3013" y="307"/>
                </a:cubicBezTo>
                <a:cubicBezTo>
                  <a:pt x="3011" y="308"/>
                  <a:pt x="3010" y="309"/>
                  <a:pt x="3008" y="309"/>
                </a:cubicBezTo>
                <a:cubicBezTo>
                  <a:pt x="3008" y="309"/>
                  <a:pt x="3008" y="309"/>
                  <a:pt x="3008" y="319"/>
                </a:cubicBezTo>
                <a:cubicBezTo>
                  <a:pt x="3010" y="318"/>
                  <a:pt x="3013" y="318"/>
                  <a:pt x="3016" y="316"/>
                </a:cubicBezTo>
                <a:cubicBezTo>
                  <a:pt x="3018" y="315"/>
                  <a:pt x="3021" y="314"/>
                  <a:pt x="3023" y="313"/>
                </a:cubicBezTo>
                <a:cubicBezTo>
                  <a:pt x="3023" y="313"/>
                  <a:pt x="3023" y="313"/>
                  <a:pt x="3023" y="371"/>
                </a:cubicBezTo>
                <a:cubicBezTo>
                  <a:pt x="3023" y="371"/>
                  <a:pt x="3023" y="371"/>
                  <a:pt x="3034" y="371"/>
                </a:cubicBezTo>
                <a:cubicBezTo>
                  <a:pt x="3034" y="371"/>
                  <a:pt x="3034" y="371"/>
                  <a:pt x="3034" y="298"/>
                </a:cubicBezTo>
                <a:close/>
                <a:moveTo>
                  <a:pt x="3081" y="298"/>
                </a:moveTo>
                <a:cubicBezTo>
                  <a:pt x="3081" y="298"/>
                  <a:pt x="3081" y="298"/>
                  <a:pt x="3081" y="298"/>
                </a:cubicBezTo>
                <a:cubicBezTo>
                  <a:pt x="3076" y="298"/>
                  <a:pt x="3076" y="298"/>
                  <a:pt x="3076" y="298"/>
                </a:cubicBezTo>
                <a:cubicBezTo>
                  <a:pt x="3075" y="299"/>
                  <a:pt x="3073" y="301"/>
                  <a:pt x="3071" y="302"/>
                </a:cubicBezTo>
                <a:cubicBezTo>
                  <a:pt x="3069" y="303"/>
                  <a:pt x="3067" y="304"/>
                  <a:pt x="3065" y="305"/>
                </a:cubicBezTo>
                <a:cubicBezTo>
                  <a:pt x="3064" y="306"/>
                  <a:pt x="3061" y="307"/>
                  <a:pt x="3060" y="307"/>
                </a:cubicBezTo>
                <a:cubicBezTo>
                  <a:pt x="3058" y="308"/>
                  <a:pt x="3056" y="309"/>
                  <a:pt x="3054" y="309"/>
                </a:cubicBezTo>
                <a:cubicBezTo>
                  <a:pt x="3054" y="309"/>
                  <a:pt x="3054" y="309"/>
                  <a:pt x="3054" y="319"/>
                </a:cubicBezTo>
                <a:cubicBezTo>
                  <a:pt x="3057" y="318"/>
                  <a:pt x="3060" y="318"/>
                  <a:pt x="3063" y="316"/>
                </a:cubicBezTo>
                <a:cubicBezTo>
                  <a:pt x="3065" y="315"/>
                  <a:pt x="3067" y="314"/>
                  <a:pt x="3070" y="313"/>
                </a:cubicBezTo>
                <a:cubicBezTo>
                  <a:pt x="3070" y="313"/>
                  <a:pt x="3070" y="313"/>
                  <a:pt x="3070" y="371"/>
                </a:cubicBezTo>
                <a:cubicBezTo>
                  <a:pt x="3070" y="371"/>
                  <a:pt x="3070" y="371"/>
                  <a:pt x="3081" y="371"/>
                </a:cubicBezTo>
                <a:cubicBezTo>
                  <a:pt x="3081" y="371"/>
                  <a:pt x="3081" y="371"/>
                  <a:pt x="3081" y="298"/>
                </a:cubicBezTo>
                <a:close/>
                <a:moveTo>
                  <a:pt x="3127" y="298"/>
                </a:moveTo>
                <a:cubicBezTo>
                  <a:pt x="3127" y="298"/>
                  <a:pt x="3127" y="298"/>
                  <a:pt x="3127" y="298"/>
                </a:cubicBezTo>
                <a:cubicBezTo>
                  <a:pt x="3123" y="298"/>
                  <a:pt x="3123" y="298"/>
                  <a:pt x="3123" y="298"/>
                </a:cubicBezTo>
                <a:cubicBezTo>
                  <a:pt x="3121" y="299"/>
                  <a:pt x="3119" y="301"/>
                  <a:pt x="3117" y="302"/>
                </a:cubicBezTo>
                <a:cubicBezTo>
                  <a:pt x="3116" y="303"/>
                  <a:pt x="3113" y="304"/>
                  <a:pt x="3112" y="305"/>
                </a:cubicBezTo>
                <a:cubicBezTo>
                  <a:pt x="3110" y="305"/>
                  <a:pt x="3108" y="306"/>
                  <a:pt x="3106" y="307"/>
                </a:cubicBezTo>
                <a:cubicBezTo>
                  <a:pt x="3105" y="307"/>
                  <a:pt x="3103" y="308"/>
                  <a:pt x="3101" y="309"/>
                </a:cubicBezTo>
                <a:cubicBezTo>
                  <a:pt x="3101" y="309"/>
                  <a:pt x="3101" y="309"/>
                  <a:pt x="3101" y="319"/>
                </a:cubicBezTo>
                <a:cubicBezTo>
                  <a:pt x="3104" y="318"/>
                  <a:pt x="3107" y="317"/>
                  <a:pt x="3109" y="316"/>
                </a:cubicBezTo>
                <a:cubicBezTo>
                  <a:pt x="3111" y="315"/>
                  <a:pt x="3114" y="314"/>
                  <a:pt x="3116" y="313"/>
                </a:cubicBezTo>
                <a:cubicBezTo>
                  <a:pt x="3116" y="313"/>
                  <a:pt x="3116" y="313"/>
                  <a:pt x="3116" y="371"/>
                </a:cubicBezTo>
                <a:cubicBezTo>
                  <a:pt x="3116" y="371"/>
                  <a:pt x="3116" y="371"/>
                  <a:pt x="3127" y="371"/>
                </a:cubicBezTo>
                <a:cubicBezTo>
                  <a:pt x="3127" y="371"/>
                  <a:pt x="3127" y="371"/>
                  <a:pt x="3127" y="298"/>
                </a:cubicBezTo>
                <a:close/>
                <a:moveTo>
                  <a:pt x="3264" y="330"/>
                </a:moveTo>
                <a:cubicBezTo>
                  <a:pt x="3264" y="330"/>
                  <a:pt x="3264" y="330"/>
                  <a:pt x="3264" y="330"/>
                </a:cubicBezTo>
                <a:cubicBezTo>
                  <a:pt x="3263" y="339"/>
                  <a:pt x="3263" y="339"/>
                  <a:pt x="3263" y="339"/>
                </a:cubicBezTo>
                <a:cubicBezTo>
                  <a:pt x="3270" y="339"/>
                  <a:pt x="3271" y="342"/>
                  <a:pt x="3271" y="344"/>
                </a:cubicBezTo>
                <a:cubicBezTo>
                  <a:pt x="3271" y="347"/>
                  <a:pt x="3270" y="349"/>
                  <a:pt x="3270" y="352"/>
                </a:cubicBezTo>
                <a:cubicBezTo>
                  <a:pt x="3270" y="354"/>
                  <a:pt x="3269" y="356"/>
                  <a:pt x="3269" y="359"/>
                </a:cubicBezTo>
                <a:cubicBezTo>
                  <a:pt x="3269" y="368"/>
                  <a:pt x="3275" y="371"/>
                  <a:pt x="3284" y="371"/>
                </a:cubicBezTo>
                <a:cubicBezTo>
                  <a:pt x="3284" y="371"/>
                  <a:pt x="3284" y="371"/>
                  <a:pt x="3288" y="371"/>
                </a:cubicBezTo>
                <a:cubicBezTo>
                  <a:pt x="3288" y="371"/>
                  <a:pt x="3288" y="371"/>
                  <a:pt x="3288" y="362"/>
                </a:cubicBezTo>
                <a:cubicBezTo>
                  <a:pt x="3288" y="362"/>
                  <a:pt x="3288" y="362"/>
                  <a:pt x="3286" y="362"/>
                </a:cubicBezTo>
                <a:cubicBezTo>
                  <a:pt x="3283" y="362"/>
                  <a:pt x="3281" y="360"/>
                  <a:pt x="3281" y="356"/>
                </a:cubicBezTo>
                <a:cubicBezTo>
                  <a:pt x="3281" y="355"/>
                  <a:pt x="3281" y="353"/>
                  <a:pt x="3282" y="352"/>
                </a:cubicBezTo>
                <a:cubicBezTo>
                  <a:pt x="3282" y="350"/>
                  <a:pt x="3282" y="348"/>
                  <a:pt x="3282" y="346"/>
                </a:cubicBezTo>
                <a:cubicBezTo>
                  <a:pt x="3282" y="338"/>
                  <a:pt x="3279" y="336"/>
                  <a:pt x="3274" y="334"/>
                </a:cubicBezTo>
                <a:cubicBezTo>
                  <a:pt x="3274" y="334"/>
                  <a:pt x="3274" y="334"/>
                  <a:pt x="3274" y="334"/>
                </a:cubicBezTo>
                <a:cubicBezTo>
                  <a:pt x="3279" y="333"/>
                  <a:pt x="3282" y="331"/>
                  <a:pt x="3282" y="323"/>
                </a:cubicBezTo>
                <a:cubicBezTo>
                  <a:pt x="3282" y="321"/>
                  <a:pt x="3282" y="319"/>
                  <a:pt x="3282" y="317"/>
                </a:cubicBezTo>
                <a:cubicBezTo>
                  <a:pt x="3281" y="315"/>
                  <a:pt x="3281" y="313"/>
                  <a:pt x="3281" y="312"/>
                </a:cubicBezTo>
                <a:cubicBezTo>
                  <a:pt x="3281" y="309"/>
                  <a:pt x="3283" y="306"/>
                  <a:pt x="3286" y="306"/>
                </a:cubicBezTo>
                <a:cubicBezTo>
                  <a:pt x="3286" y="306"/>
                  <a:pt x="3286" y="306"/>
                  <a:pt x="3288" y="306"/>
                </a:cubicBezTo>
                <a:cubicBezTo>
                  <a:pt x="3288" y="306"/>
                  <a:pt x="3288" y="306"/>
                  <a:pt x="3288" y="297"/>
                </a:cubicBezTo>
                <a:cubicBezTo>
                  <a:pt x="3288" y="297"/>
                  <a:pt x="3288" y="297"/>
                  <a:pt x="3284" y="297"/>
                </a:cubicBezTo>
                <a:cubicBezTo>
                  <a:pt x="3275" y="297"/>
                  <a:pt x="3269" y="301"/>
                  <a:pt x="3269" y="310"/>
                </a:cubicBezTo>
                <a:cubicBezTo>
                  <a:pt x="3269" y="312"/>
                  <a:pt x="3270" y="315"/>
                  <a:pt x="3270" y="317"/>
                </a:cubicBezTo>
                <a:cubicBezTo>
                  <a:pt x="3270" y="319"/>
                  <a:pt x="3271" y="322"/>
                  <a:pt x="3271" y="324"/>
                </a:cubicBezTo>
                <a:cubicBezTo>
                  <a:pt x="3271" y="327"/>
                  <a:pt x="3270" y="330"/>
                  <a:pt x="3264" y="330"/>
                </a:cubicBezTo>
                <a:close/>
                <a:moveTo>
                  <a:pt x="3319" y="339"/>
                </a:moveTo>
                <a:cubicBezTo>
                  <a:pt x="3319" y="339"/>
                  <a:pt x="3319" y="339"/>
                  <a:pt x="3319" y="339"/>
                </a:cubicBezTo>
                <a:cubicBezTo>
                  <a:pt x="3319" y="330"/>
                  <a:pt x="3319" y="330"/>
                  <a:pt x="3319" y="330"/>
                </a:cubicBezTo>
                <a:cubicBezTo>
                  <a:pt x="3312" y="330"/>
                  <a:pt x="3312" y="327"/>
                  <a:pt x="3312" y="324"/>
                </a:cubicBezTo>
                <a:cubicBezTo>
                  <a:pt x="3312" y="322"/>
                  <a:pt x="3312" y="319"/>
                  <a:pt x="3312" y="317"/>
                </a:cubicBezTo>
                <a:cubicBezTo>
                  <a:pt x="3313" y="315"/>
                  <a:pt x="3313" y="312"/>
                  <a:pt x="3313" y="310"/>
                </a:cubicBezTo>
                <a:cubicBezTo>
                  <a:pt x="3313" y="301"/>
                  <a:pt x="3307" y="297"/>
                  <a:pt x="3298" y="297"/>
                </a:cubicBezTo>
                <a:cubicBezTo>
                  <a:pt x="3298" y="297"/>
                  <a:pt x="3298" y="297"/>
                  <a:pt x="3295" y="297"/>
                </a:cubicBezTo>
                <a:cubicBezTo>
                  <a:pt x="3295" y="297"/>
                  <a:pt x="3295" y="297"/>
                  <a:pt x="3295" y="306"/>
                </a:cubicBezTo>
                <a:cubicBezTo>
                  <a:pt x="3295" y="306"/>
                  <a:pt x="3295" y="306"/>
                  <a:pt x="3296" y="306"/>
                </a:cubicBezTo>
                <a:cubicBezTo>
                  <a:pt x="3300" y="306"/>
                  <a:pt x="3301" y="309"/>
                  <a:pt x="3301" y="312"/>
                </a:cubicBezTo>
                <a:cubicBezTo>
                  <a:pt x="3301" y="313"/>
                  <a:pt x="3301" y="315"/>
                  <a:pt x="3301" y="317"/>
                </a:cubicBezTo>
                <a:cubicBezTo>
                  <a:pt x="3300" y="319"/>
                  <a:pt x="3300" y="321"/>
                  <a:pt x="3300" y="323"/>
                </a:cubicBezTo>
                <a:cubicBezTo>
                  <a:pt x="3300" y="331"/>
                  <a:pt x="3303" y="333"/>
                  <a:pt x="3309" y="334"/>
                </a:cubicBezTo>
                <a:cubicBezTo>
                  <a:pt x="3309" y="334"/>
                  <a:pt x="3309" y="334"/>
                  <a:pt x="3309" y="334"/>
                </a:cubicBezTo>
                <a:cubicBezTo>
                  <a:pt x="3303" y="336"/>
                  <a:pt x="3300" y="338"/>
                  <a:pt x="3300" y="346"/>
                </a:cubicBezTo>
                <a:cubicBezTo>
                  <a:pt x="3300" y="348"/>
                  <a:pt x="3300" y="350"/>
                  <a:pt x="3301" y="352"/>
                </a:cubicBezTo>
                <a:cubicBezTo>
                  <a:pt x="3301" y="353"/>
                  <a:pt x="3301" y="355"/>
                  <a:pt x="3301" y="356"/>
                </a:cubicBezTo>
                <a:cubicBezTo>
                  <a:pt x="3301" y="360"/>
                  <a:pt x="3300" y="362"/>
                  <a:pt x="3296" y="362"/>
                </a:cubicBezTo>
                <a:cubicBezTo>
                  <a:pt x="3296" y="362"/>
                  <a:pt x="3296" y="362"/>
                  <a:pt x="3295" y="362"/>
                </a:cubicBezTo>
                <a:cubicBezTo>
                  <a:pt x="3295" y="362"/>
                  <a:pt x="3295" y="362"/>
                  <a:pt x="3295" y="371"/>
                </a:cubicBezTo>
                <a:cubicBezTo>
                  <a:pt x="3295" y="371"/>
                  <a:pt x="3295" y="371"/>
                  <a:pt x="3298" y="371"/>
                </a:cubicBezTo>
                <a:cubicBezTo>
                  <a:pt x="3307" y="371"/>
                  <a:pt x="3313" y="368"/>
                  <a:pt x="3313" y="359"/>
                </a:cubicBezTo>
                <a:cubicBezTo>
                  <a:pt x="3313" y="356"/>
                  <a:pt x="3313" y="354"/>
                  <a:pt x="3312" y="352"/>
                </a:cubicBezTo>
                <a:cubicBezTo>
                  <a:pt x="3312" y="349"/>
                  <a:pt x="3312" y="347"/>
                  <a:pt x="3312" y="344"/>
                </a:cubicBezTo>
                <a:cubicBezTo>
                  <a:pt x="3312" y="342"/>
                  <a:pt x="3312" y="339"/>
                  <a:pt x="3319" y="339"/>
                </a:cubicBezTo>
                <a:close/>
                <a:moveTo>
                  <a:pt x="3366" y="298"/>
                </a:moveTo>
                <a:cubicBezTo>
                  <a:pt x="3366" y="298"/>
                  <a:pt x="3366" y="298"/>
                  <a:pt x="3366" y="298"/>
                </a:cubicBezTo>
                <a:cubicBezTo>
                  <a:pt x="3360" y="298"/>
                  <a:pt x="3360" y="298"/>
                  <a:pt x="3360" y="298"/>
                </a:cubicBezTo>
                <a:cubicBezTo>
                  <a:pt x="3358" y="299"/>
                  <a:pt x="3357" y="301"/>
                  <a:pt x="3355" y="302"/>
                </a:cubicBezTo>
                <a:cubicBezTo>
                  <a:pt x="3353" y="303"/>
                  <a:pt x="3351" y="304"/>
                  <a:pt x="3349" y="305"/>
                </a:cubicBezTo>
                <a:cubicBezTo>
                  <a:pt x="3347" y="305"/>
                  <a:pt x="3346" y="306"/>
                  <a:pt x="3344" y="307"/>
                </a:cubicBezTo>
                <a:cubicBezTo>
                  <a:pt x="3342" y="307"/>
                  <a:pt x="3340" y="308"/>
                  <a:pt x="3338" y="309"/>
                </a:cubicBezTo>
                <a:cubicBezTo>
                  <a:pt x="3338" y="309"/>
                  <a:pt x="3338" y="309"/>
                  <a:pt x="3338" y="319"/>
                </a:cubicBezTo>
                <a:cubicBezTo>
                  <a:pt x="3341" y="318"/>
                  <a:pt x="3344" y="317"/>
                  <a:pt x="3346" y="316"/>
                </a:cubicBezTo>
                <a:cubicBezTo>
                  <a:pt x="3349" y="315"/>
                  <a:pt x="3352" y="314"/>
                  <a:pt x="3354" y="313"/>
                </a:cubicBezTo>
                <a:cubicBezTo>
                  <a:pt x="3354" y="313"/>
                  <a:pt x="3354" y="313"/>
                  <a:pt x="3354" y="371"/>
                </a:cubicBezTo>
                <a:cubicBezTo>
                  <a:pt x="3354" y="371"/>
                  <a:pt x="3354" y="371"/>
                  <a:pt x="3366" y="371"/>
                </a:cubicBezTo>
                <a:cubicBezTo>
                  <a:pt x="3366" y="371"/>
                  <a:pt x="3366" y="371"/>
                  <a:pt x="3366" y="298"/>
                </a:cubicBezTo>
                <a:close/>
                <a:moveTo>
                  <a:pt x="3412" y="298"/>
                </a:moveTo>
                <a:cubicBezTo>
                  <a:pt x="3412" y="298"/>
                  <a:pt x="3412" y="298"/>
                  <a:pt x="3412" y="298"/>
                </a:cubicBezTo>
                <a:cubicBezTo>
                  <a:pt x="3407" y="298"/>
                  <a:pt x="3407" y="298"/>
                  <a:pt x="3407" y="298"/>
                </a:cubicBezTo>
                <a:cubicBezTo>
                  <a:pt x="3405" y="299"/>
                  <a:pt x="3403" y="301"/>
                  <a:pt x="3401" y="302"/>
                </a:cubicBezTo>
                <a:cubicBezTo>
                  <a:pt x="3400" y="303"/>
                  <a:pt x="3397" y="304"/>
                  <a:pt x="3396" y="305"/>
                </a:cubicBezTo>
                <a:cubicBezTo>
                  <a:pt x="3395" y="306"/>
                  <a:pt x="3392" y="307"/>
                  <a:pt x="3391" y="307"/>
                </a:cubicBezTo>
                <a:cubicBezTo>
                  <a:pt x="3389" y="308"/>
                  <a:pt x="3387" y="309"/>
                  <a:pt x="3385" y="309"/>
                </a:cubicBezTo>
                <a:cubicBezTo>
                  <a:pt x="3385" y="309"/>
                  <a:pt x="3385" y="309"/>
                  <a:pt x="3385" y="319"/>
                </a:cubicBezTo>
                <a:cubicBezTo>
                  <a:pt x="3388" y="318"/>
                  <a:pt x="3391" y="318"/>
                  <a:pt x="3393" y="316"/>
                </a:cubicBezTo>
                <a:cubicBezTo>
                  <a:pt x="3396" y="315"/>
                  <a:pt x="3398" y="314"/>
                  <a:pt x="3400" y="313"/>
                </a:cubicBezTo>
                <a:cubicBezTo>
                  <a:pt x="3400" y="313"/>
                  <a:pt x="3400" y="313"/>
                  <a:pt x="3400" y="371"/>
                </a:cubicBezTo>
                <a:cubicBezTo>
                  <a:pt x="3400" y="371"/>
                  <a:pt x="3400" y="371"/>
                  <a:pt x="3412" y="371"/>
                </a:cubicBezTo>
                <a:cubicBezTo>
                  <a:pt x="3412" y="371"/>
                  <a:pt x="3412" y="371"/>
                  <a:pt x="3412" y="298"/>
                </a:cubicBezTo>
                <a:close/>
                <a:moveTo>
                  <a:pt x="3458" y="298"/>
                </a:moveTo>
                <a:cubicBezTo>
                  <a:pt x="3458" y="298"/>
                  <a:pt x="3458" y="298"/>
                  <a:pt x="3458" y="298"/>
                </a:cubicBezTo>
                <a:cubicBezTo>
                  <a:pt x="3453" y="298"/>
                  <a:pt x="3453" y="298"/>
                  <a:pt x="3453" y="298"/>
                </a:cubicBezTo>
                <a:cubicBezTo>
                  <a:pt x="3451" y="299"/>
                  <a:pt x="3450" y="301"/>
                  <a:pt x="3448" y="302"/>
                </a:cubicBezTo>
                <a:cubicBezTo>
                  <a:pt x="3446" y="303"/>
                  <a:pt x="3444" y="304"/>
                  <a:pt x="3443" y="305"/>
                </a:cubicBezTo>
                <a:cubicBezTo>
                  <a:pt x="3440" y="306"/>
                  <a:pt x="3439" y="307"/>
                  <a:pt x="3437" y="307"/>
                </a:cubicBezTo>
                <a:cubicBezTo>
                  <a:pt x="3435" y="308"/>
                  <a:pt x="3433" y="309"/>
                  <a:pt x="3432" y="309"/>
                </a:cubicBezTo>
                <a:cubicBezTo>
                  <a:pt x="3432" y="309"/>
                  <a:pt x="3432" y="309"/>
                  <a:pt x="3432" y="319"/>
                </a:cubicBezTo>
                <a:cubicBezTo>
                  <a:pt x="3435" y="318"/>
                  <a:pt x="3438" y="318"/>
                  <a:pt x="3440" y="316"/>
                </a:cubicBezTo>
                <a:cubicBezTo>
                  <a:pt x="3442" y="315"/>
                  <a:pt x="3445" y="314"/>
                  <a:pt x="3446" y="313"/>
                </a:cubicBezTo>
                <a:cubicBezTo>
                  <a:pt x="3446" y="313"/>
                  <a:pt x="3446" y="313"/>
                  <a:pt x="3446" y="371"/>
                </a:cubicBezTo>
                <a:cubicBezTo>
                  <a:pt x="3446" y="371"/>
                  <a:pt x="3446" y="371"/>
                  <a:pt x="3458" y="371"/>
                </a:cubicBezTo>
                <a:cubicBezTo>
                  <a:pt x="3458" y="371"/>
                  <a:pt x="3458" y="371"/>
                  <a:pt x="3458" y="298"/>
                </a:cubicBezTo>
                <a:close/>
                <a:moveTo>
                  <a:pt x="3207" y="345"/>
                </a:moveTo>
                <a:cubicBezTo>
                  <a:pt x="3208" y="347"/>
                  <a:pt x="3208" y="348"/>
                  <a:pt x="3209" y="350"/>
                </a:cubicBezTo>
                <a:cubicBezTo>
                  <a:pt x="3209" y="351"/>
                  <a:pt x="3210" y="353"/>
                  <a:pt x="3210" y="355"/>
                </a:cubicBezTo>
                <a:cubicBezTo>
                  <a:pt x="3210" y="356"/>
                  <a:pt x="3210" y="358"/>
                  <a:pt x="3210" y="360"/>
                </a:cubicBezTo>
                <a:cubicBezTo>
                  <a:pt x="3211" y="363"/>
                  <a:pt x="3210" y="364"/>
                  <a:pt x="3207" y="364"/>
                </a:cubicBezTo>
                <a:cubicBezTo>
                  <a:pt x="3204" y="364"/>
                  <a:pt x="3201" y="364"/>
                  <a:pt x="3199" y="364"/>
                </a:cubicBezTo>
                <a:cubicBezTo>
                  <a:pt x="3198" y="364"/>
                  <a:pt x="3197" y="364"/>
                  <a:pt x="3197" y="364"/>
                </a:cubicBezTo>
                <a:cubicBezTo>
                  <a:pt x="3195" y="366"/>
                  <a:pt x="3194" y="367"/>
                  <a:pt x="3193" y="369"/>
                </a:cubicBezTo>
                <a:cubicBezTo>
                  <a:pt x="3191" y="371"/>
                  <a:pt x="3188" y="371"/>
                  <a:pt x="3185" y="369"/>
                </a:cubicBezTo>
                <a:cubicBezTo>
                  <a:pt x="3183" y="367"/>
                  <a:pt x="3182" y="365"/>
                  <a:pt x="3181" y="362"/>
                </a:cubicBezTo>
                <a:cubicBezTo>
                  <a:pt x="3180" y="360"/>
                  <a:pt x="3180" y="359"/>
                  <a:pt x="3183" y="357"/>
                </a:cubicBezTo>
                <a:cubicBezTo>
                  <a:pt x="3180" y="357"/>
                  <a:pt x="3178" y="357"/>
                  <a:pt x="3177" y="357"/>
                </a:cubicBezTo>
                <a:cubicBezTo>
                  <a:pt x="3176" y="359"/>
                  <a:pt x="3175" y="361"/>
                  <a:pt x="3174" y="363"/>
                </a:cubicBezTo>
                <a:cubicBezTo>
                  <a:pt x="3174" y="364"/>
                  <a:pt x="3173" y="365"/>
                  <a:pt x="3173" y="365"/>
                </a:cubicBezTo>
                <a:cubicBezTo>
                  <a:pt x="3173" y="369"/>
                  <a:pt x="3172" y="370"/>
                  <a:pt x="3169" y="369"/>
                </a:cubicBezTo>
                <a:cubicBezTo>
                  <a:pt x="3166" y="369"/>
                  <a:pt x="3163" y="368"/>
                  <a:pt x="3160" y="367"/>
                </a:cubicBezTo>
                <a:cubicBezTo>
                  <a:pt x="3158" y="367"/>
                  <a:pt x="3158" y="365"/>
                  <a:pt x="3158" y="363"/>
                </a:cubicBezTo>
                <a:cubicBezTo>
                  <a:pt x="3159" y="362"/>
                  <a:pt x="3159" y="362"/>
                  <a:pt x="3159" y="362"/>
                </a:cubicBezTo>
                <a:cubicBezTo>
                  <a:pt x="3157" y="360"/>
                  <a:pt x="3154" y="360"/>
                  <a:pt x="3152" y="358"/>
                </a:cubicBezTo>
                <a:cubicBezTo>
                  <a:pt x="3151" y="357"/>
                  <a:pt x="3150" y="355"/>
                  <a:pt x="3149" y="354"/>
                </a:cubicBezTo>
                <a:cubicBezTo>
                  <a:pt x="3148" y="352"/>
                  <a:pt x="3148" y="350"/>
                  <a:pt x="3150" y="348"/>
                </a:cubicBezTo>
                <a:cubicBezTo>
                  <a:pt x="3153" y="346"/>
                  <a:pt x="3154" y="343"/>
                  <a:pt x="3153" y="339"/>
                </a:cubicBezTo>
                <a:cubicBezTo>
                  <a:pt x="3153" y="337"/>
                  <a:pt x="3153" y="335"/>
                  <a:pt x="3153" y="333"/>
                </a:cubicBezTo>
                <a:cubicBezTo>
                  <a:pt x="3152" y="333"/>
                  <a:pt x="3150" y="332"/>
                  <a:pt x="3150" y="331"/>
                </a:cubicBezTo>
                <a:cubicBezTo>
                  <a:pt x="3148" y="329"/>
                  <a:pt x="3148" y="327"/>
                  <a:pt x="3148" y="325"/>
                </a:cubicBezTo>
                <a:cubicBezTo>
                  <a:pt x="3147" y="323"/>
                  <a:pt x="3151" y="320"/>
                  <a:pt x="3153" y="319"/>
                </a:cubicBezTo>
                <a:cubicBezTo>
                  <a:pt x="3154" y="320"/>
                  <a:pt x="3154" y="321"/>
                  <a:pt x="3154" y="322"/>
                </a:cubicBezTo>
                <a:cubicBezTo>
                  <a:pt x="3154" y="323"/>
                  <a:pt x="3154" y="323"/>
                  <a:pt x="3155" y="325"/>
                </a:cubicBezTo>
                <a:cubicBezTo>
                  <a:pt x="3154" y="324"/>
                  <a:pt x="3153" y="324"/>
                  <a:pt x="3153" y="324"/>
                </a:cubicBezTo>
                <a:cubicBezTo>
                  <a:pt x="3153" y="325"/>
                  <a:pt x="3152" y="327"/>
                  <a:pt x="3152" y="329"/>
                </a:cubicBezTo>
                <a:cubicBezTo>
                  <a:pt x="3153" y="328"/>
                  <a:pt x="3153" y="328"/>
                  <a:pt x="3154" y="328"/>
                </a:cubicBezTo>
                <a:cubicBezTo>
                  <a:pt x="3155" y="327"/>
                  <a:pt x="3156" y="326"/>
                  <a:pt x="3157" y="325"/>
                </a:cubicBezTo>
                <a:cubicBezTo>
                  <a:pt x="3161" y="318"/>
                  <a:pt x="3167" y="314"/>
                  <a:pt x="3175" y="312"/>
                </a:cubicBezTo>
                <a:cubicBezTo>
                  <a:pt x="3178" y="312"/>
                  <a:pt x="3181" y="311"/>
                  <a:pt x="3183" y="308"/>
                </a:cubicBezTo>
                <a:cubicBezTo>
                  <a:pt x="3183" y="308"/>
                  <a:pt x="3184" y="307"/>
                  <a:pt x="3184" y="307"/>
                </a:cubicBezTo>
                <a:cubicBezTo>
                  <a:pt x="3187" y="307"/>
                  <a:pt x="3189" y="304"/>
                  <a:pt x="3191" y="303"/>
                </a:cubicBezTo>
                <a:cubicBezTo>
                  <a:pt x="3198" y="295"/>
                  <a:pt x="3210" y="295"/>
                  <a:pt x="3218" y="301"/>
                </a:cubicBezTo>
                <a:cubicBezTo>
                  <a:pt x="3220" y="303"/>
                  <a:pt x="3223" y="305"/>
                  <a:pt x="3225" y="307"/>
                </a:cubicBezTo>
                <a:cubicBezTo>
                  <a:pt x="3227" y="308"/>
                  <a:pt x="3228" y="310"/>
                  <a:pt x="3229" y="312"/>
                </a:cubicBezTo>
                <a:cubicBezTo>
                  <a:pt x="3230" y="314"/>
                  <a:pt x="3231" y="314"/>
                  <a:pt x="3232" y="312"/>
                </a:cubicBezTo>
                <a:cubicBezTo>
                  <a:pt x="3233" y="312"/>
                  <a:pt x="3233" y="311"/>
                  <a:pt x="3234" y="310"/>
                </a:cubicBezTo>
                <a:cubicBezTo>
                  <a:pt x="3236" y="308"/>
                  <a:pt x="3239" y="308"/>
                  <a:pt x="3241" y="311"/>
                </a:cubicBezTo>
                <a:cubicBezTo>
                  <a:pt x="3242" y="314"/>
                  <a:pt x="3243" y="317"/>
                  <a:pt x="3243" y="320"/>
                </a:cubicBezTo>
                <a:cubicBezTo>
                  <a:pt x="3244" y="324"/>
                  <a:pt x="3243" y="329"/>
                  <a:pt x="3242" y="333"/>
                </a:cubicBezTo>
                <a:cubicBezTo>
                  <a:pt x="3239" y="339"/>
                  <a:pt x="3235" y="343"/>
                  <a:pt x="3228" y="343"/>
                </a:cubicBezTo>
                <a:cubicBezTo>
                  <a:pt x="3227" y="343"/>
                  <a:pt x="3227" y="343"/>
                  <a:pt x="3226" y="343"/>
                </a:cubicBezTo>
                <a:cubicBezTo>
                  <a:pt x="3224" y="343"/>
                  <a:pt x="3223" y="343"/>
                  <a:pt x="3222" y="345"/>
                </a:cubicBezTo>
                <a:cubicBezTo>
                  <a:pt x="3220" y="350"/>
                  <a:pt x="3215" y="351"/>
                  <a:pt x="3211" y="348"/>
                </a:cubicBezTo>
                <a:cubicBezTo>
                  <a:pt x="3210" y="347"/>
                  <a:pt x="3209" y="346"/>
                  <a:pt x="3208" y="345"/>
                </a:cubicBezTo>
                <a:cubicBezTo>
                  <a:pt x="3208" y="345"/>
                  <a:pt x="3208" y="345"/>
                  <a:pt x="3207" y="345"/>
                </a:cubicBezTo>
                <a:close/>
                <a:moveTo>
                  <a:pt x="3202" y="341"/>
                </a:moveTo>
                <a:cubicBezTo>
                  <a:pt x="3205" y="343"/>
                  <a:pt x="3209" y="344"/>
                  <a:pt x="3212" y="346"/>
                </a:cubicBezTo>
                <a:cubicBezTo>
                  <a:pt x="3213" y="348"/>
                  <a:pt x="3215" y="349"/>
                  <a:pt x="3217" y="348"/>
                </a:cubicBezTo>
                <a:cubicBezTo>
                  <a:pt x="3220" y="347"/>
                  <a:pt x="3221" y="345"/>
                  <a:pt x="3221" y="342"/>
                </a:cubicBezTo>
                <a:cubicBezTo>
                  <a:pt x="3221" y="343"/>
                  <a:pt x="3220" y="343"/>
                  <a:pt x="3220" y="343"/>
                </a:cubicBezTo>
                <a:cubicBezTo>
                  <a:pt x="3220" y="344"/>
                  <a:pt x="3219" y="345"/>
                  <a:pt x="3218" y="346"/>
                </a:cubicBezTo>
                <a:cubicBezTo>
                  <a:pt x="3217" y="348"/>
                  <a:pt x="3215" y="347"/>
                  <a:pt x="3215" y="347"/>
                </a:cubicBezTo>
                <a:cubicBezTo>
                  <a:pt x="3214" y="347"/>
                  <a:pt x="3213" y="346"/>
                  <a:pt x="3213" y="345"/>
                </a:cubicBezTo>
                <a:cubicBezTo>
                  <a:pt x="3213" y="343"/>
                  <a:pt x="3214" y="341"/>
                  <a:pt x="3214" y="339"/>
                </a:cubicBezTo>
                <a:cubicBezTo>
                  <a:pt x="3217" y="339"/>
                  <a:pt x="3221" y="341"/>
                  <a:pt x="3224" y="341"/>
                </a:cubicBezTo>
                <a:cubicBezTo>
                  <a:pt x="3232" y="342"/>
                  <a:pt x="3237" y="341"/>
                  <a:pt x="3241" y="332"/>
                </a:cubicBezTo>
                <a:cubicBezTo>
                  <a:pt x="3242" y="327"/>
                  <a:pt x="3242" y="322"/>
                  <a:pt x="3241" y="317"/>
                </a:cubicBezTo>
                <a:cubicBezTo>
                  <a:pt x="3241" y="315"/>
                  <a:pt x="3240" y="314"/>
                  <a:pt x="3239" y="312"/>
                </a:cubicBezTo>
                <a:cubicBezTo>
                  <a:pt x="3238" y="310"/>
                  <a:pt x="3237" y="310"/>
                  <a:pt x="3236" y="311"/>
                </a:cubicBezTo>
                <a:cubicBezTo>
                  <a:pt x="3234" y="313"/>
                  <a:pt x="3233" y="314"/>
                  <a:pt x="3231" y="315"/>
                </a:cubicBezTo>
                <a:cubicBezTo>
                  <a:pt x="3230" y="316"/>
                  <a:pt x="3229" y="316"/>
                  <a:pt x="3230" y="318"/>
                </a:cubicBezTo>
                <a:cubicBezTo>
                  <a:pt x="3230" y="321"/>
                  <a:pt x="3230" y="324"/>
                  <a:pt x="3228" y="327"/>
                </a:cubicBezTo>
                <a:cubicBezTo>
                  <a:pt x="3228" y="325"/>
                  <a:pt x="3229" y="323"/>
                  <a:pt x="3229" y="322"/>
                </a:cubicBezTo>
                <a:cubicBezTo>
                  <a:pt x="3229" y="321"/>
                  <a:pt x="3228" y="320"/>
                  <a:pt x="3228" y="320"/>
                </a:cubicBezTo>
                <a:cubicBezTo>
                  <a:pt x="3228" y="320"/>
                  <a:pt x="3227" y="320"/>
                  <a:pt x="3227" y="321"/>
                </a:cubicBezTo>
                <a:cubicBezTo>
                  <a:pt x="3226" y="322"/>
                  <a:pt x="3225" y="323"/>
                  <a:pt x="3224" y="325"/>
                </a:cubicBezTo>
                <a:cubicBezTo>
                  <a:pt x="3224" y="325"/>
                  <a:pt x="3224" y="325"/>
                  <a:pt x="3224" y="325"/>
                </a:cubicBezTo>
                <a:cubicBezTo>
                  <a:pt x="3224" y="323"/>
                  <a:pt x="3225" y="322"/>
                  <a:pt x="3225" y="319"/>
                </a:cubicBezTo>
                <a:cubicBezTo>
                  <a:pt x="3224" y="320"/>
                  <a:pt x="3224" y="320"/>
                  <a:pt x="3223" y="321"/>
                </a:cubicBezTo>
                <a:cubicBezTo>
                  <a:pt x="3223" y="322"/>
                  <a:pt x="3222" y="322"/>
                  <a:pt x="3222" y="323"/>
                </a:cubicBezTo>
                <a:cubicBezTo>
                  <a:pt x="3222" y="320"/>
                  <a:pt x="3223" y="320"/>
                  <a:pt x="3228" y="318"/>
                </a:cubicBezTo>
                <a:cubicBezTo>
                  <a:pt x="3228" y="318"/>
                  <a:pt x="3227" y="317"/>
                  <a:pt x="3227" y="317"/>
                </a:cubicBezTo>
                <a:cubicBezTo>
                  <a:pt x="3224" y="318"/>
                  <a:pt x="3224" y="316"/>
                  <a:pt x="3223" y="314"/>
                </a:cubicBezTo>
                <a:cubicBezTo>
                  <a:pt x="3225" y="314"/>
                  <a:pt x="3226" y="313"/>
                  <a:pt x="3228" y="313"/>
                </a:cubicBezTo>
                <a:cubicBezTo>
                  <a:pt x="3226" y="310"/>
                  <a:pt x="3225" y="308"/>
                  <a:pt x="3222" y="307"/>
                </a:cubicBezTo>
                <a:cubicBezTo>
                  <a:pt x="3221" y="307"/>
                  <a:pt x="3221" y="307"/>
                  <a:pt x="3221" y="306"/>
                </a:cubicBezTo>
                <a:cubicBezTo>
                  <a:pt x="3219" y="304"/>
                  <a:pt x="3216" y="302"/>
                  <a:pt x="3213" y="300"/>
                </a:cubicBezTo>
                <a:cubicBezTo>
                  <a:pt x="3211" y="299"/>
                  <a:pt x="3208" y="298"/>
                  <a:pt x="3206" y="298"/>
                </a:cubicBezTo>
                <a:cubicBezTo>
                  <a:pt x="3203" y="299"/>
                  <a:pt x="3200" y="300"/>
                  <a:pt x="3197" y="301"/>
                </a:cubicBezTo>
                <a:cubicBezTo>
                  <a:pt x="3194" y="302"/>
                  <a:pt x="3191" y="303"/>
                  <a:pt x="3190" y="306"/>
                </a:cubicBezTo>
                <a:cubicBezTo>
                  <a:pt x="3191" y="306"/>
                  <a:pt x="3192" y="306"/>
                  <a:pt x="3193" y="306"/>
                </a:cubicBezTo>
                <a:cubicBezTo>
                  <a:pt x="3193" y="307"/>
                  <a:pt x="3192" y="307"/>
                  <a:pt x="3192" y="307"/>
                </a:cubicBezTo>
                <a:cubicBezTo>
                  <a:pt x="3189" y="308"/>
                  <a:pt x="3186" y="307"/>
                  <a:pt x="3184" y="310"/>
                </a:cubicBezTo>
                <a:cubicBezTo>
                  <a:pt x="3181" y="314"/>
                  <a:pt x="3177" y="317"/>
                  <a:pt x="3173" y="322"/>
                </a:cubicBezTo>
                <a:cubicBezTo>
                  <a:pt x="3172" y="323"/>
                  <a:pt x="3171" y="326"/>
                  <a:pt x="3170" y="328"/>
                </a:cubicBezTo>
                <a:cubicBezTo>
                  <a:pt x="3170" y="329"/>
                  <a:pt x="3170" y="329"/>
                  <a:pt x="3170" y="330"/>
                </a:cubicBezTo>
                <a:cubicBezTo>
                  <a:pt x="3172" y="332"/>
                  <a:pt x="3173" y="334"/>
                  <a:pt x="3174" y="336"/>
                </a:cubicBezTo>
                <a:cubicBezTo>
                  <a:pt x="3175" y="334"/>
                  <a:pt x="3177" y="333"/>
                  <a:pt x="3178" y="331"/>
                </a:cubicBezTo>
                <a:cubicBezTo>
                  <a:pt x="3177" y="333"/>
                  <a:pt x="3177" y="334"/>
                  <a:pt x="3176" y="335"/>
                </a:cubicBezTo>
                <a:cubicBezTo>
                  <a:pt x="3175" y="337"/>
                  <a:pt x="3175" y="338"/>
                  <a:pt x="3174" y="339"/>
                </a:cubicBezTo>
                <a:cubicBezTo>
                  <a:pt x="3174" y="340"/>
                  <a:pt x="3174" y="341"/>
                  <a:pt x="3175" y="342"/>
                </a:cubicBezTo>
                <a:cubicBezTo>
                  <a:pt x="3177" y="346"/>
                  <a:pt x="3180" y="346"/>
                  <a:pt x="3184" y="344"/>
                </a:cubicBezTo>
                <a:cubicBezTo>
                  <a:pt x="3186" y="342"/>
                  <a:pt x="3189" y="341"/>
                  <a:pt x="3192" y="340"/>
                </a:cubicBezTo>
                <a:cubicBezTo>
                  <a:pt x="3193" y="340"/>
                  <a:pt x="3195" y="339"/>
                  <a:pt x="3195" y="337"/>
                </a:cubicBezTo>
                <a:cubicBezTo>
                  <a:pt x="3195" y="334"/>
                  <a:pt x="3195" y="331"/>
                  <a:pt x="3195" y="327"/>
                </a:cubicBezTo>
                <a:cubicBezTo>
                  <a:pt x="3195" y="324"/>
                  <a:pt x="3195" y="322"/>
                  <a:pt x="3195" y="318"/>
                </a:cubicBezTo>
                <a:cubicBezTo>
                  <a:pt x="3195" y="321"/>
                  <a:pt x="3196" y="324"/>
                  <a:pt x="3196" y="326"/>
                </a:cubicBezTo>
                <a:cubicBezTo>
                  <a:pt x="3197" y="331"/>
                  <a:pt x="3197" y="335"/>
                  <a:pt x="3196" y="340"/>
                </a:cubicBezTo>
                <a:cubicBezTo>
                  <a:pt x="3195" y="341"/>
                  <a:pt x="3195" y="341"/>
                  <a:pt x="3194" y="341"/>
                </a:cubicBezTo>
                <a:cubicBezTo>
                  <a:pt x="3191" y="342"/>
                  <a:pt x="3188" y="344"/>
                  <a:pt x="3184" y="345"/>
                </a:cubicBezTo>
                <a:cubicBezTo>
                  <a:pt x="3179" y="348"/>
                  <a:pt x="3176" y="346"/>
                  <a:pt x="3172" y="343"/>
                </a:cubicBezTo>
                <a:cubicBezTo>
                  <a:pt x="3172" y="342"/>
                  <a:pt x="3172" y="341"/>
                  <a:pt x="3172" y="341"/>
                </a:cubicBezTo>
                <a:cubicBezTo>
                  <a:pt x="3173" y="338"/>
                  <a:pt x="3172" y="336"/>
                  <a:pt x="3171" y="334"/>
                </a:cubicBezTo>
                <a:cubicBezTo>
                  <a:pt x="3169" y="332"/>
                  <a:pt x="3168" y="330"/>
                  <a:pt x="3169" y="327"/>
                </a:cubicBezTo>
                <a:cubicBezTo>
                  <a:pt x="3169" y="325"/>
                  <a:pt x="3170" y="323"/>
                  <a:pt x="3172" y="322"/>
                </a:cubicBezTo>
                <a:cubicBezTo>
                  <a:pt x="3173" y="319"/>
                  <a:pt x="3175" y="317"/>
                  <a:pt x="3177" y="314"/>
                </a:cubicBezTo>
                <a:cubicBezTo>
                  <a:pt x="3177" y="314"/>
                  <a:pt x="3176" y="314"/>
                  <a:pt x="3176" y="314"/>
                </a:cubicBezTo>
                <a:cubicBezTo>
                  <a:pt x="3171" y="315"/>
                  <a:pt x="3167" y="317"/>
                  <a:pt x="3163" y="320"/>
                </a:cubicBezTo>
                <a:cubicBezTo>
                  <a:pt x="3158" y="324"/>
                  <a:pt x="3155" y="329"/>
                  <a:pt x="3155" y="336"/>
                </a:cubicBezTo>
                <a:cubicBezTo>
                  <a:pt x="3155" y="343"/>
                  <a:pt x="3157" y="349"/>
                  <a:pt x="3161" y="355"/>
                </a:cubicBezTo>
                <a:cubicBezTo>
                  <a:pt x="3161" y="356"/>
                  <a:pt x="3162" y="357"/>
                  <a:pt x="3161" y="358"/>
                </a:cubicBezTo>
                <a:cubicBezTo>
                  <a:pt x="3161" y="360"/>
                  <a:pt x="3161" y="362"/>
                  <a:pt x="3160" y="363"/>
                </a:cubicBezTo>
                <a:cubicBezTo>
                  <a:pt x="3160" y="365"/>
                  <a:pt x="3160" y="365"/>
                  <a:pt x="3161" y="366"/>
                </a:cubicBezTo>
                <a:cubicBezTo>
                  <a:pt x="3164" y="367"/>
                  <a:pt x="3167" y="367"/>
                  <a:pt x="3170" y="367"/>
                </a:cubicBezTo>
                <a:cubicBezTo>
                  <a:pt x="3171" y="367"/>
                  <a:pt x="3172" y="367"/>
                  <a:pt x="3172" y="366"/>
                </a:cubicBezTo>
                <a:cubicBezTo>
                  <a:pt x="3172" y="365"/>
                  <a:pt x="3172" y="363"/>
                  <a:pt x="3173" y="363"/>
                </a:cubicBezTo>
                <a:cubicBezTo>
                  <a:pt x="3175" y="360"/>
                  <a:pt x="3175" y="358"/>
                  <a:pt x="3175" y="355"/>
                </a:cubicBezTo>
                <a:cubicBezTo>
                  <a:pt x="3175" y="354"/>
                  <a:pt x="3175" y="354"/>
                  <a:pt x="3175" y="354"/>
                </a:cubicBezTo>
                <a:cubicBezTo>
                  <a:pt x="3175" y="353"/>
                  <a:pt x="3175" y="353"/>
                  <a:pt x="3175" y="353"/>
                </a:cubicBezTo>
                <a:cubicBezTo>
                  <a:pt x="3175" y="356"/>
                  <a:pt x="3177" y="356"/>
                  <a:pt x="3179" y="356"/>
                </a:cubicBezTo>
                <a:cubicBezTo>
                  <a:pt x="3179" y="356"/>
                  <a:pt x="3181" y="356"/>
                  <a:pt x="3181" y="356"/>
                </a:cubicBezTo>
                <a:cubicBezTo>
                  <a:pt x="3184" y="356"/>
                  <a:pt x="3187" y="356"/>
                  <a:pt x="3188" y="352"/>
                </a:cubicBezTo>
                <a:cubicBezTo>
                  <a:pt x="3188" y="354"/>
                  <a:pt x="3188" y="356"/>
                  <a:pt x="3188" y="357"/>
                </a:cubicBezTo>
                <a:cubicBezTo>
                  <a:pt x="3186" y="358"/>
                  <a:pt x="3185" y="358"/>
                  <a:pt x="3184" y="359"/>
                </a:cubicBezTo>
                <a:cubicBezTo>
                  <a:pt x="3182" y="360"/>
                  <a:pt x="3182" y="361"/>
                  <a:pt x="3183" y="362"/>
                </a:cubicBezTo>
                <a:cubicBezTo>
                  <a:pt x="3184" y="364"/>
                  <a:pt x="3185" y="366"/>
                  <a:pt x="3186" y="368"/>
                </a:cubicBezTo>
                <a:cubicBezTo>
                  <a:pt x="3188" y="369"/>
                  <a:pt x="3190" y="369"/>
                  <a:pt x="3192" y="367"/>
                </a:cubicBezTo>
                <a:cubicBezTo>
                  <a:pt x="3192" y="367"/>
                  <a:pt x="3193" y="366"/>
                  <a:pt x="3193" y="365"/>
                </a:cubicBezTo>
                <a:cubicBezTo>
                  <a:pt x="3195" y="364"/>
                  <a:pt x="3197" y="363"/>
                  <a:pt x="3198" y="362"/>
                </a:cubicBezTo>
                <a:cubicBezTo>
                  <a:pt x="3203" y="357"/>
                  <a:pt x="3204" y="351"/>
                  <a:pt x="3206" y="345"/>
                </a:cubicBezTo>
                <a:cubicBezTo>
                  <a:pt x="3206" y="345"/>
                  <a:pt x="3205" y="344"/>
                  <a:pt x="3205" y="344"/>
                </a:cubicBezTo>
                <a:cubicBezTo>
                  <a:pt x="3204" y="343"/>
                  <a:pt x="3203" y="342"/>
                  <a:pt x="3202" y="341"/>
                </a:cubicBezTo>
                <a:close/>
                <a:moveTo>
                  <a:pt x="3155" y="347"/>
                </a:moveTo>
                <a:cubicBezTo>
                  <a:pt x="3154" y="348"/>
                  <a:pt x="3152" y="349"/>
                  <a:pt x="3151" y="350"/>
                </a:cubicBezTo>
                <a:cubicBezTo>
                  <a:pt x="3151" y="350"/>
                  <a:pt x="3150" y="351"/>
                  <a:pt x="3150" y="352"/>
                </a:cubicBezTo>
                <a:cubicBezTo>
                  <a:pt x="3150" y="355"/>
                  <a:pt x="3155" y="359"/>
                  <a:pt x="3158" y="359"/>
                </a:cubicBezTo>
                <a:cubicBezTo>
                  <a:pt x="3159" y="359"/>
                  <a:pt x="3160" y="358"/>
                  <a:pt x="3159" y="356"/>
                </a:cubicBezTo>
                <a:cubicBezTo>
                  <a:pt x="3158" y="353"/>
                  <a:pt x="3156" y="350"/>
                  <a:pt x="3155" y="347"/>
                </a:cubicBezTo>
                <a:close/>
                <a:moveTo>
                  <a:pt x="3207" y="349"/>
                </a:moveTo>
                <a:cubicBezTo>
                  <a:pt x="3205" y="354"/>
                  <a:pt x="3203" y="358"/>
                  <a:pt x="3200" y="363"/>
                </a:cubicBezTo>
                <a:cubicBezTo>
                  <a:pt x="3203" y="363"/>
                  <a:pt x="3205" y="363"/>
                  <a:pt x="3208" y="363"/>
                </a:cubicBezTo>
                <a:cubicBezTo>
                  <a:pt x="3208" y="363"/>
                  <a:pt x="3209" y="362"/>
                  <a:pt x="3209" y="361"/>
                </a:cubicBezTo>
                <a:cubicBezTo>
                  <a:pt x="3209" y="358"/>
                  <a:pt x="3209" y="356"/>
                  <a:pt x="3208" y="354"/>
                </a:cubicBezTo>
                <a:cubicBezTo>
                  <a:pt x="3208" y="352"/>
                  <a:pt x="3208" y="351"/>
                  <a:pt x="3207" y="349"/>
                </a:cubicBezTo>
                <a:close/>
                <a:moveTo>
                  <a:pt x="3155" y="329"/>
                </a:moveTo>
                <a:cubicBezTo>
                  <a:pt x="3154" y="329"/>
                  <a:pt x="3153" y="330"/>
                  <a:pt x="3153" y="330"/>
                </a:cubicBezTo>
                <a:cubicBezTo>
                  <a:pt x="3152" y="330"/>
                  <a:pt x="3151" y="330"/>
                  <a:pt x="3151" y="329"/>
                </a:cubicBezTo>
                <a:cubicBezTo>
                  <a:pt x="3151" y="329"/>
                  <a:pt x="3150" y="328"/>
                  <a:pt x="3150" y="327"/>
                </a:cubicBezTo>
                <a:cubicBezTo>
                  <a:pt x="3151" y="325"/>
                  <a:pt x="3152" y="323"/>
                  <a:pt x="3152" y="322"/>
                </a:cubicBezTo>
                <a:cubicBezTo>
                  <a:pt x="3152" y="322"/>
                  <a:pt x="3152" y="322"/>
                  <a:pt x="3152" y="322"/>
                </a:cubicBezTo>
                <a:cubicBezTo>
                  <a:pt x="3151" y="322"/>
                  <a:pt x="3150" y="323"/>
                  <a:pt x="3149" y="324"/>
                </a:cubicBezTo>
                <a:cubicBezTo>
                  <a:pt x="3148" y="325"/>
                  <a:pt x="3150" y="331"/>
                  <a:pt x="3151" y="331"/>
                </a:cubicBezTo>
                <a:cubicBezTo>
                  <a:pt x="3153" y="332"/>
                  <a:pt x="3155" y="331"/>
                  <a:pt x="3155" y="329"/>
                </a:cubicBezTo>
                <a:close/>
                <a:moveTo>
                  <a:pt x="3155" y="347"/>
                </a:moveTo>
                <a:cubicBezTo>
                  <a:pt x="3154" y="348"/>
                  <a:pt x="3152" y="349"/>
                  <a:pt x="3151" y="350"/>
                </a:cubicBezTo>
                <a:cubicBezTo>
                  <a:pt x="3150" y="350"/>
                  <a:pt x="3150" y="351"/>
                  <a:pt x="3150" y="352"/>
                </a:cubicBezTo>
                <a:cubicBezTo>
                  <a:pt x="3150" y="355"/>
                  <a:pt x="3155" y="359"/>
                  <a:pt x="3158" y="359"/>
                </a:cubicBezTo>
                <a:cubicBezTo>
                  <a:pt x="3159" y="359"/>
                  <a:pt x="3160" y="357"/>
                  <a:pt x="3159" y="356"/>
                </a:cubicBezTo>
                <a:cubicBezTo>
                  <a:pt x="3158" y="353"/>
                  <a:pt x="3156" y="350"/>
                  <a:pt x="3155" y="347"/>
                </a:cubicBezTo>
                <a:close/>
                <a:moveTo>
                  <a:pt x="3207" y="349"/>
                </a:moveTo>
                <a:cubicBezTo>
                  <a:pt x="3205" y="354"/>
                  <a:pt x="3202" y="358"/>
                  <a:pt x="3200" y="362"/>
                </a:cubicBezTo>
                <a:cubicBezTo>
                  <a:pt x="3203" y="362"/>
                  <a:pt x="3205" y="363"/>
                  <a:pt x="3208" y="362"/>
                </a:cubicBezTo>
                <a:cubicBezTo>
                  <a:pt x="3208" y="362"/>
                  <a:pt x="3209" y="361"/>
                  <a:pt x="3209" y="361"/>
                </a:cubicBezTo>
                <a:cubicBezTo>
                  <a:pt x="3209" y="358"/>
                  <a:pt x="3209" y="356"/>
                  <a:pt x="3208" y="353"/>
                </a:cubicBezTo>
                <a:cubicBezTo>
                  <a:pt x="3208" y="352"/>
                  <a:pt x="3207" y="350"/>
                  <a:pt x="3207" y="349"/>
                </a:cubicBezTo>
                <a:close/>
                <a:moveTo>
                  <a:pt x="3154" y="329"/>
                </a:moveTo>
                <a:cubicBezTo>
                  <a:pt x="3154" y="329"/>
                  <a:pt x="3153" y="330"/>
                  <a:pt x="3152" y="330"/>
                </a:cubicBezTo>
                <a:cubicBezTo>
                  <a:pt x="3152" y="330"/>
                  <a:pt x="3151" y="330"/>
                  <a:pt x="3151" y="329"/>
                </a:cubicBezTo>
                <a:cubicBezTo>
                  <a:pt x="3150" y="329"/>
                  <a:pt x="3150" y="328"/>
                  <a:pt x="3150" y="327"/>
                </a:cubicBezTo>
                <a:cubicBezTo>
                  <a:pt x="3151" y="325"/>
                  <a:pt x="3151" y="323"/>
                  <a:pt x="3152" y="321"/>
                </a:cubicBezTo>
                <a:cubicBezTo>
                  <a:pt x="3152" y="321"/>
                  <a:pt x="3152" y="321"/>
                  <a:pt x="3151" y="321"/>
                </a:cubicBezTo>
                <a:cubicBezTo>
                  <a:pt x="3150" y="322"/>
                  <a:pt x="3149" y="323"/>
                  <a:pt x="3148" y="324"/>
                </a:cubicBezTo>
                <a:cubicBezTo>
                  <a:pt x="3148" y="325"/>
                  <a:pt x="3149" y="330"/>
                  <a:pt x="3151" y="331"/>
                </a:cubicBezTo>
                <a:cubicBezTo>
                  <a:pt x="3152" y="332"/>
                  <a:pt x="3154" y="331"/>
                  <a:pt x="3154" y="329"/>
                </a:cubicBezTo>
                <a:close/>
                <a:moveTo>
                  <a:pt x="3207" y="321"/>
                </a:moveTo>
                <a:cubicBezTo>
                  <a:pt x="3210" y="317"/>
                  <a:pt x="3210" y="317"/>
                  <a:pt x="3214" y="316"/>
                </a:cubicBezTo>
                <a:cubicBezTo>
                  <a:pt x="3214" y="318"/>
                  <a:pt x="3215" y="319"/>
                  <a:pt x="3216" y="319"/>
                </a:cubicBezTo>
                <a:cubicBezTo>
                  <a:pt x="3214" y="320"/>
                  <a:pt x="3212" y="322"/>
                  <a:pt x="3210" y="323"/>
                </a:cubicBezTo>
                <a:cubicBezTo>
                  <a:pt x="3209" y="322"/>
                  <a:pt x="3209" y="321"/>
                  <a:pt x="3208" y="320"/>
                </a:cubicBezTo>
                <a:cubicBezTo>
                  <a:pt x="3208" y="320"/>
                  <a:pt x="3208" y="320"/>
                  <a:pt x="3207" y="321"/>
                </a:cubicBezTo>
                <a:close/>
                <a:moveTo>
                  <a:pt x="3212" y="320"/>
                </a:moveTo>
                <a:cubicBezTo>
                  <a:pt x="3212" y="320"/>
                  <a:pt x="3211" y="319"/>
                  <a:pt x="3211" y="319"/>
                </a:cubicBezTo>
                <a:cubicBezTo>
                  <a:pt x="3210" y="319"/>
                  <a:pt x="3209" y="320"/>
                  <a:pt x="3209" y="321"/>
                </a:cubicBezTo>
                <a:cubicBezTo>
                  <a:pt x="3209" y="321"/>
                  <a:pt x="3210" y="321"/>
                  <a:pt x="3210" y="322"/>
                </a:cubicBezTo>
                <a:cubicBezTo>
                  <a:pt x="3211" y="321"/>
                  <a:pt x="3211" y="321"/>
                  <a:pt x="3212" y="320"/>
                </a:cubicBezTo>
                <a:close/>
                <a:moveTo>
                  <a:pt x="3194" y="311"/>
                </a:moveTo>
                <a:cubicBezTo>
                  <a:pt x="3187" y="310"/>
                  <a:pt x="3184" y="312"/>
                  <a:pt x="3183" y="320"/>
                </a:cubicBezTo>
                <a:cubicBezTo>
                  <a:pt x="3184" y="318"/>
                  <a:pt x="3186" y="316"/>
                  <a:pt x="3187" y="313"/>
                </a:cubicBezTo>
                <a:cubicBezTo>
                  <a:pt x="3187" y="313"/>
                  <a:pt x="3187" y="313"/>
                  <a:pt x="3187" y="313"/>
                </a:cubicBezTo>
                <a:cubicBezTo>
                  <a:pt x="3187" y="315"/>
                  <a:pt x="3188" y="315"/>
                  <a:pt x="3188" y="316"/>
                </a:cubicBezTo>
                <a:cubicBezTo>
                  <a:pt x="3189" y="313"/>
                  <a:pt x="3190" y="311"/>
                  <a:pt x="3194" y="311"/>
                </a:cubicBezTo>
                <a:close/>
                <a:moveTo>
                  <a:pt x="3237" y="312"/>
                </a:moveTo>
                <a:cubicBezTo>
                  <a:pt x="3236" y="314"/>
                  <a:pt x="3234" y="315"/>
                  <a:pt x="3232" y="316"/>
                </a:cubicBezTo>
                <a:cubicBezTo>
                  <a:pt x="3234" y="317"/>
                  <a:pt x="3236" y="315"/>
                  <a:pt x="3237" y="312"/>
                </a:cubicBezTo>
                <a:close/>
                <a:moveTo>
                  <a:pt x="3204" y="314"/>
                </a:moveTo>
                <a:cubicBezTo>
                  <a:pt x="3205" y="313"/>
                  <a:pt x="3206" y="312"/>
                  <a:pt x="3208" y="310"/>
                </a:cubicBezTo>
                <a:cubicBezTo>
                  <a:pt x="3204" y="312"/>
                  <a:pt x="3203" y="312"/>
                  <a:pt x="3204" y="314"/>
                </a:cubicBezTo>
                <a:close/>
                <a:moveTo>
                  <a:pt x="3214" y="335"/>
                </a:moveTo>
                <a:cubicBezTo>
                  <a:pt x="3212" y="336"/>
                  <a:pt x="3212" y="337"/>
                  <a:pt x="3212" y="338"/>
                </a:cubicBezTo>
                <a:cubicBezTo>
                  <a:pt x="3212" y="337"/>
                  <a:pt x="3213" y="336"/>
                  <a:pt x="3214" y="335"/>
                </a:cubicBezTo>
                <a:close/>
                <a:moveTo>
                  <a:pt x="3212" y="320"/>
                </a:moveTo>
                <a:cubicBezTo>
                  <a:pt x="3212" y="320"/>
                  <a:pt x="3211" y="320"/>
                  <a:pt x="3211" y="320"/>
                </a:cubicBezTo>
                <a:cubicBezTo>
                  <a:pt x="3210" y="320"/>
                  <a:pt x="3210" y="320"/>
                  <a:pt x="3210" y="321"/>
                </a:cubicBezTo>
                <a:cubicBezTo>
                  <a:pt x="3210" y="321"/>
                  <a:pt x="3210" y="322"/>
                  <a:pt x="3210" y="322"/>
                </a:cubicBezTo>
                <a:cubicBezTo>
                  <a:pt x="3211" y="322"/>
                  <a:pt x="3211" y="321"/>
                  <a:pt x="3212" y="320"/>
                </a:cubicBezTo>
                <a:close/>
                <a:moveTo>
                  <a:pt x="3504" y="298"/>
                </a:moveTo>
                <a:cubicBezTo>
                  <a:pt x="3504" y="298"/>
                  <a:pt x="3504" y="298"/>
                  <a:pt x="3504" y="298"/>
                </a:cubicBezTo>
                <a:cubicBezTo>
                  <a:pt x="3499" y="298"/>
                  <a:pt x="3499" y="298"/>
                  <a:pt x="3499" y="298"/>
                </a:cubicBezTo>
                <a:cubicBezTo>
                  <a:pt x="3497" y="299"/>
                  <a:pt x="3496" y="301"/>
                  <a:pt x="3494" y="302"/>
                </a:cubicBezTo>
                <a:cubicBezTo>
                  <a:pt x="3492" y="303"/>
                  <a:pt x="3490" y="304"/>
                  <a:pt x="3488" y="305"/>
                </a:cubicBezTo>
                <a:cubicBezTo>
                  <a:pt x="3486" y="306"/>
                  <a:pt x="3485" y="307"/>
                  <a:pt x="3483" y="307"/>
                </a:cubicBezTo>
                <a:cubicBezTo>
                  <a:pt x="3481" y="308"/>
                  <a:pt x="3479" y="309"/>
                  <a:pt x="3477" y="309"/>
                </a:cubicBezTo>
                <a:cubicBezTo>
                  <a:pt x="3477" y="309"/>
                  <a:pt x="3477" y="309"/>
                  <a:pt x="3477" y="319"/>
                </a:cubicBezTo>
                <a:cubicBezTo>
                  <a:pt x="3480" y="318"/>
                  <a:pt x="3483" y="318"/>
                  <a:pt x="3486" y="316"/>
                </a:cubicBezTo>
                <a:cubicBezTo>
                  <a:pt x="3488" y="315"/>
                  <a:pt x="3491" y="314"/>
                  <a:pt x="3492" y="313"/>
                </a:cubicBezTo>
                <a:cubicBezTo>
                  <a:pt x="3492" y="313"/>
                  <a:pt x="3492" y="313"/>
                  <a:pt x="3492" y="371"/>
                </a:cubicBezTo>
                <a:cubicBezTo>
                  <a:pt x="3492" y="371"/>
                  <a:pt x="3492" y="371"/>
                  <a:pt x="3504" y="371"/>
                </a:cubicBezTo>
                <a:cubicBezTo>
                  <a:pt x="3504" y="371"/>
                  <a:pt x="3504" y="371"/>
                  <a:pt x="3504" y="298"/>
                </a:cubicBezTo>
                <a:close/>
                <a:moveTo>
                  <a:pt x="3625" y="298"/>
                </a:moveTo>
                <a:cubicBezTo>
                  <a:pt x="3625" y="298"/>
                  <a:pt x="3625" y="298"/>
                  <a:pt x="3625" y="298"/>
                </a:cubicBezTo>
                <a:cubicBezTo>
                  <a:pt x="3620" y="298"/>
                  <a:pt x="3620" y="298"/>
                  <a:pt x="3620" y="298"/>
                </a:cubicBezTo>
                <a:cubicBezTo>
                  <a:pt x="3618" y="299"/>
                  <a:pt x="3617" y="301"/>
                  <a:pt x="3614" y="302"/>
                </a:cubicBezTo>
                <a:cubicBezTo>
                  <a:pt x="3613" y="303"/>
                  <a:pt x="3611" y="304"/>
                  <a:pt x="3609" y="305"/>
                </a:cubicBezTo>
                <a:cubicBezTo>
                  <a:pt x="3608" y="306"/>
                  <a:pt x="3606" y="307"/>
                  <a:pt x="3604" y="307"/>
                </a:cubicBezTo>
                <a:cubicBezTo>
                  <a:pt x="3602" y="308"/>
                  <a:pt x="3601" y="309"/>
                  <a:pt x="3598" y="309"/>
                </a:cubicBezTo>
                <a:cubicBezTo>
                  <a:pt x="3598" y="309"/>
                  <a:pt x="3598" y="309"/>
                  <a:pt x="3598" y="319"/>
                </a:cubicBezTo>
                <a:cubicBezTo>
                  <a:pt x="3601" y="318"/>
                  <a:pt x="3604" y="318"/>
                  <a:pt x="3607" y="316"/>
                </a:cubicBezTo>
                <a:cubicBezTo>
                  <a:pt x="3609" y="315"/>
                  <a:pt x="3611" y="314"/>
                  <a:pt x="3614" y="313"/>
                </a:cubicBezTo>
                <a:cubicBezTo>
                  <a:pt x="3614" y="313"/>
                  <a:pt x="3614" y="313"/>
                  <a:pt x="3614" y="371"/>
                </a:cubicBezTo>
                <a:cubicBezTo>
                  <a:pt x="3614" y="371"/>
                  <a:pt x="3614" y="371"/>
                  <a:pt x="3625" y="371"/>
                </a:cubicBezTo>
                <a:cubicBezTo>
                  <a:pt x="3625" y="371"/>
                  <a:pt x="3625" y="371"/>
                  <a:pt x="3625" y="298"/>
                </a:cubicBezTo>
                <a:close/>
                <a:moveTo>
                  <a:pt x="3672" y="298"/>
                </a:moveTo>
                <a:cubicBezTo>
                  <a:pt x="3672" y="298"/>
                  <a:pt x="3672" y="298"/>
                  <a:pt x="3672" y="298"/>
                </a:cubicBezTo>
                <a:cubicBezTo>
                  <a:pt x="3667" y="298"/>
                  <a:pt x="3667" y="298"/>
                  <a:pt x="3667" y="298"/>
                </a:cubicBezTo>
                <a:cubicBezTo>
                  <a:pt x="3665" y="299"/>
                  <a:pt x="3664" y="301"/>
                  <a:pt x="3661" y="302"/>
                </a:cubicBezTo>
                <a:cubicBezTo>
                  <a:pt x="3660" y="303"/>
                  <a:pt x="3658" y="304"/>
                  <a:pt x="3656" y="305"/>
                </a:cubicBezTo>
                <a:cubicBezTo>
                  <a:pt x="3655" y="306"/>
                  <a:pt x="3653" y="307"/>
                  <a:pt x="3651" y="307"/>
                </a:cubicBezTo>
                <a:cubicBezTo>
                  <a:pt x="3649" y="308"/>
                  <a:pt x="3648" y="309"/>
                  <a:pt x="3645" y="309"/>
                </a:cubicBezTo>
                <a:cubicBezTo>
                  <a:pt x="3645" y="309"/>
                  <a:pt x="3645" y="309"/>
                  <a:pt x="3645" y="319"/>
                </a:cubicBezTo>
                <a:cubicBezTo>
                  <a:pt x="3648" y="318"/>
                  <a:pt x="3651" y="318"/>
                  <a:pt x="3653" y="316"/>
                </a:cubicBezTo>
                <a:cubicBezTo>
                  <a:pt x="3656" y="315"/>
                  <a:pt x="3659" y="314"/>
                  <a:pt x="3661" y="313"/>
                </a:cubicBezTo>
                <a:cubicBezTo>
                  <a:pt x="3661" y="313"/>
                  <a:pt x="3661" y="313"/>
                  <a:pt x="3661" y="371"/>
                </a:cubicBezTo>
                <a:cubicBezTo>
                  <a:pt x="3661" y="371"/>
                  <a:pt x="3661" y="371"/>
                  <a:pt x="3672" y="371"/>
                </a:cubicBezTo>
                <a:cubicBezTo>
                  <a:pt x="3672" y="371"/>
                  <a:pt x="3672" y="371"/>
                  <a:pt x="3672" y="298"/>
                </a:cubicBezTo>
                <a:close/>
                <a:moveTo>
                  <a:pt x="3718" y="298"/>
                </a:moveTo>
                <a:cubicBezTo>
                  <a:pt x="3718" y="298"/>
                  <a:pt x="3718" y="298"/>
                  <a:pt x="3718" y="298"/>
                </a:cubicBezTo>
                <a:cubicBezTo>
                  <a:pt x="3714" y="298"/>
                  <a:pt x="3714" y="298"/>
                  <a:pt x="3714" y="298"/>
                </a:cubicBezTo>
                <a:cubicBezTo>
                  <a:pt x="3712" y="299"/>
                  <a:pt x="3710" y="301"/>
                  <a:pt x="3708" y="302"/>
                </a:cubicBezTo>
                <a:cubicBezTo>
                  <a:pt x="3707" y="303"/>
                  <a:pt x="3704" y="304"/>
                  <a:pt x="3703" y="305"/>
                </a:cubicBezTo>
                <a:cubicBezTo>
                  <a:pt x="3701" y="305"/>
                  <a:pt x="3699" y="306"/>
                  <a:pt x="3697" y="307"/>
                </a:cubicBezTo>
                <a:cubicBezTo>
                  <a:pt x="3696" y="307"/>
                  <a:pt x="3693" y="308"/>
                  <a:pt x="3692" y="309"/>
                </a:cubicBezTo>
                <a:cubicBezTo>
                  <a:pt x="3692" y="309"/>
                  <a:pt x="3692" y="309"/>
                  <a:pt x="3692" y="319"/>
                </a:cubicBezTo>
                <a:cubicBezTo>
                  <a:pt x="3695" y="318"/>
                  <a:pt x="3698" y="317"/>
                  <a:pt x="3700" y="316"/>
                </a:cubicBezTo>
                <a:cubicBezTo>
                  <a:pt x="3702" y="315"/>
                  <a:pt x="3705" y="314"/>
                  <a:pt x="3707" y="313"/>
                </a:cubicBezTo>
                <a:cubicBezTo>
                  <a:pt x="3707" y="313"/>
                  <a:pt x="3707" y="313"/>
                  <a:pt x="3707" y="371"/>
                </a:cubicBezTo>
                <a:cubicBezTo>
                  <a:pt x="3707" y="371"/>
                  <a:pt x="3707" y="371"/>
                  <a:pt x="3718" y="371"/>
                </a:cubicBezTo>
                <a:cubicBezTo>
                  <a:pt x="3718" y="371"/>
                  <a:pt x="3718" y="371"/>
                  <a:pt x="3718" y="298"/>
                </a:cubicBezTo>
                <a:close/>
                <a:moveTo>
                  <a:pt x="3524" y="330"/>
                </a:moveTo>
                <a:cubicBezTo>
                  <a:pt x="3524" y="330"/>
                  <a:pt x="3524" y="330"/>
                  <a:pt x="3524" y="330"/>
                </a:cubicBezTo>
                <a:cubicBezTo>
                  <a:pt x="3524" y="339"/>
                  <a:pt x="3524" y="339"/>
                  <a:pt x="3524" y="339"/>
                </a:cubicBezTo>
                <a:cubicBezTo>
                  <a:pt x="3530" y="339"/>
                  <a:pt x="3531" y="342"/>
                  <a:pt x="3531" y="344"/>
                </a:cubicBezTo>
                <a:cubicBezTo>
                  <a:pt x="3531" y="347"/>
                  <a:pt x="3530" y="349"/>
                  <a:pt x="3530" y="352"/>
                </a:cubicBezTo>
                <a:cubicBezTo>
                  <a:pt x="3530" y="354"/>
                  <a:pt x="3529" y="356"/>
                  <a:pt x="3529" y="359"/>
                </a:cubicBezTo>
                <a:cubicBezTo>
                  <a:pt x="3529" y="368"/>
                  <a:pt x="3535" y="371"/>
                  <a:pt x="3544" y="371"/>
                </a:cubicBezTo>
                <a:cubicBezTo>
                  <a:pt x="3544" y="371"/>
                  <a:pt x="3544" y="371"/>
                  <a:pt x="3548" y="371"/>
                </a:cubicBezTo>
                <a:cubicBezTo>
                  <a:pt x="3548" y="371"/>
                  <a:pt x="3548" y="371"/>
                  <a:pt x="3548" y="362"/>
                </a:cubicBezTo>
                <a:cubicBezTo>
                  <a:pt x="3548" y="362"/>
                  <a:pt x="3548" y="362"/>
                  <a:pt x="3546" y="362"/>
                </a:cubicBezTo>
                <a:cubicBezTo>
                  <a:pt x="3542" y="362"/>
                  <a:pt x="3541" y="360"/>
                  <a:pt x="3541" y="356"/>
                </a:cubicBezTo>
                <a:cubicBezTo>
                  <a:pt x="3541" y="355"/>
                  <a:pt x="3541" y="353"/>
                  <a:pt x="3542" y="352"/>
                </a:cubicBezTo>
                <a:cubicBezTo>
                  <a:pt x="3542" y="350"/>
                  <a:pt x="3542" y="348"/>
                  <a:pt x="3542" y="346"/>
                </a:cubicBezTo>
                <a:cubicBezTo>
                  <a:pt x="3542" y="338"/>
                  <a:pt x="3539" y="336"/>
                  <a:pt x="3534" y="334"/>
                </a:cubicBezTo>
                <a:cubicBezTo>
                  <a:pt x="3534" y="334"/>
                  <a:pt x="3534" y="334"/>
                  <a:pt x="3534" y="334"/>
                </a:cubicBezTo>
                <a:cubicBezTo>
                  <a:pt x="3539" y="333"/>
                  <a:pt x="3542" y="331"/>
                  <a:pt x="3542" y="323"/>
                </a:cubicBezTo>
                <a:cubicBezTo>
                  <a:pt x="3542" y="321"/>
                  <a:pt x="3542" y="319"/>
                  <a:pt x="3542" y="317"/>
                </a:cubicBezTo>
                <a:cubicBezTo>
                  <a:pt x="3541" y="315"/>
                  <a:pt x="3541" y="313"/>
                  <a:pt x="3541" y="312"/>
                </a:cubicBezTo>
                <a:cubicBezTo>
                  <a:pt x="3541" y="309"/>
                  <a:pt x="3542" y="306"/>
                  <a:pt x="3546" y="306"/>
                </a:cubicBezTo>
                <a:cubicBezTo>
                  <a:pt x="3546" y="306"/>
                  <a:pt x="3546" y="306"/>
                  <a:pt x="3548" y="306"/>
                </a:cubicBezTo>
                <a:cubicBezTo>
                  <a:pt x="3548" y="306"/>
                  <a:pt x="3548" y="306"/>
                  <a:pt x="3548" y="297"/>
                </a:cubicBezTo>
                <a:cubicBezTo>
                  <a:pt x="3548" y="297"/>
                  <a:pt x="3548" y="297"/>
                  <a:pt x="3544" y="297"/>
                </a:cubicBezTo>
                <a:cubicBezTo>
                  <a:pt x="3535" y="297"/>
                  <a:pt x="3529" y="301"/>
                  <a:pt x="3529" y="310"/>
                </a:cubicBezTo>
                <a:cubicBezTo>
                  <a:pt x="3529" y="312"/>
                  <a:pt x="3530" y="315"/>
                  <a:pt x="3530" y="317"/>
                </a:cubicBezTo>
                <a:cubicBezTo>
                  <a:pt x="3530" y="319"/>
                  <a:pt x="3531" y="322"/>
                  <a:pt x="3531" y="324"/>
                </a:cubicBezTo>
                <a:cubicBezTo>
                  <a:pt x="3531" y="327"/>
                  <a:pt x="3530" y="330"/>
                  <a:pt x="3524" y="330"/>
                </a:cubicBezTo>
                <a:close/>
                <a:moveTo>
                  <a:pt x="3579" y="339"/>
                </a:moveTo>
                <a:cubicBezTo>
                  <a:pt x="3579" y="339"/>
                  <a:pt x="3579" y="339"/>
                  <a:pt x="3579" y="339"/>
                </a:cubicBezTo>
                <a:cubicBezTo>
                  <a:pt x="3579" y="330"/>
                  <a:pt x="3579" y="330"/>
                  <a:pt x="3579" y="330"/>
                </a:cubicBezTo>
                <a:cubicBezTo>
                  <a:pt x="3572" y="330"/>
                  <a:pt x="3572" y="327"/>
                  <a:pt x="3572" y="324"/>
                </a:cubicBezTo>
                <a:cubicBezTo>
                  <a:pt x="3572" y="322"/>
                  <a:pt x="3572" y="319"/>
                  <a:pt x="3572" y="317"/>
                </a:cubicBezTo>
                <a:cubicBezTo>
                  <a:pt x="3573" y="315"/>
                  <a:pt x="3573" y="312"/>
                  <a:pt x="3573" y="310"/>
                </a:cubicBezTo>
                <a:cubicBezTo>
                  <a:pt x="3573" y="301"/>
                  <a:pt x="3567" y="297"/>
                  <a:pt x="3558" y="297"/>
                </a:cubicBezTo>
                <a:cubicBezTo>
                  <a:pt x="3558" y="297"/>
                  <a:pt x="3558" y="297"/>
                  <a:pt x="3554" y="297"/>
                </a:cubicBezTo>
                <a:cubicBezTo>
                  <a:pt x="3554" y="297"/>
                  <a:pt x="3554" y="297"/>
                  <a:pt x="3554" y="306"/>
                </a:cubicBezTo>
                <a:cubicBezTo>
                  <a:pt x="3554" y="306"/>
                  <a:pt x="3554" y="306"/>
                  <a:pt x="3556" y="306"/>
                </a:cubicBezTo>
                <a:cubicBezTo>
                  <a:pt x="3560" y="306"/>
                  <a:pt x="3561" y="309"/>
                  <a:pt x="3561" y="312"/>
                </a:cubicBezTo>
                <a:cubicBezTo>
                  <a:pt x="3561" y="313"/>
                  <a:pt x="3561" y="315"/>
                  <a:pt x="3561" y="317"/>
                </a:cubicBezTo>
                <a:cubicBezTo>
                  <a:pt x="3560" y="319"/>
                  <a:pt x="3560" y="321"/>
                  <a:pt x="3560" y="323"/>
                </a:cubicBezTo>
                <a:cubicBezTo>
                  <a:pt x="3560" y="331"/>
                  <a:pt x="3563" y="333"/>
                  <a:pt x="3569" y="334"/>
                </a:cubicBezTo>
                <a:cubicBezTo>
                  <a:pt x="3569" y="334"/>
                  <a:pt x="3569" y="334"/>
                  <a:pt x="3569" y="334"/>
                </a:cubicBezTo>
                <a:cubicBezTo>
                  <a:pt x="3563" y="336"/>
                  <a:pt x="3560" y="338"/>
                  <a:pt x="3560" y="346"/>
                </a:cubicBezTo>
                <a:cubicBezTo>
                  <a:pt x="3560" y="348"/>
                  <a:pt x="3560" y="350"/>
                  <a:pt x="3561" y="352"/>
                </a:cubicBezTo>
                <a:cubicBezTo>
                  <a:pt x="3561" y="353"/>
                  <a:pt x="3561" y="355"/>
                  <a:pt x="3561" y="356"/>
                </a:cubicBezTo>
                <a:cubicBezTo>
                  <a:pt x="3561" y="360"/>
                  <a:pt x="3560" y="362"/>
                  <a:pt x="3556" y="362"/>
                </a:cubicBezTo>
                <a:cubicBezTo>
                  <a:pt x="3556" y="362"/>
                  <a:pt x="3556" y="362"/>
                  <a:pt x="3554" y="362"/>
                </a:cubicBezTo>
                <a:cubicBezTo>
                  <a:pt x="3554" y="362"/>
                  <a:pt x="3554" y="362"/>
                  <a:pt x="3554" y="371"/>
                </a:cubicBezTo>
                <a:cubicBezTo>
                  <a:pt x="3554" y="371"/>
                  <a:pt x="3554" y="371"/>
                  <a:pt x="3558" y="371"/>
                </a:cubicBezTo>
                <a:cubicBezTo>
                  <a:pt x="3567" y="371"/>
                  <a:pt x="3573" y="368"/>
                  <a:pt x="3573" y="359"/>
                </a:cubicBezTo>
                <a:cubicBezTo>
                  <a:pt x="3573" y="356"/>
                  <a:pt x="3573" y="354"/>
                  <a:pt x="3572" y="352"/>
                </a:cubicBezTo>
                <a:cubicBezTo>
                  <a:pt x="3572" y="349"/>
                  <a:pt x="3572" y="347"/>
                  <a:pt x="3572" y="344"/>
                </a:cubicBezTo>
                <a:cubicBezTo>
                  <a:pt x="3572" y="342"/>
                  <a:pt x="3572" y="339"/>
                  <a:pt x="3579" y="339"/>
                </a:cubicBezTo>
                <a:close/>
                <a:moveTo>
                  <a:pt x="3762" y="371"/>
                </a:moveTo>
                <a:cubicBezTo>
                  <a:pt x="3755" y="371"/>
                  <a:pt x="3748" y="368"/>
                  <a:pt x="3744" y="363"/>
                </a:cubicBezTo>
                <a:cubicBezTo>
                  <a:pt x="3740" y="356"/>
                  <a:pt x="3738" y="347"/>
                  <a:pt x="3738" y="335"/>
                </a:cubicBezTo>
                <a:cubicBezTo>
                  <a:pt x="3738" y="321"/>
                  <a:pt x="3740" y="312"/>
                  <a:pt x="3745" y="305"/>
                </a:cubicBezTo>
                <a:cubicBezTo>
                  <a:pt x="3749" y="299"/>
                  <a:pt x="3756" y="295"/>
                  <a:pt x="3764" y="295"/>
                </a:cubicBezTo>
                <a:cubicBezTo>
                  <a:pt x="3780" y="295"/>
                  <a:pt x="3788" y="308"/>
                  <a:pt x="3788" y="333"/>
                </a:cubicBezTo>
                <a:cubicBezTo>
                  <a:pt x="3788" y="346"/>
                  <a:pt x="3786" y="355"/>
                  <a:pt x="3781" y="362"/>
                </a:cubicBezTo>
                <a:cubicBezTo>
                  <a:pt x="3777" y="368"/>
                  <a:pt x="3770" y="371"/>
                  <a:pt x="3762" y="371"/>
                </a:cubicBezTo>
                <a:close/>
                <a:moveTo>
                  <a:pt x="3764" y="305"/>
                </a:moveTo>
                <a:cubicBezTo>
                  <a:pt x="3754" y="305"/>
                  <a:pt x="3750" y="315"/>
                  <a:pt x="3750" y="335"/>
                </a:cubicBezTo>
                <a:cubicBezTo>
                  <a:pt x="3750" y="353"/>
                  <a:pt x="3754" y="362"/>
                  <a:pt x="3763" y="362"/>
                </a:cubicBezTo>
                <a:cubicBezTo>
                  <a:pt x="3772" y="362"/>
                  <a:pt x="3776" y="353"/>
                  <a:pt x="3776" y="334"/>
                </a:cubicBezTo>
                <a:cubicBezTo>
                  <a:pt x="3776" y="314"/>
                  <a:pt x="3772" y="305"/>
                  <a:pt x="3764" y="305"/>
                </a:cubicBezTo>
                <a:close/>
                <a:moveTo>
                  <a:pt x="3833" y="371"/>
                </a:moveTo>
                <a:cubicBezTo>
                  <a:pt x="3825" y="371"/>
                  <a:pt x="3818" y="368"/>
                  <a:pt x="3815" y="363"/>
                </a:cubicBezTo>
                <a:cubicBezTo>
                  <a:pt x="3810" y="356"/>
                  <a:pt x="3808" y="347"/>
                  <a:pt x="3808" y="335"/>
                </a:cubicBezTo>
                <a:cubicBezTo>
                  <a:pt x="3808" y="321"/>
                  <a:pt x="3810" y="312"/>
                  <a:pt x="3815" y="305"/>
                </a:cubicBezTo>
                <a:cubicBezTo>
                  <a:pt x="3819" y="299"/>
                  <a:pt x="3826" y="295"/>
                  <a:pt x="3835" y="295"/>
                </a:cubicBezTo>
                <a:cubicBezTo>
                  <a:pt x="3851" y="295"/>
                  <a:pt x="3859" y="308"/>
                  <a:pt x="3859" y="333"/>
                </a:cubicBezTo>
                <a:cubicBezTo>
                  <a:pt x="3859" y="346"/>
                  <a:pt x="3857" y="355"/>
                  <a:pt x="3852" y="362"/>
                </a:cubicBezTo>
                <a:cubicBezTo>
                  <a:pt x="3847" y="368"/>
                  <a:pt x="3841" y="371"/>
                  <a:pt x="3833" y="371"/>
                </a:cubicBezTo>
                <a:close/>
                <a:moveTo>
                  <a:pt x="3834" y="305"/>
                </a:moveTo>
                <a:cubicBezTo>
                  <a:pt x="3825" y="305"/>
                  <a:pt x="3820" y="315"/>
                  <a:pt x="3820" y="335"/>
                </a:cubicBezTo>
                <a:cubicBezTo>
                  <a:pt x="3820" y="353"/>
                  <a:pt x="3824" y="362"/>
                  <a:pt x="3833" y="362"/>
                </a:cubicBezTo>
                <a:cubicBezTo>
                  <a:pt x="3842" y="362"/>
                  <a:pt x="3847" y="353"/>
                  <a:pt x="3847" y="334"/>
                </a:cubicBezTo>
                <a:cubicBezTo>
                  <a:pt x="3847" y="314"/>
                  <a:pt x="3842" y="305"/>
                  <a:pt x="3834" y="305"/>
                </a:cubicBezTo>
                <a:close/>
                <a:moveTo>
                  <a:pt x="1978" y="394"/>
                </a:moveTo>
                <a:cubicBezTo>
                  <a:pt x="1978" y="394"/>
                  <a:pt x="1978" y="394"/>
                  <a:pt x="1978" y="394"/>
                </a:cubicBezTo>
                <a:cubicBezTo>
                  <a:pt x="1973" y="394"/>
                  <a:pt x="1973" y="394"/>
                  <a:pt x="1973" y="394"/>
                </a:cubicBezTo>
                <a:cubicBezTo>
                  <a:pt x="1971" y="395"/>
                  <a:pt x="1969" y="397"/>
                  <a:pt x="1967" y="398"/>
                </a:cubicBezTo>
                <a:cubicBezTo>
                  <a:pt x="1966" y="399"/>
                  <a:pt x="1964" y="400"/>
                  <a:pt x="1962" y="401"/>
                </a:cubicBezTo>
                <a:cubicBezTo>
                  <a:pt x="1960" y="402"/>
                  <a:pt x="1958" y="403"/>
                  <a:pt x="1957" y="403"/>
                </a:cubicBezTo>
                <a:cubicBezTo>
                  <a:pt x="1955" y="404"/>
                  <a:pt x="1953" y="405"/>
                  <a:pt x="1951" y="405"/>
                </a:cubicBezTo>
                <a:cubicBezTo>
                  <a:pt x="1951" y="405"/>
                  <a:pt x="1951" y="405"/>
                  <a:pt x="1951" y="415"/>
                </a:cubicBezTo>
                <a:cubicBezTo>
                  <a:pt x="1954" y="414"/>
                  <a:pt x="1957" y="414"/>
                  <a:pt x="1960" y="412"/>
                </a:cubicBezTo>
                <a:cubicBezTo>
                  <a:pt x="1962" y="411"/>
                  <a:pt x="1964" y="410"/>
                  <a:pt x="1966" y="409"/>
                </a:cubicBezTo>
                <a:cubicBezTo>
                  <a:pt x="1966" y="409"/>
                  <a:pt x="1966" y="409"/>
                  <a:pt x="1966" y="467"/>
                </a:cubicBezTo>
                <a:cubicBezTo>
                  <a:pt x="1966" y="467"/>
                  <a:pt x="1966" y="467"/>
                  <a:pt x="1978" y="467"/>
                </a:cubicBezTo>
                <a:cubicBezTo>
                  <a:pt x="1978" y="467"/>
                  <a:pt x="1978" y="467"/>
                  <a:pt x="1978" y="394"/>
                </a:cubicBezTo>
                <a:close/>
                <a:moveTo>
                  <a:pt x="2025" y="394"/>
                </a:moveTo>
                <a:cubicBezTo>
                  <a:pt x="2025" y="394"/>
                  <a:pt x="2025" y="394"/>
                  <a:pt x="2025" y="394"/>
                </a:cubicBezTo>
                <a:cubicBezTo>
                  <a:pt x="2020" y="394"/>
                  <a:pt x="2020" y="394"/>
                  <a:pt x="2020" y="394"/>
                </a:cubicBezTo>
                <a:cubicBezTo>
                  <a:pt x="2018" y="395"/>
                  <a:pt x="2017" y="397"/>
                  <a:pt x="2015" y="398"/>
                </a:cubicBezTo>
                <a:cubicBezTo>
                  <a:pt x="2013" y="399"/>
                  <a:pt x="2011" y="400"/>
                  <a:pt x="2009" y="401"/>
                </a:cubicBezTo>
                <a:cubicBezTo>
                  <a:pt x="2008" y="402"/>
                  <a:pt x="2006" y="403"/>
                  <a:pt x="2004" y="403"/>
                </a:cubicBezTo>
                <a:cubicBezTo>
                  <a:pt x="2002" y="404"/>
                  <a:pt x="2001" y="405"/>
                  <a:pt x="1999" y="405"/>
                </a:cubicBezTo>
                <a:cubicBezTo>
                  <a:pt x="1999" y="405"/>
                  <a:pt x="1999" y="405"/>
                  <a:pt x="1999" y="415"/>
                </a:cubicBezTo>
                <a:cubicBezTo>
                  <a:pt x="2001" y="414"/>
                  <a:pt x="2004" y="414"/>
                  <a:pt x="2007" y="412"/>
                </a:cubicBezTo>
                <a:cubicBezTo>
                  <a:pt x="2009" y="411"/>
                  <a:pt x="2012" y="410"/>
                  <a:pt x="2014" y="409"/>
                </a:cubicBezTo>
                <a:cubicBezTo>
                  <a:pt x="2014" y="409"/>
                  <a:pt x="2014" y="409"/>
                  <a:pt x="2014" y="467"/>
                </a:cubicBezTo>
                <a:cubicBezTo>
                  <a:pt x="2014" y="467"/>
                  <a:pt x="2014" y="467"/>
                  <a:pt x="2025" y="467"/>
                </a:cubicBezTo>
                <a:cubicBezTo>
                  <a:pt x="2025" y="467"/>
                  <a:pt x="2025" y="467"/>
                  <a:pt x="2025" y="394"/>
                </a:cubicBezTo>
                <a:close/>
                <a:moveTo>
                  <a:pt x="2072" y="394"/>
                </a:moveTo>
                <a:cubicBezTo>
                  <a:pt x="2072" y="394"/>
                  <a:pt x="2072" y="394"/>
                  <a:pt x="2072" y="394"/>
                </a:cubicBezTo>
                <a:cubicBezTo>
                  <a:pt x="2068" y="394"/>
                  <a:pt x="2068" y="394"/>
                  <a:pt x="2068" y="394"/>
                </a:cubicBezTo>
                <a:cubicBezTo>
                  <a:pt x="2066" y="395"/>
                  <a:pt x="2064" y="397"/>
                  <a:pt x="2062" y="398"/>
                </a:cubicBezTo>
                <a:cubicBezTo>
                  <a:pt x="2060" y="399"/>
                  <a:pt x="2058" y="400"/>
                  <a:pt x="2057" y="401"/>
                </a:cubicBezTo>
                <a:cubicBezTo>
                  <a:pt x="2055" y="401"/>
                  <a:pt x="2053" y="402"/>
                  <a:pt x="2051" y="403"/>
                </a:cubicBezTo>
                <a:cubicBezTo>
                  <a:pt x="2050" y="403"/>
                  <a:pt x="2048" y="404"/>
                  <a:pt x="2046" y="405"/>
                </a:cubicBezTo>
                <a:cubicBezTo>
                  <a:pt x="2046" y="405"/>
                  <a:pt x="2046" y="405"/>
                  <a:pt x="2046" y="415"/>
                </a:cubicBezTo>
                <a:cubicBezTo>
                  <a:pt x="2049" y="414"/>
                  <a:pt x="2052" y="413"/>
                  <a:pt x="2054" y="412"/>
                </a:cubicBezTo>
                <a:cubicBezTo>
                  <a:pt x="2056" y="411"/>
                  <a:pt x="2059" y="410"/>
                  <a:pt x="2060" y="409"/>
                </a:cubicBezTo>
                <a:cubicBezTo>
                  <a:pt x="2060" y="409"/>
                  <a:pt x="2060" y="409"/>
                  <a:pt x="2060" y="467"/>
                </a:cubicBezTo>
                <a:cubicBezTo>
                  <a:pt x="2060" y="467"/>
                  <a:pt x="2060" y="467"/>
                  <a:pt x="2072" y="467"/>
                </a:cubicBezTo>
                <a:cubicBezTo>
                  <a:pt x="2072" y="467"/>
                  <a:pt x="2072" y="467"/>
                  <a:pt x="2072" y="394"/>
                </a:cubicBezTo>
                <a:close/>
                <a:moveTo>
                  <a:pt x="2117" y="467"/>
                </a:moveTo>
                <a:cubicBezTo>
                  <a:pt x="2109" y="467"/>
                  <a:pt x="2103" y="464"/>
                  <a:pt x="2098" y="459"/>
                </a:cubicBezTo>
                <a:cubicBezTo>
                  <a:pt x="2095" y="452"/>
                  <a:pt x="2093" y="443"/>
                  <a:pt x="2093" y="431"/>
                </a:cubicBezTo>
                <a:cubicBezTo>
                  <a:pt x="2093" y="417"/>
                  <a:pt x="2095" y="408"/>
                  <a:pt x="2099" y="401"/>
                </a:cubicBezTo>
                <a:cubicBezTo>
                  <a:pt x="2104" y="395"/>
                  <a:pt x="2110" y="391"/>
                  <a:pt x="2119" y="391"/>
                </a:cubicBezTo>
                <a:cubicBezTo>
                  <a:pt x="2135" y="391"/>
                  <a:pt x="2143" y="404"/>
                  <a:pt x="2143" y="429"/>
                </a:cubicBezTo>
                <a:cubicBezTo>
                  <a:pt x="2143" y="442"/>
                  <a:pt x="2141" y="451"/>
                  <a:pt x="2136" y="458"/>
                </a:cubicBezTo>
                <a:cubicBezTo>
                  <a:pt x="2131" y="464"/>
                  <a:pt x="2125" y="467"/>
                  <a:pt x="2117" y="467"/>
                </a:cubicBezTo>
                <a:close/>
                <a:moveTo>
                  <a:pt x="2118" y="401"/>
                </a:moveTo>
                <a:cubicBezTo>
                  <a:pt x="2109" y="401"/>
                  <a:pt x="2104" y="411"/>
                  <a:pt x="2104" y="431"/>
                </a:cubicBezTo>
                <a:cubicBezTo>
                  <a:pt x="2104" y="449"/>
                  <a:pt x="2109" y="458"/>
                  <a:pt x="2117" y="458"/>
                </a:cubicBezTo>
                <a:cubicBezTo>
                  <a:pt x="2126" y="458"/>
                  <a:pt x="2131" y="449"/>
                  <a:pt x="2131" y="430"/>
                </a:cubicBezTo>
                <a:cubicBezTo>
                  <a:pt x="2131" y="410"/>
                  <a:pt x="2126" y="401"/>
                  <a:pt x="2118" y="401"/>
                </a:cubicBezTo>
                <a:close/>
                <a:moveTo>
                  <a:pt x="2188" y="467"/>
                </a:moveTo>
                <a:cubicBezTo>
                  <a:pt x="2180" y="467"/>
                  <a:pt x="2174" y="464"/>
                  <a:pt x="2170" y="459"/>
                </a:cubicBezTo>
                <a:cubicBezTo>
                  <a:pt x="2166" y="452"/>
                  <a:pt x="2164" y="443"/>
                  <a:pt x="2164" y="431"/>
                </a:cubicBezTo>
                <a:cubicBezTo>
                  <a:pt x="2164" y="417"/>
                  <a:pt x="2166" y="408"/>
                  <a:pt x="2170" y="401"/>
                </a:cubicBezTo>
                <a:cubicBezTo>
                  <a:pt x="2175" y="395"/>
                  <a:pt x="2181" y="391"/>
                  <a:pt x="2190" y="391"/>
                </a:cubicBezTo>
                <a:cubicBezTo>
                  <a:pt x="2206" y="391"/>
                  <a:pt x="2214" y="404"/>
                  <a:pt x="2214" y="429"/>
                </a:cubicBezTo>
                <a:cubicBezTo>
                  <a:pt x="2214" y="442"/>
                  <a:pt x="2212" y="451"/>
                  <a:pt x="2208" y="458"/>
                </a:cubicBezTo>
                <a:cubicBezTo>
                  <a:pt x="2202" y="464"/>
                  <a:pt x="2197" y="467"/>
                  <a:pt x="2188" y="467"/>
                </a:cubicBezTo>
                <a:close/>
                <a:moveTo>
                  <a:pt x="2189" y="401"/>
                </a:moveTo>
                <a:cubicBezTo>
                  <a:pt x="2180" y="401"/>
                  <a:pt x="2175" y="411"/>
                  <a:pt x="2175" y="431"/>
                </a:cubicBezTo>
                <a:cubicBezTo>
                  <a:pt x="2175" y="449"/>
                  <a:pt x="2180" y="458"/>
                  <a:pt x="2189" y="458"/>
                </a:cubicBezTo>
                <a:cubicBezTo>
                  <a:pt x="2197" y="458"/>
                  <a:pt x="2202" y="449"/>
                  <a:pt x="2202" y="430"/>
                </a:cubicBezTo>
                <a:cubicBezTo>
                  <a:pt x="2202" y="410"/>
                  <a:pt x="2197" y="401"/>
                  <a:pt x="2189" y="401"/>
                </a:cubicBezTo>
                <a:close/>
                <a:moveTo>
                  <a:pt x="2400" y="467"/>
                </a:moveTo>
                <a:cubicBezTo>
                  <a:pt x="2393" y="467"/>
                  <a:pt x="2387" y="464"/>
                  <a:pt x="2383" y="458"/>
                </a:cubicBezTo>
                <a:cubicBezTo>
                  <a:pt x="2379" y="452"/>
                  <a:pt x="2376" y="442"/>
                  <a:pt x="2376" y="431"/>
                </a:cubicBezTo>
                <a:cubicBezTo>
                  <a:pt x="2376" y="417"/>
                  <a:pt x="2379" y="408"/>
                  <a:pt x="2383" y="401"/>
                </a:cubicBezTo>
                <a:cubicBezTo>
                  <a:pt x="2387" y="394"/>
                  <a:pt x="2394" y="391"/>
                  <a:pt x="2403" y="391"/>
                </a:cubicBezTo>
                <a:cubicBezTo>
                  <a:pt x="2419" y="391"/>
                  <a:pt x="2427" y="404"/>
                  <a:pt x="2427" y="429"/>
                </a:cubicBezTo>
                <a:cubicBezTo>
                  <a:pt x="2427" y="442"/>
                  <a:pt x="2425" y="451"/>
                  <a:pt x="2420" y="458"/>
                </a:cubicBezTo>
                <a:cubicBezTo>
                  <a:pt x="2415" y="464"/>
                  <a:pt x="2409" y="467"/>
                  <a:pt x="2400" y="467"/>
                </a:cubicBezTo>
                <a:close/>
                <a:moveTo>
                  <a:pt x="2402" y="401"/>
                </a:moveTo>
                <a:cubicBezTo>
                  <a:pt x="2393" y="401"/>
                  <a:pt x="2389" y="410"/>
                  <a:pt x="2389" y="430"/>
                </a:cubicBezTo>
                <a:cubicBezTo>
                  <a:pt x="2389" y="448"/>
                  <a:pt x="2393" y="458"/>
                  <a:pt x="2402" y="458"/>
                </a:cubicBezTo>
                <a:cubicBezTo>
                  <a:pt x="2410" y="458"/>
                  <a:pt x="2414" y="448"/>
                  <a:pt x="2414" y="430"/>
                </a:cubicBezTo>
                <a:cubicBezTo>
                  <a:pt x="2414" y="410"/>
                  <a:pt x="2411" y="401"/>
                  <a:pt x="2402" y="401"/>
                </a:cubicBezTo>
                <a:close/>
                <a:moveTo>
                  <a:pt x="2519" y="467"/>
                </a:moveTo>
                <a:cubicBezTo>
                  <a:pt x="2511" y="467"/>
                  <a:pt x="2505" y="464"/>
                  <a:pt x="2501" y="458"/>
                </a:cubicBezTo>
                <a:cubicBezTo>
                  <a:pt x="2497" y="452"/>
                  <a:pt x="2494" y="442"/>
                  <a:pt x="2494" y="431"/>
                </a:cubicBezTo>
                <a:cubicBezTo>
                  <a:pt x="2494" y="417"/>
                  <a:pt x="2497" y="408"/>
                  <a:pt x="2501" y="401"/>
                </a:cubicBezTo>
                <a:cubicBezTo>
                  <a:pt x="2505" y="394"/>
                  <a:pt x="2512" y="391"/>
                  <a:pt x="2521" y="391"/>
                </a:cubicBezTo>
                <a:cubicBezTo>
                  <a:pt x="2537" y="391"/>
                  <a:pt x="2545" y="404"/>
                  <a:pt x="2545" y="429"/>
                </a:cubicBezTo>
                <a:cubicBezTo>
                  <a:pt x="2545" y="442"/>
                  <a:pt x="2543" y="451"/>
                  <a:pt x="2538" y="458"/>
                </a:cubicBezTo>
                <a:cubicBezTo>
                  <a:pt x="2533" y="464"/>
                  <a:pt x="2527" y="467"/>
                  <a:pt x="2519" y="467"/>
                </a:cubicBezTo>
                <a:close/>
                <a:moveTo>
                  <a:pt x="2520" y="401"/>
                </a:moveTo>
                <a:cubicBezTo>
                  <a:pt x="2511" y="401"/>
                  <a:pt x="2507" y="410"/>
                  <a:pt x="2507" y="430"/>
                </a:cubicBezTo>
                <a:cubicBezTo>
                  <a:pt x="2507" y="448"/>
                  <a:pt x="2511" y="458"/>
                  <a:pt x="2520" y="458"/>
                </a:cubicBezTo>
                <a:cubicBezTo>
                  <a:pt x="2528" y="458"/>
                  <a:pt x="2532" y="448"/>
                  <a:pt x="2532" y="430"/>
                </a:cubicBezTo>
                <a:cubicBezTo>
                  <a:pt x="2532" y="410"/>
                  <a:pt x="2529" y="401"/>
                  <a:pt x="2520" y="401"/>
                </a:cubicBezTo>
                <a:close/>
                <a:moveTo>
                  <a:pt x="2474" y="394"/>
                </a:moveTo>
                <a:cubicBezTo>
                  <a:pt x="2474" y="394"/>
                  <a:pt x="2474" y="394"/>
                  <a:pt x="2474" y="394"/>
                </a:cubicBezTo>
                <a:cubicBezTo>
                  <a:pt x="2469" y="394"/>
                  <a:pt x="2469" y="394"/>
                  <a:pt x="2469" y="394"/>
                </a:cubicBezTo>
                <a:cubicBezTo>
                  <a:pt x="2467" y="395"/>
                  <a:pt x="2465" y="397"/>
                  <a:pt x="2463" y="398"/>
                </a:cubicBezTo>
                <a:cubicBezTo>
                  <a:pt x="2462" y="399"/>
                  <a:pt x="2460" y="400"/>
                  <a:pt x="2458" y="401"/>
                </a:cubicBezTo>
                <a:cubicBezTo>
                  <a:pt x="2457" y="401"/>
                  <a:pt x="2455" y="402"/>
                  <a:pt x="2453" y="403"/>
                </a:cubicBezTo>
                <a:cubicBezTo>
                  <a:pt x="2451" y="403"/>
                  <a:pt x="2450" y="404"/>
                  <a:pt x="2447" y="405"/>
                </a:cubicBezTo>
                <a:cubicBezTo>
                  <a:pt x="2447" y="405"/>
                  <a:pt x="2447" y="405"/>
                  <a:pt x="2447" y="415"/>
                </a:cubicBezTo>
                <a:cubicBezTo>
                  <a:pt x="2450" y="414"/>
                  <a:pt x="2453" y="413"/>
                  <a:pt x="2455" y="412"/>
                </a:cubicBezTo>
                <a:cubicBezTo>
                  <a:pt x="2458" y="411"/>
                  <a:pt x="2460" y="410"/>
                  <a:pt x="2462" y="409"/>
                </a:cubicBezTo>
                <a:cubicBezTo>
                  <a:pt x="2462" y="409"/>
                  <a:pt x="2462" y="409"/>
                  <a:pt x="2462" y="467"/>
                </a:cubicBezTo>
                <a:cubicBezTo>
                  <a:pt x="2462" y="467"/>
                  <a:pt x="2462" y="467"/>
                  <a:pt x="2474" y="467"/>
                </a:cubicBezTo>
                <a:cubicBezTo>
                  <a:pt x="2474" y="467"/>
                  <a:pt x="2474" y="467"/>
                  <a:pt x="2474" y="394"/>
                </a:cubicBezTo>
                <a:close/>
                <a:moveTo>
                  <a:pt x="2590" y="467"/>
                </a:moveTo>
                <a:cubicBezTo>
                  <a:pt x="2582" y="467"/>
                  <a:pt x="2576" y="464"/>
                  <a:pt x="2572" y="459"/>
                </a:cubicBezTo>
                <a:cubicBezTo>
                  <a:pt x="2568" y="452"/>
                  <a:pt x="2565" y="443"/>
                  <a:pt x="2565" y="431"/>
                </a:cubicBezTo>
                <a:cubicBezTo>
                  <a:pt x="2565" y="417"/>
                  <a:pt x="2568" y="408"/>
                  <a:pt x="2572" y="401"/>
                </a:cubicBezTo>
                <a:cubicBezTo>
                  <a:pt x="2576" y="395"/>
                  <a:pt x="2583" y="391"/>
                  <a:pt x="2592" y="391"/>
                </a:cubicBezTo>
                <a:cubicBezTo>
                  <a:pt x="2608" y="391"/>
                  <a:pt x="2616" y="404"/>
                  <a:pt x="2616" y="429"/>
                </a:cubicBezTo>
                <a:cubicBezTo>
                  <a:pt x="2616" y="442"/>
                  <a:pt x="2614" y="451"/>
                  <a:pt x="2609" y="458"/>
                </a:cubicBezTo>
                <a:cubicBezTo>
                  <a:pt x="2604" y="464"/>
                  <a:pt x="2598" y="467"/>
                  <a:pt x="2590" y="467"/>
                </a:cubicBezTo>
                <a:close/>
                <a:moveTo>
                  <a:pt x="2591" y="401"/>
                </a:moveTo>
                <a:cubicBezTo>
                  <a:pt x="2582" y="401"/>
                  <a:pt x="2577" y="411"/>
                  <a:pt x="2577" y="431"/>
                </a:cubicBezTo>
                <a:cubicBezTo>
                  <a:pt x="2577" y="449"/>
                  <a:pt x="2582" y="458"/>
                  <a:pt x="2590" y="458"/>
                </a:cubicBezTo>
                <a:cubicBezTo>
                  <a:pt x="2599" y="458"/>
                  <a:pt x="2603" y="449"/>
                  <a:pt x="2603" y="430"/>
                </a:cubicBezTo>
                <a:cubicBezTo>
                  <a:pt x="2603" y="410"/>
                  <a:pt x="2599" y="401"/>
                  <a:pt x="2591" y="401"/>
                </a:cubicBezTo>
                <a:close/>
                <a:moveTo>
                  <a:pt x="2637" y="426"/>
                </a:moveTo>
                <a:cubicBezTo>
                  <a:pt x="2637" y="426"/>
                  <a:pt x="2637" y="426"/>
                  <a:pt x="2637" y="426"/>
                </a:cubicBezTo>
                <a:cubicBezTo>
                  <a:pt x="2636" y="435"/>
                  <a:pt x="2636" y="435"/>
                  <a:pt x="2636" y="435"/>
                </a:cubicBezTo>
                <a:cubicBezTo>
                  <a:pt x="2643" y="435"/>
                  <a:pt x="2644" y="438"/>
                  <a:pt x="2644" y="440"/>
                </a:cubicBezTo>
                <a:cubicBezTo>
                  <a:pt x="2644" y="443"/>
                  <a:pt x="2643" y="445"/>
                  <a:pt x="2643" y="448"/>
                </a:cubicBezTo>
                <a:cubicBezTo>
                  <a:pt x="2643" y="450"/>
                  <a:pt x="2642" y="452"/>
                  <a:pt x="2642" y="455"/>
                </a:cubicBezTo>
                <a:cubicBezTo>
                  <a:pt x="2642" y="464"/>
                  <a:pt x="2648" y="467"/>
                  <a:pt x="2657" y="467"/>
                </a:cubicBezTo>
                <a:cubicBezTo>
                  <a:pt x="2657" y="467"/>
                  <a:pt x="2657" y="467"/>
                  <a:pt x="2660" y="467"/>
                </a:cubicBezTo>
                <a:cubicBezTo>
                  <a:pt x="2660" y="467"/>
                  <a:pt x="2660" y="467"/>
                  <a:pt x="2660" y="458"/>
                </a:cubicBezTo>
                <a:cubicBezTo>
                  <a:pt x="2660" y="458"/>
                  <a:pt x="2660" y="458"/>
                  <a:pt x="2659" y="458"/>
                </a:cubicBezTo>
                <a:cubicBezTo>
                  <a:pt x="2655" y="458"/>
                  <a:pt x="2654" y="456"/>
                  <a:pt x="2654" y="452"/>
                </a:cubicBezTo>
                <a:cubicBezTo>
                  <a:pt x="2654" y="451"/>
                  <a:pt x="2654" y="449"/>
                  <a:pt x="2655" y="448"/>
                </a:cubicBezTo>
                <a:cubicBezTo>
                  <a:pt x="2655" y="446"/>
                  <a:pt x="2655" y="444"/>
                  <a:pt x="2655" y="442"/>
                </a:cubicBezTo>
                <a:cubicBezTo>
                  <a:pt x="2655" y="434"/>
                  <a:pt x="2652" y="432"/>
                  <a:pt x="2646" y="430"/>
                </a:cubicBezTo>
                <a:cubicBezTo>
                  <a:pt x="2646" y="430"/>
                  <a:pt x="2646" y="430"/>
                  <a:pt x="2646" y="430"/>
                </a:cubicBezTo>
                <a:cubicBezTo>
                  <a:pt x="2652" y="429"/>
                  <a:pt x="2655" y="427"/>
                  <a:pt x="2655" y="419"/>
                </a:cubicBezTo>
                <a:cubicBezTo>
                  <a:pt x="2655" y="417"/>
                  <a:pt x="2655" y="415"/>
                  <a:pt x="2655" y="413"/>
                </a:cubicBezTo>
                <a:cubicBezTo>
                  <a:pt x="2654" y="411"/>
                  <a:pt x="2654" y="409"/>
                  <a:pt x="2654" y="408"/>
                </a:cubicBezTo>
                <a:cubicBezTo>
                  <a:pt x="2654" y="405"/>
                  <a:pt x="2655" y="402"/>
                  <a:pt x="2659" y="402"/>
                </a:cubicBezTo>
                <a:cubicBezTo>
                  <a:pt x="2659" y="402"/>
                  <a:pt x="2659" y="402"/>
                  <a:pt x="2660" y="402"/>
                </a:cubicBezTo>
                <a:cubicBezTo>
                  <a:pt x="2660" y="402"/>
                  <a:pt x="2660" y="402"/>
                  <a:pt x="2660" y="393"/>
                </a:cubicBezTo>
                <a:cubicBezTo>
                  <a:pt x="2660" y="393"/>
                  <a:pt x="2660" y="393"/>
                  <a:pt x="2657" y="393"/>
                </a:cubicBezTo>
                <a:cubicBezTo>
                  <a:pt x="2648" y="393"/>
                  <a:pt x="2642" y="397"/>
                  <a:pt x="2642" y="406"/>
                </a:cubicBezTo>
                <a:cubicBezTo>
                  <a:pt x="2642" y="408"/>
                  <a:pt x="2643" y="411"/>
                  <a:pt x="2643" y="413"/>
                </a:cubicBezTo>
                <a:cubicBezTo>
                  <a:pt x="2643" y="415"/>
                  <a:pt x="2644" y="418"/>
                  <a:pt x="2644" y="420"/>
                </a:cubicBezTo>
                <a:cubicBezTo>
                  <a:pt x="2644" y="423"/>
                  <a:pt x="2643" y="426"/>
                  <a:pt x="2637" y="426"/>
                </a:cubicBezTo>
                <a:close/>
                <a:moveTo>
                  <a:pt x="2692" y="435"/>
                </a:moveTo>
                <a:cubicBezTo>
                  <a:pt x="2692" y="435"/>
                  <a:pt x="2692" y="435"/>
                  <a:pt x="2692" y="435"/>
                </a:cubicBezTo>
                <a:cubicBezTo>
                  <a:pt x="2692" y="426"/>
                  <a:pt x="2692" y="426"/>
                  <a:pt x="2692" y="426"/>
                </a:cubicBezTo>
                <a:cubicBezTo>
                  <a:pt x="2685" y="426"/>
                  <a:pt x="2685" y="423"/>
                  <a:pt x="2685" y="420"/>
                </a:cubicBezTo>
                <a:cubicBezTo>
                  <a:pt x="2685" y="418"/>
                  <a:pt x="2685" y="415"/>
                  <a:pt x="2685" y="413"/>
                </a:cubicBezTo>
                <a:cubicBezTo>
                  <a:pt x="2686" y="411"/>
                  <a:pt x="2686" y="408"/>
                  <a:pt x="2686" y="406"/>
                </a:cubicBezTo>
                <a:cubicBezTo>
                  <a:pt x="2686" y="397"/>
                  <a:pt x="2681" y="393"/>
                  <a:pt x="2671" y="393"/>
                </a:cubicBezTo>
                <a:cubicBezTo>
                  <a:pt x="2671" y="393"/>
                  <a:pt x="2671" y="393"/>
                  <a:pt x="2668" y="393"/>
                </a:cubicBezTo>
                <a:cubicBezTo>
                  <a:pt x="2668" y="393"/>
                  <a:pt x="2668" y="393"/>
                  <a:pt x="2668" y="402"/>
                </a:cubicBezTo>
                <a:cubicBezTo>
                  <a:pt x="2668" y="402"/>
                  <a:pt x="2668" y="402"/>
                  <a:pt x="2669" y="402"/>
                </a:cubicBezTo>
                <a:cubicBezTo>
                  <a:pt x="2673" y="402"/>
                  <a:pt x="2674" y="405"/>
                  <a:pt x="2674" y="408"/>
                </a:cubicBezTo>
                <a:cubicBezTo>
                  <a:pt x="2674" y="409"/>
                  <a:pt x="2674" y="411"/>
                  <a:pt x="2674" y="413"/>
                </a:cubicBezTo>
                <a:cubicBezTo>
                  <a:pt x="2674" y="415"/>
                  <a:pt x="2674" y="417"/>
                  <a:pt x="2674" y="419"/>
                </a:cubicBezTo>
                <a:cubicBezTo>
                  <a:pt x="2674" y="427"/>
                  <a:pt x="2676" y="429"/>
                  <a:pt x="2682" y="430"/>
                </a:cubicBezTo>
                <a:cubicBezTo>
                  <a:pt x="2682" y="430"/>
                  <a:pt x="2682" y="430"/>
                  <a:pt x="2682" y="430"/>
                </a:cubicBezTo>
                <a:cubicBezTo>
                  <a:pt x="2676" y="432"/>
                  <a:pt x="2674" y="434"/>
                  <a:pt x="2674" y="442"/>
                </a:cubicBezTo>
                <a:cubicBezTo>
                  <a:pt x="2674" y="444"/>
                  <a:pt x="2674" y="446"/>
                  <a:pt x="2674" y="448"/>
                </a:cubicBezTo>
                <a:cubicBezTo>
                  <a:pt x="2674" y="449"/>
                  <a:pt x="2674" y="451"/>
                  <a:pt x="2674" y="452"/>
                </a:cubicBezTo>
                <a:cubicBezTo>
                  <a:pt x="2674" y="456"/>
                  <a:pt x="2673" y="458"/>
                  <a:pt x="2669" y="458"/>
                </a:cubicBezTo>
                <a:cubicBezTo>
                  <a:pt x="2669" y="458"/>
                  <a:pt x="2669" y="458"/>
                  <a:pt x="2668" y="458"/>
                </a:cubicBezTo>
                <a:cubicBezTo>
                  <a:pt x="2668" y="458"/>
                  <a:pt x="2668" y="458"/>
                  <a:pt x="2668" y="467"/>
                </a:cubicBezTo>
                <a:cubicBezTo>
                  <a:pt x="2668" y="467"/>
                  <a:pt x="2668" y="467"/>
                  <a:pt x="2671" y="467"/>
                </a:cubicBezTo>
                <a:cubicBezTo>
                  <a:pt x="2680" y="467"/>
                  <a:pt x="2686" y="464"/>
                  <a:pt x="2686" y="455"/>
                </a:cubicBezTo>
                <a:cubicBezTo>
                  <a:pt x="2686" y="452"/>
                  <a:pt x="2686" y="450"/>
                  <a:pt x="2685" y="448"/>
                </a:cubicBezTo>
                <a:cubicBezTo>
                  <a:pt x="2685" y="445"/>
                  <a:pt x="2685" y="443"/>
                  <a:pt x="2685" y="440"/>
                </a:cubicBezTo>
                <a:cubicBezTo>
                  <a:pt x="2685" y="438"/>
                  <a:pt x="2685" y="435"/>
                  <a:pt x="2692" y="435"/>
                </a:cubicBezTo>
                <a:close/>
                <a:moveTo>
                  <a:pt x="2812" y="467"/>
                </a:moveTo>
                <a:cubicBezTo>
                  <a:pt x="2804" y="467"/>
                  <a:pt x="2798" y="464"/>
                  <a:pt x="2794" y="459"/>
                </a:cubicBezTo>
                <a:cubicBezTo>
                  <a:pt x="2790" y="452"/>
                  <a:pt x="2788" y="443"/>
                  <a:pt x="2788" y="431"/>
                </a:cubicBezTo>
                <a:cubicBezTo>
                  <a:pt x="2788" y="417"/>
                  <a:pt x="2790" y="408"/>
                  <a:pt x="2794" y="401"/>
                </a:cubicBezTo>
                <a:cubicBezTo>
                  <a:pt x="2799" y="395"/>
                  <a:pt x="2805" y="391"/>
                  <a:pt x="2814" y="391"/>
                </a:cubicBezTo>
                <a:cubicBezTo>
                  <a:pt x="2830" y="391"/>
                  <a:pt x="2838" y="404"/>
                  <a:pt x="2838" y="429"/>
                </a:cubicBezTo>
                <a:cubicBezTo>
                  <a:pt x="2838" y="442"/>
                  <a:pt x="2836" y="451"/>
                  <a:pt x="2831" y="458"/>
                </a:cubicBezTo>
                <a:cubicBezTo>
                  <a:pt x="2826" y="464"/>
                  <a:pt x="2820" y="467"/>
                  <a:pt x="2812" y="467"/>
                </a:cubicBezTo>
                <a:close/>
                <a:moveTo>
                  <a:pt x="2813" y="401"/>
                </a:moveTo>
                <a:cubicBezTo>
                  <a:pt x="2804" y="401"/>
                  <a:pt x="2799" y="411"/>
                  <a:pt x="2799" y="431"/>
                </a:cubicBezTo>
                <a:cubicBezTo>
                  <a:pt x="2799" y="449"/>
                  <a:pt x="2804" y="458"/>
                  <a:pt x="2813" y="458"/>
                </a:cubicBezTo>
                <a:cubicBezTo>
                  <a:pt x="2821" y="458"/>
                  <a:pt x="2826" y="449"/>
                  <a:pt x="2826" y="430"/>
                </a:cubicBezTo>
                <a:cubicBezTo>
                  <a:pt x="2826" y="410"/>
                  <a:pt x="2821" y="401"/>
                  <a:pt x="2813" y="401"/>
                </a:cubicBezTo>
                <a:close/>
                <a:moveTo>
                  <a:pt x="2886" y="394"/>
                </a:moveTo>
                <a:cubicBezTo>
                  <a:pt x="2886" y="394"/>
                  <a:pt x="2886" y="394"/>
                  <a:pt x="2886" y="394"/>
                </a:cubicBezTo>
                <a:cubicBezTo>
                  <a:pt x="2881" y="394"/>
                  <a:pt x="2881" y="394"/>
                  <a:pt x="2881" y="394"/>
                </a:cubicBezTo>
                <a:cubicBezTo>
                  <a:pt x="2879" y="395"/>
                  <a:pt x="2877" y="397"/>
                  <a:pt x="2875" y="398"/>
                </a:cubicBezTo>
                <a:cubicBezTo>
                  <a:pt x="2874" y="399"/>
                  <a:pt x="2871" y="400"/>
                  <a:pt x="2870" y="401"/>
                </a:cubicBezTo>
                <a:cubicBezTo>
                  <a:pt x="2868" y="401"/>
                  <a:pt x="2866" y="402"/>
                  <a:pt x="2865" y="403"/>
                </a:cubicBezTo>
                <a:cubicBezTo>
                  <a:pt x="2862" y="403"/>
                  <a:pt x="2861" y="404"/>
                  <a:pt x="2859" y="405"/>
                </a:cubicBezTo>
                <a:cubicBezTo>
                  <a:pt x="2859" y="405"/>
                  <a:pt x="2859" y="405"/>
                  <a:pt x="2859" y="415"/>
                </a:cubicBezTo>
                <a:cubicBezTo>
                  <a:pt x="2862" y="414"/>
                  <a:pt x="2865" y="413"/>
                  <a:pt x="2867" y="412"/>
                </a:cubicBezTo>
                <a:cubicBezTo>
                  <a:pt x="2870" y="411"/>
                  <a:pt x="2872" y="410"/>
                  <a:pt x="2874" y="409"/>
                </a:cubicBezTo>
                <a:cubicBezTo>
                  <a:pt x="2874" y="409"/>
                  <a:pt x="2874" y="409"/>
                  <a:pt x="2874" y="467"/>
                </a:cubicBezTo>
                <a:cubicBezTo>
                  <a:pt x="2874" y="467"/>
                  <a:pt x="2874" y="467"/>
                  <a:pt x="2886" y="467"/>
                </a:cubicBezTo>
                <a:cubicBezTo>
                  <a:pt x="2886" y="467"/>
                  <a:pt x="2886" y="467"/>
                  <a:pt x="2886" y="394"/>
                </a:cubicBezTo>
                <a:close/>
                <a:moveTo>
                  <a:pt x="2718" y="467"/>
                </a:moveTo>
                <a:cubicBezTo>
                  <a:pt x="2721" y="448"/>
                  <a:pt x="2721" y="448"/>
                  <a:pt x="2721" y="448"/>
                </a:cubicBezTo>
                <a:cubicBezTo>
                  <a:pt x="2712" y="448"/>
                  <a:pt x="2712" y="448"/>
                  <a:pt x="2712" y="448"/>
                </a:cubicBezTo>
                <a:cubicBezTo>
                  <a:pt x="2712" y="436"/>
                  <a:pt x="2712" y="436"/>
                  <a:pt x="2712" y="436"/>
                </a:cubicBezTo>
                <a:cubicBezTo>
                  <a:pt x="2723" y="436"/>
                  <a:pt x="2723" y="436"/>
                  <a:pt x="2723" y="436"/>
                </a:cubicBezTo>
                <a:cubicBezTo>
                  <a:pt x="2725" y="425"/>
                  <a:pt x="2725" y="425"/>
                  <a:pt x="2725" y="425"/>
                </a:cubicBezTo>
                <a:cubicBezTo>
                  <a:pt x="2715" y="425"/>
                  <a:pt x="2715" y="425"/>
                  <a:pt x="2715" y="425"/>
                </a:cubicBezTo>
                <a:cubicBezTo>
                  <a:pt x="2715" y="413"/>
                  <a:pt x="2715" y="413"/>
                  <a:pt x="2715" y="413"/>
                </a:cubicBezTo>
                <a:cubicBezTo>
                  <a:pt x="2726" y="413"/>
                  <a:pt x="2726" y="413"/>
                  <a:pt x="2726" y="413"/>
                </a:cubicBezTo>
                <a:cubicBezTo>
                  <a:pt x="2729" y="395"/>
                  <a:pt x="2729" y="395"/>
                  <a:pt x="2729" y="395"/>
                </a:cubicBezTo>
                <a:cubicBezTo>
                  <a:pt x="2740" y="395"/>
                  <a:pt x="2740" y="395"/>
                  <a:pt x="2740" y="395"/>
                </a:cubicBezTo>
                <a:cubicBezTo>
                  <a:pt x="2737" y="413"/>
                  <a:pt x="2737" y="413"/>
                  <a:pt x="2737" y="413"/>
                </a:cubicBezTo>
                <a:cubicBezTo>
                  <a:pt x="2747" y="413"/>
                  <a:pt x="2747" y="413"/>
                  <a:pt x="2747" y="413"/>
                </a:cubicBezTo>
                <a:cubicBezTo>
                  <a:pt x="2750" y="395"/>
                  <a:pt x="2750" y="395"/>
                  <a:pt x="2750" y="395"/>
                </a:cubicBezTo>
                <a:cubicBezTo>
                  <a:pt x="2761" y="395"/>
                  <a:pt x="2761" y="395"/>
                  <a:pt x="2761" y="395"/>
                </a:cubicBezTo>
                <a:cubicBezTo>
                  <a:pt x="2758" y="413"/>
                  <a:pt x="2758" y="413"/>
                  <a:pt x="2758" y="413"/>
                </a:cubicBezTo>
                <a:cubicBezTo>
                  <a:pt x="2767" y="413"/>
                  <a:pt x="2767" y="413"/>
                  <a:pt x="2767" y="413"/>
                </a:cubicBezTo>
                <a:cubicBezTo>
                  <a:pt x="2767" y="425"/>
                  <a:pt x="2767" y="425"/>
                  <a:pt x="2767" y="425"/>
                </a:cubicBezTo>
                <a:cubicBezTo>
                  <a:pt x="2756" y="425"/>
                  <a:pt x="2756" y="425"/>
                  <a:pt x="2756" y="425"/>
                </a:cubicBezTo>
                <a:cubicBezTo>
                  <a:pt x="2755" y="436"/>
                  <a:pt x="2755" y="436"/>
                  <a:pt x="2755" y="436"/>
                </a:cubicBezTo>
                <a:cubicBezTo>
                  <a:pt x="2764" y="436"/>
                  <a:pt x="2764" y="436"/>
                  <a:pt x="2764" y="436"/>
                </a:cubicBezTo>
                <a:cubicBezTo>
                  <a:pt x="2764" y="448"/>
                  <a:pt x="2764" y="448"/>
                  <a:pt x="2764" y="448"/>
                </a:cubicBezTo>
                <a:cubicBezTo>
                  <a:pt x="2753" y="448"/>
                  <a:pt x="2753" y="448"/>
                  <a:pt x="2753" y="448"/>
                </a:cubicBezTo>
                <a:cubicBezTo>
                  <a:pt x="2750" y="467"/>
                  <a:pt x="2750" y="467"/>
                  <a:pt x="2750" y="467"/>
                </a:cubicBezTo>
                <a:cubicBezTo>
                  <a:pt x="2739" y="467"/>
                  <a:pt x="2739" y="467"/>
                  <a:pt x="2739" y="467"/>
                </a:cubicBezTo>
                <a:cubicBezTo>
                  <a:pt x="2742" y="448"/>
                  <a:pt x="2742" y="448"/>
                  <a:pt x="2742" y="448"/>
                </a:cubicBezTo>
                <a:cubicBezTo>
                  <a:pt x="2732" y="448"/>
                  <a:pt x="2732" y="448"/>
                  <a:pt x="2732" y="448"/>
                </a:cubicBezTo>
                <a:cubicBezTo>
                  <a:pt x="2729" y="467"/>
                  <a:pt x="2729" y="467"/>
                  <a:pt x="2729" y="467"/>
                </a:cubicBezTo>
                <a:cubicBezTo>
                  <a:pt x="2718" y="467"/>
                  <a:pt x="2718" y="467"/>
                  <a:pt x="2718" y="467"/>
                </a:cubicBezTo>
                <a:cubicBezTo>
                  <a:pt x="2718" y="467"/>
                  <a:pt x="2718" y="467"/>
                  <a:pt x="2718" y="467"/>
                </a:cubicBezTo>
                <a:close/>
                <a:moveTo>
                  <a:pt x="2744" y="436"/>
                </a:moveTo>
                <a:cubicBezTo>
                  <a:pt x="2745" y="425"/>
                  <a:pt x="2745" y="425"/>
                  <a:pt x="2745" y="425"/>
                </a:cubicBezTo>
                <a:cubicBezTo>
                  <a:pt x="2736" y="425"/>
                  <a:pt x="2736" y="425"/>
                  <a:pt x="2736" y="425"/>
                </a:cubicBezTo>
                <a:cubicBezTo>
                  <a:pt x="2734" y="436"/>
                  <a:pt x="2734" y="436"/>
                  <a:pt x="2734" y="436"/>
                </a:cubicBezTo>
                <a:cubicBezTo>
                  <a:pt x="2744" y="436"/>
                  <a:pt x="2744" y="436"/>
                  <a:pt x="2744" y="436"/>
                </a:cubicBezTo>
                <a:cubicBezTo>
                  <a:pt x="2744" y="436"/>
                  <a:pt x="2744" y="436"/>
                  <a:pt x="2744" y="436"/>
                </a:cubicBezTo>
                <a:close/>
                <a:moveTo>
                  <a:pt x="2262" y="394"/>
                </a:moveTo>
                <a:cubicBezTo>
                  <a:pt x="2262" y="394"/>
                  <a:pt x="2262" y="394"/>
                  <a:pt x="2262" y="394"/>
                </a:cubicBezTo>
                <a:cubicBezTo>
                  <a:pt x="2257" y="394"/>
                  <a:pt x="2257" y="394"/>
                  <a:pt x="2257" y="394"/>
                </a:cubicBezTo>
                <a:cubicBezTo>
                  <a:pt x="2254" y="395"/>
                  <a:pt x="2253" y="397"/>
                  <a:pt x="2251" y="398"/>
                </a:cubicBezTo>
                <a:cubicBezTo>
                  <a:pt x="2249" y="399"/>
                  <a:pt x="2248" y="400"/>
                  <a:pt x="2246" y="401"/>
                </a:cubicBezTo>
                <a:cubicBezTo>
                  <a:pt x="2244" y="402"/>
                  <a:pt x="2242" y="403"/>
                  <a:pt x="2241" y="403"/>
                </a:cubicBezTo>
                <a:cubicBezTo>
                  <a:pt x="2238" y="404"/>
                  <a:pt x="2237" y="405"/>
                  <a:pt x="2235" y="405"/>
                </a:cubicBezTo>
                <a:cubicBezTo>
                  <a:pt x="2235" y="405"/>
                  <a:pt x="2235" y="405"/>
                  <a:pt x="2235" y="415"/>
                </a:cubicBezTo>
                <a:cubicBezTo>
                  <a:pt x="2238" y="414"/>
                  <a:pt x="2241" y="414"/>
                  <a:pt x="2243" y="412"/>
                </a:cubicBezTo>
                <a:cubicBezTo>
                  <a:pt x="2246" y="411"/>
                  <a:pt x="2248" y="410"/>
                  <a:pt x="2250" y="409"/>
                </a:cubicBezTo>
                <a:cubicBezTo>
                  <a:pt x="2250" y="409"/>
                  <a:pt x="2250" y="409"/>
                  <a:pt x="2250" y="467"/>
                </a:cubicBezTo>
                <a:cubicBezTo>
                  <a:pt x="2250" y="467"/>
                  <a:pt x="2250" y="467"/>
                  <a:pt x="2262" y="467"/>
                </a:cubicBezTo>
                <a:cubicBezTo>
                  <a:pt x="2262" y="467"/>
                  <a:pt x="2262" y="467"/>
                  <a:pt x="2262" y="394"/>
                </a:cubicBezTo>
                <a:close/>
                <a:moveTo>
                  <a:pt x="2309" y="394"/>
                </a:moveTo>
                <a:cubicBezTo>
                  <a:pt x="2309" y="394"/>
                  <a:pt x="2309" y="394"/>
                  <a:pt x="2309" y="394"/>
                </a:cubicBezTo>
                <a:cubicBezTo>
                  <a:pt x="2304" y="394"/>
                  <a:pt x="2304" y="394"/>
                  <a:pt x="2304" y="394"/>
                </a:cubicBezTo>
                <a:cubicBezTo>
                  <a:pt x="2302" y="395"/>
                  <a:pt x="2300" y="397"/>
                  <a:pt x="2298" y="398"/>
                </a:cubicBezTo>
                <a:cubicBezTo>
                  <a:pt x="2297" y="399"/>
                  <a:pt x="2295" y="400"/>
                  <a:pt x="2293" y="401"/>
                </a:cubicBezTo>
                <a:cubicBezTo>
                  <a:pt x="2292" y="402"/>
                  <a:pt x="2290" y="403"/>
                  <a:pt x="2288" y="403"/>
                </a:cubicBezTo>
                <a:cubicBezTo>
                  <a:pt x="2286" y="404"/>
                  <a:pt x="2284" y="405"/>
                  <a:pt x="2282" y="405"/>
                </a:cubicBezTo>
                <a:cubicBezTo>
                  <a:pt x="2282" y="405"/>
                  <a:pt x="2282" y="405"/>
                  <a:pt x="2282" y="415"/>
                </a:cubicBezTo>
                <a:cubicBezTo>
                  <a:pt x="2285" y="414"/>
                  <a:pt x="2288" y="414"/>
                  <a:pt x="2290" y="412"/>
                </a:cubicBezTo>
                <a:cubicBezTo>
                  <a:pt x="2293" y="411"/>
                  <a:pt x="2295" y="410"/>
                  <a:pt x="2298" y="409"/>
                </a:cubicBezTo>
                <a:cubicBezTo>
                  <a:pt x="2298" y="409"/>
                  <a:pt x="2298" y="409"/>
                  <a:pt x="2298" y="467"/>
                </a:cubicBezTo>
                <a:cubicBezTo>
                  <a:pt x="2298" y="467"/>
                  <a:pt x="2298" y="467"/>
                  <a:pt x="2309" y="467"/>
                </a:cubicBezTo>
                <a:cubicBezTo>
                  <a:pt x="2309" y="467"/>
                  <a:pt x="2309" y="467"/>
                  <a:pt x="2309" y="394"/>
                </a:cubicBezTo>
                <a:close/>
                <a:moveTo>
                  <a:pt x="2356" y="394"/>
                </a:moveTo>
                <a:cubicBezTo>
                  <a:pt x="2356" y="394"/>
                  <a:pt x="2356" y="394"/>
                  <a:pt x="2356" y="394"/>
                </a:cubicBezTo>
                <a:cubicBezTo>
                  <a:pt x="2351" y="394"/>
                  <a:pt x="2351" y="394"/>
                  <a:pt x="2351" y="394"/>
                </a:cubicBezTo>
                <a:cubicBezTo>
                  <a:pt x="2349" y="395"/>
                  <a:pt x="2348" y="397"/>
                  <a:pt x="2346" y="398"/>
                </a:cubicBezTo>
                <a:cubicBezTo>
                  <a:pt x="2344" y="399"/>
                  <a:pt x="2342" y="400"/>
                  <a:pt x="2341" y="401"/>
                </a:cubicBezTo>
                <a:cubicBezTo>
                  <a:pt x="2338" y="401"/>
                  <a:pt x="2337" y="402"/>
                  <a:pt x="2335" y="403"/>
                </a:cubicBezTo>
                <a:cubicBezTo>
                  <a:pt x="2333" y="403"/>
                  <a:pt x="2331" y="404"/>
                  <a:pt x="2330" y="405"/>
                </a:cubicBezTo>
                <a:cubicBezTo>
                  <a:pt x="2330" y="405"/>
                  <a:pt x="2330" y="405"/>
                  <a:pt x="2330" y="415"/>
                </a:cubicBezTo>
                <a:cubicBezTo>
                  <a:pt x="2333" y="414"/>
                  <a:pt x="2336" y="413"/>
                  <a:pt x="2338" y="412"/>
                </a:cubicBezTo>
                <a:cubicBezTo>
                  <a:pt x="2340" y="411"/>
                  <a:pt x="2343" y="410"/>
                  <a:pt x="2344" y="409"/>
                </a:cubicBezTo>
                <a:cubicBezTo>
                  <a:pt x="2344" y="409"/>
                  <a:pt x="2344" y="409"/>
                  <a:pt x="2344" y="467"/>
                </a:cubicBezTo>
                <a:cubicBezTo>
                  <a:pt x="2344" y="467"/>
                  <a:pt x="2344" y="467"/>
                  <a:pt x="2356" y="467"/>
                </a:cubicBezTo>
                <a:cubicBezTo>
                  <a:pt x="2356" y="467"/>
                  <a:pt x="2356" y="467"/>
                  <a:pt x="2356" y="394"/>
                </a:cubicBezTo>
                <a:close/>
                <a:moveTo>
                  <a:pt x="2563" y="298"/>
                </a:moveTo>
                <a:cubicBezTo>
                  <a:pt x="2563" y="298"/>
                  <a:pt x="2563" y="298"/>
                  <a:pt x="2563" y="298"/>
                </a:cubicBezTo>
                <a:cubicBezTo>
                  <a:pt x="2558" y="298"/>
                  <a:pt x="2558" y="298"/>
                  <a:pt x="2558" y="298"/>
                </a:cubicBezTo>
                <a:cubicBezTo>
                  <a:pt x="2556" y="299"/>
                  <a:pt x="2554" y="301"/>
                  <a:pt x="2552" y="302"/>
                </a:cubicBezTo>
                <a:cubicBezTo>
                  <a:pt x="2551" y="303"/>
                  <a:pt x="2549" y="304"/>
                  <a:pt x="2547" y="305"/>
                </a:cubicBezTo>
                <a:cubicBezTo>
                  <a:pt x="2545" y="305"/>
                  <a:pt x="2543" y="306"/>
                  <a:pt x="2542" y="307"/>
                </a:cubicBezTo>
                <a:cubicBezTo>
                  <a:pt x="2540" y="307"/>
                  <a:pt x="2538" y="308"/>
                  <a:pt x="2536" y="309"/>
                </a:cubicBezTo>
                <a:cubicBezTo>
                  <a:pt x="2536" y="309"/>
                  <a:pt x="2536" y="309"/>
                  <a:pt x="2536" y="319"/>
                </a:cubicBezTo>
                <a:cubicBezTo>
                  <a:pt x="2539" y="318"/>
                  <a:pt x="2542" y="317"/>
                  <a:pt x="2544" y="316"/>
                </a:cubicBezTo>
                <a:cubicBezTo>
                  <a:pt x="2547" y="315"/>
                  <a:pt x="2549" y="314"/>
                  <a:pt x="2551" y="313"/>
                </a:cubicBezTo>
                <a:cubicBezTo>
                  <a:pt x="2551" y="313"/>
                  <a:pt x="2551" y="313"/>
                  <a:pt x="2551" y="371"/>
                </a:cubicBezTo>
                <a:cubicBezTo>
                  <a:pt x="2551" y="371"/>
                  <a:pt x="2551" y="371"/>
                  <a:pt x="2563" y="371"/>
                </a:cubicBezTo>
                <a:cubicBezTo>
                  <a:pt x="2563" y="371"/>
                  <a:pt x="2563" y="371"/>
                  <a:pt x="2563" y="298"/>
                </a:cubicBezTo>
                <a:close/>
                <a:moveTo>
                  <a:pt x="2610" y="298"/>
                </a:moveTo>
                <a:cubicBezTo>
                  <a:pt x="2610" y="298"/>
                  <a:pt x="2610" y="298"/>
                  <a:pt x="2610" y="298"/>
                </a:cubicBezTo>
                <a:cubicBezTo>
                  <a:pt x="2605" y="298"/>
                  <a:pt x="2605" y="298"/>
                  <a:pt x="2605" y="298"/>
                </a:cubicBezTo>
                <a:cubicBezTo>
                  <a:pt x="2602" y="299"/>
                  <a:pt x="2601" y="301"/>
                  <a:pt x="2599" y="302"/>
                </a:cubicBezTo>
                <a:cubicBezTo>
                  <a:pt x="2597" y="303"/>
                  <a:pt x="2595" y="304"/>
                  <a:pt x="2594" y="305"/>
                </a:cubicBezTo>
                <a:cubicBezTo>
                  <a:pt x="2592" y="306"/>
                  <a:pt x="2590" y="307"/>
                  <a:pt x="2589" y="307"/>
                </a:cubicBezTo>
                <a:cubicBezTo>
                  <a:pt x="2586" y="308"/>
                  <a:pt x="2585" y="309"/>
                  <a:pt x="2583" y="309"/>
                </a:cubicBezTo>
                <a:cubicBezTo>
                  <a:pt x="2583" y="309"/>
                  <a:pt x="2583" y="309"/>
                  <a:pt x="2583" y="319"/>
                </a:cubicBezTo>
                <a:cubicBezTo>
                  <a:pt x="2586" y="318"/>
                  <a:pt x="2589" y="318"/>
                  <a:pt x="2591" y="316"/>
                </a:cubicBezTo>
                <a:cubicBezTo>
                  <a:pt x="2594" y="315"/>
                  <a:pt x="2596" y="314"/>
                  <a:pt x="2598" y="313"/>
                </a:cubicBezTo>
                <a:cubicBezTo>
                  <a:pt x="2598" y="313"/>
                  <a:pt x="2598" y="313"/>
                  <a:pt x="2598" y="371"/>
                </a:cubicBezTo>
                <a:cubicBezTo>
                  <a:pt x="2598" y="371"/>
                  <a:pt x="2598" y="371"/>
                  <a:pt x="2610" y="371"/>
                </a:cubicBezTo>
                <a:cubicBezTo>
                  <a:pt x="2610" y="371"/>
                  <a:pt x="2610" y="371"/>
                  <a:pt x="2610" y="298"/>
                </a:cubicBezTo>
                <a:close/>
                <a:moveTo>
                  <a:pt x="2655" y="298"/>
                </a:moveTo>
                <a:cubicBezTo>
                  <a:pt x="2655" y="298"/>
                  <a:pt x="2655" y="298"/>
                  <a:pt x="2655" y="298"/>
                </a:cubicBezTo>
                <a:cubicBezTo>
                  <a:pt x="2651" y="298"/>
                  <a:pt x="2651" y="298"/>
                  <a:pt x="2651" y="298"/>
                </a:cubicBezTo>
                <a:cubicBezTo>
                  <a:pt x="2649" y="299"/>
                  <a:pt x="2647" y="301"/>
                  <a:pt x="2645" y="302"/>
                </a:cubicBezTo>
                <a:cubicBezTo>
                  <a:pt x="2644" y="303"/>
                  <a:pt x="2642" y="304"/>
                  <a:pt x="2640" y="305"/>
                </a:cubicBezTo>
                <a:cubicBezTo>
                  <a:pt x="2638" y="306"/>
                  <a:pt x="2636" y="307"/>
                  <a:pt x="2634" y="307"/>
                </a:cubicBezTo>
                <a:cubicBezTo>
                  <a:pt x="2633" y="308"/>
                  <a:pt x="2631" y="309"/>
                  <a:pt x="2629" y="309"/>
                </a:cubicBezTo>
                <a:cubicBezTo>
                  <a:pt x="2629" y="309"/>
                  <a:pt x="2629" y="309"/>
                  <a:pt x="2629" y="319"/>
                </a:cubicBezTo>
                <a:cubicBezTo>
                  <a:pt x="2632" y="318"/>
                  <a:pt x="2635" y="318"/>
                  <a:pt x="2637" y="316"/>
                </a:cubicBezTo>
                <a:cubicBezTo>
                  <a:pt x="2639" y="315"/>
                  <a:pt x="2642" y="314"/>
                  <a:pt x="2644" y="313"/>
                </a:cubicBezTo>
                <a:cubicBezTo>
                  <a:pt x="2644" y="313"/>
                  <a:pt x="2644" y="313"/>
                  <a:pt x="2644" y="371"/>
                </a:cubicBezTo>
                <a:cubicBezTo>
                  <a:pt x="2644" y="371"/>
                  <a:pt x="2644" y="371"/>
                  <a:pt x="2655" y="371"/>
                </a:cubicBezTo>
                <a:cubicBezTo>
                  <a:pt x="2655" y="371"/>
                  <a:pt x="2655" y="371"/>
                  <a:pt x="2655" y="298"/>
                </a:cubicBezTo>
                <a:close/>
                <a:moveTo>
                  <a:pt x="2702" y="298"/>
                </a:moveTo>
                <a:cubicBezTo>
                  <a:pt x="2702" y="298"/>
                  <a:pt x="2702" y="298"/>
                  <a:pt x="2702" y="298"/>
                </a:cubicBezTo>
                <a:cubicBezTo>
                  <a:pt x="2697" y="298"/>
                  <a:pt x="2697" y="298"/>
                  <a:pt x="2697" y="298"/>
                </a:cubicBezTo>
                <a:cubicBezTo>
                  <a:pt x="2695" y="299"/>
                  <a:pt x="2694" y="301"/>
                  <a:pt x="2691" y="302"/>
                </a:cubicBezTo>
                <a:cubicBezTo>
                  <a:pt x="2690" y="303"/>
                  <a:pt x="2688" y="304"/>
                  <a:pt x="2686" y="305"/>
                </a:cubicBezTo>
                <a:cubicBezTo>
                  <a:pt x="2685" y="306"/>
                  <a:pt x="2683" y="307"/>
                  <a:pt x="2681" y="307"/>
                </a:cubicBezTo>
                <a:cubicBezTo>
                  <a:pt x="2679" y="308"/>
                  <a:pt x="2678" y="309"/>
                  <a:pt x="2675" y="309"/>
                </a:cubicBezTo>
                <a:cubicBezTo>
                  <a:pt x="2675" y="309"/>
                  <a:pt x="2675" y="309"/>
                  <a:pt x="2675" y="319"/>
                </a:cubicBezTo>
                <a:cubicBezTo>
                  <a:pt x="2678" y="318"/>
                  <a:pt x="2681" y="318"/>
                  <a:pt x="2683" y="316"/>
                </a:cubicBezTo>
                <a:cubicBezTo>
                  <a:pt x="2686" y="315"/>
                  <a:pt x="2688" y="314"/>
                  <a:pt x="2691" y="313"/>
                </a:cubicBezTo>
                <a:cubicBezTo>
                  <a:pt x="2691" y="313"/>
                  <a:pt x="2691" y="313"/>
                  <a:pt x="2691" y="371"/>
                </a:cubicBezTo>
                <a:cubicBezTo>
                  <a:pt x="2691" y="371"/>
                  <a:pt x="2691" y="371"/>
                  <a:pt x="2702" y="371"/>
                </a:cubicBezTo>
                <a:cubicBezTo>
                  <a:pt x="2702" y="371"/>
                  <a:pt x="2702" y="371"/>
                  <a:pt x="2702" y="298"/>
                </a:cubicBezTo>
                <a:close/>
                <a:moveTo>
                  <a:pt x="2824" y="298"/>
                </a:moveTo>
                <a:cubicBezTo>
                  <a:pt x="2824" y="298"/>
                  <a:pt x="2824" y="298"/>
                  <a:pt x="2824" y="298"/>
                </a:cubicBezTo>
                <a:cubicBezTo>
                  <a:pt x="2819" y="298"/>
                  <a:pt x="2819" y="298"/>
                  <a:pt x="2819" y="298"/>
                </a:cubicBezTo>
                <a:cubicBezTo>
                  <a:pt x="2817" y="299"/>
                  <a:pt x="2815" y="301"/>
                  <a:pt x="2813" y="302"/>
                </a:cubicBezTo>
                <a:cubicBezTo>
                  <a:pt x="2812" y="303"/>
                  <a:pt x="2810" y="304"/>
                  <a:pt x="2808" y="305"/>
                </a:cubicBezTo>
                <a:cubicBezTo>
                  <a:pt x="2806" y="306"/>
                  <a:pt x="2804" y="307"/>
                  <a:pt x="2803" y="307"/>
                </a:cubicBezTo>
                <a:cubicBezTo>
                  <a:pt x="2801" y="308"/>
                  <a:pt x="2799" y="309"/>
                  <a:pt x="2797" y="309"/>
                </a:cubicBezTo>
                <a:cubicBezTo>
                  <a:pt x="2797" y="309"/>
                  <a:pt x="2797" y="309"/>
                  <a:pt x="2797" y="319"/>
                </a:cubicBezTo>
                <a:cubicBezTo>
                  <a:pt x="2800" y="318"/>
                  <a:pt x="2803" y="318"/>
                  <a:pt x="2806" y="316"/>
                </a:cubicBezTo>
                <a:cubicBezTo>
                  <a:pt x="2808" y="315"/>
                  <a:pt x="2810" y="314"/>
                  <a:pt x="2812" y="313"/>
                </a:cubicBezTo>
                <a:cubicBezTo>
                  <a:pt x="2812" y="313"/>
                  <a:pt x="2812" y="313"/>
                  <a:pt x="2812" y="371"/>
                </a:cubicBezTo>
                <a:cubicBezTo>
                  <a:pt x="2812" y="371"/>
                  <a:pt x="2812" y="371"/>
                  <a:pt x="2824" y="371"/>
                </a:cubicBezTo>
                <a:cubicBezTo>
                  <a:pt x="2824" y="371"/>
                  <a:pt x="2824" y="371"/>
                  <a:pt x="2824" y="298"/>
                </a:cubicBezTo>
                <a:close/>
                <a:moveTo>
                  <a:pt x="2871" y="298"/>
                </a:moveTo>
                <a:cubicBezTo>
                  <a:pt x="2871" y="298"/>
                  <a:pt x="2871" y="298"/>
                  <a:pt x="2871" y="298"/>
                </a:cubicBezTo>
                <a:cubicBezTo>
                  <a:pt x="2866" y="298"/>
                  <a:pt x="2866" y="298"/>
                  <a:pt x="2866" y="298"/>
                </a:cubicBezTo>
                <a:cubicBezTo>
                  <a:pt x="2864" y="299"/>
                  <a:pt x="2862" y="301"/>
                  <a:pt x="2860" y="302"/>
                </a:cubicBezTo>
                <a:cubicBezTo>
                  <a:pt x="2859" y="303"/>
                  <a:pt x="2856" y="304"/>
                  <a:pt x="2855" y="305"/>
                </a:cubicBezTo>
                <a:cubicBezTo>
                  <a:pt x="2853" y="306"/>
                  <a:pt x="2851" y="307"/>
                  <a:pt x="2850" y="307"/>
                </a:cubicBezTo>
                <a:cubicBezTo>
                  <a:pt x="2848" y="308"/>
                  <a:pt x="2846" y="309"/>
                  <a:pt x="2844" y="309"/>
                </a:cubicBezTo>
                <a:cubicBezTo>
                  <a:pt x="2844" y="309"/>
                  <a:pt x="2844" y="309"/>
                  <a:pt x="2844" y="319"/>
                </a:cubicBezTo>
                <a:cubicBezTo>
                  <a:pt x="2847" y="318"/>
                  <a:pt x="2850" y="318"/>
                  <a:pt x="2852" y="316"/>
                </a:cubicBezTo>
                <a:cubicBezTo>
                  <a:pt x="2855" y="315"/>
                  <a:pt x="2857" y="314"/>
                  <a:pt x="2859" y="313"/>
                </a:cubicBezTo>
                <a:cubicBezTo>
                  <a:pt x="2859" y="313"/>
                  <a:pt x="2859" y="313"/>
                  <a:pt x="2859" y="371"/>
                </a:cubicBezTo>
                <a:cubicBezTo>
                  <a:pt x="2859" y="371"/>
                  <a:pt x="2859" y="371"/>
                  <a:pt x="2871" y="371"/>
                </a:cubicBezTo>
                <a:cubicBezTo>
                  <a:pt x="2871" y="371"/>
                  <a:pt x="2871" y="371"/>
                  <a:pt x="2871" y="298"/>
                </a:cubicBezTo>
                <a:close/>
                <a:moveTo>
                  <a:pt x="2722" y="330"/>
                </a:moveTo>
                <a:cubicBezTo>
                  <a:pt x="2722" y="330"/>
                  <a:pt x="2722" y="330"/>
                  <a:pt x="2722" y="330"/>
                </a:cubicBezTo>
                <a:cubicBezTo>
                  <a:pt x="2722" y="339"/>
                  <a:pt x="2722" y="339"/>
                  <a:pt x="2722" y="339"/>
                </a:cubicBezTo>
                <a:cubicBezTo>
                  <a:pt x="2728" y="339"/>
                  <a:pt x="2729" y="342"/>
                  <a:pt x="2729" y="344"/>
                </a:cubicBezTo>
                <a:cubicBezTo>
                  <a:pt x="2729" y="347"/>
                  <a:pt x="2729" y="349"/>
                  <a:pt x="2729" y="352"/>
                </a:cubicBezTo>
                <a:cubicBezTo>
                  <a:pt x="2728" y="354"/>
                  <a:pt x="2728" y="356"/>
                  <a:pt x="2728" y="359"/>
                </a:cubicBezTo>
                <a:cubicBezTo>
                  <a:pt x="2728" y="368"/>
                  <a:pt x="2734" y="371"/>
                  <a:pt x="2743" y="371"/>
                </a:cubicBezTo>
                <a:cubicBezTo>
                  <a:pt x="2743" y="371"/>
                  <a:pt x="2743" y="371"/>
                  <a:pt x="2746" y="371"/>
                </a:cubicBezTo>
                <a:cubicBezTo>
                  <a:pt x="2746" y="371"/>
                  <a:pt x="2746" y="371"/>
                  <a:pt x="2746" y="362"/>
                </a:cubicBezTo>
                <a:cubicBezTo>
                  <a:pt x="2746" y="362"/>
                  <a:pt x="2746" y="362"/>
                  <a:pt x="2745" y="362"/>
                </a:cubicBezTo>
                <a:cubicBezTo>
                  <a:pt x="2741" y="362"/>
                  <a:pt x="2740" y="360"/>
                  <a:pt x="2740" y="356"/>
                </a:cubicBezTo>
                <a:cubicBezTo>
                  <a:pt x="2740" y="355"/>
                  <a:pt x="2740" y="353"/>
                  <a:pt x="2740" y="352"/>
                </a:cubicBezTo>
                <a:cubicBezTo>
                  <a:pt x="2740" y="350"/>
                  <a:pt x="2741" y="348"/>
                  <a:pt x="2741" y="346"/>
                </a:cubicBezTo>
                <a:cubicBezTo>
                  <a:pt x="2741" y="338"/>
                  <a:pt x="2738" y="336"/>
                  <a:pt x="2732" y="334"/>
                </a:cubicBezTo>
                <a:cubicBezTo>
                  <a:pt x="2732" y="334"/>
                  <a:pt x="2732" y="334"/>
                  <a:pt x="2732" y="334"/>
                </a:cubicBezTo>
                <a:cubicBezTo>
                  <a:pt x="2738" y="333"/>
                  <a:pt x="2741" y="331"/>
                  <a:pt x="2741" y="323"/>
                </a:cubicBezTo>
                <a:cubicBezTo>
                  <a:pt x="2741" y="321"/>
                  <a:pt x="2740" y="319"/>
                  <a:pt x="2740" y="317"/>
                </a:cubicBezTo>
                <a:cubicBezTo>
                  <a:pt x="2740" y="315"/>
                  <a:pt x="2740" y="313"/>
                  <a:pt x="2740" y="312"/>
                </a:cubicBezTo>
                <a:cubicBezTo>
                  <a:pt x="2740" y="309"/>
                  <a:pt x="2741" y="306"/>
                  <a:pt x="2745" y="306"/>
                </a:cubicBezTo>
                <a:cubicBezTo>
                  <a:pt x="2745" y="306"/>
                  <a:pt x="2745" y="306"/>
                  <a:pt x="2746" y="306"/>
                </a:cubicBezTo>
                <a:cubicBezTo>
                  <a:pt x="2746" y="306"/>
                  <a:pt x="2746" y="306"/>
                  <a:pt x="2746" y="297"/>
                </a:cubicBezTo>
                <a:cubicBezTo>
                  <a:pt x="2746" y="297"/>
                  <a:pt x="2746" y="297"/>
                  <a:pt x="2743" y="297"/>
                </a:cubicBezTo>
                <a:cubicBezTo>
                  <a:pt x="2734" y="297"/>
                  <a:pt x="2728" y="301"/>
                  <a:pt x="2728" y="310"/>
                </a:cubicBezTo>
                <a:cubicBezTo>
                  <a:pt x="2728" y="312"/>
                  <a:pt x="2728" y="315"/>
                  <a:pt x="2728" y="317"/>
                </a:cubicBezTo>
                <a:cubicBezTo>
                  <a:pt x="2729" y="319"/>
                  <a:pt x="2729" y="322"/>
                  <a:pt x="2729" y="324"/>
                </a:cubicBezTo>
                <a:cubicBezTo>
                  <a:pt x="2729" y="327"/>
                  <a:pt x="2728" y="330"/>
                  <a:pt x="2722" y="330"/>
                </a:cubicBezTo>
                <a:close/>
                <a:moveTo>
                  <a:pt x="2777" y="339"/>
                </a:moveTo>
                <a:cubicBezTo>
                  <a:pt x="2777" y="339"/>
                  <a:pt x="2777" y="339"/>
                  <a:pt x="2777" y="339"/>
                </a:cubicBezTo>
                <a:cubicBezTo>
                  <a:pt x="2777" y="330"/>
                  <a:pt x="2777" y="330"/>
                  <a:pt x="2777" y="330"/>
                </a:cubicBezTo>
                <a:cubicBezTo>
                  <a:pt x="2771" y="330"/>
                  <a:pt x="2770" y="327"/>
                  <a:pt x="2770" y="324"/>
                </a:cubicBezTo>
                <a:cubicBezTo>
                  <a:pt x="2770" y="322"/>
                  <a:pt x="2770" y="319"/>
                  <a:pt x="2771" y="317"/>
                </a:cubicBezTo>
                <a:cubicBezTo>
                  <a:pt x="2771" y="315"/>
                  <a:pt x="2771" y="312"/>
                  <a:pt x="2771" y="310"/>
                </a:cubicBezTo>
                <a:cubicBezTo>
                  <a:pt x="2771" y="301"/>
                  <a:pt x="2766" y="297"/>
                  <a:pt x="2757" y="297"/>
                </a:cubicBezTo>
                <a:cubicBezTo>
                  <a:pt x="2757" y="297"/>
                  <a:pt x="2757" y="297"/>
                  <a:pt x="2753" y="297"/>
                </a:cubicBezTo>
                <a:cubicBezTo>
                  <a:pt x="2753" y="297"/>
                  <a:pt x="2753" y="297"/>
                  <a:pt x="2753" y="306"/>
                </a:cubicBezTo>
                <a:cubicBezTo>
                  <a:pt x="2753" y="306"/>
                  <a:pt x="2753" y="306"/>
                  <a:pt x="2755" y="306"/>
                </a:cubicBezTo>
                <a:cubicBezTo>
                  <a:pt x="2758" y="306"/>
                  <a:pt x="2760" y="309"/>
                  <a:pt x="2760" y="312"/>
                </a:cubicBezTo>
                <a:cubicBezTo>
                  <a:pt x="2760" y="313"/>
                  <a:pt x="2759" y="315"/>
                  <a:pt x="2759" y="317"/>
                </a:cubicBezTo>
                <a:cubicBezTo>
                  <a:pt x="2759" y="319"/>
                  <a:pt x="2759" y="321"/>
                  <a:pt x="2759" y="323"/>
                </a:cubicBezTo>
                <a:cubicBezTo>
                  <a:pt x="2759" y="331"/>
                  <a:pt x="2762" y="333"/>
                  <a:pt x="2768" y="334"/>
                </a:cubicBezTo>
                <a:cubicBezTo>
                  <a:pt x="2768" y="334"/>
                  <a:pt x="2768" y="334"/>
                  <a:pt x="2768" y="334"/>
                </a:cubicBezTo>
                <a:cubicBezTo>
                  <a:pt x="2762" y="336"/>
                  <a:pt x="2759" y="338"/>
                  <a:pt x="2759" y="346"/>
                </a:cubicBezTo>
                <a:cubicBezTo>
                  <a:pt x="2759" y="348"/>
                  <a:pt x="2759" y="350"/>
                  <a:pt x="2759" y="352"/>
                </a:cubicBezTo>
                <a:cubicBezTo>
                  <a:pt x="2759" y="353"/>
                  <a:pt x="2760" y="355"/>
                  <a:pt x="2760" y="356"/>
                </a:cubicBezTo>
                <a:cubicBezTo>
                  <a:pt x="2760" y="360"/>
                  <a:pt x="2759" y="362"/>
                  <a:pt x="2755" y="362"/>
                </a:cubicBezTo>
                <a:cubicBezTo>
                  <a:pt x="2755" y="362"/>
                  <a:pt x="2755" y="362"/>
                  <a:pt x="2753" y="362"/>
                </a:cubicBezTo>
                <a:cubicBezTo>
                  <a:pt x="2753" y="362"/>
                  <a:pt x="2753" y="362"/>
                  <a:pt x="2753" y="371"/>
                </a:cubicBezTo>
                <a:cubicBezTo>
                  <a:pt x="2753" y="371"/>
                  <a:pt x="2753" y="371"/>
                  <a:pt x="2757" y="371"/>
                </a:cubicBezTo>
                <a:cubicBezTo>
                  <a:pt x="2766" y="371"/>
                  <a:pt x="2771" y="368"/>
                  <a:pt x="2771" y="359"/>
                </a:cubicBezTo>
                <a:cubicBezTo>
                  <a:pt x="2771" y="356"/>
                  <a:pt x="2771" y="354"/>
                  <a:pt x="2771" y="352"/>
                </a:cubicBezTo>
                <a:cubicBezTo>
                  <a:pt x="2770" y="349"/>
                  <a:pt x="2770" y="347"/>
                  <a:pt x="2770" y="344"/>
                </a:cubicBezTo>
                <a:cubicBezTo>
                  <a:pt x="2770" y="342"/>
                  <a:pt x="2771" y="339"/>
                  <a:pt x="2777" y="339"/>
                </a:cubicBezTo>
                <a:close/>
                <a:moveTo>
                  <a:pt x="2163" y="371"/>
                </a:moveTo>
                <a:cubicBezTo>
                  <a:pt x="2156" y="371"/>
                  <a:pt x="2149" y="368"/>
                  <a:pt x="2145" y="363"/>
                </a:cubicBezTo>
                <a:cubicBezTo>
                  <a:pt x="2141" y="356"/>
                  <a:pt x="2139" y="347"/>
                  <a:pt x="2139" y="335"/>
                </a:cubicBezTo>
                <a:cubicBezTo>
                  <a:pt x="2139" y="321"/>
                  <a:pt x="2141" y="312"/>
                  <a:pt x="2145" y="305"/>
                </a:cubicBezTo>
                <a:cubicBezTo>
                  <a:pt x="2150" y="299"/>
                  <a:pt x="2156" y="295"/>
                  <a:pt x="2165" y="295"/>
                </a:cubicBezTo>
                <a:cubicBezTo>
                  <a:pt x="2182" y="295"/>
                  <a:pt x="2190" y="308"/>
                  <a:pt x="2190" y="333"/>
                </a:cubicBezTo>
                <a:cubicBezTo>
                  <a:pt x="2190" y="346"/>
                  <a:pt x="2187" y="355"/>
                  <a:pt x="2182" y="362"/>
                </a:cubicBezTo>
                <a:cubicBezTo>
                  <a:pt x="2178" y="368"/>
                  <a:pt x="2171" y="371"/>
                  <a:pt x="2163" y="371"/>
                </a:cubicBezTo>
                <a:close/>
                <a:moveTo>
                  <a:pt x="2165" y="305"/>
                </a:moveTo>
                <a:cubicBezTo>
                  <a:pt x="2155" y="305"/>
                  <a:pt x="2151" y="315"/>
                  <a:pt x="2151" y="335"/>
                </a:cubicBezTo>
                <a:cubicBezTo>
                  <a:pt x="2151" y="353"/>
                  <a:pt x="2155" y="362"/>
                  <a:pt x="2164" y="362"/>
                </a:cubicBezTo>
                <a:cubicBezTo>
                  <a:pt x="2173" y="362"/>
                  <a:pt x="2177" y="353"/>
                  <a:pt x="2177" y="334"/>
                </a:cubicBezTo>
                <a:cubicBezTo>
                  <a:pt x="2177" y="314"/>
                  <a:pt x="2173" y="305"/>
                  <a:pt x="2165" y="305"/>
                </a:cubicBezTo>
                <a:close/>
                <a:moveTo>
                  <a:pt x="2233" y="371"/>
                </a:moveTo>
                <a:cubicBezTo>
                  <a:pt x="2226" y="371"/>
                  <a:pt x="2220" y="368"/>
                  <a:pt x="2216" y="363"/>
                </a:cubicBezTo>
                <a:cubicBezTo>
                  <a:pt x="2211" y="356"/>
                  <a:pt x="2209" y="347"/>
                  <a:pt x="2209" y="335"/>
                </a:cubicBezTo>
                <a:cubicBezTo>
                  <a:pt x="2209" y="321"/>
                  <a:pt x="2211" y="312"/>
                  <a:pt x="2216" y="305"/>
                </a:cubicBezTo>
                <a:cubicBezTo>
                  <a:pt x="2220" y="299"/>
                  <a:pt x="2227" y="295"/>
                  <a:pt x="2236" y="295"/>
                </a:cubicBezTo>
                <a:cubicBezTo>
                  <a:pt x="2252" y="295"/>
                  <a:pt x="2260" y="308"/>
                  <a:pt x="2260" y="333"/>
                </a:cubicBezTo>
                <a:cubicBezTo>
                  <a:pt x="2260" y="346"/>
                  <a:pt x="2258" y="355"/>
                  <a:pt x="2253" y="362"/>
                </a:cubicBezTo>
                <a:cubicBezTo>
                  <a:pt x="2248" y="368"/>
                  <a:pt x="2242" y="371"/>
                  <a:pt x="2233" y="371"/>
                </a:cubicBezTo>
                <a:close/>
                <a:moveTo>
                  <a:pt x="2235" y="305"/>
                </a:moveTo>
                <a:cubicBezTo>
                  <a:pt x="2226" y="305"/>
                  <a:pt x="2221" y="315"/>
                  <a:pt x="2221" y="335"/>
                </a:cubicBezTo>
                <a:cubicBezTo>
                  <a:pt x="2221" y="353"/>
                  <a:pt x="2225" y="362"/>
                  <a:pt x="2234" y="362"/>
                </a:cubicBezTo>
                <a:cubicBezTo>
                  <a:pt x="2243" y="362"/>
                  <a:pt x="2247" y="353"/>
                  <a:pt x="2247" y="334"/>
                </a:cubicBezTo>
                <a:cubicBezTo>
                  <a:pt x="2247" y="314"/>
                  <a:pt x="2243" y="305"/>
                  <a:pt x="2235" y="305"/>
                </a:cubicBezTo>
                <a:close/>
                <a:moveTo>
                  <a:pt x="2444" y="371"/>
                </a:moveTo>
                <a:cubicBezTo>
                  <a:pt x="2436" y="371"/>
                  <a:pt x="2430" y="368"/>
                  <a:pt x="2426" y="362"/>
                </a:cubicBezTo>
                <a:cubicBezTo>
                  <a:pt x="2422" y="356"/>
                  <a:pt x="2420" y="346"/>
                  <a:pt x="2420" y="335"/>
                </a:cubicBezTo>
                <a:cubicBezTo>
                  <a:pt x="2420" y="321"/>
                  <a:pt x="2422" y="312"/>
                  <a:pt x="2426" y="305"/>
                </a:cubicBezTo>
                <a:cubicBezTo>
                  <a:pt x="2430" y="298"/>
                  <a:pt x="2437" y="295"/>
                  <a:pt x="2446" y="295"/>
                </a:cubicBezTo>
                <a:cubicBezTo>
                  <a:pt x="2462" y="295"/>
                  <a:pt x="2470" y="308"/>
                  <a:pt x="2470" y="333"/>
                </a:cubicBezTo>
                <a:cubicBezTo>
                  <a:pt x="2470" y="346"/>
                  <a:pt x="2468" y="355"/>
                  <a:pt x="2463" y="362"/>
                </a:cubicBezTo>
                <a:cubicBezTo>
                  <a:pt x="2458" y="368"/>
                  <a:pt x="2452" y="371"/>
                  <a:pt x="2444" y="371"/>
                </a:cubicBezTo>
                <a:close/>
                <a:moveTo>
                  <a:pt x="2445" y="305"/>
                </a:moveTo>
                <a:cubicBezTo>
                  <a:pt x="2436" y="305"/>
                  <a:pt x="2432" y="314"/>
                  <a:pt x="2432" y="334"/>
                </a:cubicBezTo>
                <a:cubicBezTo>
                  <a:pt x="2432" y="352"/>
                  <a:pt x="2436" y="362"/>
                  <a:pt x="2445" y="362"/>
                </a:cubicBezTo>
                <a:cubicBezTo>
                  <a:pt x="2453" y="362"/>
                  <a:pt x="2458" y="352"/>
                  <a:pt x="2458" y="334"/>
                </a:cubicBezTo>
                <a:cubicBezTo>
                  <a:pt x="2458" y="314"/>
                  <a:pt x="2454" y="305"/>
                  <a:pt x="2445" y="305"/>
                </a:cubicBezTo>
                <a:close/>
                <a:moveTo>
                  <a:pt x="2516" y="298"/>
                </a:moveTo>
                <a:cubicBezTo>
                  <a:pt x="2516" y="298"/>
                  <a:pt x="2516" y="298"/>
                  <a:pt x="2516" y="298"/>
                </a:cubicBezTo>
                <a:cubicBezTo>
                  <a:pt x="2511" y="298"/>
                  <a:pt x="2511" y="298"/>
                  <a:pt x="2511" y="298"/>
                </a:cubicBezTo>
                <a:cubicBezTo>
                  <a:pt x="2509" y="299"/>
                  <a:pt x="2507" y="301"/>
                  <a:pt x="2505" y="302"/>
                </a:cubicBezTo>
                <a:cubicBezTo>
                  <a:pt x="2504" y="303"/>
                  <a:pt x="2502" y="304"/>
                  <a:pt x="2500" y="305"/>
                </a:cubicBezTo>
                <a:cubicBezTo>
                  <a:pt x="2499" y="305"/>
                  <a:pt x="2497" y="306"/>
                  <a:pt x="2495" y="307"/>
                </a:cubicBezTo>
                <a:cubicBezTo>
                  <a:pt x="2493" y="307"/>
                  <a:pt x="2492" y="308"/>
                  <a:pt x="2490" y="309"/>
                </a:cubicBezTo>
                <a:cubicBezTo>
                  <a:pt x="2490" y="309"/>
                  <a:pt x="2490" y="309"/>
                  <a:pt x="2490" y="319"/>
                </a:cubicBezTo>
                <a:cubicBezTo>
                  <a:pt x="2492" y="318"/>
                  <a:pt x="2495" y="317"/>
                  <a:pt x="2497" y="316"/>
                </a:cubicBezTo>
                <a:cubicBezTo>
                  <a:pt x="2500" y="315"/>
                  <a:pt x="2502" y="314"/>
                  <a:pt x="2505" y="313"/>
                </a:cubicBezTo>
                <a:cubicBezTo>
                  <a:pt x="2505" y="313"/>
                  <a:pt x="2505" y="313"/>
                  <a:pt x="2505" y="371"/>
                </a:cubicBezTo>
                <a:cubicBezTo>
                  <a:pt x="2505" y="371"/>
                  <a:pt x="2505" y="371"/>
                  <a:pt x="2516" y="371"/>
                </a:cubicBezTo>
                <a:cubicBezTo>
                  <a:pt x="2516" y="371"/>
                  <a:pt x="2516" y="371"/>
                  <a:pt x="2516" y="298"/>
                </a:cubicBezTo>
                <a:close/>
                <a:moveTo>
                  <a:pt x="2307" y="298"/>
                </a:moveTo>
                <a:cubicBezTo>
                  <a:pt x="2307" y="298"/>
                  <a:pt x="2307" y="298"/>
                  <a:pt x="2307" y="298"/>
                </a:cubicBezTo>
                <a:cubicBezTo>
                  <a:pt x="2302" y="298"/>
                  <a:pt x="2302" y="298"/>
                  <a:pt x="2302" y="298"/>
                </a:cubicBezTo>
                <a:cubicBezTo>
                  <a:pt x="2299" y="299"/>
                  <a:pt x="2298" y="301"/>
                  <a:pt x="2296" y="302"/>
                </a:cubicBezTo>
                <a:cubicBezTo>
                  <a:pt x="2294" y="303"/>
                  <a:pt x="2293" y="304"/>
                  <a:pt x="2290" y="305"/>
                </a:cubicBezTo>
                <a:cubicBezTo>
                  <a:pt x="2289" y="306"/>
                  <a:pt x="2287" y="307"/>
                  <a:pt x="2285" y="307"/>
                </a:cubicBezTo>
                <a:cubicBezTo>
                  <a:pt x="2283" y="308"/>
                  <a:pt x="2282" y="309"/>
                  <a:pt x="2279" y="309"/>
                </a:cubicBezTo>
                <a:cubicBezTo>
                  <a:pt x="2279" y="309"/>
                  <a:pt x="2279" y="309"/>
                  <a:pt x="2279" y="319"/>
                </a:cubicBezTo>
                <a:cubicBezTo>
                  <a:pt x="2282" y="318"/>
                  <a:pt x="2285" y="318"/>
                  <a:pt x="2288" y="316"/>
                </a:cubicBezTo>
                <a:cubicBezTo>
                  <a:pt x="2290" y="315"/>
                  <a:pt x="2293" y="314"/>
                  <a:pt x="2295" y="313"/>
                </a:cubicBezTo>
                <a:cubicBezTo>
                  <a:pt x="2295" y="313"/>
                  <a:pt x="2295" y="313"/>
                  <a:pt x="2295" y="371"/>
                </a:cubicBezTo>
                <a:cubicBezTo>
                  <a:pt x="2295" y="371"/>
                  <a:pt x="2295" y="371"/>
                  <a:pt x="2307" y="371"/>
                </a:cubicBezTo>
                <a:cubicBezTo>
                  <a:pt x="2307" y="371"/>
                  <a:pt x="2307" y="371"/>
                  <a:pt x="2307" y="298"/>
                </a:cubicBezTo>
                <a:close/>
                <a:moveTo>
                  <a:pt x="2354" y="298"/>
                </a:moveTo>
                <a:cubicBezTo>
                  <a:pt x="2354" y="298"/>
                  <a:pt x="2354" y="298"/>
                  <a:pt x="2354" y="298"/>
                </a:cubicBezTo>
                <a:cubicBezTo>
                  <a:pt x="2349" y="298"/>
                  <a:pt x="2349" y="298"/>
                  <a:pt x="2349" y="298"/>
                </a:cubicBezTo>
                <a:cubicBezTo>
                  <a:pt x="2346" y="299"/>
                  <a:pt x="2345" y="301"/>
                  <a:pt x="2343" y="302"/>
                </a:cubicBezTo>
                <a:cubicBezTo>
                  <a:pt x="2341" y="303"/>
                  <a:pt x="2339" y="304"/>
                  <a:pt x="2338" y="305"/>
                </a:cubicBezTo>
                <a:cubicBezTo>
                  <a:pt x="2336" y="306"/>
                  <a:pt x="2334" y="307"/>
                  <a:pt x="2332" y="307"/>
                </a:cubicBezTo>
                <a:cubicBezTo>
                  <a:pt x="2330" y="308"/>
                  <a:pt x="2329" y="309"/>
                  <a:pt x="2326" y="309"/>
                </a:cubicBezTo>
                <a:cubicBezTo>
                  <a:pt x="2326" y="309"/>
                  <a:pt x="2326" y="309"/>
                  <a:pt x="2326" y="319"/>
                </a:cubicBezTo>
                <a:cubicBezTo>
                  <a:pt x="2329" y="318"/>
                  <a:pt x="2332" y="318"/>
                  <a:pt x="2335" y="316"/>
                </a:cubicBezTo>
                <a:cubicBezTo>
                  <a:pt x="2338" y="315"/>
                  <a:pt x="2340" y="314"/>
                  <a:pt x="2342" y="313"/>
                </a:cubicBezTo>
                <a:cubicBezTo>
                  <a:pt x="2342" y="313"/>
                  <a:pt x="2342" y="313"/>
                  <a:pt x="2342" y="371"/>
                </a:cubicBezTo>
                <a:cubicBezTo>
                  <a:pt x="2342" y="371"/>
                  <a:pt x="2342" y="371"/>
                  <a:pt x="2354" y="371"/>
                </a:cubicBezTo>
                <a:cubicBezTo>
                  <a:pt x="2354" y="371"/>
                  <a:pt x="2354" y="371"/>
                  <a:pt x="2354" y="298"/>
                </a:cubicBezTo>
                <a:close/>
                <a:moveTo>
                  <a:pt x="2399" y="298"/>
                </a:moveTo>
                <a:cubicBezTo>
                  <a:pt x="2399" y="298"/>
                  <a:pt x="2399" y="298"/>
                  <a:pt x="2399" y="298"/>
                </a:cubicBezTo>
                <a:cubicBezTo>
                  <a:pt x="2395" y="298"/>
                  <a:pt x="2395" y="298"/>
                  <a:pt x="2395" y="298"/>
                </a:cubicBezTo>
                <a:cubicBezTo>
                  <a:pt x="2393" y="299"/>
                  <a:pt x="2391" y="301"/>
                  <a:pt x="2389" y="302"/>
                </a:cubicBezTo>
                <a:cubicBezTo>
                  <a:pt x="2388" y="303"/>
                  <a:pt x="2386" y="304"/>
                  <a:pt x="2384" y="305"/>
                </a:cubicBezTo>
                <a:cubicBezTo>
                  <a:pt x="2382" y="305"/>
                  <a:pt x="2381" y="306"/>
                  <a:pt x="2378" y="307"/>
                </a:cubicBezTo>
                <a:cubicBezTo>
                  <a:pt x="2377" y="307"/>
                  <a:pt x="2375" y="308"/>
                  <a:pt x="2373" y="309"/>
                </a:cubicBezTo>
                <a:cubicBezTo>
                  <a:pt x="2373" y="309"/>
                  <a:pt x="2373" y="309"/>
                  <a:pt x="2373" y="319"/>
                </a:cubicBezTo>
                <a:cubicBezTo>
                  <a:pt x="2376" y="318"/>
                  <a:pt x="2379" y="317"/>
                  <a:pt x="2381" y="316"/>
                </a:cubicBezTo>
                <a:cubicBezTo>
                  <a:pt x="2384" y="315"/>
                  <a:pt x="2386" y="314"/>
                  <a:pt x="2388" y="313"/>
                </a:cubicBezTo>
                <a:cubicBezTo>
                  <a:pt x="2388" y="313"/>
                  <a:pt x="2388" y="313"/>
                  <a:pt x="2388" y="371"/>
                </a:cubicBezTo>
                <a:cubicBezTo>
                  <a:pt x="2388" y="371"/>
                  <a:pt x="2388" y="371"/>
                  <a:pt x="2399" y="371"/>
                </a:cubicBezTo>
                <a:cubicBezTo>
                  <a:pt x="2399" y="371"/>
                  <a:pt x="2399" y="371"/>
                  <a:pt x="2399" y="298"/>
                </a:cubicBezTo>
                <a:close/>
                <a:moveTo>
                  <a:pt x="1965" y="371"/>
                </a:moveTo>
                <a:cubicBezTo>
                  <a:pt x="1958" y="371"/>
                  <a:pt x="1951" y="368"/>
                  <a:pt x="1948" y="363"/>
                </a:cubicBezTo>
                <a:cubicBezTo>
                  <a:pt x="1943" y="356"/>
                  <a:pt x="1941" y="347"/>
                  <a:pt x="1941" y="335"/>
                </a:cubicBezTo>
                <a:cubicBezTo>
                  <a:pt x="1941" y="321"/>
                  <a:pt x="1943" y="312"/>
                  <a:pt x="1948" y="305"/>
                </a:cubicBezTo>
                <a:cubicBezTo>
                  <a:pt x="1952" y="299"/>
                  <a:pt x="1959" y="295"/>
                  <a:pt x="1967" y="295"/>
                </a:cubicBezTo>
                <a:cubicBezTo>
                  <a:pt x="1983" y="295"/>
                  <a:pt x="1991" y="308"/>
                  <a:pt x="1991" y="333"/>
                </a:cubicBezTo>
                <a:cubicBezTo>
                  <a:pt x="1991" y="346"/>
                  <a:pt x="1989" y="355"/>
                  <a:pt x="1985" y="362"/>
                </a:cubicBezTo>
                <a:cubicBezTo>
                  <a:pt x="1980" y="368"/>
                  <a:pt x="1974" y="371"/>
                  <a:pt x="1965" y="371"/>
                </a:cubicBezTo>
                <a:close/>
                <a:moveTo>
                  <a:pt x="1967" y="305"/>
                </a:moveTo>
                <a:cubicBezTo>
                  <a:pt x="1958" y="305"/>
                  <a:pt x="1953" y="315"/>
                  <a:pt x="1953" y="335"/>
                </a:cubicBezTo>
                <a:cubicBezTo>
                  <a:pt x="1953" y="353"/>
                  <a:pt x="1957" y="362"/>
                  <a:pt x="1966" y="362"/>
                </a:cubicBezTo>
                <a:cubicBezTo>
                  <a:pt x="1975" y="362"/>
                  <a:pt x="1979" y="353"/>
                  <a:pt x="1979" y="334"/>
                </a:cubicBezTo>
                <a:cubicBezTo>
                  <a:pt x="1979" y="314"/>
                  <a:pt x="1975" y="305"/>
                  <a:pt x="1967" y="305"/>
                </a:cubicBezTo>
                <a:close/>
                <a:moveTo>
                  <a:pt x="2026" y="298"/>
                </a:moveTo>
                <a:cubicBezTo>
                  <a:pt x="2026" y="298"/>
                  <a:pt x="2026" y="298"/>
                  <a:pt x="2026" y="298"/>
                </a:cubicBezTo>
                <a:cubicBezTo>
                  <a:pt x="2021" y="298"/>
                  <a:pt x="2021" y="298"/>
                  <a:pt x="2021" y="298"/>
                </a:cubicBezTo>
                <a:cubicBezTo>
                  <a:pt x="2019" y="299"/>
                  <a:pt x="2018" y="301"/>
                  <a:pt x="2015" y="302"/>
                </a:cubicBezTo>
                <a:cubicBezTo>
                  <a:pt x="2014" y="303"/>
                  <a:pt x="2012" y="304"/>
                  <a:pt x="2010" y="305"/>
                </a:cubicBezTo>
                <a:cubicBezTo>
                  <a:pt x="2009" y="306"/>
                  <a:pt x="2006" y="307"/>
                  <a:pt x="2005" y="307"/>
                </a:cubicBezTo>
                <a:cubicBezTo>
                  <a:pt x="2003" y="308"/>
                  <a:pt x="2001" y="309"/>
                  <a:pt x="1999" y="309"/>
                </a:cubicBezTo>
                <a:cubicBezTo>
                  <a:pt x="1999" y="309"/>
                  <a:pt x="1999" y="309"/>
                  <a:pt x="1999" y="319"/>
                </a:cubicBezTo>
                <a:cubicBezTo>
                  <a:pt x="2002" y="318"/>
                  <a:pt x="2005" y="318"/>
                  <a:pt x="2008" y="316"/>
                </a:cubicBezTo>
                <a:cubicBezTo>
                  <a:pt x="2010" y="315"/>
                  <a:pt x="2012" y="314"/>
                  <a:pt x="2015" y="313"/>
                </a:cubicBezTo>
                <a:cubicBezTo>
                  <a:pt x="2015" y="313"/>
                  <a:pt x="2015" y="313"/>
                  <a:pt x="2015" y="371"/>
                </a:cubicBezTo>
                <a:cubicBezTo>
                  <a:pt x="2015" y="371"/>
                  <a:pt x="2015" y="371"/>
                  <a:pt x="2026" y="371"/>
                </a:cubicBezTo>
                <a:cubicBezTo>
                  <a:pt x="2026" y="371"/>
                  <a:pt x="2026" y="371"/>
                  <a:pt x="2026" y="298"/>
                </a:cubicBezTo>
                <a:close/>
                <a:moveTo>
                  <a:pt x="2073" y="298"/>
                </a:moveTo>
                <a:cubicBezTo>
                  <a:pt x="2073" y="298"/>
                  <a:pt x="2073" y="298"/>
                  <a:pt x="2073" y="298"/>
                </a:cubicBezTo>
                <a:cubicBezTo>
                  <a:pt x="2068" y="298"/>
                  <a:pt x="2068" y="298"/>
                  <a:pt x="2068" y="298"/>
                </a:cubicBezTo>
                <a:cubicBezTo>
                  <a:pt x="2066" y="299"/>
                  <a:pt x="2065" y="301"/>
                  <a:pt x="2062" y="302"/>
                </a:cubicBezTo>
                <a:cubicBezTo>
                  <a:pt x="2061" y="303"/>
                  <a:pt x="2059" y="304"/>
                  <a:pt x="2057" y="305"/>
                </a:cubicBezTo>
                <a:cubicBezTo>
                  <a:pt x="2056" y="306"/>
                  <a:pt x="2053" y="307"/>
                  <a:pt x="2052" y="307"/>
                </a:cubicBezTo>
                <a:cubicBezTo>
                  <a:pt x="2050" y="308"/>
                  <a:pt x="2048" y="309"/>
                  <a:pt x="2046" y="309"/>
                </a:cubicBezTo>
                <a:cubicBezTo>
                  <a:pt x="2046" y="309"/>
                  <a:pt x="2046" y="309"/>
                  <a:pt x="2046" y="319"/>
                </a:cubicBezTo>
                <a:cubicBezTo>
                  <a:pt x="2049" y="318"/>
                  <a:pt x="2052" y="318"/>
                  <a:pt x="2054" y="316"/>
                </a:cubicBezTo>
                <a:cubicBezTo>
                  <a:pt x="2057" y="315"/>
                  <a:pt x="2059" y="314"/>
                  <a:pt x="2062" y="313"/>
                </a:cubicBezTo>
                <a:cubicBezTo>
                  <a:pt x="2062" y="313"/>
                  <a:pt x="2062" y="313"/>
                  <a:pt x="2062" y="371"/>
                </a:cubicBezTo>
                <a:cubicBezTo>
                  <a:pt x="2062" y="371"/>
                  <a:pt x="2062" y="371"/>
                  <a:pt x="2073" y="371"/>
                </a:cubicBezTo>
                <a:cubicBezTo>
                  <a:pt x="2073" y="371"/>
                  <a:pt x="2073" y="371"/>
                  <a:pt x="2073" y="298"/>
                </a:cubicBezTo>
                <a:close/>
                <a:moveTo>
                  <a:pt x="2119" y="298"/>
                </a:moveTo>
                <a:cubicBezTo>
                  <a:pt x="2119" y="298"/>
                  <a:pt x="2119" y="298"/>
                  <a:pt x="2119" y="298"/>
                </a:cubicBezTo>
                <a:cubicBezTo>
                  <a:pt x="2115" y="298"/>
                  <a:pt x="2115" y="298"/>
                  <a:pt x="2115" y="298"/>
                </a:cubicBezTo>
                <a:cubicBezTo>
                  <a:pt x="2113" y="299"/>
                  <a:pt x="2111" y="301"/>
                  <a:pt x="2109" y="302"/>
                </a:cubicBezTo>
                <a:cubicBezTo>
                  <a:pt x="2108" y="303"/>
                  <a:pt x="2105" y="304"/>
                  <a:pt x="2104" y="305"/>
                </a:cubicBezTo>
                <a:cubicBezTo>
                  <a:pt x="2102" y="305"/>
                  <a:pt x="2100" y="306"/>
                  <a:pt x="2098" y="307"/>
                </a:cubicBezTo>
                <a:cubicBezTo>
                  <a:pt x="2097" y="307"/>
                  <a:pt x="2095" y="308"/>
                  <a:pt x="2093" y="309"/>
                </a:cubicBezTo>
                <a:cubicBezTo>
                  <a:pt x="2093" y="309"/>
                  <a:pt x="2093" y="309"/>
                  <a:pt x="2093" y="319"/>
                </a:cubicBezTo>
                <a:cubicBezTo>
                  <a:pt x="2096" y="318"/>
                  <a:pt x="2099" y="317"/>
                  <a:pt x="2101" y="316"/>
                </a:cubicBezTo>
                <a:cubicBezTo>
                  <a:pt x="2103" y="315"/>
                  <a:pt x="2106" y="314"/>
                  <a:pt x="2108" y="313"/>
                </a:cubicBezTo>
                <a:cubicBezTo>
                  <a:pt x="2108" y="313"/>
                  <a:pt x="2108" y="313"/>
                  <a:pt x="2108" y="371"/>
                </a:cubicBezTo>
                <a:cubicBezTo>
                  <a:pt x="2108" y="371"/>
                  <a:pt x="2108" y="371"/>
                  <a:pt x="2119" y="371"/>
                </a:cubicBezTo>
                <a:cubicBezTo>
                  <a:pt x="2119" y="371"/>
                  <a:pt x="2119" y="371"/>
                  <a:pt x="2119" y="298"/>
                </a:cubicBezTo>
                <a:close/>
                <a:moveTo>
                  <a:pt x="1978" y="597"/>
                </a:moveTo>
                <a:cubicBezTo>
                  <a:pt x="1978" y="597"/>
                  <a:pt x="1978" y="597"/>
                  <a:pt x="1978" y="597"/>
                </a:cubicBezTo>
                <a:cubicBezTo>
                  <a:pt x="1973" y="597"/>
                  <a:pt x="1973" y="597"/>
                  <a:pt x="1973" y="597"/>
                </a:cubicBezTo>
                <a:cubicBezTo>
                  <a:pt x="1971" y="598"/>
                  <a:pt x="1969" y="599"/>
                  <a:pt x="1967" y="600"/>
                </a:cubicBezTo>
                <a:cubicBezTo>
                  <a:pt x="1966" y="602"/>
                  <a:pt x="1963" y="602"/>
                  <a:pt x="1962" y="603"/>
                </a:cubicBezTo>
                <a:cubicBezTo>
                  <a:pt x="1960" y="605"/>
                  <a:pt x="1958" y="605"/>
                  <a:pt x="1957" y="606"/>
                </a:cubicBezTo>
                <a:cubicBezTo>
                  <a:pt x="1955" y="607"/>
                  <a:pt x="1953" y="607"/>
                  <a:pt x="1951" y="607"/>
                </a:cubicBezTo>
                <a:cubicBezTo>
                  <a:pt x="1951" y="607"/>
                  <a:pt x="1951" y="607"/>
                  <a:pt x="1951" y="618"/>
                </a:cubicBezTo>
                <a:cubicBezTo>
                  <a:pt x="1954" y="617"/>
                  <a:pt x="1957" y="616"/>
                  <a:pt x="1959" y="615"/>
                </a:cubicBezTo>
                <a:cubicBezTo>
                  <a:pt x="1962" y="614"/>
                  <a:pt x="1964" y="613"/>
                  <a:pt x="1966" y="611"/>
                </a:cubicBezTo>
                <a:cubicBezTo>
                  <a:pt x="1966" y="611"/>
                  <a:pt x="1966" y="611"/>
                  <a:pt x="1966" y="670"/>
                </a:cubicBezTo>
                <a:cubicBezTo>
                  <a:pt x="1966" y="670"/>
                  <a:pt x="1966" y="670"/>
                  <a:pt x="1978" y="670"/>
                </a:cubicBezTo>
                <a:cubicBezTo>
                  <a:pt x="1978" y="670"/>
                  <a:pt x="1978" y="670"/>
                  <a:pt x="1978" y="597"/>
                </a:cubicBezTo>
                <a:close/>
                <a:moveTo>
                  <a:pt x="1978" y="492"/>
                </a:moveTo>
                <a:cubicBezTo>
                  <a:pt x="1978" y="492"/>
                  <a:pt x="1978" y="492"/>
                  <a:pt x="1978" y="492"/>
                </a:cubicBezTo>
                <a:cubicBezTo>
                  <a:pt x="1974" y="492"/>
                  <a:pt x="1974" y="492"/>
                  <a:pt x="1974" y="492"/>
                </a:cubicBezTo>
                <a:cubicBezTo>
                  <a:pt x="1972" y="494"/>
                  <a:pt x="1970" y="495"/>
                  <a:pt x="1968" y="496"/>
                </a:cubicBezTo>
                <a:cubicBezTo>
                  <a:pt x="1967" y="497"/>
                  <a:pt x="1965" y="498"/>
                  <a:pt x="1963" y="499"/>
                </a:cubicBezTo>
                <a:cubicBezTo>
                  <a:pt x="1961" y="500"/>
                  <a:pt x="1960" y="500"/>
                  <a:pt x="1958" y="501"/>
                </a:cubicBezTo>
                <a:cubicBezTo>
                  <a:pt x="1956" y="502"/>
                  <a:pt x="1954" y="503"/>
                  <a:pt x="1952" y="503"/>
                </a:cubicBezTo>
                <a:cubicBezTo>
                  <a:pt x="1952" y="503"/>
                  <a:pt x="1952" y="503"/>
                  <a:pt x="1952" y="513"/>
                </a:cubicBezTo>
                <a:cubicBezTo>
                  <a:pt x="1955" y="513"/>
                  <a:pt x="1958" y="511"/>
                  <a:pt x="1960" y="511"/>
                </a:cubicBezTo>
                <a:cubicBezTo>
                  <a:pt x="1963" y="510"/>
                  <a:pt x="1965" y="508"/>
                  <a:pt x="1967" y="507"/>
                </a:cubicBezTo>
                <a:cubicBezTo>
                  <a:pt x="1967" y="507"/>
                  <a:pt x="1967" y="507"/>
                  <a:pt x="1967" y="566"/>
                </a:cubicBezTo>
                <a:cubicBezTo>
                  <a:pt x="1967" y="566"/>
                  <a:pt x="1967" y="566"/>
                  <a:pt x="1978" y="566"/>
                </a:cubicBezTo>
                <a:cubicBezTo>
                  <a:pt x="1978" y="566"/>
                  <a:pt x="1978" y="566"/>
                  <a:pt x="1978" y="492"/>
                </a:cubicBezTo>
                <a:close/>
                <a:moveTo>
                  <a:pt x="2922" y="281"/>
                </a:moveTo>
                <a:cubicBezTo>
                  <a:pt x="2915" y="281"/>
                  <a:pt x="2908" y="278"/>
                  <a:pt x="2904" y="272"/>
                </a:cubicBezTo>
                <a:cubicBezTo>
                  <a:pt x="2900" y="265"/>
                  <a:pt x="2898" y="257"/>
                  <a:pt x="2898" y="244"/>
                </a:cubicBezTo>
                <a:cubicBezTo>
                  <a:pt x="2898" y="231"/>
                  <a:pt x="2900" y="222"/>
                  <a:pt x="2905" y="215"/>
                </a:cubicBezTo>
                <a:cubicBezTo>
                  <a:pt x="2909" y="208"/>
                  <a:pt x="2916" y="205"/>
                  <a:pt x="2924" y="205"/>
                </a:cubicBezTo>
                <a:cubicBezTo>
                  <a:pt x="2940" y="205"/>
                  <a:pt x="2948" y="217"/>
                  <a:pt x="2948" y="243"/>
                </a:cubicBezTo>
                <a:cubicBezTo>
                  <a:pt x="2948" y="255"/>
                  <a:pt x="2946" y="265"/>
                  <a:pt x="2941" y="271"/>
                </a:cubicBezTo>
                <a:cubicBezTo>
                  <a:pt x="2937" y="278"/>
                  <a:pt x="2930" y="281"/>
                  <a:pt x="2922" y="281"/>
                </a:cubicBezTo>
                <a:close/>
                <a:moveTo>
                  <a:pt x="2924" y="214"/>
                </a:moveTo>
                <a:cubicBezTo>
                  <a:pt x="2914" y="214"/>
                  <a:pt x="2910" y="225"/>
                  <a:pt x="2910" y="244"/>
                </a:cubicBezTo>
                <a:cubicBezTo>
                  <a:pt x="2910" y="262"/>
                  <a:pt x="2914" y="271"/>
                  <a:pt x="2923" y="271"/>
                </a:cubicBezTo>
                <a:cubicBezTo>
                  <a:pt x="2932" y="271"/>
                  <a:pt x="2936" y="262"/>
                  <a:pt x="2936" y="243"/>
                </a:cubicBezTo>
                <a:cubicBezTo>
                  <a:pt x="2936" y="224"/>
                  <a:pt x="2932" y="214"/>
                  <a:pt x="2924" y="214"/>
                </a:cubicBezTo>
                <a:close/>
                <a:moveTo>
                  <a:pt x="2996" y="207"/>
                </a:moveTo>
                <a:cubicBezTo>
                  <a:pt x="2996" y="207"/>
                  <a:pt x="2996" y="207"/>
                  <a:pt x="2996" y="207"/>
                </a:cubicBezTo>
                <a:cubicBezTo>
                  <a:pt x="2991" y="207"/>
                  <a:pt x="2991" y="207"/>
                  <a:pt x="2991" y="207"/>
                </a:cubicBezTo>
                <a:cubicBezTo>
                  <a:pt x="2989" y="209"/>
                  <a:pt x="2987" y="210"/>
                  <a:pt x="2985" y="211"/>
                </a:cubicBezTo>
                <a:cubicBezTo>
                  <a:pt x="2984" y="212"/>
                  <a:pt x="2981" y="213"/>
                  <a:pt x="2980" y="214"/>
                </a:cubicBezTo>
                <a:cubicBezTo>
                  <a:pt x="2978" y="215"/>
                  <a:pt x="2976" y="215"/>
                  <a:pt x="2975" y="216"/>
                </a:cubicBezTo>
                <a:cubicBezTo>
                  <a:pt x="2973" y="217"/>
                  <a:pt x="2971" y="217"/>
                  <a:pt x="2969" y="218"/>
                </a:cubicBezTo>
                <a:cubicBezTo>
                  <a:pt x="2969" y="218"/>
                  <a:pt x="2969" y="218"/>
                  <a:pt x="2969" y="228"/>
                </a:cubicBezTo>
                <a:cubicBezTo>
                  <a:pt x="2972" y="228"/>
                  <a:pt x="2975" y="226"/>
                  <a:pt x="2977" y="225"/>
                </a:cubicBezTo>
                <a:cubicBezTo>
                  <a:pt x="2980" y="225"/>
                  <a:pt x="2982" y="223"/>
                  <a:pt x="2984" y="222"/>
                </a:cubicBezTo>
                <a:cubicBezTo>
                  <a:pt x="2984" y="222"/>
                  <a:pt x="2984" y="222"/>
                  <a:pt x="2984" y="281"/>
                </a:cubicBezTo>
                <a:cubicBezTo>
                  <a:pt x="2984" y="281"/>
                  <a:pt x="2984" y="281"/>
                  <a:pt x="2996" y="281"/>
                </a:cubicBezTo>
                <a:cubicBezTo>
                  <a:pt x="2996" y="281"/>
                  <a:pt x="2996" y="281"/>
                  <a:pt x="2996" y="207"/>
                </a:cubicBezTo>
                <a:close/>
                <a:moveTo>
                  <a:pt x="3043" y="207"/>
                </a:moveTo>
                <a:cubicBezTo>
                  <a:pt x="3043" y="207"/>
                  <a:pt x="3043" y="207"/>
                  <a:pt x="3043" y="207"/>
                </a:cubicBezTo>
                <a:cubicBezTo>
                  <a:pt x="3038" y="207"/>
                  <a:pt x="3038" y="207"/>
                  <a:pt x="3038" y="207"/>
                </a:cubicBezTo>
                <a:cubicBezTo>
                  <a:pt x="3036" y="209"/>
                  <a:pt x="3034" y="210"/>
                  <a:pt x="3032" y="211"/>
                </a:cubicBezTo>
                <a:cubicBezTo>
                  <a:pt x="3031" y="212"/>
                  <a:pt x="3029" y="213"/>
                  <a:pt x="3027" y="214"/>
                </a:cubicBezTo>
                <a:cubicBezTo>
                  <a:pt x="3026" y="215"/>
                  <a:pt x="3024" y="216"/>
                  <a:pt x="3022" y="217"/>
                </a:cubicBezTo>
                <a:cubicBezTo>
                  <a:pt x="3020" y="217"/>
                  <a:pt x="3019" y="218"/>
                  <a:pt x="3017" y="218"/>
                </a:cubicBezTo>
                <a:cubicBezTo>
                  <a:pt x="3017" y="218"/>
                  <a:pt x="3017" y="218"/>
                  <a:pt x="3017" y="228"/>
                </a:cubicBezTo>
                <a:cubicBezTo>
                  <a:pt x="3020" y="228"/>
                  <a:pt x="3022" y="227"/>
                  <a:pt x="3025" y="225"/>
                </a:cubicBezTo>
                <a:cubicBezTo>
                  <a:pt x="3027" y="225"/>
                  <a:pt x="3029" y="223"/>
                  <a:pt x="3032" y="222"/>
                </a:cubicBezTo>
                <a:cubicBezTo>
                  <a:pt x="3032" y="222"/>
                  <a:pt x="3032" y="222"/>
                  <a:pt x="3032" y="281"/>
                </a:cubicBezTo>
                <a:cubicBezTo>
                  <a:pt x="3032" y="281"/>
                  <a:pt x="3032" y="281"/>
                  <a:pt x="3043" y="281"/>
                </a:cubicBezTo>
                <a:cubicBezTo>
                  <a:pt x="3043" y="281"/>
                  <a:pt x="3043" y="281"/>
                  <a:pt x="3043" y="207"/>
                </a:cubicBezTo>
                <a:close/>
                <a:moveTo>
                  <a:pt x="3090" y="207"/>
                </a:moveTo>
                <a:cubicBezTo>
                  <a:pt x="3090" y="207"/>
                  <a:pt x="3090" y="207"/>
                  <a:pt x="3090" y="207"/>
                </a:cubicBezTo>
                <a:cubicBezTo>
                  <a:pt x="3085" y="207"/>
                  <a:pt x="3085" y="207"/>
                  <a:pt x="3085" y="207"/>
                </a:cubicBezTo>
                <a:cubicBezTo>
                  <a:pt x="3083" y="209"/>
                  <a:pt x="3082" y="210"/>
                  <a:pt x="3080" y="211"/>
                </a:cubicBezTo>
                <a:cubicBezTo>
                  <a:pt x="3078" y="212"/>
                  <a:pt x="3076" y="213"/>
                  <a:pt x="3074" y="214"/>
                </a:cubicBezTo>
                <a:cubicBezTo>
                  <a:pt x="3072" y="215"/>
                  <a:pt x="3071" y="216"/>
                  <a:pt x="3069" y="217"/>
                </a:cubicBezTo>
                <a:cubicBezTo>
                  <a:pt x="3067" y="217"/>
                  <a:pt x="3065" y="218"/>
                  <a:pt x="3064" y="218"/>
                </a:cubicBezTo>
                <a:cubicBezTo>
                  <a:pt x="3064" y="218"/>
                  <a:pt x="3064" y="218"/>
                  <a:pt x="3064" y="228"/>
                </a:cubicBezTo>
                <a:cubicBezTo>
                  <a:pt x="3067" y="228"/>
                  <a:pt x="3069" y="227"/>
                  <a:pt x="3072" y="225"/>
                </a:cubicBezTo>
                <a:cubicBezTo>
                  <a:pt x="3074" y="225"/>
                  <a:pt x="3077" y="223"/>
                  <a:pt x="3078" y="222"/>
                </a:cubicBezTo>
                <a:cubicBezTo>
                  <a:pt x="3078" y="222"/>
                  <a:pt x="3078" y="222"/>
                  <a:pt x="3078" y="281"/>
                </a:cubicBezTo>
                <a:cubicBezTo>
                  <a:pt x="3078" y="281"/>
                  <a:pt x="3078" y="281"/>
                  <a:pt x="3090" y="281"/>
                </a:cubicBezTo>
                <a:cubicBezTo>
                  <a:pt x="3090" y="281"/>
                  <a:pt x="3090" y="281"/>
                  <a:pt x="3090" y="207"/>
                </a:cubicBezTo>
                <a:close/>
                <a:moveTo>
                  <a:pt x="3137" y="207"/>
                </a:moveTo>
                <a:cubicBezTo>
                  <a:pt x="3137" y="207"/>
                  <a:pt x="3137" y="207"/>
                  <a:pt x="3137" y="207"/>
                </a:cubicBezTo>
                <a:cubicBezTo>
                  <a:pt x="3132" y="207"/>
                  <a:pt x="3132" y="207"/>
                  <a:pt x="3132" y="207"/>
                </a:cubicBezTo>
                <a:cubicBezTo>
                  <a:pt x="3130" y="209"/>
                  <a:pt x="3128" y="210"/>
                  <a:pt x="3126" y="211"/>
                </a:cubicBezTo>
                <a:cubicBezTo>
                  <a:pt x="3125" y="212"/>
                  <a:pt x="3123" y="213"/>
                  <a:pt x="3121" y="214"/>
                </a:cubicBezTo>
                <a:cubicBezTo>
                  <a:pt x="3120" y="215"/>
                  <a:pt x="3118" y="216"/>
                  <a:pt x="3116" y="217"/>
                </a:cubicBezTo>
                <a:cubicBezTo>
                  <a:pt x="3114" y="217"/>
                  <a:pt x="3112" y="218"/>
                  <a:pt x="3110" y="218"/>
                </a:cubicBezTo>
                <a:cubicBezTo>
                  <a:pt x="3110" y="218"/>
                  <a:pt x="3110" y="218"/>
                  <a:pt x="3110" y="228"/>
                </a:cubicBezTo>
                <a:cubicBezTo>
                  <a:pt x="3113" y="228"/>
                  <a:pt x="3116" y="227"/>
                  <a:pt x="3118" y="225"/>
                </a:cubicBezTo>
                <a:cubicBezTo>
                  <a:pt x="3121" y="225"/>
                  <a:pt x="3123" y="223"/>
                  <a:pt x="3126" y="222"/>
                </a:cubicBezTo>
                <a:cubicBezTo>
                  <a:pt x="3126" y="222"/>
                  <a:pt x="3126" y="222"/>
                  <a:pt x="3126" y="281"/>
                </a:cubicBezTo>
                <a:cubicBezTo>
                  <a:pt x="3126" y="281"/>
                  <a:pt x="3126" y="281"/>
                  <a:pt x="3137" y="281"/>
                </a:cubicBezTo>
                <a:cubicBezTo>
                  <a:pt x="3137" y="281"/>
                  <a:pt x="3137" y="281"/>
                  <a:pt x="3137" y="207"/>
                </a:cubicBezTo>
                <a:close/>
                <a:moveTo>
                  <a:pt x="3260" y="207"/>
                </a:moveTo>
                <a:cubicBezTo>
                  <a:pt x="3260" y="207"/>
                  <a:pt x="3260" y="207"/>
                  <a:pt x="3260" y="207"/>
                </a:cubicBezTo>
                <a:cubicBezTo>
                  <a:pt x="3255" y="207"/>
                  <a:pt x="3255" y="207"/>
                  <a:pt x="3255" y="207"/>
                </a:cubicBezTo>
                <a:cubicBezTo>
                  <a:pt x="3253" y="209"/>
                  <a:pt x="3252" y="210"/>
                  <a:pt x="3250" y="211"/>
                </a:cubicBezTo>
                <a:cubicBezTo>
                  <a:pt x="3248" y="212"/>
                  <a:pt x="3247" y="213"/>
                  <a:pt x="3245" y="214"/>
                </a:cubicBezTo>
                <a:cubicBezTo>
                  <a:pt x="3243" y="215"/>
                  <a:pt x="3241" y="216"/>
                  <a:pt x="3239" y="217"/>
                </a:cubicBezTo>
                <a:cubicBezTo>
                  <a:pt x="3237" y="217"/>
                  <a:pt x="3236" y="218"/>
                  <a:pt x="3234" y="218"/>
                </a:cubicBezTo>
                <a:cubicBezTo>
                  <a:pt x="3234" y="218"/>
                  <a:pt x="3234" y="218"/>
                  <a:pt x="3234" y="228"/>
                </a:cubicBezTo>
                <a:cubicBezTo>
                  <a:pt x="3237" y="228"/>
                  <a:pt x="3239" y="227"/>
                  <a:pt x="3242" y="225"/>
                </a:cubicBezTo>
                <a:cubicBezTo>
                  <a:pt x="3245" y="225"/>
                  <a:pt x="3247" y="223"/>
                  <a:pt x="3249" y="222"/>
                </a:cubicBezTo>
                <a:cubicBezTo>
                  <a:pt x="3249" y="222"/>
                  <a:pt x="3249" y="222"/>
                  <a:pt x="3249" y="281"/>
                </a:cubicBezTo>
                <a:cubicBezTo>
                  <a:pt x="3249" y="281"/>
                  <a:pt x="3249" y="281"/>
                  <a:pt x="3260" y="281"/>
                </a:cubicBezTo>
                <a:cubicBezTo>
                  <a:pt x="3260" y="281"/>
                  <a:pt x="3260" y="281"/>
                  <a:pt x="3260" y="207"/>
                </a:cubicBezTo>
                <a:close/>
                <a:moveTo>
                  <a:pt x="3308" y="207"/>
                </a:moveTo>
                <a:cubicBezTo>
                  <a:pt x="3308" y="207"/>
                  <a:pt x="3308" y="207"/>
                  <a:pt x="3308" y="207"/>
                </a:cubicBezTo>
                <a:cubicBezTo>
                  <a:pt x="3303" y="207"/>
                  <a:pt x="3303" y="207"/>
                  <a:pt x="3303" y="207"/>
                </a:cubicBezTo>
                <a:cubicBezTo>
                  <a:pt x="3301" y="209"/>
                  <a:pt x="3299" y="210"/>
                  <a:pt x="3297" y="211"/>
                </a:cubicBezTo>
                <a:cubicBezTo>
                  <a:pt x="3296" y="212"/>
                  <a:pt x="3293" y="213"/>
                  <a:pt x="3292" y="214"/>
                </a:cubicBezTo>
                <a:cubicBezTo>
                  <a:pt x="3291" y="215"/>
                  <a:pt x="3288" y="216"/>
                  <a:pt x="3287" y="217"/>
                </a:cubicBezTo>
                <a:cubicBezTo>
                  <a:pt x="3285" y="217"/>
                  <a:pt x="3283" y="218"/>
                  <a:pt x="3281" y="218"/>
                </a:cubicBezTo>
                <a:cubicBezTo>
                  <a:pt x="3281" y="218"/>
                  <a:pt x="3281" y="218"/>
                  <a:pt x="3281" y="228"/>
                </a:cubicBezTo>
                <a:cubicBezTo>
                  <a:pt x="3284" y="228"/>
                  <a:pt x="3287" y="227"/>
                  <a:pt x="3289" y="225"/>
                </a:cubicBezTo>
                <a:cubicBezTo>
                  <a:pt x="3292" y="225"/>
                  <a:pt x="3294" y="223"/>
                  <a:pt x="3296" y="222"/>
                </a:cubicBezTo>
                <a:cubicBezTo>
                  <a:pt x="3296" y="222"/>
                  <a:pt x="3296" y="222"/>
                  <a:pt x="3296" y="281"/>
                </a:cubicBezTo>
                <a:cubicBezTo>
                  <a:pt x="3296" y="281"/>
                  <a:pt x="3296" y="281"/>
                  <a:pt x="3308" y="281"/>
                </a:cubicBezTo>
                <a:cubicBezTo>
                  <a:pt x="3308" y="281"/>
                  <a:pt x="3308" y="281"/>
                  <a:pt x="3308" y="207"/>
                </a:cubicBezTo>
                <a:close/>
                <a:moveTo>
                  <a:pt x="3356" y="207"/>
                </a:moveTo>
                <a:cubicBezTo>
                  <a:pt x="3356" y="207"/>
                  <a:pt x="3356" y="207"/>
                  <a:pt x="3356" y="207"/>
                </a:cubicBezTo>
                <a:cubicBezTo>
                  <a:pt x="3350" y="207"/>
                  <a:pt x="3350" y="207"/>
                  <a:pt x="3350" y="207"/>
                </a:cubicBezTo>
                <a:cubicBezTo>
                  <a:pt x="3349" y="209"/>
                  <a:pt x="3347" y="210"/>
                  <a:pt x="3345" y="211"/>
                </a:cubicBezTo>
                <a:cubicBezTo>
                  <a:pt x="3343" y="212"/>
                  <a:pt x="3342" y="213"/>
                  <a:pt x="3340" y="214"/>
                </a:cubicBezTo>
                <a:cubicBezTo>
                  <a:pt x="3338" y="215"/>
                  <a:pt x="3336" y="216"/>
                  <a:pt x="3334" y="217"/>
                </a:cubicBezTo>
                <a:cubicBezTo>
                  <a:pt x="3332" y="217"/>
                  <a:pt x="3331" y="218"/>
                  <a:pt x="3329" y="218"/>
                </a:cubicBezTo>
                <a:cubicBezTo>
                  <a:pt x="3329" y="218"/>
                  <a:pt x="3329" y="218"/>
                  <a:pt x="3329" y="228"/>
                </a:cubicBezTo>
                <a:cubicBezTo>
                  <a:pt x="3332" y="228"/>
                  <a:pt x="3334" y="227"/>
                  <a:pt x="3337" y="225"/>
                </a:cubicBezTo>
                <a:cubicBezTo>
                  <a:pt x="3340" y="225"/>
                  <a:pt x="3342" y="223"/>
                  <a:pt x="3344" y="222"/>
                </a:cubicBezTo>
                <a:cubicBezTo>
                  <a:pt x="3344" y="222"/>
                  <a:pt x="3344" y="222"/>
                  <a:pt x="3344" y="281"/>
                </a:cubicBezTo>
                <a:cubicBezTo>
                  <a:pt x="3344" y="281"/>
                  <a:pt x="3344" y="281"/>
                  <a:pt x="3356" y="281"/>
                </a:cubicBezTo>
                <a:cubicBezTo>
                  <a:pt x="3356" y="281"/>
                  <a:pt x="3356" y="281"/>
                  <a:pt x="3356" y="207"/>
                </a:cubicBezTo>
                <a:close/>
                <a:moveTo>
                  <a:pt x="3402" y="207"/>
                </a:moveTo>
                <a:cubicBezTo>
                  <a:pt x="3402" y="207"/>
                  <a:pt x="3402" y="207"/>
                  <a:pt x="3402" y="207"/>
                </a:cubicBezTo>
                <a:cubicBezTo>
                  <a:pt x="3398" y="207"/>
                  <a:pt x="3398" y="207"/>
                  <a:pt x="3398" y="207"/>
                </a:cubicBezTo>
                <a:cubicBezTo>
                  <a:pt x="3396" y="209"/>
                  <a:pt x="3394" y="210"/>
                  <a:pt x="3392" y="211"/>
                </a:cubicBezTo>
                <a:cubicBezTo>
                  <a:pt x="3391" y="212"/>
                  <a:pt x="3388" y="213"/>
                  <a:pt x="3387" y="214"/>
                </a:cubicBezTo>
                <a:cubicBezTo>
                  <a:pt x="3385" y="215"/>
                  <a:pt x="3383" y="215"/>
                  <a:pt x="3381" y="216"/>
                </a:cubicBezTo>
                <a:cubicBezTo>
                  <a:pt x="3380" y="217"/>
                  <a:pt x="3378" y="217"/>
                  <a:pt x="3376" y="218"/>
                </a:cubicBezTo>
                <a:cubicBezTo>
                  <a:pt x="3376" y="218"/>
                  <a:pt x="3376" y="218"/>
                  <a:pt x="3376" y="228"/>
                </a:cubicBezTo>
                <a:cubicBezTo>
                  <a:pt x="3379" y="228"/>
                  <a:pt x="3382" y="226"/>
                  <a:pt x="3384" y="225"/>
                </a:cubicBezTo>
                <a:cubicBezTo>
                  <a:pt x="3386" y="225"/>
                  <a:pt x="3389" y="223"/>
                  <a:pt x="3391" y="222"/>
                </a:cubicBezTo>
                <a:cubicBezTo>
                  <a:pt x="3391" y="222"/>
                  <a:pt x="3391" y="222"/>
                  <a:pt x="3391" y="281"/>
                </a:cubicBezTo>
                <a:cubicBezTo>
                  <a:pt x="3391" y="281"/>
                  <a:pt x="3391" y="281"/>
                  <a:pt x="3402" y="281"/>
                </a:cubicBezTo>
                <a:cubicBezTo>
                  <a:pt x="3402" y="281"/>
                  <a:pt x="3402" y="281"/>
                  <a:pt x="3402" y="207"/>
                </a:cubicBezTo>
                <a:close/>
                <a:moveTo>
                  <a:pt x="3158" y="240"/>
                </a:moveTo>
                <a:cubicBezTo>
                  <a:pt x="3158" y="240"/>
                  <a:pt x="3158" y="240"/>
                  <a:pt x="3158" y="240"/>
                </a:cubicBezTo>
                <a:cubicBezTo>
                  <a:pt x="3158" y="248"/>
                  <a:pt x="3158" y="248"/>
                  <a:pt x="3158" y="248"/>
                </a:cubicBezTo>
                <a:cubicBezTo>
                  <a:pt x="3164" y="248"/>
                  <a:pt x="3165" y="251"/>
                  <a:pt x="3165" y="254"/>
                </a:cubicBezTo>
                <a:cubicBezTo>
                  <a:pt x="3165" y="256"/>
                  <a:pt x="3164" y="258"/>
                  <a:pt x="3164" y="261"/>
                </a:cubicBezTo>
                <a:cubicBezTo>
                  <a:pt x="3164" y="263"/>
                  <a:pt x="3164" y="266"/>
                  <a:pt x="3164" y="268"/>
                </a:cubicBezTo>
                <a:cubicBezTo>
                  <a:pt x="3164" y="277"/>
                  <a:pt x="3170" y="281"/>
                  <a:pt x="3178" y="281"/>
                </a:cubicBezTo>
                <a:cubicBezTo>
                  <a:pt x="3178" y="281"/>
                  <a:pt x="3178" y="281"/>
                  <a:pt x="3182" y="281"/>
                </a:cubicBezTo>
                <a:cubicBezTo>
                  <a:pt x="3182" y="281"/>
                  <a:pt x="3182" y="281"/>
                  <a:pt x="3182" y="272"/>
                </a:cubicBezTo>
                <a:cubicBezTo>
                  <a:pt x="3182" y="272"/>
                  <a:pt x="3182" y="272"/>
                  <a:pt x="3180" y="272"/>
                </a:cubicBezTo>
                <a:cubicBezTo>
                  <a:pt x="3177" y="272"/>
                  <a:pt x="3175" y="269"/>
                  <a:pt x="3175" y="266"/>
                </a:cubicBezTo>
                <a:cubicBezTo>
                  <a:pt x="3175" y="264"/>
                  <a:pt x="3175" y="263"/>
                  <a:pt x="3176" y="261"/>
                </a:cubicBezTo>
                <a:cubicBezTo>
                  <a:pt x="3176" y="259"/>
                  <a:pt x="3176" y="257"/>
                  <a:pt x="3176" y="255"/>
                </a:cubicBezTo>
                <a:cubicBezTo>
                  <a:pt x="3176" y="247"/>
                  <a:pt x="3173" y="245"/>
                  <a:pt x="3168" y="244"/>
                </a:cubicBezTo>
                <a:cubicBezTo>
                  <a:pt x="3168" y="244"/>
                  <a:pt x="3168" y="244"/>
                  <a:pt x="3168" y="243"/>
                </a:cubicBezTo>
                <a:cubicBezTo>
                  <a:pt x="3173" y="242"/>
                  <a:pt x="3176" y="240"/>
                  <a:pt x="3176" y="232"/>
                </a:cubicBezTo>
                <a:cubicBezTo>
                  <a:pt x="3176" y="230"/>
                  <a:pt x="3176" y="228"/>
                  <a:pt x="3176" y="226"/>
                </a:cubicBezTo>
                <a:cubicBezTo>
                  <a:pt x="3175" y="225"/>
                  <a:pt x="3175" y="223"/>
                  <a:pt x="3175" y="222"/>
                </a:cubicBezTo>
                <a:cubicBezTo>
                  <a:pt x="3175" y="218"/>
                  <a:pt x="3177" y="216"/>
                  <a:pt x="3180" y="216"/>
                </a:cubicBezTo>
                <a:cubicBezTo>
                  <a:pt x="3180" y="216"/>
                  <a:pt x="3180" y="216"/>
                  <a:pt x="3182" y="216"/>
                </a:cubicBezTo>
                <a:cubicBezTo>
                  <a:pt x="3182" y="216"/>
                  <a:pt x="3182" y="216"/>
                  <a:pt x="3182" y="206"/>
                </a:cubicBezTo>
                <a:cubicBezTo>
                  <a:pt x="3182" y="206"/>
                  <a:pt x="3182" y="206"/>
                  <a:pt x="3178" y="206"/>
                </a:cubicBezTo>
                <a:cubicBezTo>
                  <a:pt x="3169" y="206"/>
                  <a:pt x="3164" y="210"/>
                  <a:pt x="3164" y="219"/>
                </a:cubicBezTo>
                <a:cubicBezTo>
                  <a:pt x="3164" y="221"/>
                  <a:pt x="3164" y="224"/>
                  <a:pt x="3164" y="226"/>
                </a:cubicBezTo>
                <a:cubicBezTo>
                  <a:pt x="3164" y="229"/>
                  <a:pt x="3165" y="231"/>
                  <a:pt x="3165" y="233"/>
                </a:cubicBezTo>
                <a:cubicBezTo>
                  <a:pt x="3165" y="236"/>
                  <a:pt x="3164" y="239"/>
                  <a:pt x="3158" y="240"/>
                </a:cubicBezTo>
                <a:close/>
                <a:moveTo>
                  <a:pt x="3213" y="248"/>
                </a:moveTo>
                <a:cubicBezTo>
                  <a:pt x="3213" y="248"/>
                  <a:pt x="3213" y="248"/>
                  <a:pt x="3213" y="248"/>
                </a:cubicBezTo>
                <a:cubicBezTo>
                  <a:pt x="3213" y="240"/>
                  <a:pt x="3213" y="240"/>
                  <a:pt x="3213" y="240"/>
                </a:cubicBezTo>
                <a:cubicBezTo>
                  <a:pt x="3207" y="239"/>
                  <a:pt x="3206" y="236"/>
                  <a:pt x="3206" y="233"/>
                </a:cubicBezTo>
                <a:cubicBezTo>
                  <a:pt x="3206" y="231"/>
                  <a:pt x="3206" y="229"/>
                  <a:pt x="3207" y="226"/>
                </a:cubicBezTo>
                <a:cubicBezTo>
                  <a:pt x="3207" y="224"/>
                  <a:pt x="3207" y="221"/>
                  <a:pt x="3207" y="219"/>
                </a:cubicBezTo>
                <a:cubicBezTo>
                  <a:pt x="3207" y="210"/>
                  <a:pt x="3202" y="206"/>
                  <a:pt x="3193" y="206"/>
                </a:cubicBezTo>
                <a:cubicBezTo>
                  <a:pt x="3193" y="206"/>
                  <a:pt x="3193" y="206"/>
                  <a:pt x="3189" y="206"/>
                </a:cubicBezTo>
                <a:cubicBezTo>
                  <a:pt x="3189" y="206"/>
                  <a:pt x="3189" y="206"/>
                  <a:pt x="3189" y="216"/>
                </a:cubicBezTo>
                <a:cubicBezTo>
                  <a:pt x="3189" y="216"/>
                  <a:pt x="3189" y="216"/>
                  <a:pt x="3190" y="216"/>
                </a:cubicBezTo>
                <a:cubicBezTo>
                  <a:pt x="3194" y="216"/>
                  <a:pt x="3196" y="218"/>
                  <a:pt x="3196" y="222"/>
                </a:cubicBezTo>
                <a:cubicBezTo>
                  <a:pt x="3196" y="223"/>
                  <a:pt x="3195" y="225"/>
                  <a:pt x="3195" y="226"/>
                </a:cubicBezTo>
                <a:cubicBezTo>
                  <a:pt x="3195" y="228"/>
                  <a:pt x="3195" y="230"/>
                  <a:pt x="3195" y="232"/>
                </a:cubicBezTo>
                <a:cubicBezTo>
                  <a:pt x="3195" y="240"/>
                  <a:pt x="3197" y="242"/>
                  <a:pt x="3203" y="243"/>
                </a:cubicBezTo>
                <a:cubicBezTo>
                  <a:pt x="3203" y="243"/>
                  <a:pt x="3203" y="243"/>
                  <a:pt x="3203" y="244"/>
                </a:cubicBezTo>
                <a:cubicBezTo>
                  <a:pt x="3197" y="245"/>
                  <a:pt x="3195" y="247"/>
                  <a:pt x="3195" y="255"/>
                </a:cubicBezTo>
                <a:cubicBezTo>
                  <a:pt x="3195" y="257"/>
                  <a:pt x="3195" y="259"/>
                  <a:pt x="3195" y="261"/>
                </a:cubicBezTo>
                <a:cubicBezTo>
                  <a:pt x="3195" y="263"/>
                  <a:pt x="3196" y="264"/>
                  <a:pt x="3196" y="266"/>
                </a:cubicBezTo>
                <a:cubicBezTo>
                  <a:pt x="3196" y="269"/>
                  <a:pt x="3195" y="272"/>
                  <a:pt x="3190" y="272"/>
                </a:cubicBezTo>
                <a:cubicBezTo>
                  <a:pt x="3190" y="272"/>
                  <a:pt x="3190" y="272"/>
                  <a:pt x="3189" y="272"/>
                </a:cubicBezTo>
                <a:cubicBezTo>
                  <a:pt x="3189" y="272"/>
                  <a:pt x="3189" y="272"/>
                  <a:pt x="3189" y="281"/>
                </a:cubicBezTo>
                <a:cubicBezTo>
                  <a:pt x="3189" y="281"/>
                  <a:pt x="3189" y="281"/>
                  <a:pt x="3193" y="281"/>
                </a:cubicBezTo>
                <a:cubicBezTo>
                  <a:pt x="3202" y="281"/>
                  <a:pt x="3207" y="277"/>
                  <a:pt x="3207" y="268"/>
                </a:cubicBezTo>
                <a:cubicBezTo>
                  <a:pt x="3207" y="266"/>
                  <a:pt x="3207" y="263"/>
                  <a:pt x="3207" y="261"/>
                </a:cubicBezTo>
                <a:cubicBezTo>
                  <a:pt x="3206" y="258"/>
                  <a:pt x="3206" y="256"/>
                  <a:pt x="3206" y="254"/>
                </a:cubicBezTo>
                <a:cubicBezTo>
                  <a:pt x="3206" y="251"/>
                  <a:pt x="3207" y="248"/>
                  <a:pt x="3213" y="248"/>
                </a:cubicBezTo>
                <a:close/>
                <a:moveTo>
                  <a:pt x="3540" y="240"/>
                </a:moveTo>
                <a:cubicBezTo>
                  <a:pt x="3540" y="240"/>
                  <a:pt x="3540" y="240"/>
                  <a:pt x="3540" y="240"/>
                </a:cubicBezTo>
                <a:cubicBezTo>
                  <a:pt x="3540" y="248"/>
                  <a:pt x="3540" y="248"/>
                  <a:pt x="3540" y="248"/>
                </a:cubicBezTo>
                <a:cubicBezTo>
                  <a:pt x="3546" y="248"/>
                  <a:pt x="3547" y="251"/>
                  <a:pt x="3547" y="254"/>
                </a:cubicBezTo>
                <a:cubicBezTo>
                  <a:pt x="3547" y="256"/>
                  <a:pt x="3547" y="258"/>
                  <a:pt x="3547" y="261"/>
                </a:cubicBezTo>
                <a:cubicBezTo>
                  <a:pt x="3546" y="263"/>
                  <a:pt x="3546" y="266"/>
                  <a:pt x="3546" y="268"/>
                </a:cubicBezTo>
                <a:cubicBezTo>
                  <a:pt x="3546" y="277"/>
                  <a:pt x="3552" y="281"/>
                  <a:pt x="3561" y="281"/>
                </a:cubicBezTo>
                <a:cubicBezTo>
                  <a:pt x="3561" y="281"/>
                  <a:pt x="3561" y="281"/>
                  <a:pt x="3564" y="281"/>
                </a:cubicBezTo>
                <a:cubicBezTo>
                  <a:pt x="3564" y="281"/>
                  <a:pt x="3564" y="281"/>
                  <a:pt x="3564" y="272"/>
                </a:cubicBezTo>
                <a:cubicBezTo>
                  <a:pt x="3564" y="272"/>
                  <a:pt x="3564" y="272"/>
                  <a:pt x="3563" y="272"/>
                </a:cubicBezTo>
                <a:cubicBezTo>
                  <a:pt x="3559" y="272"/>
                  <a:pt x="3558" y="269"/>
                  <a:pt x="3558" y="266"/>
                </a:cubicBezTo>
                <a:cubicBezTo>
                  <a:pt x="3558" y="264"/>
                  <a:pt x="3558" y="263"/>
                  <a:pt x="3558" y="261"/>
                </a:cubicBezTo>
                <a:cubicBezTo>
                  <a:pt x="3558" y="259"/>
                  <a:pt x="3559" y="257"/>
                  <a:pt x="3559" y="255"/>
                </a:cubicBezTo>
                <a:cubicBezTo>
                  <a:pt x="3559" y="247"/>
                  <a:pt x="3556" y="245"/>
                  <a:pt x="3550" y="244"/>
                </a:cubicBezTo>
                <a:cubicBezTo>
                  <a:pt x="3550" y="244"/>
                  <a:pt x="3550" y="244"/>
                  <a:pt x="3550" y="243"/>
                </a:cubicBezTo>
                <a:cubicBezTo>
                  <a:pt x="3556" y="242"/>
                  <a:pt x="3559" y="240"/>
                  <a:pt x="3559" y="232"/>
                </a:cubicBezTo>
                <a:cubicBezTo>
                  <a:pt x="3559" y="230"/>
                  <a:pt x="3558" y="228"/>
                  <a:pt x="3558" y="226"/>
                </a:cubicBezTo>
                <a:cubicBezTo>
                  <a:pt x="3558" y="225"/>
                  <a:pt x="3558" y="223"/>
                  <a:pt x="3558" y="222"/>
                </a:cubicBezTo>
                <a:cubicBezTo>
                  <a:pt x="3558" y="218"/>
                  <a:pt x="3559" y="216"/>
                  <a:pt x="3563" y="216"/>
                </a:cubicBezTo>
                <a:cubicBezTo>
                  <a:pt x="3563" y="216"/>
                  <a:pt x="3563" y="216"/>
                  <a:pt x="3564" y="216"/>
                </a:cubicBezTo>
                <a:cubicBezTo>
                  <a:pt x="3564" y="216"/>
                  <a:pt x="3564" y="216"/>
                  <a:pt x="3564" y="206"/>
                </a:cubicBezTo>
                <a:cubicBezTo>
                  <a:pt x="3564" y="206"/>
                  <a:pt x="3564" y="206"/>
                  <a:pt x="3561" y="206"/>
                </a:cubicBezTo>
                <a:cubicBezTo>
                  <a:pt x="3552" y="206"/>
                  <a:pt x="3546" y="210"/>
                  <a:pt x="3546" y="219"/>
                </a:cubicBezTo>
                <a:cubicBezTo>
                  <a:pt x="3546" y="221"/>
                  <a:pt x="3546" y="224"/>
                  <a:pt x="3546" y="226"/>
                </a:cubicBezTo>
                <a:cubicBezTo>
                  <a:pt x="3547" y="229"/>
                  <a:pt x="3547" y="231"/>
                  <a:pt x="3547" y="233"/>
                </a:cubicBezTo>
                <a:cubicBezTo>
                  <a:pt x="3547" y="236"/>
                  <a:pt x="3546" y="239"/>
                  <a:pt x="3540" y="240"/>
                </a:cubicBezTo>
                <a:close/>
                <a:moveTo>
                  <a:pt x="3595" y="248"/>
                </a:moveTo>
                <a:cubicBezTo>
                  <a:pt x="3595" y="248"/>
                  <a:pt x="3595" y="248"/>
                  <a:pt x="3595" y="248"/>
                </a:cubicBezTo>
                <a:cubicBezTo>
                  <a:pt x="3595" y="240"/>
                  <a:pt x="3595" y="240"/>
                  <a:pt x="3595" y="240"/>
                </a:cubicBezTo>
                <a:cubicBezTo>
                  <a:pt x="3589" y="239"/>
                  <a:pt x="3588" y="236"/>
                  <a:pt x="3588" y="233"/>
                </a:cubicBezTo>
                <a:cubicBezTo>
                  <a:pt x="3588" y="231"/>
                  <a:pt x="3588" y="229"/>
                  <a:pt x="3589" y="226"/>
                </a:cubicBezTo>
                <a:cubicBezTo>
                  <a:pt x="3589" y="224"/>
                  <a:pt x="3589" y="221"/>
                  <a:pt x="3589" y="219"/>
                </a:cubicBezTo>
                <a:cubicBezTo>
                  <a:pt x="3589" y="210"/>
                  <a:pt x="3584" y="206"/>
                  <a:pt x="3575" y="206"/>
                </a:cubicBezTo>
                <a:cubicBezTo>
                  <a:pt x="3575" y="206"/>
                  <a:pt x="3575" y="206"/>
                  <a:pt x="3571" y="206"/>
                </a:cubicBezTo>
                <a:cubicBezTo>
                  <a:pt x="3571" y="206"/>
                  <a:pt x="3571" y="206"/>
                  <a:pt x="3571" y="216"/>
                </a:cubicBezTo>
                <a:cubicBezTo>
                  <a:pt x="3571" y="216"/>
                  <a:pt x="3571" y="216"/>
                  <a:pt x="3573" y="216"/>
                </a:cubicBezTo>
                <a:cubicBezTo>
                  <a:pt x="3576" y="216"/>
                  <a:pt x="3578" y="218"/>
                  <a:pt x="3578" y="222"/>
                </a:cubicBezTo>
                <a:cubicBezTo>
                  <a:pt x="3578" y="223"/>
                  <a:pt x="3577" y="225"/>
                  <a:pt x="3577" y="226"/>
                </a:cubicBezTo>
                <a:cubicBezTo>
                  <a:pt x="3577" y="228"/>
                  <a:pt x="3577" y="230"/>
                  <a:pt x="3577" y="232"/>
                </a:cubicBezTo>
                <a:cubicBezTo>
                  <a:pt x="3577" y="240"/>
                  <a:pt x="3580" y="242"/>
                  <a:pt x="3585" y="243"/>
                </a:cubicBezTo>
                <a:cubicBezTo>
                  <a:pt x="3585" y="243"/>
                  <a:pt x="3585" y="243"/>
                  <a:pt x="3585" y="244"/>
                </a:cubicBezTo>
                <a:cubicBezTo>
                  <a:pt x="3580" y="245"/>
                  <a:pt x="3577" y="247"/>
                  <a:pt x="3577" y="255"/>
                </a:cubicBezTo>
                <a:cubicBezTo>
                  <a:pt x="3577" y="257"/>
                  <a:pt x="3577" y="259"/>
                  <a:pt x="3577" y="261"/>
                </a:cubicBezTo>
                <a:cubicBezTo>
                  <a:pt x="3577" y="263"/>
                  <a:pt x="3578" y="264"/>
                  <a:pt x="3578" y="266"/>
                </a:cubicBezTo>
                <a:cubicBezTo>
                  <a:pt x="3578" y="269"/>
                  <a:pt x="3577" y="272"/>
                  <a:pt x="3573" y="272"/>
                </a:cubicBezTo>
                <a:cubicBezTo>
                  <a:pt x="3573" y="272"/>
                  <a:pt x="3573" y="272"/>
                  <a:pt x="3571" y="272"/>
                </a:cubicBezTo>
                <a:cubicBezTo>
                  <a:pt x="3571" y="272"/>
                  <a:pt x="3571" y="272"/>
                  <a:pt x="3571" y="281"/>
                </a:cubicBezTo>
                <a:cubicBezTo>
                  <a:pt x="3571" y="281"/>
                  <a:pt x="3571" y="281"/>
                  <a:pt x="3575" y="281"/>
                </a:cubicBezTo>
                <a:cubicBezTo>
                  <a:pt x="3584" y="281"/>
                  <a:pt x="3589" y="277"/>
                  <a:pt x="3589" y="268"/>
                </a:cubicBezTo>
                <a:cubicBezTo>
                  <a:pt x="3589" y="266"/>
                  <a:pt x="3589" y="263"/>
                  <a:pt x="3589" y="261"/>
                </a:cubicBezTo>
                <a:cubicBezTo>
                  <a:pt x="3588" y="258"/>
                  <a:pt x="3588" y="256"/>
                  <a:pt x="3588" y="254"/>
                </a:cubicBezTo>
                <a:cubicBezTo>
                  <a:pt x="3588" y="251"/>
                  <a:pt x="3589" y="248"/>
                  <a:pt x="3595" y="248"/>
                </a:cubicBezTo>
                <a:close/>
                <a:moveTo>
                  <a:pt x="3643" y="207"/>
                </a:moveTo>
                <a:cubicBezTo>
                  <a:pt x="3643" y="207"/>
                  <a:pt x="3643" y="207"/>
                  <a:pt x="3643" y="207"/>
                </a:cubicBezTo>
                <a:cubicBezTo>
                  <a:pt x="3637" y="207"/>
                  <a:pt x="3637" y="207"/>
                  <a:pt x="3637" y="207"/>
                </a:cubicBezTo>
                <a:cubicBezTo>
                  <a:pt x="3635" y="209"/>
                  <a:pt x="3634" y="210"/>
                  <a:pt x="3632" y="211"/>
                </a:cubicBezTo>
                <a:cubicBezTo>
                  <a:pt x="3630" y="212"/>
                  <a:pt x="3628" y="213"/>
                  <a:pt x="3627" y="214"/>
                </a:cubicBezTo>
                <a:cubicBezTo>
                  <a:pt x="3624" y="215"/>
                  <a:pt x="3623" y="215"/>
                  <a:pt x="3622" y="216"/>
                </a:cubicBezTo>
                <a:cubicBezTo>
                  <a:pt x="3619" y="217"/>
                  <a:pt x="3618" y="217"/>
                  <a:pt x="3616" y="218"/>
                </a:cubicBezTo>
                <a:cubicBezTo>
                  <a:pt x="3616" y="218"/>
                  <a:pt x="3616" y="218"/>
                  <a:pt x="3616" y="228"/>
                </a:cubicBezTo>
                <a:cubicBezTo>
                  <a:pt x="3619" y="228"/>
                  <a:pt x="3622" y="226"/>
                  <a:pt x="3624" y="225"/>
                </a:cubicBezTo>
                <a:cubicBezTo>
                  <a:pt x="3627" y="225"/>
                  <a:pt x="3629" y="223"/>
                  <a:pt x="3631" y="222"/>
                </a:cubicBezTo>
                <a:cubicBezTo>
                  <a:pt x="3631" y="222"/>
                  <a:pt x="3631" y="222"/>
                  <a:pt x="3631" y="281"/>
                </a:cubicBezTo>
                <a:cubicBezTo>
                  <a:pt x="3631" y="281"/>
                  <a:pt x="3631" y="281"/>
                  <a:pt x="3643" y="281"/>
                </a:cubicBezTo>
                <a:cubicBezTo>
                  <a:pt x="3643" y="281"/>
                  <a:pt x="3643" y="281"/>
                  <a:pt x="3643" y="207"/>
                </a:cubicBezTo>
                <a:close/>
                <a:moveTo>
                  <a:pt x="3690" y="207"/>
                </a:moveTo>
                <a:cubicBezTo>
                  <a:pt x="3690" y="207"/>
                  <a:pt x="3690" y="207"/>
                  <a:pt x="3690" y="207"/>
                </a:cubicBezTo>
                <a:cubicBezTo>
                  <a:pt x="3685" y="207"/>
                  <a:pt x="3685" y="207"/>
                  <a:pt x="3685" y="207"/>
                </a:cubicBezTo>
                <a:cubicBezTo>
                  <a:pt x="3682" y="209"/>
                  <a:pt x="3681" y="210"/>
                  <a:pt x="3679" y="211"/>
                </a:cubicBezTo>
                <a:cubicBezTo>
                  <a:pt x="3677" y="212"/>
                  <a:pt x="3675" y="213"/>
                  <a:pt x="3674" y="214"/>
                </a:cubicBezTo>
                <a:cubicBezTo>
                  <a:pt x="3672" y="215"/>
                  <a:pt x="3670" y="216"/>
                  <a:pt x="3669" y="217"/>
                </a:cubicBezTo>
                <a:cubicBezTo>
                  <a:pt x="3667" y="217"/>
                  <a:pt x="3665" y="218"/>
                  <a:pt x="3663" y="218"/>
                </a:cubicBezTo>
                <a:cubicBezTo>
                  <a:pt x="3663" y="218"/>
                  <a:pt x="3663" y="218"/>
                  <a:pt x="3663" y="228"/>
                </a:cubicBezTo>
                <a:cubicBezTo>
                  <a:pt x="3666" y="228"/>
                  <a:pt x="3669" y="227"/>
                  <a:pt x="3671" y="225"/>
                </a:cubicBezTo>
                <a:cubicBezTo>
                  <a:pt x="3674" y="225"/>
                  <a:pt x="3676" y="223"/>
                  <a:pt x="3678" y="222"/>
                </a:cubicBezTo>
                <a:cubicBezTo>
                  <a:pt x="3678" y="222"/>
                  <a:pt x="3678" y="222"/>
                  <a:pt x="3678" y="281"/>
                </a:cubicBezTo>
                <a:cubicBezTo>
                  <a:pt x="3678" y="281"/>
                  <a:pt x="3678" y="281"/>
                  <a:pt x="3690" y="281"/>
                </a:cubicBezTo>
                <a:cubicBezTo>
                  <a:pt x="3690" y="281"/>
                  <a:pt x="3690" y="281"/>
                  <a:pt x="3690" y="207"/>
                </a:cubicBezTo>
                <a:close/>
                <a:moveTo>
                  <a:pt x="3736" y="207"/>
                </a:moveTo>
                <a:cubicBezTo>
                  <a:pt x="3736" y="207"/>
                  <a:pt x="3736" y="207"/>
                  <a:pt x="3736" y="207"/>
                </a:cubicBezTo>
                <a:cubicBezTo>
                  <a:pt x="3732" y="207"/>
                  <a:pt x="3732" y="207"/>
                  <a:pt x="3732" y="207"/>
                </a:cubicBezTo>
                <a:cubicBezTo>
                  <a:pt x="3730" y="209"/>
                  <a:pt x="3728" y="210"/>
                  <a:pt x="3726" y="211"/>
                </a:cubicBezTo>
                <a:cubicBezTo>
                  <a:pt x="3725" y="212"/>
                  <a:pt x="3722" y="213"/>
                  <a:pt x="3721" y="214"/>
                </a:cubicBezTo>
                <a:cubicBezTo>
                  <a:pt x="3719" y="215"/>
                  <a:pt x="3717" y="216"/>
                  <a:pt x="3715" y="217"/>
                </a:cubicBezTo>
                <a:cubicBezTo>
                  <a:pt x="3714" y="217"/>
                  <a:pt x="3712" y="218"/>
                  <a:pt x="3710" y="218"/>
                </a:cubicBezTo>
                <a:cubicBezTo>
                  <a:pt x="3710" y="218"/>
                  <a:pt x="3710" y="218"/>
                  <a:pt x="3710" y="228"/>
                </a:cubicBezTo>
                <a:cubicBezTo>
                  <a:pt x="3713" y="228"/>
                  <a:pt x="3716" y="227"/>
                  <a:pt x="3718" y="225"/>
                </a:cubicBezTo>
                <a:cubicBezTo>
                  <a:pt x="3720" y="225"/>
                  <a:pt x="3723" y="223"/>
                  <a:pt x="3725" y="222"/>
                </a:cubicBezTo>
                <a:cubicBezTo>
                  <a:pt x="3725" y="222"/>
                  <a:pt x="3725" y="222"/>
                  <a:pt x="3725" y="281"/>
                </a:cubicBezTo>
                <a:cubicBezTo>
                  <a:pt x="3725" y="281"/>
                  <a:pt x="3725" y="281"/>
                  <a:pt x="3736" y="281"/>
                </a:cubicBezTo>
                <a:cubicBezTo>
                  <a:pt x="3736" y="281"/>
                  <a:pt x="3736" y="281"/>
                  <a:pt x="3736" y="207"/>
                </a:cubicBezTo>
                <a:close/>
                <a:moveTo>
                  <a:pt x="3860" y="207"/>
                </a:moveTo>
                <a:cubicBezTo>
                  <a:pt x="3860" y="207"/>
                  <a:pt x="3860" y="207"/>
                  <a:pt x="3860" y="207"/>
                </a:cubicBezTo>
                <a:cubicBezTo>
                  <a:pt x="3854" y="207"/>
                  <a:pt x="3854" y="207"/>
                  <a:pt x="3854" y="207"/>
                </a:cubicBezTo>
                <a:cubicBezTo>
                  <a:pt x="3852" y="209"/>
                  <a:pt x="3851" y="210"/>
                  <a:pt x="3848" y="211"/>
                </a:cubicBezTo>
                <a:cubicBezTo>
                  <a:pt x="3847" y="212"/>
                  <a:pt x="3845" y="213"/>
                  <a:pt x="3843" y="214"/>
                </a:cubicBezTo>
                <a:cubicBezTo>
                  <a:pt x="3842" y="215"/>
                  <a:pt x="3840" y="216"/>
                  <a:pt x="3838" y="217"/>
                </a:cubicBezTo>
                <a:cubicBezTo>
                  <a:pt x="3836" y="217"/>
                  <a:pt x="3834" y="218"/>
                  <a:pt x="3832" y="218"/>
                </a:cubicBezTo>
                <a:cubicBezTo>
                  <a:pt x="3832" y="218"/>
                  <a:pt x="3832" y="218"/>
                  <a:pt x="3832" y="228"/>
                </a:cubicBezTo>
                <a:cubicBezTo>
                  <a:pt x="3835" y="228"/>
                  <a:pt x="3838" y="227"/>
                  <a:pt x="3841" y="225"/>
                </a:cubicBezTo>
                <a:cubicBezTo>
                  <a:pt x="3843" y="225"/>
                  <a:pt x="3845" y="223"/>
                  <a:pt x="3848" y="222"/>
                </a:cubicBezTo>
                <a:cubicBezTo>
                  <a:pt x="3848" y="222"/>
                  <a:pt x="3848" y="222"/>
                  <a:pt x="3848" y="281"/>
                </a:cubicBezTo>
                <a:cubicBezTo>
                  <a:pt x="3848" y="281"/>
                  <a:pt x="3848" y="281"/>
                  <a:pt x="3860" y="281"/>
                </a:cubicBezTo>
                <a:cubicBezTo>
                  <a:pt x="3860" y="281"/>
                  <a:pt x="3860" y="281"/>
                  <a:pt x="3860" y="207"/>
                </a:cubicBezTo>
                <a:close/>
                <a:moveTo>
                  <a:pt x="3757" y="240"/>
                </a:moveTo>
                <a:cubicBezTo>
                  <a:pt x="3757" y="240"/>
                  <a:pt x="3757" y="240"/>
                  <a:pt x="3757" y="240"/>
                </a:cubicBezTo>
                <a:cubicBezTo>
                  <a:pt x="3757" y="248"/>
                  <a:pt x="3757" y="248"/>
                  <a:pt x="3757" y="248"/>
                </a:cubicBezTo>
                <a:cubicBezTo>
                  <a:pt x="3763" y="248"/>
                  <a:pt x="3764" y="251"/>
                  <a:pt x="3764" y="254"/>
                </a:cubicBezTo>
                <a:cubicBezTo>
                  <a:pt x="3764" y="256"/>
                  <a:pt x="3763" y="258"/>
                  <a:pt x="3763" y="261"/>
                </a:cubicBezTo>
                <a:cubicBezTo>
                  <a:pt x="3763" y="263"/>
                  <a:pt x="3763" y="266"/>
                  <a:pt x="3763" y="268"/>
                </a:cubicBezTo>
                <a:cubicBezTo>
                  <a:pt x="3763" y="277"/>
                  <a:pt x="3769" y="281"/>
                  <a:pt x="3777" y="281"/>
                </a:cubicBezTo>
                <a:cubicBezTo>
                  <a:pt x="3777" y="281"/>
                  <a:pt x="3777" y="281"/>
                  <a:pt x="3781" y="281"/>
                </a:cubicBezTo>
                <a:cubicBezTo>
                  <a:pt x="3781" y="281"/>
                  <a:pt x="3781" y="281"/>
                  <a:pt x="3781" y="272"/>
                </a:cubicBezTo>
                <a:cubicBezTo>
                  <a:pt x="3781" y="272"/>
                  <a:pt x="3781" y="272"/>
                  <a:pt x="3779" y="272"/>
                </a:cubicBezTo>
                <a:cubicBezTo>
                  <a:pt x="3776" y="272"/>
                  <a:pt x="3775" y="269"/>
                  <a:pt x="3775" y="266"/>
                </a:cubicBezTo>
                <a:cubicBezTo>
                  <a:pt x="3775" y="264"/>
                  <a:pt x="3775" y="263"/>
                  <a:pt x="3775" y="261"/>
                </a:cubicBezTo>
                <a:cubicBezTo>
                  <a:pt x="3775" y="259"/>
                  <a:pt x="3775" y="257"/>
                  <a:pt x="3775" y="255"/>
                </a:cubicBezTo>
                <a:cubicBezTo>
                  <a:pt x="3775" y="247"/>
                  <a:pt x="3772" y="245"/>
                  <a:pt x="3767" y="244"/>
                </a:cubicBezTo>
                <a:cubicBezTo>
                  <a:pt x="3767" y="244"/>
                  <a:pt x="3767" y="244"/>
                  <a:pt x="3767" y="243"/>
                </a:cubicBezTo>
                <a:cubicBezTo>
                  <a:pt x="3772" y="242"/>
                  <a:pt x="3775" y="240"/>
                  <a:pt x="3775" y="232"/>
                </a:cubicBezTo>
                <a:cubicBezTo>
                  <a:pt x="3775" y="230"/>
                  <a:pt x="3775" y="228"/>
                  <a:pt x="3775" y="226"/>
                </a:cubicBezTo>
                <a:cubicBezTo>
                  <a:pt x="3775" y="225"/>
                  <a:pt x="3775" y="223"/>
                  <a:pt x="3775" y="222"/>
                </a:cubicBezTo>
                <a:cubicBezTo>
                  <a:pt x="3775" y="218"/>
                  <a:pt x="3776" y="216"/>
                  <a:pt x="3779" y="216"/>
                </a:cubicBezTo>
                <a:cubicBezTo>
                  <a:pt x="3779" y="216"/>
                  <a:pt x="3779" y="216"/>
                  <a:pt x="3781" y="216"/>
                </a:cubicBezTo>
                <a:cubicBezTo>
                  <a:pt x="3781" y="216"/>
                  <a:pt x="3781" y="216"/>
                  <a:pt x="3781" y="206"/>
                </a:cubicBezTo>
                <a:cubicBezTo>
                  <a:pt x="3781" y="206"/>
                  <a:pt x="3781" y="206"/>
                  <a:pt x="3777" y="206"/>
                </a:cubicBezTo>
                <a:cubicBezTo>
                  <a:pt x="3768" y="206"/>
                  <a:pt x="3763" y="210"/>
                  <a:pt x="3763" y="219"/>
                </a:cubicBezTo>
                <a:cubicBezTo>
                  <a:pt x="3763" y="221"/>
                  <a:pt x="3763" y="224"/>
                  <a:pt x="3763" y="226"/>
                </a:cubicBezTo>
                <a:cubicBezTo>
                  <a:pt x="3763" y="229"/>
                  <a:pt x="3764" y="231"/>
                  <a:pt x="3764" y="233"/>
                </a:cubicBezTo>
                <a:cubicBezTo>
                  <a:pt x="3764" y="236"/>
                  <a:pt x="3763" y="239"/>
                  <a:pt x="3757" y="240"/>
                </a:cubicBezTo>
                <a:close/>
                <a:moveTo>
                  <a:pt x="3812" y="248"/>
                </a:moveTo>
                <a:cubicBezTo>
                  <a:pt x="3812" y="248"/>
                  <a:pt x="3812" y="248"/>
                  <a:pt x="3812" y="248"/>
                </a:cubicBezTo>
                <a:cubicBezTo>
                  <a:pt x="3812" y="240"/>
                  <a:pt x="3812" y="240"/>
                  <a:pt x="3812" y="240"/>
                </a:cubicBezTo>
                <a:cubicBezTo>
                  <a:pt x="3806" y="239"/>
                  <a:pt x="3805" y="236"/>
                  <a:pt x="3805" y="233"/>
                </a:cubicBezTo>
                <a:cubicBezTo>
                  <a:pt x="3805" y="231"/>
                  <a:pt x="3805" y="229"/>
                  <a:pt x="3806" y="226"/>
                </a:cubicBezTo>
                <a:cubicBezTo>
                  <a:pt x="3806" y="224"/>
                  <a:pt x="3806" y="221"/>
                  <a:pt x="3806" y="219"/>
                </a:cubicBezTo>
                <a:cubicBezTo>
                  <a:pt x="3806" y="210"/>
                  <a:pt x="3801" y="206"/>
                  <a:pt x="3791" y="206"/>
                </a:cubicBezTo>
                <a:cubicBezTo>
                  <a:pt x="3791" y="206"/>
                  <a:pt x="3791" y="206"/>
                  <a:pt x="3788" y="206"/>
                </a:cubicBezTo>
                <a:cubicBezTo>
                  <a:pt x="3788" y="206"/>
                  <a:pt x="3788" y="206"/>
                  <a:pt x="3788" y="216"/>
                </a:cubicBezTo>
                <a:cubicBezTo>
                  <a:pt x="3788" y="216"/>
                  <a:pt x="3788" y="216"/>
                  <a:pt x="3789" y="216"/>
                </a:cubicBezTo>
                <a:cubicBezTo>
                  <a:pt x="3793" y="216"/>
                  <a:pt x="3794" y="218"/>
                  <a:pt x="3794" y="222"/>
                </a:cubicBezTo>
                <a:cubicBezTo>
                  <a:pt x="3794" y="223"/>
                  <a:pt x="3794" y="225"/>
                  <a:pt x="3794" y="226"/>
                </a:cubicBezTo>
                <a:cubicBezTo>
                  <a:pt x="3794" y="228"/>
                  <a:pt x="3794" y="230"/>
                  <a:pt x="3794" y="232"/>
                </a:cubicBezTo>
                <a:cubicBezTo>
                  <a:pt x="3794" y="240"/>
                  <a:pt x="3796" y="242"/>
                  <a:pt x="3802" y="243"/>
                </a:cubicBezTo>
                <a:cubicBezTo>
                  <a:pt x="3802" y="243"/>
                  <a:pt x="3802" y="243"/>
                  <a:pt x="3802" y="244"/>
                </a:cubicBezTo>
                <a:cubicBezTo>
                  <a:pt x="3796" y="245"/>
                  <a:pt x="3794" y="247"/>
                  <a:pt x="3794" y="255"/>
                </a:cubicBezTo>
                <a:cubicBezTo>
                  <a:pt x="3794" y="257"/>
                  <a:pt x="3794" y="259"/>
                  <a:pt x="3794" y="261"/>
                </a:cubicBezTo>
                <a:cubicBezTo>
                  <a:pt x="3794" y="263"/>
                  <a:pt x="3794" y="264"/>
                  <a:pt x="3794" y="266"/>
                </a:cubicBezTo>
                <a:cubicBezTo>
                  <a:pt x="3794" y="269"/>
                  <a:pt x="3793" y="272"/>
                  <a:pt x="3789" y="272"/>
                </a:cubicBezTo>
                <a:cubicBezTo>
                  <a:pt x="3789" y="272"/>
                  <a:pt x="3789" y="272"/>
                  <a:pt x="3788" y="272"/>
                </a:cubicBezTo>
                <a:cubicBezTo>
                  <a:pt x="3788" y="272"/>
                  <a:pt x="3788" y="272"/>
                  <a:pt x="3788" y="281"/>
                </a:cubicBezTo>
                <a:cubicBezTo>
                  <a:pt x="3788" y="281"/>
                  <a:pt x="3788" y="281"/>
                  <a:pt x="3791" y="281"/>
                </a:cubicBezTo>
                <a:cubicBezTo>
                  <a:pt x="3800" y="281"/>
                  <a:pt x="3806" y="277"/>
                  <a:pt x="3806" y="268"/>
                </a:cubicBezTo>
                <a:cubicBezTo>
                  <a:pt x="3806" y="266"/>
                  <a:pt x="3806" y="263"/>
                  <a:pt x="3806" y="261"/>
                </a:cubicBezTo>
                <a:cubicBezTo>
                  <a:pt x="3805" y="258"/>
                  <a:pt x="3805" y="256"/>
                  <a:pt x="3805" y="254"/>
                </a:cubicBezTo>
                <a:cubicBezTo>
                  <a:pt x="3805" y="251"/>
                  <a:pt x="3806" y="248"/>
                  <a:pt x="3812" y="248"/>
                </a:cubicBezTo>
                <a:close/>
                <a:moveTo>
                  <a:pt x="2953" y="159"/>
                </a:moveTo>
                <a:cubicBezTo>
                  <a:pt x="2953" y="160"/>
                  <a:pt x="2954" y="161"/>
                  <a:pt x="2954" y="163"/>
                </a:cubicBezTo>
                <a:cubicBezTo>
                  <a:pt x="2955" y="164"/>
                  <a:pt x="2955" y="166"/>
                  <a:pt x="2956" y="168"/>
                </a:cubicBezTo>
                <a:cubicBezTo>
                  <a:pt x="2956" y="170"/>
                  <a:pt x="2956" y="171"/>
                  <a:pt x="2956" y="173"/>
                </a:cubicBezTo>
                <a:cubicBezTo>
                  <a:pt x="2957" y="176"/>
                  <a:pt x="2956" y="178"/>
                  <a:pt x="2952" y="178"/>
                </a:cubicBezTo>
                <a:cubicBezTo>
                  <a:pt x="2950" y="178"/>
                  <a:pt x="2947" y="177"/>
                  <a:pt x="2944" y="177"/>
                </a:cubicBezTo>
                <a:cubicBezTo>
                  <a:pt x="2944" y="177"/>
                  <a:pt x="2943" y="177"/>
                  <a:pt x="2943" y="178"/>
                </a:cubicBezTo>
                <a:cubicBezTo>
                  <a:pt x="2941" y="179"/>
                  <a:pt x="2939" y="180"/>
                  <a:pt x="2938" y="182"/>
                </a:cubicBezTo>
                <a:cubicBezTo>
                  <a:pt x="2936" y="184"/>
                  <a:pt x="2933" y="185"/>
                  <a:pt x="2931" y="183"/>
                </a:cubicBezTo>
                <a:cubicBezTo>
                  <a:pt x="2929" y="180"/>
                  <a:pt x="2928" y="178"/>
                  <a:pt x="2926" y="175"/>
                </a:cubicBezTo>
                <a:cubicBezTo>
                  <a:pt x="2925" y="174"/>
                  <a:pt x="2926" y="172"/>
                  <a:pt x="2928" y="170"/>
                </a:cubicBezTo>
                <a:cubicBezTo>
                  <a:pt x="2925" y="170"/>
                  <a:pt x="2924" y="170"/>
                  <a:pt x="2922" y="170"/>
                </a:cubicBezTo>
                <a:cubicBezTo>
                  <a:pt x="2921" y="172"/>
                  <a:pt x="2920" y="174"/>
                  <a:pt x="2919" y="176"/>
                </a:cubicBezTo>
                <a:cubicBezTo>
                  <a:pt x="2919" y="177"/>
                  <a:pt x="2919" y="178"/>
                  <a:pt x="2919" y="179"/>
                </a:cubicBezTo>
                <a:cubicBezTo>
                  <a:pt x="2919" y="182"/>
                  <a:pt x="2918" y="183"/>
                  <a:pt x="2915" y="183"/>
                </a:cubicBezTo>
                <a:cubicBezTo>
                  <a:pt x="2912" y="182"/>
                  <a:pt x="2909" y="182"/>
                  <a:pt x="2906" y="180"/>
                </a:cubicBezTo>
                <a:cubicBezTo>
                  <a:pt x="2904" y="180"/>
                  <a:pt x="2903" y="178"/>
                  <a:pt x="2904" y="176"/>
                </a:cubicBezTo>
                <a:cubicBezTo>
                  <a:pt x="2904" y="176"/>
                  <a:pt x="2904" y="175"/>
                  <a:pt x="2905" y="175"/>
                </a:cubicBezTo>
                <a:cubicBezTo>
                  <a:pt x="2902" y="174"/>
                  <a:pt x="2900" y="173"/>
                  <a:pt x="2898" y="171"/>
                </a:cubicBezTo>
                <a:cubicBezTo>
                  <a:pt x="2897" y="170"/>
                  <a:pt x="2896" y="168"/>
                  <a:pt x="2895" y="167"/>
                </a:cubicBezTo>
                <a:cubicBezTo>
                  <a:pt x="2894" y="165"/>
                  <a:pt x="2894" y="163"/>
                  <a:pt x="2896" y="162"/>
                </a:cubicBezTo>
                <a:cubicBezTo>
                  <a:pt x="2899" y="159"/>
                  <a:pt x="2900" y="157"/>
                  <a:pt x="2899" y="153"/>
                </a:cubicBezTo>
                <a:cubicBezTo>
                  <a:pt x="2899" y="151"/>
                  <a:pt x="2899" y="148"/>
                  <a:pt x="2899" y="147"/>
                </a:cubicBezTo>
                <a:cubicBezTo>
                  <a:pt x="2898" y="146"/>
                  <a:pt x="2896" y="145"/>
                  <a:pt x="2895" y="144"/>
                </a:cubicBezTo>
                <a:cubicBezTo>
                  <a:pt x="2894" y="143"/>
                  <a:pt x="2893" y="141"/>
                  <a:pt x="2893" y="139"/>
                </a:cubicBezTo>
                <a:cubicBezTo>
                  <a:pt x="2893" y="136"/>
                  <a:pt x="2896" y="133"/>
                  <a:pt x="2899" y="132"/>
                </a:cubicBezTo>
                <a:cubicBezTo>
                  <a:pt x="2899" y="133"/>
                  <a:pt x="2899" y="134"/>
                  <a:pt x="2900" y="135"/>
                </a:cubicBezTo>
                <a:cubicBezTo>
                  <a:pt x="2900" y="136"/>
                  <a:pt x="2900" y="137"/>
                  <a:pt x="2900" y="138"/>
                </a:cubicBezTo>
                <a:cubicBezTo>
                  <a:pt x="2899" y="138"/>
                  <a:pt x="2899" y="138"/>
                  <a:pt x="2899" y="138"/>
                </a:cubicBezTo>
                <a:cubicBezTo>
                  <a:pt x="2898" y="139"/>
                  <a:pt x="2898" y="140"/>
                  <a:pt x="2897" y="142"/>
                </a:cubicBezTo>
                <a:cubicBezTo>
                  <a:pt x="2898" y="142"/>
                  <a:pt x="2899" y="142"/>
                  <a:pt x="2899" y="141"/>
                </a:cubicBezTo>
                <a:cubicBezTo>
                  <a:pt x="2901" y="140"/>
                  <a:pt x="2901" y="139"/>
                  <a:pt x="2902" y="138"/>
                </a:cubicBezTo>
                <a:cubicBezTo>
                  <a:pt x="2907" y="131"/>
                  <a:pt x="2912" y="127"/>
                  <a:pt x="2920" y="126"/>
                </a:cubicBezTo>
                <a:cubicBezTo>
                  <a:pt x="2923" y="125"/>
                  <a:pt x="2927" y="124"/>
                  <a:pt x="2929" y="121"/>
                </a:cubicBezTo>
                <a:cubicBezTo>
                  <a:pt x="2929" y="121"/>
                  <a:pt x="2930" y="121"/>
                  <a:pt x="2930" y="121"/>
                </a:cubicBezTo>
                <a:cubicBezTo>
                  <a:pt x="2933" y="120"/>
                  <a:pt x="2934" y="118"/>
                  <a:pt x="2936" y="116"/>
                </a:cubicBezTo>
                <a:cubicBezTo>
                  <a:pt x="2944" y="108"/>
                  <a:pt x="2956" y="108"/>
                  <a:pt x="2963" y="115"/>
                </a:cubicBezTo>
                <a:cubicBezTo>
                  <a:pt x="2966" y="117"/>
                  <a:pt x="2969" y="119"/>
                  <a:pt x="2971" y="121"/>
                </a:cubicBezTo>
                <a:cubicBezTo>
                  <a:pt x="2972" y="122"/>
                  <a:pt x="2974" y="123"/>
                  <a:pt x="2975" y="125"/>
                </a:cubicBezTo>
                <a:cubicBezTo>
                  <a:pt x="2976" y="127"/>
                  <a:pt x="2976" y="127"/>
                  <a:pt x="2978" y="126"/>
                </a:cubicBezTo>
                <a:cubicBezTo>
                  <a:pt x="2978" y="125"/>
                  <a:pt x="2979" y="125"/>
                  <a:pt x="2980" y="124"/>
                </a:cubicBezTo>
                <a:cubicBezTo>
                  <a:pt x="2982" y="121"/>
                  <a:pt x="2985" y="121"/>
                  <a:pt x="2986" y="124"/>
                </a:cubicBezTo>
                <a:cubicBezTo>
                  <a:pt x="2987" y="127"/>
                  <a:pt x="2988" y="130"/>
                  <a:pt x="2989" y="133"/>
                </a:cubicBezTo>
                <a:cubicBezTo>
                  <a:pt x="2989" y="138"/>
                  <a:pt x="2989" y="142"/>
                  <a:pt x="2987" y="146"/>
                </a:cubicBezTo>
                <a:cubicBezTo>
                  <a:pt x="2985" y="153"/>
                  <a:pt x="2980" y="156"/>
                  <a:pt x="2974" y="156"/>
                </a:cubicBezTo>
                <a:cubicBezTo>
                  <a:pt x="2973" y="156"/>
                  <a:pt x="2972" y="156"/>
                  <a:pt x="2972" y="156"/>
                </a:cubicBezTo>
                <a:cubicBezTo>
                  <a:pt x="2969" y="156"/>
                  <a:pt x="2968" y="156"/>
                  <a:pt x="2967" y="159"/>
                </a:cubicBezTo>
                <a:cubicBezTo>
                  <a:pt x="2966" y="163"/>
                  <a:pt x="2960" y="164"/>
                  <a:pt x="2957" y="161"/>
                </a:cubicBezTo>
                <a:cubicBezTo>
                  <a:pt x="2956" y="160"/>
                  <a:pt x="2955" y="159"/>
                  <a:pt x="2954" y="158"/>
                </a:cubicBezTo>
                <a:cubicBezTo>
                  <a:pt x="2953" y="159"/>
                  <a:pt x="2953" y="159"/>
                  <a:pt x="2953" y="159"/>
                </a:cubicBezTo>
                <a:close/>
                <a:moveTo>
                  <a:pt x="2947" y="154"/>
                </a:moveTo>
                <a:cubicBezTo>
                  <a:pt x="2951" y="156"/>
                  <a:pt x="2954" y="157"/>
                  <a:pt x="2957" y="160"/>
                </a:cubicBezTo>
                <a:cubicBezTo>
                  <a:pt x="2959" y="161"/>
                  <a:pt x="2961" y="162"/>
                  <a:pt x="2963" y="161"/>
                </a:cubicBezTo>
                <a:cubicBezTo>
                  <a:pt x="2965" y="161"/>
                  <a:pt x="2967" y="159"/>
                  <a:pt x="2967" y="155"/>
                </a:cubicBezTo>
                <a:cubicBezTo>
                  <a:pt x="2967" y="156"/>
                  <a:pt x="2966" y="156"/>
                  <a:pt x="2966" y="156"/>
                </a:cubicBezTo>
                <a:cubicBezTo>
                  <a:pt x="2965" y="158"/>
                  <a:pt x="2964" y="159"/>
                  <a:pt x="2963" y="160"/>
                </a:cubicBezTo>
                <a:cubicBezTo>
                  <a:pt x="2962" y="161"/>
                  <a:pt x="2961" y="161"/>
                  <a:pt x="2960" y="160"/>
                </a:cubicBezTo>
                <a:cubicBezTo>
                  <a:pt x="2959" y="160"/>
                  <a:pt x="2959" y="159"/>
                  <a:pt x="2959" y="158"/>
                </a:cubicBezTo>
                <a:cubicBezTo>
                  <a:pt x="2959" y="156"/>
                  <a:pt x="2959" y="154"/>
                  <a:pt x="2960" y="152"/>
                </a:cubicBezTo>
                <a:cubicBezTo>
                  <a:pt x="2963" y="153"/>
                  <a:pt x="2966" y="154"/>
                  <a:pt x="2970" y="154"/>
                </a:cubicBezTo>
                <a:cubicBezTo>
                  <a:pt x="2977" y="155"/>
                  <a:pt x="2983" y="154"/>
                  <a:pt x="2986" y="145"/>
                </a:cubicBezTo>
                <a:cubicBezTo>
                  <a:pt x="2988" y="140"/>
                  <a:pt x="2987" y="136"/>
                  <a:pt x="2987" y="130"/>
                </a:cubicBezTo>
                <a:cubicBezTo>
                  <a:pt x="2986" y="128"/>
                  <a:pt x="2985" y="127"/>
                  <a:pt x="2985" y="125"/>
                </a:cubicBezTo>
                <a:cubicBezTo>
                  <a:pt x="2984" y="123"/>
                  <a:pt x="2983" y="123"/>
                  <a:pt x="2981" y="125"/>
                </a:cubicBezTo>
                <a:cubicBezTo>
                  <a:pt x="2980" y="126"/>
                  <a:pt x="2978" y="128"/>
                  <a:pt x="2976" y="128"/>
                </a:cubicBezTo>
                <a:cubicBezTo>
                  <a:pt x="2976" y="129"/>
                  <a:pt x="2975" y="130"/>
                  <a:pt x="2975" y="131"/>
                </a:cubicBezTo>
                <a:cubicBezTo>
                  <a:pt x="2976" y="134"/>
                  <a:pt x="2975" y="137"/>
                  <a:pt x="2974" y="140"/>
                </a:cubicBezTo>
                <a:cubicBezTo>
                  <a:pt x="2974" y="138"/>
                  <a:pt x="2974" y="136"/>
                  <a:pt x="2974" y="135"/>
                </a:cubicBezTo>
                <a:cubicBezTo>
                  <a:pt x="2974" y="134"/>
                  <a:pt x="2974" y="134"/>
                  <a:pt x="2974" y="133"/>
                </a:cubicBezTo>
                <a:cubicBezTo>
                  <a:pt x="2973" y="134"/>
                  <a:pt x="2972" y="134"/>
                  <a:pt x="2972" y="134"/>
                </a:cubicBezTo>
                <a:cubicBezTo>
                  <a:pt x="2972" y="135"/>
                  <a:pt x="2971" y="137"/>
                  <a:pt x="2970" y="138"/>
                </a:cubicBezTo>
                <a:cubicBezTo>
                  <a:pt x="2970" y="138"/>
                  <a:pt x="2970" y="138"/>
                  <a:pt x="2970" y="138"/>
                </a:cubicBezTo>
                <a:cubicBezTo>
                  <a:pt x="2970" y="136"/>
                  <a:pt x="2970" y="135"/>
                  <a:pt x="2971" y="132"/>
                </a:cubicBezTo>
                <a:cubicBezTo>
                  <a:pt x="2970" y="133"/>
                  <a:pt x="2969" y="134"/>
                  <a:pt x="2969" y="134"/>
                </a:cubicBezTo>
                <a:cubicBezTo>
                  <a:pt x="2968" y="135"/>
                  <a:pt x="2968" y="136"/>
                  <a:pt x="2967" y="136"/>
                </a:cubicBezTo>
                <a:cubicBezTo>
                  <a:pt x="2968" y="133"/>
                  <a:pt x="2968" y="133"/>
                  <a:pt x="2974" y="132"/>
                </a:cubicBezTo>
                <a:cubicBezTo>
                  <a:pt x="2974" y="131"/>
                  <a:pt x="2973" y="130"/>
                  <a:pt x="2973" y="130"/>
                </a:cubicBezTo>
                <a:cubicBezTo>
                  <a:pt x="2970" y="131"/>
                  <a:pt x="2969" y="130"/>
                  <a:pt x="2969" y="127"/>
                </a:cubicBezTo>
                <a:cubicBezTo>
                  <a:pt x="2970" y="127"/>
                  <a:pt x="2972" y="126"/>
                  <a:pt x="2974" y="126"/>
                </a:cubicBezTo>
                <a:cubicBezTo>
                  <a:pt x="2972" y="124"/>
                  <a:pt x="2970" y="121"/>
                  <a:pt x="2967" y="121"/>
                </a:cubicBezTo>
                <a:cubicBezTo>
                  <a:pt x="2967" y="121"/>
                  <a:pt x="2967" y="120"/>
                  <a:pt x="2967" y="120"/>
                </a:cubicBezTo>
                <a:cubicBezTo>
                  <a:pt x="2964" y="118"/>
                  <a:pt x="2962" y="115"/>
                  <a:pt x="2959" y="113"/>
                </a:cubicBezTo>
                <a:cubicBezTo>
                  <a:pt x="2957" y="112"/>
                  <a:pt x="2954" y="111"/>
                  <a:pt x="2952" y="111"/>
                </a:cubicBezTo>
                <a:cubicBezTo>
                  <a:pt x="2949" y="112"/>
                  <a:pt x="2945" y="113"/>
                  <a:pt x="2942" y="114"/>
                </a:cubicBezTo>
                <a:cubicBezTo>
                  <a:pt x="2939" y="115"/>
                  <a:pt x="2937" y="117"/>
                  <a:pt x="2935" y="120"/>
                </a:cubicBezTo>
                <a:cubicBezTo>
                  <a:pt x="2937" y="120"/>
                  <a:pt x="2938" y="120"/>
                  <a:pt x="2939" y="120"/>
                </a:cubicBezTo>
                <a:cubicBezTo>
                  <a:pt x="2939" y="120"/>
                  <a:pt x="2938" y="121"/>
                  <a:pt x="2937" y="121"/>
                </a:cubicBezTo>
                <a:cubicBezTo>
                  <a:pt x="2935" y="121"/>
                  <a:pt x="2932" y="121"/>
                  <a:pt x="2930" y="123"/>
                </a:cubicBezTo>
                <a:cubicBezTo>
                  <a:pt x="2927" y="127"/>
                  <a:pt x="2923" y="130"/>
                  <a:pt x="2919" y="135"/>
                </a:cubicBezTo>
                <a:cubicBezTo>
                  <a:pt x="2918" y="137"/>
                  <a:pt x="2917" y="139"/>
                  <a:pt x="2916" y="142"/>
                </a:cubicBezTo>
                <a:cubicBezTo>
                  <a:pt x="2916" y="142"/>
                  <a:pt x="2916" y="143"/>
                  <a:pt x="2916" y="143"/>
                </a:cubicBezTo>
                <a:cubicBezTo>
                  <a:pt x="2917" y="145"/>
                  <a:pt x="2918" y="147"/>
                  <a:pt x="2920" y="149"/>
                </a:cubicBezTo>
                <a:cubicBezTo>
                  <a:pt x="2921" y="147"/>
                  <a:pt x="2922" y="146"/>
                  <a:pt x="2923" y="145"/>
                </a:cubicBezTo>
                <a:cubicBezTo>
                  <a:pt x="2923" y="146"/>
                  <a:pt x="2923" y="147"/>
                  <a:pt x="2922" y="149"/>
                </a:cubicBezTo>
                <a:cubicBezTo>
                  <a:pt x="2921" y="150"/>
                  <a:pt x="2920" y="151"/>
                  <a:pt x="2920" y="153"/>
                </a:cubicBezTo>
                <a:cubicBezTo>
                  <a:pt x="2919" y="153"/>
                  <a:pt x="2920" y="155"/>
                  <a:pt x="2920" y="155"/>
                </a:cubicBezTo>
                <a:cubicBezTo>
                  <a:pt x="2923" y="159"/>
                  <a:pt x="2926" y="159"/>
                  <a:pt x="2930" y="157"/>
                </a:cubicBezTo>
                <a:cubicBezTo>
                  <a:pt x="2932" y="155"/>
                  <a:pt x="2935" y="154"/>
                  <a:pt x="2938" y="153"/>
                </a:cubicBezTo>
                <a:cubicBezTo>
                  <a:pt x="2939" y="153"/>
                  <a:pt x="2940" y="152"/>
                  <a:pt x="2940" y="151"/>
                </a:cubicBezTo>
                <a:cubicBezTo>
                  <a:pt x="2940" y="147"/>
                  <a:pt x="2940" y="144"/>
                  <a:pt x="2940" y="141"/>
                </a:cubicBezTo>
                <a:cubicBezTo>
                  <a:pt x="2940" y="138"/>
                  <a:pt x="2940" y="135"/>
                  <a:pt x="2940" y="132"/>
                </a:cubicBezTo>
                <a:cubicBezTo>
                  <a:pt x="2941" y="134"/>
                  <a:pt x="2941" y="137"/>
                  <a:pt x="2942" y="140"/>
                </a:cubicBezTo>
                <a:cubicBezTo>
                  <a:pt x="2943" y="144"/>
                  <a:pt x="2943" y="149"/>
                  <a:pt x="2941" y="153"/>
                </a:cubicBezTo>
                <a:cubicBezTo>
                  <a:pt x="2941" y="154"/>
                  <a:pt x="2940" y="155"/>
                  <a:pt x="2940" y="155"/>
                </a:cubicBezTo>
                <a:cubicBezTo>
                  <a:pt x="2936" y="155"/>
                  <a:pt x="2933" y="157"/>
                  <a:pt x="2930" y="159"/>
                </a:cubicBezTo>
                <a:cubicBezTo>
                  <a:pt x="2925" y="162"/>
                  <a:pt x="2921" y="160"/>
                  <a:pt x="2918" y="156"/>
                </a:cubicBezTo>
                <a:cubicBezTo>
                  <a:pt x="2918" y="155"/>
                  <a:pt x="2918" y="154"/>
                  <a:pt x="2918" y="154"/>
                </a:cubicBezTo>
                <a:cubicBezTo>
                  <a:pt x="2919" y="151"/>
                  <a:pt x="2918" y="149"/>
                  <a:pt x="2916" y="147"/>
                </a:cubicBezTo>
                <a:cubicBezTo>
                  <a:pt x="2915" y="145"/>
                  <a:pt x="2913" y="143"/>
                  <a:pt x="2914" y="140"/>
                </a:cubicBezTo>
                <a:cubicBezTo>
                  <a:pt x="2915" y="138"/>
                  <a:pt x="2916" y="137"/>
                  <a:pt x="2917" y="135"/>
                </a:cubicBezTo>
                <a:cubicBezTo>
                  <a:pt x="2919" y="132"/>
                  <a:pt x="2921" y="130"/>
                  <a:pt x="2923" y="127"/>
                </a:cubicBezTo>
                <a:cubicBezTo>
                  <a:pt x="2923" y="127"/>
                  <a:pt x="2922" y="127"/>
                  <a:pt x="2922" y="127"/>
                </a:cubicBezTo>
                <a:cubicBezTo>
                  <a:pt x="2917" y="128"/>
                  <a:pt x="2912" y="130"/>
                  <a:pt x="2909" y="133"/>
                </a:cubicBezTo>
                <a:cubicBezTo>
                  <a:pt x="2904" y="138"/>
                  <a:pt x="2901" y="143"/>
                  <a:pt x="2901" y="149"/>
                </a:cubicBezTo>
                <a:cubicBezTo>
                  <a:pt x="2900" y="156"/>
                  <a:pt x="2903" y="162"/>
                  <a:pt x="2906" y="168"/>
                </a:cubicBezTo>
                <a:cubicBezTo>
                  <a:pt x="2907" y="169"/>
                  <a:pt x="2907" y="170"/>
                  <a:pt x="2907" y="172"/>
                </a:cubicBezTo>
                <a:cubicBezTo>
                  <a:pt x="2907" y="173"/>
                  <a:pt x="2907" y="175"/>
                  <a:pt x="2906" y="176"/>
                </a:cubicBezTo>
                <a:cubicBezTo>
                  <a:pt x="2905" y="178"/>
                  <a:pt x="2906" y="179"/>
                  <a:pt x="2907" y="179"/>
                </a:cubicBezTo>
                <a:cubicBezTo>
                  <a:pt x="2910" y="180"/>
                  <a:pt x="2913" y="180"/>
                  <a:pt x="2916" y="181"/>
                </a:cubicBezTo>
                <a:cubicBezTo>
                  <a:pt x="2916" y="181"/>
                  <a:pt x="2917" y="180"/>
                  <a:pt x="2917" y="180"/>
                </a:cubicBezTo>
                <a:cubicBezTo>
                  <a:pt x="2918" y="178"/>
                  <a:pt x="2918" y="177"/>
                  <a:pt x="2918" y="176"/>
                </a:cubicBezTo>
                <a:cubicBezTo>
                  <a:pt x="2920" y="174"/>
                  <a:pt x="2920" y="171"/>
                  <a:pt x="2920" y="168"/>
                </a:cubicBezTo>
                <a:cubicBezTo>
                  <a:pt x="2920" y="168"/>
                  <a:pt x="2920" y="167"/>
                  <a:pt x="2920" y="167"/>
                </a:cubicBezTo>
                <a:cubicBezTo>
                  <a:pt x="2920" y="166"/>
                  <a:pt x="2920" y="166"/>
                  <a:pt x="2920" y="166"/>
                </a:cubicBezTo>
                <a:cubicBezTo>
                  <a:pt x="2921" y="169"/>
                  <a:pt x="2922" y="169"/>
                  <a:pt x="2924" y="169"/>
                </a:cubicBezTo>
                <a:cubicBezTo>
                  <a:pt x="2925" y="169"/>
                  <a:pt x="2926" y="169"/>
                  <a:pt x="2927" y="169"/>
                </a:cubicBezTo>
                <a:cubicBezTo>
                  <a:pt x="2929" y="169"/>
                  <a:pt x="2932" y="170"/>
                  <a:pt x="2933" y="165"/>
                </a:cubicBezTo>
                <a:cubicBezTo>
                  <a:pt x="2933" y="168"/>
                  <a:pt x="2933" y="169"/>
                  <a:pt x="2933" y="170"/>
                </a:cubicBezTo>
                <a:cubicBezTo>
                  <a:pt x="2932" y="171"/>
                  <a:pt x="2930" y="172"/>
                  <a:pt x="2929" y="172"/>
                </a:cubicBezTo>
                <a:cubicBezTo>
                  <a:pt x="2928" y="173"/>
                  <a:pt x="2927" y="174"/>
                  <a:pt x="2928" y="175"/>
                </a:cubicBezTo>
                <a:cubicBezTo>
                  <a:pt x="2929" y="178"/>
                  <a:pt x="2930" y="180"/>
                  <a:pt x="2932" y="182"/>
                </a:cubicBezTo>
                <a:cubicBezTo>
                  <a:pt x="2934" y="183"/>
                  <a:pt x="2936" y="182"/>
                  <a:pt x="2937" y="181"/>
                </a:cubicBezTo>
                <a:cubicBezTo>
                  <a:pt x="2938" y="180"/>
                  <a:pt x="2938" y="179"/>
                  <a:pt x="2939" y="179"/>
                </a:cubicBezTo>
                <a:cubicBezTo>
                  <a:pt x="2941" y="177"/>
                  <a:pt x="2942" y="176"/>
                  <a:pt x="2944" y="175"/>
                </a:cubicBezTo>
                <a:cubicBezTo>
                  <a:pt x="2948" y="170"/>
                  <a:pt x="2950" y="164"/>
                  <a:pt x="2952" y="159"/>
                </a:cubicBezTo>
                <a:cubicBezTo>
                  <a:pt x="2952" y="158"/>
                  <a:pt x="2951" y="157"/>
                  <a:pt x="2950" y="157"/>
                </a:cubicBezTo>
                <a:cubicBezTo>
                  <a:pt x="2950" y="156"/>
                  <a:pt x="2949" y="155"/>
                  <a:pt x="2947" y="154"/>
                </a:cubicBezTo>
                <a:close/>
                <a:moveTo>
                  <a:pt x="2900" y="161"/>
                </a:moveTo>
                <a:cubicBezTo>
                  <a:pt x="2899" y="161"/>
                  <a:pt x="2898" y="162"/>
                  <a:pt x="2897" y="163"/>
                </a:cubicBezTo>
                <a:cubicBezTo>
                  <a:pt x="2896" y="164"/>
                  <a:pt x="2896" y="164"/>
                  <a:pt x="2896" y="165"/>
                </a:cubicBezTo>
                <a:cubicBezTo>
                  <a:pt x="2896" y="168"/>
                  <a:pt x="2900" y="172"/>
                  <a:pt x="2903" y="172"/>
                </a:cubicBezTo>
                <a:cubicBezTo>
                  <a:pt x="2905" y="172"/>
                  <a:pt x="2906" y="171"/>
                  <a:pt x="2905" y="169"/>
                </a:cubicBezTo>
                <a:cubicBezTo>
                  <a:pt x="2903" y="166"/>
                  <a:pt x="2902" y="163"/>
                  <a:pt x="2900" y="161"/>
                </a:cubicBezTo>
                <a:close/>
                <a:moveTo>
                  <a:pt x="2953" y="163"/>
                </a:moveTo>
                <a:cubicBezTo>
                  <a:pt x="2950" y="167"/>
                  <a:pt x="2948" y="172"/>
                  <a:pt x="2946" y="176"/>
                </a:cubicBezTo>
                <a:cubicBezTo>
                  <a:pt x="2949" y="176"/>
                  <a:pt x="2951" y="176"/>
                  <a:pt x="2954" y="176"/>
                </a:cubicBezTo>
                <a:cubicBezTo>
                  <a:pt x="2954" y="176"/>
                  <a:pt x="2954" y="175"/>
                  <a:pt x="2954" y="174"/>
                </a:cubicBezTo>
                <a:cubicBezTo>
                  <a:pt x="2954" y="172"/>
                  <a:pt x="2954" y="169"/>
                  <a:pt x="2954" y="167"/>
                </a:cubicBezTo>
                <a:cubicBezTo>
                  <a:pt x="2954" y="165"/>
                  <a:pt x="2953" y="164"/>
                  <a:pt x="2953" y="163"/>
                </a:cubicBezTo>
                <a:close/>
                <a:moveTo>
                  <a:pt x="2900" y="142"/>
                </a:moveTo>
                <a:cubicBezTo>
                  <a:pt x="2899" y="143"/>
                  <a:pt x="2899" y="143"/>
                  <a:pt x="2898" y="143"/>
                </a:cubicBezTo>
                <a:cubicBezTo>
                  <a:pt x="2898" y="143"/>
                  <a:pt x="2897" y="143"/>
                  <a:pt x="2897" y="143"/>
                </a:cubicBezTo>
                <a:cubicBezTo>
                  <a:pt x="2896" y="142"/>
                  <a:pt x="2896" y="142"/>
                  <a:pt x="2896" y="141"/>
                </a:cubicBezTo>
                <a:cubicBezTo>
                  <a:pt x="2897" y="139"/>
                  <a:pt x="2897" y="137"/>
                  <a:pt x="2898" y="135"/>
                </a:cubicBezTo>
                <a:cubicBezTo>
                  <a:pt x="2898" y="135"/>
                  <a:pt x="2898" y="135"/>
                  <a:pt x="2897" y="135"/>
                </a:cubicBezTo>
                <a:cubicBezTo>
                  <a:pt x="2896" y="136"/>
                  <a:pt x="2895" y="136"/>
                  <a:pt x="2894" y="138"/>
                </a:cubicBezTo>
                <a:cubicBezTo>
                  <a:pt x="2894" y="139"/>
                  <a:pt x="2895" y="144"/>
                  <a:pt x="2897" y="145"/>
                </a:cubicBezTo>
                <a:cubicBezTo>
                  <a:pt x="2898" y="145"/>
                  <a:pt x="2900" y="144"/>
                  <a:pt x="2900" y="142"/>
                </a:cubicBezTo>
                <a:close/>
                <a:moveTo>
                  <a:pt x="2900" y="161"/>
                </a:moveTo>
                <a:cubicBezTo>
                  <a:pt x="2900" y="161"/>
                  <a:pt x="2898" y="162"/>
                  <a:pt x="2897" y="163"/>
                </a:cubicBezTo>
                <a:cubicBezTo>
                  <a:pt x="2897" y="164"/>
                  <a:pt x="2896" y="165"/>
                  <a:pt x="2896" y="165"/>
                </a:cubicBezTo>
                <a:cubicBezTo>
                  <a:pt x="2896" y="168"/>
                  <a:pt x="2900" y="173"/>
                  <a:pt x="2903" y="172"/>
                </a:cubicBezTo>
                <a:cubicBezTo>
                  <a:pt x="2905" y="172"/>
                  <a:pt x="2906" y="171"/>
                  <a:pt x="2905" y="169"/>
                </a:cubicBezTo>
                <a:cubicBezTo>
                  <a:pt x="2903" y="166"/>
                  <a:pt x="2902" y="163"/>
                  <a:pt x="2900" y="161"/>
                </a:cubicBezTo>
                <a:close/>
                <a:moveTo>
                  <a:pt x="2953" y="163"/>
                </a:moveTo>
                <a:cubicBezTo>
                  <a:pt x="2951" y="167"/>
                  <a:pt x="2948" y="172"/>
                  <a:pt x="2946" y="176"/>
                </a:cubicBezTo>
                <a:cubicBezTo>
                  <a:pt x="2949" y="176"/>
                  <a:pt x="2951" y="177"/>
                  <a:pt x="2954" y="176"/>
                </a:cubicBezTo>
                <a:cubicBezTo>
                  <a:pt x="2954" y="176"/>
                  <a:pt x="2955" y="175"/>
                  <a:pt x="2955" y="175"/>
                </a:cubicBezTo>
                <a:cubicBezTo>
                  <a:pt x="2955" y="172"/>
                  <a:pt x="2955" y="169"/>
                  <a:pt x="2954" y="167"/>
                </a:cubicBezTo>
                <a:cubicBezTo>
                  <a:pt x="2954" y="165"/>
                  <a:pt x="2954" y="164"/>
                  <a:pt x="2953" y="163"/>
                </a:cubicBezTo>
                <a:close/>
                <a:moveTo>
                  <a:pt x="2900" y="143"/>
                </a:moveTo>
                <a:cubicBezTo>
                  <a:pt x="2900" y="143"/>
                  <a:pt x="2899" y="143"/>
                  <a:pt x="2899" y="143"/>
                </a:cubicBezTo>
                <a:cubicBezTo>
                  <a:pt x="2898" y="143"/>
                  <a:pt x="2897" y="143"/>
                  <a:pt x="2897" y="143"/>
                </a:cubicBezTo>
                <a:cubicBezTo>
                  <a:pt x="2897" y="143"/>
                  <a:pt x="2896" y="142"/>
                  <a:pt x="2896" y="141"/>
                </a:cubicBezTo>
                <a:cubicBezTo>
                  <a:pt x="2897" y="139"/>
                  <a:pt x="2897" y="137"/>
                  <a:pt x="2898" y="135"/>
                </a:cubicBezTo>
                <a:cubicBezTo>
                  <a:pt x="2898" y="135"/>
                  <a:pt x="2898" y="135"/>
                  <a:pt x="2897" y="135"/>
                </a:cubicBezTo>
                <a:cubicBezTo>
                  <a:pt x="2897" y="136"/>
                  <a:pt x="2895" y="136"/>
                  <a:pt x="2895" y="138"/>
                </a:cubicBezTo>
                <a:cubicBezTo>
                  <a:pt x="2894" y="139"/>
                  <a:pt x="2895" y="144"/>
                  <a:pt x="2897" y="145"/>
                </a:cubicBezTo>
                <a:cubicBezTo>
                  <a:pt x="2899" y="146"/>
                  <a:pt x="2900" y="145"/>
                  <a:pt x="2900" y="143"/>
                </a:cubicBezTo>
                <a:close/>
                <a:moveTo>
                  <a:pt x="2952" y="134"/>
                </a:moveTo>
                <a:cubicBezTo>
                  <a:pt x="2956" y="131"/>
                  <a:pt x="2956" y="131"/>
                  <a:pt x="2960" y="129"/>
                </a:cubicBezTo>
                <a:cubicBezTo>
                  <a:pt x="2960" y="131"/>
                  <a:pt x="2961" y="133"/>
                  <a:pt x="2962" y="133"/>
                </a:cubicBezTo>
                <a:cubicBezTo>
                  <a:pt x="2960" y="134"/>
                  <a:pt x="2958" y="135"/>
                  <a:pt x="2956" y="137"/>
                </a:cubicBezTo>
                <a:cubicBezTo>
                  <a:pt x="2955" y="136"/>
                  <a:pt x="2955" y="135"/>
                  <a:pt x="2954" y="134"/>
                </a:cubicBezTo>
                <a:cubicBezTo>
                  <a:pt x="2954" y="134"/>
                  <a:pt x="2953" y="134"/>
                  <a:pt x="2952" y="134"/>
                </a:cubicBezTo>
                <a:close/>
                <a:moveTo>
                  <a:pt x="2958" y="134"/>
                </a:moveTo>
                <a:cubicBezTo>
                  <a:pt x="2958" y="133"/>
                  <a:pt x="2957" y="133"/>
                  <a:pt x="2956" y="133"/>
                </a:cubicBezTo>
                <a:cubicBezTo>
                  <a:pt x="2956" y="133"/>
                  <a:pt x="2955" y="134"/>
                  <a:pt x="2955" y="134"/>
                </a:cubicBezTo>
                <a:cubicBezTo>
                  <a:pt x="2955" y="135"/>
                  <a:pt x="2956" y="135"/>
                  <a:pt x="2956" y="135"/>
                </a:cubicBezTo>
                <a:cubicBezTo>
                  <a:pt x="2957" y="135"/>
                  <a:pt x="2957" y="135"/>
                  <a:pt x="2958" y="134"/>
                </a:cubicBezTo>
                <a:close/>
                <a:moveTo>
                  <a:pt x="2939" y="124"/>
                </a:moveTo>
                <a:cubicBezTo>
                  <a:pt x="2933" y="123"/>
                  <a:pt x="2930" y="126"/>
                  <a:pt x="2929" y="134"/>
                </a:cubicBezTo>
                <a:cubicBezTo>
                  <a:pt x="2930" y="132"/>
                  <a:pt x="2931" y="129"/>
                  <a:pt x="2932" y="127"/>
                </a:cubicBezTo>
                <a:cubicBezTo>
                  <a:pt x="2933" y="127"/>
                  <a:pt x="2933" y="127"/>
                  <a:pt x="2933" y="127"/>
                </a:cubicBezTo>
                <a:cubicBezTo>
                  <a:pt x="2933" y="128"/>
                  <a:pt x="2933" y="129"/>
                  <a:pt x="2933" y="130"/>
                </a:cubicBezTo>
                <a:cubicBezTo>
                  <a:pt x="2934" y="126"/>
                  <a:pt x="2936" y="124"/>
                  <a:pt x="2939" y="124"/>
                </a:cubicBezTo>
                <a:close/>
                <a:moveTo>
                  <a:pt x="2983" y="126"/>
                </a:moveTo>
                <a:cubicBezTo>
                  <a:pt x="2981" y="127"/>
                  <a:pt x="2979" y="128"/>
                  <a:pt x="2978" y="130"/>
                </a:cubicBezTo>
                <a:cubicBezTo>
                  <a:pt x="2980" y="130"/>
                  <a:pt x="2982" y="128"/>
                  <a:pt x="2983" y="126"/>
                </a:cubicBezTo>
                <a:close/>
                <a:moveTo>
                  <a:pt x="2950" y="128"/>
                </a:moveTo>
                <a:cubicBezTo>
                  <a:pt x="2951" y="126"/>
                  <a:pt x="2952" y="125"/>
                  <a:pt x="2953" y="124"/>
                </a:cubicBezTo>
                <a:cubicBezTo>
                  <a:pt x="2950" y="125"/>
                  <a:pt x="2949" y="126"/>
                  <a:pt x="2950" y="128"/>
                </a:cubicBezTo>
                <a:close/>
                <a:moveTo>
                  <a:pt x="2960" y="149"/>
                </a:moveTo>
                <a:cubicBezTo>
                  <a:pt x="2958" y="150"/>
                  <a:pt x="2957" y="150"/>
                  <a:pt x="2957" y="151"/>
                </a:cubicBezTo>
                <a:cubicBezTo>
                  <a:pt x="2958" y="151"/>
                  <a:pt x="2959" y="150"/>
                  <a:pt x="2960" y="149"/>
                </a:cubicBezTo>
                <a:close/>
                <a:moveTo>
                  <a:pt x="2959" y="134"/>
                </a:moveTo>
                <a:cubicBezTo>
                  <a:pt x="2958" y="133"/>
                  <a:pt x="2957" y="133"/>
                  <a:pt x="2956" y="133"/>
                </a:cubicBezTo>
                <a:cubicBezTo>
                  <a:pt x="2956" y="133"/>
                  <a:pt x="2955" y="134"/>
                  <a:pt x="2955" y="134"/>
                </a:cubicBezTo>
                <a:cubicBezTo>
                  <a:pt x="2955" y="134"/>
                  <a:pt x="2956" y="135"/>
                  <a:pt x="2956" y="135"/>
                </a:cubicBezTo>
                <a:cubicBezTo>
                  <a:pt x="2957" y="135"/>
                  <a:pt x="2957" y="134"/>
                  <a:pt x="2959" y="134"/>
                </a:cubicBezTo>
                <a:close/>
                <a:moveTo>
                  <a:pt x="3483" y="255"/>
                </a:moveTo>
                <a:cubicBezTo>
                  <a:pt x="3483" y="256"/>
                  <a:pt x="3484" y="257"/>
                  <a:pt x="3484" y="259"/>
                </a:cubicBezTo>
                <a:cubicBezTo>
                  <a:pt x="3485" y="260"/>
                  <a:pt x="3485" y="262"/>
                  <a:pt x="3485" y="264"/>
                </a:cubicBezTo>
                <a:cubicBezTo>
                  <a:pt x="3485" y="266"/>
                  <a:pt x="3486" y="267"/>
                  <a:pt x="3486" y="269"/>
                </a:cubicBezTo>
                <a:cubicBezTo>
                  <a:pt x="3487" y="272"/>
                  <a:pt x="3485" y="274"/>
                  <a:pt x="3482" y="274"/>
                </a:cubicBezTo>
                <a:cubicBezTo>
                  <a:pt x="3480" y="274"/>
                  <a:pt x="3477" y="273"/>
                  <a:pt x="3474" y="273"/>
                </a:cubicBezTo>
                <a:cubicBezTo>
                  <a:pt x="3474" y="273"/>
                  <a:pt x="3473" y="273"/>
                  <a:pt x="3473" y="274"/>
                </a:cubicBezTo>
                <a:cubicBezTo>
                  <a:pt x="3471" y="275"/>
                  <a:pt x="3469" y="276"/>
                  <a:pt x="3468" y="278"/>
                </a:cubicBezTo>
                <a:cubicBezTo>
                  <a:pt x="3466" y="280"/>
                  <a:pt x="3463" y="281"/>
                  <a:pt x="3461" y="279"/>
                </a:cubicBezTo>
                <a:cubicBezTo>
                  <a:pt x="3459" y="276"/>
                  <a:pt x="3458" y="274"/>
                  <a:pt x="3456" y="271"/>
                </a:cubicBezTo>
                <a:cubicBezTo>
                  <a:pt x="3455" y="270"/>
                  <a:pt x="3456" y="268"/>
                  <a:pt x="3458" y="266"/>
                </a:cubicBezTo>
                <a:cubicBezTo>
                  <a:pt x="3455" y="266"/>
                  <a:pt x="3454" y="266"/>
                  <a:pt x="3452" y="266"/>
                </a:cubicBezTo>
                <a:cubicBezTo>
                  <a:pt x="3451" y="268"/>
                  <a:pt x="3450" y="270"/>
                  <a:pt x="3449" y="272"/>
                </a:cubicBezTo>
                <a:cubicBezTo>
                  <a:pt x="3449" y="273"/>
                  <a:pt x="3449" y="274"/>
                  <a:pt x="3449" y="275"/>
                </a:cubicBezTo>
                <a:cubicBezTo>
                  <a:pt x="3449" y="278"/>
                  <a:pt x="3448" y="279"/>
                  <a:pt x="3445" y="279"/>
                </a:cubicBezTo>
                <a:cubicBezTo>
                  <a:pt x="3442" y="278"/>
                  <a:pt x="3439" y="278"/>
                  <a:pt x="3436" y="276"/>
                </a:cubicBezTo>
                <a:cubicBezTo>
                  <a:pt x="3434" y="276"/>
                  <a:pt x="3433" y="274"/>
                  <a:pt x="3434" y="272"/>
                </a:cubicBezTo>
                <a:cubicBezTo>
                  <a:pt x="3434" y="272"/>
                  <a:pt x="3434" y="271"/>
                  <a:pt x="3434" y="271"/>
                </a:cubicBezTo>
                <a:cubicBezTo>
                  <a:pt x="3432" y="270"/>
                  <a:pt x="3430" y="269"/>
                  <a:pt x="3428" y="267"/>
                </a:cubicBezTo>
                <a:cubicBezTo>
                  <a:pt x="3427" y="266"/>
                  <a:pt x="3425" y="264"/>
                  <a:pt x="3425" y="263"/>
                </a:cubicBezTo>
                <a:cubicBezTo>
                  <a:pt x="3424" y="261"/>
                  <a:pt x="3424" y="259"/>
                  <a:pt x="3426" y="258"/>
                </a:cubicBezTo>
                <a:cubicBezTo>
                  <a:pt x="3429" y="255"/>
                  <a:pt x="3430" y="253"/>
                  <a:pt x="3429" y="249"/>
                </a:cubicBezTo>
                <a:cubicBezTo>
                  <a:pt x="3429" y="247"/>
                  <a:pt x="3429" y="244"/>
                  <a:pt x="3429" y="243"/>
                </a:cubicBezTo>
                <a:cubicBezTo>
                  <a:pt x="3428" y="242"/>
                  <a:pt x="3426" y="241"/>
                  <a:pt x="3425" y="240"/>
                </a:cubicBezTo>
                <a:cubicBezTo>
                  <a:pt x="3424" y="239"/>
                  <a:pt x="3423" y="237"/>
                  <a:pt x="3423" y="235"/>
                </a:cubicBezTo>
                <a:cubicBezTo>
                  <a:pt x="3423" y="232"/>
                  <a:pt x="3426" y="229"/>
                  <a:pt x="3429" y="228"/>
                </a:cubicBezTo>
                <a:cubicBezTo>
                  <a:pt x="3429" y="229"/>
                  <a:pt x="3429" y="230"/>
                  <a:pt x="3430" y="231"/>
                </a:cubicBezTo>
                <a:cubicBezTo>
                  <a:pt x="3430" y="232"/>
                  <a:pt x="3430" y="233"/>
                  <a:pt x="3430" y="234"/>
                </a:cubicBezTo>
                <a:cubicBezTo>
                  <a:pt x="3429" y="234"/>
                  <a:pt x="3429" y="234"/>
                  <a:pt x="3429" y="234"/>
                </a:cubicBezTo>
                <a:cubicBezTo>
                  <a:pt x="3428" y="235"/>
                  <a:pt x="3428" y="236"/>
                  <a:pt x="3427" y="238"/>
                </a:cubicBezTo>
                <a:cubicBezTo>
                  <a:pt x="3428" y="238"/>
                  <a:pt x="3429" y="238"/>
                  <a:pt x="3429" y="237"/>
                </a:cubicBezTo>
                <a:cubicBezTo>
                  <a:pt x="3431" y="236"/>
                  <a:pt x="3431" y="235"/>
                  <a:pt x="3432" y="234"/>
                </a:cubicBezTo>
                <a:cubicBezTo>
                  <a:pt x="3436" y="227"/>
                  <a:pt x="3442" y="223"/>
                  <a:pt x="3450" y="222"/>
                </a:cubicBezTo>
                <a:cubicBezTo>
                  <a:pt x="3453" y="221"/>
                  <a:pt x="3456" y="220"/>
                  <a:pt x="3459" y="217"/>
                </a:cubicBezTo>
                <a:cubicBezTo>
                  <a:pt x="3459" y="217"/>
                  <a:pt x="3460" y="217"/>
                  <a:pt x="3460" y="217"/>
                </a:cubicBezTo>
                <a:cubicBezTo>
                  <a:pt x="3463" y="216"/>
                  <a:pt x="3464" y="214"/>
                  <a:pt x="3466" y="212"/>
                </a:cubicBezTo>
                <a:cubicBezTo>
                  <a:pt x="3474" y="204"/>
                  <a:pt x="3485" y="204"/>
                  <a:pt x="3493" y="211"/>
                </a:cubicBezTo>
                <a:cubicBezTo>
                  <a:pt x="3496" y="213"/>
                  <a:pt x="3498" y="215"/>
                  <a:pt x="3501" y="217"/>
                </a:cubicBezTo>
                <a:cubicBezTo>
                  <a:pt x="3502" y="218"/>
                  <a:pt x="3504" y="219"/>
                  <a:pt x="3505" y="221"/>
                </a:cubicBezTo>
                <a:cubicBezTo>
                  <a:pt x="3505" y="223"/>
                  <a:pt x="3506" y="223"/>
                  <a:pt x="3507" y="222"/>
                </a:cubicBezTo>
                <a:cubicBezTo>
                  <a:pt x="3508" y="221"/>
                  <a:pt x="3509" y="221"/>
                  <a:pt x="3510" y="220"/>
                </a:cubicBezTo>
                <a:cubicBezTo>
                  <a:pt x="3512" y="217"/>
                  <a:pt x="3515" y="217"/>
                  <a:pt x="3516" y="220"/>
                </a:cubicBezTo>
                <a:cubicBezTo>
                  <a:pt x="3517" y="223"/>
                  <a:pt x="3518" y="226"/>
                  <a:pt x="3518" y="229"/>
                </a:cubicBezTo>
                <a:cubicBezTo>
                  <a:pt x="3519" y="234"/>
                  <a:pt x="3519" y="238"/>
                  <a:pt x="3517" y="242"/>
                </a:cubicBezTo>
                <a:cubicBezTo>
                  <a:pt x="3515" y="249"/>
                  <a:pt x="3510" y="252"/>
                  <a:pt x="3504" y="252"/>
                </a:cubicBezTo>
                <a:cubicBezTo>
                  <a:pt x="3503" y="252"/>
                  <a:pt x="3502" y="252"/>
                  <a:pt x="3502" y="252"/>
                </a:cubicBezTo>
                <a:cubicBezTo>
                  <a:pt x="3499" y="252"/>
                  <a:pt x="3498" y="252"/>
                  <a:pt x="3497" y="255"/>
                </a:cubicBezTo>
                <a:cubicBezTo>
                  <a:pt x="3496" y="259"/>
                  <a:pt x="3490" y="260"/>
                  <a:pt x="3487" y="257"/>
                </a:cubicBezTo>
                <a:cubicBezTo>
                  <a:pt x="3485" y="256"/>
                  <a:pt x="3485" y="255"/>
                  <a:pt x="3484" y="254"/>
                </a:cubicBezTo>
                <a:cubicBezTo>
                  <a:pt x="3483" y="255"/>
                  <a:pt x="3483" y="255"/>
                  <a:pt x="3483" y="255"/>
                </a:cubicBezTo>
                <a:close/>
                <a:moveTo>
                  <a:pt x="3477" y="250"/>
                </a:moveTo>
                <a:cubicBezTo>
                  <a:pt x="3481" y="252"/>
                  <a:pt x="3484" y="253"/>
                  <a:pt x="3487" y="256"/>
                </a:cubicBezTo>
                <a:cubicBezTo>
                  <a:pt x="3489" y="257"/>
                  <a:pt x="3491" y="258"/>
                  <a:pt x="3493" y="257"/>
                </a:cubicBezTo>
                <a:cubicBezTo>
                  <a:pt x="3495" y="257"/>
                  <a:pt x="3497" y="255"/>
                  <a:pt x="3497" y="251"/>
                </a:cubicBezTo>
                <a:cubicBezTo>
                  <a:pt x="3496" y="252"/>
                  <a:pt x="3496" y="252"/>
                  <a:pt x="3496" y="252"/>
                </a:cubicBezTo>
                <a:cubicBezTo>
                  <a:pt x="3495" y="254"/>
                  <a:pt x="3494" y="255"/>
                  <a:pt x="3493" y="256"/>
                </a:cubicBezTo>
                <a:cubicBezTo>
                  <a:pt x="3492" y="257"/>
                  <a:pt x="3491" y="257"/>
                  <a:pt x="3490" y="256"/>
                </a:cubicBezTo>
                <a:cubicBezTo>
                  <a:pt x="3489" y="256"/>
                  <a:pt x="3489" y="255"/>
                  <a:pt x="3489" y="254"/>
                </a:cubicBezTo>
                <a:cubicBezTo>
                  <a:pt x="3489" y="252"/>
                  <a:pt x="3489" y="250"/>
                  <a:pt x="3490" y="248"/>
                </a:cubicBezTo>
                <a:cubicBezTo>
                  <a:pt x="3493" y="249"/>
                  <a:pt x="3496" y="250"/>
                  <a:pt x="3500" y="250"/>
                </a:cubicBezTo>
                <a:cubicBezTo>
                  <a:pt x="3507" y="251"/>
                  <a:pt x="3513" y="250"/>
                  <a:pt x="3516" y="241"/>
                </a:cubicBezTo>
                <a:cubicBezTo>
                  <a:pt x="3518" y="236"/>
                  <a:pt x="3517" y="232"/>
                  <a:pt x="3516" y="226"/>
                </a:cubicBezTo>
                <a:cubicBezTo>
                  <a:pt x="3516" y="224"/>
                  <a:pt x="3515" y="223"/>
                  <a:pt x="3515" y="221"/>
                </a:cubicBezTo>
                <a:cubicBezTo>
                  <a:pt x="3514" y="219"/>
                  <a:pt x="3513" y="219"/>
                  <a:pt x="3511" y="221"/>
                </a:cubicBezTo>
                <a:cubicBezTo>
                  <a:pt x="3510" y="222"/>
                  <a:pt x="3508" y="224"/>
                  <a:pt x="3506" y="224"/>
                </a:cubicBezTo>
                <a:cubicBezTo>
                  <a:pt x="3505" y="225"/>
                  <a:pt x="3505" y="226"/>
                  <a:pt x="3505" y="227"/>
                </a:cubicBezTo>
                <a:cubicBezTo>
                  <a:pt x="3506" y="230"/>
                  <a:pt x="3505" y="233"/>
                  <a:pt x="3504" y="236"/>
                </a:cubicBezTo>
                <a:cubicBezTo>
                  <a:pt x="3504" y="234"/>
                  <a:pt x="3504" y="232"/>
                  <a:pt x="3504" y="231"/>
                </a:cubicBezTo>
                <a:cubicBezTo>
                  <a:pt x="3504" y="230"/>
                  <a:pt x="3504" y="230"/>
                  <a:pt x="3504" y="229"/>
                </a:cubicBezTo>
                <a:cubicBezTo>
                  <a:pt x="3503" y="230"/>
                  <a:pt x="3502" y="230"/>
                  <a:pt x="3502" y="230"/>
                </a:cubicBezTo>
                <a:cubicBezTo>
                  <a:pt x="3502" y="231"/>
                  <a:pt x="3501" y="233"/>
                  <a:pt x="3500" y="234"/>
                </a:cubicBezTo>
                <a:cubicBezTo>
                  <a:pt x="3500" y="234"/>
                  <a:pt x="3500" y="234"/>
                  <a:pt x="3500" y="234"/>
                </a:cubicBezTo>
                <a:cubicBezTo>
                  <a:pt x="3500" y="232"/>
                  <a:pt x="3500" y="231"/>
                  <a:pt x="3501" y="228"/>
                </a:cubicBezTo>
                <a:cubicBezTo>
                  <a:pt x="3500" y="229"/>
                  <a:pt x="3499" y="230"/>
                  <a:pt x="3498" y="230"/>
                </a:cubicBezTo>
                <a:cubicBezTo>
                  <a:pt x="3498" y="231"/>
                  <a:pt x="3498" y="232"/>
                  <a:pt x="3497" y="232"/>
                </a:cubicBezTo>
                <a:cubicBezTo>
                  <a:pt x="3498" y="229"/>
                  <a:pt x="3498" y="229"/>
                  <a:pt x="3504" y="228"/>
                </a:cubicBezTo>
                <a:cubicBezTo>
                  <a:pt x="3504" y="227"/>
                  <a:pt x="3503" y="226"/>
                  <a:pt x="3503" y="226"/>
                </a:cubicBezTo>
                <a:cubicBezTo>
                  <a:pt x="3500" y="227"/>
                  <a:pt x="3499" y="226"/>
                  <a:pt x="3499" y="223"/>
                </a:cubicBezTo>
                <a:cubicBezTo>
                  <a:pt x="3500" y="223"/>
                  <a:pt x="3502" y="222"/>
                  <a:pt x="3504" y="222"/>
                </a:cubicBezTo>
                <a:cubicBezTo>
                  <a:pt x="3502" y="220"/>
                  <a:pt x="3500" y="217"/>
                  <a:pt x="3497" y="217"/>
                </a:cubicBezTo>
                <a:cubicBezTo>
                  <a:pt x="3497" y="217"/>
                  <a:pt x="3496" y="216"/>
                  <a:pt x="3496" y="216"/>
                </a:cubicBezTo>
                <a:cubicBezTo>
                  <a:pt x="3494" y="214"/>
                  <a:pt x="3492" y="211"/>
                  <a:pt x="3489" y="209"/>
                </a:cubicBezTo>
                <a:cubicBezTo>
                  <a:pt x="3487" y="208"/>
                  <a:pt x="3484" y="207"/>
                  <a:pt x="3482" y="207"/>
                </a:cubicBezTo>
                <a:cubicBezTo>
                  <a:pt x="3478" y="208"/>
                  <a:pt x="3475" y="209"/>
                  <a:pt x="3472" y="210"/>
                </a:cubicBezTo>
                <a:cubicBezTo>
                  <a:pt x="3469" y="211"/>
                  <a:pt x="3467" y="213"/>
                  <a:pt x="3465" y="216"/>
                </a:cubicBezTo>
                <a:cubicBezTo>
                  <a:pt x="3467" y="216"/>
                  <a:pt x="3468" y="216"/>
                  <a:pt x="3469" y="216"/>
                </a:cubicBezTo>
                <a:cubicBezTo>
                  <a:pt x="3469" y="216"/>
                  <a:pt x="3468" y="217"/>
                  <a:pt x="3467" y="217"/>
                </a:cubicBezTo>
                <a:cubicBezTo>
                  <a:pt x="3465" y="217"/>
                  <a:pt x="3462" y="217"/>
                  <a:pt x="3460" y="219"/>
                </a:cubicBezTo>
                <a:cubicBezTo>
                  <a:pt x="3456" y="223"/>
                  <a:pt x="3453" y="226"/>
                  <a:pt x="3449" y="231"/>
                </a:cubicBezTo>
                <a:cubicBezTo>
                  <a:pt x="3447" y="233"/>
                  <a:pt x="3447" y="235"/>
                  <a:pt x="3445" y="238"/>
                </a:cubicBezTo>
                <a:cubicBezTo>
                  <a:pt x="3445" y="238"/>
                  <a:pt x="3445" y="239"/>
                  <a:pt x="3446" y="239"/>
                </a:cubicBezTo>
                <a:cubicBezTo>
                  <a:pt x="3447" y="241"/>
                  <a:pt x="3448" y="243"/>
                  <a:pt x="3450" y="245"/>
                </a:cubicBezTo>
                <a:cubicBezTo>
                  <a:pt x="3451" y="243"/>
                  <a:pt x="3452" y="242"/>
                  <a:pt x="3453" y="241"/>
                </a:cubicBezTo>
                <a:cubicBezTo>
                  <a:pt x="3453" y="242"/>
                  <a:pt x="3453" y="243"/>
                  <a:pt x="3452" y="245"/>
                </a:cubicBezTo>
                <a:cubicBezTo>
                  <a:pt x="3451" y="246"/>
                  <a:pt x="3450" y="247"/>
                  <a:pt x="3450" y="249"/>
                </a:cubicBezTo>
                <a:cubicBezTo>
                  <a:pt x="3449" y="249"/>
                  <a:pt x="3450" y="251"/>
                  <a:pt x="3450" y="251"/>
                </a:cubicBezTo>
                <a:cubicBezTo>
                  <a:pt x="3453" y="255"/>
                  <a:pt x="3456" y="255"/>
                  <a:pt x="3460" y="253"/>
                </a:cubicBezTo>
                <a:cubicBezTo>
                  <a:pt x="3462" y="251"/>
                  <a:pt x="3465" y="250"/>
                  <a:pt x="3467" y="249"/>
                </a:cubicBezTo>
                <a:cubicBezTo>
                  <a:pt x="3469" y="249"/>
                  <a:pt x="3470" y="248"/>
                  <a:pt x="3470" y="247"/>
                </a:cubicBezTo>
                <a:cubicBezTo>
                  <a:pt x="3470" y="243"/>
                  <a:pt x="3470" y="240"/>
                  <a:pt x="3470" y="237"/>
                </a:cubicBezTo>
                <a:cubicBezTo>
                  <a:pt x="3470" y="234"/>
                  <a:pt x="3470" y="231"/>
                  <a:pt x="3470" y="228"/>
                </a:cubicBezTo>
                <a:cubicBezTo>
                  <a:pt x="3471" y="230"/>
                  <a:pt x="3471" y="233"/>
                  <a:pt x="3472" y="236"/>
                </a:cubicBezTo>
                <a:cubicBezTo>
                  <a:pt x="3473" y="240"/>
                  <a:pt x="3473" y="245"/>
                  <a:pt x="3471" y="249"/>
                </a:cubicBezTo>
                <a:cubicBezTo>
                  <a:pt x="3471" y="250"/>
                  <a:pt x="3470" y="251"/>
                  <a:pt x="3470" y="251"/>
                </a:cubicBezTo>
                <a:cubicBezTo>
                  <a:pt x="3466" y="251"/>
                  <a:pt x="3463" y="253"/>
                  <a:pt x="3460" y="255"/>
                </a:cubicBezTo>
                <a:cubicBezTo>
                  <a:pt x="3455" y="258"/>
                  <a:pt x="3451" y="256"/>
                  <a:pt x="3448" y="252"/>
                </a:cubicBezTo>
                <a:cubicBezTo>
                  <a:pt x="3447" y="251"/>
                  <a:pt x="3447" y="250"/>
                  <a:pt x="3448" y="250"/>
                </a:cubicBezTo>
                <a:cubicBezTo>
                  <a:pt x="3449" y="247"/>
                  <a:pt x="3448" y="245"/>
                  <a:pt x="3446" y="243"/>
                </a:cubicBezTo>
                <a:cubicBezTo>
                  <a:pt x="3445" y="241"/>
                  <a:pt x="3443" y="239"/>
                  <a:pt x="3444" y="236"/>
                </a:cubicBezTo>
                <a:cubicBezTo>
                  <a:pt x="3445" y="234"/>
                  <a:pt x="3446" y="233"/>
                  <a:pt x="3447" y="231"/>
                </a:cubicBezTo>
                <a:cubicBezTo>
                  <a:pt x="3449" y="228"/>
                  <a:pt x="3451" y="226"/>
                  <a:pt x="3453" y="223"/>
                </a:cubicBezTo>
                <a:cubicBezTo>
                  <a:pt x="3453" y="223"/>
                  <a:pt x="3452" y="223"/>
                  <a:pt x="3452" y="223"/>
                </a:cubicBezTo>
                <a:cubicBezTo>
                  <a:pt x="3447" y="224"/>
                  <a:pt x="3442" y="226"/>
                  <a:pt x="3438" y="229"/>
                </a:cubicBezTo>
                <a:cubicBezTo>
                  <a:pt x="3434" y="234"/>
                  <a:pt x="3431" y="239"/>
                  <a:pt x="3431" y="245"/>
                </a:cubicBezTo>
                <a:cubicBezTo>
                  <a:pt x="3430" y="252"/>
                  <a:pt x="3433" y="258"/>
                  <a:pt x="3436" y="264"/>
                </a:cubicBezTo>
                <a:cubicBezTo>
                  <a:pt x="3436" y="265"/>
                  <a:pt x="3437" y="266"/>
                  <a:pt x="3437" y="268"/>
                </a:cubicBezTo>
                <a:cubicBezTo>
                  <a:pt x="3437" y="269"/>
                  <a:pt x="3436" y="271"/>
                  <a:pt x="3436" y="272"/>
                </a:cubicBezTo>
                <a:cubicBezTo>
                  <a:pt x="3435" y="274"/>
                  <a:pt x="3436" y="275"/>
                  <a:pt x="3437" y="275"/>
                </a:cubicBezTo>
                <a:cubicBezTo>
                  <a:pt x="3440" y="276"/>
                  <a:pt x="3443" y="276"/>
                  <a:pt x="3445" y="277"/>
                </a:cubicBezTo>
                <a:cubicBezTo>
                  <a:pt x="3446" y="277"/>
                  <a:pt x="3447" y="276"/>
                  <a:pt x="3447" y="276"/>
                </a:cubicBezTo>
                <a:cubicBezTo>
                  <a:pt x="3447" y="274"/>
                  <a:pt x="3447" y="273"/>
                  <a:pt x="3448" y="272"/>
                </a:cubicBezTo>
                <a:cubicBezTo>
                  <a:pt x="3450" y="270"/>
                  <a:pt x="3450" y="267"/>
                  <a:pt x="3450" y="264"/>
                </a:cubicBezTo>
                <a:cubicBezTo>
                  <a:pt x="3450" y="264"/>
                  <a:pt x="3450" y="263"/>
                  <a:pt x="3450" y="263"/>
                </a:cubicBezTo>
                <a:cubicBezTo>
                  <a:pt x="3450" y="262"/>
                  <a:pt x="3450" y="262"/>
                  <a:pt x="3450" y="262"/>
                </a:cubicBezTo>
                <a:cubicBezTo>
                  <a:pt x="3451" y="265"/>
                  <a:pt x="3452" y="265"/>
                  <a:pt x="3454" y="265"/>
                </a:cubicBezTo>
                <a:cubicBezTo>
                  <a:pt x="3455" y="265"/>
                  <a:pt x="3456" y="265"/>
                  <a:pt x="3457" y="265"/>
                </a:cubicBezTo>
                <a:cubicBezTo>
                  <a:pt x="3459" y="265"/>
                  <a:pt x="3462" y="266"/>
                  <a:pt x="3463" y="261"/>
                </a:cubicBezTo>
                <a:cubicBezTo>
                  <a:pt x="3463" y="264"/>
                  <a:pt x="3463" y="265"/>
                  <a:pt x="3463" y="266"/>
                </a:cubicBezTo>
                <a:cubicBezTo>
                  <a:pt x="3462" y="267"/>
                  <a:pt x="3460" y="268"/>
                  <a:pt x="3459" y="268"/>
                </a:cubicBezTo>
                <a:cubicBezTo>
                  <a:pt x="3458" y="269"/>
                  <a:pt x="3457" y="270"/>
                  <a:pt x="3458" y="271"/>
                </a:cubicBezTo>
                <a:cubicBezTo>
                  <a:pt x="3459" y="274"/>
                  <a:pt x="3460" y="276"/>
                  <a:pt x="3462" y="278"/>
                </a:cubicBezTo>
                <a:cubicBezTo>
                  <a:pt x="3464" y="279"/>
                  <a:pt x="3465" y="278"/>
                  <a:pt x="3467" y="277"/>
                </a:cubicBezTo>
                <a:cubicBezTo>
                  <a:pt x="3467" y="276"/>
                  <a:pt x="3468" y="275"/>
                  <a:pt x="3469" y="275"/>
                </a:cubicBezTo>
                <a:cubicBezTo>
                  <a:pt x="3471" y="273"/>
                  <a:pt x="3472" y="272"/>
                  <a:pt x="3474" y="271"/>
                </a:cubicBezTo>
                <a:cubicBezTo>
                  <a:pt x="3478" y="266"/>
                  <a:pt x="3480" y="260"/>
                  <a:pt x="3482" y="255"/>
                </a:cubicBezTo>
                <a:cubicBezTo>
                  <a:pt x="3482" y="254"/>
                  <a:pt x="3481" y="253"/>
                  <a:pt x="3480" y="253"/>
                </a:cubicBezTo>
                <a:cubicBezTo>
                  <a:pt x="3480" y="252"/>
                  <a:pt x="3478" y="251"/>
                  <a:pt x="3477" y="250"/>
                </a:cubicBezTo>
                <a:close/>
                <a:moveTo>
                  <a:pt x="3430" y="257"/>
                </a:moveTo>
                <a:cubicBezTo>
                  <a:pt x="3429" y="257"/>
                  <a:pt x="3428" y="258"/>
                  <a:pt x="3427" y="259"/>
                </a:cubicBezTo>
                <a:cubicBezTo>
                  <a:pt x="3426" y="260"/>
                  <a:pt x="3426" y="260"/>
                  <a:pt x="3426" y="261"/>
                </a:cubicBezTo>
                <a:cubicBezTo>
                  <a:pt x="3426" y="264"/>
                  <a:pt x="3430" y="268"/>
                  <a:pt x="3433" y="268"/>
                </a:cubicBezTo>
                <a:cubicBezTo>
                  <a:pt x="3435" y="268"/>
                  <a:pt x="3436" y="267"/>
                  <a:pt x="3435" y="265"/>
                </a:cubicBezTo>
                <a:cubicBezTo>
                  <a:pt x="3433" y="262"/>
                  <a:pt x="3432" y="259"/>
                  <a:pt x="3430" y="257"/>
                </a:cubicBezTo>
                <a:close/>
                <a:moveTo>
                  <a:pt x="3483" y="259"/>
                </a:moveTo>
                <a:cubicBezTo>
                  <a:pt x="3480" y="263"/>
                  <a:pt x="3478" y="268"/>
                  <a:pt x="3476" y="272"/>
                </a:cubicBezTo>
                <a:cubicBezTo>
                  <a:pt x="3478" y="272"/>
                  <a:pt x="3481" y="272"/>
                  <a:pt x="3484" y="272"/>
                </a:cubicBezTo>
                <a:cubicBezTo>
                  <a:pt x="3484" y="272"/>
                  <a:pt x="3484" y="271"/>
                  <a:pt x="3484" y="270"/>
                </a:cubicBezTo>
                <a:cubicBezTo>
                  <a:pt x="3484" y="268"/>
                  <a:pt x="3484" y="265"/>
                  <a:pt x="3484" y="263"/>
                </a:cubicBezTo>
                <a:cubicBezTo>
                  <a:pt x="3484" y="261"/>
                  <a:pt x="3483" y="260"/>
                  <a:pt x="3483" y="259"/>
                </a:cubicBezTo>
                <a:close/>
                <a:moveTo>
                  <a:pt x="3430" y="238"/>
                </a:moveTo>
                <a:cubicBezTo>
                  <a:pt x="3429" y="239"/>
                  <a:pt x="3429" y="239"/>
                  <a:pt x="3428" y="239"/>
                </a:cubicBezTo>
                <a:cubicBezTo>
                  <a:pt x="3427" y="239"/>
                  <a:pt x="3427" y="239"/>
                  <a:pt x="3427" y="239"/>
                </a:cubicBezTo>
                <a:cubicBezTo>
                  <a:pt x="3426" y="238"/>
                  <a:pt x="3426" y="238"/>
                  <a:pt x="3426" y="237"/>
                </a:cubicBezTo>
                <a:cubicBezTo>
                  <a:pt x="3427" y="235"/>
                  <a:pt x="3427" y="233"/>
                  <a:pt x="3428" y="231"/>
                </a:cubicBezTo>
                <a:cubicBezTo>
                  <a:pt x="3427" y="231"/>
                  <a:pt x="3427" y="231"/>
                  <a:pt x="3427" y="231"/>
                </a:cubicBezTo>
                <a:cubicBezTo>
                  <a:pt x="3426" y="232"/>
                  <a:pt x="3425" y="232"/>
                  <a:pt x="3424" y="234"/>
                </a:cubicBezTo>
                <a:cubicBezTo>
                  <a:pt x="3424" y="235"/>
                  <a:pt x="3425" y="240"/>
                  <a:pt x="3427" y="241"/>
                </a:cubicBezTo>
                <a:cubicBezTo>
                  <a:pt x="3428" y="241"/>
                  <a:pt x="3430" y="240"/>
                  <a:pt x="3430" y="238"/>
                </a:cubicBezTo>
                <a:close/>
                <a:moveTo>
                  <a:pt x="3430" y="257"/>
                </a:moveTo>
                <a:cubicBezTo>
                  <a:pt x="3430" y="257"/>
                  <a:pt x="3428" y="258"/>
                  <a:pt x="3427" y="259"/>
                </a:cubicBezTo>
                <a:cubicBezTo>
                  <a:pt x="3426" y="260"/>
                  <a:pt x="3426" y="261"/>
                  <a:pt x="3426" y="261"/>
                </a:cubicBezTo>
                <a:cubicBezTo>
                  <a:pt x="3426" y="264"/>
                  <a:pt x="3430" y="268"/>
                  <a:pt x="3433" y="268"/>
                </a:cubicBezTo>
                <a:cubicBezTo>
                  <a:pt x="3435" y="268"/>
                  <a:pt x="3436" y="267"/>
                  <a:pt x="3435" y="265"/>
                </a:cubicBezTo>
                <a:cubicBezTo>
                  <a:pt x="3433" y="262"/>
                  <a:pt x="3432" y="259"/>
                  <a:pt x="3430" y="257"/>
                </a:cubicBezTo>
                <a:close/>
                <a:moveTo>
                  <a:pt x="3483" y="259"/>
                </a:moveTo>
                <a:cubicBezTo>
                  <a:pt x="3481" y="263"/>
                  <a:pt x="3478" y="268"/>
                  <a:pt x="3476" y="272"/>
                </a:cubicBezTo>
                <a:cubicBezTo>
                  <a:pt x="3479" y="272"/>
                  <a:pt x="3481" y="273"/>
                  <a:pt x="3484" y="272"/>
                </a:cubicBezTo>
                <a:cubicBezTo>
                  <a:pt x="3484" y="272"/>
                  <a:pt x="3485" y="271"/>
                  <a:pt x="3485" y="271"/>
                </a:cubicBezTo>
                <a:cubicBezTo>
                  <a:pt x="3485" y="268"/>
                  <a:pt x="3485" y="265"/>
                  <a:pt x="3484" y="263"/>
                </a:cubicBezTo>
                <a:cubicBezTo>
                  <a:pt x="3484" y="261"/>
                  <a:pt x="3483" y="260"/>
                  <a:pt x="3483" y="259"/>
                </a:cubicBezTo>
                <a:close/>
                <a:moveTo>
                  <a:pt x="3430" y="238"/>
                </a:moveTo>
                <a:cubicBezTo>
                  <a:pt x="3430" y="239"/>
                  <a:pt x="3429" y="239"/>
                  <a:pt x="3428" y="239"/>
                </a:cubicBezTo>
                <a:cubicBezTo>
                  <a:pt x="3428" y="239"/>
                  <a:pt x="3427" y="239"/>
                  <a:pt x="3427" y="239"/>
                </a:cubicBezTo>
                <a:cubicBezTo>
                  <a:pt x="3426" y="238"/>
                  <a:pt x="3426" y="237"/>
                  <a:pt x="3426" y="237"/>
                </a:cubicBezTo>
                <a:cubicBezTo>
                  <a:pt x="3427" y="235"/>
                  <a:pt x="3427" y="233"/>
                  <a:pt x="3428" y="231"/>
                </a:cubicBezTo>
                <a:cubicBezTo>
                  <a:pt x="3428" y="231"/>
                  <a:pt x="3428" y="231"/>
                  <a:pt x="3427" y="231"/>
                </a:cubicBezTo>
                <a:cubicBezTo>
                  <a:pt x="3426" y="232"/>
                  <a:pt x="3425" y="232"/>
                  <a:pt x="3424" y="233"/>
                </a:cubicBezTo>
                <a:cubicBezTo>
                  <a:pt x="3424" y="235"/>
                  <a:pt x="3425" y="240"/>
                  <a:pt x="3427" y="241"/>
                </a:cubicBezTo>
                <a:cubicBezTo>
                  <a:pt x="3428" y="241"/>
                  <a:pt x="3430" y="240"/>
                  <a:pt x="3430" y="238"/>
                </a:cubicBezTo>
                <a:close/>
                <a:moveTo>
                  <a:pt x="3482" y="230"/>
                </a:moveTo>
                <a:cubicBezTo>
                  <a:pt x="3485" y="227"/>
                  <a:pt x="3485" y="227"/>
                  <a:pt x="3490" y="225"/>
                </a:cubicBezTo>
                <a:cubicBezTo>
                  <a:pt x="3490" y="227"/>
                  <a:pt x="3491" y="228"/>
                  <a:pt x="3492" y="228"/>
                </a:cubicBezTo>
                <a:cubicBezTo>
                  <a:pt x="3490" y="230"/>
                  <a:pt x="3488" y="231"/>
                  <a:pt x="3486" y="232"/>
                </a:cubicBezTo>
                <a:cubicBezTo>
                  <a:pt x="3485" y="231"/>
                  <a:pt x="3485" y="231"/>
                  <a:pt x="3484" y="230"/>
                </a:cubicBezTo>
                <a:cubicBezTo>
                  <a:pt x="3483" y="230"/>
                  <a:pt x="3483" y="230"/>
                  <a:pt x="3482" y="230"/>
                </a:cubicBezTo>
                <a:close/>
                <a:moveTo>
                  <a:pt x="3488" y="230"/>
                </a:moveTo>
                <a:cubicBezTo>
                  <a:pt x="3487" y="229"/>
                  <a:pt x="3487" y="229"/>
                  <a:pt x="3486" y="229"/>
                </a:cubicBezTo>
                <a:cubicBezTo>
                  <a:pt x="3486" y="229"/>
                  <a:pt x="3485" y="230"/>
                  <a:pt x="3485" y="230"/>
                </a:cubicBezTo>
                <a:cubicBezTo>
                  <a:pt x="3485" y="230"/>
                  <a:pt x="3485" y="231"/>
                  <a:pt x="3486" y="231"/>
                </a:cubicBezTo>
                <a:cubicBezTo>
                  <a:pt x="3487" y="231"/>
                  <a:pt x="3487" y="230"/>
                  <a:pt x="3488" y="230"/>
                </a:cubicBezTo>
                <a:close/>
                <a:moveTo>
                  <a:pt x="3470" y="220"/>
                </a:moveTo>
                <a:cubicBezTo>
                  <a:pt x="3463" y="219"/>
                  <a:pt x="3460" y="222"/>
                  <a:pt x="3459" y="230"/>
                </a:cubicBezTo>
                <a:cubicBezTo>
                  <a:pt x="3460" y="228"/>
                  <a:pt x="3461" y="225"/>
                  <a:pt x="3462" y="223"/>
                </a:cubicBezTo>
                <a:cubicBezTo>
                  <a:pt x="3463" y="223"/>
                  <a:pt x="3463" y="223"/>
                  <a:pt x="3463" y="223"/>
                </a:cubicBezTo>
                <a:cubicBezTo>
                  <a:pt x="3463" y="224"/>
                  <a:pt x="3463" y="225"/>
                  <a:pt x="3463" y="226"/>
                </a:cubicBezTo>
                <a:cubicBezTo>
                  <a:pt x="3464" y="222"/>
                  <a:pt x="3466" y="220"/>
                  <a:pt x="3470" y="220"/>
                </a:cubicBezTo>
                <a:close/>
                <a:moveTo>
                  <a:pt x="3513" y="222"/>
                </a:moveTo>
                <a:cubicBezTo>
                  <a:pt x="3511" y="223"/>
                  <a:pt x="3509" y="224"/>
                  <a:pt x="3508" y="226"/>
                </a:cubicBezTo>
                <a:cubicBezTo>
                  <a:pt x="3510" y="226"/>
                  <a:pt x="3512" y="224"/>
                  <a:pt x="3513" y="222"/>
                </a:cubicBezTo>
                <a:close/>
                <a:moveTo>
                  <a:pt x="3480" y="224"/>
                </a:moveTo>
                <a:cubicBezTo>
                  <a:pt x="3481" y="222"/>
                  <a:pt x="3482" y="221"/>
                  <a:pt x="3483" y="220"/>
                </a:cubicBezTo>
                <a:cubicBezTo>
                  <a:pt x="3480" y="221"/>
                  <a:pt x="3479" y="222"/>
                  <a:pt x="3480" y="224"/>
                </a:cubicBezTo>
                <a:close/>
                <a:moveTo>
                  <a:pt x="3489" y="245"/>
                </a:moveTo>
                <a:cubicBezTo>
                  <a:pt x="3488" y="246"/>
                  <a:pt x="3487" y="246"/>
                  <a:pt x="3487" y="247"/>
                </a:cubicBezTo>
                <a:cubicBezTo>
                  <a:pt x="3487" y="247"/>
                  <a:pt x="3489" y="246"/>
                  <a:pt x="3489" y="245"/>
                </a:cubicBezTo>
                <a:close/>
                <a:moveTo>
                  <a:pt x="3488" y="230"/>
                </a:moveTo>
                <a:cubicBezTo>
                  <a:pt x="3488" y="229"/>
                  <a:pt x="3487" y="229"/>
                  <a:pt x="3486" y="229"/>
                </a:cubicBezTo>
                <a:cubicBezTo>
                  <a:pt x="3486" y="229"/>
                  <a:pt x="3485" y="230"/>
                  <a:pt x="3485" y="230"/>
                </a:cubicBezTo>
                <a:cubicBezTo>
                  <a:pt x="3485" y="230"/>
                  <a:pt x="3486" y="231"/>
                  <a:pt x="3486" y="231"/>
                </a:cubicBezTo>
                <a:cubicBezTo>
                  <a:pt x="3487" y="231"/>
                  <a:pt x="3487" y="230"/>
                  <a:pt x="3488" y="230"/>
                </a:cubicBezTo>
                <a:close/>
                <a:moveTo>
                  <a:pt x="3036" y="111"/>
                </a:moveTo>
                <a:cubicBezTo>
                  <a:pt x="3036" y="111"/>
                  <a:pt x="3036" y="111"/>
                  <a:pt x="3036" y="111"/>
                </a:cubicBezTo>
                <a:cubicBezTo>
                  <a:pt x="3031" y="111"/>
                  <a:pt x="3031" y="111"/>
                  <a:pt x="3031" y="111"/>
                </a:cubicBezTo>
                <a:cubicBezTo>
                  <a:pt x="3029" y="113"/>
                  <a:pt x="3028" y="114"/>
                  <a:pt x="3025" y="115"/>
                </a:cubicBezTo>
                <a:cubicBezTo>
                  <a:pt x="3024" y="116"/>
                  <a:pt x="3022" y="117"/>
                  <a:pt x="3020" y="118"/>
                </a:cubicBezTo>
                <a:cubicBezTo>
                  <a:pt x="3019" y="119"/>
                  <a:pt x="3017" y="120"/>
                  <a:pt x="3015" y="121"/>
                </a:cubicBezTo>
                <a:cubicBezTo>
                  <a:pt x="3013" y="121"/>
                  <a:pt x="3012" y="122"/>
                  <a:pt x="3009" y="122"/>
                </a:cubicBezTo>
                <a:cubicBezTo>
                  <a:pt x="3009" y="122"/>
                  <a:pt x="3009" y="122"/>
                  <a:pt x="3009" y="132"/>
                </a:cubicBezTo>
                <a:cubicBezTo>
                  <a:pt x="3012" y="132"/>
                  <a:pt x="3015" y="131"/>
                  <a:pt x="3017" y="129"/>
                </a:cubicBezTo>
                <a:cubicBezTo>
                  <a:pt x="3020" y="129"/>
                  <a:pt x="3023" y="127"/>
                  <a:pt x="3025" y="126"/>
                </a:cubicBezTo>
                <a:cubicBezTo>
                  <a:pt x="3025" y="126"/>
                  <a:pt x="3025" y="126"/>
                  <a:pt x="3025" y="185"/>
                </a:cubicBezTo>
                <a:cubicBezTo>
                  <a:pt x="3025" y="185"/>
                  <a:pt x="3025" y="185"/>
                  <a:pt x="3036" y="185"/>
                </a:cubicBezTo>
                <a:cubicBezTo>
                  <a:pt x="3036" y="185"/>
                  <a:pt x="3036" y="185"/>
                  <a:pt x="3036" y="111"/>
                </a:cubicBezTo>
                <a:close/>
                <a:moveTo>
                  <a:pt x="3083" y="111"/>
                </a:moveTo>
                <a:cubicBezTo>
                  <a:pt x="3083" y="111"/>
                  <a:pt x="3083" y="111"/>
                  <a:pt x="3083" y="111"/>
                </a:cubicBezTo>
                <a:cubicBezTo>
                  <a:pt x="3078" y="111"/>
                  <a:pt x="3078" y="111"/>
                  <a:pt x="3078" y="111"/>
                </a:cubicBezTo>
                <a:cubicBezTo>
                  <a:pt x="3077" y="113"/>
                  <a:pt x="3075" y="114"/>
                  <a:pt x="3073" y="115"/>
                </a:cubicBezTo>
                <a:cubicBezTo>
                  <a:pt x="3071" y="116"/>
                  <a:pt x="3070" y="117"/>
                  <a:pt x="3067" y="118"/>
                </a:cubicBezTo>
                <a:cubicBezTo>
                  <a:pt x="3066" y="119"/>
                  <a:pt x="3064" y="120"/>
                  <a:pt x="3062" y="121"/>
                </a:cubicBezTo>
                <a:cubicBezTo>
                  <a:pt x="3060" y="121"/>
                  <a:pt x="3059" y="122"/>
                  <a:pt x="3056" y="122"/>
                </a:cubicBezTo>
                <a:cubicBezTo>
                  <a:pt x="3056" y="122"/>
                  <a:pt x="3056" y="122"/>
                  <a:pt x="3056" y="132"/>
                </a:cubicBezTo>
                <a:cubicBezTo>
                  <a:pt x="3059" y="132"/>
                  <a:pt x="3062" y="131"/>
                  <a:pt x="3065" y="129"/>
                </a:cubicBezTo>
                <a:cubicBezTo>
                  <a:pt x="3067" y="129"/>
                  <a:pt x="3070" y="127"/>
                  <a:pt x="3072" y="126"/>
                </a:cubicBezTo>
                <a:cubicBezTo>
                  <a:pt x="3072" y="126"/>
                  <a:pt x="3072" y="126"/>
                  <a:pt x="3072" y="185"/>
                </a:cubicBezTo>
                <a:cubicBezTo>
                  <a:pt x="3072" y="185"/>
                  <a:pt x="3072" y="185"/>
                  <a:pt x="3083" y="185"/>
                </a:cubicBezTo>
                <a:cubicBezTo>
                  <a:pt x="3083" y="185"/>
                  <a:pt x="3083" y="185"/>
                  <a:pt x="3083" y="111"/>
                </a:cubicBezTo>
                <a:close/>
                <a:moveTo>
                  <a:pt x="3129" y="111"/>
                </a:moveTo>
                <a:cubicBezTo>
                  <a:pt x="3129" y="111"/>
                  <a:pt x="3129" y="111"/>
                  <a:pt x="3129" y="111"/>
                </a:cubicBezTo>
                <a:cubicBezTo>
                  <a:pt x="3125" y="111"/>
                  <a:pt x="3125" y="111"/>
                  <a:pt x="3125" y="111"/>
                </a:cubicBezTo>
                <a:cubicBezTo>
                  <a:pt x="3122" y="113"/>
                  <a:pt x="3121" y="114"/>
                  <a:pt x="3119" y="115"/>
                </a:cubicBezTo>
                <a:cubicBezTo>
                  <a:pt x="3117" y="116"/>
                  <a:pt x="3115" y="117"/>
                  <a:pt x="3114" y="118"/>
                </a:cubicBezTo>
                <a:cubicBezTo>
                  <a:pt x="3112" y="119"/>
                  <a:pt x="3110" y="119"/>
                  <a:pt x="3108" y="120"/>
                </a:cubicBezTo>
                <a:cubicBezTo>
                  <a:pt x="3107" y="121"/>
                  <a:pt x="3104" y="121"/>
                  <a:pt x="3103" y="122"/>
                </a:cubicBezTo>
                <a:cubicBezTo>
                  <a:pt x="3103" y="122"/>
                  <a:pt x="3103" y="122"/>
                  <a:pt x="3103" y="132"/>
                </a:cubicBezTo>
                <a:cubicBezTo>
                  <a:pt x="3106" y="132"/>
                  <a:pt x="3109" y="130"/>
                  <a:pt x="3111" y="129"/>
                </a:cubicBezTo>
                <a:cubicBezTo>
                  <a:pt x="3113" y="129"/>
                  <a:pt x="3116" y="127"/>
                  <a:pt x="3117" y="126"/>
                </a:cubicBezTo>
                <a:cubicBezTo>
                  <a:pt x="3117" y="126"/>
                  <a:pt x="3117" y="126"/>
                  <a:pt x="3117" y="185"/>
                </a:cubicBezTo>
                <a:cubicBezTo>
                  <a:pt x="3117" y="185"/>
                  <a:pt x="3117" y="185"/>
                  <a:pt x="3129" y="185"/>
                </a:cubicBezTo>
                <a:cubicBezTo>
                  <a:pt x="3129" y="185"/>
                  <a:pt x="3129" y="185"/>
                  <a:pt x="3129" y="111"/>
                </a:cubicBezTo>
                <a:close/>
                <a:moveTo>
                  <a:pt x="3266" y="144"/>
                </a:moveTo>
                <a:cubicBezTo>
                  <a:pt x="3266" y="144"/>
                  <a:pt x="3266" y="144"/>
                  <a:pt x="3266" y="144"/>
                </a:cubicBezTo>
                <a:cubicBezTo>
                  <a:pt x="3266" y="152"/>
                  <a:pt x="3266" y="152"/>
                  <a:pt x="3266" y="152"/>
                </a:cubicBezTo>
                <a:cubicBezTo>
                  <a:pt x="3272" y="152"/>
                  <a:pt x="3273" y="155"/>
                  <a:pt x="3273" y="158"/>
                </a:cubicBezTo>
                <a:cubicBezTo>
                  <a:pt x="3273" y="160"/>
                  <a:pt x="3272" y="162"/>
                  <a:pt x="3272" y="165"/>
                </a:cubicBezTo>
                <a:cubicBezTo>
                  <a:pt x="3272" y="167"/>
                  <a:pt x="3272" y="170"/>
                  <a:pt x="3272" y="172"/>
                </a:cubicBezTo>
                <a:cubicBezTo>
                  <a:pt x="3272" y="181"/>
                  <a:pt x="3278" y="185"/>
                  <a:pt x="3286" y="185"/>
                </a:cubicBezTo>
                <a:cubicBezTo>
                  <a:pt x="3286" y="185"/>
                  <a:pt x="3286" y="185"/>
                  <a:pt x="3290" y="185"/>
                </a:cubicBezTo>
                <a:cubicBezTo>
                  <a:pt x="3290" y="185"/>
                  <a:pt x="3290" y="185"/>
                  <a:pt x="3290" y="176"/>
                </a:cubicBezTo>
                <a:cubicBezTo>
                  <a:pt x="3290" y="176"/>
                  <a:pt x="3290" y="176"/>
                  <a:pt x="3288" y="176"/>
                </a:cubicBezTo>
                <a:cubicBezTo>
                  <a:pt x="3285" y="176"/>
                  <a:pt x="3283" y="173"/>
                  <a:pt x="3283" y="170"/>
                </a:cubicBezTo>
                <a:cubicBezTo>
                  <a:pt x="3283" y="168"/>
                  <a:pt x="3283" y="167"/>
                  <a:pt x="3284" y="165"/>
                </a:cubicBezTo>
                <a:cubicBezTo>
                  <a:pt x="3284" y="163"/>
                  <a:pt x="3284" y="161"/>
                  <a:pt x="3284" y="159"/>
                </a:cubicBezTo>
                <a:cubicBezTo>
                  <a:pt x="3284" y="151"/>
                  <a:pt x="3281" y="149"/>
                  <a:pt x="3276" y="148"/>
                </a:cubicBezTo>
                <a:cubicBezTo>
                  <a:pt x="3276" y="148"/>
                  <a:pt x="3276" y="148"/>
                  <a:pt x="3276" y="147"/>
                </a:cubicBezTo>
                <a:cubicBezTo>
                  <a:pt x="3281" y="146"/>
                  <a:pt x="3284" y="144"/>
                  <a:pt x="3284" y="136"/>
                </a:cubicBezTo>
                <a:cubicBezTo>
                  <a:pt x="3284" y="134"/>
                  <a:pt x="3284" y="132"/>
                  <a:pt x="3284" y="130"/>
                </a:cubicBezTo>
                <a:cubicBezTo>
                  <a:pt x="3283" y="129"/>
                  <a:pt x="3283" y="127"/>
                  <a:pt x="3283" y="126"/>
                </a:cubicBezTo>
                <a:cubicBezTo>
                  <a:pt x="3283" y="122"/>
                  <a:pt x="3285" y="120"/>
                  <a:pt x="3288" y="120"/>
                </a:cubicBezTo>
                <a:cubicBezTo>
                  <a:pt x="3288" y="120"/>
                  <a:pt x="3288" y="120"/>
                  <a:pt x="3290" y="120"/>
                </a:cubicBezTo>
                <a:cubicBezTo>
                  <a:pt x="3290" y="120"/>
                  <a:pt x="3290" y="120"/>
                  <a:pt x="3290" y="110"/>
                </a:cubicBezTo>
                <a:cubicBezTo>
                  <a:pt x="3290" y="110"/>
                  <a:pt x="3290" y="110"/>
                  <a:pt x="3286" y="110"/>
                </a:cubicBezTo>
                <a:cubicBezTo>
                  <a:pt x="3277" y="110"/>
                  <a:pt x="3272" y="114"/>
                  <a:pt x="3272" y="123"/>
                </a:cubicBezTo>
                <a:cubicBezTo>
                  <a:pt x="3272" y="125"/>
                  <a:pt x="3272" y="128"/>
                  <a:pt x="3272" y="130"/>
                </a:cubicBezTo>
                <a:cubicBezTo>
                  <a:pt x="3272" y="133"/>
                  <a:pt x="3273" y="135"/>
                  <a:pt x="3273" y="137"/>
                </a:cubicBezTo>
                <a:cubicBezTo>
                  <a:pt x="3273" y="140"/>
                  <a:pt x="3272" y="143"/>
                  <a:pt x="3266" y="144"/>
                </a:cubicBezTo>
                <a:close/>
                <a:moveTo>
                  <a:pt x="3320" y="152"/>
                </a:moveTo>
                <a:cubicBezTo>
                  <a:pt x="3320" y="152"/>
                  <a:pt x="3320" y="152"/>
                  <a:pt x="3320" y="152"/>
                </a:cubicBezTo>
                <a:cubicBezTo>
                  <a:pt x="3320" y="144"/>
                  <a:pt x="3320" y="144"/>
                  <a:pt x="3320" y="144"/>
                </a:cubicBezTo>
                <a:cubicBezTo>
                  <a:pt x="3314" y="143"/>
                  <a:pt x="3314" y="140"/>
                  <a:pt x="3314" y="137"/>
                </a:cubicBezTo>
                <a:cubicBezTo>
                  <a:pt x="3314" y="135"/>
                  <a:pt x="3314" y="133"/>
                  <a:pt x="3314" y="130"/>
                </a:cubicBezTo>
                <a:cubicBezTo>
                  <a:pt x="3315" y="128"/>
                  <a:pt x="3315" y="125"/>
                  <a:pt x="3315" y="123"/>
                </a:cubicBezTo>
                <a:cubicBezTo>
                  <a:pt x="3315" y="114"/>
                  <a:pt x="3309" y="110"/>
                  <a:pt x="3300" y="110"/>
                </a:cubicBezTo>
                <a:cubicBezTo>
                  <a:pt x="3300" y="110"/>
                  <a:pt x="3300" y="110"/>
                  <a:pt x="3296" y="110"/>
                </a:cubicBezTo>
                <a:cubicBezTo>
                  <a:pt x="3296" y="110"/>
                  <a:pt x="3296" y="110"/>
                  <a:pt x="3296" y="120"/>
                </a:cubicBezTo>
                <a:cubicBezTo>
                  <a:pt x="3296" y="120"/>
                  <a:pt x="3296" y="120"/>
                  <a:pt x="3298" y="120"/>
                </a:cubicBezTo>
                <a:cubicBezTo>
                  <a:pt x="3302" y="120"/>
                  <a:pt x="3303" y="122"/>
                  <a:pt x="3303" y="126"/>
                </a:cubicBezTo>
                <a:cubicBezTo>
                  <a:pt x="3303" y="127"/>
                  <a:pt x="3303" y="129"/>
                  <a:pt x="3303" y="130"/>
                </a:cubicBezTo>
                <a:cubicBezTo>
                  <a:pt x="3302" y="132"/>
                  <a:pt x="3302" y="134"/>
                  <a:pt x="3302" y="136"/>
                </a:cubicBezTo>
                <a:cubicBezTo>
                  <a:pt x="3302" y="144"/>
                  <a:pt x="3305" y="146"/>
                  <a:pt x="3311" y="147"/>
                </a:cubicBezTo>
                <a:cubicBezTo>
                  <a:pt x="3311" y="147"/>
                  <a:pt x="3311" y="147"/>
                  <a:pt x="3311" y="148"/>
                </a:cubicBezTo>
                <a:cubicBezTo>
                  <a:pt x="3305" y="149"/>
                  <a:pt x="3302" y="151"/>
                  <a:pt x="3302" y="159"/>
                </a:cubicBezTo>
                <a:cubicBezTo>
                  <a:pt x="3302" y="161"/>
                  <a:pt x="3302" y="163"/>
                  <a:pt x="3303" y="165"/>
                </a:cubicBezTo>
                <a:cubicBezTo>
                  <a:pt x="3303" y="167"/>
                  <a:pt x="3303" y="168"/>
                  <a:pt x="3303" y="170"/>
                </a:cubicBezTo>
                <a:cubicBezTo>
                  <a:pt x="3303" y="173"/>
                  <a:pt x="3302" y="176"/>
                  <a:pt x="3298" y="176"/>
                </a:cubicBezTo>
                <a:cubicBezTo>
                  <a:pt x="3298" y="176"/>
                  <a:pt x="3298" y="176"/>
                  <a:pt x="3296" y="176"/>
                </a:cubicBezTo>
                <a:cubicBezTo>
                  <a:pt x="3296" y="176"/>
                  <a:pt x="3296" y="176"/>
                  <a:pt x="3296" y="185"/>
                </a:cubicBezTo>
                <a:cubicBezTo>
                  <a:pt x="3296" y="185"/>
                  <a:pt x="3296" y="185"/>
                  <a:pt x="3300" y="185"/>
                </a:cubicBezTo>
                <a:cubicBezTo>
                  <a:pt x="3309" y="185"/>
                  <a:pt x="3315" y="181"/>
                  <a:pt x="3315" y="172"/>
                </a:cubicBezTo>
                <a:cubicBezTo>
                  <a:pt x="3315" y="170"/>
                  <a:pt x="3315" y="167"/>
                  <a:pt x="3314" y="165"/>
                </a:cubicBezTo>
                <a:cubicBezTo>
                  <a:pt x="3314" y="162"/>
                  <a:pt x="3314" y="160"/>
                  <a:pt x="3314" y="158"/>
                </a:cubicBezTo>
                <a:cubicBezTo>
                  <a:pt x="3314" y="155"/>
                  <a:pt x="3314" y="152"/>
                  <a:pt x="3320" y="152"/>
                </a:cubicBezTo>
                <a:close/>
                <a:moveTo>
                  <a:pt x="3368" y="111"/>
                </a:moveTo>
                <a:cubicBezTo>
                  <a:pt x="3368" y="111"/>
                  <a:pt x="3368" y="111"/>
                  <a:pt x="3368" y="111"/>
                </a:cubicBezTo>
                <a:cubicBezTo>
                  <a:pt x="3362" y="111"/>
                  <a:pt x="3362" y="111"/>
                  <a:pt x="3362" y="111"/>
                </a:cubicBezTo>
                <a:cubicBezTo>
                  <a:pt x="3360" y="113"/>
                  <a:pt x="3359" y="114"/>
                  <a:pt x="3357" y="115"/>
                </a:cubicBezTo>
                <a:cubicBezTo>
                  <a:pt x="3355" y="116"/>
                  <a:pt x="3353" y="117"/>
                  <a:pt x="3352" y="118"/>
                </a:cubicBezTo>
                <a:cubicBezTo>
                  <a:pt x="3349" y="119"/>
                  <a:pt x="3348" y="119"/>
                  <a:pt x="3346" y="120"/>
                </a:cubicBezTo>
                <a:cubicBezTo>
                  <a:pt x="3344" y="121"/>
                  <a:pt x="3343" y="121"/>
                  <a:pt x="3341" y="122"/>
                </a:cubicBezTo>
                <a:cubicBezTo>
                  <a:pt x="3341" y="122"/>
                  <a:pt x="3341" y="122"/>
                  <a:pt x="3341" y="132"/>
                </a:cubicBezTo>
                <a:cubicBezTo>
                  <a:pt x="3344" y="132"/>
                  <a:pt x="3346" y="130"/>
                  <a:pt x="3349" y="129"/>
                </a:cubicBezTo>
                <a:cubicBezTo>
                  <a:pt x="3352" y="129"/>
                  <a:pt x="3354" y="127"/>
                  <a:pt x="3356" y="126"/>
                </a:cubicBezTo>
                <a:cubicBezTo>
                  <a:pt x="3356" y="126"/>
                  <a:pt x="3356" y="126"/>
                  <a:pt x="3356" y="185"/>
                </a:cubicBezTo>
                <a:cubicBezTo>
                  <a:pt x="3356" y="185"/>
                  <a:pt x="3356" y="185"/>
                  <a:pt x="3368" y="185"/>
                </a:cubicBezTo>
                <a:cubicBezTo>
                  <a:pt x="3368" y="185"/>
                  <a:pt x="3368" y="185"/>
                  <a:pt x="3368" y="111"/>
                </a:cubicBezTo>
                <a:close/>
                <a:moveTo>
                  <a:pt x="3414" y="111"/>
                </a:moveTo>
                <a:cubicBezTo>
                  <a:pt x="3414" y="111"/>
                  <a:pt x="3414" y="111"/>
                  <a:pt x="3414" y="111"/>
                </a:cubicBezTo>
                <a:cubicBezTo>
                  <a:pt x="3409" y="111"/>
                  <a:pt x="3409" y="111"/>
                  <a:pt x="3409" y="111"/>
                </a:cubicBezTo>
                <a:cubicBezTo>
                  <a:pt x="3407" y="113"/>
                  <a:pt x="3405" y="114"/>
                  <a:pt x="3403" y="115"/>
                </a:cubicBezTo>
                <a:cubicBezTo>
                  <a:pt x="3402" y="116"/>
                  <a:pt x="3400" y="117"/>
                  <a:pt x="3398" y="118"/>
                </a:cubicBezTo>
                <a:cubicBezTo>
                  <a:pt x="3397" y="119"/>
                  <a:pt x="3394" y="120"/>
                  <a:pt x="3393" y="121"/>
                </a:cubicBezTo>
                <a:cubicBezTo>
                  <a:pt x="3391" y="121"/>
                  <a:pt x="3389" y="122"/>
                  <a:pt x="3387" y="122"/>
                </a:cubicBezTo>
                <a:cubicBezTo>
                  <a:pt x="3387" y="122"/>
                  <a:pt x="3387" y="122"/>
                  <a:pt x="3387" y="132"/>
                </a:cubicBezTo>
                <a:cubicBezTo>
                  <a:pt x="3390" y="132"/>
                  <a:pt x="3393" y="131"/>
                  <a:pt x="3395" y="129"/>
                </a:cubicBezTo>
                <a:cubicBezTo>
                  <a:pt x="3398" y="129"/>
                  <a:pt x="3400" y="127"/>
                  <a:pt x="3402" y="126"/>
                </a:cubicBezTo>
                <a:cubicBezTo>
                  <a:pt x="3402" y="126"/>
                  <a:pt x="3402" y="126"/>
                  <a:pt x="3402" y="185"/>
                </a:cubicBezTo>
                <a:cubicBezTo>
                  <a:pt x="3402" y="185"/>
                  <a:pt x="3402" y="185"/>
                  <a:pt x="3414" y="185"/>
                </a:cubicBezTo>
                <a:cubicBezTo>
                  <a:pt x="3414" y="185"/>
                  <a:pt x="3414" y="185"/>
                  <a:pt x="3414" y="111"/>
                </a:cubicBezTo>
                <a:close/>
                <a:moveTo>
                  <a:pt x="3460" y="111"/>
                </a:moveTo>
                <a:cubicBezTo>
                  <a:pt x="3460" y="111"/>
                  <a:pt x="3460" y="111"/>
                  <a:pt x="3460" y="111"/>
                </a:cubicBezTo>
                <a:cubicBezTo>
                  <a:pt x="3455" y="111"/>
                  <a:pt x="3455" y="111"/>
                  <a:pt x="3455" y="111"/>
                </a:cubicBezTo>
                <a:cubicBezTo>
                  <a:pt x="3453" y="113"/>
                  <a:pt x="3452" y="114"/>
                  <a:pt x="3450" y="115"/>
                </a:cubicBezTo>
                <a:cubicBezTo>
                  <a:pt x="3448" y="116"/>
                  <a:pt x="3446" y="117"/>
                  <a:pt x="3445" y="118"/>
                </a:cubicBezTo>
                <a:cubicBezTo>
                  <a:pt x="3442" y="119"/>
                  <a:pt x="3441" y="120"/>
                  <a:pt x="3439" y="121"/>
                </a:cubicBezTo>
                <a:cubicBezTo>
                  <a:pt x="3437" y="121"/>
                  <a:pt x="3435" y="122"/>
                  <a:pt x="3434" y="122"/>
                </a:cubicBezTo>
                <a:cubicBezTo>
                  <a:pt x="3434" y="122"/>
                  <a:pt x="3434" y="122"/>
                  <a:pt x="3434" y="132"/>
                </a:cubicBezTo>
                <a:cubicBezTo>
                  <a:pt x="3437" y="132"/>
                  <a:pt x="3440" y="131"/>
                  <a:pt x="3442" y="129"/>
                </a:cubicBezTo>
                <a:cubicBezTo>
                  <a:pt x="3444" y="129"/>
                  <a:pt x="3447" y="127"/>
                  <a:pt x="3448" y="126"/>
                </a:cubicBezTo>
                <a:cubicBezTo>
                  <a:pt x="3448" y="126"/>
                  <a:pt x="3448" y="126"/>
                  <a:pt x="3448" y="185"/>
                </a:cubicBezTo>
                <a:cubicBezTo>
                  <a:pt x="3448" y="185"/>
                  <a:pt x="3448" y="185"/>
                  <a:pt x="3460" y="185"/>
                </a:cubicBezTo>
                <a:cubicBezTo>
                  <a:pt x="3460" y="185"/>
                  <a:pt x="3460" y="185"/>
                  <a:pt x="3460" y="111"/>
                </a:cubicBezTo>
                <a:close/>
                <a:moveTo>
                  <a:pt x="3209" y="159"/>
                </a:moveTo>
                <a:cubicBezTo>
                  <a:pt x="3210" y="160"/>
                  <a:pt x="3210" y="161"/>
                  <a:pt x="3211" y="163"/>
                </a:cubicBezTo>
                <a:cubicBezTo>
                  <a:pt x="3211" y="164"/>
                  <a:pt x="3211" y="166"/>
                  <a:pt x="3212" y="168"/>
                </a:cubicBezTo>
                <a:cubicBezTo>
                  <a:pt x="3212" y="170"/>
                  <a:pt x="3212" y="171"/>
                  <a:pt x="3212" y="173"/>
                </a:cubicBezTo>
                <a:cubicBezTo>
                  <a:pt x="3213" y="176"/>
                  <a:pt x="3212" y="178"/>
                  <a:pt x="3209" y="178"/>
                </a:cubicBezTo>
                <a:cubicBezTo>
                  <a:pt x="3206" y="178"/>
                  <a:pt x="3203" y="177"/>
                  <a:pt x="3201" y="177"/>
                </a:cubicBezTo>
                <a:cubicBezTo>
                  <a:pt x="3200" y="177"/>
                  <a:pt x="3199" y="177"/>
                  <a:pt x="3199" y="178"/>
                </a:cubicBezTo>
                <a:cubicBezTo>
                  <a:pt x="3197" y="179"/>
                  <a:pt x="3196" y="180"/>
                  <a:pt x="3195" y="182"/>
                </a:cubicBezTo>
                <a:cubicBezTo>
                  <a:pt x="3193" y="184"/>
                  <a:pt x="3190" y="185"/>
                  <a:pt x="3187" y="183"/>
                </a:cubicBezTo>
                <a:cubicBezTo>
                  <a:pt x="3185" y="180"/>
                  <a:pt x="3184" y="178"/>
                  <a:pt x="3182" y="175"/>
                </a:cubicBezTo>
                <a:cubicBezTo>
                  <a:pt x="3182" y="174"/>
                  <a:pt x="3182" y="172"/>
                  <a:pt x="3184" y="170"/>
                </a:cubicBezTo>
                <a:cubicBezTo>
                  <a:pt x="3182" y="170"/>
                  <a:pt x="3180" y="170"/>
                  <a:pt x="3179" y="170"/>
                </a:cubicBezTo>
                <a:cubicBezTo>
                  <a:pt x="3178" y="172"/>
                  <a:pt x="3177" y="174"/>
                  <a:pt x="3176" y="176"/>
                </a:cubicBezTo>
                <a:cubicBezTo>
                  <a:pt x="3176" y="177"/>
                  <a:pt x="3175" y="178"/>
                  <a:pt x="3175" y="179"/>
                </a:cubicBezTo>
                <a:cubicBezTo>
                  <a:pt x="3175" y="182"/>
                  <a:pt x="3174" y="183"/>
                  <a:pt x="3171" y="183"/>
                </a:cubicBezTo>
                <a:cubicBezTo>
                  <a:pt x="3168" y="182"/>
                  <a:pt x="3165" y="182"/>
                  <a:pt x="3162" y="180"/>
                </a:cubicBezTo>
                <a:cubicBezTo>
                  <a:pt x="3160" y="180"/>
                  <a:pt x="3160" y="178"/>
                  <a:pt x="3160" y="176"/>
                </a:cubicBezTo>
                <a:cubicBezTo>
                  <a:pt x="3161" y="176"/>
                  <a:pt x="3161" y="175"/>
                  <a:pt x="3161" y="175"/>
                </a:cubicBezTo>
                <a:cubicBezTo>
                  <a:pt x="3159" y="174"/>
                  <a:pt x="3156" y="173"/>
                  <a:pt x="3154" y="171"/>
                </a:cubicBezTo>
                <a:cubicBezTo>
                  <a:pt x="3153" y="170"/>
                  <a:pt x="3152" y="168"/>
                  <a:pt x="3151" y="167"/>
                </a:cubicBezTo>
                <a:cubicBezTo>
                  <a:pt x="3150" y="165"/>
                  <a:pt x="3150" y="163"/>
                  <a:pt x="3152" y="162"/>
                </a:cubicBezTo>
                <a:cubicBezTo>
                  <a:pt x="3155" y="159"/>
                  <a:pt x="3156" y="157"/>
                  <a:pt x="3155" y="153"/>
                </a:cubicBezTo>
                <a:cubicBezTo>
                  <a:pt x="3155" y="151"/>
                  <a:pt x="3155" y="148"/>
                  <a:pt x="3155" y="147"/>
                </a:cubicBezTo>
                <a:cubicBezTo>
                  <a:pt x="3154" y="146"/>
                  <a:pt x="3152" y="145"/>
                  <a:pt x="3151" y="144"/>
                </a:cubicBezTo>
                <a:cubicBezTo>
                  <a:pt x="3150" y="143"/>
                  <a:pt x="3150" y="141"/>
                  <a:pt x="3150" y="139"/>
                </a:cubicBezTo>
                <a:cubicBezTo>
                  <a:pt x="3149" y="136"/>
                  <a:pt x="3153" y="133"/>
                  <a:pt x="3155" y="132"/>
                </a:cubicBezTo>
                <a:cubicBezTo>
                  <a:pt x="3156" y="133"/>
                  <a:pt x="3156" y="134"/>
                  <a:pt x="3156" y="135"/>
                </a:cubicBezTo>
                <a:cubicBezTo>
                  <a:pt x="3156" y="136"/>
                  <a:pt x="3156" y="137"/>
                  <a:pt x="3157" y="138"/>
                </a:cubicBezTo>
                <a:cubicBezTo>
                  <a:pt x="3156" y="138"/>
                  <a:pt x="3155" y="138"/>
                  <a:pt x="3155" y="138"/>
                </a:cubicBezTo>
                <a:cubicBezTo>
                  <a:pt x="3155" y="139"/>
                  <a:pt x="3154" y="140"/>
                  <a:pt x="3153" y="142"/>
                </a:cubicBezTo>
                <a:cubicBezTo>
                  <a:pt x="3155" y="142"/>
                  <a:pt x="3155" y="142"/>
                  <a:pt x="3156" y="141"/>
                </a:cubicBezTo>
                <a:cubicBezTo>
                  <a:pt x="3157" y="140"/>
                  <a:pt x="3158" y="139"/>
                  <a:pt x="3159" y="138"/>
                </a:cubicBezTo>
                <a:cubicBezTo>
                  <a:pt x="3163" y="131"/>
                  <a:pt x="3169" y="127"/>
                  <a:pt x="3177" y="126"/>
                </a:cubicBezTo>
                <a:cubicBezTo>
                  <a:pt x="3180" y="125"/>
                  <a:pt x="3183" y="124"/>
                  <a:pt x="3185" y="121"/>
                </a:cubicBezTo>
                <a:cubicBezTo>
                  <a:pt x="3185" y="121"/>
                  <a:pt x="3186" y="121"/>
                  <a:pt x="3186" y="121"/>
                </a:cubicBezTo>
                <a:cubicBezTo>
                  <a:pt x="3189" y="120"/>
                  <a:pt x="3191" y="118"/>
                  <a:pt x="3193" y="116"/>
                </a:cubicBezTo>
                <a:cubicBezTo>
                  <a:pt x="3200" y="108"/>
                  <a:pt x="3212" y="108"/>
                  <a:pt x="3220" y="115"/>
                </a:cubicBezTo>
                <a:cubicBezTo>
                  <a:pt x="3222" y="117"/>
                  <a:pt x="3225" y="119"/>
                  <a:pt x="3227" y="121"/>
                </a:cubicBezTo>
                <a:cubicBezTo>
                  <a:pt x="3229" y="122"/>
                  <a:pt x="3230" y="123"/>
                  <a:pt x="3231" y="125"/>
                </a:cubicBezTo>
                <a:cubicBezTo>
                  <a:pt x="3232" y="127"/>
                  <a:pt x="3233" y="127"/>
                  <a:pt x="3234" y="126"/>
                </a:cubicBezTo>
                <a:cubicBezTo>
                  <a:pt x="3235" y="125"/>
                  <a:pt x="3235" y="125"/>
                  <a:pt x="3236" y="124"/>
                </a:cubicBezTo>
                <a:cubicBezTo>
                  <a:pt x="3238" y="121"/>
                  <a:pt x="3241" y="121"/>
                  <a:pt x="3242" y="124"/>
                </a:cubicBezTo>
                <a:cubicBezTo>
                  <a:pt x="3244" y="127"/>
                  <a:pt x="3244" y="130"/>
                  <a:pt x="3245" y="133"/>
                </a:cubicBezTo>
                <a:cubicBezTo>
                  <a:pt x="3246" y="138"/>
                  <a:pt x="3245" y="142"/>
                  <a:pt x="3244" y="146"/>
                </a:cubicBezTo>
                <a:cubicBezTo>
                  <a:pt x="3241" y="153"/>
                  <a:pt x="3237" y="156"/>
                  <a:pt x="3230" y="156"/>
                </a:cubicBezTo>
                <a:cubicBezTo>
                  <a:pt x="3229" y="156"/>
                  <a:pt x="3229" y="156"/>
                  <a:pt x="3228" y="156"/>
                </a:cubicBezTo>
                <a:cubicBezTo>
                  <a:pt x="3226" y="156"/>
                  <a:pt x="3224" y="156"/>
                  <a:pt x="3224" y="159"/>
                </a:cubicBezTo>
                <a:cubicBezTo>
                  <a:pt x="3222" y="163"/>
                  <a:pt x="3217" y="164"/>
                  <a:pt x="3213" y="161"/>
                </a:cubicBezTo>
                <a:cubicBezTo>
                  <a:pt x="3212" y="160"/>
                  <a:pt x="3211" y="159"/>
                  <a:pt x="3210" y="158"/>
                </a:cubicBezTo>
                <a:cubicBezTo>
                  <a:pt x="3210" y="159"/>
                  <a:pt x="3210" y="159"/>
                  <a:pt x="3209" y="159"/>
                </a:cubicBezTo>
                <a:close/>
                <a:moveTo>
                  <a:pt x="3204" y="154"/>
                </a:moveTo>
                <a:cubicBezTo>
                  <a:pt x="3207" y="156"/>
                  <a:pt x="3211" y="157"/>
                  <a:pt x="3213" y="160"/>
                </a:cubicBezTo>
                <a:cubicBezTo>
                  <a:pt x="3215" y="161"/>
                  <a:pt x="3217" y="162"/>
                  <a:pt x="3219" y="161"/>
                </a:cubicBezTo>
                <a:cubicBezTo>
                  <a:pt x="3222" y="161"/>
                  <a:pt x="3223" y="159"/>
                  <a:pt x="3223" y="155"/>
                </a:cubicBezTo>
                <a:cubicBezTo>
                  <a:pt x="3223" y="156"/>
                  <a:pt x="3222" y="156"/>
                  <a:pt x="3222" y="156"/>
                </a:cubicBezTo>
                <a:cubicBezTo>
                  <a:pt x="3222" y="158"/>
                  <a:pt x="3221" y="159"/>
                  <a:pt x="3220" y="160"/>
                </a:cubicBezTo>
                <a:cubicBezTo>
                  <a:pt x="3219" y="161"/>
                  <a:pt x="3217" y="161"/>
                  <a:pt x="3217" y="160"/>
                </a:cubicBezTo>
                <a:cubicBezTo>
                  <a:pt x="3216" y="160"/>
                  <a:pt x="3215" y="159"/>
                  <a:pt x="3215" y="158"/>
                </a:cubicBezTo>
                <a:cubicBezTo>
                  <a:pt x="3215" y="156"/>
                  <a:pt x="3216" y="154"/>
                  <a:pt x="3216" y="152"/>
                </a:cubicBezTo>
                <a:cubicBezTo>
                  <a:pt x="3219" y="153"/>
                  <a:pt x="3222" y="154"/>
                  <a:pt x="3226" y="154"/>
                </a:cubicBezTo>
                <a:cubicBezTo>
                  <a:pt x="3233" y="155"/>
                  <a:pt x="3239" y="154"/>
                  <a:pt x="3242" y="145"/>
                </a:cubicBezTo>
                <a:cubicBezTo>
                  <a:pt x="3244" y="140"/>
                  <a:pt x="3244" y="136"/>
                  <a:pt x="3243" y="130"/>
                </a:cubicBezTo>
                <a:cubicBezTo>
                  <a:pt x="3242" y="128"/>
                  <a:pt x="3242" y="127"/>
                  <a:pt x="3241" y="125"/>
                </a:cubicBezTo>
                <a:cubicBezTo>
                  <a:pt x="3240" y="123"/>
                  <a:pt x="3239" y="123"/>
                  <a:pt x="3238" y="125"/>
                </a:cubicBezTo>
                <a:cubicBezTo>
                  <a:pt x="3236" y="126"/>
                  <a:pt x="3235" y="128"/>
                  <a:pt x="3233" y="128"/>
                </a:cubicBezTo>
                <a:cubicBezTo>
                  <a:pt x="3232" y="129"/>
                  <a:pt x="3231" y="130"/>
                  <a:pt x="3231" y="131"/>
                </a:cubicBezTo>
                <a:cubicBezTo>
                  <a:pt x="3232" y="134"/>
                  <a:pt x="3231" y="137"/>
                  <a:pt x="3230" y="140"/>
                </a:cubicBezTo>
                <a:cubicBezTo>
                  <a:pt x="3230" y="138"/>
                  <a:pt x="3231" y="136"/>
                  <a:pt x="3231" y="135"/>
                </a:cubicBezTo>
                <a:cubicBezTo>
                  <a:pt x="3231" y="134"/>
                  <a:pt x="3230" y="134"/>
                  <a:pt x="3230" y="133"/>
                </a:cubicBezTo>
                <a:cubicBezTo>
                  <a:pt x="3230" y="134"/>
                  <a:pt x="3229" y="134"/>
                  <a:pt x="3229" y="134"/>
                </a:cubicBezTo>
                <a:cubicBezTo>
                  <a:pt x="3228" y="135"/>
                  <a:pt x="3227" y="137"/>
                  <a:pt x="3226" y="138"/>
                </a:cubicBezTo>
                <a:cubicBezTo>
                  <a:pt x="3226" y="138"/>
                  <a:pt x="3226" y="138"/>
                  <a:pt x="3226" y="138"/>
                </a:cubicBezTo>
                <a:cubicBezTo>
                  <a:pt x="3226" y="136"/>
                  <a:pt x="3227" y="135"/>
                  <a:pt x="3227" y="132"/>
                </a:cubicBezTo>
                <a:cubicBezTo>
                  <a:pt x="3226" y="133"/>
                  <a:pt x="3226" y="134"/>
                  <a:pt x="3225" y="134"/>
                </a:cubicBezTo>
                <a:cubicBezTo>
                  <a:pt x="3224" y="135"/>
                  <a:pt x="3224" y="136"/>
                  <a:pt x="3224" y="136"/>
                </a:cubicBezTo>
                <a:cubicBezTo>
                  <a:pt x="3224" y="133"/>
                  <a:pt x="3224" y="133"/>
                  <a:pt x="3230" y="132"/>
                </a:cubicBezTo>
                <a:cubicBezTo>
                  <a:pt x="3230" y="131"/>
                  <a:pt x="3229" y="130"/>
                  <a:pt x="3229" y="130"/>
                </a:cubicBezTo>
                <a:cubicBezTo>
                  <a:pt x="3226" y="131"/>
                  <a:pt x="3226" y="130"/>
                  <a:pt x="3225" y="127"/>
                </a:cubicBezTo>
                <a:cubicBezTo>
                  <a:pt x="3227" y="127"/>
                  <a:pt x="3228" y="126"/>
                  <a:pt x="3230" y="126"/>
                </a:cubicBezTo>
                <a:cubicBezTo>
                  <a:pt x="3228" y="124"/>
                  <a:pt x="3227" y="121"/>
                  <a:pt x="3224" y="121"/>
                </a:cubicBezTo>
                <a:cubicBezTo>
                  <a:pt x="3223" y="121"/>
                  <a:pt x="3223" y="120"/>
                  <a:pt x="3223" y="120"/>
                </a:cubicBezTo>
                <a:cubicBezTo>
                  <a:pt x="3221" y="118"/>
                  <a:pt x="3218" y="115"/>
                  <a:pt x="3215" y="113"/>
                </a:cubicBezTo>
                <a:cubicBezTo>
                  <a:pt x="3213" y="112"/>
                  <a:pt x="3210" y="111"/>
                  <a:pt x="3208" y="111"/>
                </a:cubicBezTo>
                <a:cubicBezTo>
                  <a:pt x="3205" y="112"/>
                  <a:pt x="3202" y="113"/>
                  <a:pt x="3199" y="114"/>
                </a:cubicBezTo>
                <a:cubicBezTo>
                  <a:pt x="3196" y="115"/>
                  <a:pt x="3193" y="117"/>
                  <a:pt x="3191" y="120"/>
                </a:cubicBezTo>
                <a:cubicBezTo>
                  <a:pt x="3193" y="120"/>
                  <a:pt x="3194" y="120"/>
                  <a:pt x="3195" y="120"/>
                </a:cubicBezTo>
                <a:cubicBezTo>
                  <a:pt x="3195" y="120"/>
                  <a:pt x="3194" y="121"/>
                  <a:pt x="3193" y="121"/>
                </a:cubicBezTo>
                <a:cubicBezTo>
                  <a:pt x="3191" y="121"/>
                  <a:pt x="3188" y="121"/>
                  <a:pt x="3186" y="123"/>
                </a:cubicBezTo>
                <a:cubicBezTo>
                  <a:pt x="3183" y="127"/>
                  <a:pt x="3179" y="130"/>
                  <a:pt x="3175" y="135"/>
                </a:cubicBezTo>
                <a:cubicBezTo>
                  <a:pt x="3174" y="137"/>
                  <a:pt x="3173" y="139"/>
                  <a:pt x="3172" y="142"/>
                </a:cubicBezTo>
                <a:cubicBezTo>
                  <a:pt x="3172" y="142"/>
                  <a:pt x="3172" y="143"/>
                  <a:pt x="3172" y="143"/>
                </a:cubicBezTo>
                <a:cubicBezTo>
                  <a:pt x="3173" y="145"/>
                  <a:pt x="3175" y="147"/>
                  <a:pt x="3176" y="149"/>
                </a:cubicBezTo>
                <a:cubicBezTo>
                  <a:pt x="3177" y="147"/>
                  <a:pt x="3179" y="146"/>
                  <a:pt x="3180" y="145"/>
                </a:cubicBezTo>
                <a:cubicBezTo>
                  <a:pt x="3179" y="146"/>
                  <a:pt x="3179" y="147"/>
                  <a:pt x="3178" y="149"/>
                </a:cubicBezTo>
                <a:cubicBezTo>
                  <a:pt x="3177" y="150"/>
                  <a:pt x="3177" y="151"/>
                  <a:pt x="3176" y="153"/>
                </a:cubicBezTo>
                <a:cubicBezTo>
                  <a:pt x="3176" y="153"/>
                  <a:pt x="3176" y="155"/>
                  <a:pt x="3177" y="155"/>
                </a:cubicBezTo>
                <a:cubicBezTo>
                  <a:pt x="3179" y="159"/>
                  <a:pt x="3182" y="159"/>
                  <a:pt x="3186" y="157"/>
                </a:cubicBezTo>
                <a:cubicBezTo>
                  <a:pt x="3188" y="155"/>
                  <a:pt x="3191" y="154"/>
                  <a:pt x="3194" y="153"/>
                </a:cubicBezTo>
                <a:cubicBezTo>
                  <a:pt x="3195" y="153"/>
                  <a:pt x="3197" y="152"/>
                  <a:pt x="3197" y="151"/>
                </a:cubicBezTo>
                <a:cubicBezTo>
                  <a:pt x="3197" y="147"/>
                  <a:pt x="3197" y="144"/>
                  <a:pt x="3197" y="141"/>
                </a:cubicBezTo>
                <a:cubicBezTo>
                  <a:pt x="3197" y="138"/>
                  <a:pt x="3197" y="135"/>
                  <a:pt x="3197" y="132"/>
                </a:cubicBezTo>
                <a:cubicBezTo>
                  <a:pt x="3197" y="134"/>
                  <a:pt x="3198" y="137"/>
                  <a:pt x="3198" y="140"/>
                </a:cubicBezTo>
                <a:cubicBezTo>
                  <a:pt x="3199" y="144"/>
                  <a:pt x="3199" y="149"/>
                  <a:pt x="3198" y="153"/>
                </a:cubicBezTo>
                <a:cubicBezTo>
                  <a:pt x="3197" y="154"/>
                  <a:pt x="3197" y="155"/>
                  <a:pt x="3196" y="155"/>
                </a:cubicBezTo>
                <a:cubicBezTo>
                  <a:pt x="3193" y="155"/>
                  <a:pt x="3190" y="157"/>
                  <a:pt x="3186" y="159"/>
                </a:cubicBezTo>
                <a:cubicBezTo>
                  <a:pt x="3181" y="162"/>
                  <a:pt x="3178" y="160"/>
                  <a:pt x="3174" y="156"/>
                </a:cubicBezTo>
                <a:cubicBezTo>
                  <a:pt x="3174" y="155"/>
                  <a:pt x="3174" y="154"/>
                  <a:pt x="3174" y="154"/>
                </a:cubicBezTo>
                <a:cubicBezTo>
                  <a:pt x="3175" y="151"/>
                  <a:pt x="3174" y="149"/>
                  <a:pt x="3173" y="147"/>
                </a:cubicBezTo>
                <a:cubicBezTo>
                  <a:pt x="3171" y="145"/>
                  <a:pt x="3170" y="143"/>
                  <a:pt x="3171" y="140"/>
                </a:cubicBezTo>
                <a:cubicBezTo>
                  <a:pt x="3171" y="138"/>
                  <a:pt x="3172" y="137"/>
                  <a:pt x="3173" y="135"/>
                </a:cubicBezTo>
                <a:cubicBezTo>
                  <a:pt x="3175" y="132"/>
                  <a:pt x="3177" y="130"/>
                  <a:pt x="3179" y="127"/>
                </a:cubicBezTo>
                <a:cubicBezTo>
                  <a:pt x="3179" y="127"/>
                  <a:pt x="3178" y="127"/>
                  <a:pt x="3178" y="127"/>
                </a:cubicBezTo>
                <a:cubicBezTo>
                  <a:pt x="3173" y="128"/>
                  <a:pt x="3169" y="130"/>
                  <a:pt x="3165" y="133"/>
                </a:cubicBezTo>
                <a:cubicBezTo>
                  <a:pt x="3160" y="138"/>
                  <a:pt x="3157" y="143"/>
                  <a:pt x="3157" y="149"/>
                </a:cubicBezTo>
                <a:cubicBezTo>
                  <a:pt x="3157" y="156"/>
                  <a:pt x="3159" y="162"/>
                  <a:pt x="3162" y="168"/>
                </a:cubicBezTo>
                <a:cubicBezTo>
                  <a:pt x="3163" y="169"/>
                  <a:pt x="3164" y="170"/>
                  <a:pt x="3163" y="172"/>
                </a:cubicBezTo>
                <a:cubicBezTo>
                  <a:pt x="3163" y="173"/>
                  <a:pt x="3163" y="175"/>
                  <a:pt x="3162" y="176"/>
                </a:cubicBezTo>
                <a:cubicBezTo>
                  <a:pt x="3162" y="178"/>
                  <a:pt x="3162" y="179"/>
                  <a:pt x="3163" y="179"/>
                </a:cubicBezTo>
                <a:cubicBezTo>
                  <a:pt x="3166" y="180"/>
                  <a:pt x="3169" y="180"/>
                  <a:pt x="3172" y="181"/>
                </a:cubicBezTo>
                <a:cubicBezTo>
                  <a:pt x="3173" y="181"/>
                  <a:pt x="3173" y="180"/>
                  <a:pt x="3173" y="180"/>
                </a:cubicBezTo>
                <a:cubicBezTo>
                  <a:pt x="3174" y="178"/>
                  <a:pt x="3174" y="177"/>
                  <a:pt x="3175" y="176"/>
                </a:cubicBezTo>
                <a:cubicBezTo>
                  <a:pt x="3177" y="174"/>
                  <a:pt x="3177" y="171"/>
                  <a:pt x="3177" y="168"/>
                </a:cubicBezTo>
                <a:cubicBezTo>
                  <a:pt x="3177" y="168"/>
                  <a:pt x="3177" y="167"/>
                  <a:pt x="3177" y="167"/>
                </a:cubicBezTo>
                <a:cubicBezTo>
                  <a:pt x="3177" y="166"/>
                  <a:pt x="3177" y="166"/>
                  <a:pt x="3177" y="166"/>
                </a:cubicBezTo>
                <a:cubicBezTo>
                  <a:pt x="3177" y="169"/>
                  <a:pt x="3179" y="169"/>
                  <a:pt x="3181" y="169"/>
                </a:cubicBezTo>
                <a:cubicBezTo>
                  <a:pt x="3181" y="169"/>
                  <a:pt x="3182" y="169"/>
                  <a:pt x="3183" y="169"/>
                </a:cubicBezTo>
                <a:cubicBezTo>
                  <a:pt x="3186" y="169"/>
                  <a:pt x="3189" y="170"/>
                  <a:pt x="3190" y="165"/>
                </a:cubicBezTo>
                <a:cubicBezTo>
                  <a:pt x="3190" y="168"/>
                  <a:pt x="3190" y="169"/>
                  <a:pt x="3190" y="170"/>
                </a:cubicBezTo>
                <a:cubicBezTo>
                  <a:pt x="3188" y="171"/>
                  <a:pt x="3187" y="172"/>
                  <a:pt x="3186" y="172"/>
                </a:cubicBezTo>
                <a:cubicBezTo>
                  <a:pt x="3184" y="173"/>
                  <a:pt x="3184" y="174"/>
                  <a:pt x="3184" y="175"/>
                </a:cubicBezTo>
                <a:cubicBezTo>
                  <a:pt x="3186" y="178"/>
                  <a:pt x="3187" y="180"/>
                  <a:pt x="3188" y="182"/>
                </a:cubicBezTo>
                <a:cubicBezTo>
                  <a:pt x="3190" y="183"/>
                  <a:pt x="3192" y="182"/>
                  <a:pt x="3193" y="181"/>
                </a:cubicBezTo>
                <a:cubicBezTo>
                  <a:pt x="3194" y="180"/>
                  <a:pt x="3195" y="179"/>
                  <a:pt x="3195" y="179"/>
                </a:cubicBezTo>
                <a:cubicBezTo>
                  <a:pt x="3197" y="177"/>
                  <a:pt x="3199" y="176"/>
                  <a:pt x="3200" y="175"/>
                </a:cubicBezTo>
                <a:cubicBezTo>
                  <a:pt x="3204" y="170"/>
                  <a:pt x="3206" y="164"/>
                  <a:pt x="3208" y="159"/>
                </a:cubicBezTo>
                <a:cubicBezTo>
                  <a:pt x="3208" y="158"/>
                  <a:pt x="3207" y="157"/>
                  <a:pt x="3207" y="157"/>
                </a:cubicBezTo>
                <a:cubicBezTo>
                  <a:pt x="3206" y="156"/>
                  <a:pt x="3205" y="155"/>
                  <a:pt x="3204" y="154"/>
                </a:cubicBezTo>
                <a:close/>
                <a:moveTo>
                  <a:pt x="3157" y="161"/>
                </a:moveTo>
                <a:cubicBezTo>
                  <a:pt x="3156" y="161"/>
                  <a:pt x="3154" y="162"/>
                  <a:pt x="3153" y="163"/>
                </a:cubicBezTo>
                <a:cubicBezTo>
                  <a:pt x="3153" y="164"/>
                  <a:pt x="3152" y="164"/>
                  <a:pt x="3152" y="165"/>
                </a:cubicBezTo>
                <a:cubicBezTo>
                  <a:pt x="3152" y="168"/>
                  <a:pt x="3157" y="172"/>
                  <a:pt x="3160" y="172"/>
                </a:cubicBezTo>
                <a:cubicBezTo>
                  <a:pt x="3161" y="172"/>
                  <a:pt x="3162" y="171"/>
                  <a:pt x="3161" y="169"/>
                </a:cubicBezTo>
                <a:cubicBezTo>
                  <a:pt x="3160" y="166"/>
                  <a:pt x="3158" y="163"/>
                  <a:pt x="3157" y="161"/>
                </a:cubicBezTo>
                <a:close/>
                <a:moveTo>
                  <a:pt x="3209" y="163"/>
                </a:moveTo>
                <a:cubicBezTo>
                  <a:pt x="3207" y="167"/>
                  <a:pt x="3204" y="172"/>
                  <a:pt x="3202" y="176"/>
                </a:cubicBezTo>
                <a:cubicBezTo>
                  <a:pt x="3205" y="176"/>
                  <a:pt x="3207" y="176"/>
                  <a:pt x="3210" y="176"/>
                </a:cubicBezTo>
                <a:cubicBezTo>
                  <a:pt x="3210" y="176"/>
                  <a:pt x="3211" y="175"/>
                  <a:pt x="3211" y="174"/>
                </a:cubicBezTo>
                <a:cubicBezTo>
                  <a:pt x="3211" y="172"/>
                  <a:pt x="3211" y="169"/>
                  <a:pt x="3210" y="167"/>
                </a:cubicBezTo>
                <a:cubicBezTo>
                  <a:pt x="3210" y="165"/>
                  <a:pt x="3210" y="164"/>
                  <a:pt x="3209" y="163"/>
                </a:cubicBezTo>
                <a:close/>
                <a:moveTo>
                  <a:pt x="3157" y="142"/>
                </a:moveTo>
                <a:cubicBezTo>
                  <a:pt x="3156" y="143"/>
                  <a:pt x="3155" y="143"/>
                  <a:pt x="3155" y="143"/>
                </a:cubicBezTo>
                <a:cubicBezTo>
                  <a:pt x="3154" y="143"/>
                  <a:pt x="3153" y="143"/>
                  <a:pt x="3153" y="143"/>
                </a:cubicBezTo>
                <a:cubicBezTo>
                  <a:pt x="3153" y="142"/>
                  <a:pt x="3152" y="142"/>
                  <a:pt x="3152" y="141"/>
                </a:cubicBezTo>
                <a:cubicBezTo>
                  <a:pt x="3153" y="139"/>
                  <a:pt x="3153" y="137"/>
                  <a:pt x="3154" y="135"/>
                </a:cubicBezTo>
                <a:cubicBezTo>
                  <a:pt x="3154" y="135"/>
                  <a:pt x="3154" y="135"/>
                  <a:pt x="3153" y="135"/>
                </a:cubicBezTo>
                <a:cubicBezTo>
                  <a:pt x="3153" y="136"/>
                  <a:pt x="3151" y="136"/>
                  <a:pt x="3151" y="138"/>
                </a:cubicBezTo>
                <a:cubicBezTo>
                  <a:pt x="3150" y="139"/>
                  <a:pt x="3151" y="144"/>
                  <a:pt x="3153" y="145"/>
                </a:cubicBezTo>
                <a:cubicBezTo>
                  <a:pt x="3155" y="145"/>
                  <a:pt x="3157" y="144"/>
                  <a:pt x="3157" y="142"/>
                </a:cubicBezTo>
                <a:close/>
                <a:moveTo>
                  <a:pt x="3156" y="161"/>
                </a:moveTo>
                <a:cubicBezTo>
                  <a:pt x="3156" y="161"/>
                  <a:pt x="3154" y="162"/>
                  <a:pt x="3153" y="163"/>
                </a:cubicBezTo>
                <a:cubicBezTo>
                  <a:pt x="3152" y="164"/>
                  <a:pt x="3152" y="165"/>
                  <a:pt x="3152" y="165"/>
                </a:cubicBezTo>
                <a:cubicBezTo>
                  <a:pt x="3152" y="168"/>
                  <a:pt x="3156" y="173"/>
                  <a:pt x="3160" y="172"/>
                </a:cubicBezTo>
                <a:cubicBezTo>
                  <a:pt x="3161" y="172"/>
                  <a:pt x="3162" y="171"/>
                  <a:pt x="3161" y="169"/>
                </a:cubicBezTo>
                <a:cubicBezTo>
                  <a:pt x="3160" y="166"/>
                  <a:pt x="3158" y="163"/>
                  <a:pt x="3156" y="161"/>
                </a:cubicBezTo>
                <a:close/>
                <a:moveTo>
                  <a:pt x="3209" y="163"/>
                </a:moveTo>
                <a:cubicBezTo>
                  <a:pt x="3207" y="167"/>
                  <a:pt x="3204" y="172"/>
                  <a:pt x="3202" y="176"/>
                </a:cubicBezTo>
                <a:cubicBezTo>
                  <a:pt x="3205" y="176"/>
                  <a:pt x="3207" y="177"/>
                  <a:pt x="3210" y="176"/>
                </a:cubicBezTo>
                <a:cubicBezTo>
                  <a:pt x="3210" y="176"/>
                  <a:pt x="3211" y="175"/>
                  <a:pt x="3211" y="175"/>
                </a:cubicBezTo>
                <a:cubicBezTo>
                  <a:pt x="3211" y="172"/>
                  <a:pt x="3211" y="169"/>
                  <a:pt x="3210" y="167"/>
                </a:cubicBezTo>
                <a:cubicBezTo>
                  <a:pt x="3210" y="165"/>
                  <a:pt x="3209" y="164"/>
                  <a:pt x="3209" y="163"/>
                </a:cubicBezTo>
                <a:close/>
                <a:moveTo>
                  <a:pt x="3156" y="143"/>
                </a:moveTo>
                <a:cubicBezTo>
                  <a:pt x="3156" y="143"/>
                  <a:pt x="3155" y="143"/>
                  <a:pt x="3154" y="143"/>
                </a:cubicBezTo>
                <a:cubicBezTo>
                  <a:pt x="3154" y="143"/>
                  <a:pt x="3153" y="143"/>
                  <a:pt x="3153" y="143"/>
                </a:cubicBezTo>
                <a:cubicBezTo>
                  <a:pt x="3153" y="143"/>
                  <a:pt x="3152" y="142"/>
                  <a:pt x="3152" y="141"/>
                </a:cubicBezTo>
                <a:cubicBezTo>
                  <a:pt x="3153" y="139"/>
                  <a:pt x="3153" y="137"/>
                  <a:pt x="3154" y="135"/>
                </a:cubicBezTo>
                <a:cubicBezTo>
                  <a:pt x="3154" y="135"/>
                  <a:pt x="3154" y="135"/>
                  <a:pt x="3153" y="135"/>
                </a:cubicBezTo>
                <a:cubicBezTo>
                  <a:pt x="3153" y="136"/>
                  <a:pt x="3152" y="136"/>
                  <a:pt x="3151" y="138"/>
                </a:cubicBezTo>
                <a:cubicBezTo>
                  <a:pt x="3150" y="139"/>
                  <a:pt x="3152" y="144"/>
                  <a:pt x="3153" y="145"/>
                </a:cubicBezTo>
                <a:cubicBezTo>
                  <a:pt x="3154" y="146"/>
                  <a:pt x="3156" y="145"/>
                  <a:pt x="3156" y="143"/>
                </a:cubicBezTo>
                <a:close/>
                <a:moveTo>
                  <a:pt x="3209" y="134"/>
                </a:moveTo>
                <a:cubicBezTo>
                  <a:pt x="3212" y="131"/>
                  <a:pt x="3212" y="131"/>
                  <a:pt x="3216" y="129"/>
                </a:cubicBezTo>
                <a:cubicBezTo>
                  <a:pt x="3216" y="131"/>
                  <a:pt x="3217" y="133"/>
                  <a:pt x="3219" y="133"/>
                </a:cubicBezTo>
                <a:cubicBezTo>
                  <a:pt x="3216" y="134"/>
                  <a:pt x="3214" y="135"/>
                  <a:pt x="3212" y="137"/>
                </a:cubicBezTo>
                <a:cubicBezTo>
                  <a:pt x="3211" y="136"/>
                  <a:pt x="3211" y="135"/>
                  <a:pt x="3210" y="134"/>
                </a:cubicBezTo>
                <a:cubicBezTo>
                  <a:pt x="3210" y="134"/>
                  <a:pt x="3209" y="134"/>
                  <a:pt x="3209" y="134"/>
                </a:cubicBezTo>
                <a:close/>
                <a:moveTo>
                  <a:pt x="3215" y="134"/>
                </a:moveTo>
                <a:cubicBezTo>
                  <a:pt x="3214" y="133"/>
                  <a:pt x="3213" y="133"/>
                  <a:pt x="3213" y="133"/>
                </a:cubicBezTo>
                <a:cubicBezTo>
                  <a:pt x="3212" y="133"/>
                  <a:pt x="3211" y="134"/>
                  <a:pt x="3211" y="134"/>
                </a:cubicBezTo>
                <a:cubicBezTo>
                  <a:pt x="3211" y="135"/>
                  <a:pt x="3212" y="135"/>
                  <a:pt x="3212" y="135"/>
                </a:cubicBezTo>
                <a:cubicBezTo>
                  <a:pt x="3213" y="135"/>
                  <a:pt x="3213" y="135"/>
                  <a:pt x="3215" y="134"/>
                </a:cubicBezTo>
                <a:close/>
                <a:moveTo>
                  <a:pt x="3196" y="124"/>
                </a:moveTo>
                <a:cubicBezTo>
                  <a:pt x="3189" y="123"/>
                  <a:pt x="3186" y="126"/>
                  <a:pt x="3185" y="134"/>
                </a:cubicBezTo>
                <a:cubicBezTo>
                  <a:pt x="3186" y="132"/>
                  <a:pt x="3187" y="129"/>
                  <a:pt x="3189" y="127"/>
                </a:cubicBezTo>
                <a:cubicBezTo>
                  <a:pt x="3189" y="127"/>
                  <a:pt x="3189" y="127"/>
                  <a:pt x="3189" y="127"/>
                </a:cubicBezTo>
                <a:cubicBezTo>
                  <a:pt x="3189" y="128"/>
                  <a:pt x="3189" y="129"/>
                  <a:pt x="3189" y="130"/>
                </a:cubicBezTo>
                <a:cubicBezTo>
                  <a:pt x="3191" y="126"/>
                  <a:pt x="3192" y="124"/>
                  <a:pt x="3196" y="124"/>
                </a:cubicBezTo>
                <a:close/>
                <a:moveTo>
                  <a:pt x="3239" y="126"/>
                </a:moveTo>
                <a:cubicBezTo>
                  <a:pt x="3237" y="127"/>
                  <a:pt x="3236" y="128"/>
                  <a:pt x="3234" y="130"/>
                </a:cubicBezTo>
                <a:cubicBezTo>
                  <a:pt x="3236" y="130"/>
                  <a:pt x="3238" y="128"/>
                  <a:pt x="3239" y="126"/>
                </a:cubicBezTo>
                <a:close/>
                <a:moveTo>
                  <a:pt x="3206" y="128"/>
                </a:moveTo>
                <a:cubicBezTo>
                  <a:pt x="3207" y="126"/>
                  <a:pt x="3208" y="125"/>
                  <a:pt x="3210" y="124"/>
                </a:cubicBezTo>
                <a:cubicBezTo>
                  <a:pt x="3207" y="125"/>
                  <a:pt x="3206" y="126"/>
                  <a:pt x="3206" y="128"/>
                </a:cubicBezTo>
                <a:close/>
                <a:moveTo>
                  <a:pt x="3216" y="149"/>
                </a:moveTo>
                <a:cubicBezTo>
                  <a:pt x="3214" y="150"/>
                  <a:pt x="3213" y="150"/>
                  <a:pt x="3213" y="151"/>
                </a:cubicBezTo>
                <a:cubicBezTo>
                  <a:pt x="3214" y="151"/>
                  <a:pt x="3215" y="150"/>
                  <a:pt x="3216" y="149"/>
                </a:cubicBezTo>
                <a:close/>
                <a:moveTo>
                  <a:pt x="3215" y="134"/>
                </a:moveTo>
                <a:cubicBezTo>
                  <a:pt x="3214" y="133"/>
                  <a:pt x="3213" y="133"/>
                  <a:pt x="3213" y="133"/>
                </a:cubicBezTo>
                <a:cubicBezTo>
                  <a:pt x="3212" y="133"/>
                  <a:pt x="3212" y="134"/>
                  <a:pt x="3212" y="134"/>
                </a:cubicBezTo>
                <a:cubicBezTo>
                  <a:pt x="3212" y="134"/>
                  <a:pt x="3212" y="135"/>
                  <a:pt x="3212" y="135"/>
                </a:cubicBezTo>
                <a:cubicBezTo>
                  <a:pt x="3213" y="135"/>
                  <a:pt x="3214" y="134"/>
                  <a:pt x="3215" y="134"/>
                </a:cubicBezTo>
                <a:close/>
                <a:moveTo>
                  <a:pt x="3506" y="111"/>
                </a:moveTo>
                <a:cubicBezTo>
                  <a:pt x="3506" y="111"/>
                  <a:pt x="3506" y="111"/>
                  <a:pt x="3506" y="111"/>
                </a:cubicBezTo>
                <a:cubicBezTo>
                  <a:pt x="3501" y="111"/>
                  <a:pt x="3501" y="111"/>
                  <a:pt x="3501" y="111"/>
                </a:cubicBezTo>
                <a:cubicBezTo>
                  <a:pt x="3499" y="113"/>
                  <a:pt x="3498" y="114"/>
                  <a:pt x="3496" y="115"/>
                </a:cubicBezTo>
                <a:cubicBezTo>
                  <a:pt x="3494" y="116"/>
                  <a:pt x="3492" y="117"/>
                  <a:pt x="3490" y="118"/>
                </a:cubicBezTo>
                <a:cubicBezTo>
                  <a:pt x="3488" y="119"/>
                  <a:pt x="3487" y="120"/>
                  <a:pt x="3485" y="121"/>
                </a:cubicBezTo>
                <a:cubicBezTo>
                  <a:pt x="3483" y="121"/>
                  <a:pt x="3481" y="122"/>
                  <a:pt x="3479" y="122"/>
                </a:cubicBezTo>
                <a:cubicBezTo>
                  <a:pt x="3479" y="122"/>
                  <a:pt x="3479" y="122"/>
                  <a:pt x="3479" y="132"/>
                </a:cubicBezTo>
                <a:cubicBezTo>
                  <a:pt x="3482" y="132"/>
                  <a:pt x="3485" y="131"/>
                  <a:pt x="3487" y="129"/>
                </a:cubicBezTo>
                <a:cubicBezTo>
                  <a:pt x="3490" y="129"/>
                  <a:pt x="3493" y="127"/>
                  <a:pt x="3494" y="126"/>
                </a:cubicBezTo>
                <a:cubicBezTo>
                  <a:pt x="3494" y="126"/>
                  <a:pt x="3494" y="126"/>
                  <a:pt x="3494" y="185"/>
                </a:cubicBezTo>
                <a:cubicBezTo>
                  <a:pt x="3494" y="185"/>
                  <a:pt x="3494" y="185"/>
                  <a:pt x="3506" y="185"/>
                </a:cubicBezTo>
                <a:cubicBezTo>
                  <a:pt x="3506" y="185"/>
                  <a:pt x="3506" y="185"/>
                  <a:pt x="3506" y="111"/>
                </a:cubicBezTo>
                <a:close/>
                <a:moveTo>
                  <a:pt x="3627" y="111"/>
                </a:moveTo>
                <a:cubicBezTo>
                  <a:pt x="3627" y="111"/>
                  <a:pt x="3627" y="111"/>
                  <a:pt x="3627" y="111"/>
                </a:cubicBezTo>
                <a:cubicBezTo>
                  <a:pt x="3622" y="111"/>
                  <a:pt x="3622" y="111"/>
                  <a:pt x="3622" y="111"/>
                </a:cubicBezTo>
                <a:cubicBezTo>
                  <a:pt x="3620" y="113"/>
                  <a:pt x="3618" y="114"/>
                  <a:pt x="3616" y="115"/>
                </a:cubicBezTo>
                <a:cubicBezTo>
                  <a:pt x="3615" y="116"/>
                  <a:pt x="3613" y="117"/>
                  <a:pt x="3611" y="118"/>
                </a:cubicBezTo>
                <a:cubicBezTo>
                  <a:pt x="3610" y="119"/>
                  <a:pt x="3608" y="120"/>
                  <a:pt x="3606" y="121"/>
                </a:cubicBezTo>
                <a:cubicBezTo>
                  <a:pt x="3604" y="121"/>
                  <a:pt x="3603" y="122"/>
                  <a:pt x="3600" y="122"/>
                </a:cubicBezTo>
                <a:cubicBezTo>
                  <a:pt x="3600" y="122"/>
                  <a:pt x="3600" y="122"/>
                  <a:pt x="3600" y="132"/>
                </a:cubicBezTo>
                <a:cubicBezTo>
                  <a:pt x="3603" y="132"/>
                  <a:pt x="3606" y="131"/>
                  <a:pt x="3609" y="129"/>
                </a:cubicBezTo>
                <a:cubicBezTo>
                  <a:pt x="3611" y="129"/>
                  <a:pt x="3613" y="127"/>
                  <a:pt x="3616" y="126"/>
                </a:cubicBezTo>
                <a:cubicBezTo>
                  <a:pt x="3616" y="126"/>
                  <a:pt x="3616" y="126"/>
                  <a:pt x="3616" y="185"/>
                </a:cubicBezTo>
                <a:cubicBezTo>
                  <a:pt x="3616" y="185"/>
                  <a:pt x="3616" y="185"/>
                  <a:pt x="3627" y="185"/>
                </a:cubicBezTo>
                <a:cubicBezTo>
                  <a:pt x="3627" y="185"/>
                  <a:pt x="3627" y="185"/>
                  <a:pt x="3627" y="111"/>
                </a:cubicBezTo>
                <a:close/>
                <a:moveTo>
                  <a:pt x="3674" y="111"/>
                </a:moveTo>
                <a:cubicBezTo>
                  <a:pt x="3674" y="111"/>
                  <a:pt x="3674" y="111"/>
                  <a:pt x="3674" y="111"/>
                </a:cubicBezTo>
                <a:cubicBezTo>
                  <a:pt x="3669" y="111"/>
                  <a:pt x="3669" y="111"/>
                  <a:pt x="3669" y="111"/>
                </a:cubicBezTo>
                <a:cubicBezTo>
                  <a:pt x="3667" y="113"/>
                  <a:pt x="3666" y="114"/>
                  <a:pt x="3663" y="115"/>
                </a:cubicBezTo>
                <a:cubicBezTo>
                  <a:pt x="3662" y="116"/>
                  <a:pt x="3660" y="117"/>
                  <a:pt x="3658" y="118"/>
                </a:cubicBezTo>
                <a:cubicBezTo>
                  <a:pt x="3657" y="119"/>
                  <a:pt x="3655" y="120"/>
                  <a:pt x="3653" y="121"/>
                </a:cubicBezTo>
                <a:cubicBezTo>
                  <a:pt x="3651" y="121"/>
                  <a:pt x="3650" y="122"/>
                  <a:pt x="3647" y="122"/>
                </a:cubicBezTo>
                <a:cubicBezTo>
                  <a:pt x="3647" y="122"/>
                  <a:pt x="3647" y="122"/>
                  <a:pt x="3647" y="132"/>
                </a:cubicBezTo>
                <a:cubicBezTo>
                  <a:pt x="3650" y="132"/>
                  <a:pt x="3653" y="131"/>
                  <a:pt x="3655" y="129"/>
                </a:cubicBezTo>
                <a:cubicBezTo>
                  <a:pt x="3658" y="129"/>
                  <a:pt x="3660" y="127"/>
                  <a:pt x="3663" y="126"/>
                </a:cubicBezTo>
                <a:cubicBezTo>
                  <a:pt x="3663" y="126"/>
                  <a:pt x="3663" y="126"/>
                  <a:pt x="3663" y="185"/>
                </a:cubicBezTo>
                <a:cubicBezTo>
                  <a:pt x="3663" y="185"/>
                  <a:pt x="3663" y="185"/>
                  <a:pt x="3674" y="185"/>
                </a:cubicBezTo>
                <a:cubicBezTo>
                  <a:pt x="3674" y="185"/>
                  <a:pt x="3674" y="185"/>
                  <a:pt x="3674" y="111"/>
                </a:cubicBezTo>
                <a:close/>
                <a:moveTo>
                  <a:pt x="3720" y="111"/>
                </a:moveTo>
                <a:cubicBezTo>
                  <a:pt x="3720" y="111"/>
                  <a:pt x="3720" y="111"/>
                  <a:pt x="3720" y="111"/>
                </a:cubicBezTo>
                <a:cubicBezTo>
                  <a:pt x="3716" y="111"/>
                  <a:pt x="3716" y="111"/>
                  <a:pt x="3716" y="111"/>
                </a:cubicBezTo>
                <a:cubicBezTo>
                  <a:pt x="3714" y="113"/>
                  <a:pt x="3712" y="114"/>
                  <a:pt x="3710" y="115"/>
                </a:cubicBezTo>
                <a:cubicBezTo>
                  <a:pt x="3709" y="116"/>
                  <a:pt x="3707" y="117"/>
                  <a:pt x="3705" y="118"/>
                </a:cubicBezTo>
                <a:cubicBezTo>
                  <a:pt x="3703" y="119"/>
                  <a:pt x="3702" y="119"/>
                  <a:pt x="3699" y="120"/>
                </a:cubicBezTo>
                <a:cubicBezTo>
                  <a:pt x="3698" y="121"/>
                  <a:pt x="3696" y="121"/>
                  <a:pt x="3694" y="122"/>
                </a:cubicBezTo>
                <a:cubicBezTo>
                  <a:pt x="3694" y="122"/>
                  <a:pt x="3694" y="122"/>
                  <a:pt x="3694" y="132"/>
                </a:cubicBezTo>
                <a:cubicBezTo>
                  <a:pt x="3697" y="132"/>
                  <a:pt x="3700" y="130"/>
                  <a:pt x="3702" y="129"/>
                </a:cubicBezTo>
                <a:cubicBezTo>
                  <a:pt x="3704" y="129"/>
                  <a:pt x="3707" y="127"/>
                  <a:pt x="3709" y="126"/>
                </a:cubicBezTo>
                <a:cubicBezTo>
                  <a:pt x="3709" y="126"/>
                  <a:pt x="3709" y="126"/>
                  <a:pt x="3709" y="185"/>
                </a:cubicBezTo>
                <a:cubicBezTo>
                  <a:pt x="3709" y="185"/>
                  <a:pt x="3709" y="185"/>
                  <a:pt x="3720" y="185"/>
                </a:cubicBezTo>
                <a:cubicBezTo>
                  <a:pt x="3720" y="185"/>
                  <a:pt x="3720" y="185"/>
                  <a:pt x="3720" y="111"/>
                </a:cubicBezTo>
                <a:close/>
                <a:moveTo>
                  <a:pt x="3526" y="144"/>
                </a:moveTo>
                <a:cubicBezTo>
                  <a:pt x="3526" y="144"/>
                  <a:pt x="3526" y="144"/>
                  <a:pt x="3526" y="144"/>
                </a:cubicBezTo>
                <a:cubicBezTo>
                  <a:pt x="3525" y="152"/>
                  <a:pt x="3525" y="152"/>
                  <a:pt x="3525" y="152"/>
                </a:cubicBezTo>
                <a:cubicBezTo>
                  <a:pt x="3532" y="152"/>
                  <a:pt x="3532" y="155"/>
                  <a:pt x="3532" y="158"/>
                </a:cubicBezTo>
                <a:cubicBezTo>
                  <a:pt x="3532" y="160"/>
                  <a:pt x="3532" y="162"/>
                  <a:pt x="3532" y="165"/>
                </a:cubicBezTo>
                <a:cubicBezTo>
                  <a:pt x="3532" y="167"/>
                  <a:pt x="3531" y="170"/>
                  <a:pt x="3531" y="172"/>
                </a:cubicBezTo>
                <a:cubicBezTo>
                  <a:pt x="3531" y="181"/>
                  <a:pt x="3537" y="185"/>
                  <a:pt x="3546" y="185"/>
                </a:cubicBezTo>
                <a:cubicBezTo>
                  <a:pt x="3546" y="185"/>
                  <a:pt x="3546" y="185"/>
                  <a:pt x="3549" y="185"/>
                </a:cubicBezTo>
                <a:cubicBezTo>
                  <a:pt x="3549" y="185"/>
                  <a:pt x="3549" y="185"/>
                  <a:pt x="3549" y="176"/>
                </a:cubicBezTo>
                <a:cubicBezTo>
                  <a:pt x="3549" y="176"/>
                  <a:pt x="3549" y="176"/>
                  <a:pt x="3548" y="176"/>
                </a:cubicBezTo>
                <a:cubicBezTo>
                  <a:pt x="3544" y="176"/>
                  <a:pt x="3543" y="173"/>
                  <a:pt x="3543" y="170"/>
                </a:cubicBezTo>
                <a:cubicBezTo>
                  <a:pt x="3543" y="168"/>
                  <a:pt x="3543" y="167"/>
                  <a:pt x="3544" y="165"/>
                </a:cubicBezTo>
                <a:cubicBezTo>
                  <a:pt x="3544" y="163"/>
                  <a:pt x="3544" y="161"/>
                  <a:pt x="3544" y="159"/>
                </a:cubicBezTo>
                <a:cubicBezTo>
                  <a:pt x="3544" y="151"/>
                  <a:pt x="3541" y="149"/>
                  <a:pt x="3535" y="148"/>
                </a:cubicBezTo>
                <a:cubicBezTo>
                  <a:pt x="3535" y="148"/>
                  <a:pt x="3535" y="148"/>
                  <a:pt x="3535" y="147"/>
                </a:cubicBezTo>
                <a:cubicBezTo>
                  <a:pt x="3541" y="146"/>
                  <a:pt x="3544" y="144"/>
                  <a:pt x="3544" y="136"/>
                </a:cubicBezTo>
                <a:cubicBezTo>
                  <a:pt x="3544" y="134"/>
                  <a:pt x="3544" y="132"/>
                  <a:pt x="3544" y="130"/>
                </a:cubicBezTo>
                <a:cubicBezTo>
                  <a:pt x="3543" y="129"/>
                  <a:pt x="3543" y="127"/>
                  <a:pt x="3543" y="126"/>
                </a:cubicBezTo>
                <a:cubicBezTo>
                  <a:pt x="3543" y="122"/>
                  <a:pt x="3544" y="120"/>
                  <a:pt x="3548" y="120"/>
                </a:cubicBezTo>
                <a:cubicBezTo>
                  <a:pt x="3548" y="120"/>
                  <a:pt x="3548" y="120"/>
                  <a:pt x="3549" y="120"/>
                </a:cubicBezTo>
                <a:cubicBezTo>
                  <a:pt x="3549" y="120"/>
                  <a:pt x="3549" y="120"/>
                  <a:pt x="3549" y="110"/>
                </a:cubicBezTo>
                <a:cubicBezTo>
                  <a:pt x="3549" y="110"/>
                  <a:pt x="3549" y="110"/>
                  <a:pt x="3546" y="110"/>
                </a:cubicBezTo>
                <a:cubicBezTo>
                  <a:pt x="3537" y="110"/>
                  <a:pt x="3531" y="114"/>
                  <a:pt x="3531" y="123"/>
                </a:cubicBezTo>
                <a:cubicBezTo>
                  <a:pt x="3531" y="125"/>
                  <a:pt x="3532" y="128"/>
                  <a:pt x="3532" y="130"/>
                </a:cubicBezTo>
                <a:cubicBezTo>
                  <a:pt x="3532" y="133"/>
                  <a:pt x="3532" y="135"/>
                  <a:pt x="3532" y="137"/>
                </a:cubicBezTo>
                <a:cubicBezTo>
                  <a:pt x="3532" y="140"/>
                  <a:pt x="3532" y="143"/>
                  <a:pt x="3526" y="144"/>
                </a:cubicBezTo>
                <a:close/>
                <a:moveTo>
                  <a:pt x="3581" y="152"/>
                </a:moveTo>
                <a:cubicBezTo>
                  <a:pt x="3581" y="152"/>
                  <a:pt x="3581" y="152"/>
                  <a:pt x="3581" y="152"/>
                </a:cubicBezTo>
                <a:cubicBezTo>
                  <a:pt x="3581" y="144"/>
                  <a:pt x="3581" y="144"/>
                  <a:pt x="3581" y="144"/>
                </a:cubicBezTo>
                <a:cubicBezTo>
                  <a:pt x="3574" y="143"/>
                  <a:pt x="3574" y="140"/>
                  <a:pt x="3574" y="137"/>
                </a:cubicBezTo>
                <a:cubicBezTo>
                  <a:pt x="3574" y="135"/>
                  <a:pt x="3574" y="133"/>
                  <a:pt x="3574" y="130"/>
                </a:cubicBezTo>
                <a:cubicBezTo>
                  <a:pt x="3575" y="128"/>
                  <a:pt x="3575" y="125"/>
                  <a:pt x="3575" y="123"/>
                </a:cubicBezTo>
                <a:cubicBezTo>
                  <a:pt x="3575" y="114"/>
                  <a:pt x="3569" y="110"/>
                  <a:pt x="3560" y="110"/>
                </a:cubicBezTo>
                <a:cubicBezTo>
                  <a:pt x="3560" y="110"/>
                  <a:pt x="3560" y="110"/>
                  <a:pt x="3556" y="110"/>
                </a:cubicBezTo>
                <a:cubicBezTo>
                  <a:pt x="3556" y="110"/>
                  <a:pt x="3556" y="110"/>
                  <a:pt x="3556" y="120"/>
                </a:cubicBezTo>
                <a:cubicBezTo>
                  <a:pt x="3556" y="120"/>
                  <a:pt x="3556" y="120"/>
                  <a:pt x="3558" y="120"/>
                </a:cubicBezTo>
                <a:cubicBezTo>
                  <a:pt x="3561" y="120"/>
                  <a:pt x="3563" y="122"/>
                  <a:pt x="3563" y="126"/>
                </a:cubicBezTo>
                <a:cubicBezTo>
                  <a:pt x="3563" y="127"/>
                  <a:pt x="3563" y="129"/>
                  <a:pt x="3563" y="130"/>
                </a:cubicBezTo>
                <a:cubicBezTo>
                  <a:pt x="3562" y="132"/>
                  <a:pt x="3562" y="134"/>
                  <a:pt x="3562" y="136"/>
                </a:cubicBezTo>
                <a:cubicBezTo>
                  <a:pt x="3562" y="144"/>
                  <a:pt x="3565" y="146"/>
                  <a:pt x="3571" y="147"/>
                </a:cubicBezTo>
                <a:cubicBezTo>
                  <a:pt x="3571" y="147"/>
                  <a:pt x="3571" y="147"/>
                  <a:pt x="3571" y="148"/>
                </a:cubicBezTo>
                <a:cubicBezTo>
                  <a:pt x="3565" y="149"/>
                  <a:pt x="3562" y="151"/>
                  <a:pt x="3562" y="159"/>
                </a:cubicBezTo>
                <a:cubicBezTo>
                  <a:pt x="3562" y="161"/>
                  <a:pt x="3562" y="163"/>
                  <a:pt x="3563" y="165"/>
                </a:cubicBezTo>
                <a:cubicBezTo>
                  <a:pt x="3563" y="167"/>
                  <a:pt x="3563" y="168"/>
                  <a:pt x="3563" y="170"/>
                </a:cubicBezTo>
                <a:cubicBezTo>
                  <a:pt x="3563" y="173"/>
                  <a:pt x="3562" y="176"/>
                  <a:pt x="3558" y="176"/>
                </a:cubicBezTo>
                <a:cubicBezTo>
                  <a:pt x="3558" y="176"/>
                  <a:pt x="3558" y="176"/>
                  <a:pt x="3556" y="176"/>
                </a:cubicBezTo>
                <a:cubicBezTo>
                  <a:pt x="3556" y="176"/>
                  <a:pt x="3556" y="176"/>
                  <a:pt x="3556" y="185"/>
                </a:cubicBezTo>
                <a:cubicBezTo>
                  <a:pt x="3556" y="185"/>
                  <a:pt x="3556" y="185"/>
                  <a:pt x="3560" y="185"/>
                </a:cubicBezTo>
                <a:cubicBezTo>
                  <a:pt x="3569" y="185"/>
                  <a:pt x="3575" y="181"/>
                  <a:pt x="3575" y="172"/>
                </a:cubicBezTo>
                <a:cubicBezTo>
                  <a:pt x="3575" y="170"/>
                  <a:pt x="3575" y="167"/>
                  <a:pt x="3574" y="165"/>
                </a:cubicBezTo>
                <a:cubicBezTo>
                  <a:pt x="3574" y="162"/>
                  <a:pt x="3574" y="160"/>
                  <a:pt x="3574" y="158"/>
                </a:cubicBezTo>
                <a:cubicBezTo>
                  <a:pt x="3574" y="155"/>
                  <a:pt x="3574" y="152"/>
                  <a:pt x="3581" y="152"/>
                </a:cubicBezTo>
                <a:close/>
                <a:moveTo>
                  <a:pt x="3764" y="185"/>
                </a:moveTo>
                <a:cubicBezTo>
                  <a:pt x="3757" y="185"/>
                  <a:pt x="3750" y="182"/>
                  <a:pt x="3746" y="176"/>
                </a:cubicBezTo>
                <a:cubicBezTo>
                  <a:pt x="3742" y="169"/>
                  <a:pt x="3740" y="161"/>
                  <a:pt x="3740" y="148"/>
                </a:cubicBezTo>
                <a:cubicBezTo>
                  <a:pt x="3740" y="135"/>
                  <a:pt x="3742" y="126"/>
                  <a:pt x="3747" y="119"/>
                </a:cubicBezTo>
                <a:cubicBezTo>
                  <a:pt x="3751" y="112"/>
                  <a:pt x="3758" y="109"/>
                  <a:pt x="3766" y="109"/>
                </a:cubicBezTo>
                <a:cubicBezTo>
                  <a:pt x="3782" y="109"/>
                  <a:pt x="3790" y="121"/>
                  <a:pt x="3790" y="147"/>
                </a:cubicBezTo>
                <a:cubicBezTo>
                  <a:pt x="3790" y="159"/>
                  <a:pt x="3788" y="169"/>
                  <a:pt x="3783" y="175"/>
                </a:cubicBezTo>
                <a:cubicBezTo>
                  <a:pt x="3779" y="182"/>
                  <a:pt x="3772" y="185"/>
                  <a:pt x="3764" y="185"/>
                </a:cubicBezTo>
                <a:close/>
                <a:moveTo>
                  <a:pt x="3766" y="118"/>
                </a:moveTo>
                <a:cubicBezTo>
                  <a:pt x="3756" y="118"/>
                  <a:pt x="3752" y="129"/>
                  <a:pt x="3752" y="148"/>
                </a:cubicBezTo>
                <a:cubicBezTo>
                  <a:pt x="3752" y="166"/>
                  <a:pt x="3756" y="175"/>
                  <a:pt x="3765" y="175"/>
                </a:cubicBezTo>
                <a:cubicBezTo>
                  <a:pt x="3774" y="175"/>
                  <a:pt x="3778" y="166"/>
                  <a:pt x="3778" y="147"/>
                </a:cubicBezTo>
                <a:cubicBezTo>
                  <a:pt x="3778" y="128"/>
                  <a:pt x="3774" y="118"/>
                  <a:pt x="3766" y="118"/>
                </a:cubicBezTo>
                <a:close/>
                <a:moveTo>
                  <a:pt x="3835" y="185"/>
                </a:moveTo>
                <a:cubicBezTo>
                  <a:pt x="3827" y="185"/>
                  <a:pt x="3821" y="182"/>
                  <a:pt x="3817" y="176"/>
                </a:cubicBezTo>
                <a:cubicBezTo>
                  <a:pt x="3813" y="169"/>
                  <a:pt x="3811" y="161"/>
                  <a:pt x="3811" y="148"/>
                </a:cubicBezTo>
                <a:cubicBezTo>
                  <a:pt x="3811" y="135"/>
                  <a:pt x="3813" y="126"/>
                  <a:pt x="3817" y="119"/>
                </a:cubicBezTo>
                <a:cubicBezTo>
                  <a:pt x="3822" y="112"/>
                  <a:pt x="3828" y="109"/>
                  <a:pt x="3837" y="109"/>
                </a:cubicBezTo>
                <a:cubicBezTo>
                  <a:pt x="3853" y="109"/>
                  <a:pt x="3861" y="121"/>
                  <a:pt x="3861" y="147"/>
                </a:cubicBezTo>
                <a:cubicBezTo>
                  <a:pt x="3861" y="159"/>
                  <a:pt x="3859" y="169"/>
                  <a:pt x="3854" y="175"/>
                </a:cubicBezTo>
                <a:cubicBezTo>
                  <a:pt x="3849" y="182"/>
                  <a:pt x="3843" y="185"/>
                  <a:pt x="3835" y="185"/>
                </a:cubicBezTo>
                <a:close/>
                <a:moveTo>
                  <a:pt x="3836" y="118"/>
                </a:moveTo>
                <a:cubicBezTo>
                  <a:pt x="3827" y="118"/>
                  <a:pt x="3822" y="129"/>
                  <a:pt x="3822" y="148"/>
                </a:cubicBezTo>
                <a:cubicBezTo>
                  <a:pt x="3822" y="166"/>
                  <a:pt x="3827" y="175"/>
                  <a:pt x="3835" y="175"/>
                </a:cubicBezTo>
                <a:cubicBezTo>
                  <a:pt x="3844" y="175"/>
                  <a:pt x="3849" y="166"/>
                  <a:pt x="3849" y="147"/>
                </a:cubicBezTo>
                <a:cubicBezTo>
                  <a:pt x="3849" y="128"/>
                  <a:pt x="3844" y="118"/>
                  <a:pt x="3836" y="118"/>
                </a:cubicBezTo>
                <a:close/>
                <a:moveTo>
                  <a:pt x="1980" y="207"/>
                </a:moveTo>
                <a:cubicBezTo>
                  <a:pt x="1980" y="207"/>
                  <a:pt x="1980" y="207"/>
                  <a:pt x="1980" y="207"/>
                </a:cubicBezTo>
                <a:cubicBezTo>
                  <a:pt x="1975" y="207"/>
                  <a:pt x="1975" y="207"/>
                  <a:pt x="1975" y="207"/>
                </a:cubicBezTo>
                <a:cubicBezTo>
                  <a:pt x="1973" y="209"/>
                  <a:pt x="1971" y="210"/>
                  <a:pt x="1969" y="211"/>
                </a:cubicBezTo>
                <a:cubicBezTo>
                  <a:pt x="1968" y="212"/>
                  <a:pt x="1966" y="213"/>
                  <a:pt x="1964" y="214"/>
                </a:cubicBezTo>
                <a:cubicBezTo>
                  <a:pt x="1962" y="215"/>
                  <a:pt x="1960" y="216"/>
                  <a:pt x="1959" y="217"/>
                </a:cubicBezTo>
                <a:cubicBezTo>
                  <a:pt x="1957" y="217"/>
                  <a:pt x="1955" y="218"/>
                  <a:pt x="1953" y="218"/>
                </a:cubicBezTo>
                <a:cubicBezTo>
                  <a:pt x="1953" y="218"/>
                  <a:pt x="1953" y="218"/>
                  <a:pt x="1953" y="228"/>
                </a:cubicBezTo>
                <a:cubicBezTo>
                  <a:pt x="1956" y="228"/>
                  <a:pt x="1959" y="227"/>
                  <a:pt x="1962" y="225"/>
                </a:cubicBezTo>
                <a:cubicBezTo>
                  <a:pt x="1964" y="225"/>
                  <a:pt x="1966" y="223"/>
                  <a:pt x="1968" y="222"/>
                </a:cubicBezTo>
                <a:cubicBezTo>
                  <a:pt x="1968" y="222"/>
                  <a:pt x="1968" y="222"/>
                  <a:pt x="1968" y="281"/>
                </a:cubicBezTo>
                <a:cubicBezTo>
                  <a:pt x="1968" y="281"/>
                  <a:pt x="1968" y="281"/>
                  <a:pt x="1980" y="281"/>
                </a:cubicBezTo>
                <a:cubicBezTo>
                  <a:pt x="1980" y="281"/>
                  <a:pt x="1980" y="281"/>
                  <a:pt x="1980" y="207"/>
                </a:cubicBezTo>
                <a:close/>
                <a:moveTo>
                  <a:pt x="2027" y="207"/>
                </a:moveTo>
                <a:cubicBezTo>
                  <a:pt x="2027" y="207"/>
                  <a:pt x="2027" y="207"/>
                  <a:pt x="2027" y="207"/>
                </a:cubicBezTo>
                <a:cubicBezTo>
                  <a:pt x="2022" y="207"/>
                  <a:pt x="2022" y="207"/>
                  <a:pt x="2022" y="207"/>
                </a:cubicBezTo>
                <a:cubicBezTo>
                  <a:pt x="2020" y="209"/>
                  <a:pt x="2019" y="210"/>
                  <a:pt x="2016" y="211"/>
                </a:cubicBezTo>
                <a:cubicBezTo>
                  <a:pt x="2015" y="212"/>
                  <a:pt x="2013" y="213"/>
                  <a:pt x="2011" y="214"/>
                </a:cubicBezTo>
                <a:cubicBezTo>
                  <a:pt x="2010" y="215"/>
                  <a:pt x="2008" y="216"/>
                  <a:pt x="2006" y="217"/>
                </a:cubicBezTo>
                <a:cubicBezTo>
                  <a:pt x="2004" y="217"/>
                  <a:pt x="2003" y="218"/>
                  <a:pt x="2000" y="218"/>
                </a:cubicBezTo>
                <a:cubicBezTo>
                  <a:pt x="2000" y="218"/>
                  <a:pt x="2000" y="218"/>
                  <a:pt x="2000" y="228"/>
                </a:cubicBezTo>
                <a:cubicBezTo>
                  <a:pt x="2003" y="228"/>
                  <a:pt x="2006" y="227"/>
                  <a:pt x="2008" y="225"/>
                </a:cubicBezTo>
                <a:cubicBezTo>
                  <a:pt x="2011" y="225"/>
                  <a:pt x="2014" y="223"/>
                  <a:pt x="2016" y="222"/>
                </a:cubicBezTo>
                <a:cubicBezTo>
                  <a:pt x="2016" y="222"/>
                  <a:pt x="2016" y="222"/>
                  <a:pt x="2016" y="281"/>
                </a:cubicBezTo>
                <a:cubicBezTo>
                  <a:pt x="2016" y="281"/>
                  <a:pt x="2016" y="281"/>
                  <a:pt x="2027" y="281"/>
                </a:cubicBezTo>
                <a:cubicBezTo>
                  <a:pt x="2027" y="281"/>
                  <a:pt x="2027" y="281"/>
                  <a:pt x="2027" y="207"/>
                </a:cubicBezTo>
                <a:close/>
                <a:moveTo>
                  <a:pt x="2074" y="207"/>
                </a:moveTo>
                <a:cubicBezTo>
                  <a:pt x="2074" y="207"/>
                  <a:pt x="2074" y="207"/>
                  <a:pt x="2074" y="207"/>
                </a:cubicBezTo>
                <a:cubicBezTo>
                  <a:pt x="2070" y="207"/>
                  <a:pt x="2070" y="207"/>
                  <a:pt x="2070" y="207"/>
                </a:cubicBezTo>
                <a:cubicBezTo>
                  <a:pt x="2067" y="209"/>
                  <a:pt x="2066" y="210"/>
                  <a:pt x="2064" y="211"/>
                </a:cubicBezTo>
                <a:cubicBezTo>
                  <a:pt x="2062" y="212"/>
                  <a:pt x="2060" y="213"/>
                  <a:pt x="2059" y="214"/>
                </a:cubicBezTo>
                <a:cubicBezTo>
                  <a:pt x="2057" y="215"/>
                  <a:pt x="2055" y="215"/>
                  <a:pt x="2053" y="216"/>
                </a:cubicBezTo>
                <a:cubicBezTo>
                  <a:pt x="2052" y="217"/>
                  <a:pt x="2049" y="217"/>
                  <a:pt x="2048" y="218"/>
                </a:cubicBezTo>
                <a:cubicBezTo>
                  <a:pt x="2048" y="218"/>
                  <a:pt x="2048" y="218"/>
                  <a:pt x="2048" y="228"/>
                </a:cubicBezTo>
                <a:cubicBezTo>
                  <a:pt x="2051" y="228"/>
                  <a:pt x="2054" y="226"/>
                  <a:pt x="2056" y="225"/>
                </a:cubicBezTo>
                <a:cubicBezTo>
                  <a:pt x="2058" y="225"/>
                  <a:pt x="2061" y="223"/>
                  <a:pt x="2062" y="222"/>
                </a:cubicBezTo>
                <a:cubicBezTo>
                  <a:pt x="2062" y="222"/>
                  <a:pt x="2062" y="222"/>
                  <a:pt x="2062" y="281"/>
                </a:cubicBezTo>
                <a:cubicBezTo>
                  <a:pt x="2062" y="281"/>
                  <a:pt x="2062" y="281"/>
                  <a:pt x="2074" y="281"/>
                </a:cubicBezTo>
                <a:cubicBezTo>
                  <a:pt x="2074" y="281"/>
                  <a:pt x="2074" y="281"/>
                  <a:pt x="2074" y="207"/>
                </a:cubicBezTo>
                <a:close/>
                <a:moveTo>
                  <a:pt x="2119" y="281"/>
                </a:moveTo>
                <a:cubicBezTo>
                  <a:pt x="2111" y="281"/>
                  <a:pt x="2105" y="278"/>
                  <a:pt x="2100" y="272"/>
                </a:cubicBezTo>
                <a:cubicBezTo>
                  <a:pt x="2097" y="265"/>
                  <a:pt x="2095" y="257"/>
                  <a:pt x="2095" y="244"/>
                </a:cubicBezTo>
                <a:cubicBezTo>
                  <a:pt x="2095" y="231"/>
                  <a:pt x="2097" y="222"/>
                  <a:pt x="2101" y="215"/>
                </a:cubicBezTo>
                <a:cubicBezTo>
                  <a:pt x="2106" y="208"/>
                  <a:pt x="2112" y="205"/>
                  <a:pt x="2121" y="205"/>
                </a:cubicBezTo>
                <a:cubicBezTo>
                  <a:pt x="2137" y="205"/>
                  <a:pt x="2145" y="217"/>
                  <a:pt x="2145" y="243"/>
                </a:cubicBezTo>
                <a:cubicBezTo>
                  <a:pt x="2145" y="255"/>
                  <a:pt x="2143" y="265"/>
                  <a:pt x="2138" y="271"/>
                </a:cubicBezTo>
                <a:cubicBezTo>
                  <a:pt x="2133" y="278"/>
                  <a:pt x="2127" y="281"/>
                  <a:pt x="2119" y="281"/>
                </a:cubicBezTo>
                <a:close/>
                <a:moveTo>
                  <a:pt x="2120" y="214"/>
                </a:moveTo>
                <a:cubicBezTo>
                  <a:pt x="2111" y="214"/>
                  <a:pt x="2106" y="225"/>
                  <a:pt x="2106" y="244"/>
                </a:cubicBezTo>
                <a:cubicBezTo>
                  <a:pt x="2106" y="262"/>
                  <a:pt x="2111" y="271"/>
                  <a:pt x="2119" y="271"/>
                </a:cubicBezTo>
                <a:cubicBezTo>
                  <a:pt x="2128" y="271"/>
                  <a:pt x="2133" y="262"/>
                  <a:pt x="2133" y="243"/>
                </a:cubicBezTo>
                <a:cubicBezTo>
                  <a:pt x="2133" y="224"/>
                  <a:pt x="2128" y="214"/>
                  <a:pt x="2120" y="214"/>
                </a:cubicBezTo>
                <a:close/>
                <a:moveTo>
                  <a:pt x="2190" y="281"/>
                </a:moveTo>
                <a:cubicBezTo>
                  <a:pt x="2182" y="281"/>
                  <a:pt x="2176" y="278"/>
                  <a:pt x="2172" y="272"/>
                </a:cubicBezTo>
                <a:cubicBezTo>
                  <a:pt x="2168" y="265"/>
                  <a:pt x="2166" y="257"/>
                  <a:pt x="2166" y="244"/>
                </a:cubicBezTo>
                <a:cubicBezTo>
                  <a:pt x="2166" y="231"/>
                  <a:pt x="2168" y="222"/>
                  <a:pt x="2172" y="215"/>
                </a:cubicBezTo>
                <a:cubicBezTo>
                  <a:pt x="2177" y="208"/>
                  <a:pt x="2183" y="205"/>
                  <a:pt x="2192" y="205"/>
                </a:cubicBezTo>
                <a:cubicBezTo>
                  <a:pt x="2208" y="205"/>
                  <a:pt x="2216" y="217"/>
                  <a:pt x="2216" y="243"/>
                </a:cubicBezTo>
                <a:cubicBezTo>
                  <a:pt x="2216" y="255"/>
                  <a:pt x="2214" y="265"/>
                  <a:pt x="2209" y="271"/>
                </a:cubicBezTo>
                <a:cubicBezTo>
                  <a:pt x="2204" y="278"/>
                  <a:pt x="2198" y="281"/>
                  <a:pt x="2190" y="281"/>
                </a:cubicBezTo>
                <a:close/>
                <a:moveTo>
                  <a:pt x="2191" y="214"/>
                </a:moveTo>
                <a:cubicBezTo>
                  <a:pt x="2182" y="214"/>
                  <a:pt x="2177" y="225"/>
                  <a:pt x="2177" y="244"/>
                </a:cubicBezTo>
                <a:cubicBezTo>
                  <a:pt x="2177" y="262"/>
                  <a:pt x="2182" y="271"/>
                  <a:pt x="2190" y="271"/>
                </a:cubicBezTo>
                <a:cubicBezTo>
                  <a:pt x="2199" y="271"/>
                  <a:pt x="2204" y="262"/>
                  <a:pt x="2204" y="243"/>
                </a:cubicBezTo>
                <a:cubicBezTo>
                  <a:pt x="2204" y="224"/>
                  <a:pt x="2199" y="214"/>
                  <a:pt x="2191" y="214"/>
                </a:cubicBezTo>
                <a:close/>
                <a:moveTo>
                  <a:pt x="2403" y="281"/>
                </a:moveTo>
                <a:cubicBezTo>
                  <a:pt x="2395" y="281"/>
                  <a:pt x="2389" y="278"/>
                  <a:pt x="2385" y="271"/>
                </a:cubicBezTo>
                <a:cubicBezTo>
                  <a:pt x="2380" y="265"/>
                  <a:pt x="2378" y="256"/>
                  <a:pt x="2378" y="244"/>
                </a:cubicBezTo>
                <a:cubicBezTo>
                  <a:pt x="2378" y="231"/>
                  <a:pt x="2380" y="222"/>
                  <a:pt x="2385" y="214"/>
                </a:cubicBezTo>
                <a:cubicBezTo>
                  <a:pt x="2389" y="208"/>
                  <a:pt x="2396" y="205"/>
                  <a:pt x="2405" y="205"/>
                </a:cubicBezTo>
                <a:cubicBezTo>
                  <a:pt x="2421" y="205"/>
                  <a:pt x="2429" y="217"/>
                  <a:pt x="2429" y="242"/>
                </a:cubicBezTo>
                <a:cubicBezTo>
                  <a:pt x="2429" y="255"/>
                  <a:pt x="2427" y="265"/>
                  <a:pt x="2422" y="271"/>
                </a:cubicBezTo>
                <a:cubicBezTo>
                  <a:pt x="2417" y="278"/>
                  <a:pt x="2411" y="281"/>
                  <a:pt x="2403" y="281"/>
                </a:cubicBezTo>
                <a:close/>
                <a:moveTo>
                  <a:pt x="2404" y="214"/>
                </a:moveTo>
                <a:cubicBezTo>
                  <a:pt x="2395" y="214"/>
                  <a:pt x="2391" y="224"/>
                  <a:pt x="2391" y="243"/>
                </a:cubicBezTo>
                <a:cubicBezTo>
                  <a:pt x="2391" y="262"/>
                  <a:pt x="2395" y="271"/>
                  <a:pt x="2404" y="271"/>
                </a:cubicBezTo>
                <a:cubicBezTo>
                  <a:pt x="2412" y="271"/>
                  <a:pt x="2417" y="262"/>
                  <a:pt x="2417" y="243"/>
                </a:cubicBezTo>
                <a:cubicBezTo>
                  <a:pt x="2417" y="224"/>
                  <a:pt x="2413" y="214"/>
                  <a:pt x="2404" y="214"/>
                </a:cubicBezTo>
                <a:close/>
                <a:moveTo>
                  <a:pt x="2521" y="281"/>
                </a:moveTo>
                <a:cubicBezTo>
                  <a:pt x="2513" y="281"/>
                  <a:pt x="2507" y="278"/>
                  <a:pt x="2503" y="271"/>
                </a:cubicBezTo>
                <a:cubicBezTo>
                  <a:pt x="2499" y="265"/>
                  <a:pt x="2496" y="256"/>
                  <a:pt x="2496" y="244"/>
                </a:cubicBezTo>
                <a:cubicBezTo>
                  <a:pt x="2496" y="231"/>
                  <a:pt x="2499" y="222"/>
                  <a:pt x="2503" y="214"/>
                </a:cubicBezTo>
                <a:cubicBezTo>
                  <a:pt x="2507" y="208"/>
                  <a:pt x="2514" y="205"/>
                  <a:pt x="2523" y="205"/>
                </a:cubicBezTo>
                <a:cubicBezTo>
                  <a:pt x="2539" y="205"/>
                  <a:pt x="2547" y="217"/>
                  <a:pt x="2547" y="242"/>
                </a:cubicBezTo>
                <a:cubicBezTo>
                  <a:pt x="2547" y="255"/>
                  <a:pt x="2545" y="265"/>
                  <a:pt x="2541" y="271"/>
                </a:cubicBezTo>
                <a:cubicBezTo>
                  <a:pt x="2535" y="278"/>
                  <a:pt x="2530" y="281"/>
                  <a:pt x="2521" y="281"/>
                </a:cubicBezTo>
                <a:close/>
                <a:moveTo>
                  <a:pt x="2522" y="214"/>
                </a:moveTo>
                <a:cubicBezTo>
                  <a:pt x="2513" y="214"/>
                  <a:pt x="2509" y="224"/>
                  <a:pt x="2509" y="243"/>
                </a:cubicBezTo>
                <a:cubicBezTo>
                  <a:pt x="2509" y="262"/>
                  <a:pt x="2513" y="271"/>
                  <a:pt x="2522" y="271"/>
                </a:cubicBezTo>
                <a:cubicBezTo>
                  <a:pt x="2530" y="271"/>
                  <a:pt x="2535" y="262"/>
                  <a:pt x="2535" y="243"/>
                </a:cubicBezTo>
                <a:cubicBezTo>
                  <a:pt x="2535" y="224"/>
                  <a:pt x="2531" y="214"/>
                  <a:pt x="2522" y="214"/>
                </a:cubicBezTo>
                <a:close/>
                <a:moveTo>
                  <a:pt x="2476" y="207"/>
                </a:moveTo>
                <a:cubicBezTo>
                  <a:pt x="2476" y="207"/>
                  <a:pt x="2476" y="207"/>
                  <a:pt x="2476" y="207"/>
                </a:cubicBezTo>
                <a:cubicBezTo>
                  <a:pt x="2471" y="207"/>
                  <a:pt x="2471" y="207"/>
                  <a:pt x="2471" y="207"/>
                </a:cubicBezTo>
                <a:cubicBezTo>
                  <a:pt x="2469" y="209"/>
                  <a:pt x="2467" y="210"/>
                  <a:pt x="2465" y="211"/>
                </a:cubicBezTo>
                <a:cubicBezTo>
                  <a:pt x="2464" y="212"/>
                  <a:pt x="2462" y="213"/>
                  <a:pt x="2460" y="214"/>
                </a:cubicBezTo>
                <a:cubicBezTo>
                  <a:pt x="2459" y="215"/>
                  <a:pt x="2457" y="215"/>
                  <a:pt x="2455" y="216"/>
                </a:cubicBezTo>
                <a:cubicBezTo>
                  <a:pt x="2453" y="217"/>
                  <a:pt x="2451" y="217"/>
                  <a:pt x="2449" y="218"/>
                </a:cubicBezTo>
                <a:cubicBezTo>
                  <a:pt x="2449" y="218"/>
                  <a:pt x="2449" y="218"/>
                  <a:pt x="2449" y="228"/>
                </a:cubicBezTo>
                <a:cubicBezTo>
                  <a:pt x="2452" y="228"/>
                  <a:pt x="2455" y="226"/>
                  <a:pt x="2457" y="225"/>
                </a:cubicBezTo>
                <a:cubicBezTo>
                  <a:pt x="2460" y="225"/>
                  <a:pt x="2462" y="223"/>
                  <a:pt x="2465" y="222"/>
                </a:cubicBezTo>
                <a:cubicBezTo>
                  <a:pt x="2465" y="222"/>
                  <a:pt x="2465" y="222"/>
                  <a:pt x="2465" y="281"/>
                </a:cubicBezTo>
                <a:cubicBezTo>
                  <a:pt x="2465" y="281"/>
                  <a:pt x="2465" y="281"/>
                  <a:pt x="2476" y="281"/>
                </a:cubicBezTo>
                <a:cubicBezTo>
                  <a:pt x="2476" y="281"/>
                  <a:pt x="2476" y="281"/>
                  <a:pt x="2476" y="207"/>
                </a:cubicBezTo>
                <a:close/>
                <a:moveTo>
                  <a:pt x="2592" y="281"/>
                </a:moveTo>
                <a:cubicBezTo>
                  <a:pt x="2584" y="281"/>
                  <a:pt x="2578" y="278"/>
                  <a:pt x="2574" y="272"/>
                </a:cubicBezTo>
                <a:cubicBezTo>
                  <a:pt x="2570" y="265"/>
                  <a:pt x="2567" y="257"/>
                  <a:pt x="2567" y="244"/>
                </a:cubicBezTo>
                <a:cubicBezTo>
                  <a:pt x="2567" y="231"/>
                  <a:pt x="2570" y="222"/>
                  <a:pt x="2574" y="215"/>
                </a:cubicBezTo>
                <a:cubicBezTo>
                  <a:pt x="2578" y="208"/>
                  <a:pt x="2585" y="205"/>
                  <a:pt x="2594" y="205"/>
                </a:cubicBezTo>
                <a:cubicBezTo>
                  <a:pt x="2610" y="205"/>
                  <a:pt x="2618" y="217"/>
                  <a:pt x="2618" y="243"/>
                </a:cubicBezTo>
                <a:cubicBezTo>
                  <a:pt x="2618" y="255"/>
                  <a:pt x="2616" y="265"/>
                  <a:pt x="2612" y="271"/>
                </a:cubicBezTo>
                <a:cubicBezTo>
                  <a:pt x="2606" y="278"/>
                  <a:pt x="2601" y="281"/>
                  <a:pt x="2592" y="281"/>
                </a:cubicBezTo>
                <a:close/>
                <a:moveTo>
                  <a:pt x="2593" y="214"/>
                </a:moveTo>
                <a:cubicBezTo>
                  <a:pt x="2584" y="214"/>
                  <a:pt x="2579" y="225"/>
                  <a:pt x="2579" y="244"/>
                </a:cubicBezTo>
                <a:cubicBezTo>
                  <a:pt x="2579" y="262"/>
                  <a:pt x="2584" y="271"/>
                  <a:pt x="2592" y="271"/>
                </a:cubicBezTo>
                <a:cubicBezTo>
                  <a:pt x="2601" y="271"/>
                  <a:pt x="2606" y="262"/>
                  <a:pt x="2606" y="243"/>
                </a:cubicBezTo>
                <a:cubicBezTo>
                  <a:pt x="2606" y="224"/>
                  <a:pt x="2601" y="214"/>
                  <a:pt x="2593" y="214"/>
                </a:cubicBezTo>
                <a:close/>
                <a:moveTo>
                  <a:pt x="2639" y="240"/>
                </a:moveTo>
                <a:cubicBezTo>
                  <a:pt x="2639" y="240"/>
                  <a:pt x="2639" y="240"/>
                  <a:pt x="2639" y="240"/>
                </a:cubicBezTo>
                <a:cubicBezTo>
                  <a:pt x="2638" y="248"/>
                  <a:pt x="2638" y="248"/>
                  <a:pt x="2638" y="248"/>
                </a:cubicBezTo>
                <a:cubicBezTo>
                  <a:pt x="2645" y="248"/>
                  <a:pt x="2646" y="251"/>
                  <a:pt x="2646" y="254"/>
                </a:cubicBezTo>
                <a:cubicBezTo>
                  <a:pt x="2646" y="256"/>
                  <a:pt x="2645" y="258"/>
                  <a:pt x="2645" y="261"/>
                </a:cubicBezTo>
                <a:cubicBezTo>
                  <a:pt x="2645" y="263"/>
                  <a:pt x="2644" y="266"/>
                  <a:pt x="2644" y="268"/>
                </a:cubicBezTo>
                <a:cubicBezTo>
                  <a:pt x="2644" y="277"/>
                  <a:pt x="2650" y="281"/>
                  <a:pt x="2659" y="281"/>
                </a:cubicBezTo>
                <a:cubicBezTo>
                  <a:pt x="2659" y="281"/>
                  <a:pt x="2659" y="281"/>
                  <a:pt x="2663" y="281"/>
                </a:cubicBezTo>
                <a:cubicBezTo>
                  <a:pt x="2663" y="281"/>
                  <a:pt x="2663" y="281"/>
                  <a:pt x="2663" y="272"/>
                </a:cubicBezTo>
                <a:cubicBezTo>
                  <a:pt x="2663" y="272"/>
                  <a:pt x="2663" y="272"/>
                  <a:pt x="2661" y="272"/>
                </a:cubicBezTo>
                <a:cubicBezTo>
                  <a:pt x="2658" y="272"/>
                  <a:pt x="2656" y="269"/>
                  <a:pt x="2656" y="266"/>
                </a:cubicBezTo>
                <a:cubicBezTo>
                  <a:pt x="2656" y="264"/>
                  <a:pt x="2656" y="263"/>
                  <a:pt x="2657" y="261"/>
                </a:cubicBezTo>
                <a:cubicBezTo>
                  <a:pt x="2657" y="259"/>
                  <a:pt x="2657" y="257"/>
                  <a:pt x="2657" y="255"/>
                </a:cubicBezTo>
                <a:cubicBezTo>
                  <a:pt x="2657" y="247"/>
                  <a:pt x="2654" y="245"/>
                  <a:pt x="2649" y="244"/>
                </a:cubicBezTo>
                <a:cubicBezTo>
                  <a:pt x="2649" y="244"/>
                  <a:pt x="2649" y="244"/>
                  <a:pt x="2649" y="243"/>
                </a:cubicBezTo>
                <a:cubicBezTo>
                  <a:pt x="2654" y="242"/>
                  <a:pt x="2657" y="240"/>
                  <a:pt x="2657" y="232"/>
                </a:cubicBezTo>
                <a:cubicBezTo>
                  <a:pt x="2657" y="230"/>
                  <a:pt x="2657" y="228"/>
                  <a:pt x="2657" y="226"/>
                </a:cubicBezTo>
                <a:cubicBezTo>
                  <a:pt x="2656" y="225"/>
                  <a:pt x="2656" y="223"/>
                  <a:pt x="2656" y="222"/>
                </a:cubicBezTo>
                <a:cubicBezTo>
                  <a:pt x="2656" y="218"/>
                  <a:pt x="2658" y="216"/>
                  <a:pt x="2661" y="216"/>
                </a:cubicBezTo>
                <a:cubicBezTo>
                  <a:pt x="2661" y="216"/>
                  <a:pt x="2661" y="216"/>
                  <a:pt x="2663" y="216"/>
                </a:cubicBezTo>
                <a:cubicBezTo>
                  <a:pt x="2663" y="216"/>
                  <a:pt x="2663" y="216"/>
                  <a:pt x="2663" y="206"/>
                </a:cubicBezTo>
                <a:cubicBezTo>
                  <a:pt x="2663" y="206"/>
                  <a:pt x="2663" y="206"/>
                  <a:pt x="2659" y="206"/>
                </a:cubicBezTo>
                <a:cubicBezTo>
                  <a:pt x="2650" y="206"/>
                  <a:pt x="2644" y="210"/>
                  <a:pt x="2644" y="219"/>
                </a:cubicBezTo>
                <a:cubicBezTo>
                  <a:pt x="2644" y="221"/>
                  <a:pt x="2645" y="224"/>
                  <a:pt x="2645" y="226"/>
                </a:cubicBezTo>
                <a:cubicBezTo>
                  <a:pt x="2645" y="229"/>
                  <a:pt x="2646" y="231"/>
                  <a:pt x="2646" y="233"/>
                </a:cubicBezTo>
                <a:cubicBezTo>
                  <a:pt x="2646" y="236"/>
                  <a:pt x="2645" y="239"/>
                  <a:pt x="2639" y="240"/>
                </a:cubicBezTo>
                <a:close/>
                <a:moveTo>
                  <a:pt x="2694" y="248"/>
                </a:moveTo>
                <a:cubicBezTo>
                  <a:pt x="2694" y="248"/>
                  <a:pt x="2694" y="248"/>
                  <a:pt x="2694" y="248"/>
                </a:cubicBezTo>
                <a:cubicBezTo>
                  <a:pt x="2694" y="240"/>
                  <a:pt x="2694" y="240"/>
                  <a:pt x="2694" y="240"/>
                </a:cubicBezTo>
                <a:cubicBezTo>
                  <a:pt x="2687" y="239"/>
                  <a:pt x="2687" y="236"/>
                  <a:pt x="2687" y="233"/>
                </a:cubicBezTo>
                <a:cubicBezTo>
                  <a:pt x="2687" y="231"/>
                  <a:pt x="2687" y="229"/>
                  <a:pt x="2687" y="226"/>
                </a:cubicBezTo>
                <a:cubicBezTo>
                  <a:pt x="2688" y="224"/>
                  <a:pt x="2688" y="221"/>
                  <a:pt x="2688" y="219"/>
                </a:cubicBezTo>
                <a:cubicBezTo>
                  <a:pt x="2688" y="210"/>
                  <a:pt x="2683" y="206"/>
                  <a:pt x="2673" y="206"/>
                </a:cubicBezTo>
                <a:cubicBezTo>
                  <a:pt x="2673" y="206"/>
                  <a:pt x="2673" y="206"/>
                  <a:pt x="2670" y="206"/>
                </a:cubicBezTo>
                <a:cubicBezTo>
                  <a:pt x="2670" y="206"/>
                  <a:pt x="2670" y="206"/>
                  <a:pt x="2670" y="216"/>
                </a:cubicBezTo>
                <a:cubicBezTo>
                  <a:pt x="2670" y="216"/>
                  <a:pt x="2670" y="216"/>
                  <a:pt x="2671" y="216"/>
                </a:cubicBezTo>
                <a:cubicBezTo>
                  <a:pt x="2675" y="216"/>
                  <a:pt x="2676" y="218"/>
                  <a:pt x="2676" y="222"/>
                </a:cubicBezTo>
                <a:cubicBezTo>
                  <a:pt x="2676" y="223"/>
                  <a:pt x="2676" y="225"/>
                  <a:pt x="2676" y="226"/>
                </a:cubicBezTo>
                <a:cubicBezTo>
                  <a:pt x="2676" y="228"/>
                  <a:pt x="2676" y="230"/>
                  <a:pt x="2676" y="232"/>
                </a:cubicBezTo>
                <a:cubicBezTo>
                  <a:pt x="2676" y="240"/>
                  <a:pt x="2678" y="242"/>
                  <a:pt x="2684" y="243"/>
                </a:cubicBezTo>
                <a:cubicBezTo>
                  <a:pt x="2684" y="243"/>
                  <a:pt x="2684" y="243"/>
                  <a:pt x="2684" y="244"/>
                </a:cubicBezTo>
                <a:cubicBezTo>
                  <a:pt x="2678" y="245"/>
                  <a:pt x="2676" y="247"/>
                  <a:pt x="2676" y="255"/>
                </a:cubicBezTo>
                <a:cubicBezTo>
                  <a:pt x="2676" y="257"/>
                  <a:pt x="2676" y="259"/>
                  <a:pt x="2676" y="261"/>
                </a:cubicBezTo>
                <a:cubicBezTo>
                  <a:pt x="2676" y="263"/>
                  <a:pt x="2676" y="264"/>
                  <a:pt x="2676" y="266"/>
                </a:cubicBezTo>
                <a:cubicBezTo>
                  <a:pt x="2676" y="269"/>
                  <a:pt x="2675" y="272"/>
                  <a:pt x="2671" y="272"/>
                </a:cubicBezTo>
                <a:cubicBezTo>
                  <a:pt x="2671" y="272"/>
                  <a:pt x="2671" y="272"/>
                  <a:pt x="2670" y="272"/>
                </a:cubicBezTo>
                <a:cubicBezTo>
                  <a:pt x="2670" y="272"/>
                  <a:pt x="2670" y="272"/>
                  <a:pt x="2670" y="281"/>
                </a:cubicBezTo>
                <a:cubicBezTo>
                  <a:pt x="2670" y="281"/>
                  <a:pt x="2670" y="281"/>
                  <a:pt x="2673" y="281"/>
                </a:cubicBezTo>
                <a:cubicBezTo>
                  <a:pt x="2682" y="281"/>
                  <a:pt x="2688" y="277"/>
                  <a:pt x="2688" y="268"/>
                </a:cubicBezTo>
                <a:cubicBezTo>
                  <a:pt x="2688" y="266"/>
                  <a:pt x="2688" y="263"/>
                  <a:pt x="2687" y="261"/>
                </a:cubicBezTo>
                <a:cubicBezTo>
                  <a:pt x="2687" y="258"/>
                  <a:pt x="2687" y="256"/>
                  <a:pt x="2687" y="254"/>
                </a:cubicBezTo>
                <a:cubicBezTo>
                  <a:pt x="2687" y="251"/>
                  <a:pt x="2687" y="248"/>
                  <a:pt x="2694" y="248"/>
                </a:cubicBezTo>
                <a:close/>
                <a:moveTo>
                  <a:pt x="2814" y="281"/>
                </a:moveTo>
                <a:cubicBezTo>
                  <a:pt x="2807" y="281"/>
                  <a:pt x="2800" y="278"/>
                  <a:pt x="2796" y="272"/>
                </a:cubicBezTo>
                <a:cubicBezTo>
                  <a:pt x="2792" y="265"/>
                  <a:pt x="2790" y="257"/>
                  <a:pt x="2790" y="244"/>
                </a:cubicBezTo>
                <a:cubicBezTo>
                  <a:pt x="2790" y="231"/>
                  <a:pt x="2792" y="222"/>
                  <a:pt x="2796" y="215"/>
                </a:cubicBezTo>
                <a:cubicBezTo>
                  <a:pt x="2801" y="208"/>
                  <a:pt x="2807" y="205"/>
                  <a:pt x="2816" y="205"/>
                </a:cubicBezTo>
                <a:cubicBezTo>
                  <a:pt x="2832" y="205"/>
                  <a:pt x="2840" y="217"/>
                  <a:pt x="2840" y="243"/>
                </a:cubicBezTo>
                <a:cubicBezTo>
                  <a:pt x="2840" y="255"/>
                  <a:pt x="2838" y="265"/>
                  <a:pt x="2833" y="271"/>
                </a:cubicBezTo>
                <a:cubicBezTo>
                  <a:pt x="2829" y="278"/>
                  <a:pt x="2822" y="281"/>
                  <a:pt x="2814" y="281"/>
                </a:cubicBezTo>
                <a:close/>
                <a:moveTo>
                  <a:pt x="2815" y="214"/>
                </a:moveTo>
                <a:cubicBezTo>
                  <a:pt x="2806" y="214"/>
                  <a:pt x="2801" y="225"/>
                  <a:pt x="2801" y="244"/>
                </a:cubicBezTo>
                <a:cubicBezTo>
                  <a:pt x="2801" y="262"/>
                  <a:pt x="2806" y="271"/>
                  <a:pt x="2815" y="271"/>
                </a:cubicBezTo>
                <a:cubicBezTo>
                  <a:pt x="2824" y="271"/>
                  <a:pt x="2828" y="262"/>
                  <a:pt x="2828" y="243"/>
                </a:cubicBezTo>
                <a:cubicBezTo>
                  <a:pt x="2828" y="224"/>
                  <a:pt x="2824" y="214"/>
                  <a:pt x="2815" y="214"/>
                </a:cubicBezTo>
                <a:close/>
                <a:moveTo>
                  <a:pt x="2888" y="207"/>
                </a:moveTo>
                <a:cubicBezTo>
                  <a:pt x="2888" y="207"/>
                  <a:pt x="2888" y="207"/>
                  <a:pt x="2888" y="207"/>
                </a:cubicBezTo>
                <a:cubicBezTo>
                  <a:pt x="2883" y="207"/>
                  <a:pt x="2883" y="207"/>
                  <a:pt x="2883" y="207"/>
                </a:cubicBezTo>
                <a:cubicBezTo>
                  <a:pt x="2881" y="209"/>
                  <a:pt x="2879" y="210"/>
                  <a:pt x="2877" y="211"/>
                </a:cubicBezTo>
                <a:cubicBezTo>
                  <a:pt x="2875" y="212"/>
                  <a:pt x="2873" y="213"/>
                  <a:pt x="2872" y="214"/>
                </a:cubicBezTo>
                <a:cubicBezTo>
                  <a:pt x="2870" y="215"/>
                  <a:pt x="2868" y="215"/>
                  <a:pt x="2867" y="216"/>
                </a:cubicBezTo>
                <a:cubicBezTo>
                  <a:pt x="2864" y="217"/>
                  <a:pt x="2863" y="217"/>
                  <a:pt x="2861" y="218"/>
                </a:cubicBezTo>
                <a:cubicBezTo>
                  <a:pt x="2861" y="218"/>
                  <a:pt x="2861" y="218"/>
                  <a:pt x="2861" y="228"/>
                </a:cubicBezTo>
                <a:cubicBezTo>
                  <a:pt x="2864" y="228"/>
                  <a:pt x="2867" y="226"/>
                  <a:pt x="2869" y="225"/>
                </a:cubicBezTo>
                <a:cubicBezTo>
                  <a:pt x="2872" y="225"/>
                  <a:pt x="2874" y="223"/>
                  <a:pt x="2876" y="222"/>
                </a:cubicBezTo>
                <a:cubicBezTo>
                  <a:pt x="2876" y="222"/>
                  <a:pt x="2876" y="222"/>
                  <a:pt x="2876" y="281"/>
                </a:cubicBezTo>
                <a:cubicBezTo>
                  <a:pt x="2876" y="281"/>
                  <a:pt x="2876" y="281"/>
                  <a:pt x="2888" y="281"/>
                </a:cubicBezTo>
                <a:cubicBezTo>
                  <a:pt x="2888" y="281"/>
                  <a:pt x="2888" y="281"/>
                  <a:pt x="2888" y="207"/>
                </a:cubicBezTo>
                <a:close/>
                <a:moveTo>
                  <a:pt x="2720" y="281"/>
                </a:moveTo>
                <a:cubicBezTo>
                  <a:pt x="2723" y="262"/>
                  <a:pt x="2723" y="262"/>
                  <a:pt x="2723" y="262"/>
                </a:cubicBezTo>
                <a:cubicBezTo>
                  <a:pt x="2714" y="262"/>
                  <a:pt x="2714" y="262"/>
                  <a:pt x="2714" y="262"/>
                </a:cubicBezTo>
                <a:cubicBezTo>
                  <a:pt x="2714" y="249"/>
                  <a:pt x="2714" y="249"/>
                  <a:pt x="2714" y="249"/>
                </a:cubicBezTo>
                <a:cubicBezTo>
                  <a:pt x="2725" y="249"/>
                  <a:pt x="2725" y="249"/>
                  <a:pt x="2725" y="249"/>
                </a:cubicBezTo>
                <a:cubicBezTo>
                  <a:pt x="2727" y="239"/>
                  <a:pt x="2727" y="239"/>
                  <a:pt x="2727" y="239"/>
                </a:cubicBezTo>
                <a:cubicBezTo>
                  <a:pt x="2717" y="239"/>
                  <a:pt x="2717" y="239"/>
                  <a:pt x="2717" y="239"/>
                </a:cubicBezTo>
                <a:cubicBezTo>
                  <a:pt x="2717" y="227"/>
                  <a:pt x="2717" y="227"/>
                  <a:pt x="2717" y="227"/>
                </a:cubicBezTo>
                <a:cubicBezTo>
                  <a:pt x="2729" y="227"/>
                  <a:pt x="2729" y="227"/>
                  <a:pt x="2729" y="227"/>
                </a:cubicBezTo>
                <a:cubicBezTo>
                  <a:pt x="2731" y="208"/>
                  <a:pt x="2731" y="208"/>
                  <a:pt x="2731" y="208"/>
                </a:cubicBezTo>
                <a:cubicBezTo>
                  <a:pt x="2743" y="208"/>
                  <a:pt x="2743" y="208"/>
                  <a:pt x="2743" y="208"/>
                </a:cubicBezTo>
                <a:cubicBezTo>
                  <a:pt x="2740" y="227"/>
                  <a:pt x="2740" y="227"/>
                  <a:pt x="2740" y="227"/>
                </a:cubicBezTo>
                <a:cubicBezTo>
                  <a:pt x="2749" y="227"/>
                  <a:pt x="2749" y="227"/>
                  <a:pt x="2749" y="227"/>
                </a:cubicBezTo>
                <a:cubicBezTo>
                  <a:pt x="2752" y="208"/>
                  <a:pt x="2752" y="208"/>
                  <a:pt x="2752" y="208"/>
                </a:cubicBezTo>
                <a:cubicBezTo>
                  <a:pt x="2764" y="208"/>
                  <a:pt x="2764" y="208"/>
                  <a:pt x="2764" y="208"/>
                </a:cubicBezTo>
                <a:cubicBezTo>
                  <a:pt x="2760" y="227"/>
                  <a:pt x="2760" y="227"/>
                  <a:pt x="2760" y="227"/>
                </a:cubicBezTo>
                <a:cubicBezTo>
                  <a:pt x="2769" y="227"/>
                  <a:pt x="2769" y="227"/>
                  <a:pt x="2769" y="227"/>
                </a:cubicBezTo>
                <a:cubicBezTo>
                  <a:pt x="2769" y="239"/>
                  <a:pt x="2769" y="239"/>
                  <a:pt x="2769" y="239"/>
                </a:cubicBezTo>
                <a:cubicBezTo>
                  <a:pt x="2759" y="239"/>
                  <a:pt x="2759" y="239"/>
                  <a:pt x="2759" y="239"/>
                </a:cubicBezTo>
                <a:cubicBezTo>
                  <a:pt x="2757" y="249"/>
                  <a:pt x="2757" y="249"/>
                  <a:pt x="2757" y="249"/>
                </a:cubicBezTo>
                <a:cubicBezTo>
                  <a:pt x="2766" y="249"/>
                  <a:pt x="2766" y="249"/>
                  <a:pt x="2766" y="249"/>
                </a:cubicBezTo>
                <a:cubicBezTo>
                  <a:pt x="2766" y="262"/>
                  <a:pt x="2766" y="262"/>
                  <a:pt x="2766" y="262"/>
                </a:cubicBezTo>
                <a:cubicBezTo>
                  <a:pt x="2755" y="262"/>
                  <a:pt x="2755" y="262"/>
                  <a:pt x="2755" y="262"/>
                </a:cubicBezTo>
                <a:cubicBezTo>
                  <a:pt x="2753" y="281"/>
                  <a:pt x="2753" y="281"/>
                  <a:pt x="2753" y="281"/>
                </a:cubicBezTo>
                <a:cubicBezTo>
                  <a:pt x="2741" y="281"/>
                  <a:pt x="2741" y="281"/>
                  <a:pt x="2741" y="281"/>
                </a:cubicBezTo>
                <a:cubicBezTo>
                  <a:pt x="2744" y="262"/>
                  <a:pt x="2744" y="262"/>
                  <a:pt x="2744" y="262"/>
                </a:cubicBezTo>
                <a:cubicBezTo>
                  <a:pt x="2734" y="262"/>
                  <a:pt x="2734" y="262"/>
                  <a:pt x="2734" y="262"/>
                </a:cubicBezTo>
                <a:cubicBezTo>
                  <a:pt x="2732" y="281"/>
                  <a:pt x="2732" y="281"/>
                  <a:pt x="2732" y="281"/>
                </a:cubicBezTo>
                <a:cubicBezTo>
                  <a:pt x="2720" y="281"/>
                  <a:pt x="2720" y="281"/>
                  <a:pt x="2720" y="281"/>
                </a:cubicBezTo>
                <a:cubicBezTo>
                  <a:pt x="2720" y="281"/>
                  <a:pt x="2720" y="281"/>
                  <a:pt x="2720" y="281"/>
                </a:cubicBezTo>
                <a:close/>
                <a:moveTo>
                  <a:pt x="2746" y="249"/>
                </a:moveTo>
                <a:cubicBezTo>
                  <a:pt x="2747" y="239"/>
                  <a:pt x="2747" y="239"/>
                  <a:pt x="2747" y="239"/>
                </a:cubicBezTo>
                <a:cubicBezTo>
                  <a:pt x="2738" y="239"/>
                  <a:pt x="2738" y="239"/>
                  <a:pt x="2738" y="239"/>
                </a:cubicBezTo>
                <a:cubicBezTo>
                  <a:pt x="2736" y="249"/>
                  <a:pt x="2736" y="249"/>
                  <a:pt x="2736" y="249"/>
                </a:cubicBezTo>
                <a:cubicBezTo>
                  <a:pt x="2746" y="249"/>
                  <a:pt x="2746" y="249"/>
                  <a:pt x="2746" y="249"/>
                </a:cubicBezTo>
                <a:cubicBezTo>
                  <a:pt x="2746" y="249"/>
                  <a:pt x="2746" y="249"/>
                  <a:pt x="2746" y="249"/>
                </a:cubicBezTo>
                <a:close/>
                <a:moveTo>
                  <a:pt x="2264" y="207"/>
                </a:moveTo>
                <a:cubicBezTo>
                  <a:pt x="2264" y="207"/>
                  <a:pt x="2264" y="207"/>
                  <a:pt x="2264" y="207"/>
                </a:cubicBezTo>
                <a:cubicBezTo>
                  <a:pt x="2258" y="207"/>
                  <a:pt x="2258" y="207"/>
                  <a:pt x="2258" y="207"/>
                </a:cubicBezTo>
                <a:cubicBezTo>
                  <a:pt x="2256" y="209"/>
                  <a:pt x="2255" y="210"/>
                  <a:pt x="2253" y="211"/>
                </a:cubicBezTo>
                <a:cubicBezTo>
                  <a:pt x="2251" y="212"/>
                  <a:pt x="2250" y="213"/>
                  <a:pt x="2248" y="214"/>
                </a:cubicBezTo>
                <a:cubicBezTo>
                  <a:pt x="2246" y="215"/>
                  <a:pt x="2244" y="216"/>
                  <a:pt x="2242" y="217"/>
                </a:cubicBezTo>
                <a:cubicBezTo>
                  <a:pt x="2240" y="217"/>
                  <a:pt x="2239" y="218"/>
                  <a:pt x="2237" y="218"/>
                </a:cubicBezTo>
                <a:cubicBezTo>
                  <a:pt x="2237" y="218"/>
                  <a:pt x="2237" y="218"/>
                  <a:pt x="2237" y="228"/>
                </a:cubicBezTo>
                <a:cubicBezTo>
                  <a:pt x="2240" y="228"/>
                  <a:pt x="2242" y="227"/>
                  <a:pt x="2245" y="225"/>
                </a:cubicBezTo>
                <a:cubicBezTo>
                  <a:pt x="2248" y="225"/>
                  <a:pt x="2250" y="223"/>
                  <a:pt x="2252" y="222"/>
                </a:cubicBezTo>
                <a:cubicBezTo>
                  <a:pt x="2252" y="222"/>
                  <a:pt x="2252" y="222"/>
                  <a:pt x="2252" y="281"/>
                </a:cubicBezTo>
                <a:cubicBezTo>
                  <a:pt x="2252" y="281"/>
                  <a:pt x="2252" y="281"/>
                  <a:pt x="2264" y="281"/>
                </a:cubicBezTo>
                <a:cubicBezTo>
                  <a:pt x="2264" y="281"/>
                  <a:pt x="2264" y="281"/>
                  <a:pt x="2264" y="207"/>
                </a:cubicBezTo>
                <a:close/>
                <a:moveTo>
                  <a:pt x="2312" y="207"/>
                </a:moveTo>
                <a:cubicBezTo>
                  <a:pt x="2312" y="207"/>
                  <a:pt x="2312" y="207"/>
                  <a:pt x="2312" y="207"/>
                </a:cubicBezTo>
                <a:cubicBezTo>
                  <a:pt x="2306" y="207"/>
                  <a:pt x="2306" y="207"/>
                  <a:pt x="2306" y="207"/>
                </a:cubicBezTo>
                <a:cubicBezTo>
                  <a:pt x="2304" y="209"/>
                  <a:pt x="2303" y="210"/>
                  <a:pt x="2300" y="211"/>
                </a:cubicBezTo>
                <a:cubicBezTo>
                  <a:pt x="2299" y="212"/>
                  <a:pt x="2297" y="213"/>
                  <a:pt x="2295" y="214"/>
                </a:cubicBezTo>
                <a:cubicBezTo>
                  <a:pt x="2294" y="215"/>
                  <a:pt x="2292" y="216"/>
                  <a:pt x="2290" y="217"/>
                </a:cubicBezTo>
                <a:cubicBezTo>
                  <a:pt x="2288" y="217"/>
                  <a:pt x="2286" y="218"/>
                  <a:pt x="2284" y="218"/>
                </a:cubicBezTo>
                <a:cubicBezTo>
                  <a:pt x="2284" y="218"/>
                  <a:pt x="2284" y="218"/>
                  <a:pt x="2284" y="228"/>
                </a:cubicBezTo>
                <a:cubicBezTo>
                  <a:pt x="2287" y="228"/>
                  <a:pt x="2290" y="227"/>
                  <a:pt x="2292" y="225"/>
                </a:cubicBezTo>
                <a:cubicBezTo>
                  <a:pt x="2295" y="225"/>
                  <a:pt x="2297" y="223"/>
                  <a:pt x="2300" y="222"/>
                </a:cubicBezTo>
                <a:cubicBezTo>
                  <a:pt x="2300" y="222"/>
                  <a:pt x="2300" y="222"/>
                  <a:pt x="2300" y="281"/>
                </a:cubicBezTo>
                <a:cubicBezTo>
                  <a:pt x="2300" y="281"/>
                  <a:pt x="2300" y="281"/>
                  <a:pt x="2312" y="281"/>
                </a:cubicBezTo>
                <a:cubicBezTo>
                  <a:pt x="2312" y="281"/>
                  <a:pt x="2312" y="281"/>
                  <a:pt x="2312" y="207"/>
                </a:cubicBezTo>
                <a:close/>
                <a:moveTo>
                  <a:pt x="2358" y="207"/>
                </a:moveTo>
                <a:cubicBezTo>
                  <a:pt x="2358" y="207"/>
                  <a:pt x="2358" y="207"/>
                  <a:pt x="2358" y="207"/>
                </a:cubicBezTo>
                <a:cubicBezTo>
                  <a:pt x="2354" y="207"/>
                  <a:pt x="2354" y="207"/>
                  <a:pt x="2354" y="207"/>
                </a:cubicBezTo>
                <a:cubicBezTo>
                  <a:pt x="2351" y="209"/>
                  <a:pt x="2350" y="210"/>
                  <a:pt x="2348" y="211"/>
                </a:cubicBezTo>
                <a:cubicBezTo>
                  <a:pt x="2346" y="212"/>
                  <a:pt x="2344" y="213"/>
                  <a:pt x="2343" y="214"/>
                </a:cubicBezTo>
                <a:cubicBezTo>
                  <a:pt x="2340" y="215"/>
                  <a:pt x="2339" y="215"/>
                  <a:pt x="2337" y="216"/>
                </a:cubicBezTo>
                <a:cubicBezTo>
                  <a:pt x="2335" y="217"/>
                  <a:pt x="2333" y="217"/>
                  <a:pt x="2332" y="218"/>
                </a:cubicBezTo>
                <a:cubicBezTo>
                  <a:pt x="2332" y="218"/>
                  <a:pt x="2332" y="218"/>
                  <a:pt x="2332" y="228"/>
                </a:cubicBezTo>
                <a:cubicBezTo>
                  <a:pt x="2335" y="228"/>
                  <a:pt x="2338" y="226"/>
                  <a:pt x="2340" y="225"/>
                </a:cubicBezTo>
                <a:cubicBezTo>
                  <a:pt x="2342" y="225"/>
                  <a:pt x="2345" y="223"/>
                  <a:pt x="2346" y="222"/>
                </a:cubicBezTo>
                <a:cubicBezTo>
                  <a:pt x="2346" y="222"/>
                  <a:pt x="2346" y="222"/>
                  <a:pt x="2346" y="281"/>
                </a:cubicBezTo>
                <a:cubicBezTo>
                  <a:pt x="2346" y="281"/>
                  <a:pt x="2346" y="281"/>
                  <a:pt x="2358" y="281"/>
                </a:cubicBezTo>
                <a:cubicBezTo>
                  <a:pt x="2358" y="281"/>
                  <a:pt x="2358" y="281"/>
                  <a:pt x="2358" y="207"/>
                </a:cubicBezTo>
                <a:close/>
                <a:moveTo>
                  <a:pt x="2565" y="111"/>
                </a:moveTo>
                <a:cubicBezTo>
                  <a:pt x="2565" y="111"/>
                  <a:pt x="2565" y="111"/>
                  <a:pt x="2565" y="111"/>
                </a:cubicBezTo>
                <a:cubicBezTo>
                  <a:pt x="2560" y="111"/>
                  <a:pt x="2560" y="111"/>
                  <a:pt x="2560" y="111"/>
                </a:cubicBezTo>
                <a:cubicBezTo>
                  <a:pt x="2558" y="113"/>
                  <a:pt x="2556" y="114"/>
                  <a:pt x="2554" y="115"/>
                </a:cubicBezTo>
                <a:cubicBezTo>
                  <a:pt x="2553" y="116"/>
                  <a:pt x="2550" y="117"/>
                  <a:pt x="2549" y="118"/>
                </a:cubicBezTo>
                <a:cubicBezTo>
                  <a:pt x="2547" y="119"/>
                  <a:pt x="2545" y="119"/>
                  <a:pt x="2544" y="120"/>
                </a:cubicBezTo>
                <a:cubicBezTo>
                  <a:pt x="2542" y="121"/>
                  <a:pt x="2540" y="121"/>
                  <a:pt x="2538" y="122"/>
                </a:cubicBezTo>
                <a:cubicBezTo>
                  <a:pt x="2538" y="122"/>
                  <a:pt x="2538" y="122"/>
                  <a:pt x="2538" y="132"/>
                </a:cubicBezTo>
                <a:cubicBezTo>
                  <a:pt x="2541" y="132"/>
                  <a:pt x="2544" y="130"/>
                  <a:pt x="2546" y="129"/>
                </a:cubicBezTo>
                <a:cubicBezTo>
                  <a:pt x="2549" y="129"/>
                  <a:pt x="2551" y="127"/>
                  <a:pt x="2553" y="126"/>
                </a:cubicBezTo>
                <a:cubicBezTo>
                  <a:pt x="2553" y="126"/>
                  <a:pt x="2553" y="126"/>
                  <a:pt x="2553" y="185"/>
                </a:cubicBezTo>
                <a:cubicBezTo>
                  <a:pt x="2553" y="185"/>
                  <a:pt x="2553" y="185"/>
                  <a:pt x="2565" y="185"/>
                </a:cubicBezTo>
                <a:cubicBezTo>
                  <a:pt x="2565" y="185"/>
                  <a:pt x="2565" y="185"/>
                  <a:pt x="2565" y="111"/>
                </a:cubicBezTo>
                <a:close/>
                <a:moveTo>
                  <a:pt x="2612" y="111"/>
                </a:moveTo>
                <a:cubicBezTo>
                  <a:pt x="2612" y="111"/>
                  <a:pt x="2612" y="111"/>
                  <a:pt x="2612" y="111"/>
                </a:cubicBezTo>
                <a:cubicBezTo>
                  <a:pt x="2607" y="111"/>
                  <a:pt x="2607" y="111"/>
                  <a:pt x="2607" y="111"/>
                </a:cubicBezTo>
                <a:cubicBezTo>
                  <a:pt x="2604" y="113"/>
                  <a:pt x="2603" y="114"/>
                  <a:pt x="2601" y="115"/>
                </a:cubicBezTo>
                <a:cubicBezTo>
                  <a:pt x="2599" y="116"/>
                  <a:pt x="2597" y="117"/>
                  <a:pt x="2596" y="118"/>
                </a:cubicBezTo>
                <a:cubicBezTo>
                  <a:pt x="2594" y="119"/>
                  <a:pt x="2592" y="120"/>
                  <a:pt x="2591" y="121"/>
                </a:cubicBezTo>
                <a:cubicBezTo>
                  <a:pt x="2589" y="121"/>
                  <a:pt x="2587" y="122"/>
                  <a:pt x="2585" y="122"/>
                </a:cubicBezTo>
                <a:cubicBezTo>
                  <a:pt x="2585" y="122"/>
                  <a:pt x="2585" y="122"/>
                  <a:pt x="2585" y="132"/>
                </a:cubicBezTo>
                <a:cubicBezTo>
                  <a:pt x="2588" y="132"/>
                  <a:pt x="2591" y="131"/>
                  <a:pt x="2593" y="129"/>
                </a:cubicBezTo>
                <a:cubicBezTo>
                  <a:pt x="2596" y="129"/>
                  <a:pt x="2598" y="127"/>
                  <a:pt x="2600" y="126"/>
                </a:cubicBezTo>
                <a:cubicBezTo>
                  <a:pt x="2600" y="126"/>
                  <a:pt x="2600" y="126"/>
                  <a:pt x="2600" y="185"/>
                </a:cubicBezTo>
                <a:cubicBezTo>
                  <a:pt x="2600" y="185"/>
                  <a:pt x="2600" y="185"/>
                  <a:pt x="2612" y="185"/>
                </a:cubicBezTo>
                <a:cubicBezTo>
                  <a:pt x="2612" y="185"/>
                  <a:pt x="2612" y="185"/>
                  <a:pt x="2612" y="111"/>
                </a:cubicBezTo>
                <a:close/>
                <a:moveTo>
                  <a:pt x="2658" y="111"/>
                </a:moveTo>
                <a:cubicBezTo>
                  <a:pt x="2658" y="111"/>
                  <a:pt x="2658" y="111"/>
                  <a:pt x="2658" y="111"/>
                </a:cubicBezTo>
                <a:cubicBezTo>
                  <a:pt x="2653" y="111"/>
                  <a:pt x="2653" y="111"/>
                  <a:pt x="2653" y="111"/>
                </a:cubicBezTo>
                <a:cubicBezTo>
                  <a:pt x="2651" y="113"/>
                  <a:pt x="2650" y="114"/>
                  <a:pt x="2647" y="115"/>
                </a:cubicBezTo>
                <a:cubicBezTo>
                  <a:pt x="2646" y="116"/>
                  <a:pt x="2644" y="117"/>
                  <a:pt x="2642" y="118"/>
                </a:cubicBezTo>
                <a:cubicBezTo>
                  <a:pt x="2640" y="119"/>
                  <a:pt x="2639" y="120"/>
                  <a:pt x="2636" y="121"/>
                </a:cubicBezTo>
                <a:cubicBezTo>
                  <a:pt x="2635" y="121"/>
                  <a:pt x="2633" y="122"/>
                  <a:pt x="2631" y="122"/>
                </a:cubicBezTo>
                <a:cubicBezTo>
                  <a:pt x="2631" y="122"/>
                  <a:pt x="2631" y="122"/>
                  <a:pt x="2631" y="132"/>
                </a:cubicBezTo>
                <a:cubicBezTo>
                  <a:pt x="2634" y="132"/>
                  <a:pt x="2637" y="131"/>
                  <a:pt x="2639" y="129"/>
                </a:cubicBezTo>
                <a:cubicBezTo>
                  <a:pt x="2641" y="129"/>
                  <a:pt x="2644" y="127"/>
                  <a:pt x="2646" y="126"/>
                </a:cubicBezTo>
                <a:cubicBezTo>
                  <a:pt x="2646" y="126"/>
                  <a:pt x="2646" y="126"/>
                  <a:pt x="2646" y="185"/>
                </a:cubicBezTo>
                <a:cubicBezTo>
                  <a:pt x="2646" y="185"/>
                  <a:pt x="2646" y="185"/>
                  <a:pt x="2658" y="185"/>
                </a:cubicBezTo>
                <a:cubicBezTo>
                  <a:pt x="2658" y="185"/>
                  <a:pt x="2658" y="185"/>
                  <a:pt x="2658" y="111"/>
                </a:cubicBezTo>
                <a:close/>
                <a:moveTo>
                  <a:pt x="2704" y="111"/>
                </a:moveTo>
                <a:cubicBezTo>
                  <a:pt x="2704" y="111"/>
                  <a:pt x="2704" y="111"/>
                  <a:pt x="2704" y="111"/>
                </a:cubicBezTo>
                <a:cubicBezTo>
                  <a:pt x="2699" y="111"/>
                  <a:pt x="2699" y="111"/>
                  <a:pt x="2699" y="111"/>
                </a:cubicBezTo>
                <a:cubicBezTo>
                  <a:pt x="2697" y="113"/>
                  <a:pt x="2695" y="114"/>
                  <a:pt x="2693" y="115"/>
                </a:cubicBezTo>
                <a:cubicBezTo>
                  <a:pt x="2692" y="116"/>
                  <a:pt x="2690" y="117"/>
                  <a:pt x="2688" y="118"/>
                </a:cubicBezTo>
                <a:cubicBezTo>
                  <a:pt x="2687" y="119"/>
                  <a:pt x="2685" y="120"/>
                  <a:pt x="2683" y="121"/>
                </a:cubicBezTo>
                <a:cubicBezTo>
                  <a:pt x="2681" y="121"/>
                  <a:pt x="2679" y="122"/>
                  <a:pt x="2677" y="122"/>
                </a:cubicBezTo>
                <a:cubicBezTo>
                  <a:pt x="2677" y="122"/>
                  <a:pt x="2677" y="122"/>
                  <a:pt x="2677" y="132"/>
                </a:cubicBezTo>
                <a:cubicBezTo>
                  <a:pt x="2680" y="132"/>
                  <a:pt x="2683" y="131"/>
                  <a:pt x="2685" y="129"/>
                </a:cubicBezTo>
                <a:cubicBezTo>
                  <a:pt x="2688" y="129"/>
                  <a:pt x="2690" y="127"/>
                  <a:pt x="2693" y="126"/>
                </a:cubicBezTo>
                <a:cubicBezTo>
                  <a:pt x="2693" y="126"/>
                  <a:pt x="2693" y="126"/>
                  <a:pt x="2693" y="185"/>
                </a:cubicBezTo>
                <a:cubicBezTo>
                  <a:pt x="2693" y="185"/>
                  <a:pt x="2693" y="185"/>
                  <a:pt x="2704" y="185"/>
                </a:cubicBezTo>
                <a:cubicBezTo>
                  <a:pt x="2704" y="185"/>
                  <a:pt x="2704" y="185"/>
                  <a:pt x="2704" y="111"/>
                </a:cubicBezTo>
                <a:close/>
                <a:moveTo>
                  <a:pt x="2826" y="111"/>
                </a:moveTo>
                <a:cubicBezTo>
                  <a:pt x="2826" y="111"/>
                  <a:pt x="2826" y="111"/>
                  <a:pt x="2826" y="111"/>
                </a:cubicBezTo>
                <a:cubicBezTo>
                  <a:pt x="2821" y="111"/>
                  <a:pt x="2821" y="111"/>
                  <a:pt x="2821" y="111"/>
                </a:cubicBezTo>
                <a:cubicBezTo>
                  <a:pt x="2819" y="113"/>
                  <a:pt x="2817" y="114"/>
                  <a:pt x="2815" y="115"/>
                </a:cubicBezTo>
                <a:cubicBezTo>
                  <a:pt x="2814" y="116"/>
                  <a:pt x="2812" y="117"/>
                  <a:pt x="2810" y="118"/>
                </a:cubicBezTo>
                <a:cubicBezTo>
                  <a:pt x="2809" y="119"/>
                  <a:pt x="2806" y="120"/>
                  <a:pt x="2805" y="121"/>
                </a:cubicBezTo>
                <a:cubicBezTo>
                  <a:pt x="2803" y="121"/>
                  <a:pt x="2801" y="122"/>
                  <a:pt x="2799" y="122"/>
                </a:cubicBezTo>
                <a:cubicBezTo>
                  <a:pt x="2799" y="122"/>
                  <a:pt x="2799" y="122"/>
                  <a:pt x="2799" y="132"/>
                </a:cubicBezTo>
                <a:cubicBezTo>
                  <a:pt x="2802" y="132"/>
                  <a:pt x="2805" y="131"/>
                  <a:pt x="2808" y="129"/>
                </a:cubicBezTo>
                <a:cubicBezTo>
                  <a:pt x="2810" y="129"/>
                  <a:pt x="2812" y="127"/>
                  <a:pt x="2814" y="126"/>
                </a:cubicBezTo>
                <a:cubicBezTo>
                  <a:pt x="2814" y="126"/>
                  <a:pt x="2814" y="126"/>
                  <a:pt x="2814" y="185"/>
                </a:cubicBezTo>
                <a:cubicBezTo>
                  <a:pt x="2814" y="185"/>
                  <a:pt x="2814" y="185"/>
                  <a:pt x="2826" y="185"/>
                </a:cubicBezTo>
                <a:cubicBezTo>
                  <a:pt x="2826" y="185"/>
                  <a:pt x="2826" y="185"/>
                  <a:pt x="2826" y="111"/>
                </a:cubicBezTo>
                <a:close/>
                <a:moveTo>
                  <a:pt x="2873" y="111"/>
                </a:moveTo>
                <a:cubicBezTo>
                  <a:pt x="2873" y="111"/>
                  <a:pt x="2873" y="111"/>
                  <a:pt x="2873" y="111"/>
                </a:cubicBezTo>
                <a:cubicBezTo>
                  <a:pt x="2868" y="111"/>
                  <a:pt x="2868" y="111"/>
                  <a:pt x="2868" y="111"/>
                </a:cubicBezTo>
                <a:cubicBezTo>
                  <a:pt x="2866" y="113"/>
                  <a:pt x="2864" y="114"/>
                  <a:pt x="2862" y="115"/>
                </a:cubicBezTo>
                <a:cubicBezTo>
                  <a:pt x="2861" y="116"/>
                  <a:pt x="2858" y="117"/>
                  <a:pt x="2857" y="118"/>
                </a:cubicBezTo>
                <a:cubicBezTo>
                  <a:pt x="2855" y="119"/>
                  <a:pt x="2853" y="120"/>
                  <a:pt x="2852" y="121"/>
                </a:cubicBezTo>
                <a:cubicBezTo>
                  <a:pt x="2849" y="121"/>
                  <a:pt x="2848" y="122"/>
                  <a:pt x="2846" y="122"/>
                </a:cubicBezTo>
                <a:cubicBezTo>
                  <a:pt x="2846" y="122"/>
                  <a:pt x="2846" y="122"/>
                  <a:pt x="2846" y="132"/>
                </a:cubicBezTo>
                <a:cubicBezTo>
                  <a:pt x="2849" y="132"/>
                  <a:pt x="2852" y="131"/>
                  <a:pt x="2854" y="129"/>
                </a:cubicBezTo>
                <a:cubicBezTo>
                  <a:pt x="2857" y="129"/>
                  <a:pt x="2859" y="127"/>
                  <a:pt x="2861" y="126"/>
                </a:cubicBezTo>
                <a:cubicBezTo>
                  <a:pt x="2861" y="126"/>
                  <a:pt x="2861" y="126"/>
                  <a:pt x="2861" y="185"/>
                </a:cubicBezTo>
                <a:cubicBezTo>
                  <a:pt x="2861" y="185"/>
                  <a:pt x="2861" y="185"/>
                  <a:pt x="2873" y="185"/>
                </a:cubicBezTo>
                <a:cubicBezTo>
                  <a:pt x="2873" y="185"/>
                  <a:pt x="2873" y="185"/>
                  <a:pt x="2873" y="111"/>
                </a:cubicBezTo>
                <a:close/>
                <a:moveTo>
                  <a:pt x="2725" y="144"/>
                </a:moveTo>
                <a:cubicBezTo>
                  <a:pt x="2725" y="144"/>
                  <a:pt x="2725" y="144"/>
                  <a:pt x="2725" y="144"/>
                </a:cubicBezTo>
                <a:cubicBezTo>
                  <a:pt x="2724" y="152"/>
                  <a:pt x="2724" y="152"/>
                  <a:pt x="2724" y="152"/>
                </a:cubicBezTo>
                <a:cubicBezTo>
                  <a:pt x="2731" y="152"/>
                  <a:pt x="2731" y="155"/>
                  <a:pt x="2731" y="158"/>
                </a:cubicBezTo>
                <a:cubicBezTo>
                  <a:pt x="2731" y="160"/>
                  <a:pt x="2731" y="162"/>
                  <a:pt x="2731" y="165"/>
                </a:cubicBezTo>
                <a:cubicBezTo>
                  <a:pt x="2731" y="167"/>
                  <a:pt x="2730" y="170"/>
                  <a:pt x="2730" y="172"/>
                </a:cubicBezTo>
                <a:cubicBezTo>
                  <a:pt x="2730" y="181"/>
                  <a:pt x="2736" y="185"/>
                  <a:pt x="2745" y="185"/>
                </a:cubicBezTo>
                <a:cubicBezTo>
                  <a:pt x="2745" y="185"/>
                  <a:pt x="2745" y="185"/>
                  <a:pt x="2748" y="185"/>
                </a:cubicBezTo>
                <a:cubicBezTo>
                  <a:pt x="2748" y="185"/>
                  <a:pt x="2748" y="185"/>
                  <a:pt x="2748" y="176"/>
                </a:cubicBezTo>
                <a:cubicBezTo>
                  <a:pt x="2748" y="176"/>
                  <a:pt x="2748" y="176"/>
                  <a:pt x="2747" y="176"/>
                </a:cubicBezTo>
                <a:cubicBezTo>
                  <a:pt x="2743" y="176"/>
                  <a:pt x="2742" y="173"/>
                  <a:pt x="2742" y="170"/>
                </a:cubicBezTo>
                <a:cubicBezTo>
                  <a:pt x="2742" y="168"/>
                  <a:pt x="2742" y="167"/>
                  <a:pt x="2742" y="165"/>
                </a:cubicBezTo>
                <a:cubicBezTo>
                  <a:pt x="2742" y="163"/>
                  <a:pt x="2743" y="161"/>
                  <a:pt x="2743" y="159"/>
                </a:cubicBezTo>
                <a:cubicBezTo>
                  <a:pt x="2743" y="151"/>
                  <a:pt x="2740" y="149"/>
                  <a:pt x="2734" y="148"/>
                </a:cubicBezTo>
                <a:cubicBezTo>
                  <a:pt x="2734" y="148"/>
                  <a:pt x="2734" y="148"/>
                  <a:pt x="2734" y="147"/>
                </a:cubicBezTo>
                <a:cubicBezTo>
                  <a:pt x="2740" y="146"/>
                  <a:pt x="2743" y="144"/>
                  <a:pt x="2743" y="136"/>
                </a:cubicBezTo>
                <a:cubicBezTo>
                  <a:pt x="2743" y="134"/>
                  <a:pt x="2742" y="132"/>
                  <a:pt x="2742" y="130"/>
                </a:cubicBezTo>
                <a:cubicBezTo>
                  <a:pt x="2742" y="129"/>
                  <a:pt x="2742" y="127"/>
                  <a:pt x="2742" y="126"/>
                </a:cubicBezTo>
                <a:cubicBezTo>
                  <a:pt x="2742" y="122"/>
                  <a:pt x="2743" y="120"/>
                  <a:pt x="2747" y="120"/>
                </a:cubicBezTo>
                <a:cubicBezTo>
                  <a:pt x="2747" y="120"/>
                  <a:pt x="2747" y="120"/>
                  <a:pt x="2748" y="120"/>
                </a:cubicBezTo>
                <a:cubicBezTo>
                  <a:pt x="2748" y="120"/>
                  <a:pt x="2748" y="120"/>
                  <a:pt x="2748" y="110"/>
                </a:cubicBezTo>
                <a:cubicBezTo>
                  <a:pt x="2748" y="110"/>
                  <a:pt x="2748" y="110"/>
                  <a:pt x="2745" y="110"/>
                </a:cubicBezTo>
                <a:cubicBezTo>
                  <a:pt x="2736" y="110"/>
                  <a:pt x="2730" y="114"/>
                  <a:pt x="2730" y="123"/>
                </a:cubicBezTo>
                <a:cubicBezTo>
                  <a:pt x="2730" y="125"/>
                  <a:pt x="2731" y="128"/>
                  <a:pt x="2731" y="130"/>
                </a:cubicBezTo>
                <a:cubicBezTo>
                  <a:pt x="2731" y="133"/>
                  <a:pt x="2731" y="135"/>
                  <a:pt x="2731" y="137"/>
                </a:cubicBezTo>
                <a:cubicBezTo>
                  <a:pt x="2731" y="140"/>
                  <a:pt x="2731" y="143"/>
                  <a:pt x="2725" y="144"/>
                </a:cubicBezTo>
                <a:close/>
                <a:moveTo>
                  <a:pt x="2779" y="152"/>
                </a:moveTo>
                <a:cubicBezTo>
                  <a:pt x="2779" y="152"/>
                  <a:pt x="2779" y="152"/>
                  <a:pt x="2779" y="152"/>
                </a:cubicBezTo>
                <a:cubicBezTo>
                  <a:pt x="2779" y="144"/>
                  <a:pt x="2779" y="144"/>
                  <a:pt x="2779" y="144"/>
                </a:cubicBezTo>
                <a:cubicBezTo>
                  <a:pt x="2773" y="143"/>
                  <a:pt x="2772" y="140"/>
                  <a:pt x="2772" y="137"/>
                </a:cubicBezTo>
                <a:cubicBezTo>
                  <a:pt x="2772" y="135"/>
                  <a:pt x="2772" y="133"/>
                  <a:pt x="2773" y="130"/>
                </a:cubicBezTo>
                <a:cubicBezTo>
                  <a:pt x="2773" y="128"/>
                  <a:pt x="2773" y="125"/>
                  <a:pt x="2773" y="123"/>
                </a:cubicBezTo>
                <a:cubicBezTo>
                  <a:pt x="2773" y="114"/>
                  <a:pt x="2768" y="110"/>
                  <a:pt x="2759" y="110"/>
                </a:cubicBezTo>
                <a:cubicBezTo>
                  <a:pt x="2759" y="110"/>
                  <a:pt x="2759" y="110"/>
                  <a:pt x="2755" y="110"/>
                </a:cubicBezTo>
                <a:cubicBezTo>
                  <a:pt x="2755" y="110"/>
                  <a:pt x="2755" y="110"/>
                  <a:pt x="2755" y="120"/>
                </a:cubicBezTo>
                <a:cubicBezTo>
                  <a:pt x="2755" y="120"/>
                  <a:pt x="2755" y="120"/>
                  <a:pt x="2757" y="120"/>
                </a:cubicBezTo>
                <a:cubicBezTo>
                  <a:pt x="2760" y="120"/>
                  <a:pt x="2762" y="122"/>
                  <a:pt x="2762" y="126"/>
                </a:cubicBezTo>
                <a:cubicBezTo>
                  <a:pt x="2762" y="127"/>
                  <a:pt x="2761" y="129"/>
                  <a:pt x="2761" y="130"/>
                </a:cubicBezTo>
                <a:cubicBezTo>
                  <a:pt x="2761" y="132"/>
                  <a:pt x="2761" y="134"/>
                  <a:pt x="2761" y="136"/>
                </a:cubicBezTo>
                <a:cubicBezTo>
                  <a:pt x="2761" y="144"/>
                  <a:pt x="2764" y="146"/>
                  <a:pt x="2769" y="147"/>
                </a:cubicBezTo>
                <a:cubicBezTo>
                  <a:pt x="2769" y="147"/>
                  <a:pt x="2769" y="147"/>
                  <a:pt x="2769" y="148"/>
                </a:cubicBezTo>
                <a:cubicBezTo>
                  <a:pt x="2764" y="149"/>
                  <a:pt x="2761" y="151"/>
                  <a:pt x="2761" y="159"/>
                </a:cubicBezTo>
                <a:cubicBezTo>
                  <a:pt x="2761" y="161"/>
                  <a:pt x="2761" y="163"/>
                  <a:pt x="2761" y="165"/>
                </a:cubicBezTo>
                <a:cubicBezTo>
                  <a:pt x="2761" y="167"/>
                  <a:pt x="2762" y="168"/>
                  <a:pt x="2762" y="170"/>
                </a:cubicBezTo>
                <a:cubicBezTo>
                  <a:pt x="2762" y="173"/>
                  <a:pt x="2761" y="176"/>
                  <a:pt x="2757" y="176"/>
                </a:cubicBezTo>
                <a:cubicBezTo>
                  <a:pt x="2757" y="176"/>
                  <a:pt x="2757" y="176"/>
                  <a:pt x="2755" y="176"/>
                </a:cubicBezTo>
                <a:cubicBezTo>
                  <a:pt x="2755" y="176"/>
                  <a:pt x="2755" y="176"/>
                  <a:pt x="2755" y="185"/>
                </a:cubicBezTo>
                <a:cubicBezTo>
                  <a:pt x="2755" y="185"/>
                  <a:pt x="2755" y="185"/>
                  <a:pt x="2759" y="185"/>
                </a:cubicBezTo>
                <a:cubicBezTo>
                  <a:pt x="2768" y="185"/>
                  <a:pt x="2773" y="181"/>
                  <a:pt x="2773" y="172"/>
                </a:cubicBezTo>
                <a:cubicBezTo>
                  <a:pt x="2773" y="170"/>
                  <a:pt x="2773" y="167"/>
                  <a:pt x="2773" y="165"/>
                </a:cubicBezTo>
                <a:cubicBezTo>
                  <a:pt x="2772" y="162"/>
                  <a:pt x="2772" y="160"/>
                  <a:pt x="2772" y="158"/>
                </a:cubicBezTo>
                <a:cubicBezTo>
                  <a:pt x="2772" y="155"/>
                  <a:pt x="2773" y="152"/>
                  <a:pt x="2779" y="152"/>
                </a:cubicBezTo>
                <a:close/>
                <a:moveTo>
                  <a:pt x="2165" y="185"/>
                </a:moveTo>
                <a:cubicBezTo>
                  <a:pt x="2158" y="185"/>
                  <a:pt x="2151" y="182"/>
                  <a:pt x="2147" y="176"/>
                </a:cubicBezTo>
                <a:cubicBezTo>
                  <a:pt x="2143" y="169"/>
                  <a:pt x="2141" y="161"/>
                  <a:pt x="2141" y="148"/>
                </a:cubicBezTo>
                <a:cubicBezTo>
                  <a:pt x="2141" y="135"/>
                  <a:pt x="2143" y="126"/>
                  <a:pt x="2148" y="119"/>
                </a:cubicBezTo>
                <a:cubicBezTo>
                  <a:pt x="2152" y="112"/>
                  <a:pt x="2159" y="109"/>
                  <a:pt x="2167" y="109"/>
                </a:cubicBezTo>
                <a:cubicBezTo>
                  <a:pt x="2183" y="109"/>
                  <a:pt x="2192" y="121"/>
                  <a:pt x="2192" y="147"/>
                </a:cubicBezTo>
                <a:cubicBezTo>
                  <a:pt x="2192" y="159"/>
                  <a:pt x="2189" y="169"/>
                  <a:pt x="2184" y="175"/>
                </a:cubicBezTo>
                <a:cubicBezTo>
                  <a:pt x="2180" y="182"/>
                  <a:pt x="2173" y="185"/>
                  <a:pt x="2165" y="185"/>
                </a:cubicBezTo>
                <a:close/>
                <a:moveTo>
                  <a:pt x="2167" y="118"/>
                </a:moveTo>
                <a:cubicBezTo>
                  <a:pt x="2157" y="118"/>
                  <a:pt x="2153" y="129"/>
                  <a:pt x="2153" y="148"/>
                </a:cubicBezTo>
                <a:cubicBezTo>
                  <a:pt x="2153" y="166"/>
                  <a:pt x="2157" y="175"/>
                  <a:pt x="2166" y="175"/>
                </a:cubicBezTo>
                <a:cubicBezTo>
                  <a:pt x="2175" y="175"/>
                  <a:pt x="2179" y="166"/>
                  <a:pt x="2179" y="147"/>
                </a:cubicBezTo>
                <a:cubicBezTo>
                  <a:pt x="2179" y="128"/>
                  <a:pt x="2175" y="118"/>
                  <a:pt x="2167" y="118"/>
                </a:cubicBezTo>
                <a:close/>
                <a:moveTo>
                  <a:pt x="2235" y="185"/>
                </a:moveTo>
                <a:cubicBezTo>
                  <a:pt x="2228" y="185"/>
                  <a:pt x="2221" y="182"/>
                  <a:pt x="2218" y="176"/>
                </a:cubicBezTo>
                <a:cubicBezTo>
                  <a:pt x="2213" y="169"/>
                  <a:pt x="2211" y="161"/>
                  <a:pt x="2211" y="148"/>
                </a:cubicBezTo>
                <a:cubicBezTo>
                  <a:pt x="2211" y="135"/>
                  <a:pt x="2213" y="126"/>
                  <a:pt x="2218" y="119"/>
                </a:cubicBezTo>
                <a:cubicBezTo>
                  <a:pt x="2222" y="112"/>
                  <a:pt x="2229" y="109"/>
                  <a:pt x="2238" y="109"/>
                </a:cubicBezTo>
                <a:cubicBezTo>
                  <a:pt x="2254" y="109"/>
                  <a:pt x="2262" y="121"/>
                  <a:pt x="2262" y="147"/>
                </a:cubicBezTo>
                <a:cubicBezTo>
                  <a:pt x="2262" y="159"/>
                  <a:pt x="2259" y="169"/>
                  <a:pt x="2255" y="175"/>
                </a:cubicBezTo>
                <a:cubicBezTo>
                  <a:pt x="2250" y="182"/>
                  <a:pt x="2244" y="185"/>
                  <a:pt x="2235" y="185"/>
                </a:cubicBezTo>
                <a:close/>
                <a:moveTo>
                  <a:pt x="2237" y="118"/>
                </a:moveTo>
                <a:cubicBezTo>
                  <a:pt x="2228" y="118"/>
                  <a:pt x="2223" y="129"/>
                  <a:pt x="2223" y="148"/>
                </a:cubicBezTo>
                <a:cubicBezTo>
                  <a:pt x="2223" y="166"/>
                  <a:pt x="2227" y="175"/>
                  <a:pt x="2236" y="175"/>
                </a:cubicBezTo>
                <a:cubicBezTo>
                  <a:pt x="2245" y="175"/>
                  <a:pt x="2249" y="166"/>
                  <a:pt x="2249" y="147"/>
                </a:cubicBezTo>
                <a:cubicBezTo>
                  <a:pt x="2249" y="128"/>
                  <a:pt x="2245" y="118"/>
                  <a:pt x="2237" y="118"/>
                </a:cubicBezTo>
                <a:close/>
                <a:moveTo>
                  <a:pt x="2446" y="185"/>
                </a:moveTo>
                <a:cubicBezTo>
                  <a:pt x="2438" y="185"/>
                  <a:pt x="2432" y="182"/>
                  <a:pt x="2428" y="175"/>
                </a:cubicBezTo>
                <a:cubicBezTo>
                  <a:pt x="2424" y="169"/>
                  <a:pt x="2421" y="160"/>
                  <a:pt x="2421" y="148"/>
                </a:cubicBezTo>
                <a:cubicBezTo>
                  <a:pt x="2421" y="135"/>
                  <a:pt x="2424" y="126"/>
                  <a:pt x="2428" y="118"/>
                </a:cubicBezTo>
                <a:cubicBezTo>
                  <a:pt x="2432" y="112"/>
                  <a:pt x="2439" y="109"/>
                  <a:pt x="2448" y="109"/>
                </a:cubicBezTo>
                <a:cubicBezTo>
                  <a:pt x="2464" y="109"/>
                  <a:pt x="2472" y="121"/>
                  <a:pt x="2472" y="146"/>
                </a:cubicBezTo>
                <a:cubicBezTo>
                  <a:pt x="2472" y="159"/>
                  <a:pt x="2470" y="169"/>
                  <a:pt x="2465" y="175"/>
                </a:cubicBezTo>
                <a:cubicBezTo>
                  <a:pt x="2460" y="182"/>
                  <a:pt x="2454" y="185"/>
                  <a:pt x="2446" y="185"/>
                </a:cubicBezTo>
                <a:close/>
                <a:moveTo>
                  <a:pt x="2447" y="118"/>
                </a:moveTo>
                <a:cubicBezTo>
                  <a:pt x="2438" y="118"/>
                  <a:pt x="2434" y="128"/>
                  <a:pt x="2434" y="147"/>
                </a:cubicBezTo>
                <a:cubicBezTo>
                  <a:pt x="2434" y="166"/>
                  <a:pt x="2438" y="175"/>
                  <a:pt x="2447" y="175"/>
                </a:cubicBezTo>
                <a:cubicBezTo>
                  <a:pt x="2455" y="175"/>
                  <a:pt x="2459" y="166"/>
                  <a:pt x="2459" y="147"/>
                </a:cubicBezTo>
                <a:cubicBezTo>
                  <a:pt x="2459" y="128"/>
                  <a:pt x="2456" y="118"/>
                  <a:pt x="2447" y="118"/>
                </a:cubicBezTo>
                <a:close/>
                <a:moveTo>
                  <a:pt x="2518" y="111"/>
                </a:moveTo>
                <a:cubicBezTo>
                  <a:pt x="2518" y="111"/>
                  <a:pt x="2518" y="111"/>
                  <a:pt x="2518" y="111"/>
                </a:cubicBezTo>
                <a:cubicBezTo>
                  <a:pt x="2513" y="111"/>
                  <a:pt x="2513" y="111"/>
                  <a:pt x="2513" y="111"/>
                </a:cubicBezTo>
                <a:cubicBezTo>
                  <a:pt x="2511" y="113"/>
                  <a:pt x="2510" y="114"/>
                  <a:pt x="2508" y="115"/>
                </a:cubicBezTo>
                <a:cubicBezTo>
                  <a:pt x="2506" y="116"/>
                  <a:pt x="2504" y="117"/>
                  <a:pt x="2502" y="118"/>
                </a:cubicBezTo>
                <a:cubicBezTo>
                  <a:pt x="2501" y="119"/>
                  <a:pt x="2499" y="119"/>
                  <a:pt x="2497" y="120"/>
                </a:cubicBezTo>
                <a:cubicBezTo>
                  <a:pt x="2495" y="121"/>
                  <a:pt x="2494" y="121"/>
                  <a:pt x="2492" y="122"/>
                </a:cubicBezTo>
                <a:cubicBezTo>
                  <a:pt x="2492" y="122"/>
                  <a:pt x="2492" y="122"/>
                  <a:pt x="2492" y="132"/>
                </a:cubicBezTo>
                <a:cubicBezTo>
                  <a:pt x="2494" y="132"/>
                  <a:pt x="2497" y="130"/>
                  <a:pt x="2500" y="129"/>
                </a:cubicBezTo>
                <a:cubicBezTo>
                  <a:pt x="2502" y="129"/>
                  <a:pt x="2505" y="127"/>
                  <a:pt x="2507" y="126"/>
                </a:cubicBezTo>
                <a:cubicBezTo>
                  <a:pt x="2507" y="126"/>
                  <a:pt x="2507" y="126"/>
                  <a:pt x="2507" y="185"/>
                </a:cubicBezTo>
                <a:cubicBezTo>
                  <a:pt x="2507" y="185"/>
                  <a:pt x="2507" y="185"/>
                  <a:pt x="2518" y="185"/>
                </a:cubicBezTo>
                <a:cubicBezTo>
                  <a:pt x="2518" y="185"/>
                  <a:pt x="2518" y="185"/>
                  <a:pt x="2518" y="111"/>
                </a:cubicBezTo>
                <a:close/>
                <a:moveTo>
                  <a:pt x="2309" y="111"/>
                </a:moveTo>
                <a:cubicBezTo>
                  <a:pt x="2309" y="111"/>
                  <a:pt x="2309" y="111"/>
                  <a:pt x="2309" y="111"/>
                </a:cubicBezTo>
                <a:cubicBezTo>
                  <a:pt x="2304" y="111"/>
                  <a:pt x="2304" y="111"/>
                  <a:pt x="2304" y="111"/>
                </a:cubicBezTo>
                <a:cubicBezTo>
                  <a:pt x="2301" y="113"/>
                  <a:pt x="2300" y="114"/>
                  <a:pt x="2298" y="115"/>
                </a:cubicBezTo>
                <a:cubicBezTo>
                  <a:pt x="2296" y="116"/>
                  <a:pt x="2295" y="117"/>
                  <a:pt x="2293" y="118"/>
                </a:cubicBezTo>
                <a:cubicBezTo>
                  <a:pt x="2291" y="119"/>
                  <a:pt x="2289" y="120"/>
                  <a:pt x="2288" y="121"/>
                </a:cubicBezTo>
                <a:cubicBezTo>
                  <a:pt x="2285" y="121"/>
                  <a:pt x="2284" y="122"/>
                  <a:pt x="2282" y="122"/>
                </a:cubicBezTo>
                <a:cubicBezTo>
                  <a:pt x="2282" y="122"/>
                  <a:pt x="2282" y="122"/>
                  <a:pt x="2282" y="132"/>
                </a:cubicBezTo>
                <a:cubicBezTo>
                  <a:pt x="2285" y="132"/>
                  <a:pt x="2288" y="131"/>
                  <a:pt x="2290" y="129"/>
                </a:cubicBezTo>
                <a:cubicBezTo>
                  <a:pt x="2293" y="129"/>
                  <a:pt x="2295" y="127"/>
                  <a:pt x="2297" y="126"/>
                </a:cubicBezTo>
                <a:cubicBezTo>
                  <a:pt x="2297" y="126"/>
                  <a:pt x="2297" y="126"/>
                  <a:pt x="2297" y="185"/>
                </a:cubicBezTo>
                <a:cubicBezTo>
                  <a:pt x="2297" y="185"/>
                  <a:pt x="2297" y="185"/>
                  <a:pt x="2309" y="185"/>
                </a:cubicBezTo>
                <a:cubicBezTo>
                  <a:pt x="2309" y="185"/>
                  <a:pt x="2309" y="185"/>
                  <a:pt x="2309" y="111"/>
                </a:cubicBezTo>
                <a:close/>
                <a:moveTo>
                  <a:pt x="2356" y="111"/>
                </a:moveTo>
                <a:cubicBezTo>
                  <a:pt x="2356" y="111"/>
                  <a:pt x="2356" y="111"/>
                  <a:pt x="2356" y="111"/>
                </a:cubicBezTo>
                <a:cubicBezTo>
                  <a:pt x="2351" y="111"/>
                  <a:pt x="2351" y="111"/>
                  <a:pt x="2351" y="111"/>
                </a:cubicBezTo>
                <a:cubicBezTo>
                  <a:pt x="2348" y="113"/>
                  <a:pt x="2347" y="114"/>
                  <a:pt x="2345" y="115"/>
                </a:cubicBezTo>
                <a:cubicBezTo>
                  <a:pt x="2343" y="116"/>
                  <a:pt x="2341" y="117"/>
                  <a:pt x="2339" y="118"/>
                </a:cubicBezTo>
                <a:cubicBezTo>
                  <a:pt x="2338" y="119"/>
                  <a:pt x="2336" y="120"/>
                  <a:pt x="2334" y="121"/>
                </a:cubicBezTo>
                <a:cubicBezTo>
                  <a:pt x="2332" y="121"/>
                  <a:pt x="2331" y="122"/>
                  <a:pt x="2328" y="122"/>
                </a:cubicBezTo>
                <a:cubicBezTo>
                  <a:pt x="2328" y="122"/>
                  <a:pt x="2328" y="122"/>
                  <a:pt x="2328" y="132"/>
                </a:cubicBezTo>
                <a:cubicBezTo>
                  <a:pt x="2331" y="132"/>
                  <a:pt x="2334" y="131"/>
                  <a:pt x="2336" y="129"/>
                </a:cubicBezTo>
                <a:cubicBezTo>
                  <a:pt x="2339" y="129"/>
                  <a:pt x="2342" y="127"/>
                  <a:pt x="2344" y="126"/>
                </a:cubicBezTo>
                <a:cubicBezTo>
                  <a:pt x="2344" y="126"/>
                  <a:pt x="2344" y="126"/>
                  <a:pt x="2344" y="185"/>
                </a:cubicBezTo>
                <a:cubicBezTo>
                  <a:pt x="2344" y="185"/>
                  <a:pt x="2344" y="185"/>
                  <a:pt x="2356" y="185"/>
                </a:cubicBezTo>
                <a:cubicBezTo>
                  <a:pt x="2356" y="185"/>
                  <a:pt x="2356" y="185"/>
                  <a:pt x="2356" y="111"/>
                </a:cubicBezTo>
                <a:close/>
                <a:moveTo>
                  <a:pt x="2401" y="111"/>
                </a:moveTo>
                <a:cubicBezTo>
                  <a:pt x="2401" y="111"/>
                  <a:pt x="2401" y="111"/>
                  <a:pt x="2401" y="111"/>
                </a:cubicBezTo>
                <a:cubicBezTo>
                  <a:pt x="2397" y="111"/>
                  <a:pt x="2397" y="111"/>
                  <a:pt x="2397" y="111"/>
                </a:cubicBezTo>
                <a:cubicBezTo>
                  <a:pt x="2395" y="113"/>
                  <a:pt x="2393" y="114"/>
                  <a:pt x="2391" y="115"/>
                </a:cubicBezTo>
                <a:cubicBezTo>
                  <a:pt x="2390" y="116"/>
                  <a:pt x="2388" y="117"/>
                  <a:pt x="2386" y="118"/>
                </a:cubicBezTo>
                <a:cubicBezTo>
                  <a:pt x="2384" y="119"/>
                  <a:pt x="2383" y="119"/>
                  <a:pt x="2380" y="120"/>
                </a:cubicBezTo>
                <a:cubicBezTo>
                  <a:pt x="2379" y="121"/>
                  <a:pt x="2377" y="121"/>
                  <a:pt x="2375" y="122"/>
                </a:cubicBezTo>
                <a:cubicBezTo>
                  <a:pt x="2375" y="122"/>
                  <a:pt x="2375" y="122"/>
                  <a:pt x="2375" y="132"/>
                </a:cubicBezTo>
                <a:cubicBezTo>
                  <a:pt x="2378" y="132"/>
                  <a:pt x="2381" y="130"/>
                  <a:pt x="2383" y="129"/>
                </a:cubicBezTo>
                <a:cubicBezTo>
                  <a:pt x="2385" y="129"/>
                  <a:pt x="2388" y="127"/>
                  <a:pt x="2390" y="126"/>
                </a:cubicBezTo>
                <a:cubicBezTo>
                  <a:pt x="2390" y="126"/>
                  <a:pt x="2390" y="126"/>
                  <a:pt x="2390" y="185"/>
                </a:cubicBezTo>
                <a:cubicBezTo>
                  <a:pt x="2390" y="185"/>
                  <a:pt x="2390" y="185"/>
                  <a:pt x="2401" y="185"/>
                </a:cubicBezTo>
                <a:cubicBezTo>
                  <a:pt x="2401" y="185"/>
                  <a:pt x="2401" y="185"/>
                  <a:pt x="2401" y="111"/>
                </a:cubicBezTo>
                <a:close/>
                <a:moveTo>
                  <a:pt x="1967" y="185"/>
                </a:moveTo>
                <a:cubicBezTo>
                  <a:pt x="1960" y="185"/>
                  <a:pt x="1953" y="182"/>
                  <a:pt x="1949" y="176"/>
                </a:cubicBezTo>
                <a:cubicBezTo>
                  <a:pt x="1945" y="169"/>
                  <a:pt x="1943" y="161"/>
                  <a:pt x="1943" y="148"/>
                </a:cubicBezTo>
                <a:cubicBezTo>
                  <a:pt x="1943" y="135"/>
                  <a:pt x="1945" y="126"/>
                  <a:pt x="1949" y="119"/>
                </a:cubicBezTo>
                <a:cubicBezTo>
                  <a:pt x="1954" y="112"/>
                  <a:pt x="1960" y="109"/>
                  <a:pt x="1969" y="109"/>
                </a:cubicBezTo>
                <a:cubicBezTo>
                  <a:pt x="1985" y="109"/>
                  <a:pt x="1993" y="121"/>
                  <a:pt x="1993" y="147"/>
                </a:cubicBezTo>
                <a:cubicBezTo>
                  <a:pt x="1993" y="159"/>
                  <a:pt x="1991" y="169"/>
                  <a:pt x="1987" y="175"/>
                </a:cubicBezTo>
                <a:cubicBezTo>
                  <a:pt x="1982" y="182"/>
                  <a:pt x="1976" y="185"/>
                  <a:pt x="1967" y="185"/>
                </a:cubicBezTo>
                <a:close/>
                <a:moveTo>
                  <a:pt x="1968" y="118"/>
                </a:moveTo>
                <a:cubicBezTo>
                  <a:pt x="1960" y="118"/>
                  <a:pt x="1955" y="129"/>
                  <a:pt x="1955" y="148"/>
                </a:cubicBezTo>
                <a:cubicBezTo>
                  <a:pt x="1955" y="166"/>
                  <a:pt x="1959" y="175"/>
                  <a:pt x="1968" y="175"/>
                </a:cubicBezTo>
                <a:cubicBezTo>
                  <a:pt x="1976" y="175"/>
                  <a:pt x="1981" y="166"/>
                  <a:pt x="1981" y="147"/>
                </a:cubicBezTo>
                <a:cubicBezTo>
                  <a:pt x="1981" y="128"/>
                  <a:pt x="1976" y="118"/>
                  <a:pt x="1968" y="118"/>
                </a:cubicBezTo>
                <a:close/>
                <a:moveTo>
                  <a:pt x="2028" y="111"/>
                </a:moveTo>
                <a:cubicBezTo>
                  <a:pt x="2028" y="111"/>
                  <a:pt x="2028" y="111"/>
                  <a:pt x="2028" y="111"/>
                </a:cubicBezTo>
                <a:cubicBezTo>
                  <a:pt x="2023" y="111"/>
                  <a:pt x="2023" y="111"/>
                  <a:pt x="2023" y="111"/>
                </a:cubicBezTo>
                <a:cubicBezTo>
                  <a:pt x="2021" y="113"/>
                  <a:pt x="2020" y="114"/>
                  <a:pt x="2017" y="115"/>
                </a:cubicBezTo>
                <a:cubicBezTo>
                  <a:pt x="2016" y="116"/>
                  <a:pt x="2015" y="117"/>
                  <a:pt x="2012" y="118"/>
                </a:cubicBezTo>
                <a:cubicBezTo>
                  <a:pt x="2011" y="119"/>
                  <a:pt x="2009" y="120"/>
                  <a:pt x="2007" y="121"/>
                </a:cubicBezTo>
                <a:cubicBezTo>
                  <a:pt x="2005" y="121"/>
                  <a:pt x="2004" y="122"/>
                  <a:pt x="2001" y="122"/>
                </a:cubicBezTo>
                <a:cubicBezTo>
                  <a:pt x="2001" y="122"/>
                  <a:pt x="2001" y="122"/>
                  <a:pt x="2001" y="132"/>
                </a:cubicBezTo>
                <a:cubicBezTo>
                  <a:pt x="2004" y="132"/>
                  <a:pt x="2007" y="131"/>
                  <a:pt x="2010" y="129"/>
                </a:cubicBezTo>
                <a:cubicBezTo>
                  <a:pt x="2012" y="129"/>
                  <a:pt x="2015" y="127"/>
                  <a:pt x="2017" y="126"/>
                </a:cubicBezTo>
                <a:cubicBezTo>
                  <a:pt x="2017" y="126"/>
                  <a:pt x="2017" y="126"/>
                  <a:pt x="2017" y="185"/>
                </a:cubicBezTo>
                <a:cubicBezTo>
                  <a:pt x="2017" y="185"/>
                  <a:pt x="2017" y="185"/>
                  <a:pt x="2028" y="185"/>
                </a:cubicBezTo>
                <a:cubicBezTo>
                  <a:pt x="2028" y="185"/>
                  <a:pt x="2028" y="185"/>
                  <a:pt x="2028" y="111"/>
                </a:cubicBezTo>
                <a:close/>
                <a:moveTo>
                  <a:pt x="2075" y="111"/>
                </a:moveTo>
                <a:cubicBezTo>
                  <a:pt x="2075" y="111"/>
                  <a:pt x="2075" y="111"/>
                  <a:pt x="2075" y="111"/>
                </a:cubicBezTo>
                <a:cubicBezTo>
                  <a:pt x="2070" y="111"/>
                  <a:pt x="2070" y="111"/>
                  <a:pt x="2070" y="111"/>
                </a:cubicBezTo>
                <a:cubicBezTo>
                  <a:pt x="2068" y="113"/>
                  <a:pt x="2066" y="114"/>
                  <a:pt x="2064" y="115"/>
                </a:cubicBezTo>
                <a:cubicBezTo>
                  <a:pt x="2063" y="116"/>
                  <a:pt x="2061" y="117"/>
                  <a:pt x="2059" y="118"/>
                </a:cubicBezTo>
                <a:cubicBezTo>
                  <a:pt x="2058" y="119"/>
                  <a:pt x="2055" y="120"/>
                  <a:pt x="2054" y="121"/>
                </a:cubicBezTo>
                <a:cubicBezTo>
                  <a:pt x="2052" y="121"/>
                  <a:pt x="2050" y="122"/>
                  <a:pt x="2048" y="122"/>
                </a:cubicBezTo>
                <a:cubicBezTo>
                  <a:pt x="2048" y="122"/>
                  <a:pt x="2048" y="122"/>
                  <a:pt x="2048" y="132"/>
                </a:cubicBezTo>
                <a:cubicBezTo>
                  <a:pt x="2051" y="132"/>
                  <a:pt x="2054" y="131"/>
                  <a:pt x="2056" y="129"/>
                </a:cubicBezTo>
                <a:cubicBezTo>
                  <a:pt x="2059" y="129"/>
                  <a:pt x="2061" y="127"/>
                  <a:pt x="2064" y="126"/>
                </a:cubicBezTo>
                <a:cubicBezTo>
                  <a:pt x="2064" y="126"/>
                  <a:pt x="2064" y="126"/>
                  <a:pt x="2064" y="185"/>
                </a:cubicBezTo>
                <a:cubicBezTo>
                  <a:pt x="2064" y="185"/>
                  <a:pt x="2064" y="185"/>
                  <a:pt x="2075" y="185"/>
                </a:cubicBezTo>
                <a:cubicBezTo>
                  <a:pt x="2075" y="185"/>
                  <a:pt x="2075" y="185"/>
                  <a:pt x="2075" y="111"/>
                </a:cubicBezTo>
                <a:close/>
                <a:moveTo>
                  <a:pt x="2121" y="111"/>
                </a:moveTo>
                <a:cubicBezTo>
                  <a:pt x="2121" y="111"/>
                  <a:pt x="2121" y="111"/>
                  <a:pt x="2121" y="111"/>
                </a:cubicBezTo>
                <a:cubicBezTo>
                  <a:pt x="2117" y="111"/>
                  <a:pt x="2117" y="111"/>
                  <a:pt x="2117" y="111"/>
                </a:cubicBezTo>
                <a:cubicBezTo>
                  <a:pt x="2114" y="113"/>
                  <a:pt x="2113" y="114"/>
                  <a:pt x="2111" y="115"/>
                </a:cubicBezTo>
                <a:cubicBezTo>
                  <a:pt x="2109" y="116"/>
                  <a:pt x="2107" y="117"/>
                  <a:pt x="2106" y="118"/>
                </a:cubicBezTo>
                <a:cubicBezTo>
                  <a:pt x="2104" y="119"/>
                  <a:pt x="2102" y="119"/>
                  <a:pt x="2100" y="120"/>
                </a:cubicBezTo>
                <a:cubicBezTo>
                  <a:pt x="2099" y="121"/>
                  <a:pt x="2096" y="121"/>
                  <a:pt x="2095" y="122"/>
                </a:cubicBezTo>
                <a:cubicBezTo>
                  <a:pt x="2095" y="122"/>
                  <a:pt x="2095" y="122"/>
                  <a:pt x="2095" y="132"/>
                </a:cubicBezTo>
                <a:cubicBezTo>
                  <a:pt x="2098" y="132"/>
                  <a:pt x="2101" y="130"/>
                  <a:pt x="2103" y="129"/>
                </a:cubicBezTo>
                <a:cubicBezTo>
                  <a:pt x="2105" y="129"/>
                  <a:pt x="2108" y="127"/>
                  <a:pt x="2109" y="126"/>
                </a:cubicBezTo>
                <a:cubicBezTo>
                  <a:pt x="2109" y="126"/>
                  <a:pt x="2109" y="126"/>
                  <a:pt x="2109" y="185"/>
                </a:cubicBezTo>
                <a:cubicBezTo>
                  <a:pt x="2109" y="185"/>
                  <a:pt x="2109" y="185"/>
                  <a:pt x="2121" y="185"/>
                </a:cubicBezTo>
                <a:cubicBezTo>
                  <a:pt x="2121" y="185"/>
                  <a:pt x="2121" y="185"/>
                  <a:pt x="2121" y="111"/>
                </a:cubicBezTo>
                <a:close/>
                <a:moveTo>
                  <a:pt x="2036" y="77"/>
                </a:moveTo>
                <a:cubicBezTo>
                  <a:pt x="2029" y="77"/>
                  <a:pt x="2022" y="74"/>
                  <a:pt x="2018" y="68"/>
                </a:cubicBezTo>
                <a:cubicBezTo>
                  <a:pt x="2014" y="62"/>
                  <a:pt x="2012" y="53"/>
                  <a:pt x="2012" y="41"/>
                </a:cubicBezTo>
                <a:cubicBezTo>
                  <a:pt x="2012" y="28"/>
                  <a:pt x="2014" y="18"/>
                  <a:pt x="2019" y="12"/>
                </a:cubicBezTo>
                <a:cubicBezTo>
                  <a:pt x="2023" y="5"/>
                  <a:pt x="2030" y="1"/>
                  <a:pt x="2038" y="1"/>
                </a:cubicBezTo>
                <a:cubicBezTo>
                  <a:pt x="2054" y="1"/>
                  <a:pt x="2062" y="14"/>
                  <a:pt x="2062" y="39"/>
                </a:cubicBezTo>
                <a:cubicBezTo>
                  <a:pt x="2062" y="52"/>
                  <a:pt x="2060" y="61"/>
                  <a:pt x="2055" y="68"/>
                </a:cubicBezTo>
                <a:cubicBezTo>
                  <a:pt x="2051" y="74"/>
                  <a:pt x="2044" y="77"/>
                  <a:pt x="2036" y="77"/>
                </a:cubicBezTo>
                <a:close/>
                <a:moveTo>
                  <a:pt x="2038" y="11"/>
                </a:moveTo>
                <a:cubicBezTo>
                  <a:pt x="2028" y="11"/>
                  <a:pt x="2024" y="21"/>
                  <a:pt x="2024" y="41"/>
                </a:cubicBezTo>
                <a:cubicBezTo>
                  <a:pt x="2024" y="59"/>
                  <a:pt x="2028" y="68"/>
                  <a:pt x="2037" y="68"/>
                </a:cubicBezTo>
                <a:cubicBezTo>
                  <a:pt x="2046" y="68"/>
                  <a:pt x="2050" y="59"/>
                  <a:pt x="2050" y="40"/>
                </a:cubicBezTo>
                <a:cubicBezTo>
                  <a:pt x="2050" y="20"/>
                  <a:pt x="2046" y="11"/>
                  <a:pt x="2038" y="11"/>
                </a:cubicBezTo>
                <a:close/>
                <a:moveTo>
                  <a:pt x="2110" y="4"/>
                </a:moveTo>
                <a:cubicBezTo>
                  <a:pt x="2110" y="4"/>
                  <a:pt x="2110" y="4"/>
                  <a:pt x="2110" y="4"/>
                </a:cubicBezTo>
                <a:cubicBezTo>
                  <a:pt x="2105" y="4"/>
                  <a:pt x="2105" y="4"/>
                  <a:pt x="2105" y="4"/>
                </a:cubicBezTo>
                <a:cubicBezTo>
                  <a:pt x="2103" y="5"/>
                  <a:pt x="2101" y="7"/>
                  <a:pt x="2099" y="7"/>
                </a:cubicBezTo>
                <a:cubicBezTo>
                  <a:pt x="2098" y="9"/>
                  <a:pt x="2095" y="10"/>
                  <a:pt x="2094" y="10"/>
                </a:cubicBezTo>
                <a:cubicBezTo>
                  <a:pt x="2092" y="11"/>
                  <a:pt x="2090" y="12"/>
                  <a:pt x="2089" y="12"/>
                </a:cubicBezTo>
                <a:cubicBezTo>
                  <a:pt x="2087" y="13"/>
                  <a:pt x="2085" y="14"/>
                  <a:pt x="2083" y="15"/>
                </a:cubicBezTo>
                <a:cubicBezTo>
                  <a:pt x="2083" y="15"/>
                  <a:pt x="2083" y="15"/>
                  <a:pt x="2083" y="25"/>
                </a:cubicBezTo>
                <a:cubicBezTo>
                  <a:pt x="2086" y="24"/>
                  <a:pt x="2089" y="23"/>
                  <a:pt x="2091" y="22"/>
                </a:cubicBezTo>
                <a:cubicBezTo>
                  <a:pt x="2094" y="21"/>
                  <a:pt x="2096" y="20"/>
                  <a:pt x="2098" y="18"/>
                </a:cubicBezTo>
                <a:cubicBezTo>
                  <a:pt x="2098" y="18"/>
                  <a:pt x="2098" y="18"/>
                  <a:pt x="2098" y="77"/>
                </a:cubicBezTo>
                <a:cubicBezTo>
                  <a:pt x="2098" y="77"/>
                  <a:pt x="2098" y="77"/>
                  <a:pt x="2110" y="77"/>
                </a:cubicBezTo>
                <a:cubicBezTo>
                  <a:pt x="2110" y="77"/>
                  <a:pt x="2110" y="77"/>
                  <a:pt x="2110" y="4"/>
                </a:cubicBezTo>
                <a:close/>
                <a:moveTo>
                  <a:pt x="2157" y="4"/>
                </a:moveTo>
                <a:cubicBezTo>
                  <a:pt x="2157" y="4"/>
                  <a:pt x="2157" y="4"/>
                  <a:pt x="2157" y="4"/>
                </a:cubicBezTo>
                <a:cubicBezTo>
                  <a:pt x="2152" y="4"/>
                  <a:pt x="2152" y="4"/>
                  <a:pt x="2152" y="4"/>
                </a:cubicBezTo>
                <a:cubicBezTo>
                  <a:pt x="2150" y="5"/>
                  <a:pt x="2148" y="7"/>
                  <a:pt x="2146" y="7"/>
                </a:cubicBezTo>
                <a:cubicBezTo>
                  <a:pt x="2145" y="9"/>
                  <a:pt x="2143" y="10"/>
                  <a:pt x="2141" y="10"/>
                </a:cubicBezTo>
                <a:cubicBezTo>
                  <a:pt x="2140" y="12"/>
                  <a:pt x="2138" y="12"/>
                  <a:pt x="2136" y="13"/>
                </a:cubicBezTo>
                <a:cubicBezTo>
                  <a:pt x="2134" y="14"/>
                  <a:pt x="2133" y="15"/>
                  <a:pt x="2131" y="15"/>
                </a:cubicBezTo>
                <a:cubicBezTo>
                  <a:pt x="2131" y="15"/>
                  <a:pt x="2131" y="15"/>
                  <a:pt x="2131" y="25"/>
                </a:cubicBezTo>
                <a:cubicBezTo>
                  <a:pt x="2133" y="24"/>
                  <a:pt x="2136" y="23"/>
                  <a:pt x="2138" y="22"/>
                </a:cubicBezTo>
                <a:cubicBezTo>
                  <a:pt x="2141" y="21"/>
                  <a:pt x="2143" y="20"/>
                  <a:pt x="2146" y="18"/>
                </a:cubicBezTo>
                <a:cubicBezTo>
                  <a:pt x="2146" y="18"/>
                  <a:pt x="2146" y="18"/>
                  <a:pt x="2146" y="77"/>
                </a:cubicBezTo>
                <a:cubicBezTo>
                  <a:pt x="2146" y="77"/>
                  <a:pt x="2146" y="77"/>
                  <a:pt x="2157" y="77"/>
                </a:cubicBezTo>
                <a:cubicBezTo>
                  <a:pt x="2157" y="77"/>
                  <a:pt x="2157" y="77"/>
                  <a:pt x="2157" y="4"/>
                </a:cubicBezTo>
                <a:close/>
                <a:moveTo>
                  <a:pt x="2204" y="4"/>
                </a:moveTo>
                <a:cubicBezTo>
                  <a:pt x="2204" y="4"/>
                  <a:pt x="2204" y="4"/>
                  <a:pt x="2204" y="4"/>
                </a:cubicBezTo>
                <a:cubicBezTo>
                  <a:pt x="2199" y="4"/>
                  <a:pt x="2199" y="4"/>
                  <a:pt x="2199" y="4"/>
                </a:cubicBezTo>
                <a:cubicBezTo>
                  <a:pt x="2197" y="5"/>
                  <a:pt x="2195" y="7"/>
                  <a:pt x="2193" y="7"/>
                </a:cubicBezTo>
                <a:cubicBezTo>
                  <a:pt x="2192" y="9"/>
                  <a:pt x="2190" y="10"/>
                  <a:pt x="2188" y="10"/>
                </a:cubicBezTo>
                <a:cubicBezTo>
                  <a:pt x="2186" y="12"/>
                  <a:pt x="2184" y="12"/>
                  <a:pt x="2182" y="13"/>
                </a:cubicBezTo>
                <a:cubicBezTo>
                  <a:pt x="2181" y="14"/>
                  <a:pt x="2179" y="15"/>
                  <a:pt x="2177" y="15"/>
                </a:cubicBezTo>
                <a:cubicBezTo>
                  <a:pt x="2177" y="15"/>
                  <a:pt x="2177" y="15"/>
                  <a:pt x="2177" y="25"/>
                </a:cubicBezTo>
                <a:cubicBezTo>
                  <a:pt x="2180" y="24"/>
                  <a:pt x="2183" y="23"/>
                  <a:pt x="2185" y="22"/>
                </a:cubicBezTo>
                <a:cubicBezTo>
                  <a:pt x="2187" y="21"/>
                  <a:pt x="2190" y="20"/>
                  <a:pt x="2192" y="18"/>
                </a:cubicBezTo>
                <a:cubicBezTo>
                  <a:pt x="2192" y="18"/>
                  <a:pt x="2192" y="18"/>
                  <a:pt x="2192" y="77"/>
                </a:cubicBezTo>
                <a:cubicBezTo>
                  <a:pt x="2192" y="77"/>
                  <a:pt x="2192" y="77"/>
                  <a:pt x="2204" y="77"/>
                </a:cubicBezTo>
                <a:cubicBezTo>
                  <a:pt x="2204" y="77"/>
                  <a:pt x="2204" y="77"/>
                  <a:pt x="2204" y="4"/>
                </a:cubicBezTo>
                <a:close/>
                <a:moveTo>
                  <a:pt x="2251" y="4"/>
                </a:moveTo>
                <a:cubicBezTo>
                  <a:pt x="2251" y="4"/>
                  <a:pt x="2251" y="4"/>
                  <a:pt x="2251" y="4"/>
                </a:cubicBezTo>
                <a:cubicBezTo>
                  <a:pt x="2246" y="4"/>
                  <a:pt x="2246" y="4"/>
                  <a:pt x="2246" y="4"/>
                </a:cubicBezTo>
                <a:cubicBezTo>
                  <a:pt x="2244" y="5"/>
                  <a:pt x="2242" y="7"/>
                  <a:pt x="2240" y="7"/>
                </a:cubicBezTo>
                <a:cubicBezTo>
                  <a:pt x="2238" y="9"/>
                  <a:pt x="2237" y="10"/>
                  <a:pt x="2235" y="10"/>
                </a:cubicBezTo>
                <a:cubicBezTo>
                  <a:pt x="2233" y="12"/>
                  <a:pt x="2231" y="12"/>
                  <a:pt x="2230" y="13"/>
                </a:cubicBezTo>
                <a:cubicBezTo>
                  <a:pt x="2227" y="14"/>
                  <a:pt x="2226" y="15"/>
                  <a:pt x="2224" y="15"/>
                </a:cubicBezTo>
                <a:cubicBezTo>
                  <a:pt x="2224" y="15"/>
                  <a:pt x="2224" y="15"/>
                  <a:pt x="2224" y="25"/>
                </a:cubicBezTo>
                <a:cubicBezTo>
                  <a:pt x="2227" y="24"/>
                  <a:pt x="2230" y="23"/>
                  <a:pt x="2232" y="22"/>
                </a:cubicBezTo>
                <a:cubicBezTo>
                  <a:pt x="2235" y="21"/>
                  <a:pt x="2237" y="20"/>
                  <a:pt x="2239" y="18"/>
                </a:cubicBezTo>
                <a:cubicBezTo>
                  <a:pt x="2239" y="18"/>
                  <a:pt x="2239" y="18"/>
                  <a:pt x="2239" y="77"/>
                </a:cubicBezTo>
                <a:cubicBezTo>
                  <a:pt x="2239" y="77"/>
                  <a:pt x="2239" y="77"/>
                  <a:pt x="2251" y="77"/>
                </a:cubicBezTo>
                <a:cubicBezTo>
                  <a:pt x="2251" y="77"/>
                  <a:pt x="2251" y="77"/>
                  <a:pt x="2251" y="4"/>
                </a:cubicBezTo>
                <a:close/>
                <a:moveTo>
                  <a:pt x="2374" y="4"/>
                </a:moveTo>
                <a:cubicBezTo>
                  <a:pt x="2374" y="4"/>
                  <a:pt x="2374" y="4"/>
                  <a:pt x="2374" y="4"/>
                </a:cubicBezTo>
                <a:cubicBezTo>
                  <a:pt x="2369" y="4"/>
                  <a:pt x="2369" y="4"/>
                  <a:pt x="2369" y="4"/>
                </a:cubicBezTo>
                <a:cubicBezTo>
                  <a:pt x="2367" y="5"/>
                  <a:pt x="2365" y="7"/>
                  <a:pt x="2363" y="7"/>
                </a:cubicBezTo>
                <a:cubicBezTo>
                  <a:pt x="2362" y="9"/>
                  <a:pt x="2360" y="10"/>
                  <a:pt x="2358" y="10"/>
                </a:cubicBezTo>
                <a:cubicBezTo>
                  <a:pt x="2356" y="12"/>
                  <a:pt x="2354" y="12"/>
                  <a:pt x="2353" y="13"/>
                </a:cubicBezTo>
                <a:cubicBezTo>
                  <a:pt x="2351" y="14"/>
                  <a:pt x="2349" y="15"/>
                  <a:pt x="2347" y="15"/>
                </a:cubicBezTo>
                <a:cubicBezTo>
                  <a:pt x="2347" y="15"/>
                  <a:pt x="2347" y="15"/>
                  <a:pt x="2347" y="25"/>
                </a:cubicBezTo>
                <a:cubicBezTo>
                  <a:pt x="2350" y="24"/>
                  <a:pt x="2353" y="23"/>
                  <a:pt x="2356" y="22"/>
                </a:cubicBezTo>
                <a:cubicBezTo>
                  <a:pt x="2358" y="21"/>
                  <a:pt x="2360" y="20"/>
                  <a:pt x="2362" y="18"/>
                </a:cubicBezTo>
                <a:cubicBezTo>
                  <a:pt x="2362" y="18"/>
                  <a:pt x="2362" y="18"/>
                  <a:pt x="2362" y="77"/>
                </a:cubicBezTo>
                <a:cubicBezTo>
                  <a:pt x="2362" y="77"/>
                  <a:pt x="2362" y="77"/>
                  <a:pt x="2374" y="77"/>
                </a:cubicBezTo>
                <a:cubicBezTo>
                  <a:pt x="2374" y="77"/>
                  <a:pt x="2374" y="77"/>
                  <a:pt x="2374" y="4"/>
                </a:cubicBezTo>
                <a:close/>
                <a:moveTo>
                  <a:pt x="2421" y="4"/>
                </a:moveTo>
                <a:cubicBezTo>
                  <a:pt x="2421" y="4"/>
                  <a:pt x="2421" y="4"/>
                  <a:pt x="2421" y="4"/>
                </a:cubicBezTo>
                <a:cubicBezTo>
                  <a:pt x="2416" y="4"/>
                  <a:pt x="2416" y="4"/>
                  <a:pt x="2416" y="4"/>
                </a:cubicBezTo>
                <a:cubicBezTo>
                  <a:pt x="2414" y="5"/>
                  <a:pt x="2413" y="7"/>
                  <a:pt x="2411" y="7"/>
                </a:cubicBezTo>
                <a:cubicBezTo>
                  <a:pt x="2409" y="9"/>
                  <a:pt x="2407" y="10"/>
                  <a:pt x="2405" y="10"/>
                </a:cubicBezTo>
                <a:cubicBezTo>
                  <a:pt x="2404" y="12"/>
                  <a:pt x="2402" y="12"/>
                  <a:pt x="2400" y="13"/>
                </a:cubicBezTo>
                <a:cubicBezTo>
                  <a:pt x="2398" y="14"/>
                  <a:pt x="2397" y="15"/>
                  <a:pt x="2395" y="15"/>
                </a:cubicBezTo>
                <a:cubicBezTo>
                  <a:pt x="2395" y="15"/>
                  <a:pt x="2395" y="15"/>
                  <a:pt x="2395" y="25"/>
                </a:cubicBezTo>
                <a:cubicBezTo>
                  <a:pt x="2397" y="24"/>
                  <a:pt x="2400" y="23"/>
                  <a:pt x="2403" y="22"/>
                </a:cubicBezTo>
                <a:cubicBezTo>
                  <a:pt x="2405" y="21"/>
                  <a:pt x="2408" y="20"/>
                  <a:pt x="2410" y="18"/>
                </a:cubicBezTo>
                <a:cubicBezTo>
                  <a:pt x="2410" y="18"/>
                  <a:pt x="2410" y="18"/>
                  <a:pt x="2410" y="77"/>
                </a:cubicBezTo>
                <a:cubicBezTo>
                  <a:pt x="2410" y="77"/>
                  <a:pt x="2410" y="77"/>
                  <a:pt x="2421" y="77"/>
                </a:cubicBezTo>
                <a:cubicBezTo>
                  <a:pt x="2421" y="77"/>
                  <a:pt x="2421" y="77"/>
                  <a:pt x="2421" y="4"/>
                </a:cubicBezTo>
                <a:close/>
                <a:moveTo>
                  <a:pt x="2469" y="4"/>
                </a:moveTo>
                <a:cubicBezTo>
                  <a:pt x="2469" y="4"/>
                  <a:pt x="2469" y="4"/>
                  <a:pt x="2469" y="4"/>
                </a:cubicBezTo>
                <a:cubicBezTo>
                  <a:pt x="2464" y="4"/>
                  <a:pt x="2464" y="4"/>
                  <a:pt x="2464" y="4"/>
                </a:cubicBezTo>
                <a:cubicBezTo>
                  <a:pt x="2462" y="5"/>
                  <a:pt x="2460" y="7"/>
                  <a:pt x="2459" y="7"/>
                </a:cubicBezTo>
                <a:cubicBezTo>
                  <a:pt x="2457" y="9"/>
                  <a:pt x="2455" y="10"/>
                  <a:pt x="2453" y="10"/>
                </a:cubicBezTo>
                <a:cubicBezTo>
                  <a:pt x="2452" y="12"/>
                  <a:pt x="2449" y="12"/>
                  <a:pt x="2448" y="13"/>
                </a:cubicBezTo>
                <a:cubicBezTo>
                  <a:pt x="2446" y="14"/>
                  <a:pt x="2444" y="15"/>
                  <a:pt x="2442" y="15"/>
                </a:cubicBezTo>
                <a:cubicBezTo>
                  <a:pt x="2442" y="15"/>
                  <a:pt x="2442" y="15"/>
                  <a:pt x="2442" y="25"/>
                </a:cubicBezTo>
                <a:cubicBezTo>
                  <a:pt x="2445" y="24"/>
                  <a:pt x="2448" y="23"/>
                  <a:pt x="2451" y="22"/>
                </a:cubicBezTo>
                <a:cubicBezTo>
                  <a:pt x="2453" y="21"/>
                  <a:pt x="2455" y="20"/>
                  <a:pt x="2457" y="18"/>
                </a:cubicBezTo>
                <a:cubicBezTo>
                  <a:pt x="2457" y="18"/>
                  <a:pt x="2457" y="18"/>
                  <a:pt x="2457" y="77"/>
                </a:cubicBezTo>
                <a:cubicBezTo>
                  <a:pt x="2457" y="77"/>
                  <a:pt x="2457" y="77"/>
                  <a:pt x="2469" y="77"/>
                </a:cubicBezTo>
                <a:cubicBezTo>
                  <a:pt x="2469" y="77"/>
                  <a:pt x="2469" y="77"/>
                  <a:pt x="2469" y="4"/>
                </a:cubicBezTo>
                <a:close/>
                <a:moveTo>
                  <a:pt x="2516" y="4"/>
                </a:moveTo>
                <a:cubicBezTo>
                  <a:pt x="2516" y="4"/>
                  <a:pt x="2516" y="4"/>
                  <a:pt x="2516" y="4"/>
                </a:cubicBezTo>
                <a:cubicBezTo>
                  <a:pt x="2511" y="4"/>
                  <a:pt x="2511" y="4"/>
                  <a:pt x="2511" y="4"/>
                </a:cubicBezTo>
                <a:cubicBezTo>
                  <a:pt x="2509" y="5"/>
                  <a:pt x="2508" y="7"/>
                  <a:pt x="2505" y="7"/>
                </a:cubicBezTo>
                <a:cubicBezTo>
                  <a:pt x="2504" y="9"/>
                  <a:pt x="2502" y="10"/>
                  <a:pt x="2500" y="10"/>
                </a:cubicBezTo>
                <a:cubicBezTo>
                  <a:pt x="2498" y="11"/>
                  <a:pt x="2497" y="12"/>
                  <a:pt x="2495" y="12"/>
                </a:cubicBezTo>
                <a:cubicBezTo>
                  <a:pt x="2493" y="13"/>
                  <a:pt x="2491" y="14"/>
                  <a:pt x="2490" y="15"/>
                </a:cubicBezTo>
                <a:cubicBezTo>
                  <a:pt x="2490" y="15"/>
                  <a:pt x="2490" y="15"/>
                  <a:pt x="2490" y="25"/>
                </a:cubicBezTo>
                <a:cubicBezTo>
                  <a:pt x="2492" y="24"/>
                  <a:pt x="2495" y="23"/>
                  <a:pt x="2498" y="22"/>
                </a:cubicBezTo>
                <a:cubicBezTo>
                  <a:pt x="2500" y="21"/>
                  <a:pt x="2503" y="20"/>
                  <a:pt x="2504" y="18"/>
                </a:cubicBezTo>
                <a:cubicBezTo>
                  <a:pt x="2504" y="18"/>
                  <a:pt x="2504" y="18"/>
                  <a:pt x="2504" y="77"/>
                </a:cubicBezTo>
                <a:cubicBezTo>
                  <a:pt x="2504" y="77"/>
                  <a:pt x="2504" y="77"/>
                  <a:pt x="2516" y="77"/>
                </a:cubicBezTo>
                <a:cubicBezTo>
                  <a:pt x="2516" y="77"/>
                  <a:pt x="2516" y="77"/>
                  <a:pt x="2516" y="4"/>
                </a:cubicBezTo>
                <a:close/>
                <a:moveTo>
                  <a:pt x="2272" y="36"/>
                </a:moveTo>
                <a:cubicBezTo>
                  <a:pt x="2272" y="36"/>
                  <a:pt x="2272" y="36"/>
                  <a:pt x="2272" y="36"/>
                </a:cubicBezTo>
                <a:cubicBezTo>
                  <a:pt x="2271" y="44"/>
                  <a:pt x="2271" y="44"/>
                  <a:pt x="2271" y="44"/>
                </a:cubicBezTo>
                <a:cubicBezTo>
                  <a:pt x="2278" y="45"/>
                  <a:pt x="2278" y="48"/>
                  <a:pt x="2278" y="50"/>
                </a:cubicBezTo>
                <a:cubicBezTo>
                  <a:pt x="2278" y="53"/>
                  <a:pt x="2278" y="55"/>
                  <a:pt x="2278" y="57"/>
                </a:cubicBezTo>
                <a:cubicBezTo>
                  <a:pt x="2278" y="60"/>
                  <a:pt x="2277" y="62"/>
                  <a:pt x="2277" y="65"/>
                </a:cubicBezTo>
                <a:cubicBezTo>
                  <a:pt x="2277" y="74"/>
                  <a:pt x="2283" y="77"/>
                  <a:pt x="2292" y="77"/>
                </a:cubicBezTo>
                <a:cubicBezTo>
                  <a:pt x="2292" y="77"/>
                  <a:pt x="2292" y="77"/>
                  <a:pt x="2296" y="77"/>
                </a:cubicBezTo>
                <a:cubicBezTo>
                  <a:pt x="2296" y="77"/>
                  <a:pt x="2296" y="77"/>
                  <a:pt x="2296" y="68"/>
                </a:cubicBezTo>
                <a:cubicBezTo>
                  <a:pt x="2296" y="68"/>
                  <a:pt x="2296" y="68"/>
                  <a:pt x="2294" y="68"/>
                </a:cubicBezTo>
                <a:cubicBezTo>
                  <a:pt x="2290" y="68"/>
                  <a:pt x="2289" y="66"/>
                  <a:pt x="2289" y="62"/>
                </a:cubicBezTo>
                <a:cubicBezTo>
                  <a:pt x="2289" y="61"/>
                  <a:pt x="2289" y="59"/>
                  <a:pt x="2290" y="57"/>
                </a:cubicBezTo>
                <a:cubicBezTo>
                  <a:pt x="2290" y="56"/>
                  <a:pt x="2290" y="54"/>
                  <a:pt x="2290" y="52"/>
                </a:cubicBezTo>
                <a:cubicBezTo>
                  <a:pt x="2290" y="44"/>
                  <a:pt x="2287" y="42"/>
                  <a:pt x="2281" y="40"/>
                </a:cubicBezTo>
                <a:cubicBezTo>
                  <a:pt x="2281" y="40"/>
                  <a:pt x="2281" y="40"/>
                  <a:pt x="2281" y="40"/>
                </a:cubicBezTo>
                <a:cubicBezTo>
                  <a:pt x="2287" y="39"/>
                  <a:pt x="2290" y="37"/>
                  <a:pt x="2290" y="29"/>
                </a:cubicBezTo>
                <a:cubicBezTo>
                  <a:pt x="2290" y="27"/>
                  <a:pt x="2290" y="25"/>
                  <a:pt x="2290" y="23"/>
                </a:cubicBezTo>
                <a:cubicBezTo>
                  <a:pt x="2289" y="21"/>
                  <a:pt x="2289" y="20"/>
                  <a:pt x="2289" y="18"/>
                </a:cubicBezTo>
                <a:cubicBezTo>
                  <a:pt x="2289" y="15"/>
                  <a:pt x="2290" y="13"/>
                  <a:pt x="2294" y="13"/>
                </a:cubicBezTo>
                <a:cubicBezTo>
                  <a:pt x="2294" y="13"/>
                  <a:pt x="2294" y="13"/>
                  <a:pt x="2296" y="13"/>
                </a:cubicBezTo>
                <a:cubicBezTo>
                  <a:pt x="2296" y="13"/>
                  <a:pt x="2296" y="13"/>
                  <a:pt x="2296" y="3"/>
                </a:cubicBezTo>
                <a:cubicBezTo>
                  <a:pt x="2296" y="3"/>
                  <a:pt x="2296" y="3"/>
                  <a:pt x="2292" y="3"/>
                </a:cubicBezTo>
                <a:cubicBezTo>
                  <a:pt x="2283" y="3"/>
                  <a:pt x="2277" y="7"/>
                  <a:pt x="2277" y="16"/>
                </a:cubicBezTo>
                <a:cubicBezTo>
                  <a:pt x="2277" y="18"/>
                  <a:pt x="2278" y="21"/>
                  <a:pt x="2278" y="23"/>
                </a:cubicBezTo>
                <a:cubicBezTo>
                  <a:pt x="2278" y="26"/>
                  <a:pt x="2278" y="28"/>
                  <a:pt x="2278" y="30"/>
                </a:cubicBezTo>
                <a:cubicBezTo>
                  <a:pt x="2278" y="33"/>
                  <a:pt x="2278" y="36"/>
                  <a:pt x="2272" y="36"/>
                </a:cubicBezTo>
                <a:close/>
                <a:moveTo>
                  <a:pt x="2326" y="44"/>
                </a:moveTo>
                <a:cubicBezTo>
                  <a:pt x="2326" y="44"/>
                  <a:pt x="2326" y="44"/>
                  <a:pt x="2326" y="44"/>
                </a:cubicBezTo>
                <a:cubicBezTo>
                  <a:pt x="2326" y="36"/>
                  <a:pt x="2326" y="36"/>
                  <a:pt x="2326" y="36"/>
                </a:cubicBezTo>
                <a:cubicBezTo>
                  <a:pt x="2320" y="36"/>
                  <a:pt x="2320" y="33"/>
                  <a:pt x="2320" y="30"/>
                </a:cubicBezTo>
                <a:cubicBezTo>
                  <a:pt x="2320" y="28"/>
                  <a:pt x="2320" y="26"/>
                  <a:pt x="2320" y="23"/>
                </a:cubicBezTo>
                <a:cubicBezTo>
                  <a:pt x="2321" y="21"/>
                  <a:pt x="2321" y="18"/>
                  <a:pt x="2321" y="16"/>
                </a:cubicBezTo>
                <a:cubicBezTo>
                  <a:pt x="2321" y="7"/>
                  <a:pt x="2315" y="3"/>
                  <a:pt x="2306" y="3"/>
                </a:cubicBezTo>
                <a:cubicBezTo>
                  <a:pt x="2306" y="3"/>
                  <a:pt x="2306" y="3"/>
                  <a:pt x="2302" y="3"/>
                </a:cubicBezTo>
                <a:cubicBezTo>
                  <a:pt x="2302" y="3"/>
                  <a:pt x="2302" y="3"/>
                  <a:pt x="2302" y="13"/>
                </a:cubicBezTo>
                <a:cubicBezTo>
                  <a:pt x="2302" y="13"/>
                  <a:pt x="2302" y="13"/>
                  <a:pt x="2304" y="13"/>
                </a:cubicBezTo>
                <a:cubicBezTo>
                  <a:pt x="2308" y="13"/>
                  <a:pt x="2309" y="15"/>
                  <a:pt x="2309" y="18"/>
                </a:cubicBezTo>
                <a:cubicBezTo>
                  <a:pt x="2309" y="20"/>
                  <a:pt x="2309" y="21"/>
                  <a:pt x="2309" y="23"/>
                </a:cubicBezTo>
                <a:cubicBezTo>
                  <a:pt x="2308" y="25"/>
                  <a:pt x="2308" y="27"/>
                  <a:pt x="2308" y="29"/>
                </a:cubicBezTo>
                <a:cubicBezTo>
                  <a:pt x="2308" y="37"/>
                  <a:pt x="2311" y="39"/>
                  <a:pt x="2317" y="40"/>
                </a:cubicBezTo>
                <a:cubicBezTo>
                  <a:pt x="2317" y="40"/>
                  <a:pt x="2317" y="40"/>
                  <a:pt x="2317" y="40"/>
                </a:cubicBezTo>
                <a:cubicBezTo>
                  <a:pt x="2311" y="42"/>
                  <a:pt x="2308" y="44"/>
                  <a:pt x="2308" y="52"/>
                </a:cubicBezTo>
                <a:cubicBezTo>
                  <a:pt x="2308" y="54"/>
                  <a:pt x="2308" y="56"/>
                  <a:pt x="2309" y="57"/>
                </a:cubicBezTo>
                <a:cubicBezTo>
                  <a:pt x="2309" y="59"/>
                  <a:pt x="2309" y="61"/>
                  <a:pt x="2309" y="62"/>
                </a:cubicBezTo>
                <a:cubicBezTo>
                  <a:pt x="2309" y="66"/>
                  <a:pt x="2308" y="68"/>
                  <a:pt x="2304" y="68"/>
                </a:cubicBezTo>
                <a:cubicBezTo>
                  <a:pt x="2304" y="68"/>
                  <a:pt x="2304" y="68"/>
                  <a:pt x="2302" y="68"/>
                </a:cubicBezTo>
                <a:cubicBezTo>
                  <a:pt x="2302" y="68"/>
                  <a:pt x="2302" y="68"/>
                  <a:pt x="2302" y="77"/>
                </a:cubicBezTo>
                <a:cubicBezTo>
                  <a:pt x="2302" y="77"/>
                  <a:pt x="2302" y="77"/>
                  <a:pt x="2306" y="77"/>
                </a:cubicBezTo>
                <a:cubicBezTo>
                  <a:pt x="2315" y="77"/>
                  <a:pt x="2321" y="74"/>
                  <a:pt x="2321" y="65"/>
                </a:cubicBezTo>
                <a:cubicBezTo>
                  <a:pt x="2321" y="62"/>
                  <a:pt x="2321" y="60"/>
                  <a:pt x="2320" y="57"/>
                </a:cubicBezTo>
                <a:cubicBezTo>
                  <a:pt x="2320" y="55"/>
                  <a:pt x="2320" y="53"/>
                  <a:pt x="2320" y="50"/>
                </a:cubicBezTo>
                <a:cubicBezTo>
                  <a:pt x="2320" y="48"/>
                  <a:pt x="2320" y="45"/>
                  <a:pt x="2326" y="44"/>
                </a:cubicBezTo>
                <a:close/>
                <a:moveTo>
                  <a:pt x="2653" y="36"/>
                </a:moveTo>
                <a:cubicBezTo>
                  <a:pt x="2653" y="36"/>
                  <a:pt x="2653" y="36"/>
                  <a:pt x="2653" y="36"/>
                </a:cubicBezTo>
                <a:cubicBezTo>
                  <a:pt x="2653" y="44"/>
                  <a:pt x="2653" y="44"/>
                  <a:pt x="2653" y="44"/>
                </a:cubicBezTo>
                <a:cubicBezTo>
                  <a:pt x="2659" y="45"/>
                  <a:pt x="2660" y="48"/>
                  <a:pt x="2660" y="50"/>
                </a:cubicBezTo>
                <a:cubicBezTo>
                  <a:pt x="2660" y="53"/>
                  <a:pt x="2660" y="55"/>
                  <a:pt x="2660" y="57"/>
                </a:cubicBezTo>
                <a:cubicBezTo>
                  <a:pt x="2659" y="60"/>
                  <a:pt x="2659" y="62"/>
                  <a:pt x="2659" y="65"/>
                </a:cubicBezTo>
                <a:cubicBezTo>
                  <a:pt x="2659" y="74"/>
                  <a:pt x="2665" y="77"/>
                  <a:pt x="2674" y="77"/>
                </a:cubicBezTo>
                <a:cubicBezTo>
                  <a:pt x="2674" y="77"/>
                  <a:pt x="2674" y="77"/>
                  <a:pt x="2677" y="77"/>
                </a:cubicBezTo>
                <a:cubicBezTo>
                  <a:pt x="2677" y="77"/>
                  <a:pt x="2677" y="77"/>
                  <a:pt x="2677" y="68"/>
                </a:cubicBezTo>
                <a:cubicBezTo>
                  <a:pt x="2677" y="68"/>
                  <a:pt x="2677" y="68"/>
                  <a:pt x="2676" y="68"/>
                </a:cubicBezTo>
                <a:cubicBezTo>
                  <a:pt x="2672" y="68"/>
                  <a:pt x="2671" y="66"/>
                  <a:pt x="2671" y="62"/>
                </a:cubicBezTo>
                <a:cubicBezTo>
                  <a:pt x="2671" y="61"/>
                  <a:pt x="2671" y="59"/>
                  <a:pt x="2671" y="57"/>
                </a:cubicBezTo>
                <a:cubicBezTo>
                  <a:pt x="2671" y="56"/>
                  <a:pt x="2672" y="54"/>
                  <a:pt x="2672" y="52"/>
                </a:cubicBezTo>
                <a:cubicBezTo>
                  <a:pt x="2672" y="44"/>
                  <a:pt x="2669" y="42"/>
                  <a:pt x="2663" y="40"/>
                </a:cubicBezTo>
                <a:cubicBezTo>
                  <a:pt x="2663" y="40"/>
                  <a:pt x="2663" y="40"/>
                  <a:pt x="2663" y="40"/>
                </a:cubicBezTo>
                <a:cubicBezTo>
                  <a:pt x="2669" y="39"/>
                  <a:pt x="2672" y="37"/>
                  <a:pt x="2672" y="29"/>
                </a:cubicBezTo>
                <a:cubicBezTo>
                  <a:pt x="2672" y="27"/>
                  <a:pt x="2671" y="25"/>
                  <a:pt x="2671" y="23"/>
                </a:cubicBezTo>
                <a:cubicBezTo>
                  <a:pt x="2671" y="21"/>
                  <a:pt x="2671" y="20"/>
                  <a:pt x="2671" y="18"/>
                </a:cubicBezTo>
                <a:cubicBezTo>
                  <a:pt x="2671" y="15"/>
                  <a:pt x="2672" y="13"/>
                  <a:pt x="2676" y="13"/>
                </a:cubicBezTo>
                <a:cubicBezTo>
                  <a:pt x="2676" y="13"/>
                  <a:pt x="2676" y="13"/>
                  <a:pt x="2677" y="13"/>
                </a:cubicBezTo>
                <a:cubicBezTo>
                  <a:pt x="2677" y="13"/>
                  <a:pt x="2677" y="13"/>
                  <a:pt x="2677" y="3"/>
                </a:cubicBezTo>
                <a:cubicBezTo>
                  <a:pt x="2677" y="3"/>
                  <a:pt x="2677" y="3"/>
                  <a:pt x="2674" y="3"/>
                </a:cubicBezTo>
                <a:cubicBezTo>
                  <a:pt x="2664" y="3"/>
                  <a:pt x="2659" y="7"/>
                  <a:pt x="2659" y="16"/>
                </a:cubicBezTo>
                <a:cubicBezTo>
                  <a:pt x="2659" y="18"/>
                  <a:pt x="2659" y="21"/>
                  <a:pt x="2659" y="23"/>
                </a:cubicBezTo>
                <a:cubicBezTo>
                  <a:pt x="2660" y="26"/>
                  <a:pt x="2660" y="28"/>
                  <a:pt x="2660" y="30"/>
                </a:cubicBezTo>
                <a:cubicBezTo>
                  <a:pt x="2660" y="33"/>
                  <a:pt x="2659" y="36"/>
                  <a:pt x="2653" y="36"/>
                </a:cubicBezTo>
                <a:close/>
                <a:moveTo>
                  <a:pt x="2708" y="44"/>
                </a:moveTo>
                <a:cubicBezTo>
                  <a:pt x="2708" y="44"/>
                  <a:pt x="2708" y="44"/>
                  <a:pt x="2708" y="44"/>
                </a:cubicBezTo>
                <a:cubicBezTo>
                  <a:pt x="2708" y="36"/>
                  <a:pt x="2708" y="36"/>
                  <a:pt x="2708" y="36"/>
                </a:cubicBezTo>
                <a:cubicBezTo>
                  <a:pt x="2702" y="36"/>
                  <a:pt x="2701" y="33"/>
                  <a:pt x="2701" y="30"/>
                </a:cubicBezTo>
                <a:cubicBezTo>
                  <a:pt x="2701" y="28"/>
                  <a:pt x="2701" y="26"/>
                  <a:pt x="2702" y="23"/>
                </a:cubicBezTo>
                <a:cubicBezTo>
                  <a:pt x="2702" y="21"/>
                  <a:pt x="2702" y="18"/>
                  <a:pt x="2702" y="16"/>
                </a:cubicBezTo>
                <a:cubicBezTo>
                  <a:pt x="2702" y="7"/>
                  <a:pt x="2697" y="3"/>
                  <a:pt x="2688" y="3"/>
                </a:cubicBezTo>
                <a:cubicBezTo>
                  <a:pt x="2688" y="3"/>
                  <a:pt x="2688" y="3"/>
                  <a:pt x="2684" y="3"/>
                </a:cubicBezTo>
                <a:cubicBezTo>
                  <a:pt x="2684" y="3"/>
                  <a:pt x="2684" y="3"/>
                  <a:pt x="2684" y="13"/>
                </a:cubicBezTo>
                <a:cubicBezTo>
                  <a:pt x="2684" y="13"/>
                  <a:pt x="2684" y="13"/>
                  <a:pt x="2685" y="13"/>
                </a:cubicBezTo>
                <a:cubicBezTo>
                  <a:pt x="2689" y="13"/>
                  <a:pt x="2691" y="15"/>
                  <a:pt x="2691" y="18"/>
                </a:cubicBezTo>
                <a:cubicBezTo>
                  <a:pt x="2691" y="20"/>
                  <a:pt x="2690" y="21"/>
                  <a:pt x="2690" y="23"/>
                </a:cubicBezTo>
                <a:cubicBezTo>
                  <a:pt x="2690" y="25"/>
                  <a:pt x="2690" y="27"/>
                  <a:pt x="2690" y="29"/>
                </a:cubicBezTo>
                <a:cubicBezTo>
                  <a:pt x="2690" y="37"/>
                  <a:pt x="2693" y="39"/>
                  <a:pt x="2698" y="40"/>
                </a:cubicBezTo>
                <a:cubicBezTo>
                  <a:pt x="2698" y="40"/>
                  <a:pt x="2698" y="40"/>
                  <a:pt x="2698" y="40"/>
                </a:cubicBezTo>
                <a:cubicBezTo>
                  <a:pt x="2693" y="42"/>
                  <a:pt x="2690" y="44"/>
                  <a:pt x="2690" y="52"/>
                </a:cubicBezTo>
                <a:cubicBezTo>
                  <a:pt x="2690" y="54"/>
                  <a:pt x="2690" y="56"/>
                  <a:pt x="2690" y="57"/>
                </a:cubicBezTo>
                <a:cubicBezTo>
                  <a:pt x="2690" y="59"/>
                  <a:pt x="2691" y="61"/>
                  <a:pt x="2691" y="62"/>
                </a:cubicBezTo>
                <a:cubicBezTo>
                  <a:pt x="2691" y="66"/>
                  <a:pt x="2690" y="68"/>
                  <a:pt x="2685" y="68"/>
                </a:cubicBezTo>
                <a:cubicBezTo>
                  <a:pt x="2685" y="68"/>
                  <a:pt x="2685" y="68"/>
                  <a:pt x="2684" y="68"/>
                </a:cubicBezTo>
                <a:cubicBezTo>
                  <a:pt x="2684" y="68"/>
                  <a:pt x="2684" y="68"/>
                  <a:pt x="2684" y="77"/>
                </a:cubicBezTo>
                <a:cubicBezTo>
                  <a:pt x="2684" y="77"/>
                  <a:pt x="2684" y="77"/>
                  <a:pt x="2688" y="77"/>
                </a:cubicBezTo>
                <a:cubicBezTo>
                  <a:pt x="2697" y="77"/>
                  <a:pt x="2702" y="74"/>
                  <a:pt x="2702" y="65"/>
                </a:cubicBezTo>
                <a:cubicBezTo>
                  <a:pt x="2702" y="62"/>
                  <a:pt x="2702" y="60"/>
                  <a:pt x="2702" y="57"/>
                </a:cubicBezTo>
                <a:cubicBezTo>
                  <a:pt x="2701" y="55"/>
                  <a:pt x="2701" y="53"/>
                  <a:pt x="2701" y="50"/>
                </a:cubicBezTo>
                <a:cubicBezTo>
                  <a:pt x="2701" y="48"/>
                  <a:pt x="2702" y="45"/>
                  <a:pt x="2708" y="44"/>
                </a:cubicBezTo>
                <a:close/>
                <a:moveTo>
                  <a:pt x="2756" y="4"/>
                </a:moveTo>
                <a:cubicBezTo>
                  <a:pt x="2756" y="4"/>
                  <a:pt x="2756" y="4"/>
                  <a:pt x="2756" y="4"/>
                </a:cubicBezTo>
                <a:cubicBezTo>
                  <a:pt x="2750" y="4"/>
                  <a:pt x="2750" y="4"/>
                  <a:pt x="2750" y="4"/>
                </a:cubicBezTo>
                <a:cubicBezTo>
                  <a:pt x="2748" y="5"/>
                  <a:pt x="2747" y="7"/>
                  <a:pt x="2745" y="7"/>
                </a:cubicBezTo>
                <a:cubicBezTo>
                  <a:pt x="2743" y="9"/>
                  <a:pt x="2741" y="10"/>
                  <a:pt x="2740" y="10"/>
                </a:cubicBezTo>
                <a:cubicBezTo>
                  <a:pt x="2737" y="11"/>
                  <a:pt x="2736" y="12"/>
                  <a:pt x="2734" y="12"/>
                </a:cubicBezTo>
                <a:cubicBezTo>
                  <a:pt x="2732" y="13"/>
                  <a:pt x="2731" y="14"/>
                  <a:pt x="2729" y="15"/>
                </a:cubicBezTo>
                <a:cubicBezTo>
                  <a:pt x="2729" y="15"/>
                  <a:pt x="2729" y="15"/>
                  <a:pt x="2729" y="25"/>
                </a:cubicBezTo>
                <a:cubicBezTo>
                  <a:pt x="2732" y="24"/>
                  <a:pt x="2734" y="23"/>
                  <a:pt x="2737" y="22"/>
                </a:cubicBezTo>
                <a:cubicBezTo>
                  <a:pt x="2740" y="21"/>
                  <a:pt x="2742" y="20"/>
                  <a:pt x="2744" y="18"/>
                </a:cubicBezTo>
                <a:cubicBezTo>
                  <a:pt x="2744" y="18"/>
                  <a:pt x="2744" y="18"/>
                  <a:pt x="2744" y="77"/>
                </a:cubicBezTo>
                <a:cubicBezTo>
                  <a:pt x="2744" y="77"/>
                  <a:pt x="2744" y="77"/>
                  <a:pt x="2756" y="77"/>
                </a:cubicBezTo>
                <a:cubicBezTo>
                  <a:pt x="2756" y="77"/>
                  <a:pt x="2756" y="77"/>
                  <a:pt x="2756" y="4"/>
                </a:cubicBezTo>
                <a:close/>
                <a:moveTo>
                  <a:pt x="2803" y="4"/>
                </a:moveTo>
                <a:cubicBezTo>
                  <a:pt x="2803" y="4"/>
                  <a:pt x="2803" y="4"/>
                  <a:pt x="2803" y="4"/>
                </a:cubicBezTo>
                <a:cubicBezTo>
                  <a:pt x="2798" y="4"/>
                  <a:pt x="2798" y="4"/>
                  <a:pt x="2798" y="4"/>
                </a:cubicBezTo>
                <a:cubicBezTo>
                  <a:pt x="2795" y="5"/>
                  <a:pt x="2794" y="7"/>
                  <a:pt x="2792" y="7"/>
                </a:cubicBezTo>
                <a:cubicBezTo>
                  <a:pt x="2790" y="9"/>
                  <a:pt x="2788" y="10"/>
                  <a:pt x="2787" y="10"/>
                </a:cubicBezTo>
                <a:cubicBezTo>
                  <a:pt x="2785" y="12"/>
                  <a:pt x="2783" y="12"/>
                  <a:pt x="2782" y="13"/>
                </a:cubicBezTo>
                <a:cubicBezTo>
                  <a:pt x="2780" y="14"/>
                  <a:pt x="2778" y="15"/>
                  <a:pt x="2776" y="15"/>
                </a:cubicBezTo>
                <a:cubicBezTo>
                  <a:pt x="2776" y="15"/>
                  <a:pt x="2776" y="15"/>
                  <a:pt x="2776" y="25"/>
                </a:cubicBezTo>
                <a:cubicBezTo>
                  <a:pt x="2779" y="24"/>
                  <a:pt x="2782" y="23"/>
                  <a:pt x="2784" y="22"/>
                </a:cubicBezTo>
                <a:cubicBezTo>
                  <a:pt x="2787" y="21"/>
                  <a:pt x="2789" y="20"/>
                  <a:pt x="2791" y="18"/>
                </a:cubicBezTo>
                <a:cubicBezTo>
                  <a:pt x="2791" y="18"/>
                  <a:pt x="2791" y="18"/>
                  <a:pt x="2791" y="77"/>
                </a:cubicBezTo>
                <a:cubicBezTo>
                  <a:pt x="2791" y="77"/>
                  <a:pt x="2791" y="77"/>
                  <a:pt x="2803" y="77"/>
                </a:cubicBezTo>
                <a:cubicBezTo>
                  <a:pt x="2803" y="77"/>
                  <a:pt x="2803" y="77"/>
                  <a:pt x="2803" y="4"/>
                </a:cubicBezTo>
                <a:close/>
                <a:moveTo>
                  <a:pt x="2849" y="4"/>
                </a:moveTo>
                <a:cubicBezTo>
                  <a:pt x="2849" y="4"/>
                  <a:pt x="2849" y="4"/>
                  <a:pt x="2849" y="4"/>
                </a:cubicBezTo>
                <a:cubicBezTo>
                  <a:pt x="2845" y="4"/>
                  <a:pt x="2845" y="4"/>
                  <a:pt x="2845" y="4"/>
                </a:cubicBezTo>
                <a:cubicBezTo>
                  <a:pt x="2843" y="5"/>
                  <a:pt x="2841" y="7"/>
                  <a:pt x="2839" y="7"/>
                </a:cubicBezTo>
                <a:cubicBezTo>
                  <a:pt x="2838" y="9"/>
                  <a:pt x="2835" y="10"/>
                  <a:pt x="2834" y="10"/>
                </a:cubicBezTo>
                <a:cubicBezTo>
                  <a:pt x="2832" y="12"/>
                  <a:pt x="2830" y="12"/>
                  <a:pt x="2828" y="13"/>
                </a:cubicBezTo>
                <a:cubicBezTo>
                  <a:pt x="2827" y="14"/>
                  <a:pt x="2825" y="15"/>
                  <a:pt x="2823" y="15"/>
                </a:cubicBezTo>
                <a:cubicBezTo>
                  <a:pt x="2823" y="15"/>
                  <a:pt x="2823" y="15"/>
                  <a:pt x="2823" y="25"/>
                </a:cubicBezTo>
                <a:cubicBezTo>
                  <a:pt x="2826" y="24"/>
                  <a:pt x="2829" y="23"/>
                  <a:pt x="2831" y="22"/>
                </a:cubicBezTo>
                <a:cubicBezTo>
                  <a:pt x="2833" y="21"/>
                  <a:pt x="2836" y="20"/>
                  <a:pt x="2838" y="18"/>
                </a:cubicBezTo>
                <a:cubicBezTo>
                  <a:pt x="2838" y="18"/>
                  <a:pt x="2838" y="18"/>
                  <a:pt x="2838" y="77"/>
                </a:cubicBezTo>
                <a:cubicBezTo>
                  <a:pt x="2838" y="77"/>
                  <a:pt x="2838" y="77"/>
                  <a:pt x="2849" y="77"/>
                </a:cubicBezTo>
                <a:cubicBezTo>
                  <a:pt x="2849" y="77"/>
                  <a:pt x="2849" y="77"/>
                  <a:pt x="2849" y="4"/>
                </a:cubicBezTo>
                <a:close/>
                <a:moveTo>
                  <a:pt x="2972" y="4"/>
                </a:moveTo>
                <a:cubicBezTo>
                  <a:pt x="2972" y="4"/>
                  <a:pt x="2972" y="4"/>
                  <a:pt x="2972" y="4"/>
                </a:cubicBezTo>
                <a:cubicBezTo>
                  <a:pt x="2967" y="4"/>
                  <a:pt x="2967" y="4"/>
                  <a:pt x="2967" y="4"/>
                </a:cubicBezTo>
                <a:cubicBezTo>
                  <a:pt x="2965" y="5"/>
                  <a:pt x="2963" y="7"/>
                  <a:pt x="2961" y="7"/>
                </a:cubicBezTo>
                <a:cubicBezTo>
                  <a:pt x="2960" y="9"/>
                  <a:pt x="2958" y="10"/>
                  <a:pt x="2956" y="10"/>
                </a:cubicBezTo>
                <a:cubicBezTo>
                  <a:pt x="2955" y="12"/>
                  <a:pt x="2952" y="12"/>
                  <a:pt x="2951" y="13"/>
                </a:cubicBezTo>
                <a:cubicBezTo>
                  <a:pt x="2949" y="14"/>
                  <a:pt x="2947" y="15"/>
                  <a:pt x="2945" y="15"/>
                </a:cubicBezTo>
                <a:cubicBezTo>
                  <a:pt x="2945" y="15"/>
                  <a:pt x="2945" y="15"/>
                  <a:pt x="2945" y="25"/>
                </a:cubicBezTo>
                <a:cubicBezTo>
                  <a:pt x="2948" y="24"/>
                  <a:pt x="2951" y="23"/>
                  <a:pt x="2954" y="22"/>
                </a:cubicBezTo>
                <a:cubicBezTo>
                  <a:pt x="2956" y="21"/>
                  <a:pt x="2958" y="20"/>
                  <a:pt x="2960" y="18"/>
                </a:cubicBezTo>
                <a:cubicBezTo>
                  <a:pt x="2960" y="18"/>
                  <a:pt x="2960" y="18"/>
                  <a:pt x="2960" y="77"/>
                </a:cubicBezTo>
                <a:cubicBezTo>
                  <a:pt x="2960" y="77"/>
                  <a:pt x="2960" y="77"/>
                  <a:pt x="2972" y="77"/>
                </a:cubicBezTo>
                <a:cubicBezTo>
                  <a:pt x="2972" y="77"/>
                  <a:pt x="2972" y="77"/>
                  <a:pt x="2972" y="4"/>
                </a:cubicBezTo>
                <a:close/>
                <a:moveTo>
                  <a:pt x="3020" y="4"/>
                </a:moveTo>
                <a:cubicBezTo>
                  <a:pt x="3020" y="4"/>
                  <a:pt x="3020" y="4"/>
                  <a:pt x="3020" y="4"/>
                </a:cubicBezTo>
                <a:cubicBezTo>
                  <a:pt x="3014" y="4"/>
                  <a:pt x="3014" y="4"/>
                  <a:pt x="3014" y="4"/>
                </a:cubicBezTo>
                <a:cubicBezTo>
                  <a:pt x="3012" y="5"/>
                  <a:pt x="3011" y="7"/>
                  <a:pt x="3009" y="7"/>
                </a:cubicBezTo>
                <a:cubicBezTo>
                  <a:pt x="3007" y="9"/>
                  <a:pt x="3005" y="10"/>
                  <a:pt x="3004" y="10"/>
                </a:cubicBezTo>
                <a:cubicBezTo>
                  <a:pt x="3002" y="12"/>
                  <a:pt x="3000" y="12"/>
                  <a:pt x="2998" y="13"/>
                </a:cubicBezTo>
                <a:cubicBezTo>
                  <a:pt x="2996" y="14"/>
                  <a:pt x="2995" y="15"/>
                  <a:pt x="2993" y="15"/>
                </a:cubicBezTo>
                <a:cubicBezTo>
                  <a:pt x="2993" y="15"/>
                  <a:pt x="2993" y="15"/>
                  <a:pt x="2993" y="25"/>
                </a:cubicBezTo>
                <a:cubicBezTo>
                  <a:pt x="2996" y="24"/>
                  <a:pt x="2998" y="23"/>
                  <a:pt x="3001" y="22"/>
                </a:cubicBezTo>
                <a:cubicBezTo>
                  <a:pt x="3004" y="21"/>
                  <a:pt x="3006" y="20"/>
                  <a:pt x="3008" y="18"/>
                </a:cubicBezTo>
                <a:cubicBezTo>
                  <a:pt x="3008" y="18"/>
                  <a:pt x="3008" y="18"/>
                  <a:pt x="3008" y="77"/>
                </a:cubicBezTo>
                <a:cubicBezTo>
                  <a:pt x="3008" y="77"/>
                  <a:pt x="3008" y="77"/>
                  <a:pt x="3020" y="77"/>
                </a:cubicBezTo>
                <a:cubicBezTo>
                  <a:pt x="3020" y="77"/>
                  <a:pt x="3020" y="77"/>
                  <a:pt x="3020" y="4"/>
                </a:cubicBezTo>
                <a:close/>
                <a:moveTo>
                  <a:pt x="3066" y="4"/>
                </a:moveTo>
                <a:cubicBezTo>
                  <a:pt x="3066" y="4"/>
                  <a:pt x="3066" y="4"/>
                  <a:pt x="3066" y="4"/>
                </a:cubicBezTo>
                <a:cubicBezTo>
                  <a:pt x="3062" y="4"/>
                  <a:pt x="3062" y="4"/>
                  <a:pt x="3062" y="4"/>
                </a:cubicBezTo>
                <a:cubicBezTo>
                  <a:pt x="3060" y="5"/>
                  <a:pt x="3058" y="7"/>
                  <a:pt x="3056" y="7"/>
                </a:cubicBezTo>
                <a:cubicBezTo>
                  <a:pt x="3055" y="9"/>
                  <a:pt x="3052" y="10"/>
                  <a:pt x="3051" y="10"/>
                </a:cubicBezTo>
                <a:cubicBezTo>
                  <a:pt x="3049" y="11"/>
                  <a:pt x="3047" y="12"/>
                  <a:pt x="3045" y="12"/>
                </a:cubicBezTo>
                <a:cubicBezTo>
                  <a:pt x="3044" y="13"/>
                  <a:pt x="3042" y="14"/>
                  <a:pt x="3040" y="15"/>
                </a:cubicBezTo>
                <a:cubicBezTo>
                  <a:pt x="3040" y="15"/>
                  <a:pt x="3040" y="15"/>
                  <a:pt x="3040" y="25"/>
                </a:cubicBezTo>
                <a:cubicBezTo>
                  <a:pt x="3043" y="24"/>
                  <a:pt x="3046" y="23"/>
                  <a:pt x="3048" y="22"/>
                </a:cubicBezTo>
                <a:cubicBezTo>
                  <a:pt x="3050" y="21"/>
                  <a:pt x="3053" y="20"/>
                  <a:pt x="3055" y="18"/>
                </a:cubicBezTo>
                <a:cubicBezTo>
                  <a:pt x="3055" y="18"/>
                  <a:pt x="3055" y="18"/>
                  <a:pt x="3055" y="77"/>
                </a:cubicBezTo>
                <a:cubicBezTo>
                  <a:pt x="3055" y="77"/>
                  <a:pt x="3055" y="77"/>
                  <a:pt x="3066" y="77"/>
                </a:cubicBezTo>
                <a:cubicBezTo>
                  <a:pt x="3066" y="77"/>
                  <a:pt x="3066" y="77"/>
                  <a:pt x="3066" y="4"/>
                </a:cubicBezTo>
                <a:close/>
                <a:moveTo>
                  <a:pt x="3111" y="77"/>
                </a:moveTo>
                <a:cubicBezTo>
                  <a:pt x="3104" y="77"/>
                  <a:pt x="3097" y="74"/>
                  <a:pt x="3093" y="68"/>
                </a:cubicBezTo>
                <a:cubicBezTo>
                  <a:pt x="3089" y="62"/>
                  <a:pt x="3087" y="53"/>
                  <a:pt x="3087" y="41"/>
                </a:cubicBezTo>
                <a:cubicBezTo>
                  <a:pt x="3087" y="28"/>
                  <a:pt x="3089" y="18"/>
                  <a:pt x="3093" y="12"/>
                </a:cubicBezTo>
                <a:cubicBezTo>
                  <a:pt x="3098" y="5"/>
                  <a:pt x="3104" y="1"/>
                  <a:pt x="3113" y="1"/>
                </a:cubicBezTo>
                <a:cubicBezTo>
                  <a:pt x="3129" y="1"/>
                  <a:pt x="3137" y="14"/>
                  <a:pt x="3137" y="39"/>
                </a:cubicBezTo>
                <a:cubicBezTo>
                  <a:pt x="3137" y="52"/>
                  <a:pt x="3135" y="61"/>
                  <a:pt x="3130" y="68"/>
                </a:cubicBezTo>
                <a:cubicBezTo>
                  <a:pt x="3125" y="74"/>
                  <a:pt x="3119" y="77"/>
                  <a:pt x="3111" y="77"/>
                </a:cubicBezTo>
                <a:close/>
                <a:moveTo>
                  <a:pt x="3112" y="11"/>
                </a:moveTo>
                <a:cubicBezTo>
                  <a:pt x="3103" y="11"/>
                  <a:pt x="3098" y="21"/>
                  <a:pt x="3098" y="41"/>
                </a:cubicBezTo>
                <a:cubicBezTo>
                  <a:pt x="3098" y="59"/>
                  <a:pt x="3103" y="68"/>
                  <a:pt x="3112" y="68"/>
                </a:cubicBezTo>
                <a:cubicBezTo>
                  <a:pt x="3120" y="68"/>
                  <a:pt x="3125" y="59"/>
                  <a:pt x="3125" y="40"/>
                </a:cubicBezTo>
                <a:cubicBezTo>
                  <a:pt x="3125" y="20"/>
                  <a:pt x="3120" y="11"/>
                  <a:pt x="3112" y="11"/>
                </a:cubicBezTo>
                <a:close/>
                <a:moveTo>
                  <a:pt x="3182" y="77"/>
                </a:moveTo>
                <a:cubicBezTo>
                  <a:pt x="3174" y="77"/>
                  <a:pt x="3168" y="74"/>
                  <a:pt x="3164" y="68"/>
                </a:cubicBezTo>
                <a:cubicBezTo>
                  <a:pt x="3160" y="62"/>
                  <a:pt x="3157" y="53"/>
                  <a:pt x="3157" y="41"/>
                </a:cubicBezTo>
                <a:cubicBezTo>
                  <a:pt x="3157" y="28"/>
                  <a:pt x="3160" y="18"/>
                  <a:pt x="3164" y="12"/>
                </a:cubicBezTo>
                <a:cubicBezTo>
                  <a:pt x="3168" y="5"/>
                  <a:pt x="3175" y="1"/>
                  <a:pt x="3184" y="1"/>
                </a:cubicBezTo>
                <a:cubicBezTo>
                  <a:pt x="3200" y="1"/>
                  <a:pt x="3208" y="14"/>
                  <a:pt x="3208" y="39"/>
                </a:cubicBezTo>
                <a:cubicBezTo>
                  <a:pt x="3208" y="52"/>
                  <a:pt x="3206" y="61"/>
                  <a:pt x="3202" y="68"/>
                </a:cubicBezTo>
                <a:cubicBezTo>
                  <a:pt x="3196" y="74"/>
                  <a:pt x="3190" y="77"/>
                  <a:pt x="3182" y="77"/>
                </a:cubicBezTo>
                <a:close/>
                <a:moveTo>
                  <a:pt x="3183" y="11"/>
                </a:moveTo>
                <a:cubicBezTo>
                  <a:pt x="3174" y="11"/>
                  <a:pt x="3169" y="21"/>
                  <a:pt x="3169" y="41"/>
                </a:cubicBezTo>
                <a:cubicBezTo>
                  <a:pt x="3169" y="59"/>
                  <a:pt x="3174" y="68"/>
                  <a:pt x="3182" y="68"/>
                </a:cubicBezTo>
                <a:cubicBezTo>
                  <a:pt x="3191" y="68"/>
                  <a:pt x="3196" y="59"/>
                  <a:pt x="3196" y="40"/>
                </a:cubicBezTo>
                <a:cubicBezTo>
                  <a:pt x="3196" y="20"/>
                  <a:pt x="3191" y="11"/>
                  <a:pt x="3183" y="11"/>
                </a:cubicBezTo>
                <a:close/>
                <a:moveTo>
                  <a:pt x="2870" y="36"/>
                </a:moveTo>
                <a:cubicBezTo>
                  <a:pt x="2870" y="36"/>
                  <a:pt x="2870" y="36"/>
                  <a:pt x="2870" y="36"/>
                </a:cubicBezTo>
                <a:cubicBezTo>
                  <a:pt x="2869" y="44"/>
                  <a:pt x="2869" y="44"/>
                  <a:pt x="2869" y="44"/>
                </a:cubicBezTo>
                <a:cubicBezTo>
                  <a:pt x="2876" y="45"/>
                  <a:pt x="2876" y="48"/>
                  <a:pt x="2876" y="50"/>
                </a:cubicBezTo>
                <a:cubicBezTo>
                  <a:pt x="2876" y="53"/>
                  <a:pt x="2876" y="55"/>
                  <a:pt x="2876" y="57"/>
                </a:cubicBezTo>
                <a:cubicBezTo>
                  <a:pt x="2876" y="60"/>
                  <a:pt x="2875" y="62"/>
                  <a:pt x="2875" y="65"/>
                </a:cubicBezTo>
                <a:cubicBezTo>
                  <a:pt x="2875" y="74"/>
                  <a:pt x="2881" y="77"/>
                  <a:pt x="2890" y="77"/>
                </a:cubicBezTo>
                <a:cubicBezTo>
                  <a:pt x="2890" y="77"/>
                  <a:pt x="2890" y="77"/>
                  <a:pt x="2894" y="77"/>
                </a:cubicBezTo>
                <a:cubicBezTo>
                  <a:pt x="2894" y="77"/>
                  <a:pt x="2894" y="77"/>
                  <a:pt x="2894" y="68"/>
                </a:cubicBezTo>
                <a:cubicBezTo>
                  <a:pt x="2894" y="68"/>
                  <a:pt x="2894" y="68"/>
                  <a:pt x="2892" y="68"/>
                </a:cubicBezTo>
                <a:cubicBezTo>
                  <a:pt x="2889" y="68"/>
                  <a:pt x="2887" y="66"/>
                  <a:pt x="2887" y="62"/>
                </a:cubicBezTo>
                <a:cubicBezTo>
                  <a:pt x="2887" y="61"/>
                  <a:pt x="2887" y="59"/>
                  <a:pt x="2888" y="57"/>
                </a:cubicBezTo>
                <a:cubicBezTo>
                  <a:pt x="2888" y="56"/>
                  <a:pt x="2888" y="54"/>
                  <a:pt x="2888" y="52"/>
                </a:cubicBezTo>
                <a:cubicBezTo>
                  <a:pt x="2888" y="44"/>
                  <a:pt x="2885" y="42"/>
                  <a:pt x="2879" y="40"/>
                </a:cubicBezTo>
                <a:cubicBezTo>
                  <a:pt x="2879" y="40"/>
                  <a:pt x="2879" y="40"/>
                  <a:pt x="2879" y="40"/>
                </a:cubicBezTo>
                <a:cubicBezTo>
                  <a:pt x="2885" y="39"/>
                  <a:pt x="2888" y="37"/>
                  <a:pt x="2888" y="29"/>
                </a:cubicBezTo>
                <a:cubicBezTo>
                  <a:pt x="2888" y="27"/>
                  <a:pt x="2888" y="25"/>
                  <a:pt x="2888" y="23"/>
                </a:cubicBezTo>
                <a:cubicBezTo>
                  <a:pt x="2887" y="21"/>
                  <a:pt x="2887" y="20"/>
                  <a:pt x="2887" y="18"/>
                </a:cubicBezTo>
                <a:cubicBezTo>
                  <a:pt x="2887" y="15"/>
                  <a:pt x="2889" y="13"/>
                  <a:pt x="2892" y="13"/>
                </a:cubicBezTo>
                <a:cubicBezTo>
                  <a:pt x="2892" y="13"/>
                  <a:pt x="2892" y="13"/>
                  <a:pt x="2894" y="13"/>
                </a:cubicBezTo>
                <a:cubicBezTo>
                  <a:pt x="2894" y="13"/>
                  <a:pt x="2894" y="13"/>
                  <a:pt x="2894" y="3"/>
                </a:cubicBezTo>
                <a:cubicBezTo>
                  <a:pt x="2894" y="3"/>
                  <a:pt x="2894" y="3"/>
                  <a:pt x="2890" y="3"/>
                </a:cubicBezTo>
                <a:cubicBezTo>
                  <a:pt x="2881" y="3"/>
                  <a:pt x="2875" y="7"/>
                  <a:pt x="2875" y="16"/>
                </a:cubicBezTo>
                <a:cubicBezTo>
                  <a:pt x="2875" y="18"/>
                  <a:pt x="2876" y="21"/>
                  <a:pt x="2876" y="23"/>
                </a:cubicBezTo>
                <a:cubicBezTo>
                  <a:pt x="2876" y="26"/>
                  <a:pt x="2876" y="28"/>
                  <a:pt x="2876" y="30"/>
                </a:cubicBezTo>
                <a:cubicBezTo>
                  <a:pt x="2876" y="33"/>
                  <a:pt x="2876" y="36"/>
                  <a:pt x="2870" y="36"/>
                </a:cubicBezTo>
                <a:close/>
                <a:moveTo>
                  <a:pt x="2924" y="44"/>
                </a:moveTo>
                <a:cubicBezTo>
                  <a:pt x="2924" y="44"/>
                  <a:pt x="2924" y="44"/>
                  <a:pt x="2924" y="44"/>
                </a:cubicBezTo>
                <a:cubicBezTo>
                  <a:pt x="2924" y="36"/>
                  <a:pt x="2924" y="36"/>
                  <a:pt x="2924" y="36"/>
                </a:cubicBezTo>
                <a:cubicBezTo>
                  <a:pt x="2918" y="36"/>
                  <a:pt x="2918" y="33"/>
                  <a:pt x="2918" y="30"/>
                </a:cubicBezTo>
                <a:cubicBezTo>
                  <a:pt x="2918" y="28"/>
                  <a:pt x="2918" y="26"/>
                  <a:pt x="2918" y="23"/>
                </a:cubicBezTo>
                <a:cubicBezTo>
                  <a:pt x="2919" y="21"/>
                  <a:pt x="2919" y="18"/>
                  <a:pt x="2919" y="16"/>
                </a:cubicBezTo>
                <a:cubicBezTo>
                  <a:pt x="2919" y="7"/>
                  <a:pt x="2913" y="3"/>
                  <a:pt x="2904" y="3"/>
                </a:cubicBezTo>
                <a:cubicBezTo>
                  <a:pt x="2904" y="3"/>
                  <a:pt x="2904" y="3"/>
                  <a:pt x="2900" y="3"/>
                </a:cubicBezTo>
                <a:cubicBezTo>
                  <a:pt x="2900" y="3"/>
                  <a:pt x="2900" y="3"/>
                  <a:pt x="2900" y="13"/>
                </a:cubicBezTo>
                <a:cubicBezTo>
                  <a:pt x="2900" y="13"/>
                  <a:pt x="2900" y="13"/>
                  <a:pt x="2902" y="13"/>
                </a:cubicBezTo>
                <a:cubicBezTo>
                  <a:pt x="2906" y="13"/>
                  <a:pt x="2907" y="15"/>
                  <a:pt x="2907" y="18"/>
                </a:cubicBezTo>
                <a:cubicBezTo>
                  <a:pt x="2907" y="20"/>
                  <a:pt x="2907" y="21"/>
                  <a:pt x="2907" y="23"/>
                </a:cubicBezTo>
                <a:cubicBezTo>
                  <a:pt x="2906" y="25"/>
                  <a:pt x="2906" y="27"/>
                  <a:pt x="2906" y="29"/>
                </a:cubicBezTo>
                <a:cubicBezTo>
                  <a:pt x="2906" y="37"/>
                  <a:pt x="2909" y="39"/>
                  <a:pt x="2915" y="40"/>
                </a:cubicBezTo>
                <a:cubicBezTo>
                  <a:pt x="2915" y="40"/>
                  <a:pt x="2915" y="40"/>
                  <a:pt x="2915" y="40"/>
                </a:cubicBezTo>
                <a:cubicBezTo>
                  <a:pt x="2909" y="42"/>
                  <a:pt x="2906" y="44"/>
                  <a:pt x="2906" y="52"/>
                </a:cubicBezTo>
                <a:cubicBezTo>
                  <a:pt x="2906" y="54"/>
                  <a:pt x="2906" y="56"/>
                  <a:pt x="2907" y="57"/>
                </a:cubicBezTo>
                <a:cubicBezTo>
                  <a:pt x="2907" y="59"/>
                  <a:pt x="2907" y="61"/>
                  <a:pt x="2907" y="62"/>
                </a:cubicBezTo>
                <a:cubicBezTo>
                  <a:pt x="2907" y="66"/>
                  <a:pt x="2906" y="68"/>
                  <a:pt x="2902" y="68"/>
                </a:cubicBezTo>
                <a:cubicBezTo>
                  <a:pt x="2902" y="68"/>
                  <a:pt x="2902" y="68"/>
                  <a:pt x="2900" y="68"/>
                </a:cubicBezTo>
                <a:cubicBezTo>
                  <a:pt x="2900" y="68"/>
                  <a:pt x="2900" y="68"/>
                  <a:pt x="2900" y="77"/>
                </a:cubicBezTo>
                <a:cubicBezTo>
                  <a:pt x="2900" y="77"/>
                  <a:pt x="2900" y="77"/>
                  <a:pt x="2904" y="77"/>
                </a:cubicBezTo>
                <a:cubicBezTo>
                  <a:pt x="2913" y="77"/>
                  <a:pt x="2919" y="74"/>
                  <a:pt x="2919" y="65"/>
                </a:cubicBezTo>
                <a:cubicBezTo>
                  <a:pt x="2919" y="62"/>
                  <a:pt x="2919" y="60"/>
                  <a:pt x="2918" y="57"/>
                </a:cubicBezTo>
                <a:cubicBezTo>
                  <a:pt x="2918" y="55"/>
                  <a:pt x="2918" y="53"/>
                  <a:pt x="2918" y="50"/>
                </a:cubicBezTo>
                <a:cubicBezTo>
                  <a:pt x="2918" y="48"/>
                  <a:pt x="2918" y="45"/>
                  <a:pt x="2924" y="44"/>
                </a:cubicBezTo>
                <a:close/>
                <a:moveTo>
                  <a:pt x="3685" y="44"/>
                </a:moveTo>
                <a:cubicBezTo>
                  <a:pt x="3685" y="44"/>
                  <a:pt x="3685" y="44"/>
                  <a:pt x="3685" y="44"/>
                </a:cubicBezTo>
                <a:cubicBezTo>
                  <a:pt x="3685" y="36"/>
                  <a:pt x="3685" y="36"/>
                  <a:pt x="3685" y="36"/>
                </a:cubicBezTo>
                <a:cubicBezTo>
                  <a:pt x="3679" y="36"/>
                  <a:pt x="3678" y="33"/>
                  <a:pt x="3678" y="30"/>
                </a:cubicBezTo>
                <a:cubicBezTo>
                  <a:pt x="3678" y="28"/>
                  <a:pt x="3678" y="26"/>
                  <a:pt x="3679" y="23"/>
                </a:cubicBezTo>
                <a:cubicBezTo>
                  <a:pt x="3679" y="21"/>
                  <a:pt x="3679" y="18"/>
                  <a:pt x="3679" y="16"/>
                </a:cubicBezTo>
                <a:cubicBezTo>
                  <a:pt x="3679" y="7"/>
                  <a:pt x="3674" y="3"/>
                  <a:pt x="3665" y="3"/>
                </a:cubicBezTo>
                <a:cubicBezTo>
                  <a:pt x="3665" y="3"/>
                  <a:pt x="3665" y="3"/>
                  <a:pt x="3661" y="3"/>
                </a:cubicBezTo>
                <a:cubicBezTo>
                  <a:pt x="3661" y="3"/>
                  <a:pt x="3661" y="3"/>
                  <a:pt x="3661" y="13"/>
                </a:cubicBezTo>
                <a:cubicBezTo>
                  <a:pt x="3661" y="13"/>
                  <a:pt x="3661" y="13"/>
                  <a:pt x="3662" y="13"/>
                </a:cubicBezTo>
                <a:cubicBezTo>
                  <a:pt x="3666" y="13"/>
                  <a:pt x="3667" y="15"/>
                  <a:pt x="3667" y="18"/>
                </a:cubicBezTo>
                <a:cubicBezTo>
                  <a:pt x="3667" y="20"/>
                  <a:pt x="3667" y="21"/>
                  <a:pt x="3667" y="23"/>
                </a:cubicBezTo>
                <a:cubicBezTo>
                  <a:pt x="3667" y="25"/>
                  <a:pt x="3667" y="27"/>
                  <a:pt x="3667" y="29"/>
                </a:cubicBezTo>
                <a:cubicBezTo>
                  <a:pt x="3667" y="37"/>
                  <a:pt x="3669" y="39"/>
                  <a:pt x="3675" y="40"/>
                </a:cubicBezTo>
                <a:cubicBezTo>
                  <a:pt x="3675" y="40"/>
                  <a:pt x="3675" y="40"/>
                  <a:pt x="3675" y="40"/>
                </a:cubicBezTo>
                <a:cubicBezTo>
                  <a:pt x="3669" y="42"/>
                  <a:pt x="3667" y="44"/>
                  <a:pt x="3667" y="52"/>
                </a:cubicBezTo>
                <a:cubicBezTo>
                  <a:pt x="3667" y="54"/>
                  <a:pt x="3667" y="56"/>
                  <a:pt x="3667" y="57"/>
                </a:cubicBezTo>
                <a:cubicBezTo>
                  <a:pt x="3667" y="59"/>
                  <a:pt x="3667" y="61"/>
                  <a:pt x="3667" y="62"/>
                </a:cubicBezTo>
                <a:cubicBezTo>
                  <a:pt x="3667" y="66"/>
                  <a:pt x="3666" y="68"/>
                  <a:pt x="3662" y="68"/>
                </a:cubicBezTo>
                <a:cubicBezTo>
                  <a:pt x="3662" y="68"/>
                  <a:pt x="3662" y="68"/>
                  <a:pt x="3661" y="68"/>
                </a:cubicBezTo>
                <a:cubicBezTo>
                  <a:pt x="3661" y="68"/>
                  <a:pt x="3661" y="68"/>
                  <a:pt x="3661" y="77"/>
                </a:cubicBezTo>
                <a:cubicBezTo>
                  <a:pt x="3661" y="77"/>
                  <a:pt x="3661" y="77"/>
                  <a:pt x="3665" y="77"/>
                </a:cubicBezTo>
                <a:cubicBezTo>
                  <a:pt x="3673" y="77"/>
                  <a:pt x="3679" y="74"/>
                  <a:pt x="3679" y="65"/>
                </a:cubicBezTo>
                <a:cubicBezTo>
                  <a:pt x="3679" y="62"/>
                  <a:pt x="3679" y="60"/>
                  <a:pt x="3679" y="57"/>
                </a:cubicBezTo>
                <a:cubicBezTo>
                  <a:pt x="3678" y="55"/>
                  <a:pt x="3678" y="53"/>
                  <a:pt x="3678" y="50"/>
                </a:cubicBezTo>
                <a:cubicBezTo>
                  <a:pt x="3678" y="48"/>
                  <a:pt x="3679" y="45"/>
                  <a:pt x="3685" y="44"/>
                </a:cubicBezTo>
                <a:close/>
                <a:moveTo>
                  <a:pt x="3805" y="77"/>
                </a:moveTo>
                <a:cubicBezTo>
                  <a:pt x="3798" y="77"/>
                  <a:pt x="3791" y="74"/>
                  <a:pt x="3787" y="68"/>
                </a:cubicBezTo>
                <a:cubicBezTo>
                  <a:pt x="3783" y="62"/>
                  <a:pt x="3781" y="53"/>
                  <a:pt x="3781" y="41"/>
                </a:cubicBezTo>
                <a:cubicBezTo>
                  <a:pt x="3781" y="28"/>
                  <a:pt x="3783" y="18"/>
                  <a:pt x="3787" y="12"/>
                </a:cubicBezTo>
                <a:cubicBezTo>
                  <a:pt x="3792" y="5"/>
                  <a:pt x="3798" y="1"/>
                  <a:pt x="3807" y="1"/>
                </a:cubicBezTo>
                <a:cubicBezTo>
                  <a:pt x="3823" y="1"/>
                  <a:pt x="3831" y="14"/>
                  <a:pt x="3831" y="39"/>
                </a:cubicBezTo>
                <a:cubicBezTo>
                  <a:pt x="3831" y="52"/>
                  <a:pt x="3829" y="61"/>
                  <a:pt x="3824" y="68"/>
                </a:cubicBezTo>
                <a:cubicBezTo>
                  <a:pt x="3820" y="74"/>
                  <a:pt x="3813" y="77"/>
                  <a:pt x="3805" y="77"/>
                </a:cubicBezTo>
                <a:close/>
                <a:moveTo>
                  <a:pt x="3806" y="11"/>
                </a:moveTo>
                <a:cubicBezTo>
                  <a:pt x="3797" y="11"/>
                  <a:pt x="3793" y="21"/>
                  <a:pt x="3793" y="41"/>
                </a:cubicBezTo>
                <a:cubicBezTo>
                  <a:pt x="3793" y="59"/>
                  <a:pt x="3797" y="68"/>
                  <a:pt x="3806" y="68"/>
                </a:cubicBezTo>
                <a:cubicBezTo>
                  <a:pt x="3814" y="68"/>
                  <a:pt x="3819" y="59"/>
                  <a:pt x="3819" y="40"/>
                </a:cubicBezTo>
                <a:cubicBezTo>
                  <a:pt x="3819" y="20"/>
                  <a:pt x="3814" y="11"/>
                  <a:pt x="3806" y="11"/>
                </a:cubicBezTo>
                <a:close/>
                <a:moveTo>
                  <a:pt x="3711" y="77"/>
                </a:moveTo>
                <a:cubicBezTo>
                  <a:pt x="3714" y="58"/>
                  <a:pt x="3714" y="58"/>
                  <a:pt x="3714" y="58"/>
                </a:cubicBezTo>
                <a:cubicBezTo>
                  <a:pt x="3705" y="58"/>
                  <a:pt x="3705" y="58"/>
                  <a:pt x="3705" y="58"/>
                </a:cubicBezTo>
                <a:cubicBezTo>
                  <a:pt x="3705" y="46"/>
                  <a:pt x="3705" y="46"/>
                  <a:pt x="3705" y="46"/>
                </a:cubicBezTo>
                <a:cubicBezTo>
                  <a:pt x="3716" y="46"/>
                  <a:pt x="3716" y="46"/>
                  <a:pt x="3716" y="46"/>
                </a:cubicBezTo>
                <a:cubicBezTo>
                  <a:pt x="3718" y="35"/>
                  <a:pt x="3718" y="35"/>
                  <a:pt x="3718" y="35"/>
                </a:cubicBezTo>
                <a:cubicBezTo>
                  <a:pt x="3708" y="35"/>
                  <a:pt x="3708" y="35"/>
                  <a:pt x="3708" y="35"/>
                </a:cubicBezTo>
                <a:cubicBezTo>
                  <a:pt x="3708" y="23"/>
                  <a:pt x="3708" y="23"/>
                  <a:pt x="3708" y="23"/>
                </a:cubicBezTo>
                <a:cubicBezTo>
                  <a:pt x="3720" y="23"/>
                  <a:pt x="3720" y="23"/>
                  <a:pt x="3720" y="23"/>
                </a:cubicBezTo>
                <a:cubicBezTo>
                  <a:pt x="3722" y="5"/>
                  <a:pt x="3722" y="5"/>
                  <a:pt x="3722" y="5"/>
                </a:cubicBezTo>
                <a:cubicBezTo>
                  <a:pt x="3734" y="5"/>
                  <a:pt x="3734" y="5"/>
                  <a:pt x="3734" y="5"/>
                </a:cubicBezTo>
                <a:cubicBezTo>
                  <a:pt x="3731" y="23"/>
                  <a:pt x="3731" y="23"/>
                  <a:pt x="3731" y="23"/>
                </a:cubicBezTo>
                <a:cubicBezTo>
                  <a:pt x="3740" y="23"/>
                  <a:pt x="3740" y="23"/>
                  <a:pt x="3740" y="23"/>
                </a:cubicBezTo>
                <a:cubicBezTo>
                  <a:pt x="3743" y="5"/>
                  <a:pt x="3743" y="5"/>
                  <a:pt x="3743" y="5"/>
                </a:cubicBezTo>
                <a:cubicBezTo>
                  <a:pt x="3754" y="5"/>
                  <a:pt x="3754" y="5"/>
                  <a:pt x="3754" y="5"/>
                </a:cubicBezTo>
                <a:cubicBezTo>
                  <a:pt x="3751" y="23"/>
                  <a:pt x="3751" y="23"/>
                  <a:pt x="3751" y="23"/>
                </a:cubicBezTo>
                <a:cubicBezTo>
                  <a:pt x="3760" y="23"/>
                  <a:pt x="3760" y="23"/>
                  <a:pt x="3760" y="23"/>
                </a:cubicBezTo>
                <a:cubicBezTo>
                  <a:pt x="3760" y="35"/>
                  <a:pt x="3760" y="35"/>
                  <a:pt x="3760" y="35"/>
                </a:cubicBezTo>
                <a:cubicBezTo>
                  <a:pt x="3750" y="35"/>
                  <a:pt x="3750" y="35"/>
                  <a:pt x="3750" y="35"/>
                </a:cubicBezTo>
                <a:cubicBezTo>
                  <a:pt x="3748" y="46"/>
                  <a:pt x="3748" y="46"/>
                  <a:pt x="3748" y="46"/>
                </a:cubicBezTo>
                <a:cubicBezTo>
                  <a:pt x="3757" y="46"/>
                  <a:pt x="3757" y="46"/>
                  <a:pt x="3757" y="46"/>
                </a:cubicBezTo>
                <a:cubicBezTo>
                  <a:pt x="3757" y="58"/>
                  <a:pt x="3757" y="58"/>
                  <a:pt x="3757" y="58"/>
                </a:cubicBezTo>
                <a:cubicBezTo>
                  <a:pt x="3746" y="58"/>
                  <a:pt x="3746" y="58"/>
                  <a:pt x="3746" y="58"/>
                </a:cubicBezTo>
                <a:cubicBezTo>
                  <a:pt x="3743" y="77"/>
                  <a:pt x="3743" y="77"/>
                  <a:pt x="3743" y="77"/>
                </a:cubicBezTo>
                <a:cubicBezTo>
                  <a:pt x="3732" y="77"/>
                  <a:pt x="3732" y="77"/>
                  <a:pt x="3732" y="77"/>
                </a:cubicBezTo>
                <a:cubicBezTo>
                  <a:pt x="3735" y="58"/>
                  <a:pt x="3735" y="58"/>
                  <a:pt x="3735" y="58"/>
                </a:cubicBezTo>
                <a:cubicBezTo>
                  <a:pt x="3725" y="58"/>
                  <a:pt x="3725" y="58"/>
                  <a:pt x="3725" y="58"/>
                </a:cubicBezTo>
                <a:cubicBezTo>
                  <a:pt x="3723" y="77"/>
                  <a:pt x="3723" y="77"/>
                  <a:pt x="3723" y="77"/>
                </a:cubicBezTo>
                <a:cubicBezTo>
                  <a:pt x="3711" y="77"/>
                  <a:pt x="3711" y="77"/>
                  <a:pt x="3711" y="77"/>
                </a:cubicBezTo>
                <a:cubicBezTo>
                  <a:pt x="3711" y="77"/>
                  <a:pt x="3711" y="77"/>
                  <a:pt x="3711" y="77"/>
                </a:cubicBezTo>
                <a:close/>
                <a:moveTo>
                  <a:pt x="3737" y="46"/>
                </a:moveTo>
                <a:cubicBezTo>
                  <a:pt x="3738" y="35"/>
                  <a:pt x="3738" y="35"/>
                  <a:pt x="3738" y="35"/>
                </a:cubicBezTo>
                <a:cubicBezTo>
                  <a:pt x="3729" y="35"/>
                  <a:pt x="3729" y="35"/>
                  <a:pt x="3729" y="35"/>
                </a:cubicBezTo>
                <a:cubicBezTo>
                  <a:pt x="3727" y="46"/>
                  <a:pt x="3727" y="46"/>
                  <a:pt x="3727" y="46"/>
                </a:cubicBezTo>
                <a:cubicBezTo>
                  <a:pt x="3737" y="46"/>
                  <a:pt x="3737" y="46"/>
                  <a:pt x="3737" y="46"/>
                </a:cubicBezTo>
                <a:cubicBezTo>
                  <a:pt x="3737" y="46"/>
                  <a:pt x="3737" y="46"/>
                  <a:pt x="3737" y="46"/>
                </a:cubicBezTo>
                <a:close/>
                <a:moveTo>
                  <a:pt x="2596" y="51"/>
                </a:moveTo>
                <a:cubicBezTo>
                  <a:pt x="2596" y="53"/>
                  <a:pt x="2597" y="54"/>
                  <a:pt x="2598" y="55"/>
                </a:cubicBezTo>
                <a:cubicBezTo>
                  <a:pt x="2598" y="57"/>
                  <a:pt x="2598" y="59"/>
                  <a:pt x="2599" y="61"/>
                </a:cubicBezTo>
                <a:cubicBezTo>
                  <a:pt x="2599" y="62"/>
                  <a:pt x="2599" y="64"/>
                  <a:pt x="2599" y="65"/>
                </a:cubicBezTo>
                <a:cubicBezTo>
                  <a:pt x="2600" y="68"/>
                  <a:pt x="2599" y="70"/>
                  <a:pt x="2596" y="70"/>
                </a:cubicBezTo>
                <a:cubicBezTo>
                  <a:pt x="2593" y="70"/>
                  <a:pt x="2590" y="70"/>
                  <a:pt x="2587" y="70"/>
                </a:cubicBezTo>
                <a:cubicBezTo>
                  <a:pt x="2587" y="70"/>
                  <a:pt x="2586" y="70"/>
                  <a:pt x="2586" y="70"/>
                </a:cubicBezTo>
                <a:cubicBezTo>
                  <a:pt x="2584" y="72"/>
                  <a:pt x="2583" y="73"/>
                  <a:pt x="2581" y="74"/>
                </a:cubicBezTo>
                <a:cubicBezTo>
                  <a:pt x="2579" y="77"/>
                  <a:pt x="2576" y="77"/>
                  <a:pt x="2574" y="75"/>
                </a:cubicBezTo>
                <a:cubicBezTo>
                  <a:pt x="2572" y="73"/>
                  <a:pt x="2571" y="70"/>
                  <a:pt x="2569" y="68"/>
                </a:cubicBezTo>
                <a:cubicBezTo>
                  <a:pt x="2568" y="66"/>
                  <a:pt x="2569" y="64"/>
                  <a:pt x="2571" y="63"/>
                </a:cubicBezTo>
                <a:cubicBezTo>
                  <a:pt x="2568" y="63"/>
                  <a:pt x="2567" y="63"/>
                  <a:pt x="2565" y="63"/>
                </a:cubicBezTo>
                <a:cubicBezTo>
                  <a:pt x="2564" y="65"/>
                  <a:pt x="2563" y="67"/>
                  <a:pt x="2562" y="69"/>
                </a:cubicBezTo>
                <a:cubicBezTo>
                  <a:pt x="2562" y="70"/>
                  <a:pt x="2562" y="70"/>
                  <a:pt x="2562" y="71"/>
                </a:cubicBezTo>
                <a:cubicBezTo>
                  <a:pt x="2562" y="74"/>
                  <a:pt x="2561" y="76"/>
                  <a:pt x="2558" y="75"/>
                </a:cubicBezTo>
                <a:cubicBezTo>
                  <a:pt x="2555" y="75"/>
                  <a:pt x="2552" y="74"/>
                  <a:pt x="2549" y="73"/>
                </a:cubicBezTo>
                <a:cubicBezTo>
                  <a:pt x="2547" y="72"/>
                  <a:pt x="2546" y="71"/>
                  <a:pt x="2547" y="69"/>
                </a:cubicBezTo>
                <a:cubicBezTo>
                  <a:pt x="2547" y="68"/>
                  <a:pt x="2547" y="67"/>
                  <a:pt x="2548" y="67"/>
                </a:cubicBezTo>
                <a:cubicBezTo>
                  <a:pt x="2545" y="66"/>
                  <a:pt x="2543" y="65"/>
                  <a:pt x="2541" y="64"/>
                </a:cubicBezTo>
                <a:cubicBezTo>
                  <a:pt x="2540" y="63"/>
                  <a:pt x="2538" y="61"/>
                  <a:pt x="2538" y="59"/>
                </a:cubicBezTo>
                <a:cubicBezTo>
                  <a:pt x="2537" y="57"/>
                  <a:pt x="2537" y="56"/>
                  <a:pt x="2539" y="54"/>
                </a:cubicBezTo>
                <a:cubicBezTo>
                  <a:pt x="2542" y="52"/>
                  <a:pt x="2543" y="49"/>
                  <a:pt x="2542" y="45"/>
                </a:cubicBezTo>
                <a:cubicBezTo>
                  <a:pt x="2542" y="43"/>
                  <a:pt x="2542" y="41"/>
                  <a:pt x="2542" y="39"/>
                </a:cubicBezTo>
                <a:cubicBezTo>
                  <a:pt x="2541" y="38"/>
                  <a:pt x="2539" y="38"/>
                  <a:pt x="2538" y="37"/>
                </a:cubicBezTo>
                <a:cubicBezTo>
                  <a:pt x="2537" y="35"/>
                  <a:pt x="2536" y="33"/>
                  <a:pt x="2536" y="31"/>
                </a:cubicBezTo>
                <a:cubicBezTo>
                  <a:pt x="2536" y="28"/>
                  <a:pt x="2539" y="26"/>
                  <a:pt x="2542" y="25"/>
                </a:cubicBezTo>
                <a:cubicBezTo>
                  <a:pt x="2542" y="26"/>
                  <a:pt x="2542" y="26"/>
                  <a:pt x="2543" y="27"/>
                </a:cubicBezTo>
                <a:cubicBezTo>
                  <a:pt x="2543" y="28"/>
                  <a:pt x="2543" y="29"/>
                  <a:pt x="2543" y="30"/>
                </a:cubicBezTo>
                <a:cubicBezTo>
                  <a:pt x="2542" y="30"/>
                  <a:pt x="2542" y="30"/>
                  <a:pt x="2542" y="30"/>
                </a:cubicBezTo>
                <a:cubicBezTo>
                  <a:pt x="2541" y="31"/>
                  <a:pt x="2541" y="32"/>
                  <a:pt x="2540" y="34"/>
                </a:cubicBezTo>
                <a:cubicBezTo>
                  <a:pt x="2541" y="34"/>
                  <a:pt x="2542" y="34"/>
                  <a:pt x="2542" y="34"/>
                </a:cubicBezTo>
                <a:cubicBezTo>
                  <a:pt x="2544" y="32"/>
                  <a:pt x="2544" y="32"/>
                  <a:pt x="2545" y="30"/>
                </a:cubicBezTo>
                <a:cubicBezTo>
                  <a:pt x="2549" y="24"/>
                  <a:pt x="2555" y="20"/>
                  <a:pt x="2563" y="18"/>
                </a:cubicBezTo>
                <a:cubicBezTo>
                  <a:pt x="2566" y="18"/>
                  <a:pt x="2570" y="17"/>
                  <a:pt x="2572" y="14"/>
                </a:cubicBezTo>
                <a:cubicBezTo>
                  <a:pt x="2572" y="13"/>
                  <a:pt x="2573" y="13"/>
                  <a:pt x="2573" y="13"/>
                </a:cubicBezTo>
                <a:cubicBezTo>
                  <a:pt x="2576" y="13"/>
                  <a:pt x="2577" y="10"/>
                  <a:pt x="2579" y="8"/>
                </a:cubicBezTo>
                <a:cubicBezTo>
                  <a:pt x="2587" y="1"/>
                  <a:pt x="2599" y="0"/>
                  <a:pt x="2607" y="7"/>
                </a:cubicBezTo>
                <a:cubicBezTo>
                  <a:pt x="2609" y="9"/>
                  <a:pt x="2612" y="11"/>
                  <a:pt x="2614" y="13"/>
                </a:cubicBezTo>
                <a:cubicBezTo>
                  <a:pt x="2616" y="14"/>
                  <a:pt x="2617" y="16"/>
                  <a:pt x="2618" y="18"/>
                </a:cubicBezTo>
                <a:cubicBezTo>
                  <a:pt x="2619" y="19"/>
                  <a:pt x="2620" y="19"/>
                  <a:pt x="2621" y="18"/>
                </a:cubicBezTo>
                <a:cubicBezTo>
                  <a:pt x="2622" y="18"/>
                  <a:pt x="2622" y="17"/>
                  <a:pt x="2623" y="16"/>
                </a:cubicBezTo>
                <a:cubicBezTo>
                  <a:pt x="2625" y="13"/>
                  <a:pt x="2628" y="13"/>
                  <a:pt x="2630" y="17"/>
                </a:cubicBezTo>
                <a:cubicBezTo>
                  <a:pt x="2631" y="20"/>
                  <a:pt x="2631" y="23"/>
                  <a:pt x="2632" y="26"/>
                </a:cubicBezTo>
                <a:cubicBezTo>
                  <a:pt x="2633" y="30"/>
                  <a:pt x="2632" y="34"/>
                  <a:pt x="2631" y="39"/>
                </a:cubicBezTo>
                <a:cubicBezTo>
                  <a:pt x="2628" y="45"/>
                  <a:pt x="2624" y="49"/>
                  <a:pt x="2617" y="49"/>
                </a:cubicBezTo>
                <a:cubicBezTo>
                  <a:pt x="2616" y="49"/>
                  <a:pt x="2616" y="49"/>
                  <a:pt x="2615" y="49"/>
                </a:cubicBezTo>
                <a:cubicBezTo>
                  <a:pt x="2613" y="48"/>
                  <a:pt x="2611" y="49"/>
                  <a:pt x="2611" y="51"/>
                </a:cubicBezTo>
                <a:cubicBezTo>
                  <a:pt x="2609" y="55"/>
                  <a:pt x="2603" y="57"/>
                  <a:pt x="2600" y="54"/>
                </a:cubicBezTo>
                <a:cubicBezTo>
                  <a:pt x="2599" y="53"/>
                  <a:pt x="2598" y="52"/>
                  <a:pt x="2597" y="51"/>
                </a:cubicBezTo>
                <a:cubicBezTo>
                  <a:pt x="2596" y="51"/>
                  <a:pt x="2596" y="51"/>
                  <a:pt x="2596" y="51"/>
                </a:cubicBezTo>
                <a:close/>
                <a:moveTo>
                  <a:pt x="2590" y="47"/>
                </a:moveTo>
                <a:cubicBezTo>
                  <a:pt x="2594" y="48"/>
                  <a:pt x="2598" y="49"/>
                  <a:pt x="2600" y="52"/>
                </a:cubicBezTo>
                <a:cubicBezTo>
                  <a:pt x="2602" y="54"/>
                  <a:pt x="2604" y="55"/>
                  <a:pt x="2606" y="54"/>
                </a:cubicBezTo>
                <a:cubicBezTo>
                  <a:pt x="2609" y="53"/>
                  <a:pt x="2610" y="51"/>
                  <a:pt x="2610" y="48"/>
                </a:cubicBezTo>
                <a:cubicBezTo>
                  <a:pt x="2610" y="48"/>
                  <a:pt x="2609" y="48"/>
                  <a:pt x="2609" y="49"/>
                </a:cubicBezTo>
                <a:cubicBezTo>
                  <a:pt x="2609" y="50"/>
                  <a:pt x="2607" y="51"/>
                  <a:pt x="2607" y="52"/>
                </a:cubicBezTo>
                <a:cubicBezTo>
                  <a:pt x="2605" y="53"/>
                  <a:pt x="2604" y="53"/>
                  <a:pt x="2603" y="53"/>
                </a:cubicBezTo>
                <a:cubicBezTo>
                  <a:pt x="2603" y="53"/>
                  <a:pt x="2602" y="51"/>
                  <a:pt x="2602" y="51"/>
                </a:cubicBezTo>
                <a:cubicBezTo>
                  <a:pt x="2602" y="48"/>
                  <a:pt x="2603" y="46"/>
                  <a:pt x="2603" y="44"/>
                </a:cubicBezTo>
                <a:cubicBezTo>
                  <a:pt x="2606" y="45"/>
                  <a:pt x="2609" y="46"/>
                  <a:pt x="2613" y="47"/>
                </a:cubicBezTo>
                <a:cubicBezTo>
                  <a:pt x="2620" y="48"/>
                  <a:pt x="2626" y="46"/>
                  <a:pt x="2630" y="38"/>
                </a:cubicBezTo>
                <a:cubicBezTo>
                  <a:pt x="2631" y="33"/>
                  <a:pt x="2631" y="28"/>
                  <a:pt x="2630" y="23"/>
                </a:cubicBezTo>
                <a:cubicBezTo>
                  <a:pt x="2630" y="21"/>
                  <a:pt x="2629" y="19"/>
                  <a:pt x="2628" y="17"/>
                </a:cubicBezTo>
                <a:cubicBezTo>
                  <a:pt x="2627" y="16"/>
                  <a:pt x="2626" y="15"/>
                  <a:pt x="2625" y="17"/>
                </a:cubicBezTo>
                <a:cubicBezTo>
                  <a:pt x="2623" y="19"/>
                  <a:pt x="2622" y="20"/>
                  <a:pt x="2620" y="21"/>
                </a:cubicBezTo>
                <a:cubicBezTo>
                  <a:pt x="2619" y="21"/>
                  <a:pt x="2618" y="22"/>
                  <a:pt x="2618" y="23"/>
                </a:cubicBezTo>
                <a:cubicBezTo>
                  <a:pt x="2619" y="26"/>
                  <a:pt x="2618" y="30"/>
                  <a:pt x="2617" y="33"/>
                </a:cubicBezTo>
                <a:cubicBezTo>
                  <a:pt x="2617" y="31"/>
                  <a:pt x="2618" y="29"/>
                  <a:pt x="2618" y="27"/>
                </a:cubicBezTo>
                <a:cubicBezTo>
                  <a:pt x="2618" y="26"/>
                  <a:pt x="2617" y="26"/>
                  <a:pt x="2617" y="26"/>
                </a:cubicBezTo>
                <a:cubicBezTo>
                  <a:pt x="2616" y="26"/>
                  <a:pt x="2616" y="26"/>
                  <a:pt x="2616" y="26"/>
                </a:cubicBezTo>
                <a:cubicBezTo>
                  <a:pt x="2615" y="28"/>
                  <a:pt x="2614" y="29"/>
                  <a:pt x="2613" y="30"/>
                </a:cubicBezTo>
                <a:cubicBezTo>
                  <a:pt x="2613" y="30"/>
                  <a:pt x="2613" y="30"/>
                  <a:pt x="2613" y="30"/>
                </a:cubicBezTo>
                <a:cubicBezTo>
                  <a:pt x="2613" y="29"/>
                  <a:pt x="2614" y="27"/>
                  <a:pt x="2614" y="25"/>
                </a:cubicBezTo>
                <a:cubicBezTo>
                  <a:pt x="2613" y="26"/>
                  <a:pt x="2613" y="26"/>
                  <a:pt x="2612" y="27"/>
                </a:cubicBezTo>
                <a:cubicBezTo>
                  <a:pt x="2611" y="27"/>
                  <a:pt x="2611" y="28"/>
                  <a:pt x="2611" y="29"/>
                </a:cubicBezTo>
                <a:cubicBezTo>
                  <a:pt x="2611" y="25"/>
                  <a:pt x="2611" y="25"/>
                  <a:pt x="2617" y="24"/>
                </a:cubicBezTo>
                <a:cubicBezTo>
                  <a:pt x="2617" y="24"/>
                  <a:pt x="2616" y="23"/>
                  <a:pt x="2616" y="23"/>
                </a:cubicBezTo>
                <a:cubicBezTo>
                  <a:pt x="2613" y="24"/>
                  <a:pt x="2613" y="22"/>
                  <a:pt x="2612" y="20"/>
                </a:cubicBezTo>
                <a:cubicBezTo>
                  <a:pt x="2614" y="19"/>
                  <a:pt x="2615" y="19"/>
                  <a:pt x="2617" y="19"/>
                </a:cubicBezTo>
                <a:cubicBezTo>
                  <a:pt x="2615" y="16"/>
                  <a:pt x="2614" y="13"/>
                  <a:pt x="2611" y="13"/>
                </a:cubicBezTo>
                <a:cubicBezTo>
                  <a:pt x="2610" y="13"/>
                  <a:pt x="2610" y="13"/>
                  <a:pt x="2610" y="12"/>
                </a:cubicBezTo>
                <a:cubicBezTo>
                  <a:pt x="2607" y="10"/>
                  <a:pt x="2605" y="8"/>
                  <a:pt x="2602" y="6"/>
                </a:cubicBezTo>
                <a:cubicBezTo>
                  <a:pt x="2600" y="5"/>
                  <a:pt x="2597" y="4"/>
                  <a:pt x="2595" y="4"/>
                </a:cubicBezTo>
                <a:cubicBezTo>
                  <a:pt x="2592" y="4"/>
                  <a:pt x="2589" y="6"/>
                  <a:pt x="2585" y="6"/>
                </a:cubicBezTo>
                <a:cubicBezTo>
                  <a:pt x="2583" y="7"/>
                  <a:pt x="2580" y="9"/>
                  <a:pt x="2578" y="12"/>
                </a:cubicBezTo>
                <a:cubicBezTo>
                  <a:pt x="2580" y="12"/>
                  <a:pt x="2581" y="12"/>
                  <a:pt x="2582" y="12"/>
                </a:cubicBezTo>
                <a:cubicBezTo>
                  <a:pt x="2582" y="13"/>
                  <a:pt x="2581" y="13"/>
                  <a:pt x="2580" y="13"/>
                </a:cubicBezTo>
                <a:cubicBezTo>
                  <a:pt x="2578" y="14"/>
                  <a:pt x="2575" y="13"/>
                  <a:pt x="2573" y="15"/>
                </a:cubicBezTo>
                <a:cubicBezTo>
                  <a:pt x="2570" y="19"/>
                  <a:pt x="2566" y="23"/>
                  <a:pt x="2562" y="27"/>
                </a:cubicBezTo>
                <a:cubicBezTo>
                  <a:pt x="2561" y="29"/>
                  <a:pt x="2560" y="32"/>
                  <a:pt x="2559" y="34"/>
                </a:cubicBezTo>
                <a:cubicBezTo>
                  <a:pt x="2559" y="34"/>
                  <a:pt x="2559" y="35"/>
                  <a:pt x="2559" y="36"/>
                </a:cubicBezTo>
                <a:cubicBezTo>
                  <a:pt x="2560" y="38"/>
                  <a:pt x="2561" y="40"/>
                  <a:pt x="2563" y="42"/>
                </a:cubicBezTo>
                <a:cubicBezTo>
                  <a:pt x="2564" y="40"/>
                  <a:pt x="2565" y="38"/>
                  <a:pt x="2566" y="37"/>
                </a:cubicBezTo>
                <a:cubicBezTo>
                  <a:pt x="2566" y="38"/>
                  <a:pt x="2566" y="40"/>
                  <a:pt x="2565" y="41"/>
                </a:cubicBezTo>
                <a:cubicBezTo>
                  <a:pt x="2564" y="42"/>
                  <a:pt x="2563" y="44"/>
                  <a:pt x="2563" y="45"/>
                </a:cubicBezTo>
                <a:cubicBezTo>
                  <a:pt x="2562" y="46"/>
                  <a:pt x="2563" y="47"/>
                  <a:pt x="2563" y="48"/>
                </a:cubicBezTo>
                <a:cubicBezTo>
                  <a:pt x="2566" y="51"/>
                  <a:pt x="2569" y="51"/>
                  <a:pt x="2573" y="49"/>
                </a:cubicBezTo>
                <a:cubicBezTo>
                  <a:pt x="2575" y="48"/>
                  <a:pt x="2578" y="47"/>
                  <a:pt x="2581" y="46"/>
                </a:cubicBezTo>
                <a:cubicBezTo>
                  <a:pt x="2582" y="45"/>
                  <a:pt x="2583" y="45"/>
                  <a:pt x="2583" y="43"/>
                </a:cubicBezTo>
                <a:cubicBezTo>
                  <a:pt x="2583" y="40"/>
                  <a:pt x="2583" y="36"/>
                  <a:pt x="2583" y="33"/>
                </a:cubicBezTo>
                <a:cubicBezTo>
                  <a:pt x="2583" y="30"/>
                  <a:pt x="2583" y="27"/>
                  <a:pt x="2583" y="24"/>
                </a:cubicBezTo>
                <a:cubicBezTo>
                  <a:pt x="2584" y="27"/>
                  <a:pt x="2585" y="30"/>
                  <a:pt x="2585" y="32"/>
                </a:cubicBezTo>
                <a:cubicBezTo>
                  <a:pt x="2586" y="37"/>
                  <a:pt x="2586" y="41"/>
                  <a:pt x="2585" y="45"/>
                </a:cubicBezTo>
                <a:cubicBezTo>
                  <a:pt x="2584" y="46"/>
                  <a:pt x="2583" y="47"/>
                  <a:pt x="2583" y="47"/>
                </a:cubicBezTo>
                <a:cubicBezTo>
                  <a:pt x="2579" y="47"/>
                  <a:pt x="2576" y="49"/>
                  <a:pt x="2573" y="51"/>
                </a:cubicBezTo>
                <a:cubicBezTo>
                  <a:pt x="2568" y="54"/>
                  <a:pt x="2564" y="52"/>
                  <a:pt x="2561" y="48"/>
                </a:cubicBezTo>
                <a:cubicBezTo>
                  <a:pt x="2561" y="48"/>
                  <a:pt x="2561" y="47"/>
                  <a:pt x="2561" y="46"/>
                </a:cubicBezTo>
                <a:cubicBezTo>
                  <a:pt x="2562" y="44"/>
                  <a:pt x="2561" y="42"/>
                  <a:pt x="2559" y="40"/>
                </a:cubicBezTo>
                <a:cubicBezTo>
                  <a:pt x="2558" y="38"/>
                  <a:pt x="2556" y="36"/>
                  <a:pt x="2557" y="33"/>
                </a:cubicBezTo>
                <a:cubicBezTo>
                  <a:pt x="2558" y="31"/>
                  <a:pt x="2559" y="29"/>
                  <a:pt x="2560" y="28"/>
                </a:cubicBezTo>
                <a:cubicBezTo>
                  <a:pt x="2562" y="25"/>
                  <a:pt x="2564" y="23"/>
                  <a:pt x="2566" y="20"/>
                </a:cubicBezTo>
                <a:cubicBezTo>
                  <a:pt x="2566" y="20"/>
                  <a:pt x="2565" y="20"/>
                  <a:pt x="2565" y="20"/>
                </a:cubicBezTo>
                <a:cubicBezTo>
                  <a:pt x="2560" y="21"/>
                  <a:pt x="2555" y="23"/>
                  <a:pt x="2551" y="26"/>
                </a:cubicBezTo>
                <a:cubicBezTo>
                  <a:pt x="2547" y="30"/>
                  <a:pt x="2544" y="35"/>
                  <a:pt x="2544" y="42"/>
                </a:cubicBezTo>
                <a:cubicBezTo>
                  <a:pt x="2543" y="49"/>
                  <a:pt x="2546" y="55"/>
                  <a:pt x="2549" y="61"/>
                </a:cubicBezTo>
                <a:cubicBezTo>
                  <a:pt x="2549" y="61"/>
                  <a:pt x="2550" y="63"/>
                  <a:pt x="2550" y="64"/>
                </a:cubicBezTo>
                <a:cubicBezTo>
                  <a:pt x="2550" y="66"/>
                  <a:pt x="2549" y="67"/>
                  <a:pt x="2549" y="68"/>
                </a:cubicBezTo>
                <a:cubicBezTo>
                  <a:pt x="2548" y="70"/>
                  <a:pt x="2549" y="71"/>
                  <a:pt x="2550" y="72"/>
                </a:cubicBezTo>
                <a:cubicBezTo>
                  <a:pt x="2553" y="72"/>
                  <a:pt x="2556" y="73"/>
                  <a:pt x="2559" y="73"/>
                </a:cubicBezTo>
                <a:cubicBezTo>
                  <a:pt x="2559" y="73"/>
                  <a:pt x="2560" y="72"/>
                  <a:pt x="2560" y="72"/>
                </a:cubicBezTo>
                <a:cubicBezTo>
                  <a:pt x="2561" y="71"/>
                  <a:pt x="2561" y="69"/>
                  <a:pt x="2561" y="68"/>
                </a:cubicBezTo>
                <a:cubicBezTo>
                  <a:pt x="2563" y="66"/>
                  <a:pt x="2563" y="63"/>
                  <a:pt x="2563" y="61"/>
                </a:cubicBezTo>
                <a:cubicBezTo>
                  <a:pt x="2563" y="60"/>
                  <a:pt x="2563" y="60"/>
                  <a:pt x="2563" y="59"/>
                </a:cubicBezTo>
                <a:cubicBezTo>
                  <a:pt x="2563" y="59"/>
                  <a:pt x="2563" y="59"/>
                  <a:pt x="2563" y="59"/>
                </a:cubicBezTo>
                <a:cubicBezTo>
                  <a:pt x="2564" y="61"/>
                  <a:pt x="2565" y="61"/>
                  <a:pt x="2567" y="61"/>
                </a:cubicBezTo>
                <a:cubicBezTo>
                  <a:pt x="2568" y="61"/>
                  <a:pt x="2569" y="61"/>
                  <a:pt x="2570" y="61"/>
                </a:cubicBezTo>
                <a:cubicBezTo>
                  <a:pt x="2572" y="61"/>
                  <a:pt x="2576" y="62"/>
                  <a:pt x="2576" y="58"/>
                </a:cubicBezTo>
                <a:cubicBezTo>
                  <a:pt x="2576" y="60"/>
                  <a:pt x="2576" y="62"/>
                  <a:pt x="2576" y="63"/>
                </a:cubicBezTo>
                <a:cubicBezTo>
                  <a:pt x="2575" y="63"/>
                  <a:pt x="2574" y="64"/>
                  <a:pt x="2572" y="64"/>
                </a:cubicBezTo>
                <a:cubicBezTo>
                  <a:pt x="2571" y="65"/>
                  <a:pt x="2570" y="67"/>
                  <a:pt x="2571" y="68"/>
                </a:cubicBezTo>
                <a:cubicBezTo>
                  <a:pt x="2572" y="70"/>
                  <a:pt x="2574" y="72"/>
                  <a:pt x="2575" y="74"/>
                </a:cubicBezTo>
                <a:cubicBezTo>
                  <a:pt x="2577" y="75"/>
                  <a:pt x="2579" y="75"/>
                  <a:pt x="2580" y="73"/>
                </a:cubicBezTo>
                <a:cubicBezTo>
                  <a:pt x="2581" y="72"/>
                  <a:pt x="2581" y="72"/>
                  <a:pt x="2582" y="71"/>
                </a:cubicBezTo>
                <a:cubicBezTo>
                  <a:pt x="2584" y="70"/>
                  <a:pt x="2585" y="68"/>
                  <a:pt x="2587" y="67"/>
                </a:cubicBezTo>
                <a:cubicBezTo>
                  <a:pt x="2591" y="63"/>
                  <a:pt x="2593" y="57"/>
                  <a:pt x="2595" y="51"/>
                </a:cubicBezTo>
                <a:cubicBezTo>
                  <a:pt x="2595" y="51"/>
                  <a:pt x="2594" y="50"/>
                  <a:pt x="2594" y="49"/>
                </a:cubicBezTo>
                <a:cubicBezTo>
                  <a:pt x="2593" y="48"/>
                  <a:pt x="2592" y="47"/>
                  <a:pt x="2590" y="47"/>
                </a:cubicBezTo>
                <a:close/>
                <a:moveTo>
                  <a:pt x="2543" y="53"/>
                </a:moveTo>
                <a:cubicBezTo>
                  <a:pt x="2542" y="54"/>
                  <a:pt x="2541" y="55"/>
                  <a:pt x="2540" y="56"/>
                </a:cubicBezTo>
                <a:cubicBezTo>
                  <a:pt x="2539" y="56"/>
                  <a:pt x="2539" y="57"/>
                  <a:pt x="2539" y="58"/>
                </a:cubicBezTo>
                <a:cubicBezTo>
                  <a:pt x="2539" y="61"/>
                  <a:pt x="2543" y="65"/>
                  <a:pt x="2546" y="64"/>
                </a:cubicBezTo>
                <a:cubicBezTo>
                  <a:pt x="2548" y="64"/>
                  <a:pt x="2549" y="63"/>
                  <a:pt x="2548" y="62"/>
                </a:cubicBezTo>
                <a:cubicBezTo>
                  <a:pt x="2546" y="59"/>
                  <a:pt x="2545" y="56"/>
                  <a:pt x="2543" y="53"/>
                </a:cubicBezTo>
                <a:close/>
                <a:moveTo>
                  <a:pt x="2596" y="55"/>
                </a:moveTo>
                <a:cubicBezTo>
                  <a:pt x="2594" y="60"/>
                  <a:pt x="2591" y="64"/>
                  <a:pt x="2589" y="68"/>
                </a:cubicBezTo>
                <a:cubicBezTo>
                  <a:pt x="2592" y="68"/>
                  <a:pt x="2594" y="69"/>
                  <a:pt x="2597" y="68"/>
                </a:cubicBezTo>
                <a:cubicBezTo>
                  <a:pt x="2597" y="68"/>
                  <a:pt x="2598" y="67"/>
                  <a:pt x="2598" y="67"/>
                </a:cubicBezTo>
                <a:cubicBezTo>
                  <a:pt x="2598" y="64"/>
                  <a:pt x="2598" y="62"/>
                  <a:pt x="2597" y="59"/>
                </a:cubicBezTo>
                <a:cubicBezTo>
                  <a:pt x="2597" y="58"/>
                  <a:pt x="2596" y="57"/>
                  <a:pt x="2596" y="55"/>
                </a:cubicBezTo>
                <a:close/>
                <a:moveTo>
                  <a:pt x="2543" y="35"/>
                </a:moveTo>
                <a:cubicBezTo>
                  <a:pt x="2542" y="35"/>
                  <a:pt x="2542" y="36"/>
                  <a:pt x="2541" y="36"/>
                </a:cubicBezTo>
                <a:cubicBezTo>
                  <a:pt x="2540" y="36"/>
                  <a:pt x="2540" y="36"/>
                  <a:pt x="2540" y="35"/>
                </a:cubicBezTo>
                <a:cubicBezTo>
                  <a:pt x="2539" y="35"/>
                  <a:pt x="2539" y="34"/>
                  <a:pt x="2539" y="33"/>
                </a:cubicBezTo>
                <a:cubicBezTo>
                  <a:pt x="2540" y="31"/>
                  <a:pt x="2540" y="29"/>
                  <a:pt x="2541" y="27"/>
                </a:cubicBezTo>
                <a:cubicBezTo>
                  <a:pt x="2540" y="27"/>
                  <a:pt x="2540" y="27"/>
                  <a:pt x="2540" y="27"/>
                </a:cubicBezTo>
                <a:cubicBezTo>
                  <a:pt x="2539" y="28"/>
                  <a:pt x="2538" y="29"/>
                  <a:pt x="2537" y="30"/>
                </a:cubicBezTo>
                <a:cubicBezTo>
                  <a:pt x="2536" y="31"/>
                  <a:pt x="2538" y="36"/>
                  <a:pt x="2540" y="37"/>
                </a:cubicBezTo>
                <a:cubicBezTo>
                  <a:pt x="2541" y="38"/>
                  <a:pt x="2543" y="37"/>
                  <a:pt x="2543" y="35"/>
                </a:cubicBezTo>
                <a:close/>
                <a:moveTo>
                  <a:pt x="2543" y="53"/>
                </a:moveTo>
                <a:cubicBezTo>
                  <a:pt x="2543" y="54"/>
                  <a:pt x="2541" y="55"/>
                  <a:pt x="2540" y="56"/>
                </a:cubicBezTo>
                <a:cubicBezTo>
                  <a:pt x="2539" y="56"/>
                  <a:pt x="2539" y="57"/>
                  <a:pt x="2539" y="58"/>
                </a:cubicBezTo>
                <a:cubicBezTo>
                  <a:pt x="2539" y="61"/>
                  <a:pt x="2543" y="65"/>
                  <a:pt x="2546" y="65"/>
                </a:cubicBezTo>
                <a:cubicBezTo>
                  <a:pt x="2548" y="65"/>
                  <a:pt x="2549" y="64"/>
                  <a:pt x="2548" y="62"/>
                </a:cubicBezTo>
                <a:cubicBezTo>
                  <a:pt x="2546" y="59"/>
                  <a:pt x="2545" y="56"/>
                  <a:pt x="2543" y="53"/>
                </a:cubicBezTo>
                <a:close/>
                <a:moveTo>
                  <a:pt x="2596" y="55"/>
                </a:moveTo>
                <a:cubicBezTo>
                  <a:pt x="2594" y="60"/>
                  <a:pt x="2591" y="64"/>
                  <a:pt x="2589" y="69"/>
                </a:cubicBezTo>
                <a:cubicBezTo>
                  <a:pt x="2592" y="69"/>
                  <a:pt x="2594" y="69"/>
                  <a:pt x="2597" y="69"/>
                </a:cubicBezTo>
                <a:cubicBezTo>
                  <a:pt x="2597" y="69"/>
                  <a:pt x="2598" y="67"/>
                  <a:pt x="2598" y="67"/>
                </a:cubicBezTo>
                <a:cubicBezTo>
                  <a:pt x="2598" y="64"/>
                  <a:pt x="2598" y="62"/>
                  <a:pt x="2597" y="59"/>
                </a:cubicBezTo>
                <a:cubicBezTo>
                  <a:pt x="2597" y="58"/>
                  <a:pt x="2596" y="57"/>
                  <a:pt x="2596" y="55"/>
                </a:cubicBezTo>
                <a:close/>
                <a:moveTo>
                  <a:pt x="2543" y="35"/>
                </a:moveTo>
                <a:cubicBezTo>
                  <a:pt x="2543" y="35"/>
                  <a:pt x="2542" y="36"/>
                  <a:pt x="2541" y="36"/>
                </a:cubicBezTo>
                <a:cubicBezTo>
                  <a:pt x="2541" y="36"/>
                  <a:pt x="2540" y="36"/>
                  <a:pt x="2540" y="35"/>
                </a:cubicBezTo>
                <a:cubicBezTo>
                  <a:pt x="2539" y="35"/>
                  <a:pt x="2539" y="34"/>
                  <a:pt x="2539" y="33"/>
                </a:cubicBezTo>
                <a:cubicBezTo>
                  <a:pt x="2540" y="31"/>
                  <a:pt x="2540" y="29"/>
                  <a:pt x="2541" y="27"/>
                </a:cubicBezTo>
                <a:cubicBezTo>
                  <a:pt x="2541" y="27"/>
                  <a:pt x="2541" y="27"/>
                  <a:pt x="2540" y="27"/>
                </a:cubicBezTo>
                <a:cubicBezTo>
                  <a:pt x="2539" y="28"/>
                  <a:pt x="2538" y="29"/>
                  <a:pt x="2537" y="30"/>
                </a:cubicBezTo>
                <a:cubicBezTo>
                  <a:pt x="2537" y="31"/>
                  <a:pt x="2538" y="37"/>
                  <a:pt x="2540" y="37"/>
                </a:cubicBezTo>
                <a:cubicBezTo>
                  <a:pt x="2541" y="38"/>
                  <a:pt x="2543" y="37"/>
                  <a:pt x="2543" y="35"/>
                </a:cubicBezTo>
                <a:close/>
                <a:moveTo>
                  <a:pt x="2596" y="27"/>
                </a:moveTo>
                <a:cubicBezTo>
                  <a:pt x="2599" y="23"/>
                  <a:pt x="2599" y="23"/>
                  <a:pt x="2603" y="22"/>
                </a:cubicBezTo>
                <a:cubicBezTo>
                  <a:pt x="2603" y="24"/>
                  <a:pt x="2604" y="25"/>
                  <a:pt x="2605" y="25"/>
                </a:cubicBezTo>
                <a:cubicBezTo>
                  <a:pt x="2603" y="26"/>
                  <a:pt x="2601" y="28"/>
                  <a:pt x="2599" y="29"/>
                </a:cubicBezTo>
                <a:cubicBezTo>
                  <a:pt x="2598" y="28"/>
                  <a:pt x="2598" y="28"/>
                  <a:pt x="2597" y="26"/>
                </a:cubicBezTo>
                <a:cubicBezTo>
                  <a:pt x="2597" y="26"/>
                  <a:pt x="2596" y="26"/>
                  <a:pt x="2596" y="27"/>
                </a:cubicBezTo>
                <a:close/>
                <a:moveTo>
                  <a:pt x="2601" y="26"/>
                </a:moveTo>
                <a:cubicBezTo>
                  <a:pt x="2601" y="26"/>
                  <a:pt x="2600" y="26"/>
                  <a:pt x="2600" y="26"/>
                </a:cubicBezTo>
                <a:cubicBezTo>
                  <a:pt x="2599" y="26"/>
                  <a:pt x="2598" y="26"/>
                  <a:pt x="2598" y="27"/>
                </a:cubicBezTo>
                <a:cubicBezTo>
                  <a:pt x="2598" y="27"/>
                  <a:pt x="2599" y="28"/>
                  <a:pt x="2599" y="28"/>
                </a:cubicBezTo>
                <a:cubicBezTo>
                  <a:pt x="2600" y="28"/>
                  <a:pt x="2600" y="27"/>
                  <a:pt x="2601" y="26"/>
                </a:cubicBezTo>
                <a:close/>
                <a:moveTo>
                  <a:pt x="2583" y="17"/>
                </a:moveTo>
                <a:cubicBezTo>
                  <a:pt x="2576" y="16"/>
                  <a:pt x="2573" y="19"/>
                  <a:pt x="2572" y="26"/>
                </a:cubicBezTo>
                <a:cubicBezTo>
                  <a:pt x="2573" y="24"/>
                  <a:pt x="2575" y="22"/>
                  <a:pt x="2576" y="20"/>
                </a:cubicBezTo>
                <a:cubicBezTo>
                  <a:pt x="2576" y="20"/>
                  <a:pt x="2576" y="20"/>
                  <a:pt x="2576" y="20"/>
                </a:cubicBezTo>
                <a:cubicBezTo>
                  <a:pt x="2576" y="21"/>
                  <a:pt x="2576" y="22"/>
                  <a:pt x="2576" y="22"/>
                </a:cubicBezTo>
                <a:cubicBezTo>
                  <a:pt x="2578" y="19"/>
                  <a:pt x="2579" y="17"/>
                  <a:pt x="2583" y="17"/>
                </a:cubicBezTo>
                <a:close/>
                <a:moveTo>
                  <a:pt x="2626" y="18"/>
                </a:moveTo>
                <a:cubicBezTo>
                  <a:pt x="2624" y="19"/>
                  <a:pt x="2622" y="21"/>
                  <a:pt x="2621" y="22"/>
                </a:cubicBezTo>
                <a:cubicBezTo>
                  <a:pt x="2623" y="23"/>
                  <a:pt x="2625" y="21"/>
                  <a:pt x="2626" y="18"/>
                </a:cubicBezTo>
                <a:close/>
                <a:moveTo>
                  <a:pt x="2593" y="21"/>
                </a:moveTo>
                <a:cubicBezTo>
                  <a:pt x="2594" y="19"/>
                  <a:pt x="2595" y="18"/>
                  <a:pt x="2596" y="17"/>
                </a:cubicBezTo>
                <a:cubicBezTo>
                  <a:pt x="2593" y="18"/>
                  <a:pt x="2592" y="19"/>
                  <a:pt x="2593" y="21"/>
                </a:cubicBezTo>
                <a:close/>
                <a:moveTo>
                  <a:pt x="2603" y="42"/>
                </a:moveTo>
                <a:cubicBezTo>
                  <a:pt x="2601" y="42"/>
                  <a:pt x="2600" y="43"/>
                  <a:pt x="2600" y="44"/>
                </a:cubicBezTo>
                <a:cubicBezTo>
                  <a:pt x="2600" y="43"/>
                  <a:pt x="2602" y="42"/>
                  <a:pt x="2603" y="42"/>
                </a:cubicBezTo>
                <a:close/>
                <a:moveTo>
                  <a:pt x="2601" y="26"/>
                </a:moveTo>
                <a:cubicBezTo>
                  <a:pt x="2601" y="26"/>
                  <a:pt x="2600" y="25"/>
                  <a:pt x="2600" y="25"/>
                </a:cubicBezTo>
                <a:cubicBezTo>
                  <a:pt x="2599" y="25"/>
                  <a:pt x="2599" y="26"/>
                  <a:pt x="2599" y="27"/>
                </a:cubicBezTo>
                <a:cubicBezTo>
                  <a:pt x="2599" y="27"/>
                  <a:pt x="2599" y="27"/>
                  <a:pt x="2599" y="28"/>
                </a:cubicBezTo>
                <a:cubicBezTo>
                  <a:pt x="2600" y="27"/>
                  <a:pt x="2600" y="27"/>
                  <a:pt x="2601" y="26"/>
                </a:cubicBezTo>
                <a:close/>
                <a:moveTo>
                  <a:pt x="3256" y="4"/>
                </a:moveTo>
                <a:cubicBezTo>
                  <a:pt x="3256" y="4"/>
                  <a:pt x="3256" y="4"/>
                  <a:pt x="3256" y="4"/>
                </a:cubicBezTo>
                <a:cubicBezTo>
                  <a:pt x="3251" y="4"/>
                  <a:pt x="3251" y="4"/>
                  <a:pt x="3251" y="4"/>
                </a:cubicBezTo>
                <a:cubicBezTo>
                  <a:pt x="3248" y="5"/>
                  <a:pt x="3247" y="7"/>
                  <a:pt x="3245" y="7"/>
                </a:cubicBezTo>
                <a:cubicBezTo>
                  <a:pt x="3243" y="9"/>
                  <a:pt x="3242" y="10"/>
                  <a:pt x="3239" y="10"/>
                </a:cubicBezTo>
                <a:cubicBezTo>
                  <a:pt x="3238" y="12"/>
                  <a:pt x="3236" y="12"/>
                  <a:pt x="3234" y="13"/>
                </a:cubicBezTo>
                <a:cubicBezTo>
                  <a:pt x="3232" y="14"/>
                  <a:pt x="3231" y="15"/>
                  <a:pt x="3228" y="15"/>
                </a:cubicBezTo>
                <a:cubicBezTo>
                  <a:pt x="3228" y="15"/>
                  <a:pt x="3228" y="15"/>
                  <a:pt x="3228" y="25"/>
                </a:cubicBezTo>
                <a:cubicBezTo>
                  <a:pt x="3231" y="24"/>
                  <a:pt x="3234" y="23"/>
                  <a:pt x="3237" y="22"/>
                </a:cubicBezTo>
                <a:cubicBezTo>
                  <a:pt x="3239" y="21"/>
                  <a:pt x="3242" y="20"/>
                  <a:pt x="3244" y="18"/>
                </a:cubicBezTo>
                <a:cubicBezTo>
                  <a:pt x="3244" y="18"/>
                  <a:pt x="3244" y="18"/>
                  <a:pt x="3244" y="77"/>
                </a:cubicBezTo>
                <a:cubicBezTo>
                  <a:pt x="3244" y="77"/>
                  <a:pt x="3244" y="77"/>
                  <a:pt x="3256" y="77"/>
                </a:cubicBezTo>
                <a:cubicBezTo>
                  <a:pt x="3256" y="77"/>
                  <a:pt x="3256" y="77"/>
                  <a:pt x="3256" y="4"/>
                </a:cubicBezTo>
                <a:close/>
                <a:moveTo>
                  <a:pt x="3303" y="4"/>
                </a:moveTo>
                <a:cubicBezTo>
                  <a:pt x="3303" y="4"/>
                  <a:pt x="3303" y="4"/>
                  <a:pt x="3303" y="4"/>
                </a:cubicBezTo>
                <a:cubicBezTo>
                  <a:pt x="3298" y="4"/>
                  <a:pt x="3298" y="4"/>
                  <a:pt x="3298" y="4"/>
                </a:cubicBezTo>
                <a:cubicBezTo>
                  <a:pt x="3296" y="5"/>
                  <a:pt x="3294" y="7"/>
                  <a:pt x="3292" y="7"/>
                </a:cubicBezTo>
                <a:cubicBezTo>
                  <a:pt x="3291" y="9"/>
                  <a:pt x="3288" y="10"/>
                  <a:pt x="3287" y="10"/>
                </a:cubicBezTo>
                <a:cubicBezTo>
                  <a:pt x="3285" y="12"/>
                  <a:pt x="3283" y="12"/>
                  <a:pt x="3282" y="13"/>
                </a:cubicBezTo>
                <a:cubicBezTo>
                  <a:pt x="3280" y="14"/>
                  <a:pt x="3278" y="15"/>
                  <a:pt x="3276" y="15"/>
                </a:cubicBezTo>
                <a:cubicBezTo>
                  <a:pt x="3276" y="15"/>
                  <a:pt x="3276" y="15"/>
                  <a:pt x="3276" y="25"/>
                </a:cubicBezTo>
                <a:cubicBezTo>
                  <a:pt x="3279" y="24"/>
                  <a:pt x="3282" y="23"/>
                  <a:pt x="3284" y="22"/>
                </a:cubicBezTo>
                <a:cubicBezTo>
                  <a:pt x="3287" y="21"/>
                  <a:pt x="3289" y="20"/>
                  <a:pt x="3291" y="18"/>
                </a:cubicBezTo>
                <a:cubicBezTo>
                  <a:pt x="3291" y="18"/>
                  <a:pt x="3291" y="18"/>
                  <a:pt x="3291" y="77"/>
                </a:cubicBezTo>
                <a:cubicBezTo>
                  <a:pt x="3291" y="77"/>
                  <a:pt x="3291" y="77"/>
                  <a:pt x="3303" y="77"/>
                </a:cubicBezTo>
                <a:cubicBezTo>
                  <a:pt x="3303" y="77"/>
                  <a:pt x="3303" y="77"/>
                  <a:pt x="3303" y="4"/>
                </a:cubicBezTo>
                <a:close/>
                <a:moveTo>
                  <a:pt x="3349" y="4"/>
                </a:moveTo>
                <a:cubicBezTo>
                  <a:pt x="3349" y="4"/>
                  <a:pt x="3349" y="4"/>
                  <a:pt x="3349" y="4"/>
                </a:cubicBezTo>
                <a:cubicBezTo>
                  <a:pt x="3345" y="4"/>
                  <a:pt x="3345" y="4"/>
                  <a:pt x="3345" y="4"/>
                </a:cubicBezTo>
                <a:cubicBezTo>
                  <a:pt x="3343" y="5"/>
                  <a:pt x="3341" y="7"/>
                  <a:pt x="3339" y="7"/>
                </a:cubicBezTo>
                <a:cubicBezTo>
                  <a:pt x="3338" y="9"/>
                  <a:pt x="3336" y="10"/>
                  <a:pt x="3334" y="10"/>
                </a:cubicBezTo>
                <a:cubicBezTo>
                  <a:pt x="3332" y="11"/>
                  <a:pt x="3331" y="12"/>
                  <a:pt x="3328" y="12"/>
                </a:cubicBezTo>
                <a:cubicBezTo>
                  <a:pt x="3327" y="13"/>
                  <a:pt x="3325" y="14"/>
                  <a:pt x="3323" y="15"/>
                </a:cubicBezTo>
                <a:cubicBezTo>
                  <a:pt x="3323" y="15"/>
                  <a:pt x="3323" y="15"/>
                  <a:pt x="3323" y="25"/>
                </a:cubicBezTo>
                <a:cubicBezTo>
                  <a:pt x="3326" y="24"/>
                  <a:pt x="3329" y="23"/>
                  <a:pt x="3331" y="22"/>
                </a:cubicBezTo>
                <a:cubicBezTo>
                  <a:pt x="3333" y="21"/>
                  <a:pt x="3336" y="20"/>
                  <a:pt x="3338" y="18"/>
                </a:cubicBezTo>
                <a:cubicBezTo>
                  <a:pt x="3338" y="18"/>
                  <a:pt x="3338" y="18"/>
                  <a:pt x="3338" y="77"/>
                </a:cubicBezTo>
                <a:cubicBezTo>
                  <a:pt x="3338" y="77"/>
                  <a:pt x="3338" y="77"/>
                  <a:pt x="3349" y="77"/>
                </a:cubicBezTo>
                <a:cubicBezTo>
                  <a:pt x="3349" y="77"/>
                  <a:pt x="3349" y="77"/>
                  <a:pt x="3349" y="4"/>
                </a:cubicBezTo>
                <a:close/>
                <a:moveTo>
                  <a:pt x="1984" y="3"/>
                </a:moveTo>
                <a:cubicBezTo>
                  <a:pt x="1984" y="3"/>
                  <a:pt x="1984" y="3"/>
                  <a:pt x="1984" y="3"/>
                </a:cubicBezTo>
                <a:cubicBezTo>
                  <a:pt x="1979" y="3"/>
                  <a:pt x="1979" y="3"/>
                  <a:pt x="1979" y="3"/>
                </a:cubicBezTo>
                <a:cubicBezTo>
                  <a:pt x="1977" y="5"/>
                  <a:pt x="1975" y="6"/>
                  <a:pt x="1973" y="7"/>
                </a:cubicBezTo>
                <a:cubicBezTo>
                  <a:pt x="1972" y="8"/>
                  <a:pt x="1970" y="9"/>
                  <a:pt x="1968" y="10"/>
                </a:cubicBezTo>
                <a:cubicBezTo>
                  <a:pt x="1967" y="11"/>
                  <a:pt x="1965" y="12"/>
                  <a:pt x="1963" y="13"/>
                </a:cubicBezTo>
                <a:cubicBezTo>
                  <a:pt x="1961" y="13"/>
                  <a:pt x="1959" y="14"/>
                  <a:pt x="1957" y="14"/>
                </a:cubicBezTo>
                <a:cubicBezTo>
                  <a:pt x="1957" y="14"/>
                  <a:pt x="1957" y="14"/>
                  <a:pt x="1957" y="24"/>
                </a:cubicBezTo>
                <a:cubicBezTo>
                  <a:pt x="1960" y="23"/>
                  <a:pt x="1963" y="23"/>
                  <a:pt x="1965" y="21"/>
                </a:cubicBezTo>
                <a:cubicBezTo>
                  <a:pt x="1968" y="21"/>
                  <a:pt x="1970" y="19"/>
                  <a:pt x="1973" y="18"/>
                </a:cubicBezTo>
                <a:cubicBezTo>
                  <a:pt x="1973" y="18"/>
                  <a:pt x="1973" y="18"/>
                  <a:pt x="1973" y="76"/>
                </a:cubicBezTo>
                <a:cubicBezTo>
                  <a:pt x="1973" y="76"/>
                  <a:pt x="1973" y="76"/>
                  <a:pt x="1984" y="76"/>
                </a:cubicBezTo>
                <a:cubicBezTo>
                  <a:pt x="1984" y="76"/>
                  <a:pt x="1984" y="76"/>
                  <a:pt x="1984" y="3"/>
                </a:cubicBezTo>
                <a:close/>
                <a:moveTo>
                  <a:pt x="1582" y="5"/>
                </a:moveTo>
                <a:cubicBezTo>
                  <a:pt x="1582" y="5"/>
                  <a:pt x="1582" y="5"/>
                  <a:pt x="1582" y="5"/>
                </a:cubicBezTo>
                <a:cubicBezTo>
                  <a:pt x="1577" y="5"/>
                  <a:pt x="1577" y="5"/>
                  <a:pt x="1577" y="5"/>
                </a:cubicBezTo>
                <a:cubicBezTo>
                  <a:pt x="1575" y="7"/>
                  <a:pt x="1574" y="8"/>
                  <a:pt x="1571" y="9"/>
                </a:cubicBezTo>
                <a:cubicBezTo>
                  <a:pt x="1570" y="10"/>
                  <a:pt x="1568" y="11"/>
                  <a:pt x="1566" y="12"/>
                </a:cubicBezTo>
                <a:cubicBezTo>
                  <a:pt x="1564" y="12"/>
                  <a:pt x="1562" y="13"/>
                  <a:pt x="1561" y="14"/>
                </a:cubicBezTo>
                <a:cubicBezTo>
                  <a:pt x="1559" y="15"/>
                  <a:pt x="1557" y="15"/>
                  <a:pt x="1555" y="16"/>
                </a:cubicBezTo>
                <a:cubicBezTo>
                  <a:pt x="1555" y="16"/>
                  <a:pt x="1555" y="16"/>
                  <a:pt x="1555" y="26"/>
                </a:cubicBezTo>
                <a:cubicBezTo>
                  <a:pt x="1558" y="26"/>
                  <a:pt x="1561" y="24"/>
                  <a:pt x="1563" y="23"/>
                </a:cubicBezTo>
                <a:cubicBezTo>
                  <a:pt x="1566" y="23"/>
                  <a:pt x="1568" y="21"/>
                  <a:pt x="1571" y="20"/>
                </a:cubicBezTo>
                <a:cubicBezTo>
                  <a:pt x="1571" y="20"/>
                  <a:pt x="1571" y="20"/>
                  <a:pt x="1571" y="79"/>
                </a:cubicBezTo>
                <a:cubicBezTo>
                  <a:pt x="1571" y="79"/>
                  <a:pt x="1571" y="79"/>
                  <a:pt x="1582" y="79"/>
                </a:cubicBezTo>
                <a:cubicBezTo>
                  <a:pt x="1582" y="79"/>
                  <a:pt x="1582" y="79"/>
                  <a:pt x="1582" y="5"/>
                </a:cubicBezTo>
                <a:close/>
                <a:moveTo>
                  <a:pt x="1680" y="79"/>
                </a:moveTo>
                <a:cubicBezTo>
                  <a:pt x="1673" y="79"/>
                  <a:pt x="1667" y="76"/>
                  <a:pt x="1662" y="70"/>
                </a:cubicBezTo>
                <a:cubicBezTo>
                  <a:pt x="1659" y="63"/>
                  <a:pt x="1656" y="54"/>
                  <a:pt x="1656" y="42"/>
                </a:cubicBezTo>
                <a:cubicBezTo>
                  <a:pt x="1656" y="29"/>
                  <a:pt x="1659" y="19"/>
                  <a:pt x="1663" y="13"/>
                </a:cubicBezTo>
                <a:cubicBezTo>
                  <a:pt x="1667" y="6"/>
                  <a:pt x="1674" y="2"/>
                  <a:pt x="1683" y="2"/>
                </a:cubicBezTo>
                <a:cubicBezTo>
                  <a:pt x="1699" y="2"/>
                  <a:pt x="1707" y="15"/>
                  <a:pt x="1707" y="40"/>
                </a:cubicBezTo>
                <a:cubicBezTo>
                  <a:pt x="1707" y="53"/>
                  <a:pt x="1705" y="62"/>
                  <a:pt x="1699" y="69"/>
                </a:cubicBezTo>
                <a:cubicBezTo>
                  <a:pt x="1695" y="76"/>
                  <a:pt x="1688" y="79"/>
                  <a:pt x="1680" y="79"/>
                </a:cubicBezTo>
                <a:close/>
                <a:moveTo>
                  <a:pt x="1682" y="12"/>
                </a:moveTo>
                <a:cubicBezTo>
                  <a:pt x="1672" y="12"/>
                  <a:pt x="1668" y="22"/>
                  <a:pt x="1668" y="42"/>
                </a:cubicBezTo>
                <a:cubicBezTo>
                  <a:pt x="1668" y="60"/>
                  <a:pt x="1672" y="69"/>
                  <a:pt x="1681" y="69"/>
                </a:cubicBezTo>
                <a:cubicBezTo>
                  <a:pt x="1690" y="69"/>
                  <a:pt x="1694" y="60"/>
                  <a:pt x="1694" y="41"/>
                </a:cubicBezTo>
                <a:cubicBezTo>
                  <a:pt x="1694" y="21"/>
                  <a:pt x="1690" y="12"/>
                  <a:pt x="1682" y="12"/>
                </a:cubicBezTo>
                <a:close/>
                <a:moveTo>
                  <a:pt x="1754" y="5"/>
                </a:moveTo>
                <a:cubicBezTo>
                  <a:pt x="1754" y="5"/>
                  <a:pt x="1754" y="5"/>
                  <a:pt x="1754" y="5"/>
                </a:cubicBezTo>
                <a:cubicBezTo>
                  <a:pt x="1749" y="5"/>
                  <a:pt x="1749" y="5"/>
                  <a:pt x="1749" y="5"/>
                </a:cubicBezTo>
                <a:cubicBezTo>
                  <a:pt x="1747" y="7"/>
                  <a:pt x="1746" y="8"/>
                  <a:pt x="1743" y="9"/>
                </a:cubicBezTo>
                <a:cubicBezTo>
                  <a:pt x="1742" y="10"/>
                  <a:pt x="1740" y="11"/>
                  <a:pt x="1738" y="12"/>
                </a:cubicBezTo>
                <a:cubicBezTo>
                  <a:pt x="1736" y="12"/>
                  <a:pt x="1735" y="13"/>
                  <a:pt x="1733" y="14"/>
                </a:cubicBezTo>
                <a:cubicBezTo>
                  <a:pt x="1731" y="15"/>
                  <a:pt x="1730" y="15"/>
                  <a:pt x="1727" y="16"/>
                </a:cubicBezTo>
                <a:cubicBezTo>
                  <a:pt x="1727" y="16"/>
                  <a:pt x="1727" y="16"/>
                  <a:pt x="1727" y="26"/>
                </a:cubicBezTo>
                <a:cubicBezTo>
                  <a:pt x="1730" y="26"/>
                  <a:pt x="1733" y="24"/>
                  <a:pt x="1735" y="23"/>
                </a:cubicBezTo>
                <a:cubicBezTo>
                  <a:pt x="1738" y="23"/>
                  <a:pt x="1740" y="21"/>
                  <a:pt x="1743" y="20"/>
                </a:cubicBezTo>
                <a:cubicBezTo>
                  <a:pt x="1743" y="20"/>
                  <a:pt x="1743" y="20"/>
                  <a:pt x="1743" y="79"/>
                </a:cubicBezTo>
                <a:cubicBezTo>
                  <a:pt x="1743" y="79"/>
                  <a:pt x="1743" y="79"/>
                  <a:pt x="1754" y="79"/>
                </a:cubicBezTo>
                <a:cubicBezTo>
                  <a:pt x="1754" y="79"/>
                  <a:pt x="1754" y="79"/>
                  <a:pt x="1754" y="5"/>
                </a:cubicBezTo>
                <a:close/>
                <a:moveTo>
                  <a:pt x="1628" y="4"/>
                </a:moveTo>
                <a:cubicBezTo>
                  <a:pt x="1628" y="4"/>
                  <a:pt x="1628" y="4"/>
                  <a:pt x="1628" y="4"/>
                </a:cubicBezTo>
                <a:cubicBezTo>
                  <a:pt x="1623" y="4"/>
                  <a:pt x="1623" y="4"/>
                  <a:pt x="1623" y="4"/>
                </a:cubicBezTo>
                <a:cubicBezTo>
                  <a:pt x="1621" y="6"/>
                  <a:pt x="1620" y="7"/>
                  <a:pt x="1618" y="8"/>
                </a:cubicBezTo>
                <a:cubicBezTo>
                  <a:pt x="1616" y="9"/>
                  <a:pt x="1614" y="10"/>
                  <a:pt x="1613" y="11"/>
                </a:cubicBezTo>
                <a:cubicBezTo>
                  <a:pt x="1611" y="12"/>
                  <a:pt x="1609" y="13"/>
                  <a:pt x="1607" y="14"/>
                </a:cubicBezTo>
                <a:cubicBezTo>
                  <a:pt x="1605" y="14"/>
                  <a:pt x="1604" y="15"/>
                  <a:pt x="1602" y="15"/>
                </a:cubicBezTo>
                <a:cubicBezTo>
                  <a:pt x="1602" y="15"/>
                  <a:pt x="1602" y="15"/>
                  <a:pt x="1602" y="25"/>
                </a:cubicBezTo>
                <a:cubicBezTo>
                  <a:pt x="1605" y="25"/>
                  <a:pt x="1607" y="24"/>
                  <a:pt x="1610" y="22"/>
                </a:cubicBezTo>
                <a:cubicBezTo>
                  <a:pt x="1613" y="22"/>
                  <a:pt x="1615" y="20"/>
                  <a:pt x="1617" y="19"/>
                </a:cubicBezTo>
                <a:cubicBezTo>
                  <a:pt x="1617" y="19"/>
                  <a:pt x="1617" y="19"/>
                  <a:pt x="1617" y="78"/>
                </a:cubicBezTo>
                <a:cubicBezTo>
                  <a:pt x="1617" y="78"/>
                  <a:pt x="1617" y="78"/>
                  <a:pt x="1628" y="78"/>
                </a:cubicBezTo>
                <a:cubicBezTo>
                  <a:pt x="1628" y="78"/>
                  <a:pt x="1628" y="78"/>
                  <a:pt x="1628" y="4"/>
                </a:cubicBezTo>
                <a:close/>
                <a:moveTo>
                  <a:pt x="3370" y="38"/>
                </a:moveTo>
                <a:cubicBezTo>
                  <a:pt x="3370" y="38"/>
                  <a:pt x="3370" y="38"/>
                  <a:pt x="3370" y="38"/>
                </a:cubicBezTo>
                <a:cubicBezTo>
                  <a:pt x="3369" y="47"/>
                  <a:pt x="3369" y="47"/>
                  <a:pt x="3369" y="47"/>
                </a:cubicBezTo>
                <a:cubicBezTo>
                  <a:pt x="3376" y="47"/>
                  <a:pt x="3377" y="50"/>
                  <a:pt x="3377" y="53"/>
                </a:cubicBezTo>
                <a:cubicBezTo>
                  <a:pt x="3377" y="55"/>
                  <a:pt x="3376" y="57"/>
                  <a:pt x="3376" y="60"/>
                </a:cubicBezTo>
                <a:cubicBezTo>
                  <a:pt x="3376" y="62"/>
                  <a:pt x="3375" y="65"/>
                  <a:pt x="3375" y="67"/>
                </a:cubicBezTo>
                <a:cubicBezTo>
                  <a:pt x="3375" y="76"/>
                  <a:pt x="3382" y="80"/>
                  <a:pt x="3390" y="80"/>
                </a:cubicBezTo>
                <a:cubicBezTo>
                  <a:pt x="3390" y="80"/>
                  <a:pt x="3390" y="80"/>
                  <a:pt x="3394" y="80"/>
                </a:cubicBezTo>
                <a:cubicBezTo>
                  <a:pt x="3394" y="80"/>
                  <a:pt x="3394" y="80"/>
                  <a:pt x="3394" y="71"/>
                </a:cubicBezTo>
                <a:cubicBezTo>
                  <a:pt x="3394" y="71"/>
                  <a:pt x="3394" y="71"/>
                  <a:pt x="3392" y="71"/>
                </a:cubicBezTo>
                <a:cubicBezTo>
                  <a:pt x="3389" y="71"/>
                  <a:pt x="3388" y="68"/>
                  <a:pt x="3388" y="65"/>
                </a:cubicBezTo>
                <a:cubicBezTo>
                  <a:pt x="3388" y="63"/>
                  <a:pt x="3388" y="62"/>
                  <a:pt x="3388" y="60"/>
                </a:cubicBezTo>
                <a:cubicBezTo>
                  <a:pt x="3388" y="58"/>
                  <a:pt x="3388" y="56"/>
                  <a:pt x="3388" y="54"/>
                </a:cubicBezTo>
                <a:cubicBezTo>
                  <a:pt x="3388" y="46"/>
                  <a:pt x="3385" y="44"/>
                  <a:pt x="3380" y="43"/>
                </a:cubicBezTo>
                <a:cubicBezTo>
                  <a:pt x="3380" y="43"/>
                  <a:pt x="3380" y="43"/>
                  <a:pt x="3380" y="42"/>
                </a:cubicBezTo>
                <a:cubicBezTo>
                  <a:pt x="3385" y="41"/>
                  <a:pt x="3388" y="39"/>
                  <a:pt x="3388" y="31"/>
                </a:cubicBezTo>
                <a:cubicBezTo>
                  <a:pt x="3388" y="29"/>
                  <a:pt x="3388" y="27"/>
                  <a:pt x="3388" y="25"/>
                </a:cubicBezTo>
                <a:cubicBezTo>
                  <a:pt x="3388" y="23"/>
                  <a:pt x="3388" y="22"/>
                  <a:pt x="3388" y="20"/>
                </a:cubicBezTo>
                <a:cubicBezTo>
                  <a:pt x="3388" y="17"/>
                  <a:pt x="3389" y="15"/>
                  <a:pt x="3392" y="15"/>
                </a:cubicBezTo>
                <a:cubicBezTo>
                  <a:pt x="3392" y="15"/>
                  <a:pt x="3392" y="15"/>
                  <a:pt x="3394" y="15"/>
                </a:cubicBezTo>
                <a:cubicBezTo>
                  <a:pt x="3394" y="15"/>
                  <a:pt x="3394" y="15"/>
                  <a:pt x="3394" y="5"/>
                </a:cubicBezTo>
                <a:cubicBezTo>
                  <a:pt x="3394" y="5"/>
                  <a:pt x="3394" y="5"/>
                  <a:pt x="3390" y="5"/>
                </a:cubicBezTo>
                <a:cubicBezTo>
                  <a:pt x="3381" y="5"/>
                  <a:pt x="3375" y="9"/>
                  <a:pt x="3375" y="18"/>
                </a:cubicBezTo>
                <a:cubicBezTo>
                  <a:pt x="3375" y="20"/>
                  <a:pt x="3376" y="23"/>
                  <a:pt x="3376" y="25"/>
                </a:cubicBezTo>
                <a:cubicBezTo>
                  <a:pt x="3376" y="28"/>
                  <a:pt x="3377" y="30"/>
                  <a:pt x="3377" y="32"/>
                </a:cubicBezTo>
                <a:cubicBezTo>
                  <a:pt x="3377" y="35"/>
                  <a:pt x="3376" y="38"/>
                  <a:pt x="3370" y="38"/>
                </a:cubicBezTo>
                <a:close/>
                <a:moveTo>
                  <a:pt x="3425" y="47"/>
                </a:moveTo>
                <a:cubicBezTo>
                  <a:pt x="3425" y="47"/>
                  <a:pt x="3425" y="47"/>
                  <a:pt x="3425" y="47"/>
                </a:cubicBezTo>
                <a:cubicBezTo>
                  <a:pt x="3425" y="38"/>
                  <a:pt x="3425" y="38"/>
                  <a:pt x="3425" y="38"/>
                </a:cubicBezTo>
                <a:cubicBezTo>
                  <a:pt x="3418" y="38"/>
                  <a:pt x="3418" y="35"/>
                  <a:pt x="3418" y="32"/>
                </a:cubicBezTo>
                <a:cubicBezTo>
                  <a:pt x="3418" y="30"/>
                  <a:pt x="3418" y="28"/>
                  <a:pt x="3418" y="25"/>
                </a:cubicBezTo>
                <a:cubicBezTo>
                  <a:pt x="3419" y="23"/>
                  <a:pt x="3419" y="20"/>
                  <a:pt x="3419" y="18"/>
                </a:cubicBezTo>
                <a:cubicBezTo>
                  <a:pt x="3419" y="9"/>
                  <a:pt x="3414" y="5"/>
                  <a:pt x="3404" y="5"/>
                </a:cubicBezTo>
                <a:cubicBezTo>
                  <a:pt x="3404" y="5"/>
                  <a:pt x="3404" y="5"/>
                  <a:pt x="3401" y="5"/>
                </a:cubicBezTo>
                <a:cubicBezTo>
                  <a:pt x="3401" y="5"/>
                  <a:pt x="3401" y="5"/>
                  <a:pt x="3401" y="15"/>
                </a:cubicBezTo>
                <a:cubicBezTo>
                  <a:pt x="3401" y="15"/>
                  <a:pt x="3401" y="15"/>
                  <a:pt x="3402" y="15"/>
                </a:cubicBezTo>
                <a:cubicBezTo>
                  <a:pt x="3406" y="15"/>
                  <a:pt x="3407" y="17"/>
                  <a:pt x="3407" y="20"/>
                </a:cubicBezTo>
                <a:cubicBezTo>
                  <a:pt x="3407" y="22"/>
                  <a:pt x="3407" y="23"/>
                  <a:pt x="3407" y="25"/>
                </a:cubicBezTo>
                <a:cubicBezTo>
                  <a:pt x="3407" y="27"/>
                  <a:pt x="3407" y="29"/>
                  <a:pt x="3407" y="31"/>
                </a:cubicBezTo>
                <a:cubicBezTo>
                  <a:pt x="3407" y="39"/>
                  <a:pt x="3409" y="41"/>
                  <a:pt x="3415" y="42"/>
                </a:cubicBezTo>
                <a:cubicBezTo>
                  <a:pt x="3415" y="42"/>
                  <a:pt x="3415" y="42"/>
                  <a:pt x="3415" y="43"/>
                </a:cubicBezTo>
                <a:cubicBezTo>
                  <a:pt x="3409" y="44"/>
                  <a:pt x="3407" y="46"/>
                  <a:pt x="3407" y="54"/>
                </a:cubicBezTo>
                <a:cubicBezTo>
                  <a:pt x="3407" y="56"/>
                  <a:pt x="3407" y="58"/>
                  <a:pt x="3407" y="60"/>
                </a:cubicBezTo>
                <a:cubicBezTo>
                  <a:pt x="3407" y="62"/>
                  <a:pt x="3407" y="63"/>
                  <a:pt x="3407" y="65"/>
                </a:cubicBezTo>
                <a:cubicBezTo>
                  <a:pt x="3407" y="68"/>
                  <a:pt x="3406" y="71"/>
                  <a:pt x="3402" y="71"/>
                </a:cubicBezTo>
                <a:cubicBezTo>
                  <a:pt x="3402" y="71"/>
                  <a:pt x="3402" y="71"/>
                  <a:pt x="3401" y="71"/>
                </a:cubicBezTo>
                <a:cubicBezTo>
                  <a:pt x="3401" y="71"/>
                  <a:pt x="3401" y="71"/>
                  <a:pt x="3401" y="80"/>
                </a:cubicBezTo>
                <a:cubicBezTo>
                  <a:pt x="3401" y="80"/>
                  <a:pt x="3401" y="80"/>
                  <a:pt x="3404" y="80"/>
                </a:cubicBezTo>
                <a:cubicBezTo>
                  <a:pt x="3413" y="80"/>
                  <a:pt x="3419" y="76"/>
                  <a:pt x="3419" y="67"/>
                </a:cubicBezTo>
                <a:cubicBezTo>
                  <a:pt x="3419" y="65"/>
                  <a:pt x="3419" y="62"/>
                  <a:pt x="3418" y="60"/>
                </a:cubicBezTo>
                <a:cubicBezTo>
                  <a:pt x="3418" y="57"/>
                  <a:pt x="3418" y="55"/>
                  <a:pt x="3418" y="53"/>
                </a:cubicBezTo>
                <a:cubicBezTo>
                  <a:pt x="3418" y="50"/>
                  <a:pt x="3418" y="47"/>
                  <a:pt x="3425" y="47"/>
                </a:cubicBezTo>
                <a:close/>
                <a:moveTo>
                  <a:pt x="3472" y="6"/>
                </a:moveTo>
                <a:cubicBezTo>
                  <a:pt x="3472" y="6"/>
                  <a:pt x="3472" y="6"/>
                  <a:pt x="3472" y="6"/>
                </a:cubicBezTo>
                <a:cubicBezTo>
                  <a:pt x="3467" y="6"/>
                  <a:pt x="3467" y="6"/>
                  <a:pt x="3467" y="6"/>
                </a:cubicBezTo>
                <a:cubicBezTo>
                  <a:pt x="3464" y="8"/>
                  <a:pt x="3463" y="9"/>
                  <a:pt x="3461" y="10"/>
                </a:cubicBezTo>
                <a:cubicBezTo>
                  <a:pt x="3459" y="11"/>
                  <a:pt x="3457" y="12"/>
                  <a:pt x="3455" y="13"/>
                </a:cubicBezTo>
                <a:cubicBezTo>
                  <a:pt x="3453" y="13"/>
                  <a:pt x="3452" y="14"/>
                  <a:pt x="3450" y="15"/>
                </a:cubicBezTo>
                <a:cubicBezTo>
                  <a:pt x="3448" y="16"/>
                  <a:pt x="3447" y="16"/>
                  <a:pt x="3444" y="17"/>
                </a:cubicBezTo>
                <a:cubicBezTo>
                  <a:pt x="3444" y="17"/>
                  <a:pt x="3444" y="17"/>
                  <a:pt x="3444" y="27"/>
                </a:cubicBezTo>
                <a:cubicBezTo>
                  <a:pt x="3447" y="26"/>
                  <a:pt x="3450" y="25"/>
                  <a:pt x="3452" y="24"/>
                </a:cubicBezTo>
                <a:cubicBezTo>
                  <a:pt x="3455" y="24"/>
                  <a:pt x="3458" y="22"/>
                  <a:pt x="3460" y="21"/>
                </a:cubicBezTo>
                <a:cubicBezTo>
                  <a:pt x="3460" y="21"/>
                  <a:pt x="3460" y="21"/>
                  <a:pt x="3460" y="80"/>
                </a:cubicBezTo>
                <a:cubicBezTo>
                  <a:pt x="3460" y="80"/>
                  <a:pt x="3460" y="80"/>
                  <a:pt x="3472" y="80"/>
                </a:cubicBezTo>
                <a:cubicBezTo>
                  <a:pt x="3472" y="80"/>
                  <a:pt x="3472" y="80"/>
                  <a:pt x="3472" y="6"/>
                </a:cubicBezTo>
                <a:close/>
                <a:moveTo>
                  <a:pt x="3518" y="6"/>
                </a:moveTo>
                <a:cubicBezTo>
                  <a:pt x="3518" y="6"/>
                  <a:pt x="3518" y="6"/>
                  <a:pt x="3518" y="6"/>
                </a:cubicBezTo>
                <a:cubicBezTo>
                  <a:pt x="3513" y="6"/>
                  <a:pt x="3513" y="6"/>
                  <a:pt x="3513" y="6"/>
                </a:cubicBezTo>
                <a:cubicBezTo>
                  <a:pt x="3511" y="8"/>
                  <a:pt x="3509" y="9"/>
                  <a:pt x="3507" y="10"/>
                </a:cubicBezTo>
                <a:cubicBezTo>
                  <a:pt x="3506" y="11"/>
                  <a:pt x="3504" y="12"/>
                  <a:pt x="3502" y="13"/>
                </a:cubicBezTo>
                <a:cubicBezTo>
                  <a:pt x="3501" y="14"/>
                  <a:pt x="3499" y="15"/>
                  <a:pt x="3497" y="16"/>
                </a:cubicBezTo>
                <a:cubicBezTo>
                  <a:pt x="3495" y="16"/>
                  <a:pt x="3494" y="17"/>
                  <a:pt x="3491" y="17"/>
                </a:cubicBezTo>
                <a:cubicBezTo>
                  <a:pt x="3491" y="17"/>
                  <a:pt x="3491" y="17"/>
                  <a:pt x="3491" y="27"/>
                </a:cubicBezTo>
                <a:cubicBezTo>
                  <a:pt x="3494" y="26"/>
                  <a:pt x="3497" y="26"/>
                  <a:pt x="3499" y="24"/>
                </a:cubicBezTo>
                <a:cubicBezTo>
                  <a:pt x="3502" y="24"/>
                  <a:pt x="3504" y="22"/>
                  <a:pt x="3506" y="21"/>
                </a:cubicBezTo>
                <a:cubicBezTo>
                  <a:pt x="3506" y="21"/>
                  <a:pt x="3506" y="21"/>
                  <a:pt x="3506" y="80"/>
                </a:cubicBezTo>
                <a:cubicBezTo>
                  <a:pt x="3506" y="80"/>
                  <a:pt x="3506" y="80"/>
                  <a:pt x="3518" y="80"/>
                </a:cubicBezTo>
                <a:cubicBezTo>
                  <a:pt x="3518" y="80"/>
                  <a:pt x="3518" y="80"/>
                  <a:pt x="3518" y="6"/>
                </a:cubicBezTo>
                <a:close/>
                <a:moveTo>
                  <a:pt x="3564" y="6"/>
                </a:moveTo>
                <a:cubicBezTo>
                  <a:pt x="3564" y="6"/>
                  <a:pt x="3564" y="6"/>
                  <a:pt x="3564" y="6"/>
                </a:cubicBezTo>
                <a:cubicBezTo>
                  <a:pt x="3560" y="6"/>
                  <a:pt x="3560" y="6"/>
                  <a:pt x="3560" y="6"/>
                </a:cubicBezTo>
                <a:cubicBezTo>
                  <a:pt x="3557" y="8"/>
                  <a:pt x="3556" y="9"/>
                  <a:pt x="3554" y="10"/>
                </a:cubicBezTo>
                <a:cubicBezTo>
                  <a:pt x="3552" y="11"/>
                  <a:pt x="3550" y="12"/>
                  <a:pt x="3549" y="13"/>
                </a:cubicBezTo>
                <a:cubicBezTo>
                  <a:pt x="3547" y="14"/>
                  <a:pt x="3545" y="15"/>
                  <a:pt x="3543" y="16"/>
                </a:cubicBezTo>
                <a:cubicBezTo>
                  <a:pt x="3542" y="16"/>
                  <a:pt x="3539" y="17"/>
                  <a:pt x="3538" y="17"/>
                </a:cubicBezTo>
                <a:cubicBezTo>
                  <a:pt x="3538" y="17"/>
                  <a:pt x="3538" y="17"/>
                  <a:pt x="3538" y="27"/>
                </a:cubicBezTo>
                <a:cubicBezTo>
                  <a:pt x="3541" y="26"/>
                  <a:pt x="3544" y="26"/>
                  <a:pt x="3546" y="24"/>
                </a:cubicBezTo>
                <a:cubicBezTo>
                  <a:pt x="3548" y="24"/>
                  <a:pt x="3551" y="22"/>
                  <a:pt x="3552" y="21"/>
                </a:cubicBezTo>
                <a:cubicBezTo>
                  <a:pt x="3552" y="21"/>
                  <a:pt x="3552" y="21"/>
                  <a:pt x="3552" y="80"/>
                </a:cubicBezTo>
                <a:cubicBezTo>
                  <a:pt x="3552" y="80"/>
                  <a:pt x="3552" y="80"/>
                  <a:pt x="3564" y="80"/>
                </a:cubicBezTo>
                <a:cubicBezTo>
                  <a:pt x="3564" y="80"/>
                  <a:pt x="3564" y="80"/>
                  <a:pt x="3564" y="6"/>
                </a:cubicBezTo>
                <a:close/>
                <a:moveTo>
                  <a:pt x="3609" y="6"/>
                </a:moveTo>
                <a:cubicBezTo>
                  <a:pt x="3609" y="6"/>
                  <a:pt x="3609" y="6"/>
                  <a:pt x="3609" y="6"/>
                </a:cubicBezTo>
                <a:cubicBezTo>
                  <a:pt x="3605" y="6"/>
                  <a:pt x="3605" y="6"/>
                  <a:pt x="3605" y="6"/>
                </a:cubicBezTo>
                <a:cubicBezTo>
                  <a:pt x="3603" y="8"/>
                  <a:pt x="3602" y="9"/>
                  <a:pt x="3599" y="10"/>
                </a:cubicBezTo>
                <a:cubicBezTo>
                  <a:pt x="3598" y="11"/>
                  <a:pt x="3596" y="12"/>
                  <a:pt x="3594" y="13"/>
                </a:cubicBezTo>
                <a:cubicBezTo>
                  <a:pt x="3592" y="14"/>
                  <a:pt x="3591" y="15"/>
                  <a:pt x="3589" y="16"/>
                </a:cubicBezTo>
                <a:cubicBezTo>
                  <a:pt x="3587" y="16"/>
                  <a:pt x="3585" y="17"/>
                  <a:pt x="3584" y="17"/>
                </a:cubicBezTo>
                <a:cubicBezTo>
                  <a:pt x="3584" y="17"/>
                  <a:pt x="3584" y="17"/>
                  <a:pt x="3584" y="27"/>
                </a:cubicBezTo>
                <a:cubicBezTo>
                  <a:pt x="3586" y="26"/>
                  <a:pt x="3589" y="26"/>
                  <a:pt x="3591" y="24"/>
                </a:cubicBezTo>
                <a:cubicBezTo>
                  <a:pt x="3594" y="24"/>
                  <a:pt x="3596" y="22"/>
                  <a:pt x="3598" y="21"/>
                </a:cubicBezTo>
                <a:cubicBezTo>
                  <a:pt x="3598" y="21"/>
                  <a:pt x="3598" y="21"/>
                  <a:pt x="3598" y="80"/>
                </a:cubicBezTo>
                <a:cubicBezTo>
                  <a:pt x="3598" y="80"/>
                  <a:pt x="3598" y="80"/>
                  <a:pt x="3609" y="80"/>
                </a:cubicBezTo>
                <a:cubicBezTo>
                  <a:pt x="3609" y="80"/>
                  <a:pt x="3609" y="80"/>
                  <a:pt x="3609" y="6"/>
                </a:cubicBezTo>
                <a:close/>
                <a:moveTo>
                  <a:pt x="3630" y="38"/>
                </a:moveTo>
                <a:cubicBezTo>
                  <a:pt x="3630" y="38"/>
                  <a:pt x="3630" y="38"/>
                  <a:pt x="3630" y="38"/>
                </a:cubicBezTo>
                <a:cubicBezTo>
                  <a:pt x="3630" y="47"/>
                  <a:pt x="3630" y="47"/>
                  <a:pt x="3630" y="47"/>
                </a:cubicBezTo>
                <a:cubicBezTo>
                  <a:pt x="3636" y="47"/>
                  <a:pt x="3637" y="50"/>
                  <a:pt x="3637" y="53"/>
                </a:cubicBezTo>
                <a:cubicBezTo>
                  <a:pt x="3637" y="55"/>
                  <a:pt x="3636" y="57"/>
                  <a:pt x="3636" y="60"/>
                </a:cubicBezTo>
                <a:cubicBezTo>
                  <a:pt x="3636" y="62"/>
                  <a:pt x="3636" y="65"/>
                  <a:pt x="3636" y="67"/>
                </a:cubicBezTo>
                <a:cubicBezTo>
                  <a:pt x="3636" y="76"/>
                  <a:pt x="3641" y="80"/>
                  <a:pt x="3650" y="80"/>
                </a:cubicBezTo>
                <a:cubicBezTo>
                  <a:pt x="3650" y="80"/>
                  <a:pt x="3650" y="80"/>
                  <a:pt x="3654" y="80"/>
                </a:cubicBezTo>
                <a:cubicBezTo>
                  <a:pt x="3654" y="80"/>
                  <a:pt x="3654" y="80"/>
                  <a:pt x="3654" y="71"/>
                </a:cubicBezTo>
                <a:cubicBezTo>
                  <a:pt x="3654" y="71"/>
                  <a:pt x="3654" y="71"/>
                  <a:pt x="3652" y="71"/>
                </a:cubicBezTo>
                <a:cubicBezTo>
                  <a:pt x="3648" y="71"/>
                  <a:pt x="3647" y="68"/>
                  <a:pt x="3647" y="65"/>
                </a:cubicBezTo>
                <a:cubicBezTo>
                  <a:pt x="3647" y="63"/>
                  <a:pt x="3647" y="62"/>
                  <a:pt x="3648" y="60"/>
                </a:cubicBezTo>
                <a:cubicBezTo>
                  <a:pt x="3648" y="58"/>
                  <a:pt x="3648" y="56"/>
                  <a:pt x="3648" y="54"/>
                </a:cubicBezTo>
                <a:cubicBezTo>
                  <a:pt x="3648" y="46"/>
                  <a:pt x="3645" y="44"/>
                  <a:pt x="3640" y="43"/>
                </a:cubicBezTo>
                <a:cubicBezTo>
                  <a:pt x="3640" y="43"/>
                  <a:pt x="3640" y="43"/>
                  <a:pt x="3640" y="42"/>
                </a:cubicBezTo>
                <a:cubicBezTo>
                  <a:pt x="3645" y="41"/>
                  <a:pt x="3648" y="39"/>
                  <a:pt x="3648" y="31"/>
                </a:cubicBezTo>
                <a:cubicBezTo>
                  <a:pt x="3648" y="29"/>
                  <a:pt x="3648" y="27"/>
                  <a:pt x="3648" y="25"/>
                </a:cubicBezTo>
                <a:cubicBezTo>
                  <a:pt x="3647" y="23"/>
                  <a:pt x="3647" y="22"/>
                  <a:pt x="3647" y="20"/>
                </a:cubicBezTo>
                <a:cubicBezTo>
                  <a:pt x="3647" y="17"/>
                  <a:pt x="3648" y="15"/>
                  <a:pt x="3652" y="15"/>
                </a:cubicBezTo>
                <a:cubicBezTo>
                  <a:pt x="3652" y="15"/>
                  <a:pt x="3652" y="15"/>
                  <a:pt x="3654" y="15"/>
                </a:cubicBezTo>
                <a:cubicBezTo>
                  <a:pt x="3654" y="15"/>
                  <a:pt x="3654" y="15"/>
                  <a:pt x="3654" y="5"/>
                </a:cubicBezTo>
                <a:cubicBezTo>
                  <a:pt x="3654" y="5"/>
                  <a:pt x="3654" y="5"/>
                  <a:pt x="3650" y="5"/>
                </a:cubicBezTo>
                <a:cubicBezTo>
                  <a:pt x="3641" y="5"/>
                  <a:pt x="3636" y="9"/>
                  <a:pt x="3636" y="18"/>
                </a:cubicBezTo>
                <a:cubicBezTo>
                  <a:pt x="3636" y="20"/>
                  <a:pt x="3636" y="23"/>
                  <a:pt x="3636" y="25"/>
                </a:cubicBezTo>
                <a:cubicBezTo>
                  <a:pt x="3636" y="28"/>
                  <a:pt x="3637" y="30"/>
                  <a:pt x="3637" y="32"/>
                </a:cubicBezTo>
                <a:cubicBezTo>
                  <a:pt x="3637" y="35"/>
                  <a:pt x="3636" y="38"/>
                  <a:pt x="3630" y="38"/>
                </a:cubicBezTo>
                <a:close/>
                <a:moveTo>
                  <a:pt x="89" y="2177"/>
                </a:moveTo>
                <a:cubicBezTo>
                  <a:pt x="81" y="2177"/>
                  <a:pt x="75" y="2174"/>
                  <a:pt x="70" y="2168"/>
                </a:cubicBezTo>
                <a:cubicBezTo>
                  <a:pt x="67" y="2162"/>
                  <a:pt x="65" y="2153"/>
                  <a:pt x="65" y="2141"/>
                </a:cubicBezTo>
                <a:cubicBezTo>
                  <a:pt x="65" y="2128"/>
                  <a:pt x="67" y="2118"/>
                  <a:pt x="71" y="2112"/>
                </a:cubicBezTo>
                <a:cubicBezTo>
                  <a:pt x="76" y="2105"/>
                  <a:pt x="82" y="2101"/>
                  <a:pt x="91" y="2101"/>
                </a:cubicBezTo>
                <a:cubicBezTo>
                  <a:pt x="107" y="2101"/>
                  <a:pt x="115" y="2114"/>
                  <a:pt x="115" y="2139"/>
                </a:cubicBezTo>
                <a:cubicBezTo>
                  <a:pt x="115" y="2152"/>
                  <a:pt x="113" y="2161"/>
                  <a:pt x="108" y="2168"/>
                </a:cubicBezTo>
                <a:cubicBezTo>
                  <a:pt x="103" y="2174"/>
                  <a:pt x="97" y="2177"/>
                  <a:pt x="89" y="2177"/>
                </a:cubicBezTo>
                <a:close/>
                <a:moveTo>
                  <a:pt x="90" y="2111"/>
                </a:moveTo>
                <a:cubicBezTo>
                  <a:pt x="81" y="2111"/>
                  <a:pt x="76" y="2121"/>
                  <a:pt x="76" y="2141"/>
                </a:cubicBezTo>
                <a:cubicBezTo>
                  <a:pt x="76" y="2159"/>
                  <a:pt x="81" y="2168"/>
                  <a:pt x="89" y="2168"/>
                </a:cubicBezTo>
                <a:cubicBezTo>
                  <a:pt x="98" y="2168"/>
                  <a:pt x="103" y="2159"/>
                  <a:pt x="103" y="2140"/>
                </a:cubicBezTo>
                <a:cubicBezTo>
                  <a:pt x="103" y="2120"/>
                  <a:pt x="98" y="2111"/>
                  <a:pt x="90" y="2111"/>
                </a:cubicBezTo>
                <a:close/>
                <a:moveTo>
                  <a:pt x="163" y="2104"/>
                </a:moveTo>
                <a:cubicBezTo>
                  <a:pt x="163" y="2104"/>
                  <a:pt x="163" y="2104"/>
                  <a:pt x="163" y="2104"/>
                </a:cubicBezTo>
                <a:cubicBezTo>
                  <a:pt x="157" y="2104"/>
                  <a:pt x="157" y="2104"/>
                  <a:pt x="157" y="2104"/>
                </a:cubicBezTo>
                <a:cubicBezTo>
                  <a:pt x="155" y="2105"/>
                  <a:pt x="154" y="2107"/>
                  <a:pt x="152" y="2107"/>
                </a:cubicBezTo>
                <a:cubicBezTo>
                  <a:pt x="150" y="2109"/>
                  <a:pt x="148" y="2110"/>
                  <a:pt x="147" y="2110"/>
                </a:cubicBezTo>
                <a:cubicBezTo>
                  <a:pt x="144" y="2111"/>
                  <a:pt x="143" y="2112"/>
                  <a:pt x="142" y="2112"/>
                </a:cubicBezTo>
                <a:cubicBezTo>
                  <a:pt x="139" y="2113"/>
                  <a:pt x="138" y="2114"/>
                  <a:pt x="136" y="2115"/>
                </a:cubicBezTo>
                <a:cubicBezTo>
                  <a:pt x="136" y="2115"/>
                  <a:pt x="136" y="2115"/>
                  <a:pt x="136" y="2125"/>
                </a:cubicBezTo>
                <a:cubicBezTo>
                  <a:pt x="139" y="2124"/>
                  <a:pt x="142" y="2123"/>
                  <a:pt x="144" y="2122"/>
                </a:cubicBezTo>
                <a:cubicBezTo>
                  <a:pt x="147" y="2121"/>
                  <a:pt x="149" y="2120"/>
                  <a:pt x="151" y="2118"/>
                </a:cubicBezTo>
                <a:cubicBezTo>
                  <a:pt x="151" y="2118"/>
                  <a:pt x="151" y="2118"/>
                  <a:pt x="151" y="2177"/>
                </a:cubicBezTo>
                <a:cubicBezTo>
                  <a:pt x="151" y="2177"/>
                  <a:pt x="151" y="2177"/>
                  <a:pt x="163" y="2177"/>
                </a:cubicBezTo>
                <a:cubicBezTo>
                  <a:pt x="163" y="2177"/>
                  <a:pt x="163" y="2177"/>
                  <a:pt x="163" y="2104"/>
                </a:cubicBezTo>
                <a:close/>
                <a:moveTo>
                  <a:pt x="210" y="2104"/>
                </a:moveTo>
                <a:cubicBezTo>
                  <a:pt x="210" y="2104"/>
                  <a:pt x="210" y="2104"/>
                  <a:pt x="210" y="2104"/>
                </a:cubicBezTo>
                <a:cubicBezTo>
                  <a:pt x="205" y="2104"/>
                  <a:pt x="205" y="2104"/>
                  <a:pt x="205" y="2104"/>
                </a:cubicBezTo>
                <a:cubicBezTo>
                  <a:pt x="202" y="2105"/>
                  <a:pt x="201" y="2107"/>
                  <a:pt x="199" y="2107"/>
                </a:cubicBezTo>
                <a:cubicBezTo>
                  <a:pt x="197" y="2109"/>
                  <a:pt x="195" y="2110"/>
                  <a:pt x="194" y="2110"/>
                </a:cubicBezTo>
                <a:cubicBezTo>
                  <a:pt x="192" y="2112"/>
                  <a:pt x="190" y="2112"/>
                  <a:pt x="189" y="2113"/>
                </a:cubicBezTo>
                <a:cubicBezTo>
                  <a:pt x="187" y="2114"/>
                  <a:pt x="185" y="2115"/>
                  <a:pt x="183" y="2115"/>
                </a:cubicBezTo>
                <a:cubicBezTo>
                  <a:pt x="183" y="2115"/>
                  <a:pt x="183" y="2115"/>
                  <a:pt x="183" y="2125"/>
                </a:cubicBezTo>
                <a:cubicBezTo>
                  <a:pt x="186" y="2124"/>
                  <a:pt x="189" y="2123"/>
                  <a:pt x="191" y="2122"/>
                </a:cubicBezTo>
                <a:cubicBezTo>
                  <a:pt x="194" y="2121"/>
                  <a:pt x="196" y="2120"/>
                  <a:pt x="198" y="2118"/>
                </a:cubicBezTo>
                <a:cubicBezTo>
                  <a:pt x="198" y="2118"/>
                  <a:pt x="198" y="2118"/>
                  <a:pt x="198" y="2177"/>
                </a:cubicBezTo>
                <a:cubicBezTo>
                  <a:pt x="198" y="2177"/>
                  <a:pt x="198" y="2177"/>
                  <a:pt x="210" y="2177"/>
                </a:cubicBezTo>
                <a:cubicBezTo>
                  <a:pt x="210" y="2177"/>
                  <a:pt x="210" y="2177"/>
                  <a:pt x="210" y="2104"/>
                </a:cubicBezTo>
                <a:close/>
                <a:moveTo>
                  <a:pt x="256" y="2104"/>
                </a:moveTo>
                <a:cubicBezTo>
                  <a:pt x="256" y="2104"/>
                  <a:pt x="256" y="2104"/>
                  <a:pt x="256" y="2104"/>
                </a:cubicBezTo>
                <a:cubicBezTo>
                  <a:pt x="252" y="2104"/>
                  <a:pt x="252" y="2104"/>
                  <a:pt x="252" y="2104"/>
                </a:cubicBezTo>
                <a:cubicBezTo>
                  <a:pt x="250" y="2105"/>
                  <a:pt x="248" y="2107"/>
                  <a:pt x="246" y="2107"/>
                </a:cubicBezTo>
                <a:cubicBezTo>
                  <a:pt x="245" y="2109"/>
                  <a:pt x="242" y="2110"/>
                  <a:pt x="241" y="2110"/>
                </a:cubicBezTo>
                <a:cubicBezTo>
                  <a:pt x="239" y="2112"/>
                  <a:pt x="237" y="2112"/>
                  <a:pt x="235" y="2113"/>
                </a:cubicBezTo>
                <a:cubicBezTo>
                  <a:pt x="234" y="2114"/>
                  <a:pt x="232" y="2115"/>
                  <a:pt x="230" y="2115"/>
                </a:cubicBezTo>
                <a:cubicBezTo>
                  <a:pt x="230" y="2115"/>
                  <a:pt x="230" y="2115"/>
                  <a:pt x="230" y="2125"/>
                </a:cubicBezTo>
                <a:cubicBezTo>
                  <a:pt x="233" y="2124"/>
                  <a:pt x="236" y="2123"/>
                  <a:pt x="238" y="2122"/>
                </a:cubicBezTo>
                <a:cubicBezTo>
                  <a:pt x="240" y="2121"/>
                  <a:pt x="243" y="2120"/>
                  <a:pt x="245" y="2118"/>
                </a:cubicBezTo>
                <a:cubicBezTo>
                  <a:pt x="245" y="2118"/>
                  <a:pt x="245" y="2118"/>
                  <a:pt x="245" y="2177"/>
                </a:cubicBezTo>
                <a:cubicBezTo>
                  <a:pt x="245" y="2177"/>
                  <a:pt x="245" y="2177"/>
                  <a:pt x="256" y="2177"/>
                </a:cubicBezTo>
                <a:cubicBezTo>
                  <a:pt x="256" y="2177"/>
                  <a:pt x="256" y="2177"/>
                  <a:pt x="256" y="2104"/>
                </a:cubicBezTo>
                <a:close/>
                <a:moveTo>
                  <a:pt x="304" y="2104"/>
                </a:moveTo>
                <a:cubicBezTo>
                  <a:pt x="304" y="2104"/>
                  <a:pt x="304" y="2104"/>
                  <a:pt x="304" y="2104"/>
                </a:cubicBezTo>
                <a:cubicBezTo>
                  <a:pt x="299" y="2104"/>
                  <a:pt x="299" y="2104"/>
                  <a:pt x="299" y="2104"/>
                </a:cubicBezTo>
                <a:cubicBezTo>
                  <a:pt x="296" y="2105"/>
                  <a:pt x="295" y="2107"/>
                  <a:pt x="293" y="2107"/>
                </a:cubicBezTo>
                <a:cubicBezTo>
                  <a:pt x="291" y="2109"/>
                  <a:pt x="290" y="2110"/>
                  <a:pt x="288" y="2110"/>
                </a:cubicBezTo>
                <a:cubicBezTo>
                  <a:pt x="286" y="2112"/>
                  <a:pt x="284" y="2112"/>
                  <a:pt x="283" y="2113"/>
                </a:cubicBezTo>
                <a:cubicBezTo>
                  <a:pt x="280" y="2114"/>
                  <a:pt x="279" y="2115"/>
                  <a:pt x="277" y="2115"/>
                </a:cubicBezTo>
                <a:cubicBezTo>
                  <a:pt x="277" y="2115"/>
                  <a:pt x="277" y="2115"/>
                  <a:pt x="277" y="2125"/>
                </a:cubicBezTo>
                <a:cubicBezTo>
                  <a:pt x="280" y="2124"/>
                  <a:pt x="283" y="2123"/>
                  <a:pt x="285" y="2122"/>
                </a:cubicBezTo>
                <a:cubicBezTo>
                  <a:pt x="288" y="2121"/>
                  <a:pt x="290" y="2120"/>
                  <a:pt x="292" y="2118"/>
                </a:cubicBezTo>
                <a:cubicBezTo>
                  <a:pt x="292" y="2118"/>
                  <a:pt x="292" y="2118"/>
                  <a:pt x="292" y="2177"/>
                </a:cubicBezTo>
                <a:cubicBezTo>
                  <a:pt x="292" y="2177"/>
                  <a:pt x="292" y="2177"/>
                  <a:pt x="304" y="2177"/>
                </a:cubicBezTo>
                <a:cubicBezTo>
                  <a:pt x="304" y="2177"/>
                  <a:pt x="304" y="2177"/>
                  <a:pt x="304" y="2104"/>
                </a:cubicBezTo>
                <a:close/>
                <a:moveTo>
                  <a:pt x="427" y="2104"/>
                </a:moveTo>
                <a:cubicBezTo>
                  <a:pt x="427" y="2104"/>
                  <a:pt x="427" y="2104"/>
                  <a:pt x="427" y="2104"/>
                </a:cubicBezTo>
                <a:cubicBezTo>
                  <a:pt x="421" y="2104"/>
                  <a:pt x="421" y="2104"/>
                  <a:pt x="421" y="2104"/>
                </a:cubicBezTo>
                <a:cubicBezTo>
                  <a:pt x="419" y="2105"/>
                  <a:pt x="418" y="2107"/>
                  <a:pt x="416" y="2107"/>
                </a:cubicBezTo>
                <a:cubicBezTo>
                  <a:pt x="414" y="2109"/>
                  <a:pt x="413" y="2110"/>
                  <a:pt x="411" y="2110"/>
                </a:cubicBezTo>
                <a:cubicBezTo>
                  <a:pt x="409" y="2112"/>
                  <a:pt x="407" y="2112"/>
                  <a:pt x="406" y="2113"/>
                </a:cubicBezTo>
                <a:cubicBezTo>
                  <a:pt x="403" y="2114"/>
                  <a:pt x="402" y="2115"/>
                  <a:pt x="400" y="2115"/>
                </a:cubicBezTo>
                <a:cubicBezTo>
                  <a:pt x="400" y="2115"/>
                  <a:pt x="400" y="2115"/>
                  <a:pt x="400" y="2125"/>
                </a:cubicBezTo>
                <a:cubicBezTo>
                  <a:pt x="403" y="2124"/>
                  <a:pt x="406" y="2123"/>
                  <a:pt x="408" y="2122"/>
                </a:cubicBezTo>
                <a:cubicBezTo>
                  <a:pt x="411" y="2121"/>
                  <a:pt x="413" y="2120"/>
                  <a:pt x="415" y="2118"/>
                </a:cubicBezTo>
                <a:cubicBezTo>
                  <a:pt x="415" y="2118"/>
                  <a:pt x="415" y="2118"/>
                  <a:pt x="415" y="2177"/>
                </a:cubicBezTo>
                <a:cubicBezTo>
                  <a:pt x="415" y="2177"/>
                  <a:pt x="415" y="2177"/>
                  <a:pt x="427" y="2177"/>
                </a:cubicBezTo>
                <a:cubicBezTo>
                  <a:pt x="427" y="2177"/>
                  <a:pt x="427" y="2177"/>
                  <a:pt x="427" y="2104"/>
                </a:cubicBezTo>
                <a:close/>
                <a:moveTo>
                  <a:pt x="474" y="2104"/>
                </a:moveTo>
                <a:cubicBezTo>
                  <a:pt x="474" y="2104"/>
                  <a:pt x="474" y="2104"/>
                  <a:pt x="474" y="2104"/>
                </a:cubicBezTo>
                <a:cubicBezTo>
                  <a:pt x="469" y="2104"/>
                  <a:pt x="469" y="2104"/>
                  <a:pt x="469" y="2104"/>
                </a:cubicBezTo>
                <a:cubicBezTo>
                  <a:pt x="467" y="2105"/>
                  <a:pt x="465" y="2107"/>
                  <a:pt x="463" y="2107"/>
                </a:cubicBezTo>
                <a:cubicBezTo>
                  <a:pt x="462" y="2109"/>
                  <a:pt x="460" y="2110"/>
                  <a:pt x="458" y="2110"/>
                </a:cubicBezTo>
                <a:cubicBezTo>
                  <a:pt x="457" y="2112"/>
                  <a:pt x="454" y="2112"/>
                  <a:pt x="453" y="2113"/>
                </a:cubicBezTo>
                <a:cubicBezTo>
                  <a:pt x="451" y="2114"/>
                  <a:pt x="449" y="2115"/>
                  <a:pt x="447" y="2115"/>
                </a:cubicBezTo>
                <a:cubicBezTo>
                  <a:pt x="447" y="2115"/>
                  <a:pt x="447" y="2115"/>
                  <a:pt x="447" y="2125"/>
                </a:cubicBezTo>
                <a:cubicBezTo>
                  <a:pt x="450" y="2124"/>
                  <a:pt x="453" y="2123"/>
                  <a:pt x="455" y="2122"/>
                </a:cubicBezTo>
                <a:cubicBezTo>
                  <a:pt x="458" y="2121"/>
                  <a:pt x="460" y="2120"/>
                  <a:pt x="462" y="2118"/>
                </a:cubicBezTo>
                <a:cubicBezTo>
                  <a:pt x="462" y="2118"/>
                  <a:pt x="462" y="2118"/>
                  <a:pt x="462" y="2177"/>
                </a:cubicBezTo>
                <a:cubicBezTo>
                  <a:pt x="462" y="2177"/>
                  <a:pt x="462" y="2177"/>
                  <a:pt x="474" y="2177"/>
                </a:cubicBezTo>
                <a:cubicBezTo>
                  <a:pt x="474" y="2177"/>
                  <a:pt x="474" y="2177"/>
                  <a:pt x="474" y="2104"/>
                </a:cubicBezTo>
                <a:close/>
                <a:moveTo>
                  <a:pt x="522" y="2104"/>
                </a:moveTo>
                <a:cubicBezTo>
                  <a:pt x="522" y="2104"/>
                  <a:pt x="522" y="2104"/>
                  <a:pt x="522" y="2104"/>
                </a:cubicBezTo>
                <a:cubicBezTo>
                  <a:pt x="517" y="2104"/>
                  <a:pt x="517" y="2104"/>
                  <a:pt x="517" y="2104"/>
                </a:cubicBezTo>
                <a:cubicBezTo>
                  <a:pt x="515" y="2105"/>
                  <a:pt x="513" y="2107"/>
                  <a:pt x="511" y="2107"/>
                </a:cubicBezTo>
                <a:cubicBezTo>
                  <a:pt x="509" y="2109"/>
                  <a:pt x="508" y="2110"/>
                  <a:pt x="506" y="2110"/>
                </a:cubicBezTo>
                <a:cubicBezTo>
                  <a:pt x="504" y="2112"/>
                  <a:pt x="502" y="2112"/>
                  <a:pt x="501" y="2113"/>
                </a:cubicBezTo>
                <a:cubicBezTo>
                  <a:pt x="498" y="2114"/>
                  <a:pt x="497" y="2115"/>
                  <a:pt x="495" y="2115"/>
                </a:cubicBezTo>
                <a:cubicBezTo>
                  <a:pt x="495" y="2115"/>
                  <a:pt x="495" y="2115"/>
                  <a:pt x="495" y="2125"/>
                </a:cubicBezTo>
                <a:cubicBezTo>
                  <a:pt x="498" y="2124"/>
                  <a:pt x="501" y="2123"/>
                  <a:pt x="503" y="2122"/>
                </a:cubicBezTo>
                <a:cubicBezTo>
                  <a:pt x="506" y="2121"/>
                  <a:pt x="508" y="2120"/>
                  <a:pt x="510" y="2118"/>
                </a:cubicBezTo>
                <a:cubicBezTo>
                  <a:pt x="510" y="2118"/>
                  <a:pt x="510" y="2118"/>
                  <a:pt x="510" y="2177"/>
                </a:cubicBezTo>
                <a:cubicBezTo>
                  <a:pt x="510" y="2177"/>
                  <a:pt x="510" y="2177"/>
                  <a:pt x="522" y="2177"/>
                </a:cubicBezTo>
                <a:cubicBezTo>
                  <a:pt x="522" y="2177"/>
                  <a:pt x="522" y="2177"/>
                  <a:pt x="522" y="2104"/>
                </a:cubicBezTo>
                <a:close/>
                <a:moveTo>
                  <a:pt x="568" y="2104"/>
                </a:moveTo>
                <a:cubicBezTo>
                  <a:pt x="568" y="2104"/>
                  <a:pt x="568" y="2104"/>
                  <a:pt x="568" y="2104"/>
                </a:cubicBezTo>
                <a:cubicBezTo>
                  <a:pt x="564" y="2104"/>
                  <a:pt x="564" y="2104"/>
                  <a:pt x="564" y="2104"/>
                </a:cubicBezTo>
                <a:cubicBezTo>
                  <a:pt x="562" y="2105"/>
                  <a:pt x="560" y="2107"/>
                  <a:pt x="558" y="2107"/>
                </a:cubicBezTo>
                <a:cubicBezTo>
                  <a:pt x="557" y="2109"/>
                  <a:pt x="554" y="2110"/>
                  <a:pt x="553" y="2110"/>
                </a:cubicBezTo>
                <a:cubicBezTo>
                  <a:pt x="551" y="2111"/>
                  <a:pt x="549" y="2112"/>
                  <a:pt x="547" y="2112"/>
                </a:cubicBezTo>
                <a:cubicBezTo>
                  <a:pt x="546" y="2113"/>
                  <a:pt x="544" y="2114"/>
                  <a:pt x="542" y="2115"/>
                </a:cubicBezTo>
                <a:cubicBezTo>
                  <a:pt x="542" y="2115"/>
                  <a:pt x="542" y="2115"/>
                  <a:pt x="542" y="2125"/>
                </a:cubicBezTo>
                <a:cubicBezTo>
                  <a:pt x="545" y="2124"/>
                  <a:pt x="548" y="2123"/>
                  <a:pt x="550" y="2122"/>
                </a:cubicBezTo>
                <a:cubicBezTo>
                  <a:pt x="552" y="2121"/>
                  <a:pt x="555" y="2120"/>
                  <a:pt x="557" y="2118"/>
                </a:cubicBezTo>
                <a:cubicBezTo>
                  <a:pt x="557" y="2118"/>
                  <a:pt x="557" y="2118"/>
                  <a:pt x="557" y="2177"/>
                </a:cubicBezTo>
                <a:cubicBezTo>
                  <a:pt x="557" y="2177"/>
                  <a:pt x="557" y="2177"/>
                  <a:pt x="568" y="2177"/>
                </a:cubicBezTo>
                <a:cubicBezTo>
                  <a:pt x="568" y="2177"/>
                  <a:pt x="568" y="2177"/>
                  <a:pt x="568" y="2104"/>
                </a:cubicBezTo>
                <a:close/>
                <a:moveTo>
                  <a:pt x="325" y="2136"/>
                </a:moveTo>
                <a:cubicBezTo>
                  <a:pt x="325" y="2136"/>
                  <a:pt x="325" y="2136"/>
                  <a:pt x="325" y="2136"/>
                </a:cubicBezTo>
                <a:cubicBezTo>
                  <a:pt x="324" y="2144"/>
                  <a:pt x="324" y="2144"/>
                  <a:pt x="324" y="2144"/>
                </a:cubicBezTo>
                <a:cubicBezTo>
                  <a:pt x="331" y="2145"/>
                  <a:pt x="331" y="2148"/>
                  <a:pt x="331" y="2150"/>
                </a:cubicBezTo>
                <a:cubicBezTo>
                  <a:pt x="331" y="2152"/>
                  <a:pt x="331" y="2155"/>
                  <a:pt x="331" y="2157"/>
                </a:cubicBezTo>
                <a:cubicBezTo>
                  <a:pt x="331" y="2160"/>
                  <a:pt x="330" y="2162"/>
                  <a:pt x="330" y="2164"/>
                </a:cubicBezTo>
                <a:cubicBezTo>
                  <a:pt x="330" y="2174"/>
                  <a:pt x="336" y="2177"/>
                  <a:pt x="345" y="2177"/>
                </a:cubicBezTo>
                <a:cubicBezTo>
                  <a:pt x="345" y="2177"/>
                  <a:pt x="345" y="2177"/>
                  <a:pt x="348" y="2177"/>
                </a:cubicBezTo>
                <a:cubicBezTo>
                  <a:pt x="348" y="2177"/>
                  <a:pt x="348" y="2177"/>
                  <a:pt x="348" y="2168"/>
                </a:cubicBezTo>
                <a:cubicBezTo>
                  <a:pt x="348" y="2168"/>
                  <a:pt x="348" y="2168"/>
                  <a:pt x="347" y="2168"/>
                </a:cubicBezTo>
                <a:cubicBezTo>
                  <a:pt x="343" y="2168"/>
                  <a:pt x="342" y="2166"/>
                  <a:pt x="342" y="2162"/>
                </a:cubicBezTo>
                <a:cubicBezTo>
                  <a:pt x="342" y="2161"/>
                  <a:pt x="342" y="2159"/>
                  <a:pt x="342" y="2157"/>
                </a:cubicBezTo>
                <a:cubicBezTo>
                  <a:pt x="342" y="2156"/>
                  <a:pt x="343" y="2154"/>
                  <a:pt x="343" y="2151"/>
                </a:cubicBezTo>
                <a:cubicBezTo>
                  <a:pt x="343" y="2144"/>
                  <a:pt x="340" y="2141"/>
                  <a:pt x="334" y="2140"/>
                </a:cubicBezTo>
                <a:cubicBezTo>
                  <a:pt x="334" y="2140"/>
                  <a:pt x="334" y="2140"/>
                  <a:pt x="334" y="2140"/>
                </a:cubicBezTo>
                <a:cubicBezTo>
                  <a:pt x="340" y="2139"/>
                  <a:pt x="343" y="2136"/>
                  <a:pt x="343" y="2129"/>
                </a:cubicBezTo>
                <a:cubicBezTo>
                  <a:pt x="343" y="2126"/>
                  <a:pt x="342" y="2124"/>
                  <a:pt x="342" y="2123"/>
                </a:cubicBezTo>
                <a:cubicBezTo>
                  <a:pt x="342" y="2121"/>
                  <a:pt x="342" y="2119"/>
                  <a:pt x="342" y="2118"/>
                </a:cubicBezTo>
                <a:cubicBezTo>
                  <a:pt x="342" y="2114"/>
                  <a:pt x="343" y="2112"/>
                  <a:pt x="347" y="2112"/>
                </a:cubicBezTo>
                <a:cubicBezTo>
                  <a:pt x="347" y="2112"/>
                  <a:pt x="347" y="2112"/>
                  <a:pt x="348" y="2112"/>
                </a:cubicBezTo>
                <a:cubicBezTo>
                  <a:pt x="348" y="2112"/>
                  <a:pt x="348" y="2112"/>
                  <a:pt x="348" y="2103"/>
                </a:cubicBezTo>
                <a:cubicBezTo>
                  <a:pt x="348" y="2103"/>
                  <a:pt x="348" y="2103"/>
                  <a:pt x="345" y="2103"/>
                </a:cubicBezTo>
                <a:cubicBezTo>
                  <a:pt x="336" y="2103"/>
                  <a:pt x="330" y="2107"/>
                  <a:pt x="330" y="2115"/>
                </a:cubicBezTo>
                <a:cubicBezTo>
                  <a:pt x="330" y="2118"/>
                  <a:pt x="331" y="2120"/>
                  <a:pt x="331" y="2123"/>
                </a:cubicBezTo>
                <a:cubicBezTo>
                  <a:pt x="331" y="2125"/>
                  <a:pt x="331" y="2128"/>
                  <a:pt x="331" y="2130"/>
                </a:cubicBezTo>
                <a:cubicBezTo>
                  <a:pt x="331" y="2132"/>
                  <a:pt x="331" y="2136"/>
                  <a:pt x="325" y="2136"/>
                </a:cubicBezTo>
                <a:close/>
                <a:moveTo>
                  <a:pt x="379" y="2144"/>
                </a:moveTo>
                <a:cubicBezTo>
                  <a:pt x="379" y="2144"/>
                  <a:pt x="379" y="2144"/>
                  <a:pt x="379" y="2144"/>
                </a:cubicBezTo>
                <a:cubicBezTo>
                  <a:pt x="379" y="2136"/>
                  <a:pt x="379" y="2136"/>
                  <a:pt x="379" y="2136"/>
                </a:cubicBezTo>
                <a:cubicBezTo>
                  <a:pt x="373" y="2136"/>
                  <a:pt x="372" y="2132"/>
                  <a:pt x="372" y="2130"/>
                </a:cubicBezTo>
                <a:cubicBezTo>
                  <a:pt x="372" y="2128"/>
                  <a:pt x="372" y="2125"/>
                  <a:pt x="373" y="2123"/>
                </a:cubicBezTo>
                <a:cubicBezTo>
                  <a:pt x="373" y="2120"/>
                  <a:pt x="373" y="2118"/>
                  <a:pt x="373" y="2115"/>
                </a:cubicBezTo>
                <a:cubicBezTo>
                  <a:pt x="373" y="2107"/>
                  <a:pt x="368" y="2103"/>
                  <a:pt x="359" y="2103"/>
                </a:cubicBezTo>
                <a:cubicBezTo>
                  <a:pt x="359" y="2103"/>
                  <a:pt x="359" y="2103"/>
                  <a:pt x="355" y="2103"/>
                </a:cubicBezTo>
                <a:cubicBezTo>
                  <a:pt x="355" y="2103"/>
                  <a:pt x="355" y="2103"/>
                  <a:pt x="355" y="2112"/>
                </a:cubicBezTo>
                <a:cubicBezTo>
                  <a:pt x="355" y="2112"/>
                  <a:pt x="355" y="2112"/>
                  <a:pt x="357" y="2112"/>
                </a:cubicBezTo>
                <a:cubicBezTo>
                  <a:pt x="360" y="2112"/>
                  <a:pt x="362" y="2114"/>
                  <a:pt x="362" y="2118"/>
                </a:cubicBezTo>
                <a:cubicBezTo>
                  <a:pt x="362" y="2119"/>
                  <a:pt x="361" y="2121"/>
                  <a:pt x="361" y="2123"/>
                </a:cubicBezTo>
                <a:cubicBezTo>
                  <a:pt x="361" y="2124"/>
                  <a:pt x="361" y="2126"/>
                  <a:pt x="361" y="2129"/>
                </a:cubicBezTo>
                <a:cubicBezTo>
                  <a:pt x="361" y="2136"/>
                  <a:pt x="364" y="2139"/>
                  <a:pt x="369" y="2140"/>
                </a:cubicBezTo>
                <a:cubicBezTo>
                  <a:pt x="369" y="2140"/>
                  <a:pt x="369" y="2140"/>
                  <a:pt x="369" y="2140"/>
                </a:cubicBezTo>
                <a:cubicBezTo>
                  <a:pt x="364" y="2141"/>
                  <a:pt x="361" y="2144"/>
                  <a:pt x="361" y="2151"/>
                </a:cubicBezTo>
                <a:cubicBezTo>
                  <a:pt x="361" y="2154"/>
                  <a:pt x="361" y="2156"/>
                  <a:pt x="361" y="2157"/>
                </a:cubicBezTo>
                <a:cubicBezTo>
                  <a:pt x="361" y="2159"/>
                  <a:pt x="362" y="2161"/>
                  <a:pt x="362" y="2162"/>
                </a:cubicBezTo>
                <a:cubicBezTo>
                  <a:pt x="362" y="2166"/>
                  <a:pt x="361" y="2168"/>
                  <a:pt x="357" y="2168"/>
                </a:cubicBezTo>
                <a:cubicBezTo>
                  <a:pt x="357" y="2168"/>
                  <a:pt x="357" y="2168"/>
                  <a:pt x="355" y="2168"/>
                </a:cubicBezTo>
                <a:cubicBezTo>
                  <a:pt x="355" y="2168"/>
                  <a:pt x="355" y="2168"/>
                  <a:pt x="355" y="2177"/>
                </a:cubicBezTo>
                <a:cubicBezTo>
                  <a:pt x="355" y="2177"/>
                  <a:pt x="355" y="2177"/>
                  <a:pt x="359" y="2177"/>
                </a:cubicBezTo>
                <a:cubicBezTo>
                  <a:pt x="368" y="2177"/>
                  <a:pt x="373" y="2174"/>
                  <a:pt x="373" y="2164"/>
                </a:cubicBezTo>
                <a:cubicBezTo>
                  <a:pt x="373" y="2162"/>
                  <a:pt x="373" y="2160"/>
                  <a:pt x="373" y="2157"/>
                </a:cubicBezTo>
                <a:cubicBezTo>
                  <a:pt x="372" y="2155"/>
                  <a:pt x="372" y="2152"/>
                  <a:pt x="372" y="2150"/>
                </a:cubicBezTo>
                <a:cubicBezTo>
                  <a:pt x="372" y="2148"/>
                  <a:pt x="373" y="2145"/>
                  <a:pt x="379" y="2144"/>
                </a:cubicBezTo>
                <a:close/>
                <a:moveTo>
                  <a:pt x="706" y="2136"/>
                </a:moveTo>
                <a:cubicBezTo>
                  <a:pt x="706" y="2136"/>
                  <a:pt x="706" y="2136"/>
                  <a:pt x="706" y="2136"/>
                </a:cubicBezTo>
                <a:cubicBezTo>
                  <a:pt x="706" y="2144"/>
                  <a:pt x="706" y="2144"/>
                  <a:pt x="706" y="2144"/>
                </a:cubicBezTo>
                <a:cubicBezTo>
                  <a:pt x="712" y="2145"/>
                  <a:pt x="713" y="2148"/>
                  <a:pt x="713" y="2150"/>
                </a:cubicBezTo>
                <a:cubicBezTo>
                  <a:pt x="713" y="2152"/>
                  <a:pt x="713" y="2155"/>
                  <a:pt x="713" y="2157"/>
                </a:cubicBezTo>
                <a:cubicBezTo>
                  <a:pt x="712" y="2160"/>
                  <a:pt x="712" y="2162"/>
                  <a:pt x="712" y="2164"/>
                </a:cubicBezTo>
                <a:cubicBezTo>
                  <a:pt x="712" y="2174"/>
                  <a:pt x="718" y="2177"/>
                  <a:pt x="726" y="2177"/>
                </a:cubicBezTo>
                <a:cubicBezTo>
                  <a:pt x="726" y="2177"/>
                  <a:pt x="726" y="2177"/>
                  <a:pt x="730" y="2177"/>
                </a:cubicBezTo>
                <a:cubicBezTo>
                  <a:pt x="730" y="2177"/>
                  <a:pt x="730" y="2177"/>
                  <a:pt x="730" y="2168"/>
                </a:cubicBezTo>
                <a:cubicBezTo>
                  <a:pt x="730" y="2168"/>
                  <a:pt x="730" y="2168"/>
                  <a:pt x="728" y="2168"/>
                </a:cubicBezTo>
                <a:cubicBezTo>
                  <a:pt x="725" y="2168"/>
                  <a:pt x="724" y="2166"/>
                  <a:pt x="724" y="2162"/>
                </a:cubicBezTo>
                <a:cubicBezTo>
                  <a:pt x="724" y="2161"/>
                  <a:pt x="724" y="2159"/>
                  <a:pt x="724" y="2157"/>
                </a:cubicBezTo>
                <a:cubicBezTo>
                  <a:pt x="724" y="2156"/>
                  <a:pt x="724" y="2154"/>
                  <a:pt x="724" y="2151"/>
                </a:cubicBezTo>
                <a:cubicBezTo>
                  <a:pt x="724" y="2144"/>
                  <a:pt x="721" y="2141"/>
                  <a:pt x="716" y="2140"/>
                </a:cubicBezTo>
                <a:cubicBezTo>
                  <a:pt x="716" y="2140"/>
                  <a:pt x="716" y="2140"/>
                  <a:pt x="716" y="2140"/>
                </a:cubicBezTo>
                <a:cubicBezTo>
                  <a:pt x="721" y="2139"/>
                  <a:pt x="724" y="2136"/>
                  <a:pt x="724" y="2129"/>
                </a:cubicBezTo>
                <a:cubicBezTo>
                  <a:pt x="724" y="2126"/>
                  <a:pt x="724" y="2124"/>
                  <a:pt x="724" y="2123"/>
                </a:cubicBezTo>
                <a:cubicBezTo>
                  <a:pt x="724" y="2121"/>
                  <a:pt x="724" y="2119"/>
                  <a:pt x="724" y="2118"/>
                </a:cubicBezTo>
                <a:cubicBezTo>
                  <a:pt x="724" y="2114"/>
                  <a:pt x="725" y="2112"/>
                  <a:pt x="728" y="2112"/>
                </a:cubicBezTo>
                <a:cubicBezTo>
                  <a:pt x="728" y="2112"/>
                  <a:pt x="728" y="2112"/>
                  <a:pt x="730" y="2112"/>
                </a:cubicBezTo>
                <a:cubicBezTo>
                  <a:pt x="730" y="2112"/>
                  <a:pt x="730" y="2112"/>
                  <a:pt x="730" y="2103"/>
                </a:cubicBezTo>
                <a:cubicBezTo>
                  <a:pt x="730" y="2103"/>
                  <a:pt x="730" y="2103"/>
                  <a:pt x="726" y="2103"/>
                </a:cubicBezTo>
                <a:cubicBezTo>
                  <a:pt x="717" y="2103"/>
                  <a:pt x="712" y="2107"/>
                  <a:pt x="712" y="2115"/>
                </a:cubicBezTo>
                <a:cubicBezTo>
                  <a:pt x="712" y="2118"/>
                  <a:pt x="712" y="2120"/>
                  <a:pt x="712" y="2123"/>
                </a:cubicBezTo>
                <a:cubicBezTo>
                  <a:pt x="713" y="2125"/>
                  <a:pt x="713" y="2128"/>
                  <a:pt x="713" y="2130"/>
                </a:cubicBezTo>
                <a:cubicBezTo>
                  <a:pt x="713" y="2132"/>
                  <a:pt x="712" y="2136"/>
                  <a:pt x="706" y="2136"/>
                </a:cubicBezTo>
                <a:close/>
                <a:moveTo>
                  <a:pt x="761" y="2144"/>
                </a:moveTo>
                <a:cubicBezTo>
                  <a:pt x="761" y="2144"/>
                  <a:pt x="761" y="2144"/>
                  <a:pt x="761" y="2144"/>
                </a:cubicBezTo>
                <a:cubicBezTo>
                  <a:pt x="761" y="2136"/>
                  <a:pt x="761" y="2136"/>
                  <a:pt x="761" y="2136"/>
                </a:cubicBezTo>
                <a:cubicBezTo>
                  <a:pt x="754" y="2136"/>
                  <a:pt x="754" y="2132"/>
                  <a:pt x="754" y="2130"/>
                </a:cubicBezTo>
                <a:cubicBezTo>
                  <a:pt x="754" y="2128"/>
                  <a:pt x="754" y="2125"/>
                  <a:pt x="754" y="2123"/>
                </a:cubicBezTo>
                <a:cubicBezTo>
                  <a:pt x="755" y="2120"/>
                  <a:pt x="755" y="2118"/>
                  <a:pt x="755" y="2115"/>
                </a:cubicBezTo>
                <a:cubicBezTo>
                  <a:pt x="755" y="2107"/>
                  <a:pt x="750" y="2103"/>
                  <a:pt x="740" y="2103"/>
                </a:cubicBezTo>
                <a:cubicBezTo>
                  <a:pt x="740" y="2103"/>
                  <a:pt x="740" y="2103"/>
                  <a:pt x="737" y="2103"/>
                </a:cubicBezTo>
                <a:cubicBezTo>
                  <a:pt x="737" y="2103"/>
                  <a:pt x="737" y="2103"/>
                  <a:pt x="737" y="2112"/>
                </a:cubicBezTo>
                <a:cubicBezTo>
                  <a:pt x="737" y="2112"/>
                  <a:pt x="737" y="2112"/>
                  <a:pt x="738" y="2112"/>
                </a:cubicBezTo>
                <a:cubicBezTo>
                  <a:pt x="742" y="2112"/>
                  <a:pt x="743" y="2114"/>
                  <a:pt x="743" y="2118"/>
                </a:cubicBezTo>
                <a:cubicBezTo>
                  <a:pt x="743" y="2119"/>
                  <a:pt x="743" y="2121"/>
                  <a:pt x="743" y="2123"/>
                </a:cubicBezTo>
                <a:cubicBezTo>
                  <a:pt x="743" y="2124"/>
                  <a:pt x="743" y="2126"/>
                  <a:pt x="743" y="2129"/>
                </a:cubicBezTo>
                <a:cubicBezTo>
                  <a:pt x="743" y="2136"/>
                  <a:pt x="745" y="2139"/>
                  <a:pt x="751" y="2140"/>
                </a:cubicBezTo>
                <a:cubicBezTo>
                  <a:pt x="751" y="2140"/>
                  <a:pt x="751" y="2140"/>
                  <a:pt x="751" y="2140"/>
                </a:cubicBezTo>
                <a:cubicBezTo>
                  <a:pt x="745" y="2141"/>
                  <a:pt x="743" y="2144"/>
                  <a:pt x="743" y="2151"/>
                </a:cubicBezTo>
                <a:cubicBezTo>
                  <a:pt x="743" y="2154"/>
                  <a:pt x="743" y="2156"/>
                  <a:pt x="743" y="2157"/>
                </a:cubicBezTo>
                <a:cubicBezTo>
                  <a:pt x="743" y="2159"/>
                  <a:pt x="743" y="2161"/>
                  <a:pt x="743" y="2162"/>
                </a:cubicBezTo>
                <a:cubicBezTo>
                  <a:pt x="743" y="2166"/>
                  <a:pt x="742" y="2168"/>
                  <a:pt x="738" y="2168"/>
                </a:cubicBezTo>
                <a:cubicBezTo>
                  <a:pt x="738" y="2168"/>
                  <a:pt x="738" y="2168"/>
                  <a:pt x="737" y="2168"/>
                </a:cubicBezTo>
                <a:cubicBezTo>
                  <a:pt x="737" y="2168"/>
                  <a:pt x="737" y="2168"/>
                  <a:pt x="737" y="2177"/>
                </a:cubicBezTo>
                <a:cubicBezTo>
                  <a:pt x="737" y="2177"/>
                  <a:pt x="737" y="2177"/>
                  <a:pt x="740" y="2177"/>
                </a:cubicBezTo>
                <a:cubicBezTo>
                  <a:pt x="749" y="2177"/>
                  <a:pt x="755" y="2174"/>
                  <a:pt x="755" y="2164"/>
                </a:cubicBezTo>
                <a:cubicBezTo>
                  <a:pt x="755" y="2162"/>
                  <a:pt x="755" y="2160"/>
                  <a:pt x="754" y="2157"/>
                </a:cubicBezTo>
                <a:cubicBezTo>
                  <a:pt x="754" y="2155"/>
                  <a:pt x="754" y="2152"/>
                  <a:pt x="754" y="2150"/>
                </a:cubicBezTo>
                <a:cubicBezTo>
                  <a:pt x="754" y="2148"/>
                  <a:pt x="754" y="2145"/>
                  <a:pt x="761" y="2144"/>
                </a:cubicBezTo>
                <a:close/>
                <a:moveTo>
                  <a:pt x="808" y="2104"/>
                </a:moveTo>
                <a:cubicBezTo>
                  <a:pt x="808" y="2104"/>
                  <a:pt x="808" y="2104"/>
                  <a:pt x="808" y="2104"/>
                </a:cubicBezTo>
                <a:cubicBezTo>
                  <a:pt x="803" y="2104"/>
                  <a:pt x="803" y="2104"/>
                  <a:pt x="803" y="2104"/>
                </a:cubicBezTo>
                <a:cubicBezTo>
                  <a:pt x="801" y="2105"/>
                  <a:pt x="799" y="2107"/>
                  <a:pt x="797" y="2107"/>
                </a:cubicBezTo>
                <a:cubicBezTo>
                  <a:pt x="796" y="2109"/>
                  <a:pt x="794" y="2110"/>
                  <a:pt x="792" y="2110"/>
                </a:cubicBezTo>
                <a:cubicBezTo>
                  <a:pt x="790" y="2111"/>
                  <a:pt x="789" y="2112"/>
                  <a:pt x="787" y="2112"/>
                </a:cubicBezTo>
                <a:cubicBezTo>
                  <a:pt x="785" y="2113"/>
                  <a:pt x="783" y="2114"/>
                  <a:pt x="781" y="2115"/>
                </a:cubicBezTo>
                <a:cubicBezTo>
                  <a:pt x="781" y="2115"/>
                  <a:pt x="781" y="2115"/>
                  <a:pt x="781" y="2125"/>
                </a:cubicBezTo>
                <a:cubicBezTo>
                  <a:pt x="784" y="2124"/>
                  <a:pt x="787" y="2123"/>
                  <a:pt x="789" y="2122"/>
                </a:cubicBezTo>
                <a:cubicBezTo>
                  <a:pt x="792" y="2121"/>
                  <a:pt x="794" y="2120"/>
                  <a:pt x="797" y="2118"/>
                </a:cubicBezTo>
                <a:cubicBezTo>
                  <a:pt x="797" y="2118"/>
                  <a:pt x="797" y="2118"/>
                  <a:pt x="797" y="2177"/>
                </a:cubicBezTo>
                <a:cubicBezTo>
                  <a:pt x="797" y="2177"/>
                  <a:pt x="797" y="2177"/>
                  <a:pt x="808" y="2177"/>
                </a:cubicBezTo>
                <a:cubicBezTo>
                  <a:pt x="808" y="2177"/>
                  <a:pt x="808" y="2177"/>
                  <a:pt x="808" y="2104"/>
                </a:cubicBezTo>
                <a:close/>
                <a:moveTo>
                  <a:pt x="855" y="2104"/>
                </a:moveTo>
                <a:cubicBezTo>
                  <a:pt x="855" y="2104"/>
                  <a:pt x="855" y="2104"/>
                  <a:pt x="855" y="2104"/>
                </a:cubicBezTo>
                <a:cubicBezTo>
                  <a:pt x="850" y="2104"/>
                  <a:pt x="850" y="2104"/>
                  <a:pt x="850" y="2104"/>
                </a:cubicBezTo>
                <a:cubicBezTo>
                  <a:pt x="848" y="2105"/>
                  <a:pt x="847" y="2107"/>
                  <a:pt x="845" y="2107"/>
                </a:cubicBezTo>
                <a:cubicBezTo>
                  <a:pt x="843" y="2109"/>
                  <a:pt x="841" y="2110"/>
                  <a:pt x="840" y="2110"/>
                </a:cubicBezTo>
                <a:cubicBezTo>
                  <a:pt x="838" y="2112"/>
                  <a:pt x="836" y="2112"/>
                  <a:pt x="835" y="2113"/>
                </a:cubicBezTo>
                <a:cubicBezTo>
                  <a:pt x="832" y="2114"/>
                  <a:pt x="831" y="2115"/>
                  <a:pt x="829" y="2115"/>
                </a:cubicBezTo>
                <a:cubicBezTo>
                  <a:pt x="829" y="2115"/>
                  <a:pt x="829" y="2115"/>
                  <a:pt x="829" y="2125"/>
                </a:cubicBezTo>
                <a:cubicBezTo>
                  <a:pt x="832" y="2124"/>
                  <a:pt x="835" y="2123"/>
                  <a:pt x="837" y="2122"/>
                </a:cubicBezTo>
                <a:cubicBezTo>
                  <a:pt x="840" y="2121"/>
                  <a:pt x="842" y="2120"/>
                  <a:pt x="844" y="2118"/>
                </a:cubicBezTo>
                <a:cubicBezTo>
                  <a:pt x="844" y="2118"/>
                  <a:pt x="844" y="2118"/>
                  <a:pt x="844" y="2177"/>
                </a:cubicBezTo>
                <a:cubicBezTo>
                  <a:pt x="844" y="2177"/>
                  <a:pt x="844" y="2177"/>
                  <a:pt x="855" y="2177"/>
                </a:cubicBezTo>
                <a:cubicBezTo>
                  <a:pt x="855" y="2177"/>
                  <a:pt x="855" y="2177"/>
                  <a:pt x="855" y="2104"/>
                </a:cubicBezTo>
                <a:close/>
                <a:moveTo>
                  <a:pt x="902" y="2104"/>
                </a:moveTo>
                <a:cubicBezTo>
                  <a:pt x="902" y="2104"/>
                  <a:pt x="902" y="2104"/>
                  <a:pt x="902" y="2104"/>
                </a:cubicBezTo>
                <a:cubicBezTo>
                  <a:pt x="897" y="2104"/>
                  <a:pt x="897" y="2104"/>
                  <a:pt x="897" y="2104"/>
                </a:cubicBezTo>
                <a:cubicBezTo>
                  <a:pt x="895" y="2105"/>
                  <a:pt x="894" y="2107"/>
                  <a:pt x="892" y="2107"/>
                </a:cubicBezTo>
                <a:cubicBezTo>
                  <a:pt x="890" y="2109"/>
                  <a:pt x="888" y="2110"/>
                  <a:pt x="887" y="2110"/>
                </a:cubicBezTo>
                <a:cubicBezTo>
                  <a:pt x="884" y="2112"/>
                  <a:pt x="883" y="2112"/>
                  <a:pt x="881" y="2113"/>
                </a:cubicBezTo>
                <a:cubicBezTo>
                  <a:pt x="879" y="2114"/>
                  <a:pt x="877" y="2115"/>
                  <a:pt x="876" y="2115"/>
                </a:cubicBezTo>
                <a:cubicBezTo>
                  <a:pt x="876" y="2115"/>
                  <a:pt x="876" y="2115"/>
                  <a:pt x="876" y="2125"/>
                </a:cubicBezTo>
                <a:cubicBezTo>
                  <a:pt x="879" y="2124"/>
                  <a:pt x="882" y="2123"/>
                  <a:pt x="884" y="2122"/>
                </a:cubicBezTo>
                <a:cubicBezTo>
                  <a:pt x="886" y="2121"/>
                  <a:pt x="889" y="2120"/>
                  <a:pt x="890" y="2118"/>
                </a:cubicBezTo>
                <a:cubicBezTo>
                  <a:pt x="890" y="2118"/>
                  <a:pt x="890" y="2118"/>
                  <a:pt x="890" y="2177"/>
                </a:cubicBezTo>
                <a:cubicBezTo>
                  <a:pt x="890" y="2177"/>
                  <a:pt x="890" y="2177"/>
                  <a:pt x="902" y="2177"/>
                </a:cubicBezTo>
                <a:cubicBezTo>
                  <a:pt x="902" y="2177"/>
                  <a:pt x="902" y="2177"/>
                  <a:pt x="902" y="2104"/>
                </a:cubicBezTo>
                <a:close/>
                <a:moveTo>
                  <a:pt x="1025" y="2104"/>
                </a:moveTo>
                <a:cubicBezTo>
                  <a:pt x="1025" y="2104"/>
                  <a:pt x="1025" y="2104"/>
                  <a:pt x="1025" y="2104"/>
                </a:cubicBezTo>
                <a:cubicBezTo>
                  <a:pt x="1020" y="2104"/>
                  <a:pt x="1020" y="2104"/>
                  <a:pt x="1020" y="2104"/>
                </a:cubicBezTo>
                <a:cubicBezTo>
                  <a:pt x="1018" y="2105"/>
                  <a:pt x="1016" y="2107"/>
                  <a:pt x="1014" y="2107"/>
                </a:cubicBezTo>
                <a:cubicBezTo>
                  <a:pt x="1013" y="2109"/>
                  <a:pt x="1011" y="2110"/>
                  <a:pt x="1009" y="2110"/>
                </a:cubicBezTo>
                <a:cubicBezTo>
                  <a:pt x="1007" y="2112"/>
                  <a:pt x="1005" y="2112"/>
                  <a:pt x="1004" y="2113"/>
                </a:cubicBezTo>
                <a:cubicBezTo>
                  <a:pt x="1001" y="2114"/>
                  <a:pt x="1000" y="2115"/>
                  <a:pt x="998" y="2115"/>
                </a:cubicBezTo>
                <a:cubicBezTo>
                  <a:pt x="998" y="2115"/>
                  <a:pt x="998" y="2115"/>
                  <a:pt x="998" y="2125"/>
                </a:cubicBezTo>
                <a:cubicBezTo>
                  <a:pt x="1001" y="2124"/>
                  <a:pt x="1004" y="2123"/>
                  <a:pt x="1007" y="2122"/>
                </a:cubicBezTo>
                <a:cubicBezTo>
                  <a:pt x="1009" y="2121"/>
                  <a:pt x="1011" y="2120"/>
                  <a:pt x="1013" y="2118"/>
                </a:cubicBezTo>
                <a:cubicBezTo>
                  <a:pt x="1013" y="2118"/>
                  <a:pt x="1013" y="2118"/>
                  <a:pt x="1013" y="2177"/>
                </a:cubicBezTo>
                <a:cubicBezTo>
                  <a:pt x="1013" y="2177"/>
                  <a:pt x="1013" y="2177"/>
                  <a:pt x="1025" y="2177"/>
                </a:cubicBezTo>
                <a:cubicBezTo>
                  <a:pt x="1025" y="2177"/>
                  <a:pt x="1025" y="2177"/>
                  <a:pt x="1025" y="2104"/>
                </a:cubicBezTo>
                <a:close/>
                <a:moveTo>
                  <a:pt x="1073" y="2104"/>
                </a:moveTo>
                <a:cubicBezTo>
                  <a:pt x="1073" y="2104"/>
                  <a:pt x="1073" y="2104"/>
                  <a:pt x="1073" y="2104"/>
                </a:cubicBezTo>
                <a:cubicBezTo>
                  <a:pt x="1067" y="2104"/>
                  <a:pt x="1067" y="2104"/>
                  <a:pt x="1067" y="2104"/>
                </a:cubicBezTo>
                <a:cubicBezTo>
                  <a:pt x="1065" y="2105"/>
                  <a:pt x="1064" y="2107"/>
                  <a:pt x="1062" y="2107"/>
                </a:cubicBezTo>
                <a:cubicBezTo>
                  <a:pt x="1060" y="2109"/>
                  <a:pt x="1058" y="2110"/>
                  <a:pt x="1056" y="2110"/>
                </a:cubicBezTo>
                <a:cubicBezTo>
                  <a:pt x="1055" y="2112"/>
                  <a:pt x="1053" y="2112"/>
                  <a:pt x="1051" y="2113"/>
                </a:cubicBezTo>
                <a:cubicBezTo>
                  <a:pt x="1049" y="2114"/>
                  <a:pt x="1048" y="2115"/>
                  <a:pt x="1045" y="2115"/>
                </a:cubicBezTo>
                <a:cubicBezTo>
                  <a:pt x="1045" y="2115"/>
                  <a:pt x="1045" y="2115"/>
                  <a:pt x="1045" y="2125"/>
                </a:cubicBezTo>
                <a:cubicBezTo>
                  <a:pt x="1048" y="2124"/>
                  <a:pt x="1051" y="2123"/>
                  <a:pt x="1053" y="2122"/>
                </a:cubicBezTo>
                <a:cubicBezTo>
                  <a:pt x="1056" y="2121"/>
                  <a:pt x="1059" y="2120"/>
                  <a:pt x="1061" y="2118"/>
                </a:cubicBezTo>
                <a:cubicBezTo>
                  <a:pt x="1061" y="2118"/>
                  <a:pt x="1061" y="2118"/>
                  <a:pt x="1061" y="2177"/>
                </a:cubicBezTo>
                <a:cubicBezTo>
                  <a:pt x="1061" y="2177"/>
                  <a:pt x="1061" y="2177"/>
                  <a:pt x="1073" y="2177"/>
                </a:cubicBezTo>
                <a:cubicBezTo>
                  <a:pt x="1073" y="2177"/>
                  <a:pt x="1073" y="2177"/>
                  <a:pt x="1073" y="2104"/>
                </a:cubicBezTo>
                <a:close/>
                <a:moveTo>
                  <a:pt x="1119" y="2104"/>
                </a:moveTo>
                <a:cubicBezTo>
                  <a:pt x="1119" y="2104"/>
                  <a:pt x="1119" y="2104"/>
                  <a:pt x="1119" y="2104"/>
                </a:cubicBezTo>
                <a:cubicBezTo>
                  <a:pt x="1114" y="2104"/>
                  <a:pt x="1114" y="2104"/>
                  <a:pt x="1114" y="2104"/>
                </a:cubicBezTo>
                <a:cubicBezTo>
                  <a:pt x="1112" y="2105"/>
                  <a:pt x="1111" y="2107"/>
                  <a:pt x="1109" y="2107"/>
                </a:cubicBezTo>
                <a:cubicBezTo>
                  <a:pt x="1107" y="2109"/>
                  <a:pt x="1105" y="2110"/>
                  <a:pt x="1104" y="2110"/>
                </a:cubicBezTo>
                <a:cubicBezTo>
                  <a:pt x="1101" y="2111"/>
                  <a:pt x="1100" y="2112"/>
                  <a:pt x="1098" y="2112"/>
                </a:cubicBezTo>
                <a:cubicBezTo>
                  <a:pt x="1096" y="2113"/>
                  <a:pt x="1094" y="2114"/>
                  <a:pt x="1093" y="2115"/>
                </a:cubicBezTo>
                <a:cubicBezTo>
                  <a:pt x="1093" y="2115"/>
                  <a:pt x="1093" y="2115"/>
                  <a:pt x="1093" y="2125"/>
                </a:cubicBezTo>
                <a:cubicBezTo>
                  <a:pt x="1096" y="2124"/>
                  <a:pt x="1099" y="2123"/>
                  <a:pt x="1101" y="2122"/>
                </a:cubicBezTo>
                <a:cubicBezTo>
                  <a:pt x="1103" y="2121"/>
                  <a:pt x="1106" y="2120"/>
                  <a:pt x="1107" y="2118"/>
                </a:cubicBezTo>
                <a:cubicBezTo>
                  <a:pt x="1107" y="2118"/>
                  <a:pt x="1107" y="2118"/>
                  <a:pt x="1107" y="2177"/>
                </a:cubicBezTo>
                <a:cubicBezTo>
                  <a:pt x="1107" y="2177"/>
                  <a:pt x="1107" y="2177"/>
                  <a:pt x="1119" y="2177"/>
                </a:cubicBezTo>
                <a:cubicBezTo>
                  <a:pt x="1119" y="2177"/>
                  <a:pt x="1119" y="2177"/>
                  <a:pt x="1119" y="2104"/>
                </a:cubicBezTo>
                <a:close/>
                <a:moveTo>
                  <a:pt x="1163" y="2177"/>
                </a:moveTo>
                <a:cubicBezTo>
                  <a:pt x="1156" y="2177"/>
                  <a:pt x="1150" y="2174"/>
                  <a:pt x="1145" y="2168"/>
                </a:cubicBezTo>
                <a:cubicBezTo>
                  <a:pt x="1142" y="2162"/>
                  <a:pt x="1139" y="2153"/>
                  <a:pt x="1139" y="2141"/>
                </a:cubicBezTo>
                <a:cubicBezTo>
                  <a:pt x="1139" y="2128"/>
                  <a:pt x="1142" y="2118"/>
                  <a:pt x="1146" y="2112"/>
                </a:cubicBezTo>
                <a:cubicBezTo>
                  <a:pt x="1150" y="2105"/>
                  <a:pt x="1157" y="2101"/>
                  <a:pt x="1166" y="2101"/>
                </a:cubicBezTo>
                <a:cubicBezTo>
                  <a:pt x="1182" y="2101"/>
                  <a:pt x="1190" y="2114"/>
                  <a:pt x="1190" y="2139"/>
                </a:cubicBezTo>
                <a:cubicBezTo>
                  <a:pt x="1190" y="2152"/>
                  <a:pt x="1188" y="2161"/>
                  <a:pt x="1182" y="2168"/>
                </a:cubicBezTo>
                <a:cubicBezTo>
                  <a:pt x="1178" y="2174"/>
                  <a:pt x="1172" y="2177"/>
                  <a:pt x="1163" y="2177"/>
                </a:cubicBezTo>
                <a:close/>
                <a:moveTo>
                  <a:pt x="1165" y="2111"/>
                </a:moveTo>
                <a:cubicBezTo>
                  <a:pt x="1155" y="2111"/>
                  <a:pt x="1151" y="2121"/>
                  <a:pt x="1151" y="2141"/>
                </a:cubicBezTo>
                <a:cubicBezTo>
                  <a:pt x="1151" y="2159"/>
                  <a:pt x="1155" y="2168"/>
                  <a:pt x="1164" y="2168"/>
                </a:cubicBezTo>
                <a:cubicBezTo>
                  <a:pt x="1173" y="2168"/>
                  <a:pt x="1177" y="2159"/>
                  <a:pt x="1177" y="2140"/>
                </a:cubicBezTo>
                <a:cubicBezTo>
                  <a:pt x="1177" y="2120"/>
                  <a:pt x="1173" y="2111"/>
                  <a:pt x="1165" y="2111"/>
                </a:cubicBezTo>
                <a:close/>
                <a:moveTo>
                  <a:pt x="1235" y="2177"/>
                </a:moveTo>
                <a:cubicBezTo>
                  <a:pt x="1227" y="2177"/>
                  <a:pt x="1221" y="2174"/>
                  <a:pt x="1217" y="2168"/>
                </a:cubicBezTo>
                <a:cubicBezTo>
                  <a:pt x="1213" y="2162"/>
                  <a:pt x="1210" y="2153"/>
                  <a:pt x="1210" y="2141"/>
                </a:cubicBezTo>
                <a:cubicBezTo>
                  <a:pt x="1210" y="2128"/>
                  <a:pt x="1213" y="2118"/>
                  <a:pt x="1217" y="2112"/>
                </a:cubicBezTo>
                <a:cubicBezTo>
                  <a:pt x="1221" y="2105"/>
                  <a:pt x="1228" y="2101"/>
                  <a:pt x="1237" y="2101"/>
                </a:cubicBezTo>
                <a:cubicBezTo>
                  <a:pt x="1253" y="2101"/>
                  <a:pt x="1261" y="2114"/>
                  <a:pt x="1261" y="2139"/>
                </a:cubicBezTo>
                <a:cubicBezTo>
                  <a:pt x="1261" y="2152"/>
                  <a:pt x="1259" y="2161"/>
                  <a:pt x="1254" y="2168"/>
                </a:cubicBezTo>
                <a:cubicBezTo>
                  <a:pt x="1249" y="2174"/>
                  <a:pt x="1243" y="2177"/>
                  <a:pt x="1235" y="2177"/>
                </a:cubicBezTo>
                <a:close/>
                <a:moveTo>
                  <a:pt x="1236" y="2111"/>
                </a:moveTo>
                <a:cubicBezTo>
                  <a:pt x="1227" y="2111"/>
                  <a:pt x="1222" y="2121"/>
                  <a:pt x="1222" y="2141"/>
                </a:cubicBezTo>
                <a:cubicBezTo>
                  <a:pt x="1222" y="2159"/>
                  <a:pt x="1226" y="2168"/>
                  <a:pt x="1235" y="2168"/>
                </a:cubicBezTo>
                <a:cubicBezTo>
                  <a:pt x="1244" y="2168"/>
                  <a:pt x="1248" y="2159"/>
                  <a:pt x="1248" y="2140"/>
                </a:cubicBezTo>
                <a:cubicBezTo>
                  <a:pt x="1248" y="2120"/>
                  <a:pt x="1244" y="2111"/>
                  <a:pt x="1236" y="2111"/>
                </a:cubicBezTo>
                <a:close/>
                <a:moveTo>
                  <a:pt x="923" y="2136"/>
                </a:moveTo>
                <a:cubicBezTo>
                  <a:pt x="923" y="2136"/>
                  <a:pt x="923" y="2136"/>
                  <a:pt x="923" y="2136"/>
                </a:cubicBezTo>
                <a:cubicBezTo>
                  <a:pt x="922" y="2144"/>
                  <a:pt x="922" y="2144"/>
                  <a:pt x="922" y="2144"/>
                </a:cubicBezTo>
                <a:cubicBezTo>
                  <a:pt x="929" y="2145"/>
                  <a:pt x="929" y="2148"/>
                  <a:pt x="929" y="2150"/>
                </a:cubicBezTo>
                <a:cubicBezTo>
                  <a:pt x="929" y="2152"/>
                  <a:pt x="929" y="2155"/>
                  <a:pt x="929" y="2157"/>
                </a:cubicBezTo>
                <a:cubicBezTo>
                  <a:pt x="929" y="2160"/>
                  <a:pt x="928" y="2162"/>
                  <a:pt x="928" y="2164"/>
                </a:cubicBezTo>
                <a:cubicBezTo>
                  <a:pt x="928" y="2174"/>
                  <a:pt x="934" y="2177"/>
                  <a:pt x="943" y="2177"/>
                </a:cubicBezTo>
                <a:cubicBezTo>
                  <a:pt x="943" y="2177"/>
                  <a:pt x="943" y="2177"/>
                  <a:pt x="946" y="2177"/>
                </a:cubicBezTo>
                <a:cubicBezTo>
                  <a:pt x="946" y="2177"/>
                  <a:pt x="946" y="2177"/>
                  <a:pt x="946" y="2168"/>
                </a:cubicBezTo>
                <a:cubicBezTo>
                  <a:pt x="946" y="2168"/>
                  <a:pt x="946" y="2168"/>
                  <a:pt x="945" y="2168"/>
                </a:cubicBezTo>
                <a:cubicBezTo>
                  <a:pt x="941" y="2168"/>
                  <a:pt x="940" y="2166"/>
                  <a:pt x="940" y="2162"/>
                </a:cubicBezTo>
                <a:cubicBezTo>
                  <a:pt x="940" y="2161"/>
                  <a:pt x="940" y="2159"/>
                  <a:pt x="941" y="2157"/>
                </a:cubicBezTo>
                <a:cubicBezTo>
                  <a:pt x="941" y="2156"/>
                  <a:pt x="941" y="2154"/>
                  <a:pt x="941" y="2151"/>
                </a:cubicBezTo>
                <a:cubicBezTo>
                  <a:pt x="941" y="2144"/>
                  <a:pt x="938" y="2141"/>
                  <a:pt x="932" y="2140"/>
                </a:cubicBezTo>
                <a:cubicBezTo>
                  <a:pt x="932" y="2140"/>
                  <a:pt x="932" y="2140"/>
                  <a:pt x="932" y="2140"/>
                </a:cubicBezTo>
                <a:cubicBezTo>
                  <a:pt x="938" y="2139"/>
                  <a:pt x="941" y="2136"/>
                  <a:pt x="941" y="2129"/>
                </a:cubicBezTo>
                <a:cubicBezTo>
                  <a:pt x="941" y="2126"/>
                  <a:pt x="941" y="2124"/>
                  <a:pt x="941" y="2123"/>
                </a:cubicBezTo>
                <a:cubicBezTo>
                  <a:pt x="940" y="2121"/>
                  <a:pt x="940" y="2119"/>
                  <a:pt x="940" y="2118"/>
                </a:cubicBezTo>
                <a:cubicBezTo>
                  <a:pt x="940" y="2114"/>
                  <a:pt x="941" y="2112"/>
                  <a:pt x="945" y="2112"/>
                </a:cubicBezTo>
                <a:cubicBezTo>
                  <a:pt x="945" y="2112"/>
                  <a:pt x="945" y="2112"/>
                  <a:pt x="946" y="2112"/>
                </a:cubicBezTo>
                <a:cubicBezTo>
                  <a:pt x="946" y="2112"/>
                  <a:pt x="946" y="2112"/>
                  <a:pt x="946" y="2103"/>
                </a:cubicBezTo>
                <a:cubicBezTo>
                  <a:pt x="946" y="2103"/>
                  <a:pt x="946" y="2103"/>
                  <a:pt x="943" y="2103"/>
                </a:cubicBezTo>
                <a:cubicBezTo>
                  <a:pt x="934" y="2103"/>
                  <a:pt x="928" y="2107"/>
                  <a:pt x="928" y="2115"/>
                </a:cubicBezTo>
                <a:cubicBezTo>
                  <a:pt x="928" y="2118"/>
                  <a:pt x="929" y="2120"/>
                  <a:pt x="929" y="2123"/>
                </a:cubicBezTo>
                <a:cubicBezTo>
                  <a:pt x="929" y="2125"/>
                  <a:pt x="929" y="2128"/>
                  <a:pt x="929" y="2130"/>
                </a:cubicBezTo>
                <a:cubicBezTo>
                  <a:pt x="929" y="2132"/>
                  <a:pt x="929" y="2136"/>
                  <a:pt x="923" y="2136"/>
                </a:cubicBezTo>
                <a:close/>
                <a:moveTo>
                  <a:pt x="978" y="2144"/>
                </a:moveTo>
                <a:cubicBezTo>
                  <a:pt x="978" y="2144"/>
                  <a:pt x="978" y="2144"/>
                  <a:pt x="978" y="2144"/>
                </a:cubicBezTo>
                <a:cubicBezTo>
                  <a:pt x="978" y="2136"/>
                  <a:pt x="978" y="2136"/>
                  <a:pt x="978" y="2136"/>
                </a:cubicBezTo>
                <a:cubicBezTo>
                  <a:pt x="971" y="2136"/>
                  <a:pt x="971" y="2132"/>
                  <a:pt x="971" y="2130"/>
                </a:cubicBezTo>
                <a:cubicBezTo>
                  <a:pt x="971" y="2128"/>
                  <a:pt x="971" y="2125"/>
                  <a:pt x="971" y="2123"/>
                </a:cubicBezTo>
                <a:cubicBezTo>
                  <a:pt x="972" y="2120"/>
                  <a:pt x="972" y="2118"/>
                  <a:pt x="972" y="2115"/>
                </a:cubicBezTo>
                <a:cubicBezTo>
                  <a:pt x="972" y="2107"/>
                  <a:pt x="966" y="2103"/>
                  <a:pt x="957" y="2103"/>
                </a:cubicBezTo>
                <a:cubicBezTo>
                  <a:pt x="957" y="2103"/>
                  <a:pt x="957" y="2103"/>
                  <a:pt x="953" y="2103"/>
                </a:cubicBezTo>
                <a:cubicBezTo>
                  <a:pt x="953" y="2103"/>
                  <a:pt x="953" y="2103"/>
                  <a:pt x="953" y="2112"/>
                </a:cubicBezTo>
                <a:cubicBezTo>
                  <a:pt x="953" y="2112"/>
                  <a:pt x="953" y="2112"/>
                  <a:pt x="955" y="2112"/>
                </a:cubicBezTo>
                <a:cubicBezTo>
                  <a:pt x="958" y="2112"/>
                  <a:pt x="960" y="2114"/>
                  <a:pt x="960" y="2118"/>
                </a:cubicBezTo>
                <a:cubicBezTo>
                  <a:pt x="960" y="2119"/>
                  <a:pt x="960" y="2121"/>
                  <a:pt x="960" y="2123"/>
                </a:cubicBezTo>
                <a:cubicBezTo>
                  <a:pt x="959" y="2124"/>
                  <a:pt x="959" y="2126"/>
                  <a:pt x="959" y="2129"/>
                </a:cubicBezTo>
                <a:cubicBezTo>
                  <a:pt x="959" y="2136"/>
                  <a:pt x="962" y="2139"/>
                  <a:pt x="968" y="2140"/>
                </a:cubicBezTo>
                <a:cubicBezTo>
                  <a:pt x="968" y="2140"/>
                  <a:pt x="968" y="2140"/>
                  <a:pt x="968" y="2140"/>
                </a:cubicBezTo>
                <a:cubicBezTo>
                  <a:pt x="962" y="2141"/>
                  <a:pt x="959" y="2144"/>
                  <a:pt x="959" y="2151"/>
                </a:cubicBezTo>
                <a:cubicBezTo>
                  <a:pt x="959" y="2154"/>
                  <a:pt x="959" y="2156"/>
                  <a:pt x="960" y="2157"/>
                </a:cubicBezTo>
                <a:cubicBezTo>
                  <a:pt x="960" y="2159"/>
                  <a:pt x="960" y="2161"/>
                  <a:pt x="960" y="2162"/>
                </a:cubicBezTo>
                <a:cubicBezTo>
                  <a:pt x="960" y="2166"/>
                  <a:pt x="959" y="2168"/>
                  <a:pt x="955" y="2168"/>
                </a:cubicBezTo>
                <a:cubicBezTo>
                  <a:pt x="955" y="2168"/>
                  <a:pt x="955" y="2168"/>
                  <a:pt x="953" y="2168"/>
                </a:cubicBezTo>
                <a:cubicBezTo>
                  <a:pt x="953" y="2168"/>
                  <a:pt x="953" y="2168"/>
                  <a:pt x="953" y="2177"/>
                </a:cubicBezTo>
                <a:cubicBezTo>
                  <a:pt x="953" y="2177"/>
                  <a:pt x="953" y="2177"/>
                  <a:pt x="957" y="2177"/>
                </a:cubicBezTo>
                <a:cubicBezTo>
                  <a:pt x="966" y="2177"/>
                  <a:pt x="972" y="2174"/>
                  <a:pt x="972" y="2164"/>
                </a:cubicBezTo>
                <a:cubicBezTo>
                  <a:pt x="972" y="2162"/>
                  <a:pt x="972" y="2160"/>
                  <a:pt x="971" y="2157"/>
                </a:cubicBezTo>
                <a:cubicBezTo>
                  <a:pt x="971" y="2155"/>
                  <a:pt x="971" y="2152"/>
                  <a:pt x="971" y="2150"/>
                </a:cubicBezTo>
                <a:cubicBezTo>
                  <a:pt x="971" y="2148"/>
                  <a:pt x="971" y="2145"/>
                  <a:pt x="978" y="2144"/>
                </a:cubicBezTo>
                <a:close/>
                <a:moveTo>
                  <a:pt x="1447" y="2177"/>
                </a:moveTo>
                <a:cubicBezTo>
                  <a:pt x="1440" y="2177"/>
                  <a:pt x="1434" y="2174"/>
                  <a:pt x="1429" y="2168"/>
                </a:cubicBezTo>
                <a:cubicBezTo>
                  <a:pt x="1425" y="2162"/>
                  <a:pt x="1423" y="2152"/>
                  <a:pt x="1423" y="2141"/>
                </a:cubicBezTo>
                <a:cubicBezTo>
                  <a:pt x="1423" y="2128"/>
                  <a:pt x="1425" y="2118"/>
                  <a:pt x="1429" y="2111"/>
                </a:cubicBezTo>
                <a:cubicBezTo>
                  <a:pt x="1434" y="2104"/>
                  <a:pt x="1440" y="2101"/>
                  <a:pt x="1449" y="2101"/>
                </a:cubicBezTo>
                <a:cubicBezTo>
                  <a:pt x="1465" y="2101"/>
                  <a:pt x="1473" y="2114"/>
                  <a:pt x="1473" y="2139"/>
                </a:cubicBezTo>
                <a:cubicBezTo>
                  <a:pt x="1473" y="2152"/>
                  <a:pt x="1471" y="2161"/>
                  <a:pt x="1467" y="2168"/>
                </a:cubicBezTo>
                <a:cubicBezTo>
                  <a:pt x="1462" y="2174"/>
                  <a:pt x="1456" y="2177"/>
                  <a:pt x="1447" y="2177"/>
                </a:cubicBezTo>
                <a:close/>
                <a:moveTo>
                  <a:pt x="1448" y="2111"/>
                </a:moveTo>
                <a:cubicBezTo>
                  <a:pt x="1440" y="2111"/>
                  <a:pt x="1435" y="2120"/>
                  <a:pt x="1435" y="2140"/>
                </a:cubicBezTo>
                <a:cubicBezTo>
                  <a:pt x="1435" y="2158"/>
                  <a:pt x="1440" y="2168"/>
                  <a:pt x="1448" y="2168"/>
                </a:cubicBezTo>
                <a:cubicBezTo>
                  <a:pt x="1456" y="2168"/>
                  <a:pt x="1461" y="2158"/>
                  <a:pt x="1461" y="2140"/>
                </a:cubicBezTo>
                <a:cubicBezTo>
                  <a:pt x="1461" y="2120"/>
                  <a:pt x="1457" y="2111"/>
                  <a:pt x="1448" y="2111"/>
                </a:cubicBezTo>
                <a:close/>
                <a:moveTo>
                  <a:pt x="1565" y="2177"/>
                </a:moveTo>
                <a:cubicBezTo>
                  <a:pt x="1557" y="2177"/>
                  <a:pt x="1552" y="2174"/>
                  <a:pt x="1547" y="2168"/>
                </a:cubicBezTo>
                <a:cubicBezTo>
                  <a:pt x="1543" y="2162"/>
                  <a:pt x="1541" y="2152"/>
                  <a:pt x="1541" y="2141"/>
                </a:cubicBezTo>
                <a:cubicBezTo>
                  <a:pt x="1541" y="2128"/>
                  <a:pt x="1543" y="2118"/>
                  <a:pt x="1547" y="2111"/>
                </a:cubicBezTo>
                <a:cubicBezTo>
                  <a:pt x="1552" y="2104"/>
                  <a:pt x="1558" y="2101"/>
                  <a:pt x="1567" y="2101"/>
                </a:cubicBezTo>
                <a:cubicBezTo>
                  <a:pt x="1583" y="2101"/>
                  <a:pt x="1591" y="2114"/>
                  <a:pt x="1591" y="2139"/>
                </a:cubicBezTo>
                <a:cubicBezTo>
                  <a:pt x="1591" y="2152"/>
                  <a:pt x="1589" y="2161"/>
                  <a:pt x="1584" y="2168"/>
                </a:cubicBezTo>
                <a:cubicBezTo>
                  <a:pt x="1579" y="2174"/>
                  <a:pt x="1574" y="2177"/>
                  <a:pt x="1565" y="2177"/>
                </a:cubicBezTo>
                <a:close/>
                <a:moveTo>
                  <a:pt x="1566" y="2111"/>
                </a:moveTo>
                <a:cubicBezTo>
                  <a:pt x="1557" y="2111"/>
                  <a:pt x="1553" y="2120"/>
                  <a:pt x="1553" y="2140"/>
                </a:cubicBezTo>
                <a:cubicBezTo>
                  <a:pt x="1553" y="2158"/>
                  <a:pt x="1557" y="2168"/>
                  <a:pt x="1566" y="2168"/>
                </a:cubicBezTo>
                <a:cubicBezTo>
                  <a:pt x="1574" y="2168"/>
                  <a:pt x="1579" y="2158"/>
                  <a:pt x="1579" y="2140"/>
                </a:cubicBezTo>
                <a:cubicBezTo>
                  <a:pt x="1579" y="2120"/>
                  <a:pt x="1575" y="2111"/>
                  <a:pt x="1566" y="2111"/>
                </a:cubicBezTo>
                <a:close/>
                <a:moveTo>
                  <a:pt x="1520" y="2104"/>
                </a:moveTo>
                <a:cubicBezTo>
                  <a:pt x="1520" y="2104"/>
                  <a:pt x="1520" y="2104"/>
                  <a:pt x="1520" y="2104"/>
                </a:cubicBezTo>
                <a:cubicBezTo>
                  <a:pt x="1515" y="2104"/>
                  <a:pt x="1515" y="2104"/>
                  <a:pt x="1515" y="2104"/>
                </a:cubicBezTo>
                <a:cubicBezTo>
                  <a:pt x="1513" y="2105"/>
                  <a:pt x="1512" y="2107"/>
                  <a:pt x="1510" y="2107"/>
                </a:cubicBezTo>
                <a:cubicBezTo>
                  <a:pt x="1508" y="2109"/>
                  <a:pt x="1506" y="2110"/>
                  <a:pt x="1505" y="2110"/>
                </a:cubicBezTo>
                <a:cubicBezTo>
                  <a:pt x="1503" y="2111"/>
                  <a:pt x="1501" y="2112"/>
                  <a:pt x="1499" y="2112"/>
                </a:cubicBezTo>
                <a:cubicBezTo>
                  <a:pt x="1497" y="2113"/>
                  <a:pt x="1496" y="2114"/>
                  <a:pt x="1494" y="2115"/>
                </a:cubicBezTo>
                <a:cubicBezTo>
                  <a:pt x="1494" y="2115"/>
                  <a:pt x="1494" y="2115"/>
                  <a:pt x="1494" y="2125"/>
                </a:cubicBezTo>
                <a:cubicBezTo>
                  <a:pt x="1497" y="2124"/>
                  <a:pt x="1499" y="2123"/>
                  <a:pt x="1502" y="2122"/>
                </a:cubicBezTo>
                <a:cubicBezTo>
                  <a:pt x="1505" y="2121"/>
                  <a:pt x="1507" y="2120"/>
                  <a:pt x="1509" y="2118"/>
                </a:cubicBezTo>
                <a:cubicBezTo>
                  <a:pt x="1509" y="2118"/>
                  <a:pt x="1509" y="2118"/>
                  <a:pt x="1509" y="2177"/>
                </a:cubicBezTo>
                <a:cubicBezTo>
                  <a:pt x="1509" y="2177"/>
                  <a:pt x="1509" y="2177"/>
                  <a:pt x="1520" y="2177"/>
                </a:cubicBezTo>
                <a:cubicBezTo>
                  <a:pt x="1520" y="2177"/>
                  <a:pt x="1520" y="2177"/>
                  <a:pt x="1520" y="2104"/>
                </a:cubicBezTo>
                <a:close/>
                <a:moveTo>
                  <a:pt x="1636" y="2177"/>
                </a:moveTo>
                <a:cubicBezTo>
                  <a:pt x="1628" y="2177"/>
                  <a:pt x="1622" y="2174"/>
                  <a:pt x="1618" y="2168"/>
                </a:cubicBezTo>
                <a:cubicBezTo>
                  <a:pt x="1614" y="2162"/>
                  <a:pt x="1612" y="2153"/>
                  <a:pt x="1612" y="2141"/>
                </a:cubicBezTo>
                <a:cubicBezTo>
                  <a:pt x="1612" y="2128"/>
                  <a:pt x="1614" y="2118"/>
                  <a:pt x="1618" y="2112"/>
                </a:cubicBezTo>
                <a:cubicBezTo>
                  <a:pt x="1623" y="2105"/>
                  <a:pt x="1629" y="2101"/>
                  <a:pt x="1638" y="2101"/>
                </a:cubicBezTo>
                <a:cubicBezTo>
                  <a:pt x="1654" y="2101"/>
                  <a:pt x="1662" y="2114"/>
                  <a:pt x="1662" y="2139"/>
                </a:cubicBezTo>
                <a:cubicBezTo>
                  <a:pt x="1662" y="2152"/>
                  <a:pt x="1660" y="2161"/>
                  <a:pt x="1656" y="2168"/>
                </a:cubicBezTo>
                <a:cubicBezTo>
                  <a:pt x="1650" y="2174"/>
                  <a:pt x="1645" y="2177"/>
                  <a:pt x="1636" y="2177"/>
                </a:cubicBezTo>
                <a:close/>
                <a:moveTo>
                  <a:pt x="1637" y="2111"/>
                </a:moveTo>
                <a:cubicBezTo>
                  <a:pt x="1628" y="2111"/>
                  <a:pt x="1623" y="2121"/>
                  <a:pt x="1623" y="2141"/>
                </a:cubicBezTo>
                <a:cubicBezTo>
                  <a:pt x="1623" y="2159"/>
                  <a:pt x="1628" y="2168"/>
                  <a:pt x="1637" y="2168"/>
                </a:cubicBezTo>
                <a:cubicBezTo>
                  <a:pt x="1645" y="2168"/>
                  <a:pt x="1650" y="2159"/>
                  <a:pt x="1650" y="2140"/>
                </a:cubicBezTo>
                <a:cubicBezTo>
                  <a:pt x="1650" y="2120"/>
                  <a:pt x="1645" y="2111"/>
                  <a:pt x="1637" y="2111"/>
                </a:cubicBezTo>
                <a:close/>
                <a:moveTo>
                  <a:pt x="1683" y="2136"/>
                </a:moveTo>
                <a:cubicBezTo>
                  <a:pt x="1683" y="2136"/>
                  <a:pt x="1683" y="2136"/>
                  <a:pt x="1683" y="2136"/>
                </a:cubicBezTo>
                <a:cubicBezTo>
                  <a:pt x="1683" y="2144"/>
                  <a:pt x="1683" y="2144"/>
                  <a:pt x="1683" y="2144"/>
                </a:cubicBezTo>
                <a:cubicBezTo>
                  <a:pt x="1689" y="2145"/>
                  <a:pt x="1690" y="2148"/>
                  <a:pt x="1690" y="2150"/>
                </a:cubicBezTo>
                <a:cubicBezTo>
                  <a:pt x="1690" y="2152"/>
                  <a:pt x="1689" y="2155"/>
                  <a:pt x="1689" y="2157"/>
                </a:cubicBezTo>
                <a:cubicBezTo>
                  <a:pt x="1689" y="2160"/>
                  <a:pt x="1689" y="2162"/>
                  <a:pt x="1689" y="2164"/>
                </a:cubicBezTo>
                <a:cubicBezTo>
                  <a:pt x="1689" y="2174"/>
                  <a:pt x="1695" y="2177"/>
                  <a:pt x="1703" y="2177"/>
                </a:cubicBezTo>
                <a:cubicBezTo>
                  <a:pt x="1703" y="2177"/>
                  <a:pt x="1703" y="2177"/>
                  <a:pt x="1707" y="2177"/>
                </a:cubicBezTo>
                <a:cubicBezTo>
                  <a:pt x="1707" y="2177"/>
                  <a:pt x="1707" y="2177"/>
                  <a:pt x="1707" y="2168"/>
                </a:cubicBezTo>
                <a:cubicBezTo>
                  <a:pt x="1707" y="2168"/>
                  <a:pt x="1707" y="2168"/>
                  <a:pt x="1705" y="2168"/>
                </a:cubicBezTo>
                <a:cubicBezTo>
                  <a:pt x="1702" y="2168"/>
                  <a:pt x="1700" y="2166"/>
                  <a:pt x="1700" y="2162"/>
                </a:cubicBezTo>
                <a:cubicBezTo>
                  <a:pt x="1700" y="2161"/>
                  <a:pt x="1700" y="2159"/>
                  <a:pt x="1701" y="2157"/>
                </a:cubicBezTo>
                <a:cubicBezTo>
                  <a:pt x="1701" y="2156"/>
                  <a:pt x="1701" y="2154"/>
                  <a:pt x="1701" y="2151"/>
                </a:cubicBezTo>
                <a:cubicBezTo>
                  <a:pt x="1701" y="2144"/>
                  <a:pt x="1698" y="2141"/>
                  <a:pt x="1693" y="2140"/>
                </a:cubicBezTo>
                <a:cubicBezTo>
                  <a:pt x="1693" y="2140"/>
                  <a:pt x="1693" y="2140"/>
                  <a:pt x="1693" y="2140"/>
                </a:cubicBezTo>
                <a:cubicBezTo>
                  <a:pt x="1698" y="2139"/>
                  <a:pt x="1701" y="2136"/>
                  <a:pt x="1701" y="2129"/>
                </a:cubicBezTo>
                <a:cubicBezTo>
                  <a:pt x="1701" y="2126"/>
                  <a:pt x="1701" y="2124"/>
                  <a:pt x="1701" y="2123"/>
                </a:cubicBezTo>
                <a:cubicBezTo>
                  <a:pt x="1700" y="2121"/>
                  <a:pt x="1700" y="2119"/>
                  <a:pt x="1700" y="2118"/>
                </a:cubicBezTo>
                <a:cubicBezTo>
                  <a:pt x="1700" y="2114"/>
                  <a:pt x="1702" y="2112"/>
                  <a:pt x="1705" y="2112"/>
                </a:cubicBezTo>
                <a:cubicBezTo>
                  <a:pt x="1705" y="2112"/>
                  <a:pt x="1705" y="2112"/>
                  <a:pt x="1707" y="2112"/>
                </a:cubicBezTo>
                <a:cubicBezTo>
                  <a:pt x="1707" y="2112"/>
                  <a:pt x="1707" y="2112"/>
                  <a:pt x="1707" y="2103"/>
                </a:cubicBezTo>
                <a:cubicBezTo>
                  <a:pt x="1707" y="2103"/>
                  <a:pt x="1707" y="2103"/>
                  <a:pt x="1703" y="2103"/>
                </a:cubicBezTo>
                <a:cubicBezTo>
                  <a:pt x="1694" y="2103"/>
                  <a:pt x="1689" y="2107"/>
                  <a:pt x="1689" y="2115"/>
                </a:cubicBezTo>
                <a:cubicBezTo>
                  <a:pt x="1689" y="2118"/>
                  <a:pt x="1689" y="2120"/>
                  <a:pt x="1689" y="2123"/>
                </a:cubicBezTo>
                <a:cubicBezTo>
                  <a:pt x="1689" y="2125"/>
                  <a:pt x="1690" y="2128"/>
                  <a:pt x="1690" y="2130"/>
                </a:cubicBezTo>
                <a:cubicBezTo>
                  <a:pt x="1690" y="2132"/>
                  <a:pt x="1689" y="2136"/>
                  <a:pt x="1683" y="2136"/>
                </a:cubicBezTo>
                <a:close/>
                <a:moveTo>
                  <a:pt x="1737" y="2144"/>
                </a:moveTo>
                <a:cubicBezTo>
                  <a:pt x="1737" y="2144"/>
                  <a:pt x="1737" y="2144"/>
                  <a:pt x="1737" y="2144"/>
                </a:cubicBezTo>
                <a:cubicBezTo>
                  <a:pt x="1737" y="2136"/>
                  <a:pt x="1737" y="2136"/>
                  <a:pt x="1737" y="2136"/>
                </a:cubicBezTo>
                <a:cubicBezTo>
                  <a:pt x="1731" y="2136"/>
                  <a:pt x="1731" y="2132"/>
                  <a:pt x="1731" y="2130"/>
                </a:cubicBezTo>
                <a:cubicBezTo>
                  <a:pt x="1731" y="2128"/>
                  <a:pt x="1731" y="2125"/>
                  <a:pt x="1731" y="2123"/>
                </a:cubicBezTo>
                <a:cubicBezTo>
                  <a:pt x="1732" y="2120"/>
                  <a:pt x="1732" y="2118"/>
                  <a:pt x="1732" y="2115"/>
                </a:cubicBezTo>
                <a:cubicBezTo>
                  <a:pt x="1732" y="2107"/>
                  <a:pt x="1726" y="2103"/>
                  <a:pt x="1717" y="2103"/>
                </a:cubicBezTo>
                <a:cubicBezTo>
                  <a:pt x="1717" y="2103"/>
                  <a:pt x="1717" y="2103"/>
                  <a:pt x="1713" y="2103"/>
                </a:cubicBezTo>
                <a:cubicBezTo>
                  <a:pt x="1713" y="2103"/>
                  <a:pt x="1713" y="2103"/>
                  <a:pt x="1713" y="2112"/>
                </a:cubicBezTo>
                <a:cubicBezTo>
                  <a:pt x="1713" y="2112"/>
                  <a:pt x="1713" y="2112"/>
                  <a:pt x="1715" y="2112"/>
                </a:cubicBezTo>
                <a:cubicBezTo>
                  <a:pt x="1719" y="2112"/>
                  <a:pt x="1720" y="2114"/>
                  <a:pt x="1720" y="2118"/>
                </a:cubicBezTo>
                <a:cubicBezTo>
                  <a:pt x="1720" y="2119"/>
                  <a:pt x="1720" y="2121"/>
                  <a:pt x="1720" y="2123"/>
                </a:cubicBezTo>
                <a:cubicBezTo>
                  <a:pt x="1719" y="2124"/>
                  <a:pt x="1719" y="2126"/>
                  <a:pt x="1719" y="2129"/>
                </a:cubicBezTo>
                <a:cubicBezTo>
                  <a:pt x="1719" y="2136"/>
                  <a:pt x="1722" y="2139"/>
                  <a:pt x="1728" y="2140"/>
                </a:cubicBezTo>
                <a:cubicBezTo>
                  <a:pt x="1728" y="2140"/>
                  <a:pt x="1728" y="2140"/>
                  <a:pt x="1728" y="2140"/>
                </a:cubicBezTo>
                <a:cubicBezTo>
                  <a:pt x="1722" y="2141"/>
                  <a:pt x="1719" y="2144"/>
                  <a:pt x="1719" y="2151"/>
                </a:cubicBezTo>
                <a:cubicBezTo>
                  <a:pt x="1719" y="2154"/>
                  <a:pt x="1719" y="2156"/>
                  <a:pt x="1720" y="2157"/>
                </a:cubicBezTo>
                <a:cubicBezTo>
                  <a:pt x="1720" y="2159"/>
                  <a:pt x="1720" y="2161"/>
                  <a:pt x="1720" y="2162"/>
                </a:cubicBezTo>
                <a:cubicBezTo>
                  <a:pt x="1720" y="2166"/>
                  <a:pt x="1719" y="2168"/>
                  <a:pt x="1715" y="2168"/>
                </a:cubicBezTo>
                <a:cubicBezTo>
                  <a:pt x="1715" y="2168"/>
                  <a:pt x="1715" y="2168"/>
                  <a:pt x="1713" y="2168"/>
                </a:cubicBezTo>
                <a:cubicBezTo>
                  <a:pt x="1713" y="2168"/>
                  <a:pt x="1713" y="2168"/>
                  <a:pt x="1713" y="2177"/>
                </a:cubicBezTo>
                <a:cubicBezTo>
                  <a:pt x="1713" y="2177"/>
                  <a:pt x="1713" y="2177"/>
                  <a:pt x="1717" y="2177"/>
                </a:cubicBezTo>
                <a:cubicBezTo>
                  <a:pt x="1726" y="2177"/>
                  <a:pt x="1732" y="2174"/>
                  <a:pt x="1732" y="2164"/>
                </a:cubicBezTo>
                <a:cubicBezTo>
                  <a:pt x="1732" y="2162"/>
                  <a:pt x="1732" y="2160"/>
                  <a:pt x="1731" y="2157"/>
                </a:cubicBezTo>
                <a:cubicBezTo>
                  <a:pt x="1731" y="2155"/>
                  <a:pt x="1731" y="2152"/>
                  <a:pt x="1731" y="2150"/>
                </a:cubicBezTo>
                <a:cubicBezTo>
                  <a:pt x="1731" y="2148"/>
                  <a:pt x="1731" y="2145"/>
                  <a:pt x="1737" y="2144"/>
                </a:cubicBezTo>
                <a:close/>
                <a:moveTo>
                  <a:pt x="1858" y="2177"/>
                </a:moveTo>
                <a:cubicBezTo>
                  <a:pt x="1850" y="2177"/>
                  <a:pt x="1844" y="2174"/>
                  <a:pt x="1839" y="2168"/>
                </a:cubicBezTo>
                <a:cubicBezTo>
                  <a:pt x="1836" y="2162"/>
                  <a:pt x="1833" y="2153"/>
                  <a:pt x="1833" y="2141"/>
                </a:cubicBezTo>
                <a:cubicBezTo>
                  <a:pt x="1833" y="2128"/>
                  <a:pt x="1836" y="2118"/>
                  <a:pt x="1840" y="2112"/>
                </a:cubicBezTo>
                <a:cubicBezTo>
                  <a:pt x="1845" y="2105"/>
                  <a:pt x="1851" y="2101"/>
                  <a:pt x="1860" y="2101"/>
                </a:cubicBezTo>
                <a:cubicBezTo>
                  <a:pt x="1876" y="2101"/>
                  <a:pt x="1884" y="2114"/>
                  <a:pt x="1884" y="2139"/>
                </a:cubicBezTo>
                <a:cubicBezTo>
                  <a:pt x="1884" y="2152"/>
                  <a:pt x="1882" y="2161"/>
                  <a:pt x="1877" y="2168"/>
                </a:cubicBezTo>
                <a:cubicBezTo>
                  <a:pt x="1873" y="2174"/>
                  <a:pt x="1866" y="2177"/>
                  <a:pt x="1858" y="2177"/>
                </a:cubicBezTo>
                <a:close/>
                <a:moveTo>
                  <a:pt x="1859" y="2111"/>
                </a:moveTo>
                <a:cubicBezTo>
                  <a:pt x="1850" y="2111"/>
                  <a:pt x="1845" y="2121"/>
                  <a:pt x="1845" y="2141"/>
                </a:cubicBezTo>
                <a:cubicBezTo>
                  <a:pt x="1845" y="2159"/>
                  <a:pt x="1850" y="2168"/>
                  <a:pt x="1859" y="2168"/>
                </a:cubicBezTo>
                <a:cubicBezTo>
                  <a:pt x="1867" y="2168"/>
                  <a:pt x="1872" y="2159"/>
                  <a:pt x="1872" y="2140"/>
                </a:cubicBezTo>
                <a:cubicBezTo>
                  <a:pt x="1872" y="2120"/>
                  <a:pt x="1867" y="2111"/>
                  <a:pt x="1859" y="2111"/>
                </a:cubicBezTo>
                <a:close/>
                <a:moveTo>
                  <a:pt x="1932" y="2104"/>
                </a:moveTo>
                <a:cubicBezTo>
                  <a:pt x="1932" y="2104"/>
                  <a:pt x="1932" y="2104"/>
                  <a:pt x="1932" y="2104"/>
                </a:cubicBezTo>
                <a:cubicBezTo>
                  <a:pt x="1927" y="2104"/>
                  <a:pt x="1927" y="2104"/>
                  <a:pt x="1927" y="2104"/>
                </a:cubicBezTo>
                <a:cubicBezTo>
                  <a:pt x="1924" y="2105"/>
                  <a:pt x="1923" y="2107"/>
                  <a:pt x="1921" y="2107"/>
                </a:cubicBezTo>
                <a:cubicBezTo>
                  <a:pt x="1919" y="2109"/>
                  <a:pt x="1917" y="2110"/>
                  <a:pt x="1916" y="2110"/>
                </a:cubicBezTo>
                <a:cubicBezTo>
                  <a:pt x="1913" y="2111"/>
                  <a:pt x="1912" y="2112"/>
                  <a:pt x="1910" y="2112"/>
                </a:cubicBezTo>
                <a:cubicBezTo>
                  <a:pt x="1908" y="2113"/>
                  <a:pt x="1907" y="2114"/>
                  <a:pt x="1904" y="2115"/>
                </a:cubicBezTo>
                <a:cubicBezTo>
                  <a:pt x="1904" y="2115"/>
                  <a:pt x="1904" y="2115"/>
                  <a:pt x="1904" y="2125"/>
                </a:cubicBezTo>
                <a:cubicBezTo>
                  <a:pt x="1907" y="2124"/>
                  <a:pt x="1910" y="2123"/>
                  <a:pt x="1913" y="2122"/>
                </a:cubicBezTo>
                <a:cubicBezTo>
                  <a:pt x="1916" y="2121"/>
                  <a:pt x="1918" y="2120"/>
                  <a:pt x="1920" y="2118"/>
                </a:cubicBezTo>
                <a:cubicBezTo>
                  <a:pt x="1920" y="2118"/>
                  <a:pt x="1920" y="2118"/>
                  <a:pt x="1920" y="2177"/>
                </a:cubicBezTo>
                <a:cubicBezTo>
                  <a:pt x="1920" y="2177"/>
                  <a:pt x="1920" y="2177"/>
                  <a:pt x="1932" y="2177"/>
                </a:cubicBezTo>
                <a:cubicBezTo>
                  <a:pt x="1932" y="2177"/>
                  <a:pt x="1932" y="2177"/>
                  <a:pt x="1932" y="2104"/>
                </a:cubicBezTo>
                <a:close/>
                <a:moveTo>
                  <a:pt x="128" y="2056"/>
                </a:moveTo>
                <a:cubicBezTo>
                  <a:pt x="128" y="2058"/>
                  <a:pt x="129" y="2059"/>
                  <a:pt x="130" y="2060"/>
                </a:cubicBezTo>
                <a:cubicBezTo>
                  <a:pt x="130" y="2062"/>
                  <a:pt x="130" y="2064"/>
                  <a:pt x="131" y="2065"/>
                </a:cubicBezTo>
                <a:cubicBezTo>
                  <a:pt x="131" y="2067"/>
                  <a:pt x="131" y="2069"/>
                  <a:pt x="131" y="2070"/>
                </a:cubicBezTo>
                <a:cubicBezTo>
                  <a:pt x="132" y="2073"/>
                  <a:pt x="131" y="2075"/>
                  <a:pt x="128" y="2075"/>
                </a:cubicBezTo>
                <a:cubicBezTo>
                  <a:pt x="125" y="2075"/>
                  <a:pt x="122" y="2075"/>
                  <a:pt x="119" y="2075"/>
                </a:cubicBezTo>
                <a:cubicBezTo>
                  <a:pt x="119" y="2075"/>
                  <a:pt x="118" y="2075"/>
                  <a:pt x="118" y="2075"/>
                </a:cubicBezTo>
                <a:cubicBezTo>
                  <a:pt x="116" y="2077"/>
                  <a:pt x="115" y="2078"/>
                  <a:pt x="114" y="2079"/>
                </a:cubicBezTo>
                <a:cubicBezTo>
                  <a:pt x="112" y="2082"/>
                  <a:pt x="108" y="2082"/>
                  <a:pt x="106" y="2080"/>
                </a:cubicBezTo>
                <a:cubicBezTo>
                  <a:pt x="104" y="2078"/>
                  <a:pt x="103" y="2075"/>
                  <a:pt x="101" y="2073"/>
                </a:cubicBezTo>
                <a:cubicBezTo>
                  <a:pt x="101" y="2071"/>
                  <a:pt x="101" y="2069"/>
                  <a:pt x="103" y="2068"/>
                </a:cubicBezTo>
                <a:cubicBezTo>
                  <a:pt x="101" y="2068"/>
                  <a:pt x="99" y="2068"/>
                  <a:pt x="97" y="2068"/>
                </a:cubicBezTo>
                <a:cubicBezTo>
                  <a:pt x="97" y="2070"/>
                  <a:pt x="95" y="2072"/>
                  <a:pt x="95" y="2074"/>
                </a:cubicBezTo>
                <a:cubicBezTo>
                  <a:pt x="95" y="2075"/>
                  <a:pt x="94" y="2075"/>
                  <a:pt x="94" y="2076"/>
                </a:cubicBezTo>
                <a:cubicBezTo>
                  <a:pt x="94" y="2079"/>
                  <a:pt x="93" y="2081"/>
                  <a:pt x="90" y="2080"/>
                </a:cubicBezTo>
                <a:cubicBezTo>
                  <a:pt x="87" y="2080"/>
                  <a:pt x="84" y="2079"/>
                  <a:pt x="81" y="2078"/>
                </a:cubicBezTo>
                <a:cubicBezTo>
                  <a:pt x="79" y="2077"/>
                  <a:pt x="79" y="2076"/>
                  <a:pt x="79" y="2074"/>
                </a:cubicBezTo>
                <a:cubicBezTo>
                  <a:pt x="79" y="2073"/>
                  <a:pt x="79" y="2072"/>
                  <a:pt x="80" y="2072"/>
                </a:cubicBezTo>
                <a:cubicBezTo>
                  <a:pt x="77" y="2071"/>
                  <a:pt x="75" y="2070"/>
                  <a:pt x="73" y="2069"/>
                </a:cubicBezTo>
                <a:cubicBezTo>
                  <a:pt x="72" y="2068"/>
                  <a:pt x="71" y="2066"/>
                  <a:pt x="70" y="2064"/>
                </a:cubicBezTo>
                <a:cubicBezTo>
                  <a:pt x="69" y="2062"/>
                  <a:pt x="69" y="2061"/>
                  <a:pt x="71" y="2059"/>
                </a:cubicBezTo>
                <a:cubicBezTo>
                  <a:pt x="74" y="2057"/>
                  <a:pt x="75" y="2054"/>
                  <a:pt x="74" y="2050"/>
                </a:cubicBezTo>
                <a:cubicBezTo>
                  <a:pt x="74" y="2048"/>
                  <a:pt x="74" y="2046"/>
                  <a:pt x="74" y="2044"/>
                </a:cubicBezTo>
                <a:cubicBezTo>
                  <a:pt x="73" y="2043"/>
                  <a:pt x="71" y="2043"/>
                  <a:pt x="70" y="2042"/>
                </a:cubicBezTo>
                <a:cubicBezTo>
                  <a:pt x="69" y="2040"/>
                  <a:pt x="68" y="2038"/>
                  <a:pt x="68" y="2036"/>
                </a:cubicBezTo>
                <a:cubicBezTo>
                  <a:pt x="68" y="2033"/>
                  <a:pt x="72" y="2031"/>
                  <a:pt x="74" y="2030"/>
                </a:cubicBezTo>
                <a:cubicBezTo>
                  <a:pt x="75" y="2031"/>
                  <a:pt x="75" y="2031"/>
                  <a:pt x="75" y="2032"/>
                </a:cubicBezTo>
                <a:cubicBezTo>
                  <a:pt x="75" y="2033"/>
                  <a:pt x="75" y="2034"/>
                  <a:pt x="75" y="2035"/>
                </a:cubicBezTo>
                <a:cubicBezTo>
                  <a:pt x="75" y="2035"/>
                  <a:pt x="74" y="2035"/>
                  <a:pt x="74" y="2035"/>
                </a:cubicBezTo>
                <a:cubicBezTo>
                  <a:pt x="74" y="2036"/>
                  <a:pt x="73" y="2037"/>
                  <a:pt x="72" y="2039"/>
                </a:cubicBezTo>
                <a:cubicBezTo>
                  <a:pt x="74" y="2039"/>
                  <a:pt x="74" y="2039"/>
                  <a:pt x="75" y="2039"/>
                </a:cubicBezTo>
                <a:cubicBezTo>
                  <a:pt x="76" y="2037"/>
                  <a:pt x="77" y="2037"/>
                  <a:pt x="77" y="2035"/>
                </a:cubicBezTo>
                <a:cubicBezTo>
                  <a:pt x="82" y="2029"/>
                  <a:pt x="88" y="2025"/>
                  <a:pt x="95" y="2023"/>
                </a:cubicBezTo>
                <a:cubicBezTo>
                  <a:pt x="99" y="2023"/>
                  <a:pt x="102" y="2022"/>
                  <a:pt x="104" y="2019"/>
                </a:cubicBezTo>
                <a:cubicBezTo>
                  <a:pt x="104" y="2018"/>
                  <a:pt x="105" y="2018"/>
                  <a:pt x="105" y="2018"/>
                </a:cubicBezTo>
                <a:cubicBezTo>
                  <a:pt x="108" y="2018"/>
                  <a:pt x="110" y="2015"/>
                  <a:pt x="112" y="2013"/>
                </a:cubicBezTo>
                <a:cubicBezTo>
                  <a:pt x="119" y="2006"/>
                  <a:pt x="131" y="2005"/>
                  <a:pt x="139" y="2012"/>
                </a:cubicBezTo>
                <a:cubicBezTo>
                  <a:pt x="141" y="2014"/>
                  <a:pt x="144" y="2016"/>
                  <a:pt x="146" y="2018"/>
                </a:cubicBezTo>
                <a:cubicBezTo>
                  <a:pt x="148" y="2019"/>
                  <a:pt x="149" y="2021"/>
                  <a:pt x="150" y="2023"/>
                </a:cubicBezTo>
                <a:cubicBezTo>
                  <a:pt x="151" y="2024"/>
                  <a:pt x="152" y="2024"/>
                  <a:pt x="153" y="2023"/>
                </a:cubicBezTo>
                <a:cubicBezTo>
                  <a:pt x="154" y="2023"/>
                  <a:pt x="154" y="2022"/>
                  <a:pt x="155" y="2021"/>
                </a:cubicBezTo>
                <a:cubicBezTo>
                  <a:pt x="157" y="2018"/>
                  <a:pt x="160" y="2018"/>
                  <a:pt x="161" y="2022"/>
                </a:cubicBezTo>
                <a:cubicBezTo>
                  <a:pt x="163" y="2025"/>
                  <a:pt x="163" y="2027"/>
                  <a:pt x="164" y="2031"/>
                </a:cubicBezTo>
                <a:cubicBezTo>
                  <a:pt x="164" y="2035"/>
                  <a:pt x="164" y="2039"/>
                  <a:pt x="163" y="2044"/>
                </a:cubicBezTo>
                <a:cubicBezTo>
                  <a:pt x="160" y="2050"/>
                  <a:pt x="155" y="2054"/>
                  <a:pt x="149" y="2054"/>
                </a:cubicBezTo>
                <a:cubicBezTo>
                  <a:pt x="148" y="2054"/>
                  <a:pt x="148" y="2054"/>
                  <a:pt x="147" y="2054"/>
                </a:cubicBezTo>
                <a:cubicBezTo>
                  <a:pt x="144" y="2053"/>
                  <a:pt x="143" y="2054"/>
                  <a:pt x="143" y="2056"/>
                </a:cubicBezTo>
                <a:cubicBezTo>
                  <a:pt x="141" y="2060"/>
                  <a:pt x="135" y="2062"/>
                  <a:pt x="132" y="2059"/>
                </a:cubicBezTo>
                <a:cubicBezTo>
                  <a:pt x="131" y="2058"/>
                  <a:pt x="130" y="2057"/>
                  <a:pt x="129" y="2056"/>
                </a:cubicBezTo>
                <a:cubicBezTo>
                  <a:pt x="128" y="2056"/>
                  <a:pt x="128" y="2056"/>
                  <a:pt x="128" y="2056"/>
                </a:cubicBezTo>
                <a:close/>
                <a:moveTo>
                  <a:pt x="123" y="2052"/>
                </a:moveTo>
                <a:cubicBezTo>
                  <a:pt x="126" y="2053"/>
                  <a:pt x="130" y="2054"/>
                  <a:pt x="132" y="2057"/>
                </a:cubicBezTo>
                <a:cubicBezTo>
                  <a:pt x="134" y="2059"/>
                  <a:pt x="136" y="2060"/>
                  <a:pt x="138" y="2059"/>
                </a:cubicBezTo>
                <a:cubicBezTo>
                  <a:pt x="141" y="2058"/>
                  <a:pt x="142" y="2056"/>
                  <a:pt x="142" y="2053"/>
                </a:cubicBezTo>
                <a:cubicBezTo>
                  <a:pt x="142" y="2053"/>
                  <a:pt x="141" y="2053"/>
                  <a:pt x="141" y="2054"/>
                </a:cubicBezTo>
                <a:cubicBezTo>
                  <a:pt x="141" y="2055"/>
                  <a:pt x="139" y="2056"/>
                  <a:pt x="139" y="2057"/>
                </a:cubicBezTo>
                <a:cubicBezTo>
                  <a:pt x="137" y="2058"/>
                  <a:pt x="136" y="2058"/>
                  <a:pt x="135" y="2058"/>
                </a:cubicBezTo>
                <a:cubicBezTo>
                  <a:pt x="135" y="2058"/>
                  <a:pt x="134" y="2056"/>
                  <a:pt x="134" y="2056"/>
                </a:cubicBezTo>
                <a:cubicBezTo>
                  <a:pt x="134" y="2053"/>
                  <a:pt x="135" y="2051"/>
                  <a:pt x="135" y="2049"/>
                </a:cubicBezTo>
                <a:cubicBezTo>
                  <a:pt x="138" y="2050"/>
                  <a:pt x="141" y="2051"/>
                  <a:pt x="145" y="2052"/>
                </a:cubicBezTo>
                <a:cubicBezTo>
                  <a:pt x="152" y="2053"/>
                  <a:pt x="158" y="2051"/>
                  <a:pt x="161" y="2043"/>
                </a:cubicBezTo>
                <a:cubicBezTo>
                  <a:pt x="163" y="2038"/>
                  <a:pt x="163" y="2033"/>
                  <a:pt x="162" y="2028"/>
                </a:cubicBezTo>
                <a:cubicBezTo>
                  <a:pt x="161" y="2026"/>
                  <a:pt x="161" y="2024"/>
                  <a:pt x="160" y="2022"/>
                </a:cubicBezTo>
                <a:cubicBezTo>
                  <a:pt x="159" y="2021"/>
                  <a:pt x="158" y="2020"/>
                  <a:pt x="157" y="2022"/>
                </a:cubicBezTo>
                <a:cubicBezTo>
                  <a:pt x="155" y="2024"/>
                  <a:pt x="154" y="2025"/>
                  <a:pt x="152" y="2026"/>
                </a:cubicBezTo>
                <a:cubicBezTo>
                  <a:pt x="151" y="2026"/>
                  <a:pt x="150" y="2027"/>
                  <a:pt x="150" y="2028"/>
                </a:cubicBezTo>
                <a:cubicBezTo>
                  <a:pt x="151" y="2031"/>
                  <a:pt x="150" y="2035"/>
                  <a:pt x="149" y="2038"/>
                </a:cubicBezTo>
                <a:cubicBezTo>
                  <a:pt x="149" y="2036"/>
                  <a:pt x="150" y="2034"/>
                  <a:pt x="150" y="2032"/>
                </a:cubicBezTo>
                <a:cubicBezTo>
                  <a:pt x="150" y="2031"/>
                  <a:pt x="149" y="2031"/>
                  <a:pt x="149" y="2031"/>
                </a:cubicBezTo>
                <a:cubicBezTo>
                  <a:pt x="148" y="2031"/>
                  <a:pt x="148" y="2031"/>
                  <a:pt x="148" y="2031"/>
                </a:cubicBezTo>
                <a:cubicBezTo>
                  <a:pt x="147" y="2033"/>
                  <a:pt x="146" y="2034"/>
                  <a:pt x="145" y="2035"/>
                </a:cubicBezTo>
                <a:cubicBezTo>
                  <a:pt x="145" y="2035"/>
                  <a:pt x="145" y="2035"/>
                  <a:pt x="145" y="2035"/>
                </a:cubicBezTo>
                <a:cubicBezTo>
                  <a:pt x="145" y="2034"/>
                  <a:pt x="146" y="2032"/>
                  <a:pt x="146" y="2030"/>
                </a:cubicBezTo>
                <a:cubicBezTo>
                  <a:pt x="145" y="2031"/>
                  <a:pt x="144" y="2031"/>
                  <a:pt x="144" y="2032"/>
                </a:cubicBezTo>
                <a:cubicBezTo>
                  <a:pt x="143" y="2032"/>
                  <a:pt x="143" y="2033"/>
                  <a:pt x="143" y="2034"/>
                </a:cubicBezTo>
                <a:cubicBezTo>
                  <a:pt x="143" y="2030"/>
                  <a:pt x="143" y="2030"/>
                  <a:pt x="149" y="2029"/>
                </a:cubicBezTo>
                <a:cubicBezTo>
                  <a:pt x="149" y="2029"/>
                  <a:pt x="148" y="2028"/>
                  <a:pt x="148" y="2028"/>
                </a:cubicBezTo>
                <a:cubicBezTo>
                  <a:pt x="145" y="2029"/>
                  <a:pt x="144" y="2027"/>
                  <a:pt x="144" y="2025"/>
                </a:cubicBezTo>
                <a:cubicBezTo>
                  <a:pt x="146" y="2024"/>
                  <a:pt x="147" y="2024"/>
                  <a:pt x="149" y="2024"/>
                </a:cubicBezTo>
                <a:cubicBezTo>
                  <a:pt x="147" y="2021"/>
                  <a:pt x="146" y="2018"/>
                  <a:pt x="143" y="2018"/>
                </a:cubicBezTo>
                <a:cubicBezTo>
                  <a:pt x="142" y="2018"/>
                  <a:pt x="142" y="2018"/>
                  <a:pt x="142" y="2017"/>
                </a:cubicBezTo>
                <a:cubicBezTo>
                  <a:pt x="139" y="2015"/>
                  <a:pt x="137" y="2013"/>
                  <a:pt x="134" y="2011"/>
                </a:cubicBezTo>
                <a:cubicBezTo>
                  <a:pt x="132" y="2010"/>
                  <a:pt x="129" y="2009"/>
                  <a:pt x="127" y="2009"/>
                </a:cubicBezTo>
                <a:cubicBezTo>
                  <a:pt x="124" y="2009"/>
                  <a:pt x="121" y="2010"/>
                  <a:pt x="117" y="2011"/>
                </a:cubicBezTo>
                <a:cubicBezTo>
                  <a:pt x="115" y="2012"/>
                  <a:pt x="112" y="2014"/>
                  <a:pt x="110" y="2017"/>
                </a:cubicBezTo>
                <a:cubicBezTo>
                  <a:pt x="112" y="2017"/>
                  <a:pt x="113" y="2017"/>
                  <a:pt x="114" y="2017"/>
                </a:cubicBezTo>
                <a:cubicBezTo>
                  <a:pt x="114" y="2018"/>
                  <a:pt x="113" y="2018"/>
                  <a:pt x="112" y="2018"/>
                </a:cubicBezTo>
                <a:cubicBezTo>
                  <a:pt x="110" y="2019"/>
                  <a:pt x="107" y="2018"/>
                  <a:pt x="105" y="2020"/>
                </a:cubicBezTo>
                <a:cubicBezTo>
                  <a:pt x="102" y="2024"/>
                  <a:pt x="98" y="2028"/>
                  <a:pt x="94" y="2032"/>
                </a:cubicBezTo>
                <a:cubicBezTo>
                  <a:pt x="93" y="2034"/>
                  <a:pt x="92" y="2037"/>
                  <a:pt x="91" y="2039"/>
                </a:cubicBezTo>
                <a:cubicBezTo>
                  <a:pt x="91" y="2039"/>
                  <a:pt x="91" y="2040"/>
                  <a:pt x="91" y="2041"/>
                </a:cubicBezTo>
                <a:cubicBezTo>
                  <a:pt x="92" y="2043"/>
                  <a:pt x="94" y="2045"/>
                  <a:pt x="95" y="2046"/>
                </a:cubicBezTo>
                <a:cubicBezTo>
                  <a:pt x="96" y="2045"/>
                  <a:pt x="97" y="2043"/>
                  <a:pt x="99" y="2042"/>
                </a:cubicBezTo>
                <a:cubicBezTo>
                  <a:pt x="98" y="2043"/>
                  <a:pt x="98" y="2045"/>
                  <a:pt x="97" y="2046"/>
                </a:cubicBezTo>
                <a:cubicBezTo>
                  <a:pt x="96" y="2047"/>
                  <a:pt x="95" y="2048"/>
                  <a:pt x="95" y="2050"/>
                </a:cubicBezTo>
                <a:cubicBezTo>
                  <a:pt x="95" y="2051"/>
                  <a:pt x="95" y="2052"/>
                  <a:pt x="95" y="2053"/>
                </a:cubicBezTo>
                <a:cubicBezTo>
                  <a:pt x="98" y="2056"/>
                  <a:pt x="101" y="2056"/>
                  <a:pt x="105" y="2054"/>
                </a:cubicBezTo>
                <a:cubicBezTo>
                  <a:pt x="107" y="2053"/>
                  <a:pt x="110" y="2052"/>
                  <a:pt x="113" y="2051"/>
                </a:cubicBezTo>
                <a:cubicBezTo>
                  <a:pt x="114" y="2050"/>
                  <a:pt x="115" y="2050"/>
                  <a:pt x="115" y="2048"/>
                </a:cubicBezTo>
                <a:cubicBezTo>
                  <a:pt x="115" y="2045"/>
                  <a:pt x="115" y="2041"/>
                  <a:pt x="115" y="2038"/>
                </a:cubicBezTo>
                <a:cubicBezTo>
                  <a:pt x="115" y="2035"/>
                  <a:pt x="115" y="2032"/>
                  <a:pt x="115" y="2029"/>
                </a:cubicBezTo>
                <a:cubicBezTo>
                  <a:pt x="116" y="2032"/>
                  <a:pt x="117" y="2035"/>
                  <a:pt x="117" y="2037"/>
                </a:cubicBezTo>
                <a:cubicBezTo>
                  <a:pt x="118" y="2042"/>
                  <a:pt x="118" y="2046"/>
                  <a:pt x="117" y="2050"/>
                </a:cubicBezTo>
                <a:cubicBezTo>
                  <a:pt x="116" y="2051"/>
                  <a:pt x="115" y="2052"/>
                  <a:pt x="115" y="2052"/>
                </a:cubicBezTo>
                <a:cubicBezTo>
                  <a:pt x="112" y="2052"/>
                  <a:pt x="108" y="2054"/>
                  <a:pt x="105" y="2056"/>
                </a:cubicBezTo>
                <a:cubicBezTo>
                  <a:pt x="100" y="2059"/>
                  <a:pt x="97" y="2057"/>
                  <a:pt x="93" y="2053"/>
                </a:cubicBezTo>
                <a:cubicBezTo>
                  <a:pt x="93" y="2053"/>
                  <a:pt x="93" y="2052"/>
                  <a:pt x="93" y="2051"/>
                </a:cubicBezTo>
                <a:cubicBezTo>
                  <a:pt x="94" y="2049"/>
                  <a:pt x="93" y="2047"/>
                  <a:pt x="92" y="2045"/>
                </a:cubicBezTo>
                <a:cubicBezTo>
                  <a:pt x="90" y="2043"/>
                  <a:pt x="88" y="2041"/>
                  <a:pt x="90" y="2038"/>
                </a:cubicBezTo>
                <a:cubicBezTo>
                  <a:pt x="90" y="2036"/>
                  <a:pt x="91" y="2034"/>
                  <a:pt x="92" y="2033"/>
                </a:cubicBezTo>
                <a:cubicBezTo>
                  <a:pt x="94" y="2030"/>
                  <a:pt x="96" y="2027"/>
                  <a:pt x="98" y="2025"/>
                </a:cubicBezTo>
                <a:cubicBezTo>
                  <a:pt x="98" y="2025"/>
                  <a:pt x="97" y="2025"/>
                  <a:pt x="97" y="2025"/>
                </a:cubicBezTo>
                <a:cubicBezTo>
                  <a:pt x="92" y="2026"/>
                  <a:pt x="88" y="2027"/>
                  <a:pt x="84" y="2031"/>
                </a:cubicBezTo>
                <a:cubicBezTo>
                  <a:pt x="79" y="2035"/>
                  <a:pt x="76" y="2040"/>
                  <a:pt x="76" y="2047"/>
                </a:cubicBezTo>
                <a:cubicBezTo>
                  <a:pt x="75" y="2054"/>
                  <a:pt x="78" y="2060"/>
                  <a:pt x="81" y="2065"/>
                </a:cubicBezTo>
                <a:cubicBezTo>
                  <a:pt x="82" y="2066"/>
                  <a:pt x="83" y="2068"/>
                  <a:pt x="82" y="2069"/>
                </a:cubicBezTo>
                <a:cubicBezTo>
                  <a:pt x="82" y="2071"/>
                  <a:pt x="82" y="2072"/>
                  <a:pt x="81" y="2073"/>
                </a:cubicBezTo>
                <a:cubicBezTo>
                  <a:pt x="81" y="2075"/>
                  <a:pt x="81" y="2076"/>
                  <a:pt x="82" y="2077"/>
                </a:cubicBezTo>
                <a:cubicBezTo>
                  <a:pt x="85" y="2077"/>
                  <a:pt x="88" y="2078"/>
                  <a:pt x="91" y="2078"/>
                </a:cubicBezTo>
                <a:cubicBezTo>
                  <a:pt x="92" y="2078"/>
                  <a:pt x="92" y="2077"/>
                  <a:pt x="92" y="2077"/>
                </a:cubicBezTo>
                <a:cubicBezTo>
                  <a:pt x="93" y="2076"/>
                  <a:pt x="93" y="2074"/>
                  <a:pt x="94" y="2073"/>
                </a:cubicBezTo>
                <a:cubicBezTo>
                  <a:pt x="95" y="2071"/>
                  <a:pt x="95" y="2068"/>
                  <a:pt x="95" y="2065"/>
                </a:cubicBezTo>
                <a:cubicBezTo>
                  <a:pt x="95" y="2065"/>
                  <a:pt x="95" y="2065"/>
                  <a:pt x="95" y="2064"/>
                </a:cubicBezTo>
                <a:cubicBezTo>
                  <a:pt x="95" y="2064"/>
                  <a:pt x="95" y="2064"/>
                  <a:pt x="95" y="2064"/>
                </a:cubicBezTo>
                <a:cubicBezTo>
                  <a:pt x="96" y="2066"/>
                  <a:pt x="97" y="2066"/>
                  <a:pt x="99" y="2066"/>
                </a:cubicBezTo>
                <a:cubicBezTo>
                  <a:pt x="100" y="2066"/>
                  <a:pt x="101" y="2066"/>
                  <a:pt x="102" y="2066"/>
                </a:cubicBezTo>
                <a:cubicBezTo>
                  <a:pt x="104" y="2066"/>
                  <a:pt x="108" y="2067"/>
                  <a:pt x="108" y="2063"/>
                </a:cubicBezTo>
                <a:cubicBezTo>
                  <a:pt x="108" y="2065"/>
                  <a:pt x="108" y="2067"/>
                  <a:pt x="108" y="2067"/>
                </a:cubicBezTo>
                <a:cubicBezTo>
                  <a:pt x="107" y="2068"/>
                  <a:pt x="106" y="2069"/>
                  <a:pt x="104" y="2069"/>
                </a:cubicBezTo>
                <a:cubicBezTo>
                  <a:pt x="103" y="2070"/>
                  <a:pt x="103" y="2072"/>
                  <a:pt x="103" y="2073"/>
                </a:cubicBezTo>
                <a:cubicBezTo>
                  <a:pt x="104" y="2075"/>
                  <a:pt x="106" y="2077"/>
                  <a:pt x="107" y="2079"/>
                </a:cubicBezTo>
                <a:cubicBezTo>
                  <a:pt x="109" y="2080"/>
                  <a:pt x="111" y="2080"/>
                  <a:pt x="112" y="2078"/>
                </a:cubicBezTo>
                <a:cubicBezTo>
                  <a:pt x="113" y="2077"/>
                  <a:pt x="114" y="2077"/>
                  <a:pt x="114" y="2076"/>
                </a:cubicBezTo>
                <a:cubicBezTo>
                  <a:pt x="116" y="2075"/>
                  <a:pt x="117" y="2073"/>
                  <a:pt x="119" y="2072"/>
                </a:cubicBezTo>
                <a:cubicBezTo>
                  <a:pt x="123" y="2068"/>
                  <a:pt x="125" y="2062"/>
                  <a:pt x="127" y="2056"/>
                </a:cubicBezTo>
                <a:cubicBezTo>
                  <a:pt x="127" y="2056"/>
                  <a:pt x="126" y="2055"/>
                  <a:pt x="126" y="2054"/>
                </a:cubicBezTo>
                <a:cubicBezTo>
                  <a:pt x="125" y="2053"/>
                  <a:pt x="124" y="2052"/>
                  <a:pt x="123" y="2052"/>
                </a:cubicBezTo>
                <a:close/>
                <a:moveTo>
                  <a:pt x="75" y="2058"/>
                </a:moveTo>
                <a:cubicBezTo>
                  <a:pt x="75" y="2059"/>
                  <a:pt x="73" y="2060"/>
                  <a:pt x="72" y="2061"/>
                </a:cubicBezTo>
                <a:cubicBezTo>
                  <a:pt x="72" y="2061"/>
                  <a:pt x="71" y="2062"/>
                  <a:pt x="71" y="2063"/>
                </a:cubicBezTo>
                <a:cubicBezTo>
                  <a:pt x="71" y="2065"/>
                  <a:pt x="75" y="2070"/>
                  <a:pt x="79" y="2069"/>
                </a:cubicBezTo>
                <a:cubicBezTo>
                  <a:pt x="80" y="2069"/>
                  <a:pt x="81" y="2068"/>
                  <a:pt x="80" y="2067"/>
                </a:cubicBezTo>
                <a:cubicBezTo>
                  <a:pt x="79" y="2064"/>
                  <a:pt x="77" y="2061"/>
                  <a:pt x="75" y="2058"/>
                </a:cubicBezTo>
                <a:close/>
                <a:moveTo>
                  <a:pt x="128" y="2060"/>
                </a:moveTo>
                <a:cubicBezTo>
                  <a:pt x="126" y="2065"/>
                  <a:pt x="123" y="2069"/>
                  <a:pt x="121" y="2073"/>
                </a:cubicBezTo>
                <a:cubicBezTo>
                  <a:pt x="124" y="2073"/>
                  <a:pt x="126" y="2074"/>
                  <a:pt x="129" y="2073"/>
                </a:cubicBezTo>
                <a:cubicBezTo>
                  <a:pt x="129" y="2073"/>
                  <a:pt x="130" y="2072"/>
                  <a:pt x="130" y="2072"/>
                </a:cubicBezTo>
                <a:cubicBezTo>
                  <a:pt x="130" y="2069"/>
                  <a:pt x="130" y="2067"/>
                  <a:pt x="129" y="2064"/>
                </a:cubicBezTo>
                <a:cubicBezTo>
                  <a:pt x="129" y="2063"/>
                  <a:pt x="128" y="2062"/>
                  <a:pt x="128" y="2060"/>
                </a:cubicBezTo>
                <a:close/>
                <a:moveTo>
                  <a:pt x="75" y="2040"/>
                </a:moveTo>
                <a:cubicBezTo>
                  <a:pt x="75" y="2040"/>
                  <a:pt x="74" y="2041"/>
                  <a:pt x="74" y="2041"/>
                </a:cubicBezTo>
                <a:cubicBezTo>
                  <a:pt x="73" y="2041"/>
                  <a:pt x="72" y="2041"/>
                  <a:pt x="72" y="2040"/>
                </a:cubicBezTo>
                <a:cubicBezTo>
                  <a:pt x="72" y="2040"/>
                  <a:pt x="71" y="2039"/>
                  <a:pt x="71" y="2038"/>
                </a:cubicBezTo>
                <a:cubicBezTo>
                  <a:pt x="72" y="2036"/>
                  <a:pt x="72" y="2034"/>
                  <a:pt x="73" y="2032"/>
                </a:cubicBezTo>
                <a:cubicBezTo>
                  <a:pt x="73" y="2032"/>
                  <a:pt x="73" y="2032"/>
                  <a:pt x="72" y="2032"/>
                </a:cubicBezTo>
                <a:cubicBezTo>
                  <a:pt x="72" y="2033"/>
                  <a:pt x="70" y="2034"/>
                  <a:pt x="70" y="2035"/>
                </a:cubicBezTo>
                <a:cubicBezTo>
                  <a:pt x="69" y="2036"/>
                  <a:pt x="70" y="2041"/>
                  <a:pt x="72" y="2042"/>
                </a:cubicBezTo>
                <a:cubicBezTo>
                  <a:pt x="74" y="2043"/>
                  <a:pt x="75" y="2042"/>
                  <a:pt x="75" y="2040"/>
                </a:cubicBezTo>
                <a:close/>
                <a:moveTo>
                  <a:pt x="76" y="2058"/>
                </a:moveTo>
                <a:cubicBezTo>
                  <a:pt x="75" y="2058"/>
                  <a:pt x="73" y="2059"/>
                  <a:pt x="72" y="2060"/>
                </a:cubicBezTo>
                <a:cubicBezTo>
                  <a:pt x="72" y="2061"/>
                  <a:pt x="71" y="2062"/>
                  <a:pt x="71" y="2062"/>
                </a:cubicBezTo>
                <a:cubicBezTo>
                  <a:pt x="71" y="2065"/>
                  <a:pt x="76" y="2070"/>
                  <a:pt x="79" y="2069"/>
                </a:cubicBezTo>
                <a:cubicBezTo>
                  <a:pt x="80" y="2069"/>
                  <a:pt x="81" y="2068"/>
                  <a:pt x="80" y="2066"/>
                </a:cubicBezTo>
                <a:cubicBezTo>
                  <a:pt x="79" y="2063"/>
                  <a:pt x="77" y="2060"/>
                  <a:pt x="76" y="2058"/>
                </a:cubicBezTo>
                <a:close/>
                <a:moveTo>
                  <a:pt x="128" y="2060"/>
                </a:moveTo>
                <a:cubicBezTo>
                  <a:pt x="126" y="2064"/>
                  <a:pt x="124" y="2069"/>
                  <a:pt x="121" y="2073"/>
                </a:cubicBezTo>
                <a:cubicBezTo>
                  <a:pt x="124" y="2073"/>
                  <a:pt x="126" y="2073"/>
                  <a:pt x="129" y="2073"/>
                </a:cubicBezTo>
                <a:cubicBezTo>
                  <a:pt x="129" y="2073"/>
                  <a:pt x="129" y="2072"/>
                  <a:pt x="129" y="2071"/>
                </a:cubicBezTo>
                <a:cubicBezTo>
                  <a:pt x="129" y="2069"/>
                  <a:pt x="129" y="2066"/>
                  <a:pt x="129" y="2064"/>
                </a:cubicBezTo>
                <a:cubicBezTo>
                  <a:pt x="129" y="2062"/>
                  <a:pt x="128" y="2061"/>
                  <a:pt x="128" y="2060"/>
                </a:cubicBezTo>
                <a:close/>
                <a:moveTo>
                  <a:pt x="76" y="2040"/>
                </a:moveTo>
                <a:cubicBezTo>
                  <a:pt x="75" y="2040"/>
                  <a:pt x="74" y="2040"/>
                  <a:pt x="74" y="2040"/>
                </a:cubicBezTo>
                <a:cubicBezTo>
                  <a:pt x="73" y="2040"/>
                  <a:pt x="72" y="2040"/>
                  <a:pt x="72" y="2040"/>
                </a:cubicBezTo>
                <a:cubicBezTo>
                  <a:pt x="72" y="2040"/>
                  <a:pt x="71" y="2039"/>
                  <a:pt x="71" y="2038"/>
                </a:cubicBezTo>
                <a:cubicBezTo>
                  <a:pt x="72" y="2036"/>
                  <a:pt x="73" y="2034"/>
                  <a:pt x="73" y="2032"/>
                </a:cubicBezTo>
                <a:cubicBezTo>
                  <a:pt x="73" y="2032"/>
                  <a:pt x="73" y="2032"/>
                  <a:pt x="73" y="2032"/>
                </a:cubicBezTo>
                <a:cubicBezTo>
                  <a:pt x="72" y="2033"/>
                  <a:pt x="71" y="2034"/>
                  <a:pt x="70" y="2035"/>
                </a:cubicBezTo>
                <a:cubicBezTo>
                  <a:pt x="69" y="2036"/>
                  <a:pt x="71" y="2041"/>
                  <a:pt x="72" y="2042"/>
                </a:cubicBezTo>
                <a:cubicBezTo>
                  <a:pt x="74" y="2043"/>
                  <a:pt x="76" y="2042"/>
                  <a:pt x="76" y="2040"/>
                </a:cubicBezTo>
                <a:close/>
                <a:moveTo>
                  <a:pt x="128" y="2031"/>
                </a:moveTo>
                <a:cubicBezTo>
                  <a:pt x="131" y="2028"/>
                  <a:pt x="131" y="2028"/>
                  <a:pt x="135" y="2026"/>
                </a:cubicBezTo>
                <a:cubicBezTo>
                  <a:pt x="135" y="2028"/>
                  <a:pt x="136" y="2030"/>
                  <a:pt x="138" y="2030"/>
                </a:cubicBezTo>
                <a:cubicBezTo>
                  <a:pt x="135" y="2031"/>
                  <a:pt x="133" y="2032"/>
                  <a:pt x="131" y="2034"/>
                </a:cubicBezTo>
                <a:cubicBezTo>
                  <a:pt x="130" y="2033"/>
                  <a:pt x="130" y="2032"/>
                  <a:pt x="129" y="2031"/>
                </a:cubicBezTo>
                <a:cubicBezTo>
                  <a:pt x="129" y="2031"/>
                  <a:pt x="128" y="2031"/>
                  <a:pt x="128" y="2031"/>
                </a:cubicBezTo>
                <a:close/>
                <a:moveTo>
                  <a:pt x="134" y="2031"/>
                </a:moveTo>
                <a:cubicBezTo>
                  <a:pt x="133" y="2030"/>
                  <a:pt x="132" y="2030"/>
                  <a:pt x="132" y="2030"/>
                </a:cubicBezTo>
                <a:cubicBezTo>
                  <a:pt x="131" y="2030"/>
                  <a:pt x="130" y="2031"/>
                  <a:pt x="130" y="2031"/>
                </a:cubicBezTo>
                <a:cubicBezTo>
                  <a:pt x="130" y="2032"/>
                  <a:pt x="131" y="2032"/>
                  <a:pt x="131" y="2032"/>
                </a:cubicBezTo>
                <a:cubicBezTo>
                  <a:pt x="132" y="2032"/>
                  <a:pt x="132" y="2032"/>
                  <a:pt x="134" y="2031"/>
                </a:cubicBezTo>
                <a:close/>
                <a:moveTo>
                  <a:pt x="115" y="2021"/>
                </a:moveTo>
                <a:cubicBezTo>
                  <a:pt x="108" y="2021"/>
                  <a:pt x="105" y="2023"/>
                  <a:pt x="104" y="2031"/>
                </a:cubicBezTo>
                <a:cubicBezTo>
                  <a:pt x="105" y="2029"/>
                  <a:pt x="106" y="2026"/>
                  <a:pt x="108" y="2024"/>
                </a:cubicBezTo>
                <a:cubicBezTo>
                  <a:pt x="108" y="2024"/>
                  <a:pt x="108" y="2024"/>
                  <a:pt x="108" y="2024"/>
                </a:cubicBezTo>
                <a:cubicBezTo>
                  <a:pt x="108" y="2025"/>
                  <a:pt x="108" y="2026"/>
                  <a:pt x="108" y="2027"/>
                </a:cubicBezTo>
                <a:cubicBezTo>
                  <a:pt x="109" y="2024"/>
                  <a:pt x="111" y="2022"/>
                  <a:pt x="115" y="2021"/>
                </a:cubicBezTo>
                <a:close/>
                <a:moveTo>
                  <a:pt x="158" y="2023"/>
                </a:moveTo>
                <a:cubicBezTo>
                  <a:pt x="156" y="2024"/>
                  <a:pt x="154" y="2026"/>
                  <a:pt x="153" y="2027"/>
                </a:cubicBezTo>
                <a:cubicBezTo>
                  <a:pt x="155" y="2027"/>
                  <a:pt x="157" y="2026"/>
                  <a:pt x="158" y="2023"/>
                </a:cubicBezTo>
                <a:close/>
                <a:moveTo>
                  <a:pt x="125" y="2025"/>
                </a:moveTo>
                <a:cubicBezTo>
                  <a:pt x="126" y="2024"/>
                  <a:pt x="127" y="2022"/>
                  <a:pt x="128" y="2021"/>
                </a:cubicBezTo>
                <a:cubicBezTo>
                  <a:pt x="125" y="2022"/>
                  <a:pt x="125" y="2023"/>
                  <a:pt x="125" y="2025"/>
                </a:cubicBezTo>
                <a:close/>
                <a:moveTo>
                  <a:pt x="135" y="2046"/>
                </a:moveTo>
                <a:cubicBezTo>
                  <a:pt x="133" y="2047"/>
                  <a:pt x="132" y="2048"/>
                  <a:pt x="132" y="2049"/>
                </a:cubicBezTo>
                <a:cubicBezTo>
                  <a:pt x="133" y="2048"/>
                  <a:pt x="134" y="2047"/>
                  <a:pt x="135" y="2046"/>
                </a:cubicBezTo>
                <a:close/>
                <a:moveTo>
                  <a:pt x="134" y="2031"/>
                </a:moveTo>
                <a:cubicBezTo>
                  <a:pt x="133" y="2031"/>
                  <a:pt x="132" y="2030"/>
                  <a:pt x="132" y="2030"/>
                </a:cubicBezTo>
                <a:cubicBezTo>
                  <a:pt x="131" y="2030"/>
                  <a:pt x="130" y="2031"/>
                  <a:pt x="130" y="2031"/>
                </a:cubicBezTo>
                <a:cubicBezTo>
                  <a:pt x="130" y="2032"/>
                  <a:pt x="131" y="2032"/>
                  <a:pt x="131" y="2033"/>
                </a:cubicBezTo>
                <a:cubicBezTo>
                  <a:pt x="132" y="2032"/>
                  <a:pt x="133" y="2032"/>
                  <a:pt x="134" y="2031"/>
                </a:cubicBezTo>
                <a:close/>
                <a:moveTo>
                  <a:pt x="1764" y="2177"/>
                </a:moveTo>
                <a:cubicBezTo>
                  <a:pt x="1767" y="2158"/>
                  <a:pt x="1767" y="2158"/>
                  <a:pt x="1767" y="2158"/>
                </a:cubicBezTo>
                <a:cubicBezTo>
                  <a:pt x="1758" y="2158"/>
                  <a:pt x="1758" y="2158"/>
                  <a:pt x="1758" y="2158"/>
                </a:cubicBezTo>
                <a:cubicBezTo>
                  <a:pt x="1758" y="2146"/>
                  <a:pt x="1758" y="2146"/>
                  <a:pt x="1758" y="2146"/>
                </a:cubicBezTo>
                <a:cubicBezTo>
                  <a:pt x="1769" y="2146"/>
                  <a:pt x="1769" y="2146"/>
                  <a:pt x="1769" y="2146"/>
                </a:cubicBezTo>
                <a:cubicBezTo>
                  <a:pt x="1770" y="2135"/>
                  <a:pt x="1770" y="2135"/>
                  <a:pt x="1770" y="2135"/>
                </a:cubicBezTo>
                <a:cubicBezTo>
                  <a:pt x="1761" y="2135"/>
                  <a:pt x="1761" y="2135"/>
                  <a:pt x="1761" y="2135"/>
                </a:cubicBezTo>
                <a:cubicBezTo>
                  <a:pt x="1761" y="2123"/>
                  <a:pt x="1761" y="2123"/>
                  <a:pt x="1761" y="2123"/>
                </a:cubicBezTo>
                <a:cubicBezTo>
                  <a:pt x="1772" y="2123"/>
                  <a:pt x="1772" y="2123"/>
                  <a:pt x="1772" y="2123"/>
                </a:cubicBezTo>
                <a:cubicBezTo>
                  <a:pt x="1775" y="2105"/>
                  <a:pt x="1775" y="2105"/>
                  <a:pt x="1775" y="2105"/>
                </a:cubicBezTo>
                <a:cubicBezTo>
                  <a:pt x="1786" y="2105"/>
                  <a:pt x="1786" y="2105"/>
                  <a:pt x="1786" y="2105"/>
                </a:cubicBezTo>
                <a:cubicBezTo>
                  <a:pt x="1783" y="2123"/>
                  <a:pt x="1783" y="2123"/>
                  <a:pt x="1783" y="2123"/>
                </a:cubicBezTo>
                <a:cubicBezTo>
                  <a:pt x="1793" y="2123"/>
                  <a:pt x="1793" y="2123"/>
                  <a:pt x="1793" y="2123"/>
                </a:cubicBezTo>
                <a:cubicBezTo>
                  <a:pt x="1796" y="2105"/>
                  <a:pt x="1796" y="2105"/>
                  <a:pt x="1796" y="2105"/>
                </a:cubicBezTo>
                <a:cubicBezTo>
                  <a:pt x="1807" y="2105"/>
                  <a:pt x="1807" y="2105"/>
                  <a:pt x="1807" y="2105"/>
                </a:cubicBezTo>
                <a:cubicBezTo>
                  <a:pt x="1804" y="2123"/>
                  <a:pt x="1804" y="2123"/>
                  <a:pt x="1804" y="2123"/>
                </a:cubicBezTo>
                <a:cubicBezTo>
                  <a:pt x="1813" y="2123"/>
                  <a:pt x="1813" y="2123"/>
                  <a:pt x="1813" y="2123"/>
                </a:cubicBezTo>
                <a:cubicBezTo>
                  <a:pt x="1813" y="2135"/>
                  <a:pt x="1813" y="2135"/>
                  <a:pt x="1813" y="2135"/>
                </a:cubicBezTo>
                <a:cubicBezTo>
                  <a:pt x="1803" y="2135"/>
                  <a:pt x="1803" y="2135"/>
                  <a:pt x="1803" y="2135"/>
                </a:cubicBezTo>
                <a:cubicBezTo>
                  <a:pt x="1801" y="2146"/>
                  <a:pt x="1801" y="2146"/>
                  <a:pt x="1801" y="2146"/>
                </a:cubicBezTo>
                <a:cubicBezTo>
                  <a:pt x="1810" y="2146"/>
                  <a:pt x="1810" y="2146"/>
                  <a:pt x="1810" y="2146"/>
                </a:cubicBezTo>
                <a:cubicBezTo>
                  <a:pt x="1810" y="2158"/>
                  <a:pt x="1810" y="2158"/>
                  <a:pt x="1810" y="2158"/>
                </a:cubicBezTo>
                <a:cubicBezTo>
                  <a:pt x="1799" y="2158"/>
                  <a:pt x="1799" y="2158"/>
                  <a:pt x="1799" y="2158"/>
                </a:cubicBezTo>
                <a:cubicBezTo>
                  <a:pt x="1796" y="2177"/>
                  <a:pt x="1796" y="2177"/>
                  <a:pt x="1796" y="2177"/>
                </a:cubicBezTo>
                <a:cubicBezTo>
                  <a:pt x="1785" y="2177"/>
                  <a:pt x="1785" y="2177"/>
                  <a:pt x="1785" y="2177"/>
                </a:cubicBezTo>
                <a:cubicBezTo>
                  <a:pt x="1788" y="2158"/>
                  <a:pt x="1788" y="2158"/>
                  <a:pt x="1788" y="2158"/>
                </a:cubicBezTo>
                <a:cubicBezTo>
                  <a:pt x="1778" y="2158"/>
                  <a:pt x="1778" y="2158"/>
                  <a:pt x="1778" y="2158"/>
                </a:cubicBezTo>
                <a:cubicBezTo>
                  <a:pt x="1775" y="2177"/>
                  <a:pt x="1775" y="2177"/>
                  <a:pt x="1775" y="2177"/>
                </a:cubicBezTo>
                <a:cubicBezTo>
                  <a:pt x="1764" y="2177"/>
                  <a:pt x="1764" y="2177"/>
                  <a:pt x="1764" y="2177"/>
                </a:cubicBezTo>
                <a:cubicBezTo>
                  <a:pt x="1764" y="2177"/>
                  <a:pt x="1764" y="2177"/>
                  <a:pt x="1764" y="2177"/>
                </a:cubicBezTo>
                <a:close/>
                <a:moveTo>
                  <a:pt x="1790" y="2146"/>
                </a:moveTo>
                <a:cubicBezTo>
                  <a:pt x="1791" y="2135"/>
                  <a:pt x="1791" y="2135"/>
                  <a:pt x="1791" y="2135"/>
                </a:cubicBezTo>
                <a:cubicBezTo>
                  <a:pt x="1782" y="2135"/>
                  <a:pt x="1782" y="2135"/>
                  <a:pt x="1782" y="2135"/>
                </a:cubicBezTo>
                <a:cubicBezTo>
                  <a:pt x="1780" y="2146"/>
                  <a:pt x="1780" y="2146"/>
                  <a:pt x="1780" y="2146"/>
                </a:cubicBezTo>
                <a:cubicBezTo>
                  <a:pt x="1790" y="2146"/>
                  <a:pt x="1790" y="2146"/>
                  <a:pt x="1790" y="2146"/>
                </a:cubicBezTo>
                <a:cubicBezTo>
                  <a:pt x="1790" y="2146"/>
                  <a:pt x="1790" y="2146"/>
                  <a:pt x="1790" y="2146"/>
                </a:cubicBezTo>
                <a:close/>
                <a:moveTo>
                  <a:pt x="649" y="2151"/>
                </a:moveTo>
                <a:cubicBezTo>
                  <a:pt x="649" y="2153"/>
                  <a:pt x="650" y="2154"/>
                  <a:pt x="650" y="2155"/>
                </a:cubicBezTo>
                <a:cubicBezTo>
                  <a:pt x="651" y="2157"/>
                  <a:pt x="651" y="2159"/>
                  <a:pt x="652" y="2161"/>
                </a:cubicBezTo>
                <a:cubicBezTo>
                  <a:pt x="652" y="2162"/>
                  <a:pt x="652" y="2164"/>
                  <a:pt x="652" y="2165"/>
                </a:cubicBezTo>
                <a:cubicBezTo>
                  <a:pt x="653" y="2168"/>
                  <a:pt x="652" y="2170"/>
                  <a:pt x="648" y="2170"/>
                </a:cubicBezTo>
                <a:cubicBezTo>
                  <a:pt x="646" y="2170"/>
                  <a:pt x="643" y="2170"/>
                  <a:pt x="640" y="2170"/>
                </a:cubicBezTo>
                <a:cubicBezTo>
                  <a:pt x="640" y="2170"/>
                  <a:pt x="639" y="2170"/>
                  <a:pt x="639" y="2170"/>
                </a:cubicBezTo>
                <a:cubicBezTo>
                  <a:pt x="637" y="2172"/>
                  <a:pt x="635" y="2173"/>
                  <a:pt x="634" y="2174"/>
                </a:cubicBezTo>
                <a:cubicBezTo>
                  <a:pt x="632" y="2177"/>
                  <a:pt x="629" y="2177"/>
                  <a:pt x="627" y="2175"/>
                </a:cubicBezTo>
                <a:cubicBezTo>
                  <a:pt x="625" y="2173"/>
                  <a:pt x="624" y="2170"/>
                  <a:pt x="622" y="2168"/>
                </a:cubicBezTo>
                <a:cubicBezTo>
                  <a:pt x="621" y="2166"/>
                  <a:pt x="622" y="2164"/>
                  <a:pt x="624" y="2163"/>
                </a:cubicBezTo>
                <a:cubicBezTo>
                  <a:pt x="621" y="2163"/>
                  <a:pt x="620" y="2163"/>
                  <a:pt x="618" y="2163"/>
                </a:cubicBezTo>
                <a:cubicBezTo>
                  <a:pt x="617" y="2165"/>
                  <a:pt x="616" y="2167"/>
                  <a:pt x="615" y="2169"/>
                </a:cubicBezTo>
                <a:cubicBezTo>
                  <a:pt x="615" y="2170"/>
                  <a:pt x="615" y="2170"/>
                  <a:pt x="615" y="2171"/>
                </a:cubicBezTo>
                <a:cubicBezTo>
                  <a:pt x="615" y="2174"/>
                  <a:pt x="614" y="2176"/>
                  <a:pt x="611" y="2175"/>
                </a:cubicBezTo>
                <a:cubicBezTo>
                  <a:pt x="608" y="2175"/>
                  <a:pt x="605" y="2174"/>
                  <a:pt x="602" y="2173"/>
                </a:cubicBezTo>
                <a:cubicBezTo>
                  <a:pt x="600" y="2172"/>
                  <a:pt x="599" y="2171"/>
                  <a:pt x="600" y="2169"/>
                </a:cubicBezTo>
                <a:cubicBezTo>
                  <a:pt x="600" y="2168"/>
                  <a:pt x="600" y="2167"/>
                  <a:pt x="601" y="2167"/>
                </a:cubicBezTo>
                <a:cubicBezTo>
                  <a:pt x="598" y="2166"/>
                  <a:pt x="596" y="2165"/>
                  <a:pt x="594" y="2164"/>
                </a:cubicBezTo>
                <a:cubicBezTo>
                  <a:pt x="593" y="2163"/>
                  <a:pt x="592" y="2161"/>
                  <a:pt x="591" y="2159"/>
                </a:cubicBezTo>
                <a:cubicBezTo>
                  <a:pt x="590" y="2157"/>
                  <a:pt x="590" y="2156"/>
                  <a:pt x="592" y="2154"/>
                </a:cubicBezTo>
                <a:cubicBezTo>
                  <a:pt x="595" y="2152"/>
                  <a:pt x="596" y="2149"/>
                  <a:pt x="595" y="2145"/>
                </a:cubicBezTo>
                <a:cubicBezTo>
                  <a:pt x="595" y="2143"/>
                  <a:pt x="595" y="2141"/>
                  <a:pt x="595" y="2139"/>
                </a:cubicBezTo>
                <a:cubicBezTo>
                  <a:pt x="594" y="2138"/>
                  <a:pt x="592" y="2138"/>
                  <a:pt x="591" y="2137"/>
                </a:cubicBezTo>
                <a:cubicBezTo>
                  <a:pt x="590" y="2135"/>
                  <a:pt x="589" y="2133"/>
                  <a:pt x="589" y="2131"/>
                </a:cubicBezTo>
                <a:cubicBezTo>
                  <a:pt x="589" y="2128"/>
                  <a:pt x="592" y="2126"/>
                  <a:pt x="595" y="2125"/>
                </a:cubicBezTo>
                <a:cubicBezTo>
                  <a:pt x="595" y="2126"/>
                  <a:pt x="595" y="2126"/>
                  <a:pt x="596" y="2127"/>
                </a:cubicBezTo>
                <a:cubicBezTo>
                  <a:pt x="596" y="2128"/>
                  <a:pt x="596" y="2129"/>
                  <a:pt x="596" y="2130"/>
                </a:cubicBezTo>
                <a:cubicBezTo>
                  <a:pt x="595" y="2130"/>
                  <a:pt x="595" y="2130"/>
                  <a:pt x="595" y="2130"/>
                </a:cubicBezTo>
                <a:cubicBezTo>
                  <a:pt x="594" y="2131"/>
                  <a:pt x="594" y="2132"/>
                  <a:pt x="593" y="2134"/>
                </a:cubicBezTo>
                <a:cubicBezTo>
                  <a:pt x="594" y="2134"/>
                  <a:pt x="595" y="2134"/>
                  <a:pt x="595" y="2134"/>
                </a:cubicBezTo>
                <a:cubicBezTo>
                  <a:pt x="597" y="2132"/>
                  <a:pt x="597" y="2132"/>
                  <a:pt x="598" y="2130"/>
                </a:cubicBezTo>
                <a:cubicBezTo>
                  <a:pt x="603" y="2124"/>
                  <a:pt x="608" y="2120"/>
                  <a:pt x="616" y="2118"/>
                </a:cubicBezTo>
                <a:cubicBezTo>
                  <a:pt x="619" y="2118"/>
                  <a:pt x="623" y="2117"/>
                  <a:pt x="625" y="2114"/>
                </a:cubicBezTo>
                <a:cubicBezTo>
                  <a:pt x="625" y="2113"/>
                  <a:pt x="626" y="2113"/>
                  <a:pt x="626" y="2113"/>
                </a:cubicBezTo>
                <a:cubicBezTo>
                  <a:pt x="629" y="2113"/>
                  <a:pt x="630" y="2110"/>
                  <a:pt x="632" y="2108"/>
                </a:cubicBezTo>
                <a:cubicBezTo>
                  <a:pt x="640" y="2101"/>
                  <a:pt x="652" y="2100"/>
                  <a:pt x="659" y="2107"/>
                </a:cubicBezTo>
                <a:cubicBezTo>
                  <a:pt x="662" y="2109"/>
                  <a:pt x="665" y="2111"/>
                  <a:pt x="667" y="2113"/>
                </a:cubicBezTo>
                <a:cubicBezTo>
                  <a:pt x="668" y="2114"/>
                  <a:pt x="670" y="2116"/>
                  <a:pt x="671" y="2118"/>
                </a:cubicBezTo>
                <a:cubicBezTo>
                  <a:pt x="672" y="2119"/>
                  <a:pt x="672" y="2119"/>
                  <a:pt x="674" y="2118"/>
                </a:cubicBezTo>
                <a:cubicBezTo>
                  <a:pt x="674" y="2118"/>
                  <a:pt x="675" y="2117"/>
                  <a:pt x="676" y="2116"/>
                </a:cubicBezTo>
                <a:cubicBezTo>
                  <a:pt x="678" y="2113"/>
                  <a:pt x="681" y="2113"/>
                  <a:pt x="682" y="2117"/>
                </a:cubicBezTo>
                <a:cubicBezTo>
                  <a:pt x="683" y="2120"/>
                  <a:pt x="684" y="2123"/>
                  <a:pt x="685" y="2126"/>
                </a:cubicBezTo>
                <a:cubicBezTo>
                  <a:pt x="685" y="2130"/>
                  <a:pt x="685" y="2134"/>
                  <a:pt x="683" y="2139"/>
                </a:cubicBezTo>
                <a:cubicBezTo>
                  <a:pt x="681" y="2145"/>
                  <a:pt x="676" y="2149"/>
                  <a:pt x="670" y="2149"/>
                </a:cubicBezTo>
                <a:cubicBezTo>
                  <a:pt x="669" y="2149"/>
                  <a:pt x="668" y="2149"/>
                  <a:pt x="668" y="2149"/>
                </a:cubicBezTo>
                <a:cubicBezTo>
                  <a:pt x="665" y="2148"/>
                  <a:pt x="664" y="2149"/>
                  <a:pt x="663" y="2151"/>
                </a:cubicBezTo>
                <a:cubicBezTo>
                  <a:pt x="662" y="2155"/>
                  <a:pt x="656" y="2157"/>
                  <a:pt x="653" y="2154"/>
                </a:cubicBezTo>
                <a:cubicBezTo>
                  <a:pt x="652" y="2153"/>
                  <a:pt x="651" y="2152"/>
                  <a:pt x="650" y="2151"/>
                </a:cubicBezTo>
                <a:cubicBezTo>
                  <a:pt x="649" y="2151"/>
                  <a:pt x="649" y="2151"/>
                  <a:pt x="649" y="2151"/>
                </a:cubicBezTo>
                <a:close/>
                <a:moveTo>
                  <a:pt x="643" y="2147"/>
                </a:moveTo>
                <a:cubicBezTo>
                  <a:pt x="647" y="2148"/>
                  <a:pt x="650" y="2149"/>
                  <a:pt x="653" y="2152"/>
                </a:cubicBezTo>
                <a:cubicBezTo>
                  <a:pt x="655" y="2154"/>
                  <a:pt x="657" y="2155"/>
                  <a:pt x="659" y="2154"/>
                </a:cubicBezTo>
                <a:cubicBezTo>
                  <a:pt x="661" y="2153"/>
                  <a:pt x="663" y="2151"/>
                  <a:pt x="663" y="2148"/>
                </a:cubicBezTo>
                <a:cubicBezTo>
                  <a:pt x="663" y="2148"/>
                  <a:pt x="662" y="2148"/>
                  <a:pt x="662" y="2149"/>
                </a:cubicBezTo>
                <a:cubicBezTo>
                  <a:pt x="661" y="2150"/>
                  <a:pt x="660" y="2151"/>
                  <a:pt x="659" y="2152"/>
                </a:cubicBezTo>
                <a:cubicBezTo>
                  <a:pt x="658" y="2153"/>
                  <a:pt x="657" y="2153"/>
                  <a:pt x="656" y="2153"/>
                </a:cubicBezTo>
                <a:cubicBezTo>
                  <a:pt x="655" y="2153"/>
                  <a:pt x="655" y="2151"/>
                  <a:pt x="655" y="2151"/>
                </a:cubicBezTo>
                <a:cubicBezTo>
                  <a:pt x="655" y="2148"/>
                  <a:pt x="655" y="2146"/>
                  <a:pt x="656" y="2144"/>
                </a:cubicBezTo>
                <a:cubicBezTo>
                  <a:pt x="659" y="2145"/>
                  <a:pt x="662" y="2146"/>
                  <a:pt x="666" y="2147"/>
                </a:cubicBezTo>
                <a:cubicBezTo>
                  <a:pt x="673" y="2148"/>
                  <a:pt x="679" y="2146"/>
                  <a:pt x="682" y="2138"/>
                </a:cubicBezTo>
                <a:cubicBezTo>
                  <a:pt x="684" y="2133"/>
                  <a:pt x="683" y="2128"/>
                  <a:pt x="683" y="2123"/>
                </a:cubicBezTo>
                <a:cubicBezTo>
                  <a:pt x="682" y="2121"/>
                  <a:pt x="681" y="2119"/>
                  <a:pt x="681" y="2117"/>
                </a:cubicBezTo>
                <a:cubicBezTo>
                  <a:pt x="680" y="2116"/>
                  <a:pt x="679" y="2115"/>
                  <a:pt x="677" y="2117"/>
                </a:cubicBezTo>
                <a:cubicBezTo>
                  <a:pt x="676" y="2119"/>
                  <a:pt x="674" y="2120"/>
                  <a:pt x="672" y="2121"/>
                </a:cubicBezTo>
                <a:cubicBezTo>
                  <a:pt x="672" y="2121"/>
                  <a:pt x="671" y="2122"/>
                  <a:pt x="671" y="2123"/>
                </a:cubicBezTo>
                <a:cubicBezTo>
                  <a:pt x="672" y="2126"/>
                  <a:pt x="671" y="2130"/>
                  <a:pt x="670" y="2133"/>
                </a:cubicBezTo>
                <a:cubicBezTo>
                  <a:pt x="670" y="2131"/>
                  <a:pt x="670" y="2129"/>
                  <a:pt x="670" y="2127"/>
                </a:cubicBezTo>
                <a:cubicBezTo>
                  <a:pt x="670" y="2126"/>
                  <a:pt x="670" y="2126"/>
                  <a:pt x="670" y="2126"/>
                </a:cubicBezTo>
                <a:cubicBezTo>
                  <a:pt x="669" y="2126"/>
                  <a:pt x="668" y="2126"/>
                  <a:pt x="668" y="2126"/>
                </a:cubicBezTo>
                <a:cubicBezTo>
                  <a:pt x="668" y="2128"/>
                  <a:pt x="667" y="2129"/>
                  <a:pt x="666" y="2130"/>
                </a:cubicBezTo>
                <a:cubicBezTo>
                  <a:pt x="666" y="2130"/>
                  <a:pt x="666" y="2130"/>
                  <a:pt x="666" y="2130"/>
                </a:cubicBezTo>
                <a:cubicBezTo>
                  <a:pt x="666" y="2129"/>
                  <a:pt x="666" y="2127"/>
                  <a:pt x="667" y="2125"/>
                </a:cubicBezTo>
                <a:cubicBezTo>
                  <a:pt x="666" y="2126"/>
                  <a:pt x="665" y="2126"/>
                  <a:pt x="665" y="2127"/>
                </a:cubicBezTo>
                <a:cubicBezTo>
                  <a:pt x="664" y="2127"/>
                  <a:pt x="664" y="2128"/>
                  <a:pt x="663" y="2129"/>
                </a:cubicBezTo>
                <a:cubicBezTo>
                  <a:pt x="664" y="2125"/>
                  <a:pt x="664" y="2125"/>
                  <a:pt x="670" y="2124"/>
                </a:cubicBezTo>
                <a:cubicBezTo>
                  <a:pt x="670" y="2124"/>
                  <a:pt x="669" y="2123"/>
                  <a:pt x="669" y="2123"/>
                </a:cubicBezTo>
                <a:cubicBezTo>
                  <a:pt x="666" y="2124"/>
                  <a:pt x="665" y="2122"/>
                  <a:pt x="665" y="2120"/>
                </a:cubicBezTo>
                <a:cubicBezTo>
                  <a:pt x="666" y="2119"/>
                  <a:pt x="668" y="2119"/>
                  <a:pt x="670" y="2119"/>
                </a:cubicBezTo>
                <a:cubicBezTo>
                  <a:pt x="668" y="2116"/>
                  <a:pt x="666" y="2113"/>
                  <a:pt x="663" y="2113"/>
                </a:cubicBezTo>
                <a:cubicBezTo>
                  <a:pt x="663" y="2113"/>
                  <a:pt x="663" y="2113"/>
                  <a:pt x="663" y="2112"/>
                </a:cubicBezTo>
                <a:cubicBezTo>
                  <a:pt x="660" y="2110"/>
                  <a:pt x="658" y="2108"/>
                  <a:pt x="655" y="2106"/>
                </a:cubicBezTo>
                <a:cubicBezTo>
                  <a:pt x="653" y="2105"/>
                  <a:pt x="650" y="2104"/>
                  <a:pt x="648" y="2104"/>
                </a:cubicBezTo>
                <a:cubicBezTo>
                  <a:pt x="645" y="2104"/>
                  <a:pt x="641" y="2106"/>
                  <a:pt x="638" y="2106"/>
                </a:cubicBezTo>
                <a:cubicBezTo>
                  <a:pt x="635" y="2107"/>
                  <a:pt x="633" y="2109"/>
                  <a:pt x="631" y="2112"/>
                </a:cubicBezTo>
                <a:cubicBezTo>
                  <a:pt x="633" y="2112"/>
                  <a:pt x="634" y="2112"/>
                  <a:pt x="635" y="2112"/>
                </a:cubicBezTo>
                <a:cubicBezTo>
                  <a:pt x="635" y="2113"/>
                  <a:pt x="634" y="2113"/>
                  <a:pt x="633" y="2113"/>
                </a:cubicBezTo>
                <a:cubicBezTo>
                  <a:pt x="631" y="2114"/>
                  <a:pt x="628" y="2113"/>
                  <a:pt x="626" y="2115"/>
                </a:cubicBezTo>
                <a:cubicBezTo>
                  <a:pt x="623" y="2119"/>
                  <a:pt x="619" y="2123"/>
                  <a:pt x="615" y="2127"/>
                </a:cubicBezTo>
                <a:cubicBezTo>
                  <a:pt x="614" y="2129"/>
                  <a:pt x="613" y="2132"/>
                  <a:pt x="612" y="2134"/>
                </a:cubicBezTo>
                <a:cubicBezTo>
                  <a:pt x="612" y="2134"/>
                  <a:pt x="612" y="2135"/>
                  <a:pt x="612" y="2136"/>
                </a:cubicBezTo>
                <a:cubicBezTo>
                  <a:pt x="613" y="2138"/>
                  <a:pt x="614" y="2140"/>
                  <a:pt x="616" y="2142"/>
                </a:cubicBezTo>
                <a:cubicBezTo>
                  <a:pt x="617" y="2140"/>
                  <a:pt x="618" y="2138"/>
                  <a:pt x="619" y="2137"/>
                </a:cubicBezTo>
                <a:cubicBezTo>
                  <a:pt x="619" y="2138"/>
                  <a:pt x="619" y="2140"/>
                  <a:pt x="618" y="2141"/>
                </a:cubicBezTo>
                <a:cubicBezTo>
                  <a:pt x="617" y="2142"/>
                  <a:pt x="616" y="2144"/>
                  <a:pt x="616" y="2145"/>
                </a:cubicBezTo>
                <a:cubicBezTo>
                  <a:pt x="615" y="2146"/>
                  <a:pt x="616" y="2147"/>
                  <a:pt x="616" y="2148"/>
                </a:cubicBezTo>
                <a:cubicBezTo>
                  <a:pt x="619" y="2151"/>
                  <a:pt x="622" y="2151"/>
                  <a:pt x="626" y="2149"/>
                </a:cubicBezTo>
                <a:cubicBezTo>
                  <a:pt x="628" y="2148"/>
                  <a:pt x="631" y="2147"/>
                  <a:pt x="634" y="2146"/>
                </a:cubicBezTo>
                <a:cubicBezTo>
                  <a:pt x="635" y="2145"/>
                  <a:pt x="636" y="2145"/>
                  <a:pt x="636" y="2143"/>
                </a:cubicBezTo>
                <a:cubicBezTo>
                  <a:pt x="636" y="2140"/>
                  <a:pt x="636" y="2136"/>
                  <a:pt x="636" y="2133"/>
                </a:cubicBezTo>
                <a:cubicBezTo>
                  <a:pt x="636" y="2130"/>
                  <a:pt x="636" y="2127"/>
                  <a:pt x="636" y="2124"/>
                </a:cubicBezTo>
                <a:cubicBezTo>
                  <a:pt x="637" y="2127"/>
                  <a:pt x="637" y="2130"/>
                  <a:pt x="638" y="2132"/>
                </a:cubicBezTo>
                <a:cubicBezTo>
                  <a:pt x="639" y="2137"/>
                  <a:pt x="639" y="2141"/>
                  <a:pt x="637" y="2145"/>
                </a:cubicBezTo>
                <a:cubicBezTo>
                  <a:pt x="637" y="2146"/>
                  <a:pt x="636" y="2147"/>
                  <a:pt x="636" y="2147"/>
                </a:cubicBezTo>
                <a:cubicBezTo>
                  <a:pt x="632" y="2147"/>
                  <a:pt x="629" y="2149"/>
                  <a:pt x="626" y="2151"/>
                </a:cubicBezTo>
                <a:cubicBezTo>
                  <a:pt x="621" y="2154"/>
                  <a:pt x="617" y="2152"/>
                  <a:pt x="614" y="2148"/>
                </a:cubicBezTo>
                <a:cubicBezTo>
                  <a:pt x="614" y="2148"/>
                  <a:pt x="614" y="2147"/>
                  <a:pt x="614" y="2146"/>
                </a:cubicBezTo>
                <a:cubicBezTo>
                  <a:pt x="615" y="2144"/>
                  <a:pt x="614" y="2142"/>
                  <a:pt x="612" y="2140"/>
                </a:cubicBezTo>
                <a:cubicBezTo>
                  <a:pt x="611" y="2138"/>
                  <a:pt x="609" y="2136"/>
                  <a:pt x="610" y="2133"/>
                </a:cubicBezTo>
                <a:cubicBezTo>
                  <a:pt x="611" y="2131"/>
                  <a:pt x="612" y="2129"/>
                  <a:pt x="613" y="2128"/>
                </a:cubicBezTo>
                <a:cubicBezTo>
                  <a:pt x="615" y="2125"/>
                  <a:pt x="617" y="2123"/>
                  <a:pt x="619" y="2120"/>
                </a:cubicBezTo>
                <a:cubicBezTo>
                  <a:pt x="619" y="2120"/>
                  <a:pt x="618" y="2120"/>
                  <a:pt x="618" y="2120"/>
                </a:cubicBezTo>
                <a:cubicBezTo>
                  <a:pt x="613" y="2121"/>
                  <a:pt x="608" y="2123"/>
                  <a:pt x="605" y="2126"/>
                </a:cubicBezTo>
                <a:cubicBezTo>
                  <a:pt x="600" y="2130"/>
                  <a:pt x="597" y="2135"/>
                  <a:pt x="597" y="2142"/>
                </a:cubicBezTo>
                <a:cubicBezTo>
                  <a:pt x="596" y="2149"/>
                  <a:pt x="599" y="2155"/>
                  <a:pt x="602" y="2161"/>
                </a:cubicBezTo>
                <a:cubicBezTo>
                  <a:pt x="603" y="2161"/>
                  <a:pt x="603" y="2163"/>
                  <a:pt x="603" y="2164"/>
                </a:cubicBezTo>
                <a:cubicBezTo>
                  <a:pt x="603" y="2166"/>
                  <a:pt x="603" y="2167"/>
                  <a:pt x="602" y="2168"/>
                </a:cubicBezTo>
                <a:cubicBezTo>
                  <a:pt x="601" y="2170"/>
                  <a:pt x="602" y="2171"/>
                  <a:pt x="603" y="2172"/>
                </a:cubicBezTo>
                <a:cubicBezTo>
                  <a:pt x="606" y="2172"/>
                  <a:pt x="609" y="2173"/>
                  <a:pt x="612" y="2173"/>
                </a:cubicBezTo>
                <a:cubicBezTo>
                  <a:pt x="612" y="2173"/>
                  <a:pt x="613" y="2172"/>
                  <a:pt x="613" y="2172"/>
                </a:cubicBezTo>
                <a:cubicBezTo>
                  <a:pt x="614" y="2171"/>
                  <a:pt x="614" y="2169"/>
                  <a:pt x="614" y="2168"/>
                </a:cubicBezTo>
                <a:cubicBezTo>
                  <a:pt x="616" y="2166"/>
                  <a:pt x="616" y="2163"/>
                  <a:pt x="616" y="2161"/>
                </a:cubicBezTo>
                <a:cubicBezTo>
                  <a:pt x="616" y="2160"/>
                  <a:pt x="616" y="2160"/>
                  <a:pt x="616" y="2159"/>
                </a:cubicBezTo>
                <a:cubicBezTo>
                  <a:pt x="616" y="2159"/>
                  <a:pt x="616" y="2159"/>
                  <a:pt x="616" y="2159"/>
                </a:cubicBezTo>
                <a:cubicBezTo>
                  <a:pt x="617" y="2161"/>
                  <a:pt x="618" y="2161"/>
                  <a:pt x="620" y="2161"/>
                </a:cubicBezTo>
                <a:cubicBezTo>
                  <a:pt x="621" y="2161"/>
                  <a:pt x="622" y="2161"/>
                  <a:pt x="623" y="2161"/>
                </a:cubicBezTo>
                <a:cubicBezTo>
                  <a:pt x="625" y="2161"/>
                  <a:pt x="628" y="2162"/>
                  <a:pt x="629" y="2158"/>
                </a:cubicBezTo>
                <a:cubicBezTo>
                  <a:pt x="629" y="2160"/>
                  <a:pt x="629" y="2162"/>
                  <a:pt x="629" y="2163"/>
                </a:cubicBezTo>
                <a:cubicBezTo>
                  <a:pt x="628" y="2163"/>
                  <a:pt x="626" y="2164"/>
                  <a:pt x="625" y="2164"/>
                </a:cubicBezTo>
                <a:cubicBezTo>
                  <a:pt x="624" y="2165"/>
                  <a:pt x="623" y="2167"/>
                  <a:pt x="624" y="2168"/>
                </a:cubicBezTo>
                <a:cubicBezTo>
                  <a:pt x="625" y="2170"/>
                  <a:pt x="626" y="2172"/>
                  <a:pt x="628" y="2174"/>
                </a:cubicBezTo>
                <a:cubicBezTo>
                  <a:pt x="630" y="2175"/>
                  <a:pt x="632" y="2175"/>
                  <a:pt x="633" y="2173"/>
                </a:cubicBezTo>
                <a:cubicBezTo>
                  <a:pt x="634" y="2172"/>
                  <a:pt x="634" y="2172"/>
                  <a:pt x="635" y="2171"/>
                </a:cubicBezTo>
                <a:cubicBezTo>
                  <a:pt x="637" y="2170"/>
                  <a:pt x="638" y="2168"/>
                  <a:pt x="640" y="2167"/>
                </a:cubicBezTo>
                <a:cubicBezTo>
                  <a:pt x="644" y="2163"/>
                  <a:pt x="646" y="2157"/>
                  <a:pt x="648" y="2151"/>
                </a:cubicBezTo>
                <a:cubicBezTo>
                  <a:pt x="648" y="2151"/>
                  <a:pt x="647" y="2150"/>
                  <a:pt x="646" y="2149"/>
                </a:cubicBezTo>
                <a:cubicBezTo>
                  <a:pt x="646" y="2148"/>
                  <a:pt x="645" y="2147"/>
                  <a:pt x="643" y="2147"/>
                </a:cubicBezTo>
                <a:close/>
                <a:moveTo>
                  <a:pt x="596" y="2153"/>
                </a:moveTo>
                <a:cubicBezTo>
                  <a:pt x="595" y="2154"/>
                  <a:pt x="594" y="2155"/>
                  <a:pt x="593" y="2156"/>
                </a:cubicBezTo>
                <a:cubicBezTo>
                  <a:pt x="592" y="2156"/>
                  <a:pt x="592" y="2157"/>
                  <a:pt x="592" y="2158"/>
                </a:cubicBezTo>
                <a:cubicBezTo>
                  <a:pt x="592" y="2161"/>
                  <a:pt x="596" y="2165"/>
                  <a:pt x="599" y="2164"/>
                </a:cubicBezTo>
                <a:cubicBezTo>
                  <a:pt x="601" y="2164"/>
                  <a:pt x="602" y="2163"/>
                  <a:pt x="601" y="2162"/>
                </a:cubicBezTo>
                <a:cubicBezTo>
                  <a:pt x="599" y="2159"/>
                  <a:pt x="598" y="2156"/>
                  <a:pt x="596" y="2153"/>
                </a:cubicBezTo>
                <a:close/>
                <a:moveTo>
                  <a:pt x="649" y="2155"/>
                </a:moveTo>
                <a:cubicBezTo>
                  <a:pt x="646" y="2160"/>
                  <a:pt x="644" y="2164"/>
                  <a:pt x="642" y="2168"/>
                </a:cubicBezTo>
                <a:cubicBezTo>
                  <a:pt x="645" y="2168"/>
                  <a:pt x="647" y="2169"/>
                  <a:pt x="650" y="2168"/>
                </a:cubicBezTo>
                <a:cubicBezTo>
                  <a:pt x="650" y="2168"/>
                  <a:pt x="650" y="2167"/>
                  <a:pt x="650" y="2167"/>
                </a:cubicBezTo>
                <a:cubicBezTo>
                  <a:pt x="650" y="2164"/>
                  <a:pt x="650" y="2162"/>
                  <a:pt x="650" y="2159"/>
                </a:cubicBezTo>
                <a:cubicBezTo>
                  <a:pt x="650" y="2158"/>
                  <a:pt x="649" y="2157"/>
                  <a:pt x="649" y="2155"/>
                </a:cubicBezTo>
                <a:close/>
                <a:moveTo>
                  <a:pt x="596" y="2135"/>
                </a:moveTo>
                <a:cubicBezTo>
                  <a:pt x="595" y="2135"/>
                  <a:pt x="595" y="2136"/>
                  <a:pt x="594" y="2136"/>
                </a:cubicBezTo>
                <a:cubicBezTo>
                  <a:pt x="594" y="2136"/>
                  <a:pt x="593" y="2136"/>
                  <a:pt x="593" y="2135"/>
                </a:cubicBezTo>
                <a:cubicBezTo>
                  <a:pt x="592" y="2135"/>
                  <a:pt x="592" y="2134"/>
                  <a:pt x="592" y="2133"/>
                </a:cubicBezTo>
                <a:cubicBezTo>
                  <a:pt x="593" y="2131"/>
                  <a:pt x="593" y="2129"/>
                  <a:pt x="594" y="2127"/>
                </a:cubicBezTo>
                <a:cubicBezTo>
                  <a:pt x="594" y="2127"/>
                  <a:pt x="594" y="2127"/>
                  <a:pt x="593" y="2127"/>
                </a:cubicBezTo>
                <a:cubicBezTo>
                  <a:pt x="592" y="2128"/>
                  <a:pt x="591" y="2129"/>
                  <a:pt x="590" y="2130"/>
                </a:cubicBezTo>
                <a:cubicBezTo>
                  <a:pt x="590" y="2131"/>
                  <a:pt x="591" y="2136"/>
                  <a:pt x="593" y="2137"/>
                </a:cubicBezTo>
                <a:cubicBezTo>
                  <a:pt x="594" y="2138"/>
                  <a:pt x="596" y="2137"/>
                  <a:pt x="596" y="2135"/>
                </a:cubicBezTo>
                <a:close/>
                <a:moveTo>
                  <a:pt x="596" y="2153"/>
                </a:moveTo>
                <a:cubicBezTo>
                  <a:pt x="595" y="2154"/>
                  <a:pt x="594" y="2155"/>
                  <a:pt x="592" y="2156"/>
                </a:cubicBezTo>
                <a:cubicBezTo>
                  <a:pt x="592" y="2156"/>
                  <a:pt x="592" y="2157"/>
                  <a:pt x="592" y="2158"/>
                </a:cubicBezTo>
                <a:cubicBezTo>
                  <a:pt x="592" y="2160"/>
                  <a:pt x="596" y="2165"/>
                  <a:pt x="599" y="2164"/>
                </a:cubicBezTo>
                <a:cubicBezTo>
                  <a:pt x="601" y="2164"/>
                  <a:pt x="602" y="2163"/>
                  <a:pt x="601" y="2162"/>
                </a:cubicBezTo>
                <a:cubicBezTo>
                  <a:pt x="599" y="2159"/>
                  <a:pt x="598" y="2156"/>
                  <a:pt x="596" y="2153"/>
                </a:cubicBezTo>
                <a:close/>
                <a:moveTo>
                  <a:pt x="649" y="2155"/>
                </a:moveTo>
                <a:cubicBezTo>
                  <a:pt x="646" y="2160"/>
                  <a:pt x="644" y="2164"/>
                  <a:pt x="642" y="2169"/>
                </a:cubicBezTo>
                <a:cubicBezTo>
                  <a:pt x="644" y="2169"/>
                  <a:pt x="647" y="2169"/>
                  <a:pt x="649" y="2169"/>
                </a:cubicBezTo>
                <a:cubicBezTo>
                  <a:pt x="650" y="2169"/>
                  <a:pt x="650" y="2167"/>
                  <a:pt x="650" y="2167"/>
                </a:cubicBezTo>
                <a:cubicBezTo>
                  <a:pt x="650" y="2164"/>
                  <a:pt x="650" y="2162"/>
                  <a:pt x="650" y="2159"/>
                </a:cubicBezTo>
                <a:cubicBezTo>
                  <a:pt x="649" y="2158"/>
                  <a:pt x="649" y="2157"/>
                  <a:pt x="649" y="2155"/>
                </a:cubicBezTo>
                <a:close/>
                <a:moveTo>
                  <a:pt x="596" y="2135"/>
                </a:moveTo>
                <a:cubicBezTo>
                  <a:pt x="595" y="2135"/>
                  <a:pt x="595" y="2135"/>
                  <a:pt x="594" y="2135"/>
                </a:cubicBezTo>
                <a:cubicBezTo>
                  <a:pt x="593" y="2135"/>
                  <a:pt x="593" y="2135"/>
                  <a:pt x="593" y="2135"/>
                </a:cubicBezTo>
                <a:cubicBezTo>
                  <a:pt x="592" y="2135"/>
                  <a:pt x="592" y="2134"/>
                  <a:pt x="592" y="2133"/>
                </a:cubicBezTo>
                <a:cubicBezTo>
                  <a:pt x="593" y="2131"/>
                  <a:pt x="593" y="2129"/>
                  <a:pt x="594" y="2127"/>
                </a:cubicBezTo>
                <a:cubicBezTo>
                  <a:pt x="593" y="2127"/>
                  <a:pt x="593" y="2127"/>
                  <a:pt x="593" y="2127"/>
                </a:cubicBezTo>
                <a:cubicBezTo>
                  <a:pt x="592" y="2128"/>
                  <a:pt x="591" y="2129"/>
                  <a:pt x="591" y="2130"/>
                </a:cubicBezTo>
                <a:cubicBezTo>
                  <a:pt x="590" y="2131"/>
                  <a:pt x="591" y="2136"/>
                  <a:pt x="593" y="2137"/>
                </a:cubicBezTo>
                <a:cubicBezTo>
                  <a:pt x="594" y="2138"/>
                  <a:pt x="596" y="2137"/>
                  <a:pt x="596" y="2135"/>
                </a:cubicBezTo>
                <a:close/>
                <a:moveTo>
                  <a:pt x="648" y="2126"/>
                </a:moveTo>
                <a:cubicBezTo>
                  <a:pt x="652" y="2123"/>
                  <a:pt x="652" y="2123"/>
                  <a:pt x="656" y="2122"/>
                </a:cubicBezTo>
                <a:cubicBezTo>
                  <a:pt x="656" y="2124"/>
                  <a:pt x="657" y="2125"/>
                  <a:pt x="658" y="2125"/>
                </a:cubicBezTo>
                <a:cubicBezTo>
                  <a:pt x="656" y="2126"/>
                  <a:pt x="654" y="2128"/>
                  <a:pt x="652" y="2129"/>
                </a:cubicBezTo>
                <a:cubicBezTo>
                  <a:pt x="651" y="2128"/>
                  <a:pt x="651" y="2127"/>
                  <a:pt x="650" y="2126"/>
                </a:cubicBezTo>
                <a:cubicBezTo>
                  <a:pt x="650" y="2126"/>
                  <a:pt x="649" y="2126"/>
                  <a:pt x="648" y="2126"/>
                </a:cubicBezTo>
                <a:close/>
                <a:moveTo>
                  <a:pt x="654" y="2126"/>
                </a:moveTo>
                <a:cubicBezTo>
                  <a:pt x="654" y="2126"/>
                  <a:pt x="653" y="2125"/>
                  <a:pt x="652" y="2125"/>
                </a:cubicBezTo>
                <a:cubicBezTo>
                  <a:pt x="652" y="2125"/>
                  <a:pt x="651" y="2126"/>
                  <a:pt x="651" y="2126"/>
                </a:cubicBezTo>
                <a:cubicBezTo>
                  <a:pt x="651" y="2127"/>
                  <a:pt x="652" y="2127"/>
                  <a:pt x="652" y="2128"/>
                </a:cubicBezTo>
                <a:cubicBezTo>
                  <a:pt x="653" y="2127"/>
                  <a:pt x="653" y="2127"/>
                  <a:pt x="654" y="2126"/>
                </a:cubicBezTo>
                <a:close/>
                <a:moveTo>
                  <a:pt x="635" y="2117"/>
                </a:moveTo>
                <a:cubicBezTo>
                  <a:pt x="629" y="2116"/>
                  <a:pt x="626" y="2118"/>
                  <a:pt x="625" y="2126"/>
                </a:cubicBezTo>
                <a:cubicBezTo>
                  <a:pt x="626" y="2124"/>
                  <a:pt x="627" y="2122"/>
                  <a:pt x="628" y="2119"/>
                </a:cubicBezTo>
                <a:cubicBezTo>
                  <a:pt x="629" y="2119"/>
                  <a:pt x="629" y="2119"/>
                  <a:pt x="629" y="2119"/>
                </a:cubicBezTo>
                <a:cubicBezTo>
                  <a:pt x="629" y="2121"/>
                  <a:pt x="629" y="2121"/>
                  <a:pt x="629" y="2122"/>
                </a:cubicBezTo>
                <a:cubicBezTo>
                  <a:pt x="630" y="2119"/>
                  <a:pt x="632" y="2117"/>
                  <a:pt x="635" y="2117"/>
                </a:cubicBezTo>
                <a:close/>
                <a:moveTo>
                  <a:pt x="679" y="2118"/>
                </a:moveTo>
                <a:cubicBezTo>
                  <a:pt x="677" y="2119"/>
                  <a:pt x="675" y="2121"/>
                  <a:pt x="674" y="2122"/>
                </a:cubicBezTo>
                <a:cubicBezTo>
                  <a:pt x="676" y="2122"/>
                  <a:pt x="678" y="2121"/>
                  <a:pt x="679" y="2118"/>
                </a:cubicBezTo>
                <a:close/>
                <a:moveTo>
                  <a:pt x="646" y="2120"/>
                </a:moveTo>
                <a:cubicBezTo>
                  <a:pt x="647" y="2119"/>
                  <a:pt x="648" y="2117"/>
                  <a:pt x="649" y="2116"/>
                </a:cubicBezTo>
                <a:cubicBezTo>
                  <a:pt x="646" y="2117"/>
                  <a:pt x="645" y="2118"/>
                  <a:pt x="646" y="2120"/>
                </a:cubicBezTo>
                <a:close/>
                <a:moveTo>
                  <a:pt x="656" y="2142"/>
                </a:moveTo>
                <a:cubicBezTo>
                  <a:pt x="654" y="2142"/>
                  <a:pt x="653" y="2143"/>
                  <a:pt x="653" y="2144"/>
                </a:cubicBezTo>
                <a:cubicBezTo>
                  <a:pt x="654" y="2143"/>
                  <a:pt x="655" y="2142"/>
                  <a:pt x="656" y="2142"/>
                </a:cubicBezTo>
                <a:close/>
                <a:moveTo>
                  <a:pt x="655" y="2126"/>
                </a:moveTo>
                <a:cubicBezTo>
                  <a:pt x="654" y="2126"/>
                  <a:pt x="653" y="2125"/>
                  <a:pt x="652" y="2125"/>
                </a:cubicBezTo>
                <a:cubicBezTo>
                  <a:pt x="652" y="2125"/>
                  <a:pt x="651" y="2126"/>
                  <a:pt x="651" y="2127"/>
                </a:cubicBezTo>
                <a:cubicBezTo>
                  <a:pt x="651" y="2127"/>
                  <a:pt x="652" y="2127"/>
                  <a:pt x="652" y="2128"/>
                </a:cubicBezTo>
                <a:cubicBezTo>
                  <a:pt x="653" y="2127"/>
                  <a:pt x="653" y="2127"/>
                  <a:pt x="655" y="2126"/>
                </a:cubicBezTo>
                <a:close/>
                <a:moveTo>
                  <a:pt x="1308" y="2104"/>
                </a:moveTo>
                <a:cubicBezTo>
                  <a:pt x="1308" y="2104"/>
                  <a:pt x="1308" y="2104"/>
                  <a:pt x="1308" y="2104"/>
                </a:cubicBezTo>
                <a:cubicBezTo>
                  <a:pt x="1303" y="2104"/>
                  <a:pt x="1303" y="2104"/>
                  <a:pt x="1303" y="2104"/>
                </a:cubicBezTo>
                <a:cubicBezTo>
                  <a:pt x="1301" y="2105"/>
                  <a:pt x="1300" y="2107"/>
                  <a:pt x="1297" y="2107"/>
                </a:cubicBezTo>
                <a:cubicBezTo>
                  <a:pt x="1296" y="2109"/>
                  <a:pt x="1295" y="2110"/>
                  <a:pt x="1292" y="2110"/>
                </a:cubicBezTo>
                <a:cubicBezTo>
                  <a:pt x="1291" y="2112"/>
                  <a:pt x="1289" y="2112"/>
                  <a:pt x="1287" y="2113"/>
                </a:cubicBezTo>
                <a:cubicBezTo>
                  <a:pt x="1285" y="2114"/>
                  <a:pt x="1284" y="2115"/>
                  <a:pt x="1281" y="2115"/>
                </a:cubicBezTo>
                <a:cubicBezTo>
                  <a:pt x="1281" y="2115"/>
                  <a:pt x="1281" y="2115"/>
                  <a:pt x="1281" y="2125"/>
                </a:cubicBezTo>
                <a:cubicBezTo>
                  <a:pt x="1284" y="2124"/>
                  <a:pt x="1287" y="2123"/>
                  <a:pt x="1290" y="2122"/>
                </a:cubicBezTo>
                <a:cubicBezTo>
                  <a:pt x="1292" y="2121"/>
                  <a:pt x="1295" y="2120"/>
                  <a:pt x="1297" y="2118"/>
                </a:cubicBezTo>
                <a:cubicBezTo>
                  <a:pt x="1297" y="2118"/>
                  <a:pt x="1297" y="2118"/>
                  <a:pt x="1297" y="2177"/>
                </a:cubicBezTo>
                <a:cubicBezTo>
                  <a:pt x="1297" y="2177"/>
                  <a:pt x="1297" y="2177"/>
                  <a:pt x="1308" y="2177"/>
                </a:cubicBezTo>
                <a:cubicBezTo>
                  <a:pt x="1308" y="2177"/>
                  <a:pt x="1308" y="2177"/>
                  <a:pt x="1308" y="2104"/>
                </a:cubicBezTo>
                <a:close/>
                <a:moveTo>
                  <a:pt x="1356" y="2104"/>
                </a:moveTo>
                <a:cubicBezTo>
                  <a:pt x="1356" y="2104"/>
                  <a:pt x="1356" y="2104"/>
                  <a:pt x="1356" y="2104"/>
                </a:cubicBezTo>
                <a:cubicBezTo>
                  <a:pt x="1351" y="2104"/>
                  <a:pt x="1351" y="2104"/>
                  <a:pt x="1351" y="2104"/>
                </a:cubicBezTo>
                <a:cubicBezTo>
                  <a:pt x="1349" y="2105"/>
                  <a:pt x="1347" y="2107"/>
                  <a:pt x="1345" y="2107"/>
                </a:cubicBezTo>
                <a:cubicBezTo>
                  <a:pt x="1344" y="2109"/>
                  <a:pt x="1341" y="2110"/>
                  <a:pt x="1340" y="2110"/>
                </a:cubicBezTo>
                <a:cubicBezTo>
                  <a:pt x="1338" y="2112"/>
                  <a:pt x="1336" y="2112"/>
                  <a:pt x="1335" y="2113"/>
                </a:cubicBezTo>
                <a:cubicBezTo>
                  <a:pt x="1333" y="2114"/>
                  <a:pt x="1331" y="2115"/>
                  <a:pt x="1329" y="2115"/>
                </a:cubicBezTo>
                <a:cubicBezTo>
                  <a:pt x="1329" y="2115"/>
                  <a:pt x="1329" y="2115"/>
                  <a:pt x="1329" y="2125"/>
                </a:cubicBezTo>
                <a:cubicBezTo>
                  <a:pt x="1332" y="2124"/>
                  <a:pt x="1335" y="2123"/>
                  <a:pt x="1337" y="2122"/>
                </a:cubicBezTo>
                <a:cubicBezTo>
                  <a:pt x="1340" y="2121"/>
                  <a:pt x="1342" y="2120"/>
                  <a:pt x="1344" y="2118"/>
                </a:cubicBezTo>
                <a:cubicBezTo>
                  <a:pt x="1344" y="2118"/>
                  <a:pt x="1344" y="2118"/>
                  <a:pt x="1344" y="2177"/>
                </a:cubicBezTo>
                <a:cubicBezTo>
                  <a:pt x="1344" y="2177"/>
                  <a:pt x="1344" y="2177"/>
                  <a:pt x="1356" y="2177"/>
                </a:cubicBezTo>
                <a:cubicBezTo>
                  <a:pt x="1356" y="2177"/>
                  <a:pt x="1356" y="2177"/>
                  <a:pt x="1356" y="2104"/>
                </a:cubicBezTo>
                <a:close/>
                <a:moveTo>
                  <a:pt x="1402" y="2104"/>
                </a:moveTo>
                <a:cubicBezTo>
                  <a:pt x="1402" y="2104"/>
                  <a:pt x="1402" y="2104"/>
                  <a:pt x="1402" y="2104"/>
                </a:cubicBezTo>
                <a:cubicBezTo>
                  <a:pt x="1398" y="2104"/>
                  <a:pt x="1398" y="2104"/>
                  <a:pt x="1398" y="2104"/>
                </a:cubicBezTo>
                <a:cubicBezTo>
                  <a:pt x="1396" y="2105"/>
                  <a:pt x="1394" y="2107"/>
                  <a:pt x="1392" y="2107"/>
                </a:cubicBezTo>
                <a:cubicBezTo>
                  <a:pt x="1391" y="2109"/>
                  <a:pt x="1389" y="2110"/>
                  <a:pt x="1387" y="2110"/>
                </a:cubicBezTo>
                <a:cubicBezTo>
                  <a:pt x="1385" y="2111"/>
                  <a:pt x="1384" y="2112"/>
                  <a:pt x="1382" y="2112"/>
                </a:cubicBezTo>
                <a:cubicBezTo>
                  <a:pt x="1380" y="2113"/>
                  <a:pt x="1378" y="2114"/>
                  <a:pt x="1376" y="2115"/>
                </a:cubicBezTo>
                <a:cubicBezTo>
                  <a:pt x="1376" y="2115"/>
                  <a:pt x="1376" y="2115"/>
                  <a:pt x="1376" y="2125"/>
                </a:cubicBezTo>
                <a:cubicBezTo>
                  <a:pt x="1379" y="2124"/>
                  <a:pt x="1382" y="2123"/>
                  <a:pt x="1384" y="2122"/>
                </a:cubicBezTo>
                <a:cubicBezTo>
                  <a:pt x="1387" y="2121"/>
                  <a:pt x="1389" y="2120"/>
                  <a:pt x="1391" y="2118"/>
                </a:cubicBezTo>
                <a:cubicBezTo>
                  <a:pt x="1391" y="2118"/>
                  <a:pt x="1391" y="2118"/>
                  <a:pt x="1391" y="2177"/>
                </a:cubicBezTo>
                <a:cubicBezTo>
                  <a:pt x="1391" y="2177"/>
                  <a:pt x="1391" y="2177"/>
                  <a:pt x="1402" y="2177"/>
                </a:cubicBezTo>
                <a:cubicBezTo>
                  <a:pt x="1402" y="2177"/>
                  <a:pt x="1402" y="2177"/>
                  <a:pt x="1402" y="2104"/>
                </a:cubicBezTo>
                <a:close/>
                <a:moveTo>
                  <a:pt x="1613" y="2009"/>
                </a:moveTo>
                <a:cubicBezTo>
                  <a:pt x="1613" y="2009"/>
                  <a:pt x="1613" y="2009"/>
                  <a:pt x="1613" y="2009"/>
                </a:cubicBezTo>
                <a:cubicBezTo>
                  <a:pt x="1608" y="2009"/>
                  <a:pt x="1608" y="2009"/>
                  <a:pt x="1608" y="2009"/>
                </a:cubicBezTo>
                <a:cubicBezTo>
                  <a:pt x="1606" y="2010"/>
                  <a:pt x="1604" y="2012"/>
                  <a:pt x="1602" y="2012"/>
                </a:cubicBezTo>
                <a:cubicBezTo>
                  <a:pt x="1601" y="2014"/>
                  <a:pt x="1599" y="2014"/>
                  <a:pt x="1597" y="2015"/>
                </a:cubicBezTo>
                <a:cubicBezTo>
                  <a:pt x="1595" y="2016"/>
                  <a:pt x="1594" y="2017"/>
                  <a:pt x="1592" y="2017"/>
                </a:cubicBezTo>
                <a:cubicBezTo>
                  <a:pt x="1590" y="2018"/>
                  <a:pt x="1588" y="2019"/>
                  <a:pt x="1586" y="2020"/>
                </a:cubicBezTo>
                <a:cubicBezTo>
                  <a:pt x="1586" y="2020"/>
                  <a:pt x="1586" y="2020"/>
                  <a:pt x="1586" y="2030"/>
                </a:cubicBezTo>
                <a:cubicBezTo>
                  <a:pt x="1589" y="2029"/>
                  <a:pt x="1592" y="2028"/>
                  <a:pt x="1594" y="2027"/>
                </a:cubicBezTo>
                <a:cubicBezTo>
                  <a:pt x="1597" y="2026"/>
                  <a:pt x="1599" y="2025"/>
                  <a:pt x="1602" y="2023"/>
                </a:cubicBezTo>
                <a:cubicBezTo>
                  <a:pt x="1602" y="2023"/>
                  <a:pt x="1602" y="2023"/>
                  <a:pt x="1602" y="2082"/>
                </a:cubicBezTo>
                <a:cubicBezTo>
                  <a:pt x="1602" y="2082"/>
                  <a:pt x="1602" y="2082"/>
                  <a:pt x="1613" y="2082"/>
                </a:cubicBezTo>
                <a:cubicBezTo>
                  <a:pt x="1613" y="2082"/>
                  <a:pt x="1613" y="2082"/>
                  <a:pt x="1613" y="2009"/>
                </a:cubicBezTo>
                <a:close/>
                <a:moveTo>
                  <a:pt x="1660" y="2009"/>
                </a:moveTo>
                <a:cubicBezTo>
                  <a:pt x="1660" y="2009"/>
                  <a:pt x="1660" y="2009"/>
                  <a:pt x="1660" y="2009"/>
                </a:cubicBezTo>
                <a:cubicBezTo>
                  <a:pt x="1655" y="2009"/>
                  <a:pt x="1655" y="2009"/>
                  <a:pt x="1655" y="2009"/>
                </a:cubicBezTo>
                <a:cubicBezTo>
                  <a:pt x="1652" y="2010"/>
                  <a:pt x="1651" y="2012"/>
                  <a:pt x="1649" y="2012"/>
                </a:cubicBezTo>
                <a:cubicBezTo>
                  <a:pt x="1647" y="2014"/>
                  <a:pt x="1645" y="2014"/>
                  <a:pt x="1644" y="2015"/>
                </a:cubicBezTo>
                <a:cubicBezTo>
                  <a:pt x="1642" y="2017"/>
                  <a:pt x="1640" y="2017"/>
                  <a:pt x="1639" y="2018"/>
                </a:cubicBezTo>
                <a:cubicBezTo>
                  <a:pt x="1636" y="2019"/>
                  <a:pt x="1635" y="2020"/>
                  <a:pt x="1633" y="2020"/>
                </a:cubicBezTo>
                <a:cubicBezTo>
                  <a:pt x="1633" y="2020"/>
                  <a:pt x="1633" y="2020"/>
                  <a:pt x="1633" y="2030"/>
                </a:cubicBezTo>
                <a:cubicBezTo>
                  <a:pt x="1636" y="2029"/>
                  <a:pt x="1639" y="2028"/>
                  <a:pt x="1641" y="2027"/>
                </a:cubicBezTo>
                <a:cubicBezTo>
                  <a:pt x="1644" y="2026"/>
                  <a:pt x="1646" y="2025"/>
                  <a:pt x="1648" y="2023"/>
                </a:cubicBezTo>
                <a:cubicBezTo>
                  <a:pt x="1648" y="2023"/>
                  <a:pt x="1648" y="2023"/>
                  <a:pt x="1648" y="2082"/>
                </a:cubicBezTo>
                <a:cubicBezTo>
                  <a:pt x="1648" y="2082"/>
                  <a:pt x="1648" y="2082"/>
                  <a:pt x="1660" y="2082"/>
                </a:cubicBezTo>
                <a:cubicBezTo>
                  <a:pt x="1660" y="2082"/>
                  <a:pt x="1660" y="2082"/>
                  <a:pt x="1660" y="2009"/>
                </a:cubicBezTo>
                <a:close/>
                <a:moveTo>
                  <a:pt x="1705" y="2009"/>
                </a:moveTo>
                <a:cubicBezTo>
                  <a:pt x="1705" y="2009"/>
                  <a:pt x="1705" y="2009"/>
                  <a:pt x="1705" y="2009"/>
                </a:cubicBezTo>
                <a:cubicBezTo>
                  <a:pt x="1701" y="2009"/>
                  <a:pt x="1701" y="2009"/>
                  <a:pt x="1701" y="2009"/>
                </a:cubicBezTo>
                <a:cubicBezTo>
                  <a:pt x="1699" y="2010"/>
                  <a:pt x="1697" y="2012"/>
                  <a:pt x="1695" y="2012"/>
                </a:cubicBezTo>
                <a:cubicBezTo>
                  <a:pt x="1694" y="2014"/>
                  <a:pt x="1692" y="2014"/>
                  <a:pt x="1690" y="2015"/>
                </a:cubicBezTo>
                <a:cubicBezTo>
                  <a:pt x="1688" y="2017"/>
                  <a:pt x="1687" y="2017"/>
                  <a:pt x="1684" y="2018"/>
                </a:cubicBezTo>
                <a:cubicBezTo>
                  <a:pt x="1683" y="2019"/>
                  <a:pt x="1681" y="2020"/>
                  <a:pt x="1679" y="2020"/>
                </a:cubicBezTo>
                <a:cubicBezTo>
                  <a:pt x="1679" y="2020"/>
                  <a:pt x="1679" y="2020"/>
                  <a:pt x="1679" y="2030"/>
                </a:cubicBezTo>
                <a:cubicBezTo>
                  <a:pt x="1682" y="2029"/>
                  <a:pt x="1685" y="2028"/>
                  <a:pt x="1687" y="2027"/>
                </a:cubicBezTo>
                <a:cubicBezTo>
                  <a:pt x="1689" y="2026"/>
                  <a:pt x="1692" y="2025"/>
                  <a:pt x="1694" y="2023"/>
                </a:cubicBezTo>
                <a:cubicBezTo>
                  <a:pt x="1694" y="2023"/>
                  <a:pt x="1694" y="2023"/>
                  <a:pt x="1694" y="2082"/>
                </a:cubicBezTo>
                <a:cubicBezTo>
                  <a:pt x="1694" y="2082"/>
                  <a:pt x="1694" y="2082"/>
                  <a:pt x="1705" y="2082"/>
                </a:cubicBezTo>
                <a:cubicBezTo>
                  <a:pt x="1705" y="2082"/>
                  <a:pt x="1705" y="2082"/>
                  <a:pt x="1705" y="2009"/>
                </a:cubicBezTo>
                <a:close/>
                <a:moveTo>
                  <a:pt x="1752" y="2009"/>
                </a:moveTo>
                <a:cubicBezTo>
                  <a:pt x="1752" y="2009"/>
                  <a:pt x="1752" y="2009"/>
                  <a:pt x="1752" y="2009"/>
                </a:cubicBezTo>
                <a:cubicBezTo>
                  <a:pt x="1747" y="2009"/>
                  <a:pt x="1747" y="2009"/>
                  <a:pt x="1747" y="2009"/>
                </a:cubicBezTo>
                <a:cubicBezTo>
                  <a:pt x="1745" y="2010"/>
                  <a:pt x="1743" y="2012"/>
                  <a:pt x="1741" y="2012"/>
                </a:cubicBezTo>
                <a:cubicBezTo>
                  <a:pt x="1740" y="2014"/>
                  <a:pt x="1738" y="2014"/>
                  <a:pt x="1736" y="2015"/>
                </a:cubicBezTo>
                <a:cubicBezTo>
                  <a:pt x="1735" y="2017"/>
                  <a:pt x="1732" y="2017"/>
                  <a:pt x="1731" y="2018"/>
                </a:cubicBezTo>
                <a:cubicBezTo>
                  <a:pt x="1729" y="2019"/>
                  <a:pt x="1727" y="2020"/>
                  <a:pt x="1725" y="2020"/>
                </a:cubicBezTo>
                <a:cubicBezTo>
                  <a:pt x="1725" y="2020"/>
                  <a:pt x="1725" y="2020"/>
                  <a:pt x="1725" y="2030"/>
                </a:cubicBezTo>
                <a:cubicBezTo>
                  <a:pt x="1728" y="2029"/>
                  <a:pt x="1731" y="2028"/>
                  <a:pt x="1733" y="2027"/>
                </a:cubicBezTo>
                <a:cubicBezTo>
                  <a:pt x="1736" y="2026"/>
                  <a:pt x="1738" y="2025"/>
                  <a:pt x="1741" y="2023"/>
                </a:cubicBezTo>
                <a:cubicBezTo>
                  <a:pt x="1741" y="2023"/>
                  <a:pt x="1741" y="2023"/>
                  <a:pt x="1741" y="2082"/>
                </a:cubicBezTo>
                <a:cubicBezTo>
                  <a:pt x="1741" y="2082"/>
                  <a:pt x="1741" y="2082"/>
                  <a:pt x="1752" y="2082"/>
                </a:cubicBezTo>
                <a:cubicBezTo>
                  <a:pt x="1752" y="2082"/>
                  <a:pt x="1752" y="2082"/>
                  <a:pt x="1752" y="2009"/>
                </a:cubicBezTo>
                <a:close/>
                <a:moveTo>
                  <a:pt x="1874" y="2009"/>
                </a:moveTo>
                <a:cubicBezTo>
                  <a:pt x="1874" y="2009"/>
                  <a:pt x="1874" y="2009"/>
                  <a:pt x="1874" y="2009"/>
                </a:cubicBezTo>
                <a:cubicBezTo>
                  <a:pt x="1869" y="2009"/>
                  <a:pt x="1869" y="2009"/>
                  <a:pt x="1869" y="2009"/>
                </a:cubicBezTo>
                <a:cubicBezTo>
                  <a:pt x="1866" y="2010"/>
                  <a:pt x="1865" y="2012"/>
                  <a:pt x="1863" y="2012"/>
                </a:cubicBezTo>
                <a:cubicBezTo>
                  <a:pt x="1861" y="2014"/>
                  <a:pt x="1860" y="2014"/>
                  <a:pt x="1858" y="2015"/>
                </a:cubicBezTo>
                <a:cubicBezTo>
                  <a:pt x="1856" y="2017"/>
                  <a:pt x="1854" y="2017"/>
                  <a:pt x="1852" y="2018"/>
                </a:cubicBezTo>
                <a:cubicBezTo>
                  <a:pt x="1850" y="2019"/>
                  <a:pt x="1849" y="2020"/>
                  <a:pt x="1846" y="2020"/>
                </a:cubicBezTo>
                <a:cubicBezTo>
                  <a:pt x="1846" y="2020"/>
                  <a:pt x="1846" y="2020"/>
                  <a:pt x="1846" y="2030"/>
                </a:cubicBezTo>
                <a:cubicBezTo>
                  <a:pt x="1849" y="2029"/>
                  <a:pt x="1852" y="2028"/>
                  <a:pt x="1855" y="2027"/>
                </a:cubicBezTo>
                <a:cubicBezTo>
                  <a:pt x="1858" y="2026"/>
                  <a:pt x="1860" y="2025"/>
                  <a:pt x="1862" y="2023"/>
                </a:cubicBezTo>
                <a:cubicBezTo>
                  <a:pt x="1862" y="2023"/>
                  <a:pt x="1862" y="2023"/>
                  <a:pt x="1862" y="2082"/>
                </a:cubicBezTo>
                <a:cubicBezTo>
                  <a:pt x="1862" y="2082"/>
                  <a:pt x="1862" y="2082"/>
                  <a:pt x="1874" y="2082"/>
                </a:cubicBezTo>
                <a:cubicBezTo>
                  <a:pt x="1874" y="2082"/>
                  <a:pt x="1874" y="2082"/>
                  <a:pt x="1874" y="2009"/>
                </a:cubicBezTo>
                <a:close/>
                <a:moveTo>
                  <a:pt x="1920" y="2009"/>
                </a:moveTo>
                <a:cubicBezTo>
                  <a:pt x="1920" y="2009"/>
                  <a:pt x="1920" y="2009"/>
                  <a:pt x="1920" y="2009"/>
                </a:cubicBezTo>
                <a:cubicBezTo>
                  <a:pt x="1915" y="2009"/>
                  <a:pt x="1915" y="2009"/>
                  <a:pt x="1915" y="2009"/>
                </a:cubicBezTo>
                <a:cubicBezTo>
                  <a:pt x="1913" y="2010"/>
                  <a:pt x="1912" y="2012"/>
                  <a:pt x="1909" y="2012"/>
                </a:cubicBezTo>
                <a:cubicBezTo>
                  <a:pt x="1908" y="2014"/>
                  <a:pt x="1906" y="2014"/>
                  <a:pt x="1904" y="2015"/>
                </a:cubicBezTo>
                <a:cubicBezTo>
                  <a:pt x="1903" y="2017"/>
                  <a:pt x="1901" y="2017"/>
                  <a:pt x="1899" y="2018"/>
                </a:cubicBezTo>
                <a:cubicBezTo>
                  <a:pt x="1897" y="2019"/>
                  <a:pt x="1896" y="2020"/>
                  <a:pt x="1893" y="2020"/>
                </a:cubicBezTo>
                <a:cubicBezTo>
                  <a:pt x="1893" y="2020"/>
                  <a:pt x="1893" y="2020"/>
                  <a:pt x="1893" y="2030"/>
                </a:cubicBezTo>
                <a:cubicBezTo>
                  <a:pt x="1896" y="2029"/>
                  <a:pt x="1899" y="2028"/>
                  <a:pt x="1901" y="2027"/>
                </a:cubicBezTo>
                <a:cubicBezTo>
                  <a:pt x="1904" y="2026"/>
                  <a:pt x="1907" y="2025"/>
                  <a:pt x="1909" y="2023"/>
                </a:cubicBezTo>
                <a:cubicBezTo>
                  <a:pt x="1909" y="2023"/>
                  <a:pt x="1909" y="2023"/>
                  <a:pt x="1909" y="2082"/>
                </a:cubicBezTo>
                <a:cubicBezTo>
                  <a:pt x="1909" y="2082"/>
                  <a:pt x="1909" y="2082"/>
                  <a:pt x="1920" y="2082"/>
                </a:cubicBezTo>
                <a:cubicBezTo>
                  <a:pt x="1920" y="2082"/>
                  <a:pt x="1920" y="2082"/>
                  <a:pt x="1920" y="2009"/>
                </a:cubicBezTo>
                <a:close/>
                <a:moveTo>
                  <a:pt x="1772" y="2041"/>
                </a:moveTo>
                <a:cubicBezTo>
                  <a:pt x="1772" y="2041"/>
                  <a:pt x="1772" y="2041"/>
                  <a:pt x="1772" y="2041"/>
                </a:cubicBezTo>
                <a:cubicBezTo>
                  <a:pt x="1772" y="2049"/>
                  <a:pt x="1772" y="2049"/>
                  <a:pt x="1772" y="2049"/>
                </a:cubicBezTo>
                <a:cubicBezTo>
                  <a:pt x="1778" y="2050"/>
                  <a:pt x="1779" y="2053"/>
                  <a:pt x="1779" y="2055"/>
                </a:cubicBezTo>
                <a:cubicBezTo>
                  <a:pt x="1779" y="2057"/>
                  <a:pt x="1779" y="2060"/>
                  <a:pt x="1779" y="2062"/>
                </a:cubicBezTo>
                <a:cubicBezTo>
                  <a:pt x="1778" y="2065"/>
                  <a:pt x="1778" y="2067"/>
                  <a:pt x="1778" y="2069"/>
                </a:cubicBezTo>
                <a:cubicBezTo>
                  <a:pt x="1778" y="2079"/>
                  <a:pt x="1784" y="2082"/>
                  <a:pt x="1792" y="2082"/>
                </a:cubicBezTo>
                <a:cubicBezTo>
                  <a:pt x="1792" y="2082"/>
                  <a:pt x="1792" y="2082"/>
                  <a:pt x="1796" y="2082"/>
                </a:cubicBezTo>
                <a:cubicBezTo>
                  <a:pt x="1796" y="2082"/>
                  <a:pt x="1796" y="2082"/>
                  <a:pt x="1796" y="2073"/>
                </a:cubicBezTo>
                <a:cubicBezTo>
                  <a:pt x="1796" y="2073"/>
                  <a:pt x="1796" y="2073"/>
                  <a:pt x="1795" y="2073"/>
                </a:cubicBezTo>
                <a:cubicBezTo>
                  <a:pt x="1791" y="2073"/>
                  <a:pt x="1790" y="2071"/>
                  <a:pt x="1790" y="2067"/>
                </a:cubicBezTo>
                <a:cubicBezTo>
                  <a:pt x="1790" y="2066"/>
                  <a:pt x="1790" y="2064"/>
                  <a:pt x="1790" y="2062"/>
                </a:cubicBezTo>
                <a:cubicBezTo>
                  <a:pt x="1790" y="2061"/>
                  <a:pt x="1790" y="2059"/>
                  <a:pt x="1790" y="2056"/>
                </a:cubicBezTo>
                <a:cubicBezTo>
                  <a:pt x="1790" y="2049"/>
                  <a:pt x="1788" y="2046"/>
                  <a:pt x="1782" y="2045"/>
                </a:cubicBezTo>
                <a:cubicBezTo>
                  <a:pt x="1782" y="2045"/>
                  <a:pt x="1782" y="2045"/>
                  <a:pt x="1782" y="2045"/>
                </a:cubicBezTo>
                <a:cubicBezTo>
                  <a:pt x="1788" y="2044"/>
                  <a:pt x="1790" y="2041"/>
                  <a:pt x="1790" y="2034"/>
                </a:cubicBezTo>
                <a:cubicBezTo>
                  <a:pt x="1790" y="2031"/>
                  <a:pt x="1790" y="2029"/>
                  <a:pt x="1790" y="2028"/>
                </a:cubicBezTo>
                <a:cubicBezTo>
                  <a:pt x="1790" y="2026"/>
                  <a:pt x="1790" y="2024"/>
                  <a:pt x="1790" y="2023"/>
                </a:cubicBezTo>
                <a:cubicBezTo>
                  <a:pt x="1790" y="2019"/>
                  <a:pt x="1791" y="2017"/>
                  <a:pt x="1795" y="2017"/>
                </a:cubicBezTo>
                <a:cubicBezTo>
                  <a:pt x="1795" y="2017"/>
                  <a:pt x="1795" y="2017"/>
                  <a:pt x="1796" y="2017"/>
                </a:cubicBezTo>
                <a:cubicBezTo>
                  <a:pt x="1796" y="2017"/>
                  <a:pt x="1796" y="2017"/>
                  <a:pt x="1796" y="2008"/>
                </a:cubicBezTo>
                <a:cubicBezTo>
                  <a:pt x="1796" y="2008"/>
                  <a:pt x="1796" y="2008"/>
                  <a:pt x="1792" y="2008"/>
                </a:cubicBezTo>
                <a:cubicBezTo>
                  <a:pt x="1783" y="2008"/>
                  <a:pt x="1778" y="2012"/>
                  <a:pt x="1778" y="2020"/>
                </a:cubicBezTo>
                <a:cubicBezTo>
                  <a:pt x="1778" y="2023"/>
                  <a:pt x="1778" y="2025"/>
                  <a:pt x="1778" y="2028"/>
                </a:cubicBezTo>
                <a:cubicBezTo>
                  <a:pt x="1779" y="2030"/>
                  <a:pt x="1779" y="2033"/>
                  <a:pt x="1779" y="2035"/>
                </a:cubicBezTo>
                <a:cubicBezTo>
                  <a:pt x="1779" y="2037"/>
                  <a:pt x="1778" y="2041"/>
                  <a:pt x="1772" y="2041"/>
                </a:cubicBezTo>
                <a:close/>
                <a:moveTo>
                  <a:pt x="1827" y="2049"/>
                </a:moveTo>
                <a:cubicBezTo>
                  <a:pt x="1827" y="2049"/>
                  <a:pt x="1827" y="2049"/>
                  <a:pt x="1827" y="2049"/>
                </a:cubicBezTo>
                <a:cubicBezTo>
                  <a:pt x="1827" y="2041"/>
                  <a:pt x="1827" y="2041"/>
                  <a:pt x="1827" y="2041"/>
                </a:cubicBezTo>
                <a:cubicBezTo>
                  <a:pt x="1820" y="2041"/>
                  <a:pt x="1820" y="2037"/>
                  <a:pt x="1820" y="2035"/>
                </a:cubicBezTo>
                <a:cubicBezTo>
                  <a:pt x="1820" y="2033"/>
                  <a:pt x="1820" y="2030"/>
                  <a:pt x="1820" y="2028"/>
                </a:cubicBezTo>
                <a:cubicBezTo>
                  <a:pt x="1821" y="2025"/>
                  <a:pt x="1821" y="2023"/>
                  <a:pt x="1821" y="2020"/>
                </a:cubicBezTo>
                <a:cubicBezTo>
                  <a:pt x="1821" y="2012"/>
                  <a:pt x="1816" y="2008"/>
                  <a:pt x="1806" y="2008"/>
                </a:cubicBezTo>
                <a:cubicBezTo>
                  <a:pt x="1806" y="2008"/>
                  <a:pt x="1806" y="2008"/>
                  <a:pt x="1803" y="2008"/>
                </a:cubicBezTo>
                <a:cubicBezTo>
                  <a:pt x="1803" y="2008"/>
                  <a:pt x="1803" y="2008"/>
                  <a:pt x="1803" y="2017"/>
                </a:cubicBezTo>
                <a:cubicBezTo>
                  <a:pt x="1803" y="2017"/>
                  <a:pt x="1803" y="2017"/>
                  <a:pt x="1804" y="2017"/>
                </a:cubicBezTo>
                <a:cubicBezTo>
                  <a:pt x="1808" y="2017"/>
                  <a:pt x="1809" y="2019"/>
                  <a:pt x="1809" y="2023"/>
                </a:cubicBezTo>
                <a:cubicBezTo>
                  <a:pt x="1809" y="2024"/>
                  <a:pt x="1809" y="2026"/>
                  <a:pt x="1809" y="2028"/>
                </a:cubicBezTo>
                <a:cubicBezTo>
                  <a:pt x="1809" y="2029"/>
                  <a:pt x="1809" y="2031"/>
                  <a:pt x="1809" y="2034"/>
                </a:cubicBezTo>
                <a:cubicBezTo>
                  <a:pt x="1809" y="2041"/>
                  <a:pt x="1811" y="2044"/>
                  <a:pt x="1817" y="2045"/>
                </a:cubicBezTo>
                <a:cubicBezTo>
                  <a:pt x="1817" y="2045"/>
                  <a:pt x="1817" y="2045"/>
                  <a:pt x="1817" y="2045"/>
                </a:cubicBezTo>
                <a:cubicBezTo>
                  <a:pt x="1811" y="2046"/>
                  <a:pt x="1809" y="2049"/>
                  <a:pt x="1809" y="2056"/>
                </a:cubicBezTo>
                <a:cubicBezTo>
                  <a:pt x="1809" y="2059"/>
                  <a:pt x="1809" y="2061"/>
                  <a:pt x="1809" y="2062"/>
                </a:cubicBezTo>
                <a:cubicBezTo>
                  <a:pt x="1809" y="2064"/>
                  <a:pt x="1809" y="2066"/>
                  <a:pt x="1809" y="2067"/>
                </a:cubicBezTo>
                <a:cubicBezTo>
                  <a:pt x="1809" y="2071"/>
                  <a:pt x="1808" y="2073"/>
                  <a:pt x="1804" y="2073"/>
                </a:cubicBezTo>
                <a:cubicBezTo>
                  <a:pt x="1804" y="2073"/>
                  <a:pt x="1804" y="2073"/>
                  <a:pt x="1803" y="2073"/>
                </a:cubicBezTo>
                <a:cubicBezTo>
                  <a:pt x="1803" y="2073"/>
                  <a:pt x="1803" y="2073"/>
                  <a:pt x="1803" y="2082"/>
                </a:cubicBezTo>
                <a:cubicBezTo>
                  <a:pt x="1803" y="2082"/>
                  <a:pt x="1803" y="2082"/>
                  <a:pt x="1806" y="2082"/>
                </a:cubicBezTo>
                <a:cubicBezTo>
                  <a:pt x="1815" y="2082"/>
                  <a:pt x="1821" y="2079"/>
                  <a:pt x="1821" y="2069"/>
                </a:cubicBezTo>
                <a:cubicBezTo>
                  <a:pt x="1821" y="2067"/>
                  <a:pt x="1821" y="2065"/>
                  <a:pt x="1820" y="2062"/>
                </a:cubicBezTo>
                <a:cubicBezTo>
                  <a:pt x="1820" y="2060"/>
                  <a:pt x="1820" y="2057"/>
                  <a:pt x="1820" y="2055"/>
                </a:cubicBezTo>
                <a:cubicBezTo>
                  <a:pt x="1820" y="2053"/>
                  <a:pt x="1820" y="2050"/>
                  <a:pt x="1827" y="2049"/>
                </a:cubicBezTo>
                <a:close/>
                <a:moveTo>
                  <a:pt x="1214" y="2082"/>
                </a:moveTo>
                <a:cubicBezTo>
                  <a:pt x="1207" y="2082"/>
                  <a:pt x="1200" y="2079"/>
                  <a:pt x="1196" y="2073"/>
                </a:cubicBezTo>
                <a:cubicBezTo>
                  <a:pt x="1192" y="2067"/>
                  <a:pt x="1190" y="2058"/>
                  <a:pt x="1190" y="2045"/>
                </a:cubicBezTo>
                <a:cubicBezTo>
                  <a:pt x="1190" y="2032"/>
                  <a:pt x="1192" y="2023"/>
                  <a:pt x="1196" y="2016"/>
                </a:cubicBezTo>
                <a:cubicBezTo>
                  <a:pt x="1201" y="2009"/>
                  <a:pt x="1207" y="2006"/>
                  <a:pt x="1216" y="2006"/>
                </a:cubicBezTo>
                <a:cubicBezTo>
                  <a:pt x="1232" y="2006"/>
                  <a:pt x="1240" y="2018"/>
                  <a:pt x="1240" y="2044"/>
                </a:cubicBezTo>
                <a:cubicBezTo>
                  <a:pt x="1240" y="2056"/>
                  <a:pt x="1238" y="2066"/>
                  <a:pt x="1233" y="2073"/>
                </a:cubicBezTo>
                <a:cubicBezTo>
                  <a:pt x="1228" y="2079"/>
                  <a:pt x="1222" y="2082"/>
                  <a:pt x="1214" y="2082"/>
                </a:cubicBezTo>
                <a:close/>
                <a:moveTo>
                  <a:pt x="1215" y="2015"/>
                </a:moveTo>
                <a:cubicBezTo>
                  <a:pt x="1206" y="2015"/>
                  <a:pt x="1201" y="2026"/>
                  <a:pt x="1201" y="2045"/>
                </a:cubicBezTo>
                <a:cubicBezTo>
                  <a:pt x="1201" y="2064"/>
                  <a:pt x="1206" y="2073"/>
                  <a:pt x="1215" y="2073"/>
                </a:cubicBezTo>
                <a:cubicBezTo>
                  <a:pt x="1223" y="2073"/>
                  <a:pt x="1228" y="2064"/>
                  <a:pt x="1228" y="2045"/>
                </a:cubicBezTo>
                <a:cubicBezTo>
                  <a:pt x="1228" y="2025"/>
                  <a:pt x="1223" y="2015"/>
                  <a:pt x="1215" y="2015"/>
                </a:cubicBezTo>
                <a:close/>
                <a:moveTo>
                  <a:pt x="1284" y="2082"/>
                </a:moveTo>
                <a:cubicBezTo>
                  <a:pt x="1277" y="2082"/>
                  <a:pt x="1270" y="2079"/>
                  <a:pt x="1266" y="2073"/>
                </a:cubicBezTo>
                <a:cubicBezTo>
                  <a:pt x="1262" y="2067"/>
                  <a:pt x="1260" y="2058"/>
                  <a:pt x="1260" y="2045"/>
                </a:cubicBezTo>
                <a:cubicBezTo>
                  <a:pt x="1260" y="2032"/>
                  <a:pt x="1262" y="2023"/>
                  <a:pt x="1266" y="2016"/>
                </a:cubicBezTo>
                <a:cubicBezTo>
                  <a:pt x="1271" y="2009"/>
                  <a:pt x="1277" y="2006"/>
                  <a:pt x="1286" y="2006"/>
                </a:cubicBezTo>
                <a:cubicBezTo>
                  <a:pt x="1302" y="2006"/>
                  <a:pt x="1310" y="2018"/>
                  <a:pt x="1310" y="2044"/>
                </a:cubicBezTo>
                <a:cubicBezTo>
                  <a:pt x="1310" y="2056"/>
                  <a:pt x="1308" y="2066"/>
                  <a:pt x="1304" y="2073"/>
                </a:cubicBezTo>
                <a:cubicBezTo>
                  <a:pt x="1299" y="2079"/>
                  <a:pt x="1293" y="2082"/>
                  <a:pt x="1284" y="2082"/>
                </a:cubicBezTo>
                <a:close/>
                <a:moveTo>
                  <a:pt x="1285" y="2015"/>
                </a:moveTo>
                <a:cubicBezTo>
                  <a:pt x="1277" y="2015"/>
                  <a:pt x="1272" y="2026"/>
                  <a:pt x="1272" y="2045"/>
                </a:cubicBezTo>
                <a:cubicBezTo>
                  <a:pt x="1272" y="2064"/>
                  <a:pt x="1276" y="2073"/>
                  <a:pt x="1285" y="2073"/>
                </a:cubicBezTo>
                <a:cubicBezTo>
                  <a:pt x="1293" y="2073"/>
                  <a:pt x="1298" y="2064"/>
                  <a:pt x="1298" y="2045"/>
                </a:cubicBezTo>
                <a:cubicBezTo>
                  <a:pt x="1298" y="2025"/>
                  <a:pt x="1293" y="2015"/>
                  <a:pt x="1285" y="2015"/>
                </a:cubicBezTo>
                <a:close/>
                <a:moveTo>
                  <a:pt x="1494" y="2082"/>
                </a:moveTo>
                <a:cubicBezTo>
                  <a:pt x="1486" y="2082"/>
                  <a:pt x="1481" y="2079"/>
                  <a:pt x="1476" y="2073"/>
                </a:cubicBezTo>
                <a:cubicBezTo>
                  <a:pt x="1472" y="2067"/>
                  <a:pt x="1470" y="2057"/>
                  <a:pt x="1470" y="2045"/>
                </a:cubicBezTo>
                <a:cubicBezTo>
                  <a:pt x="1470" y="2032"/>
                  <a:pt x="1472" y="2023"/>
                  <a:pt x="1476" y="2015"/>
                </a:cubicBezTo>
                <a:cubicBezTo>
                  <a:pt x="1481" y="2009"/>
                  <a:pt x="1487" y="2006"/>
                  <a:pt x="1496" y="2006"/>
                </a:cubicBezTo>
                <a:cubicBezTo>
                  <a:pt x="1512" y="2006"/>
                  <a:pt x="1520" y="2018"/>
                  <a:pt x="1520" y="2043"/>
                </a:cubicBezTo>
                <a:cubicBezTo>
                  <a:pt x="1520" y="2056"/>
                  <a:pt x="1518" y="2066"/>
                  <a:pt x="1513" y="2073"/>
                </a:cubicBezTo>
                <a:cubicBezTo>
                  <a:pt x="1508" y="2079"/>
                  <a:pt x="1502" y="2082"/>
                  <a:pt x="1494" y="2082"/>
                </a:cubicBezTo>
                <a:close/>
                <a:moveTo>
                  <a:pt x="1495" y="2015"/>
                </a:moveTo>
                <a:cubicBezTo>
                  <a:pt x="1486" y="2015"/>
                  <a:pt x="1482" y="2025"/>
                  <a:pt x="1482" y="2045"/>
                </a:cubicBezTo>
                <a:cubicBezTo>
                  <a:pt x="1482" y="2063"/>
                  <a:pt x="1486" y="2073"/>
                  <a:pt x="1495" y="2073"/>
                </a:cubicBezTo>
                <a:cubicBezTo>
                  <a:pt x="1503" y="2073"/>
                  <a:pt x="1508" y="2063"/>
                  <a:pt x="1508" y="2045"/>
                </a:cubicBezTo>
                <a:cubicBezTo>
                  <a:pt x="1508" y="2025"/>
                  <a:pt x="1504" y="2015"/>
                  <a:pt x="1495" y="2015"/>
                </a:cubicBezTo>
                <a:close/>
                <a:moveTo>
                  <a:pt x="1567" y="2009"/>
                </a:moveTo>
                <a:cubicBezTo>
                  <a:pt x="1567" y="2009"/>
                  <a:pt x="1567" y="2009"/>
                  <a:pt x="1567" y="2009"/>
                </a:cubicBezTo>
                <a:cubicBezTo>
                  <a:pt x="1561" y="2009"/>
                  <a:pt x="1561" y="2009"/>
                  <a:pt x="1561" y="2009"/>
                </a:cubicBezTo>
                <a:cubicBezTo>
                  <a:pt x="1559" y="2010"/>
                  <a:pt x="1558" y="2012"/>
                  <a:pt x="1556" y="2012"/>
                </a:cubicBezTo>
                <a:cubicBezTo>
                  <a:pt x="1554" y="2014"/>
                  <a:pt x="1552" y="2014"/>
                  <a:pt x="1551" y="2015"/>
                </a:cubicBezTo>
                <a:cubicBezTo>
                  <a:pt x="1549" y="2016"/>
                  <a:pt x="1547" y="2017"/>
                  <a:pt x="1546" y="2017"/>
                </a:cubicBezTo>
                <a:cubicBezTo>
                  <a:pt x="1543" y="2018"/>
                  <a:pt x="1542" y="2019"/>
                  <a:pt x="1540" y="2020"/>
                </a:cubicBezTo>
                <a:cubicBezTo>
                  <a:pt x="1540" y="2020"/>
                  <a:pt x="1540" y="2020"/>
                  <a:pt x="1540" y="2030"/>
                </a:cubicBezTo>
                <a:cubicBezTo>
                  <a:pt x="1543" y="2029"/>
                  <a:pt x="1546" y="2028"/>
                  <a:pt x="1548" y="2027"/>
                </a:cubicBezTo>
                <a:cubicBezTo>
                  <a:pt x="1551" y="2026"/>
                  <a:pt x="1553" y="2025"/>
                  <a:pt x="1555" y="2023"/>
                </a:cubicBezTo>
                <a:cubicBezTo>
                  <a:pt x="1555" y="2023"/>
                  <a:pt x="1555" y="2023"/>
                  <a:pt x="1555" y="2082"/>
                </a:cubicBezTo>
                <a:cubicBezTo>
                  <a:pt x="1555" y="2082"/>
                  <a:pt x="1555" y="2082"/>
                  <a:pt x="1567" y="2082"/>
                </a:cubicBezTo>
                <a:cubicBezTo>
                  <a:pt x="1567" y="2082"/>
                  <a:pt x="1567" y="2082"/>
                  <a:pt x="1567" y="2009"/>
                </a:cubicBezTo>
                <a:close/>
                <a:moveTo>
                  <a:pt x="1357" y="2009"/>
                </a:moveTo>
                <a:cubicBezTo>
                  <a:pt x="1357" y="2009"/>
                  <a:pt x="1357" y="2009"/>
                  <a:pt x="1357" y="2009"/>
                </a:cubicBezTo>
                <a:cubicBezTo>
                  <a:pt x="1352" y="2009"/>
                  <a:pt x="1352" y="2009"/>
                  <a:pt x="1352" y="2009"/>
                </a:cubicBezTo>
                <a:cubicBezTo>
                  <a:pt x="1350" y="2010"/>
                  <a:pt x="1349" y="2012"/>
                  <a:pt x="1346" y="2012"/>
                </a:cubicBezTo>
                <a:cubicBezTo>
                  <a:pt x="1345" y="2014"/>
                  <a:pt x="1343" y="2014"/>
                  <a:pt x="1341" y="2015"/>
                </a:cubicBezTo>
                <a:cubicBezTo>
                  <a:pt x="1340" y="2017"/>
                  <a:pt x="1338" y="2017"/>
                  <a:pt x="1336" y="2018"/>
                </a:cubicBezTo>
                <a:cubicBezTo>
                  <a:pt x="1334" y="2019"/>
                  <a:pt x="1333" y="2020"/>
                  <a:pt x="1330" y="2020"/>
                </a:cubicBezTo>
                <a:cubicBezTo>
                  <a:pt x="1330" y="2020"/>
                  <a:pt x="1330" y="2020"/>
                  <a:pt x="1330" y="2030"/>
                </a:cubicBezTo>
                <a:cubicBezTo>
                  <a:pt x="1333" y="2029"/>
                  <a:pt x="1336" y="2028"/>
                  <a:pt x="1339" y="2027"/>
                </a:cubicBezTo>
                <a:cubicBezTo>
                  <a:pt x="1341" y="2026"/>
                  <a:pt x="1343" y="2025"/>
                  <a:pt x="1346" y="2023"/>
                </a:cubicBezTo>
                <a:cubicBezTo>
                  <a:pt x="1346" y="2023"/>
                  <a:pt x="1346" y="2023"/>
                  <a:pt x="1346" y="2082"/>
                </a:cubicBezTo>
                <a:cubicBezTo>
                  <a:pt x="1346" y="2082"/>
                  <a:pt x="1346" y="2082"/>
                  <a:pt x="1357" y="2082"/>
                </a:cubicBezTo>
                <a:cubicBezTo>
                  <a:pt x="1357" y="2082"/>
                  <a:pt x="1357" y="2082"/>
                  <a:pt x="1357" y="2009"/>
                </a:cubicBezTo>
                <a:close/>
                <a:moveTo>
                  <a:pt x="1404" y="2009"/>
                </a:moveTo>
                <a:cubicBezTo>
                  <a:pt x="1404" y="2009"/>
                  <a:pt x="1404" y="2009"/>
                  <a:pt x="1404" y="2009"/>
                </a:cubicBezTo>
                <a:cubicBezTo>
                  <a:pt x="1399" y="2009"/>
                  <a:pt x="1399" y="2009"/>
                  <a:pt x="1399" y="2009"/>
                </a:cubicBezTo>
                <a:cubicBezTo>
                  <a:pt x="1397" y="2010"/>
                  <a:pt x="1395" y="2012"/>
                  <a:pt x="1393" y="2012"/>
                </a:cubicBezTo>
                <a:cubicBezTo>
                  <a:pt x="1392" y="2014"/>
                  <a:pt x="1390" y="2014"/>
                  <a:pt x="1388" y="2015"/>
                </a:cubicBezTo>
                <a:cubicBezTo>
                  <a:pt x="1387" y="2017"/>
                  <a:pt x="1384" y="2017"/>
                  <a:pt x="1383" y="2018"/>
                </a:cubicBezTo>
                <a:cubicBezTo>
                  <a:pt x="1381" y="2019"/>
                  <a:pt x="1379" y="2020"/>
                  <a:pt x="1377" y="2020"/>
                </a:cubicBezTo>
                <a:cubicBezTo>
                  <a:pt x="1377" y="2020"/>
                  <a:pt x="1377" y="2020"/>
                  <a:pt x="1377" y="2030"/>
                </a:cubicBezTo>
                <a:cubicBezTo>
                  <a:pt x="1380" y="2029"/>
                  <a:pt x="1383" y="2028"/>
                  <a:pt x="1385" y="2027"/>
                </a:cubicBezTo>
                <a:cubicBezTo>
                  <a:pt x="1388" y="2026"/>
                  <a:pt x="1390" y="2025"/>
                  <a:pt x="1393" y="2023"/>
                </a:cubicBezTo>
                <a:cubicBezTo>
                  <a:pt x="1393" y="2023"/>
                  <a:pt x="1393" y="2023"/>
                  <a:pt x="1393" y="2082"/>
                </a:cubicBezTo>
                <a:cubicBezTo>
                  <a:pt x="1393" y="2082"/>
                  <a:pt x="1393" y="2082"/>
                  <a:pt x="1404" y="2082"/>
                </a:cubicBezTo>
                <a:cubicBezTo>
                  <a:pt x="1404" y="2082"/>
                  <a:pt x="1404" y="2082"/>
                  <a:pt x="1404" y="2009"/>
                </a:cubicBezTo>
                <a:close/>
                <a:moveTo>
                  <a:pt x="1450" y="2009"/>
                </a:moveTo>
                <a:cubicBezTo>
                  <a:pt x="1450" y="2009"/>
                  <a:pt x="1450" y="2009"/>
                  <a:pt x="1450" y="2009"/>
                </a:cubicBezTo>
                <a:cubicBezTo>
                  <a:pt x="1446" y="2009"/>
                  <a:pt x="1446" y="2009"/>
                  <a:pt x="1446" y="2009"/>
                </a:cubicBezTo>
                <a:cubicBezTo>
                  <a:pt x="1443" y="2010"/>
                  <a:pt x="1442" y="2012"/>
                  <a:pt x="1440" y="2012"/>
                </a:cubicBezTo>
                <a:cubicBezTo>
                  <a:pt x="1438" y="2014"/>
                  <a:pt x="1436" y="2014"/>
                  <a:pt x="1435" y="2015"/>
                </a:cubicBezTo>
                <a:cubicBezTo>
                  <a:pt x="1433" y="2016"/>
                  <a:pt x="1431" y="2017"/>
                  <a:pt x="1429" y="2017"/>
                </a:cubicBezTo>
                <a:cubicBezTo>
                  <a:pt x="1428" y="2018"/>
                  <a:pt x="1425" y="2019"/>
                  <a:pt x="1424" y="2020"/>
                </a:cubicBezTo>
                <a:cubicBezTo>
                  <a:pt x="1424" y="2020"/>
                  <a:pt x="1424" y="2020"/>
                  <a:pt x="1424" y="2030"/>
                </a:cubicBezTo>
                <a:cubicBezTo>
                  <a:pt x="1427" y="2029"/>
                  <a:pt x="1430" y="2028"/>
                  <a:pt x="1432" y="2027"/>
                </a:cubicBezTo>
                <a:cubicBezTo>
                  <a:pt x="1434" y="2026"/>
                  <a:pt x="1437" y="2025"/>
                  <a:pt x="1438" y="2023"/>
                </a:cubicBezTo>
                <a:cubicBezTo>
                  <a:pt x="1438" y="2023"/>
                  <a:pt x="1438" y="2023"/>
                  <a:pt x="1438" y="2082"/>
                </a:cubicBezTo>
                <a:cubicBezTo>
                  <a:pt x="1438" y="2082"/>
                  <a:pt x="1438" y="2082"/>
                  <a:pt x="1450" y="2082"/>
                </a:cubicBezTo>
                <a:cubicBezTo>
                  <a:pt x="1450" y="2082"/>
                  <a:pt x="1450" y="2082"/>
                  <a:pt x="1450" y="2009"/>
                </a:cubicBezTo>
                <a:close/>
                <a:moveTo>
                  <a:pt x="208" y="2009"/>
                </a:moveTo>
                <a:cubicBezTo>
                  <a:pt x="208" y="2009"/>
                  <a:pt x="208" y="2009"/>
                  <a:pt x="208" y="2009"/>
                </a:cubicBezTo>
                <a:cubicBezTo>
                  <a:pt x="203" y="2009"/>
                  <a:pt x="203" y="2009"/>
                  <a:pt x="203" y="2009"/>
                </a:cubicBezTo>
                <a:cubicBezTo>
                  <a:pt x="200" y="2010"/>
                  <a:pt x="199" y="2012"/>
                  <a:pt x="197" y="2012"/>
                </a:cubicBezTo>
                <a:cubicBezTo>
                  <a:pt x="195" y="2014"/>
                  <a:pt x="193" y="2014"/>
                  <a:pt x="191" y="2015"/>
                </a:cubicBezTo>
                <a:cubicBezTo>
                  <a:pt x="190" y="2017"/>
                  <a:pt x="188" y="2017"/>
                  <a:pt x="186" y="2018"/>
                </a:cubicBezTo>
                <a:cubicBezTo>
                  <a:pt x="184" y="2019"/>
                  <a:pt x="183" y="2020"/>
                  <a:pt x="180" y="2020"/>
                </a:cubicBezTo>
                <a:cubicBezTo>
                  <a:pt x="180" y="2020"/>
                  <a:pt x="180" y="2020"/>
                  <a:pt x="180" y="2030"/>
                </a:cubicBezTo>
                <a:cubicBezTo>
                  <a:pt x="183" y="2029"/>
                  <a:pt x="186" y="2028"/>
                  <a:pt x="188" y="2027"/>
                </a:cubicBezTo>
                <a:cubicBezTo>
                  <a:pt x="191" y="2026"/>
                  <a:pt x="194" y="2025"/>
                  <a:pt x="196" y="2023"/>
                </a:cubicBezTo>
                <a:cubicBezTo>
                  <a:pt x="196" y="2023"/>
                  <a:pt x="196" y="2023"/>
                  <a:pt x="196" y="2082"/>
                </a:cubicBezTo>
                <a:cubicBezTo>
                  <a:pt x="196" y="2082"/>
                  <a:pt x="196" y="2082"/>
                  <a:pt x="208" y="2082"/>
                </a:cubicBezTo>
                <a:cubicBezTo>
                  <a:pt x="208" y="2082"/>
                  <a:pt x="208" y="2082"/>
                  <a:pt x="208" y="2009"/>
                </a:cubicBezTo>
                <a:close/>
                <a:moveTo>
                  <a:pt x="254" y="2009"/>
                </a:moveTo>
                <a:cubicBezTo>
                  <a:pt x="254" y="2009"/>
                  <a:pt x="254" y="2009"/>
                  <a:pt x="254" y="2009"/>
                </a:cubicBezTo>
                <a:cubicBezTo>
                  <a:pt x="249" y="2009"/>
                  <a:pt x="249" y="2009"/>
                  <a:pt x="249" y="2009"/>
                </a:cubicBezTo>
                <a:cubicBezTo>
                  <a:pt x="248" y="2010"/>
                  <a:pt x="246" y="2012"/>
                  <a:pt x="244" y="2012"/>
                </a:cubicBezTo>
                <a:cubicBezTo>
                  <a:pt x="242" y="2014"/>
                  <a:pt x="240" y="2014"/>
                  <a:pt x="238" y="2015"/>
                </a:cubicBezTo>
                <a:cubicBezTo>
                  <a:pt x="237" y="2017"/>
                  <a:pt x="235" y="2017"/>
                  <a:pt x="233" y="2018"/>
                </a:cubicBezTo>
                <a:cubicBezTo>
                  <a:pt x="231" y="2019"/>
                  <a:pt x="230" y="2020"/>
                  <a:pt x="227" y="2020"/>
                </a:cubicBezTo>
                <a:cubicBezTo>
                  <a:pt x="227" y="2020"/>
                  <a:pt x="227" y="2020"/>
                  <a:pt x="227" y="2030"/>
                </a:cubicBezTo>
                <a:cubicBezTo>
                  <a:pt x="230" y="2029"/>
                  <a:pt x="233" y="2028"/>
                  <a:pt x="236" y="2027"/>
                </a:cubicBezTo>
                <a:cubicBezTo>
                  <a:pt x="238" y="2026"/>
                  <a:pt x="240" y="2025"/>
                  <a:pt x="243" y="2023"/>
                </a:cubicBezTo>
                <a:cubicBezTo>
                  <a:pt x="243" y="2023"/>
                  <a:pt x="243" y="2023"/>
                  <a:pt x="243" y="2082"/>
                </a:cubicBezTo>
                <a:cubicBezTo>
                  <a:pt x="243" y="2082"/>
                  <a:pt x="243" y="2082"/>
                  <a:pt x="254" y="2082"/>
                </a:cubicBezTo>
                <a:cubicBezTo>
                  <a:pt x="254" y="2082"/>
                  <a:pt x="254" y="2082"/>
                  <a:pt x="254" y="2009"/>
                </a:cubicBezTo>
                <a:close/>
                <a:moveTo>
                  <a:pt x="300" y="2009"/>
                </a:moveTo>
                <a:cubicBezTo>
                  <a:pt x="300" y="2009"/>
                  <a:pt x="300" y="2009"/>
                  <a:pt x="300" y="2009"/>
                </a:cubicBezTo>
                <a:cubicBezTo>
                  <a:pt x="296" y="2009"/>
                  <a:pt x="296" y="2009"/>
                  <a:pt x="296" y="2009"/>
                </a:cubicBezTo>
                <a:cubicBezTo>
                  <a:pt x="293" y="2010"/>
                  <a:pt x="292" y="2012"/>
                  <a:pt x="290" y="2012"/>
                </a:cubicBezTo>
                <a:cubicBezTo>
                  <a:pt x="288" y="2014"/>
                  <a:pt x="286" y="2014"/>
                  <a:pt x="285" y="2015"/>
                </a:cubicBezTo>
                <a:cubicBezTo>
                  <a:pt x="283" y="2016"/>
                  <a:pt x="281" y="2017"/>
                  <a:pt x="279" y="2017"/>
                </a:cubicBezTo>
                <a:cubicBezTo>
                  <a:pt x="278" y="2018"/>
                  <a:pt x="275" y="2019"/>
                  <a:pt x="274" y="2020"/>
                </a:cubicBezTo>
                <a:cubicBezTo>
                  <a:pt x="274" y="2020"/>
                  <a:pt x="274" y="2020"/>
                  <a:pt x="274" y="2030"/>
                </a:cubicBezTo>
                <a:cubicBezTo>
                  <a:pt x="277" y="2029"/>
                  <a:pt x="280" y="2028"/>
                  <a:pt x="282" y="2027"/>
                </a:cubicBezTo>
                <a:cubicBezTo>
                  <a:pt x="284" y="2026"/>
                  <a:pt x="287" y="2025"/>
                  <a:pt x="288" y="2023"/>
                </a:cubicBezTo>
                <a:cubicBezTo>
                  <a:pt x="288" y="2023"/>
                  <a:pt x="288" y="2023"/>
                  <a:pt x="288" y="2082"/>
                </a:cubicBezTo>
                <a:cubicBezTo>
                  <a:pt x="288" y="2082"/>
                  <a:pt x="288" y="2082"/>
                  <a:pt x="300" y="2082"/>
                </a:cubicBezTo>
                <a:cubicBezTo>
                  <a:pt x="300" y="2082"/>
                  <a:pt x="300" y="2082"/>
                  <a:pt x="300" y="2009"/>
                </a:cubicBezTo>
                <a:close/>
                <a:moveTo>
                  <a:pt x="437" y="2041"/>
                </a:moveTo>
                <a:cubicBezTo>
                  <a:pt x="437" y="2041"/>
                  <a:pt x="437" y="2041"/>
                  <a:pt x="437" y="2041"/>
                </a:cubicBezTo>
                <a:cubicBezTo>
                  <a:pt x="436" y="2049"/>
                  <a:pt x="436" y="2049"/>
                  <a:pt x="436" y="2049"/>
                </a:cubicBezTo>
                <a:cubicBezTo>
                  <a:pt x="442" y="2050"/>
                  <a:pt x="443" y="2053"/>
                  <a:pt x="443" y="2055"/>
                </a:cubicBezTo>
                <a:cubicBezTo>
                  <a:pt x="443" y="2057"/>
                  <a:pt x="443" y="2060"/>
                  <a:pt x="443" y="2062"/>
                </a:cubicBezTo>
                <a:cubicBezTo>
                  <a:pt x="442" y="2065"/>
                  <a:pt x="442" y="2067"/>
                  <a:pt x="442" y="2069"/>
                </a:cubicBezTo>
                <a:cubicBezTo>
                  <a:pt x="442" y="2079"/>
                  <a:pt x="448" y="2082"/>
                  <a:pt x="456" y="2082"/>
                </a:cubicBezTo>
                <a:cubicBezTo>
                  <a:pt x="456" y="2082"/>
                  <a:pt x="456" y="2082"/>
                  <a:pt x="460" y="2082"/>
                </a:cubicBezTo>
                <a:cubicBezTo>
                  <a:pt x="460" y="2082"/>
                  <a:pt x="460" y="2082"/>
                  <a:pt x="460" y="2073"/>
                </a:cubicBezTo>
                <a:cubicBezTo>
                  <a:pt x="460" y="2073"/>
                  <a:pt x="460" y="2073"/>
                  <a:pt x="459" y="2073"/>
                </a:cubicBezTo>
                <a:cubicBezTo>
                  <a:pt x="455" y="2073"/>
                  <a:pt x="454" y="2071"/>
                  <a:pt x="454" y="2067"/>
                </a:cubicBezTo>
                <a:cubicBezTo>
                  <a:pt x="454" y="2066"/>
                  <a:pt x="454" y="2064"/>
                  <a:pt x="454" y="2062"/>
                </a:cubicBezTo>
                <a:cubicBezTo>
                  <a:pt x="454" y="2061"/>
                  <a:pt x="455" y="2059"/>
                  <a:pt x="455" y="2056"/>
                </a:cubicBezTo>
                <a:cubicBezTo>
                  <a:pt x="455" y="2049"/>
                  <a:pt x="452" y="2046"/>
                  <a:pt x="446" y="2045"/>
                </a:cubicBezTo>
                <a:cubicBezTo>
                  <a:pt x="446" y="2045"/>
                  <a:pt x="446" y="2045"/>
                  <a:pt x="446" y="2045"/>
                </a:cubicBezTo>
                <a:cubicBezTo>
                  <a:pt x="452" y="2044"/>
                  <a:pt x="455" y="2041"/>
                  <a:pt x="455" y="2034"/>
                </a:cubicBezTo>
                <a:cubicBezTo>
                  <a:pt x="455" y="2031"/>
                  <a:pt x="454" y="2029"/>
                  <a:pt x="454" y="2028"/>
                </a:cubicBezTo>
                <a:cubicBezTo>
                  <a:pt x="454" y="2026"/>
                  <a:pt x="454" y="2024"/>
                  <a:pt x="454" y="2023"/>
                </a:cubicBezTo>
                <a:cubicBezTo>
                  <a:pt x="454" y="2019"/>
                  <a:pt x="455" y="2017"/>
                  <a:pt x="459" y="2017"/>
                </a:cubicBezTo>
                <a:cubicBezTo>
                  <a:pt x="459" y="2017"/>
                  <a:pt x="459" y="2017"/>
                  <a:pt x="460" y="2017"/>
                </a:cubicBezTo>
                <a:cubicBezTo>
                  <a:pt x="460" y="2017"/>
                  <a:pt x="460" y="2017"/>
                  <a:pt x="460" y="2008"/>
                </a:cubicBezTo>
                <a:cubicBezTo>
                  <a:pt x="460" y="2008"/>
                  <a:pt x="460" y="2008"/>
                  <a:pt x="456" y="2008"/>
                </a:cubicBezTo>
                <a:cubicBezTo>
                  <a:pt x="448" y="2008"/>
                  <a:pt x="442" y="2012"/>
                  <a:pt x="442" y="2020"/>
                </a:cubicBezTo>
                <a:cubicBezTo>
                  <a:pt x="442" y="2023"/>
                  <a:pt x="442" y="2025"/>
                  <a:pt x="442" y="2028"/>
                </a:cubicBezTo>
                <a:cubicBezTo>
                  <a:pt x="443" y="2030"/>
                  <a:pt x="443" y="2033"/>
                  <a:pt x="443" y="2035"/>
                </a:cubicBezTo>
                <a:cubicBezTo>
                  <a:pt x="443" y="2037"/>
                  <a:pt x="442" y="2041"/>
                  <a:pt x="437" y="2041"/>
                </a:cubicBezTo>
                <a:close/>
                <a:moveTo>
                  <a:pt x="491" y="2049"/>
                </a:moveTo>
                <a:cubicBezTo>
                  <a:pt x="491" y="2049"/>
                  <a:pt x="491" y="2049"/>
                  <a:pt x="491" y="2049"/>
                </a:cubicBezTo>
                <a:cubicBezTo>
                  <a:pt x="491" y="2041"/>
                  <a:pt x="491" y="2041"/>
                  <a:pt x="491" y="2041"/>
                </a:cubicBezTo>
                <a:cubicBezTo>
                  <a:pt x="485" y="2041"/>
                  <a:pt x="485" y="2037"/>
                  <a:pt x="485" y="2035"/>
                </a:cubicBezTo>
                <a:cubicBezTo>
                  <a:pt x="485" y="2033"/>
                  <a:pt x="485" y="2030"/>
                  <a:pt x="485" y="2028"/>
                </a:cubicBezTo>
                <a:cubicBezTo>
                  <a:pt x="485" y="2025"/>
                  <a:pt x="485" y="2023"/>
                  <a:pt x="485" y="2020"/>
                </a:cubicBezTo>
                <a:cubicBezTo>
                  <a:pt x="485" y="2012"/>
                  <a:pt x="480" y="2008"/>
                  <a:pt x="471" y="2008"/>
                </a:cubicBezTo>
                <a:cubicBezTo>
                  <a:pt x="471" y="2008"/>
                  <a:pt x="471" y="2008"/>
                  <a:pt x="467" y="2008"/>
                </a:cubicBezTo>
                <a:cubicBezTo>
                  <a:pt x="467" y="2008"/>
                  <a:pt x="467" y="2008"/>
                  <a:pt x="467" y="2017"/>
                </a:cubicBezTo>
                <a:cubicBezTo>
                  <a:pt x="467" y="2017"/>
                  <a:pt x="467" y="2017"/>
                  <a:pt x="468" y="2017"/>
                </a:cubicBezTo>
                <a:cubicBezTo>
                  <a:pt x="472" y="2017"/>
                  <a:pt x="474" y="2019"/>
                  <a:pt x="474" y="2023"/>
                </a:cubicBezTo>
                <a:cubicBezTo>
                  <a:pt x="474" y="2024"/>
                  <a:pt x="473" y="2026"/>
                  <a:pt x="473" y="2028"/>
                </a:cubicBezTo>
                <a:cubicBezTo>
                  <a:pt x="473" y="2029"/>
                  <a:pt x="473" y="2031"/>
                  <a:pt x="473" y="2034"/>
                </a:cubicBezTo>
                <a:cubicBezTo>
                  <a:pt x="473" y="2041"/>
                  <a:pt x="476" y="2044"/>
                  <a:pt x="482" y="2045"/>
                </a:cubicBezTo>
                <a:cubicBezTo>
                  <a:pt x="482" y="2045"/>
                  <a:pt x="482" y="2045"/>
                  <a:pt x="482" y="2045"/>
                </a:cubicBezTo>
                <a:cubicBezTo>
                  <a:pt x="476" y="2046"/>
                  <a:pt x="473" y="2049"/>
                  <a:pt x="473" y="2056"/>
                </a:cubicBezTo>
                <a:cubicBezTo>
                  <a:pt x="473" y="2059"/>
                  <a:pt x="473" y="2061"/>
                  <a:pt x="473" y="2062"/>
                </a:cubicBezTo>
                <a:cubicBezTo>
                  <a:pt x="473" y="2064"/>
                  <a:pt x="474" y="2066"/>
                  <a:pt x="474" y="2067"/>
                </a:cubicBezTo>
                <a:cubicBezTo>
                  <a:pt x="474" y="2071"/>
                  <a:pt x="473" y="2073"/>
                  <a:pt x="468" y="2073"/>
                </a:cubicBezTo>
                <a:cubicBezTo>
                  <a:pt x="468" y="2073"/>
                  <a:pt x="468" y="2073"/>
                  <a:pt x="467" y="2073"/>
                </a:cubicBezTo>
                <a:cubicBezTo>
                  <a:pt x="467" y="2073"/>
                  <a:pt x="467" y="2073"/>
                  <a:pt x="467" y="2082"/>
                </a:cubicBezTo>
                <a:cubicBezTo>
                  <a:pt x="467" y="2082"/>
                  <a:pt x="467" y="2082"/>
                  <a:pt x="471" y="2082"/>
                </a:cubicBezTo>
                <a:cubicBezTo>
                  <a:pt x="480" y="2082"/>
                  <a:pt x="485" y="2079"/>
                  <a:pt x="485" y="2069"/>
                </a:cubicBezTo>
                <a:cubicBezTo>
                  <a:pt x="485" y="2067"/>
                  <a:pt x="485" y="2065"/>
                  <a:pt x="485" y="2062"/>
                </a:cubicBezTo>
                <a:cubicBezTo>
                  <a:pt x="485" y="2060"/>
                  <a:pt x="485" y="2057"/>
                  <a:pt x="485" y="2055"/>
                </a:cubicBezTo>
                <a:cubicBezTo>
                  <a:pt x="485" y="2053"/>
                  <a:pt x="485" y="2050"/>
                  <a:pt x="491" y="2049"/>
                </a:cubicBezTo>
                <a:close/>
                <a:moveTo>
                  <a:pt x="538" y="2009"/>
                </a:moveTo>
                <a:cubicBezTo>
                  <a:pt x="538" y="2009"/>
                  <a:pt x="538" y="2009"/>
                  <a:pt x="538" y="2009"/>
                </a:cubicBezTo>
                <a:cubicBezTo>
                  <a:pt x="533" y="2009"/>
                  <a:pt x="533" y="2009"/>
                  <a:pt x="533" y="2009"/>
                </a:cubicBezTo>
                <a:cubicBezTo>
                  <a:pt x="531" y="2010"/>
                  <a:pt x="529" y="2012"/>
                  <a:pt x="527" y="2012"/>
                </a:cubicBezTo>
                <a:cubicBezTo>
                  <a:pt x="526" y="2014"/>
                  <a:pt x="523" y="2014"/>
                  <a:pt x="522" y="2015"/>
                </a:cubicBezTo>
                <a:cubicBezTo>
                  <a:pt x="520" y="2016"/>
                  <a:pt x="518" y="2017"/>
                  <a:pt x="517" y="2017"/>
                </a:cubicBezTo>
                <a:cubicBezTo>
                  <a:pt x="515" y="2018"/>
                  <a:pt x="513" y="2019"/>
                  <a:pt x="511" y="2020"/>
                </a:cubicBezTo>
                <a:cubicBezTo>
                  <a:pt x="511" y="2020"/>
                  <a:pt x="511" y="2020"/>
                  <a:pt x="511" y="2030"/>
                </a:cubicBezTo>
                <a:cubicBezTo>
                  <a:pt x="514" y="2029"/>
                  <a:pt x="517" y="2028"/>
                  <a:pt x="519" y="2027"/>
                </a:cubicBezTo>
                <a:cubicBezTo>
                  <a:pt x="522" y="2026"/>
                  <a:pt x="524" y="2025"/>
                  <a:pt x="526" y="2023"/>
                </a:cubicBezTo>
                <a:cubicBezTo>
                  <a:pt x="526" y="2023"/>
                  <a:pt x="526" y="2023"/>
                  <a:pt x="526" y="2082"/>
                </a:cubicBezTo>
                <a:cubicBezTo>
                  <a:pt x="526" y="2082"/>
                  <a:pt x="526" y="2082"/>
                  <a:pt x="538" y="2082"/>
                </a:cubicBezTo>
                <a:cubicBezTo>
                  <a:pt x="538" y="2082"/>
                  <a:pt x="538" y="2082"/>
                  <a:pt x="538" y="2009"/>
                </a:cubicBezTo>
                <a:close/>
                <a:moveTo>
                  <a:pt x="584" y="2009"/>
                </a:moveTo>
                <a:cubicBezTo>
                  <a:pt x="584" y="2009"/>
                  <a:pt x="584" y="2009"/>
                  <a:pt x="584" y="2009"/>
                </a:cubicBezTo>
                <a:cubicBezTo>
                  <a:pt x="579" y="2009"/>
                  <a:pt x="579" y="2009"/>
                  <a:pt x="579" y="2009"/>
                </a:cubicBezTo>
                <a:cubicBezTo>
                  <a:pt x="577" y="2010"/>
                  <a:pt x="576" y="2012"/>
                  <a:pt x="574" y="2012"/>
                </a:cubicBezTo>
                <a:cubicBezTo>
                  <a:pt x="572" y="2014"/>
                  <a:pt x="570" y="2014"/>
                  <a:pt x="569" y="2015"/>
                </a:cubicBezTo>
                <a:cubicBezTo>
                  <a:pt x="567" y="2017"/>
                  <a:pt x="565" y="2017"/>
                  <a:pt x="563" y="2018"/>
                </a:cubicBezTo>
                <a:cubicBezTo>
                  <a:pt x="561" y="2019"/>
                  <a:pt x="560" y="2020"/>
                  <a:pt x="558" y="2020"/>
                </a:cubicBezTo>
                <a:cubicBezTo>
                  <a:pt x="558" y="2020"/>
                  <a:pt x="558" y="2020"/>
                  <a:pt x="558" y="2030"/>
                </a:cubicBezTo>
                <a:cubicBezTo>
                  <a:pt x="561" y="2029"/>
                  <a:pt x="563" y="2028"/>
                  <a:pt x="566" y="2027"/>
                </a:cubicBezTo>
                <a:cubicBezTo>
                  <a:pt x="569" y="2026"/>
                  <a:pt x="571" y="2025"/>
                  <a:pt x="573" y="2023"/>
                </a:cubicBezTo>
                <a:cubicBezTo>
                  <a:pt x="573" y="2023"/>
                  <a:pt x="573" y="2023"/>
                  <a:pt x="573" y="2082"/>
                </a:cubicBezTo>
                <a:cubicBezTo>
                  <a:pt x="573" y="2082"/>
                  <a:pt x="573" y="2082"/>
                  <a:pt x="584" y="2082"/>
                </a:cubicBezTo>
                <a:cubicBezTo>
                  <a:pt x="584" y="2082"/>
                  <a:pt x="584" y="2082"/>
                  <a:pt x="584" y="2009"/>
                </a:cubicBezTo>
                <a:close/>
                <a:moveTo>
                  <a:pt x="630" y="2009"/>
                </a:moveTo>
                <a:cubicBezTo>
                  <a:pt x="630" y="2009"/>
                  <a:pt x="630" y="2009"/>
                  <a:pt x="630" y="2009"/>
                </a:cubicBezTo>
                <a:cubicBezTo>
                  <a:pt x="626" y="2009"/>
                  <a:pt x="626" y="2009"/>
                  <a:pt x="626" y="2009"/>
                </a:cubicBezTo>
                <a:cubicBezTo>
                  <a:pt x="624" y="2010"/>
                  <a:pt x="622" y="2012"/>
                  <a:pt x="620" y="2012"/>
                </a:cubicBezTo>
                <a:cubicBezTo>
                  <a:pt x="619" y="2014"/>
                  <a:pt x="616" y="2014"/>
                  <a:pt x="615" y="2015"/>
                </a:cubicBezTo>
                <a:cubicBezTo>
                  <a:pt x="613" y="2017"/>
                  <a:pt x="611" y="2017"/>
                  <a:pt x="609" y="2018"/>
                </a:cubicBezTo>
                <a:cubicBezTo>
                  <a:pt x="608" y="2019"/>
                  <a:pt x="606" y="2020"/>
                  <a:pt x="604" y="2020"/>
                </a:cubicBezTo>
                <a:cubicBezTo>
                  <a:pt x="604" y="2020"/>
                  <a:pt x="604" y="2020"/>
                  <a:pt x="604" y="2030"/>
                </a:cubicBezTo>
                <a:cubicBezTo>
                  <a:pt x="607" y="2029"/>
                  <a:pt x="610" y="2028"/>
                  <a:pt x="612" y="2027"/>
                </a:cubicBezTo>
                <a:cubicBezTo>
                  <a:pt x="614" y="2026"/>
                  <a:pt x="617" y="2025"/>
                  <a:pt x="619" y="2023"/>
                </a:cubicBezTo>
                <a:cubicBezTo>
                  <a:pt x="619" y="2023"/>
                  <a:pt x="619" y="2023"/>
                  <a:pt x="619" y="2082"/>
                </a:cubicBezTo>
                <a:cubicBezTo>
                  <a:pt x="619" y="2082"/>
                  <a:pt x="619" y="2082"/>
                  <a:pt x="630" y="2082"/>
                </a:cubicBezTo>
                <a:cubicBezTo>
                  <a:pt x="630" y="2082"/>
                  <a:pt x="630" y="2082"/>
                  <a:pt x="630" y="2009"/>
                </a:cubicBezTo>
                <a:close/>
                <a:moveTo>
                  <a:pt x="380" y="2056"/>
                </a:moveTo>
                <a:cubicBezTo>
                  <a:pt x="380" y="2058"/>
                  <a:pt x="381" y="2059"/>
                  <a:pt x="382" y="2060"/>
                </a:cubicBezTo>
                <a:cubicBezTo>
                  <a:pt x="382" y="2062"/>
                  <a:pt x="382" y="2064"/>
                  <a:pt x="383" y="2065"/>
                </a:cubicBezTo>
                <a:cubicBezTo>
                  <a:pt x="383" y="2067"/>
                  <a:pt x="383" y="2069"/>
                  <a:pt x="383" y="2070"/>
                </a:cubicBezTo>
                <a:cubicBezTo>
                  <a:pt x="384" y="2073"/>
                  <a:pt x="383" y="2075"/>
                  <a:pt x="380" y="2075"/>
                </a:cubicBezTo>
                <a:cubicBezTo>
                  <a:pt x="377" y="2075"/>
                  <a:pt x="374" y="2075"/>
                  <a:pt x="371" y="2075"/>
                </a:cubicBezTo>
                <a:cubicBezTo>
                  <a:pt x="371" y="2075"/>
                  <a:pt x="370" y="2075"/>
                  <a:pt x="370" y="2075"/>
                </a:cubicBezTo>
                <a:cubicBezTo>
                  <a:pt x="368" y="2077"/>
                  <a:pt x="367" y="2078"/>
                  <a:pt x="366" y="2079"/>
                </a:cubicBezTo>
                <a:cubicBezTo>
                  <a:pt x="364" y="2082"/>
                  <a:pt x="360" y="2082"/>
                  <a:pt x="358" y="2080"/>
                </a:cubicBezTo>
                <a:cubicBezTo>
                  <a:pt x="356" y="2078"/>
                  <a:pt x="355" y="2075"/>
                  <a:pt x="353" y="2073"/>
                </a:cubicBezTo>
                <a:cubicBezTo>
                  <a:pt x="353" y="2071"/>
                  <a:pt x="353" y="2069"/>
                  <a:pt x="355" y="2068"/>
                </a:cubicBezTo>
                <a:cubicBezTo>
                  <a:pt x="353" y="2068"/>
                  <a:pt x="351" y="2068"/>
                  <a:pt x="349" y="2068"/>
                </a:cubicBezTo>
                <a:cubicBezTo>
                  <a:pt x="349" y="2070"/>
                  <a:pt x="347" y="2072"/>
                  <a:pt x="347" y="2074"/>
                </a:cubicBezTo>
                <a:cubicBezTo>
                  <a:pt x="347" y="2075"/>
                  <a:pt x="346" y="2075"/>
                  <a:pt x="346" y="2076"/>
                </a:cubicBezTo>
                <a:cubicBezTo>
                  <a:pt x="346" y="2079"/>
                  <a:pt x="345" y="2081"/>
                  <a:pt x="342" y="2080"/>
                </a:cubicBezTo>
                <a:cubicBezTo>
                  <a:pt x="339" y="2080"/>
                  <a:pt x="336" y="2079"/>
                  <a:pt x="333" y="2078"/>
                </a:cubicBezTo>
                <a:cubicBezTo>
                  <a:pt x="331" y="2077"/>
                  <a:pt x="331" y="2076"/>
                  <a:pt x="331" y="2074"/>
                </a:cubicBezTo>
                <a:cubicBezTo>
                  <a:pt x="331" y="2073"/>
                  <a:pt x="331" y="2072"/>
                  <a:pt x="332" y="2072"/>
                </a:cubicBezTo>
                <a:cubicBezTo>
                  <a:pt x="329" y="2071"/>
                  <a:pt x="327" y="2070"/>
                  <a:pt x="325" y="2069"/>
                </a:cubicBezTo>
                <a:cubicBezTo>
                  <a:pt x="324" y="2068"/>
                  <a:pt x="323" y="2066"/>
                  <a:pt x="322" y="2064"/>
                </a:cubicBezTo>
                <a:cubicBezTo>
                  <a:pt x="321" y="2062"/>
                  <a:pt x="321" y="2061"/>
                  <a:pt x="323" y="2059"/>
                </a:cubicBezTo>
                <a:cubicBezTo>
                  <a:pt x="326" y="2057"/>
                  <a:pt x="327" y="2054"/>
                  <a:pt x="326" y="2050"/>
                </a:cubicBezTo>
                <a:cubicBezTo>
                  <a:pt x="326" y="2048"/>
                  <a:pt x="326" y="2046"/>
                  <a:pt x="326" y="2044"/>
                </a:cubicBezTo>
                <a:cubicBezTo>
                  <a:pt x="325" y="2043"/>
                  <a:pt x="323" y="2043"/>
                  <a:pt x="322" y="2042"/>
                </a:cubicBezTo>
                <a:cubicBezTo>
                  <a:pt x="321" y="2040"/>
                  <a:pt x="320" y="2038"/>
                  <a:pt x="320" y="2036"/>
                </a:cubicBezTo>
                <a:cubicBezTo>
                  <a:pt x="320" y="2033"/>
                  <a:pt x="324" y="2031"/>
                  <a:pt x="326" y="2030"/>
                </a:cubicBezTo>
                <a:cubicBezTo>
                  <a:pt x="327" y="2031"/>
                  <a:pt x="327" y="2031"/>
                  <a:pt x="327" y="2032"/>
                </a:cubicBezTo>
                <a:cubicBezTo>
                  <a:pt x="327" y="2033"/>
                  <a:pt x="327" y="2034"/>
                  <a:pt x="327" y="2035"/>
                </a:cubicBezTo>
                <a:cubicBezTo>
                  <a:pt x="327" y="2035"/>
                  <a:pt x="326" y="2035"/>
                  <a:pt x="326" y="2035"/>
                </a:cubicBezTo>
                <a:cubicBezTo>
                  <a:pt x="326" y="2036"/>
                  <a:pt x="325" y="2037"/>
                  <a:pt x="324" y="2039"/>
                </a:cubicBezTo>
                <a:cubicBezTo>
                  <a:pt x="326" y="2039"/>
                  <a:pt x="326" y="2039"/>
                  <a:pt x="327" y="2039"/>
                </a:cubicBezTo>
                <a:cubicBezTo>
                  <a:pt x="328" y="2037"/>
                  <a:pt x="329" y="2037"/>
                  <a:pt x="329" y="2035"/>
                </a:cubicBezTo>
                <a:cubicBezTo>
                  <a:pt x="334" y="2029"/>
                  <a:pt x="340" y="2025"/>
                  <a:pt x="347" y="2023"/>
                </a:cubicBezTo>
                <a:cubicBezTo>
                  <a:pt x="351" y="2023"/>
                  <a:pt x="354" y="2022"/>
                  <a:pt x="356" y="2019"/>
                </a:cubicBezTo>
                <a:cubicBezTo>
                  <a:pt x="356" y="2018"/>
                  <a:pt x="357" y="2018"/>
                  <a:pt x="357" y="2018"/>
                </a:cubicBezTo>
                <a:cubicBezTo>
                  <a:pt x="360" y="2018"/>
                  <a:pt x="362" y="2015"/>
                  <a:pt x="364" y="2013"/>
                </a:cubicBezTo>
                <a:cubicBezTo>
                  <a:pt x="371" y="2006"/>
                  <a:pt x="383" y="2005"/>
                  <a:pt x="391" y="2012"/>
                </a:cubicBezTo>
                <a:cubicBezTo>
                  <a:pt x="393" y="2014"/>
                  <a:pt x="396" y="2016"/>
                  <a:pt x="398" y="2018"/>
                </a:cubicBezTo>
                <a:cubicBezTo>
                  <a:pt x="400" y="2019"/>
                  <a:pt x="401" y="2021"/>
                  <a:pt x="402" y="2023"/>
                </a:cubicBezTo>
                <a:cubicBezTo>
                  <a:pt x="403" y="2024"/>
                  <a:pt x="404" y="2024"/>
                  <a:pt x="405" y="2023"/>
                </a:cubicBezTo>
                <a:cubicBezTo>
                  <a:pt x="406" y="2023"/>
                  <a:pt x="406" y="2022"/>
                  <a:pt x="407" y="2021"/>
                </a:cubicBezTo>
                <a:cubicBezTo>
                  <a:pt x="409" y="2018"/>
                  <a:pt x="412" y="2018"/>
                  <a:pt x="413" y="2022"/>
                </a:cubicBezTo>
                <a:cubicBezTo>
                  <a:pt x="415" y="2025"/>
                  <a:pt x="415" y="2027"/>
                  <a:pt x="416" y="2031"/>
                </a:cubicBezTo>
                <a:cubicBezTo>
                  <a:pt x="416" y="2035"/>
                  <a:pt x="416" y="2039"/>
                  <a:pt x="415" y="2044"/>
                </a:cubicBezTo>
                <a:cubicBezTo>
                  <a:pt x="412" y="2050"/>
                  <a:pt x="407" y="2054"/>
                  <a:pt x="401" y="2054"/>
                </a:cubicBezTo>
                <a:cubicBezTo>
                  <a:pt x="400" y="2054"/>
                  <a:pt x="400" y="2054"/>
                  <a:pt x="399" y="2054"/>
                </a:cubicBezTo>
                <a:cubicBezTo>
                  <a:pt x="396" y="2053"/>
                  <a:pt x="395" y="2054"/>
                  <a:pt x="395" y="2056"/>
                </a:cubicBezTo>
                <a:cubicBezTo>
                  <a:pt x="393" y="2060"/>
                  <a:pt x="387" y="2062"/>
                  <a:pt x="384" y="2059"/>
                </a:cubicBezTo>
                <a:cubicBezTo>
                  <a:pt x="383" y="2058"/>
                  <a:pt x="382" y="2057"/>
                  <a:pt x="381" y="2056"/>
                </a:cubicBezTo>
                <a:cubicBezTo>
                  <a:pt x="380" y="2056"/>
                  <a:pt x="380" y="2056"/>
                  <a:pt x="380" y="2056"/>
                </a:cubicBezTo>
                <a:close/>
                <a:moveTo>
                  <a:pt x="375" y="2052"/>
                </a:moveTo>
                <a:cubicBezTo>
                  <a:pt x="378" y="2053"/>
                  <a:pt x="382" y="2054"/>
                  <a:pt x="384" y="2057"/>
                </a:cubicBezTo>
                <a:cubicBezTo>
                  <a:pt x="386" y="2059"/>
                  <a:pt x="388" y="2060"/>
                  <a:pt x="390" y="2059"/>
                </a:cubicBezTo>
                <a:cubicBezTo>
                  <a:pt x="393" y="2058"/>
                  <a:pt x="394" y="2056"/>
                  <a:pt x="394" y="2053"/>
                </a:cubicBezTo>
                <a:cubicBezTo>
                  <a:pt x="394" y="2053"/>
                  <a:pt x="393" y="2053"/>
                  <a:pt x="393" y="2054"/>
                </a:cubicBezTo>
                <a:cubicBezTo>
                  <a:pt x="393" y="2055"/>
                  <a:pt x="391" y="2056"/>
                  <a:pt x="391" y="2057"/>
                </a:cubicBezTo>
                <a:cubicBezTo>
                  <a:pt x="389" y="2058"/>
                  <a:pt x="388" y="2058"/>
                  <a:pt x="387" y="2058"/>
                </a:cubicBezTo>
                <a:cubicBezTo>
                  <a:pt x="387" y="2058"/>
                  <a:pt x="386" y="2056"/>
                  <a:pt x="386" y="2056"/>
                </a:cubicBezTo>
                <a:cubicBezTo>
                  <a:pt x="386" y="2053"/>
                  <a:pt x="387" y="2051"/>
                  <a:pt x="387" y="2049"/>
                </a:cubicBezTo>
                <a:cubicBezTo>
                  <a:pt x="390" y="2050"/>
                  <a:pt x="393" y="2051"/>
                  <a:pt x="397" y="2052"/>
                </a:cubicBezTo>
                <a:cubicBezTo>
                  <a:pt x="404" y="2053"/>
                  <a:pt x="410" y="2051"/>
                  <a:pt x="413" y="2043"/>
                </a:cubicBezTo>
                <a:cubicBezTo>
                  <a:pt x="415" y="2038"/>
                  <a:pt x="415" y="2033"/>
                  <a:pt x="414" y="2028"/>
                </a:cubicBezTo>
                <a:cubicBezTo>
                  <a:pt x="413" y="2026"/>
                  <a:pt x="413" y="2024"/>
                  <a:pt x="412" y="2022"/>
                </a:cubicBezTo>
                <a:cubicBezTo>
                  <a:pt x="411" y="2021"/>
                  <a:pt x="410" y="2020"/>
                  <a:pt x="409" y="2022"/>
                </a:cubicBezTo>
                <a:cubicBezTo>
                  <a:pt x="407" y="2024"/>
                  <a:pt x="406" y="2025"/>
                  <a:pt x="404" y="2026"/>
                </a:cubicBezTo>
                <a:cubicBezTo>
                  <a:pt x="403" y="2026"/>
                  <a:pt x="402" y="2027"/>
                  <a:pt x="402" y="2028"/>
                </a:cubicBezTo>
                <a:cubicBezTo>
                  <a:pt x="403" y="2031"/>
                  <a:pt x="402" y="2035"/>
                  <a:pt x="401" y="2038"/>
                </a:cubicBezTo>
                <a:cubicBezTo>
                  <a:pt x="401" y="2036"/>
                  <a:pt x="402" y="2034"/>
                  <a:pt x="402" y="2032"/>
                </a:cubicBezTo>
                <a:cubicBezTo>
                  <a:pt x="402" y="2031"/>
                  <a:pt x="401" y="2031"/>
                  <a:pt x="401" y="2031"/>
                </a:cubicBezTo>
                <a:cubicBezTo>
                  <a:pt x="400" y="2031"/>
                  <a:pt x="400" y="2031"/>
                  <a:pt x="400" y="2031"/>
                </a:cubicBezTo>
                <a:cubicBezTo>
                  <a:pt x="399" y="2033"/>
                  <a:pt x="398" y="2034"/>
                  <a:pt x="397" y="2035"/>
                </a:cubicBezTo>
                <a:cubicBezTo>
                  <a:pt x="397" y="2035"/>
                  <a:pt x="397" y="2035"/>
                  <a:pt x="397" y="2035"/>
                </a:cubicBezTo>
                <a:cubicBezTo>
                  <a:pt x="397" y="2034"/>
                  <a:pt x="398" y="2032"/>
                  <a:pt x="398" y="2030"/>
                </a:cubicBezTo>
                <a:cubicBezTo>
                  <a:pt x="397" y="2031"/>
                  <a:pt x="396" y="2031"/>
                  <a:pt x="396" y="2032"/>
                </a:cubicBezTo>
                <a:cubicBezTo>
                  <a:pt x="395" y="2032"/>
                  <a:pt x="395" y="2033"/>
                  <a:pt x="395" y="2034"/>
                </a:cubicBezTo>
                <a:cubicBezTo>
                  <a:pt x="395" y="2030"/>
                  <a:pt x="395" y="2030"/>
                  <a:pt x="401" y="2029"/>
                </a:cubicBezTo>
                <a:cubicBezTo>
                  <a:pt x="401" y="2029"/>
                  <a:pt x="400" y="2028"/>
                  <a:pt x="400" y="2028"/>
                </a:cubicBezTo>
                <a:cubicBezTo>
                  <a:pt x="397" y="2029"/>
                  <a:pt x="396" y="2027"/>
                  <a:pt x="396" y="2025"/>
                </a:cubicBezTo>
                <a:cubicBezTo>
                  <a:pt x="398" y="2024"/>
                  <a:pt x="399" y="2024"/>
                  <a:pt x="401" y="2024"/>
                </a:cubicBezTo>
                <a:cubicBezTo>
                  <a:pt x="399" y="2021"/>
                  <a:pt x="398" y="2018"/>
                  <a:pt x="395" y="2018"/>
                </a:cubicBezTo>
                <a:cubicBezTo>
                  <a:pt x="394" y="2018"/>
                  <a:pt x="394" y="2018"/>
                  <a:pt x="394" y="2017"/>
                </a:cubicBezTo>
                <a:cubicBezTo>
                  <a:pt x="391" y="2015"/>
                  <a:pt x="389" y="2013"/>
                  <a:pt x="386" y="2011"/>
                </a:cubicBezTo>
                <a:cubicBezTo>
                  <a:pt x="384" y="2010"/>
                  <a:pt x="381" y="2009"/>
                  <a:pt x="379" y="2009"/>
                </a:cubicBezTo>
                <a:cubicBezTo>
                  <a:pt x="376" y="2009"/>
                  <a:pt x="373" y="2010"/>
                  <a:pt x="369" y="2011"/>
                </a:cubicBezTo>
                <a:cubicBezTo>
                  <a:pt x="367" y="2012"/>
                  <a:pt x="364" y="2014"/>
                  <a:pt x="362" y="2017"/>
                </a:cubicBezTo>
                <a:cubicBezTo>
                  <a:pt x="364" y="2017"/>
                  <a:pt x="365" y="2017"/>
                  <a:pt x="366" y="2017"/>
                </a:cubicBezTo>
                <a:cubicBezTo>
                  <a:pt x="366" y="2018"/>
                  <a:pt x="365" y="2018"/>
                  <a:pt x="364" y="2018"/>
                </a:cubicBezTo>
                <a:cubicBezTo>
                  <a:pt x="362" y="2019"/>
                  <a:pt x="359" y="2018"/>
                  <a:pt x="357" y="2020"/>
                </a:cubicBezTo>
                <a:cubicBezTo>
                  <a:pt x="354" y="2024"/>
                  <a:pt x="350" y="2028"/>
                  <a:pt x="346" y="2032"/>
                </a:cubicBezTo>
                <a:cubicBezTo>
                  <a:pt x="345" y="2034"/>
                  <a:pt x="344" y="2037"/>
                  <a:pt x="343" y="2039"/>
                </a:cubicBezTo>
                <a:cubicBezTo>
                  <a:pt x="343" y="2039"/>
                  <a:pt x="343" y="2040"/>
                  <a:pt x="343" y="2041"/>
                </a:cubicBezTo>
                <a:cubicBezTo>
                  <a:pt x="344" y="2043"/>
                  <a:pt x="346" y="2045"/>
                  <a:pt x="347" y="2046"/>
                </a:cubicBezTo>
                <a:cubicBezTo>
                  <a:pt x="348" y="2045"/>
                  <a:pt x="349" y="2043"/>
                  <a:pt x="351" y="2042"/>
                </a:cubicBezTo>
                <a:cubicBezTo>
                  <a:pt x="350" y="2043"/>
                  <a:pt x="350" y="2045"/>
                  <a:pt x="349" y="2046"/>
                </a:cubicBezTo>
                <a:cubicBezTo>
                  <a:pt x="348" y="2047"/>
                  <a:pt x="347" y="2048"/>
                  <a:pt x="347" y="2050"/>
                </a:cubicBezTo>
                <a:cubicBezTo>
                  <a:pt x="347" y="2051"/>
                  <a:pt x="347" y="2052"/>
                  <a:pt x="347" y="2053"/>
                </a:cubicBezTo>
                <a:cubicBezTo>
                  <a:pt x="350" y="2056"/>
                  <a:pt x="353" y="2056"/>
                  <a:pt x="357" y="2054"/>
                </a:cubicBezTo>
                <a:cubicBezTo>
                  <a:pt x="359" y="2053"/>
                  <a:pt x="362" y="2052"/>
                  <a:pt x="365" y="2051"/>
                </a:cubicBezTo>
                <a:cubicBezTo>
                  <a:pt x="366" y="2050"/>
                  <a:pt x="367" y="2050"/>
                  <a:pt x="367" y="2048"/>
                </a:cubicBezTo>
                <a:cubicBezTo>
                  <a:pt x="367" y="2045"/>
                  <a:pt x="367" y="2041"/>
                  <a:pt x="367" y="2038"/>
                </a:cubicBezTo>
                <a:cubicBezTo>
                  <a:pt x="367" y="2035"/>
                  <a:pt x="367" y="2032"/>
                  <a:pt x="367" y="2029"/>
                </a:cubicBezTo>
                <a:cubicBezTo>
                  <a:pt x="368" y="2032"/>
                  <a:pt x="369" y="2035"/>
                  <a:pt x="369" y="2037"/>
                </a:cubicBezTo>
                <a:cubicBezTo>
                  <a:pt x="370" y="2042"/>
                  <a:pt x="370" y="2046"/>
                  <a:pt x="369" y="2050"/>
                </a:cubicBezTo>
                <a:cubicBezTo>
                  <a:pt x="368" y="2051"/>
                  <a:pt x="367" y="2052"/>
                  <a:pt x="367" y="2052"/>
                </a:cubicBezTo>
                <a:cubicBezTo>
                  <a:pt x="364" y="2052"/>
                  <a:pt x="360" y="2054"/>
                  <a:pt x="357" y="2056"/>
                </a:cubicBezTo>
                <a:cubicBezTo>
                  <a:pt x="352" y="2059"/>
                  <a:pt x="349" y="2057"/>
                  <a:pt x="345" y="2053"/>
                </a:cubicBezTo>
                <a:cubicBezTo>
                  <a:pt x="345" y="2053"/>
                  <a:pt x="345" y="2052"/>
                  <a:pt x="345" y="2051"/>
                </a:cubicBezTo>
                <a:cubicBezTo>
                  <a:pt x="346" y="2049"/>
                  <a:pt x="345" y="2047"/>
                  <a:pt x="344" y="2045"/>
                </a:cubicBezTo>
                <a:cubicBezTo>
                  <a:pt x="342" y="2043"/>
                  <a:pt x="340" y="2041"/>
                  <a:pt x="342" y="2038"/>
                </a:cubicBezTo>
                <a:cubicBezTo>
                  <a:pt x="342" y="2036"/>
                  <a:pt x="343" y="2034"/>
                  <a:pt x="344" y="2033"/>
                </a:cubicBezTo>
                <a:cubicBezTo>
                  <a:pt x="346" y="2030"/>
                  <a:pt x="348" y="2027"/>
                  <a:pt x="350" y="2025"/>
                </a:cubicBezTo>
                <a:cubicBezTo>
                  <a:pt x="350" y="2025"/>
                  <a:pt x="349" y="2025"/>
                  <a:pt x="349" y="2025"/>
                </a:cubicBezTo>
                <a:cubicBezTo>
                  <a:pt x="344" y="2026"/>
                  <a:pt x="340" y="2027"/>
                  <a:pt x="336" y="2031"/>
                </a:cubicBezTo>
                <a:cubicBezTo>
                  <a:pt x="331" y="2035"/>
                  <a:pt x="328" y="2040"/>
                  <a:pt x="328" y="2047"/>
                </a:cubicBezTo>
                <a:cubicBezTo>
                  <a:pt x="327" y="2054"/>
                  <a:pt x="330" y="2060"/>
                  <a:pt x="333" y="2065"/>
                </a:cubicBezTo>
                <a:cubicBezTo>
                  <a:pt x="334" y="2066"/>
                  <a:pt x="335" y="2068"/>
                  <a:pt x="334" y="2069"/>
                </a:cubicBezTo>
                <a:cubicBezTo>
                  <a:pt x="334" y="2071"/>
                  <a:pt x="334" y="2072"/>
                  <a:pt x="333" y="2073"/>
                </a:cubicBezTo>
                <a:cubicBezTo>
                  <a:pt x="333" y="2075"/>
                  <a:pt x="333" y="2076"/>
                  <a:pt x="334" y="2077"/>
                </a:cubicBezTo>
                <a:cubicBezTo>
                  <a:pt x="337" y="2077"/>
                  <a:pt x="340" y="2078"/>
                  <a:pt x="343" y="2078"/>
                </a:cubicBezTo>
                <a:cubicBezTo>
                  <a:pt x="344" y="2078"/>
                  <a:pt x="344" y="2077"/>
                  <a:pt x="344" y="2077"/>
                </a:cubicBezTo>
                <a:cubicBezTo>
                  <a:pt x="345" y="2076"/>
                  <a:pt x="345" y="2074"/>
                  <a:pt x="346" y="2073"/>
                </a:cubicBezTo>
                <a:cubicBezTo>
                  <a:pt x="347" y="2071"/>
                  <a:pt x="347" y="2068"/>
                  <a:pt x="347" y="2065"/>
                </a:cubicBezTo>
                <a:cubicBezTo>
                  <a:pt x="347" y="2065"/>
                  <a:pt x="347" y="2065"/>
                  <a:pt x="347" y="2064"/>
                </a:cubicBezTo>
                <a:cubicBezTo>
                  <a:pt x="347" y="2064"/>
                  <a:pt x="347" y="2064"/>
                  <a:pt x="347" y="2064"/>
                </a:cubicBezTo>
                <a:cubicBezTo>
                  <a:pt x="348" y="2066"/>
                  <a:pt x="349" y="2066"/>
                  <a:pt x="351" y="2066"/>
                </a:cubicBezTo>
                <a:cubicBezTo>
                  <a:pt x="352" y="2066"/>
                  <a:pt x="353" y="2066"/>
                  <a:pt x="354" y="2066"/>
                </a:cubicBezTo>
                <a:cubicBezTo>
                  <a:pt x="356" y="2066"/>
                  <a:pt x="360" y="2067"/>
                  <a:pt x="360" y="2063"/>
                </a:cubicBezTo>
                <a:cubicBezTo>
                  <a:pt x="360" y="2065"/>
                  <a:pt x="360" y="2067"/>
                  <a:pt x="360" y="2067"/>
                </a:cubicBezTo>
                <a:cubicBezTo>
                  <a:pt x="359" y="2068"/>
                  <a:pt x="358" y="2069"/>
                  <a:pt x="356" y="2069"/>
                </a:cubicBezTo>
                <a:cubicBezTo>
                  <a:pt x="355" y="2070"/>
                  <a:pt x="355" y="2072"/>
                  <a:pt x="355" y="2073"/>
                </a:cubicBezTo>
                <a:cubicBezTo>
                  <a:pt x="356" y="2075"/>
                  <a:pt x="358" y="2077"/>
                  <a:pt x="359" y="2079"/>
                </a:cubicBezTo>
                <a:cubicBezTo>
                  <a:pt x="361" y="2080"/>
                  <a:pt x="363" y="2080"/>
                  <a:pt x="364" y="2078"/>
                </a:cubicBezTo>
                <a:cubicBezTo>
                  <a:pt x="365" y="2077"/>
                  <a:pt x="366" y="2077"/>
                  <a:pt x="366" y="2076"/>
                </a:cubicBezTo>
                <a:cubicBezTo>
                  <a:pt x="368" y="2075"/>
                  <a:pt x="369" y="2073"/>
                  <a:pt x="371" y="2072"/>
                </a:cubicBezTo>
                <a:cubicBezTo>
                  <a:pt x="375" y="2068"/>
                  <a:pt x="377" y="2062"/>
                  <a:pt x="379" y="2056"/>
                </a:cubicBezTo>
                <a:cubicBezTo>
                  <a:pt x="379" y="2056"/>
                  <a:pt x="378" y="2055"/>
                  <a:pt x="378" y="2054"/>
                </a:cubicBezTo>
                <a:cubicBezTo>
                  <a:pt x="377" y="2053"/>
                  <a:pt x="376" y="2052"/>
                  <a:pt x="375" y="2052"/>
                </a:cubicBezTo>
                <a:close/>
                <a:moveTo>
                  <a:pt x="327" y="2058"/>
                </a:moveTo>
                <a:cubicBezTo>
                  <a:pt x="327" y="2059"/>
                  <a:pt x="325" y="2060"/>
                  <a:pt x="324" y="2061"/>
                </a:cubicBezTo>
                <a:cubicBezTo>
                  <a:pt x="324" y="2061"/>
                  <a:pt x="323" y="2062"/>
                  <a:pt x="323" y="2063"/>
                </a:cubicBezTo>
                <a:cubicBezTo>
                  <a:pt x="323" y="2065"/>
                  <a:pt x="327" y="2070"/>
                  <a:pt x="331" y="2069"/>
                </a:cubicBezTo>
                <a:cubicBezTo>
                  <a:pt x="332" y="2069"/>
                  <a:pt x="333" y="2068"/>
                  <a:pt x="332" y="2067"/>
                </a:cubicBezTo>
                <a:cubicBezTo>
                  <a:pt x="331" y="2064"/>
                  <a:pt x="329" y="2061"/>
                  <a:pt x="327" y="2058"/>
                </a:cubicBezTo>
                <a:close/>
                <a:moveTo>
                  <a:pt x="380" y="2060"/>
                </a:moveTo>
                <a:cubicBezTo>
                  <a:pt x="378" y="2065"/>
                  <a:pt x="375" y="2069"/>
                  <a:pt x="373" y="2073"/>
                </a:cubicBezTo>
                <a:cubicBezTo>
                  <a:pt x="376" y="2073"/>
                  <a:pt x="378" y="2074"/>
                  <a:pt x="381" y="2073"/>
                </a:cubicBezTo>
                <a:cubicBezTo>
                  <a:pt x="381" y="2073"/>
                  <a:pt x="382" y="2072"/>
                  <a:pt x="382" y="2072"/>
                </a:cubicBezTo>
                <a:cubicBezTo>
                  <a:pt x="382" y="2069"/>
                  <a:pt x="382" y="2067"/>
                  <a:pt x="381" y="2064"/>
                </a:cubicBezTo>
                <a:cubicBezTo>
                  <a:pt x="381" y="2063"/>
                  <a:pt x="380" y="2062"/>
                  <a:pt x="380" y="2060"/>
                </a:cubicBezTo>
                <a:close/>
                <a:moveTo>
                  <a:pt x="327" y="2040"/>
                </a:moveTo>
                <a:cubicBezTo>
                  <a:pt x="327" y="2040"/>
                  <a:pt x="326" y="2041"/>
                  <a:pt x="326" y="2041"/>
                </a:cubicBezTo>
                <a:cubicBezTo>
                  <a:pt x="325" y="2041"/>
                  <a:pt x="324" y="2041"/>
                  <a:pt x="324" y="2040"/>
                </a:cubicBezTo>
                <a:cubicBezTo>
                  <a:pt x="324" y="2040"/>
                  <a:pt x="323" y="2039"/>
                  <a:pt x="323" y="2038"/>
                </a:cubicBezTo>
                <a:cubicBezTo>
                  <a:pt x="324" y="2036"/>
                  <a:pt x="324" y="2034"/>
                  <a:pt x="325" y="2032"/>
                </a:cubicBezTo>
                <a:cubicBezTo>
                  <a:pt x="325" y="2032"/>
                  <a:pt x="325" y="2032"/>
                  <a:pt x="324" y="2032"/>
                </a:cubicBezTo>
                <a:cubicBezTo>
                  <a:pt x="324" y="2033"/>
                  <a:pt x="322" y="2034"/>
                  <a:pt x="322" y="2035"/>
                </a:cubicBezTo>
                <a:cubicBezTo>
                  <a:pt x="321" y="2036"/>
                  <a:pt x="322" y="2041"/>
                  <a:pt x="324" y="2042"/>
                </a:cubicBezTo>
                <a:cubicBezTo>
                  <a:pt x="326" y="2043"/>
                  <a:pt x="327" y="2042"/>
                  <a:pt x="327" y="2040"/>
                </a:cubicBezTo>
                <a:close/>
                <a:moveTo>
                  <a:pt x="327" y="2058"/>
                </a:moveTo>
                <a:cubicBezTo>
                  <a:pt x="327" y="2058"/>
                  <a:pt x="325" y="2059"/>
                  <a:pt x="324" y="2060"/>
                </a:cubicBezTo>
                <a:cubicBezTo>
                  <a:pt x="323" y="2061"/>
                  <a:pt x="323" y="2062"/>
                  <a:pt x="323" y="2062"/>
                </a:cubicBezTo>
                <a:cubicBezTo>
                  <a:pt x="323" y="2065"/>
                  <a:pt x="327" y="2070"/>
                  <a:pt x="331" y="2069"/>
                </a:cubicBezTo>
                <a:cubicBezTo>
                  <a:pt x="332" y="2069"/>
                  <a:pt x="333" y="2068"/>
                  <a:pt x="332" y="2066"/>
                </a:cubicBezTo>
                <a:cubicBezTo>
                  <a:pt x="331" y="2063"/>
                  <a:pt x="329" y="2060"/>
                  <a:pt x="327" y="2058"/>
                </a:cubicBezTo>
                <a:close/>
                <a:moveTo>
                  <a:pt x="380" y="2060"/>
                </a:moveTo>
                <a:cubicBezTo>
                  <a:pt x="378" y="2064"/>
                  <a:pt x="375" y="2069"/>
                  <a:pt x="373" y="2073"/>
                </a:cubicBezTo>
                <a:cubicBezTo>
                  <a:pt x="376" y="2073"/>
                  <a:pt x="378" y="2073"/>
                  <a:pt x="381" y="2073"/>
                </a:cubicBezTo>
                <a:cubicBezTo>
                  <a:pt x="381" y="2073"/>
                  <a:pt x="381" y="2072"/>
                  <a:pt x="381" y="2071"/>
                </a:cubicBezTo>
                <a:cubicBezTo>
                  <a:pt x="381" y="2069"/>
                  <a:pt x="381" y="2066"/>
                  <a:pt x="381" y="2064"/>
                </a:cubicBezTo>
                <a:cubicBezTo>
                  <a:pt x="381" y="2062"/>
                  <a:pt x="380" y="2061"/>
                  <a:pt x="380" y="2060"/>
                </a:cubicBezTo>
                <a:close/>
                <a:moveTo>
                  <a:pt x="327" y="2040"/>
                </a:moveTo>
                <a:cubicBezTo>
                  <a:pt x="326" y="2040"/>
                  <a:pt x="326" y="2040"/>
                  <a:pt x="325" y="2040"/>
                </a:cubicBezTo>
                <a:cubicBezTo>
                  <a:pt x="324" y="2040"/>
                  <a:pt x="324" y="2040"/>
                  <a:pt x="324" y="2040"/>
                </a:cubicBezTo>
                <a:cubicBezTo>
                  <a:pt x="323" y="2040"/>
                  <a:pt x="323" y="2039"/>
                  <a:pt x="323" y="2038"/>
                </a:cubicBezTo>
                <a:cubicBezTo>
                  <a:pt x="324" y="2036"/>
                  <a:pt x="324" y="2034"/>
                  <a:pt x="325" y="2032"/>
                </a:cubicBezTo>
                <a:cubicBezTo>
                  <a:pt x="324" y="2032"/>
                  <a:pt x="324" y="2032"/>
                  <a:pt x="324" y="2032"/>
                </a:cubicBezTo>
                <a:cubicBezTo>
                  <a:pt x="323" y="2033"/>
                  <a:pt x="322" y="2034"/>
                  <a:pt x="321" y="2035"/>
                </a:cubicBezTo>
                <a:cubicBezTo>
                  <a:pt x="320" y="2036"/>
                  <a:pt x="322" y="2041"/>
                  <a:pt x="324" y="2042"/>
                </a:cubicBezTo>
                <a:cubicBezTo>
                  <a:pt x="325" y="2043"/>
                  <a:pt x="327" y="2042"/>
                  <a:pt x="327" y="2040"/>
                </a:cubicBezTo>
                <a:close/>
                <a:moveTo>
                  <a:pt x="380" y="2031"/>
                </a:moveTo>
                <a:cubicBezTo>
                  <a:pt x="383" y="2028"/>
                  <a:pt x="383" y="2028"/>
                  <a:pt x="386" y="2026"/>
                </a:cubicBezTo>
                <a:cubicBezTo>
                  <a:pt x="386" y="2028"/>
                  <a:pt x="388" y="2030"/>
                  <a:pt x="389" y="2030"/>
                </a:cubicBezTo>
                <a:cubicBezTo>
                  <a:pt x="387" y="2031"/>
                  <a:pt x="385" y="2032"/>
                  <a:pt x="383" y="2034"/>
                </a:cubicBezTo>
                <a:cubicBezTo>
                  <a:pt x="382" y="2033"/>
                  <a:pt x="382" y="2032"/>
                  <a:pt x="381" y="2031"/>
                </a:cubicBezTo>
                <a:cubicBezTo>
                  <a:pt x="381" y="2031"/>
                  <a:pt x="380" y="2031"/>
                  <a:pt x="380" y="2031"/>
                </a:cubicBezTo>
                <a:close/>
                <a:moveTo>
                  <a:pt x="385" y="2031"/>
                </a:moveTo>
                <a:cubicBezTo>
                  <a:pt x="385" y="2030"/>
                  <a:pt x="384" y="2030"/>
                  <a:pt x="383" y="2030"/>
                </a:cubicBezTo>
                <a:cubicBezTo>
                  <a:pt x="383" y="2030"/>
                  <a:pt x="382" y="2031"/>
                  <a:pt x="382" y="2031"/>
                </a:cubicBezTo>
                <a:cubicBezTo>
                  <a:pt x="382" y="2032"/>
                  <a:pt x="383" y="2032"/>
                  <a:pt x="383" y="2032"/>
                </a:cubicBezTo>
                <a:cubicBezTo>
                  <a:pt x="384" y="2032"/>
                  <a:pt x="384" y="2032"/>
                  <a:pt x="385" y="2031"/>
                </a:cubicBezTo>
                <a:close/>
                <a:moveTo>
                  <a:pt x="367" y="2021"/>
                </a:moveTo>
                <a:cubicBezTo>
                  <a:pt x="360" y="2021"/>
                  <a:pt x="357" y="2023"/>
                  <a:pt x="356" y="2031"/>
                </a:cubicBezTo>
                <a:cubicBezTo>
                  <a:pt x="357" y="2029"/>
                  <a:pt x="358" y="2026"/>
                  <a:pt x="360" y="2024"/>
                </a:cubicBezTo>
                <a:cubicBezTo>
                  <a:pt x="360" y="2024"/>
                  <a:pt x="360" y="2024"/>
                  <a:pt x="360" y="2024"/>
                </a:cubicBezTo>
                <a:cubicBezTo>
                  <a:pt x="360" y="2025"/>
                  <a:pt x="360" y="2026"/>
                  <a:pt x="360" y="2027"/>
                </a:cubicBezTo>
                <a:cubicBezTo>
                  <a:pt x="361" y="2024"/>
                  <a:pt x="363" y="2022"/>
                  <a:pt x="367" y="2021"/>
                </a:cubicBezTo>
                <a:close/>
                <a:moveTo>
                  <a:pt x="410" y="2023"/>
                </a:moveTo>
                <a:cubicBezTo>
                  <a:pt x="408" y="2024"/>
                  <a:pt x="406" y="2026"/>
                  <a:pt x="404" y="2027"/>
                </a:cubicBezTo>
                <a:cubicBezTo>
                  <a:pt x="407" y="2027"/>
                  <a:pt x="409" y="2026"/>
                  <a:pt x="410" y="2023"/>
                </a:cubicBezTo>
                <a:close/>
                <a:moveTo>
                  <a:pt x="377" y="2025"/>
                </a:moveTo>
                <a:cubicBezTo>
                  <a:pt x="378" y="2024"/>
                  <a:pt x="379" y="2022"/>
                  <a:pt x="380" y="2021"/>
                </a:cubicBezTo>
                <a:cubicBezTo>
                  <a:pt x="377" y="2022"/>
                  <a:pt x="376" y="2023"/>
                  <a:pt x="377" y="2025"/>
                </a:cubicBezTo>
                <a:close/>
                <a:moveTo>
                  <a:pt x="387" y="2046"/>
                </a:moveTo>
                <a:cubicBezTo>
                  <a:pt x="385" y="2047"/>
                  <a:pt x="384" y="2048"/>
                  <a:pt x="384" y="2049"/>
                </a:cubicBezTo>
                <a:cubicBezTo>
                  <a:pt x="385" y="2048"/>
                  <a:pt x="386" y="2047"/>
                  <a:pt x="387" y="2046"/>
                </a:cubicBezTo>
                <a:close/>
                <a:moveTo>
                  <a:pt x="385" y="2031"/>
                </a:moveTo>
                <a:cubicBezTo>
                  <a:pt x="385" y="2031"/>
                  <a:pt x="384" y="2030"/>
                  <a:pt x="383" y="2030"/>
                </a:cubicBezTo>
                <a:cubicBezTo>
                  <a:pt x="383" y="2030"/>
                  <a:pt x="382" y="2031"/>
                  <a:pt x="382" y="2031"/>
                </a:cubicBezTo>
                <a:cubicBezTo>
                  <a:pt x="382" y="2032"/>
                  <a:pt x="383" y="2032"/>
                  <a:pt x="383" y="2033"/>
                </a:cubicBezTo>
                <a:cubicBezTo>
                  <a:pt x="384" y="2032"/>
                  <a:pt x="384" y="2032"/>
                  <a:pt x="385" y="2031"/>
                </a:cubicBezTo>
                <a:close/>
                <a:moveTo>
                  <a:pt x="676" y="2009"/>
                </a:moveTo>
                <a:cubicBezTo>
                  <a:pt x="676" y="2009"/>
                  <a:pt x="676" y="2009"/>
                  <a:pt x="676" y="2009"/>
                </a:cubicBezTo>
                <a:cubicBezTo>
                  <a:pt x="671" y="2009"/>
                  <a:pt x="671" y="2009"/>
                  <a:pt x="671" y="2009"/>
                </a:cubicBezTo>
                <a:cubicBezTo>
                  <a:pt x="669" y="2010"/>
                  <a:pt x="668" y="2012"/>
                  <a:pt x="666" y="2012"/>
                </a:cubicBezTo>
                <a:cubicBezTo>
                  <a:pt x="664" y="2014"/>
                  <a:pt x="662" y="2014"/>
                  <a:pt x="661" y="2015"/>
                </a:cubicBezTo>
                <a:cubicBezTo>
                  <a:pt x="658" y="2017"/>
                  <a:pt x="657" y="2017"/>
                  <a:pt x="655" y="2018"/>
                </a:cubicBezTo>
                <a:cubicBezTo>
                  <a:pt x="653" y="2019"/>
                  <a:pt x="651" y="2020"/>
                  <a:pt x="650" y="2020"/>
                </a:cubicBezTo>
                <a:cubicBezTo>
                  <a:pt x="650" y="2020"/>
                  <a:pt x="650" y="2020"/>
                  <a:pt x="650" y="2030"/>
                </a:cubicBezTo>
                <a:cubicBezTo>
                  <a:pt x="653" y="2029"/>
                  <a:pt x="656" y="2028"/>
                  <a:pt x="658" y="2027"/>
                </a:cubicBezTo>
                <a:cubicBezTo>
                  <a:pt x="660" y="2026"/>
                  <a:pt x="663" y="2025"/>
                  <a:pt x="664" y="2023"/>
                </a:cubicBezTo>
                <a:cubicBezTo>
                  <a:pt x="664" y="2023"/>
                  <a:pt x="664" y="2023"/>
                  <a:pt x="664" y="2082"/>
                </a:cubicBezTo>
                <a:cubicBezTo>
                  <a:pt x="664" y="2082"/>
                  <a:pt x="664" y="2082"/>
                  <a:pt x="676" y="2082"/>
                </a:cubicBezTo>
                <a:cubicBezTo>
                  <a:pt x="676" y="2082"/>
                  <a:pt x="676" y="2082"/>
                  <a:pt x="676" y="2009"/>
                </a:cubicBezTo>
                <a:close/>
                <a:moveTo>
                  <a:pt x="798" y="2009"/>
                </a:moveTo>
                <a:cubicBezTo>
                  <a:pt x="798" y="2009"/>
                  <a:pt x="798" y="2009"/>
                  <a:pt x="798" y="2009"/>
                </a:cubicBezTo>
                <a:cubicBezTo>
                  <a:pt x="792" y="2009"/>
                  <a:pt x="792" y="2009"/>
                  <a:pt x="792" y="2009"/>
                </a:cubicBezTo>
                <a:cubicBezTo>
                  <a:pt x="790" y="2010"/>
                  <a:pt x="789" y="2012"/>
                  <a:pt x="787" y="2012"/>
                </a:cubicBezTo>
                <a:cubicBezTo>
                  <a:pt x="785" y="2014"/>
                  <a:pt x="784" y="2014"/>
                  <a:pt x="781" y="2015"/>
                </a:cubicBezTo>
                <a:cubicBezTo>
                  <a:pt x="780" y="2017"/>
                  <a:pt x="778" y="2017"/>
                  <a:pt x="776" y="2018"/>
                </a:cubicBezTo>
                <a:cubicBezTo>
                  <a:pt x="774" y="2019"/>
                  <a:pt x="772" y="2020"/>
                  <a:pt x="770" y="2020"/>
                </a:cubicBezTo>
                <a:cubicBezTo>
                  <a:pt x="770" y="2020"/>
                  <a:pt x="770" y="2020"/>
                  <a:pt x="770" y="2030"/>
                </a:cubicBezTo>
                <a:cubicBezTo>
                  <a:pt x="773" y="2029"/>
                  <a:pt x="776" y="2028"/>
                  <a:pt x="779" y="2027"/>
                </a:cubicBezTo>
                <a:cubicBezTo>
                  <a:pt x="781" y="2026"/>
                  <a:pt x="784" y="2025"/>
                  <a:pt x="786" y="2023"/>
                </a:cubicBezTo>
                <a:cubicBezTo>
                  <a:pt x="786" y="2023"/>
                  <a:pt x="786" y="2023"/>
                  <a:pt x="786" y="2082"/>
                </a:cubicBezTo>
                <a:cubicBezTo>
                  <a:pt x="786" y="2082"/>
                  <a:pt x="786" y="2082"/>
                  <a:pt x="798" y="2082"/>
                </a:cubicBezTo>
                <a:cubicBezTo>
                  <a:pt x="798" y="2082"/>
                  <a:pt x="798" y="2082"/>
                  <a:pt x="798" y="2009"/>
                </a:cubicBezTo>
                <a:close/>
                <a:moveTo>
                  <a:pt x="844" y="2009"/>
                </a:moveTo>
                <a:cubicBezTo>
                  <a:pt x="844" y="2009"/>
                  <a:pt x="844" y="2009"/>
                  <a:pt x="844" y="2009"/>
                </a:cubicBezTo>
                <a:cubicBezTo>
                  <a:pt x="839" y="2009"/>
                  <a:pt x="839" y="2009"/>
                  <a:pt x="839" y="2009"/>
                </a:cubicBezTo>
                <a:cubicBezTo>
                  <a:pt x="837" y="2010"/>
                  <a:pt x="835" y="2012"/>
                  <a:pt x="833" y="2012"/>
                </a:cubicBezTo>
                <a:cubicBezTo>
                  <a:pt x="832" y="2014"/>
                  <a:pt x="830" y="2014"/>
                  <a:pt x="828" y="2015"/>
                </a:cubicBezTo>
                <a:cubicBezTo>
                  <a:pt x="827" y="2017"/>
                  <a:pt x="825" y="2017"/>
                  <a:pt x="823" y="2018"/>
                </a:cubicBezTo>
                <a:cubicBezTo>
                  <a:pt x="821" y="2019"/>
                  <a:pt x="819" y="2020"/>
                  <a:pt x="817" y="2020"/>
                </a:cubicBezTo>
                <a:cubicBezTo>
                  <a:pt x="817" y="2020"/>
                  <a:pt x="817" y="2020"/>
                  <a:pt x="817" y="2030"/>
                </a:cubicBezTo>
                <a:cubicBezTo>
                  <a:pt x="820" y="2029"/>
                  <a:pt x="823" y="2028"/>
                  <a:pt x="825" y="2027"/>
                </a:cubicBezTo>
                <a:cubicBezTo>
                  <a:pt x="828" y="2026"/>
                  <a:pt x="830" y="2025"/>
                  <a:pt x="833" y="2023"/>
                </a:cubicBezTo>
                <a:cubicBezTo>
                  <a:pt x="833" y="2023"/>
                  <a:pt x="833" y="2023"/>
                  <a:pt x="833" y="2082"/>
                </a:cubicBezTo>
                <a:cubicBezTo>
                  <a:pt x="833" y="2082"/>
                  <a:pt x="833" y="2082"/>
                  <a:pt x="844" y="2082"/>
                </a:cubicBezTo>
                <a:cubicBezTo>
                  <a:pt x="844" y="2082"/>
                  <a:pt x="844" y="2082"/>
                  <a:pt x="844" y="2009"/>
                </a:cubicBezTo>
                <a:close/>
                <a:moveTo>
                  <a:pt x="890" y="2009"/>
                </a:moveTo>
                <a:cubicBezTo>
                  <a:pt x="890" y="2009"/>
                  <a:pt x="890" y="2009"/>
                  <a:pt x="890" y="2009"/>
                </a:cubicBezTo>
                <a:cubicBezTo>
                  <a:pt x="886" y="2009"/>
                  <a:pt x="886" y="2009"/>
                  <a:pt x="886" y="2009"/>
                </a:cubicBezTo>
                <a:cubicBezTo>
                  <a:pt x="884" y="2010"/>
                  <a:pt x="882" y="2012"/>
                  <a:pt x="880" y="2012"/>
                </a:cubicBezTo>
                <a:cubicBezTo>
                  <a:pt x="879" y="2014"/>
                  <a:pt x="876" y="2014"/>
                  <a:pt x="875" y="2015"/>
                </a:cubicBezTo>
                <a:cubicBezTo>
                  <a:pt x="873" y="2016"/>
                  <a:pt x="871" y="2017"/>
                  <a:pt x="869" y="2017"/>
                </a:cubicBezTo>
                <a:cubicBezTo>
                  <a:pt x="868" y="2018"/>
                  <a:pt x="865" y="2019"/>
                  <a:pt x="864" y="2020"/>
                </a:cubicBezTo>
                <a:cubicBezTo>
                  <a:pt x="864" y="2020"/>
                  <a:pt x="864" y="2020"/>
                  <a:pt x="864" y="2030"/>
                </a:cubicBezTo>
                <a:cubicBezTo>
                  <a:pt x="867" y="2029"/>
                  <a:pt x="870" y="2028"/>
                  <a:pt x="872" y="2027"/>
                </a:cubicBezTo>
                <a:cubicBezTo>
                  <a:pt x="874" y="2026"/>
                  <a:pt x="877" y="2025"/>
                  <a:pt x="879" y="2023"/>
                </a:cubicBezTo>
                <a:cubicBezTo>
                  <a:pt x="879" y="2023"/>
                  <a:pt x="879" y="2023"/>
                  <a:pt x="879" y="2082"/>
                </a:cubicBezTo>
                <a:cubicBezTo>
                  <a:pt x="879" y="2082"/>
                  <a:pt x="879" y="2082"/>
                  <a:pt x="890" y="2082"/>
                </a:cubicBezTo>
                <a:cubicBezTo>
                  <a:pt x="890" y="2082"/>
                  <a:pt x="890" y="2082"/>
                  <a:pt x="890" y="2009"/>
                </a:cubicBezTo>
                <a:close/>
                <a:moveTo>
                  <a:pt x="696" y="2041"/>
                </a:moveTo>
                <a:cubicBezTo>
                  <a:pt x="696" y="2041"/>
                  <a:pt x="696" y="2041"/>
                  <a:pt x="696" y="2041"/>
                </a:cubicBezTo>
                <a:cubicBezTo>
                  <a:pt x="696" y="2049"/>
                  <a:pt x="696" y="2049"/>
                  <a:pt x="696" y="2049"/>
                </a:cubicBezTo>
                <a:cubicBezTo>
                  <a:pt x="702" y="2050"/>
                  <a:pt x="703" y="2053"/>
                  <a:pt x="703" y="2055"/>
                </a:cubicBezTo>
                <a:cubicBezTo>
                  <a:pt x="703" y="2057"/>
                  <a:pt x="702" y="2060"/>
                  <a:pt x="702" y="2062"/>
                </a:cubicBezTo>
                <a:cubicBezTo>
                  <a:pt x="702" y="2065"/>
                  <a:pt x="702" y="2067"/>
                  <a:pt x="702" y="2069"/>
                </a:cubicBezTo>
                <a:cubicBezTo>
                  <a:pt x="702" y="2079"/>
                  <a:pt x="708" y="2082"/>
                  <a:pt x="716" y="2082"/>
                </a:cubicBezTo>
                <a:cubicBezTo>
                  <a:pt x="716" y="2082"/>
                  <a:pt x="716" y="2082"/>
                  <a:pt x="720" y="2082"/>
                </a:cubicBezTo>
                <a:cubicBezTo>
                  <a:pt x="720" y="2082"/>
                  <a:pt x="720" y="2082"/>
                  <a:pt x="720" y="2073"/>
                </a:cubicBezTo>
                <a:cubicBezTo>
                  <a:pt x="720" y="2073"/>
                  <a:pt x="720" y="2073"/>
                  <a:pt x="718" y="2073"/>
                </a:cubicBezTo>
                <a:cubicBezTo>
                  <a:pt x="715" y="2073"/>
                  <a:pt x="714" y="2071"/>
                  <a:pt x="714" y="2067"/>
                </a:cubicBezTo>
                <a:cubicBezTo>
                  <a:pt x="714" y="2066"/>
                  <a:pt x="714" y="2064"/>
                  <a:pt x="714" y="2062"/>
                </a:cubicBezTo>
                <a:cubicBezTo>
                  <a:pt x="714" y="2061"/>
                  <a:pt x="714" y="2059"/>
                  <a:pt x="714" y="2056"/>
                </a:cubicBezTo>
                <a:cubicBezTo>
                  <a:pt x="714" y="2049"/>
                  <a:pt x="711" y="2046"/>
                  <a:pt x="706" y="2045"/>
                </a:cubicBezTo>
                <a:cubicBezTo>
                  <a:pt x="706" y="2045"/>
                  <a:pt x="706" y="2045"/>
                  <a:pt x="706" y="2045"/>
                </a:cubicBezTo>
                <a:cubicBezTo>
                  <a:pt x="711" y="2044"/>
                  <a:pt x="714" y="2041"/>
                  <a:pt x="714" y="2034"/>
                </a:cubicBezTo>
                <a:cubicBezTo>
                  <a:pt x="714" y="2031"/>
                  <a:pt x="714" y="2029"/>
                  <a:pt x="714" y="2028"/>
                </a:cubicBezTo>
                <a:cubicBezTo>
                  <a:pt x="714" y="2026"/>
                  <a:pt x="714" y="2024"/>
                  <a:pt x="714" y="2023"/>
                </a:cubicBezTo>
                <a:cubicBezTo>
                  <a:pt x="714" y="2019"/>
                  <a:pt x="715" y="2017"/>
                  <a:pt x="718" y="2017"/>
                </a:cubicBezTo>
                <a:cubicBezTo>
                  <a:pt x="718" y="2017"/>
                  <a:pt x="718" y="2017"/>
                  <a:pt x="720" y="2017"/>
                </a:cubicBezTo>
                <a:cubicBezTo>
                  <a:pt x="720" y="2017"/>
                  <a:pt x="720" y="2017"/>
                  <a:pt x="720" y="2008"/>
                </a:cubicBezTo>
                <a:cubicBezTo>
                  <a:pt x="720" y="2008"/>
                  <a:pt x="720" y="2008"/>
                  <a:pt x="716" y="2008"/>
                </a:cubicBezTo>
                <a:cubicBezTo>
                  <a:pt x="707" y="2008"/>
                  <a:pt x="702" y="2012"/>
                  <a:pt x="702" y="2020"/>
                </a:cubicBezTo>
                <a:cubicBezTo>
                  <a:pt x="702" y="2023"/>
                  <a:pt x="702" y="2025"/>
                  <a:pt x="702" y="2028"/>
                </a:cubicBezTo>
                <a:cubicBezTo>
                  <a:pt x="702" y="2030"/>
                  <a:pt x="703" y="2033"/>
                  <a:pt x="703" y="2035"/>
                </a:cubicBezTo>
                <a:cubicBezTo>
                  <a:pt x="703" y="2037"/>
                  <a:pt x="702" y="2041"/>
                  <a:pt x="696" y="2041"/>
                </a:cubicBezTo>
                <a:close/>
                <a:moveTo>
                  <a:pt x="751" y="2049"/>
                </a:moveTo>
                <a:cubicBezTo>
                  <a:pt x="751" y="2049"/>
                  <a:pt x="751" y="2049"/>
                  <a:pt x="751" y="2049"/>
                </a:cubicBezTo>
                <a:cubicBezTo>
                  <a:pt x="751" y="2041"/>
                  <a:pt x="751" y="2041"/>
                  <a:pt x="751" y="2041"/>
                </a:cubicBezTo>
                <a:cubicBezTo>
                  <a:pt x="744" y="2041"/>
                  <a:pt x="744" y="2037"/>
                  <a:pt x="744" y="2035"/>
                </a:cubicBezTo>
                <a:cubicBezTo>
                  <a:pt x="744" y="2033"/>
                  <a:pt x="744" y="2030"/>
                  <a:pt x="744" y="2028"/>
                </a:cubicBezTo>
                <a:cubicBezTo>
                  <a:pt x="745" y="2025"/>
                  <a:pt x="745" y="2023"/>
                  <a:pt x="745" y="2020"/>
                </a:cubicBezTo>
                <a:cubicBezTo>
                  <a:pt x="745" y="2012"/>
                  <a:pt x="739" y="2008"/>
                  <a:pt x="730" y="2008"/>
                </a:cubicBezTo>
                <a:cubicBezTo>
                  <a:pt x="730" y="2008"/>
                  <a:pt x="730" y="2008"/>
                  <a:pt x="727" y="2008"/>
                </a:cubicBezTo>
                <a:cubicBezTo>
                  <a:pt x="727" y="2008"/>
                  <a:pt x="727" y="2008"/>
                  <a:pt x="727" y="2017"/>
                </a:cubicBezTo>
                <a:cubicBezTo>
                  <a:pt x="727" y="2017"/>
                  <a:pt x="727" y="2017"/>
                  <a:pt x="728" y="2017"/>
                </a:cubicBezTo>
                <a:cubicBezTo>
                  <a:pt x="732" y="2017"/>
                  <a:pt x="733" y="2019"/>
                  <a:pt x="733" y="2023"/>
                </a:cubicBezTo>
                <a:cubicBezTo>
                  <a:pt x="733" y="2024"/>
                  <a:pt x="733" y="2026"/>
                  <a:pt x="733" y="2028"/>
                </a:cubicBezTo>
                <a:cubicBezTo>
                  <a:pt x="732" y="2029"/>
                  <a:pt x="732" y="2031"/>
                  <a:pt x="732" y="2034"/>
                </a:cubicBezTo>
                <a:cubicBezTo>
                  <a:pt x="732" y="2041"/>
                  <a:pt x="735" y="2044"/>
                  <a:pt x="741" y="2045"/>
                </a:cubicBezTo>
                <a:cubicBezTo>
                  <a:pt x="741" y="2045"/>
                  <a:pt x="741" y="2045"/>
                  <a:pt x="741" y="2045"/>
                </a:cubicBezTo>
                <a:cubicBezTo>
                  <a:pt x="735" y="2046"/>
                  <a:pt x="732" y="2049"/>
                  <a:pt x="732" y="2056"/>
                </a:cubicBezTo>
                <a:cubicBezTo>
                  <a:pt x="732" y="2059"/>
                  <a:pt x="732" y="2061"/>
                  <a:pt x="733" y="2062"/>
                </a:cubicBezTo>
                <a:cubicBezTo>
                  <a:pt x="733" y="2064"/>
                  <a:pt x="733" y="2066"/>
                  <a:pt x="733" y="2067"/>
                </a:cubicBezTo>
                <a:cubicBezTo>
                  <a:pt x="733" y="2071"/>
                  <a:pt x="732" y="2073"/>
                  <a:pt x="728" y="2073"/>
                </a:cubicBezTo>
                <a:cubicBezTo>
                  <a:pt x="728" y="2073"/>
                  <a:pt x="728" y="2073"/>
                  <a:pt x="727" y="2073"/>
                </a:cubicBezTo>
                <a:cubicBezTo>
                  <a:pt x="727" y="2073"/>
                  <a:pt x="727" y="2073"/>
                  <a:pt x="727" y="2082"/>
                </a:cubicBezTo>
                <a:cubicBezTo>
                  <a:pt x="727" y="2082"/>
                  <a:pt x="727" y="2082"/>
                  <a:pt x="730" y="2082"/>
                </a:cubicBezTo>
                <a:cubicBezTo>
                  <a:pt x="739" y="2082"/>
                  <a:pt x="745" y="2079"/>
                  <a:pt x="745" y="2069"/>
                </a:cubicBezTo>
                <a:cubicBezTo>
                  <a:pt x="745" y="2067"/>
                  <a:pt x="745" y="2065"/>
                  <a:pt x="744" y="2062"/>
                </a:cubicBezTo>
                <a:cubicBezTo>
                  <a:pt x="744" y="2060"/>
                  <a:pt x="744" y="2057"/>
                  <a:pt x="744" y="2055"/>
                </a:cubicBezTo>
                <a:cubicBezTo>
                  <a:pt x="744" y="2053"/>
                  <a:pt x="744" y="2050"/>
                  <a:pt x="751" y="2049"/>
                </a:cubicBezTo>
                <a:close/>
                <a:moveTo>
                  <a:pt x="934" y="2082"/>
                </a:moveTo>
                <a:cubicBezTo>
                  <a:pt x="927" y="2082"/>
                  <a:pt x="920" y="2079"/>
                  <a:pt x="916" y="2073"/>
                </a:cubicBezTo>
                <a:cubicBezTo>
                  <a:pt x="912" y="2067"/>
                  <a:pt x="910" y="2058"/>
                  <a:pt x="910" y="2045"/>
                </a:cubicBezTo>
                <a:cubicBezTo>
                  <a:pt x="910" y="2032"/>
                  <a:pt x="912" y="2023"/>
                  <a:pt x="917" y="2016"/>
                </a:cubicBezTo>
                <a:cubicBezTo>
                  <a:pt x="921" y="2009"/>
                  <a:pt x="927" y="2006"/>
                  <a:pt x="936" y="2006"/>
                </a:cubicBezTo>
                <a:cubicBezTo>
                  <a:pt x="952" y="2006"/>
                  <a:pt x="960" y="2018"/>
                  <a:pt x="960" y="2044"/>
                </a:cubicBezTo>
                <a:cubicBezTo>
                  <a:pt x="960" y="2056"/>
                  <a:pt x="958" y="2066"/>
                  <a:pt x="953" y="2073"/>
                </a:cubicBezTo>
                <a:cubicBezTo>
                  <a:pt x="949" y="2079"/>
                  <a:pt x="942" y="2082"/>
                  <a:pt x="934" y="2082"/>
                </a:cubicBezTo>
                <a:close/>
                <a:moveTo>
                  <a:pt x="935" y="2015"/>
                </a:moveTo>
                <a:cubicBezTo>
                  <a:pt x="926" y="2015"/>
                  <a:pt x="922" y="2026"/>
                  <a:pt x="922" y="2045"/>
                </a:cubicBezTo>
                <a:cubicBezTo>
                  <a:pt x="922" y="2064"/>
                  <a:pt x="926" y="2073"/>
                  <a:pt x="935" y="2073"/>
                </a:cubicBezTo>
                <a:cubicBezTo>
                  <a:pt x="944" y="2073"/>
                  <a:pt x="948" y="2064"/>
                  <a:pt x="948" y="2045"/>
                </a:cubicBezTo>
                <a:cubicBezTo>
                  <a:pt x="948" y="2025"/>
                  <a:pt x="944" y="2015"/>
                  <a:pt x="935" y="2015"/>
                </a:cubicBezTo>
                <a:close/>
                <a:moveTo>
                  <a:pt x="1004" y="2082"/>
                </a:moveTo>
                <a:cubicBezTo>
                  <a:pt x="997" y="2082"/>
                  <a:pt x="990" y="2079"/>
                  <a:pt x="987" y="2073"/>
                </a:cubicBezTo>
                <a:cubicBezTo>
                  <a:pt x="982" y="2067"/>
                  <a:pt x="980" y="2058"/>
                  <a:pt x="980" y="2045"/>
                </a:cubicBezTo>
                <a:cubicBezTo>
                  <a:pt x="980" y="2032"/>
                  <a:pt x="982" y="2023"/>
                  <a:pt x="987" y="2016"/>
                </a:cubicBezTo>
                <a:cubicBezTo>
                  <a:pt x="991" y="2009"/>
                  <a:pt x="998" y="2006"/>
                  <a:pt x="1006" y="2006"/>
                </a:cubicBezTo>
                <a:cubicBezTo>
                  <a:pt x="1022" y="2006"/>
                  <a:pt x="1030" y="2018"/>
                  <a:pt x="1030" y="2044"/>
                </a:cubicBezTo>
                <a:cubicBezTo>
                  <a:pt x="1030" y="2056"/>
                  <a:pt x="1028" y="2066"/>
                  <a:pt x="1024" y="2073"/>
                </a:cubicBezTo>
                <a:cubicBezTo>
                  <a:pt x="1019" y="2079"/>
                  <a:pt x="1013" y="2082"/>
                  <a:pt x="1004" y="2082"/>
                </a:cubicBezTo>
                <a:close/>
                <a:moveTo>
                  <a:pt x="1006" y="2015"/>
                </a:moveTo>
                <a:cubicBezTo>
                  <a:pt x="997" y="2015"/>
                  <a:pt x="992" y="2026"/>
                  <a:pt x="992" y="2045"/>
                </a:cubicBezTo>
                <a:cubicBezTo>
                  <a:pt x="992" y="2064"/>
                  <a:pt x="996" y="2073"/>
                  <a:pt x="1005" y="2073"/>
                </a:cubicBezTo>
                <a:cubicBezTo>
                  <a:pt x="1014" y="2073"/>
                  <a:pt x="1018" y="2064"/>
                  <a:pt x="1018" y="2045"/>
                </a:cubicBezTo>
                <a:cubicBezTo>
                  <a:pt x="1018" y="2025"/>
                  <a:pt x="1014" y="2015"/>
                  <a:pt x="1006" y="2015"/>
                </a:cubicBezTo>
                <a:close/>
                <a:moveTo>
                  <a:pt x="1077" y="2009"/>
                </a:moveTo>
                <a:cubicBezTo>
                  <a:pt x="1077" y="2009"/>
                  <a:pt x="1077" y="2009"/>
                  <a:pt x="1077" y="2009"/>
                </a:cubicBezTo>
                <a:cubicBezTo>
                  <a:pt x="1072" y="2009"/>
                  <a:pt x="1072" y="2009"/>
                  <a:pt x="1072" y="2009"/>
                </a:cubicBezTo>
                <a:cubicBezTo>
                  <a:pt x="1070" y="2010"/>
                  <a:pt x="1069" y="2012"/>
                  <a:pt x="1066" y="2012"/>
                </a:cubicBezTo>
                <a:cubicBezTo>
                  <a:pt x="1065" y="2014"/>
                  <a:pt x="1063" y="2014"/>
                  <a:pt x="1061" y="2015"/>
                </a:cubicBezTo>
                <a:cubicBezTo>
                  <a:pt x="1060" y="2017"/>
                  <a:pt x="1057" y="2017"/>
                  <a:pt x="1056" y="2018"/>
                </a:cubicBezTo>
                <a:cubicBezTo>
                  <a:pt x="1054" y="2019"/>
                  <a:pt x="1052" y="2020"/>
                  <a:pt x="1050" y="2020"/>
                </a:cubicBezTo>
                <a:cubicBezTo>
                  <a:pt x="1050" y="2020"/>
                  <a:pt x="1050" y="2020"/>
                  <a:pt x="1050" y="2030"/>
                </a:cubicBezTo>
                <a:cubicBezTo>
                  <a:pt x="1053" y="2029"/>
                  <a:pt x="1056" y="2028"/>
                  <a:pt x="1059" y="2027"/>
                </a:cubicBezTo>
                <a:cubicBezTo>
                  <a:pt x="1061" y="2026"/>
                  <a:pt x="1063" y="2025"/>
                  <a:pt x="1066" y="2023"/>
                </a:cubicBezTo>
                <a:cubicBezTo>
                  <a:pt x="1066" y="2023"/>
                  <a:pt x="1066" y="2023"/>
                  <a:pt x="1066" y="2082"/>
                </a:cubicBezTo>
                <a:cubicBezTo>
                  <a:pt x="1066" y="2082"/>
                  <a:pt x="1066" y="2082"/>
                  <a:pt x="1077" y="2082"/>
                </a:cubicBezTo>
                <a:cubicBezTo>
                  <a:pt x="1077" y="2082"/>
                  <a:pt x="1077" y="2082"/>
                  <a:pt x="1077" y="2009"/>
                </a:cubicBezTo>
                <a:close/>
                <a:moveTo>
                  <a:pt x="1124" y="2009"/>
                </a:moveTo>
                <a:cubicBezTo>
                  <a:pt x="1124" y="2009"/>
                  <a:pt x="1124" y="2009"/>
                  <a:pt x="1124" y="2009"/>
                </a:cubicBezTo>
                <a:cubicBezTo>
                  <a:pt x="1119" y="2009"/>
                  <a:pt x="1119" y="2009"/>
                  <a:pt x="1119" y="2009"/>
                </a:cubicBezTo>
                <a:cubicBezTo>
                  <a:pt x="1117" y="2010"/>
                  <a:pt x="1115" y="2012"/>
                  <a:pt x="1113" y="2012"/>
                </a:cubicBezTo>
                <a:cubicBezTo>
                  <a:pt x="1112" y="2014"/>
                  <a:pt x="1109" y="2014"/>
                  <a:pt x="1108" y="2015"/>
                </a:cubicBezTo>
                <a:cubicBezTo>
                  <a:pt x="1107" y="2017"/>
                  <a:pt x="1104" y="2017"/>
                  <a:pt x="1103" y="2018"/>
                </a:cubicBezTo>
                <a:cubicBezTo>
                  <a:pt x="1101" y="2019"/>
                  <a:pt x="1099" y="2020"/>
                  <a:pt x="1097" y="2020"/>
                </a:cubicBezTo>
                <a:cubicBezTo>
                  <a:pt x="1097" y="2020"/>
                  <a:pt x="1097" y="2020"/>
                  <a:pt x="1097" y="2030"/>
                </a:cubicBezTo>
                <a:cubicBezTo>
                  <a:pt x="1100" y="2029"/>
                  <a:pt x="1103" y="2028"/>
                  <a:pt x="1105" y="2027"/>
                </a:cubicBezTo>
                <a:cubicBezTo>
                  <a:pt x="1108" y="2026"/>
                  <a:pt x="1110" y="2025"/>
                  <a:pt x="1112" y="2023"/>
                </a:cubicBezTo>
                <a:cubicBezTo>
                  <a:pt x="1112" y="2023"/>
                  <a:pt x="1112" y="2023"/>
                  <a:pt x="1112" y="2082"/>
                </a:cubicBezTo>
                <a:cubicBezTo>
                  <a:pt x="1112" y="2082"/>
                  <a:pt x="1112" y="2082"/>
                  <a:pt x="1124" y="2082"/>
                </a:cubicBezTo>
                <a:cubicBezTo>
                  <a:pt x="1124" y="2082"/>
                  <a:pt x="1124" y="2082"/>
                  <a:pt x="1124" y="2009"/>
                </a:cubicBezTo>
                <a:close/>
                <a:moveTo>
                  <a:pt x="1170" y="2009"/>
                </a:moveTo>
                <a:cubicBezTo>
                  <a:pt x="1170" y="2009"/>
                  <a:pt x="1170" y="2009"/>
                  <a:pt x="1170" y="2009"/>
                </a:cubicBezTo>
                <a:cubicBezTo>
                  <a:pt x="1166" y="2009"/>
                  <a:pt x="1166" y="2009"/>
                  <a:pt x="1166" y="2009"/>
                </a:cubicBezTo>
                <a:cubicBezTo>
                  <a:pt x="1164" y="2010"/>
                  <a:pt x="1162" y="2012"/>
                  <a:pt x="1160" y="2012"/>
                </a:cubicBezTo>
                <a:cubicBezTo>
                  <a:pt x="1159" y="2014"/>
                  <a:pt x="1156" y="2014"/>
                  <a:pt x="1155" y="2015"/>
                </a:cubicBezTo>
                <a:cubicBezTo>
                  <a:pt x="1153" y="2016"/>
                  <a:pt x="1151" y="2017"/>
                  <a:pt x="1149" y="2017"/>
                </a:cubicBezTo>
                <a:cubicBezTo>
                  <a:pt x="1148" y="2018"/>
                  <a:pt x="1146" y="2019"/>
                  <a:pt x="1144" y="2020"/>
                </a:cubicBezTo>
                <a:cubicBezTo>
                  <a:pt x="1144" y="2020"/>
                  <a:pt x="1144" y="2020"/>
                  <a:pt x="1144" y="2030"/>
                </a:cubicBezTo>
                <a:cubicBezTo>
                  <a:pt x="1147" y="2029"/>
                  <a:pt x="1150" y="2028"/>
                  <a:pt x="1152" y="2027"/>
                </a:cubicBezTo>
                <a:cubicBezTo>
                  <a:pt x="1154" y="2026"/>
                  <a:pt x="1157" y="2025"/>
                  <a:pt x="1159" y="2023"/>
                </a:cubicBezTo>
                <a:cubicBezTo>
                  <a:pt x="1159" y="2023"/>
                  <a:pt x="1159" y="2023"/>
                  <a:pt x="1159" y="2082"/>
                </a:cubicBezTo>
                <a:cubicBezTo>
                  <a:pt x="1159" y="2082"/>
                  <a:pt x="1159" y="2082"/>
                  <a:pt x="1170" y="2082"/>
                </a:cubicBezTo>
                <a:cubicBezTo>
                  <a:pt x="1170" y="2082"/>
                  <a:pt x="1170" y="2082"/>
                  <a:pt x="1170" y="2009"/>
                </a:cubicBezTo>
                <a:close/>
                <a:moveTo>
                  <a:pt x="979" y="1973"/>
                </a:moveTo>
                <a:cubicBezTo>
                  <a:pt x="972" y="1973"/>
                  <a:pt x="965" y="1970"/>
                  <a:pt x="961" y="1964"/>
                </a:cubicBezTo>
                <a:cubicBezTo>
                  <a:pt x="957" y="1958"/>
                  <a:pt x="955" y="1949"/>
                  <a:pt x="955" y="1937"/>
                </a:cubicBezTo>
                <a:cubicBezTo>
                  <a:pt x="955" y="1924"/>
                  <a:pt x="957" y="1914"/>
                  <a:pt x="962" y="1908"/>
                </a:cubicBezTo>
                <a:cubicBezTo>
                  <a:pt x="966" y="1901"/>
                  <a:pt x="973" y="1897"/>
                  <a:pt x="981" y="1897"/>
                </a:cubicBezTo>
                <a:cubicBezTo>
                  <a:pt x="997" y="1897"/>
                  <a:pt x="1005" y="1910"/>
                  <a:pt x="1005" y="1935"/>
                </a:cubicBezTo>
                <a:cubicBezTo>
                  <a:pt x="1005" y="1948"/>
                  <a:pt x="1003" y="1957"/>
                  <a:pt x="998" y="1964"/>
                </a:cubicBezTo>
                <a:cubicBezTo>
                  <a:pt x="994" y="1970"/>
                  <a:pt x="987" y="1973"/>
                  <a:pt x="979" y="1973"/>
                </a:cubicBezTo>
                <a:close/>
                <a:moveTo>
                  <a:pt x="981" y="1907"/>
                </a:moveTo>
                <a:cubicBezTo>
                  <a:pt x="971" y="1907"/>
                  <a:pt x="967" y="1917"/>
                  <a:pt x="967" y="1937"/>
                </a:cubicBezTo>
                <a:cubicBezTo>
                  <a:pt x="967" y="1955"/>
                  <a:pt x="971" y="1964"/>
                  <a:pt x="980" y="1964"/>
                </a:cubicBezTo>
                <a:cubicBezTo>
                  <a:pt x="989" y="1964"/>
                  <a:pt x="993" y="1955"/>
                  <a:pt x="993" y="1936"/>
                </a:cubicBezTo>
                <a:cubicBezTo>
                  <a:pt x="993" y="1916"/>
                  <a:pt x="989" y="1907"/>
                  <a:pt x="981" y="1907"/>
                </a:cubicBezTo>
                <a:close/>
                <a:moveTo>
                  <a:pt x="1053" y="1900"/>
                </a:moveTo>
                <a:cubicBezTo>
                  <a:pt x="1053" y="1900"/>
                  <a:pt x="1053" y="1900"/>
                  <a:pt x="1053" y="1900"/>
                </a:cubicBezTo>
                <a:cubicBezTo>
                  <a:pt x="1048" y="1900"/>
                  <a:pt x="1048" y="1900"/>
                  <a:pt x="1048" y="1900"/>
                </a:cubicBezTo>
                <a:cubicBezTo>
                  <a:pt x="1046" y="1901"/>
                  <a:pt x="1044" y="1903"/>
                  <a:pt x="1042" y="1903"/>
                </a:cubicBezTo>
                <a:cubicBezTo>
                  <a:pt x="1041" y="1905"/>
                  <a:pt x="1038" y="1906"/>
                  <a:pt x="1037" y="1906"/>
                </a:cubicBezTo>
                <a:cubicBezTo>
                  <a:pt x="1035" y="1907"/>
                  <a:pt x="1033" y="1908"/>
                  <a:pt x="1032" y="1908"/>
                </a:cubicBezTo>
                <a:cubicBezTo>
                  <a:pt x="1030" y="1909"/>
                  <a:pt x="1028" y="1910"/>
                  <a:pt x="1026" y="1911"/>
                </a:cubicBezTo>
                <a:cubicBezTo>
                  <a:pt x="1026" y="1911"/>
                  <a:pt x="1026" y="1911"/>
                  <a:pt x="1026" y="1921"/>
                </a:cubicBezTo>
                <a:cubicBezTo>
                  <a:pt x="1029" y="1920"/>
                  <a:pt x="1032" y="1919"/>
                  <a:pt x="1034" y="1918"/>
                </a:cubicBezTo>
                <a:cubicBezTo>
                  <a:pt x="1037" y="1917"/>
                  <a:pt x="1039" y="1916"/>
                  <a:pt x="1041" y="1914"/>
                </a:cubicBezTo>
                <a:cubicBezTo>
                  <a:pt x="1041" y="1914"/>
                  <a:pt x="1041" y="1914"/>
                  <a:pt x="1041" y="1973"/>
                </a:cubicBezTo>
                <a:cubicBezTo>
                  <a:pt x="1041" y="1973"/>
                  <a:pt x="1041" y="1973"/>
                  <a:pt x="1053" y="1973"/>
                </a:cubicBezTo>
                <a:cubicBezTo>
                  <a:pt x="1053" y="1973"/>
                  <a:pt x="1053" y="1973"/>
                  <a:pt x="1053" y="1900"/>
                </a:cubicBezTo>
                <a:close/>
                <a:moveTo>
                  <a:pt x="1100" y="1900"/>
                </a:moveTo>
                <a:cubicBezTo>
                  <a:pt x="1100" y="1900"/>
                  <a:pt x="1100" y="1900"/>
                  <a:pt x="1100" y="1900"/>
                </a:cubicBezTo>
                <a:cubicBezTo>
                  <a:pt x="1095" y="1900"/>
                  <a:pt x="1095" y="1900"/>
                  <a:pt x="1095" y="1900"/>
                </a:cubicBezTo>
                <a:cubicBezTo>
                  <a:pt x="1093" y="1901"/>
                  <a:pt x="1091" y="1903"/>
                  <a:pt x="1089" y="1903"/>
                </a:cubicBezTo>
                <a:cubicBezTo>
                  <a:pt x="1088" y="1905"/>
                  <a:pt x="1086" y="1906"/>
                  <a:pt x="1084" y="1906"/>
                </a:cubicBezTo>
                <a:cubicBezTo>
                  <a:pt x="1083" y="1908"/>
                  <a:pt x="1081" y="1908"/>
                  <a:pt x="1079" y="1909"/>
                </a:cubicBezTo>
                <a:cubicBezTo>
                  <a:pt x="1077" y="1910"/>
                  <a:pt x="1076" y="1911"/>
                  <a:pt x="1074" y="1911"/>
                </a:cubicBezTo>
                <a:cubicBezTo>
                  <a:pt x="1074" y="1911"/>
                  <a:pt x="1074" y="1911"/>
                  <a:pt x="1074" y="1921"/>
                </a:cubicBezTo>
                <a:cubicBezTo>
                  <a:pt x="1076" y="1920"/>
                  <a:pt x="1079" y="1919"/>
                  <a:pt x="1081" y="1918"/>
                </a:cubicBezTo>
                <a:cubicBezTo>
                  <a:pt x="1084" y="1917"/>
                  <a:pt x="1086" y="1916"/>
                  <a:pt x="1089" y="1914"/>
                </a:cubicBezTo>
                <a:cubicBezTo>
                  <a:pt x="1089" y="1914"/>
                  <a:pt x="1089" y="1914"/>
                  <a:pt x="1089" y="1973"/>
                </a:cubicBezTo>
                <a:cubicBezTo>
                  <a:pt x="1089" y="1973"/>
                  <a:pt x="1089" y="1973"/>
                  <a:pt x="1100" y="1973"/>
                </a:cubicBezTo>
                <a:cubicBezTo>
                  <a:pt x="1100" y="1973"/>
                  <a:pt x="1100" y="1973"/>
                  <a:pt x="1100" y="1900"/>
                </a:cubicBezTo>
                <a:close/>
                <a:moveTo>
                  <a:pt x="1147" y="1900"/>
                </a:moveTo>
                <a:cubicBezTo>
                  <a:pt x="1147" y="1900"/>
                  <a:pt x="1147" y="1900"/>
                  <a:pt x="1147" y="1900"/>
                </a:cubicBezTo>
                <a:cubicBezTo>
                  <a:pt x="1142" y="1900"/>
                  <a:pt x="1142" y="1900"/>
                  <a:pt x="1142" y="1900"/>
                </a:cubicBezTo>
                <a:cubicBezTo>
                  <a:pt x="1140" y="1901"/>
                  <a:pt x="1139" y="1903"/>
                  <a:pt x="1136" y="1903"/>
                </a:cubicBezTo>
                <a:cubicBezTo>
                  <a:pt x="1135" y="1905"/>
                  <a:pt x="1133" y="1906"/>
                  <a:pt x="1131" y="1906"/>
                </a:cubicBezTo>
                <a:cubicBezTo>
                  <a:pt x="1129" y="1908"/>
                  <a:pt x="1128" y="1908"/>
                  <a:pt x="1126" y="1909"/>
                </a:cubicBezTo>
                <a:cubicBezTo>
                  <a:pt x="1124" y="1910"/>
                  <a:pt x="1122" y="1911"/>
                  <a:pt x="1121" y="1911"/>
                </a:cubicBezTo>
                <a:cubicBezTo>
                  <a:pt x="1121" y="1911"/>
                  <a:pt x="1121" y="1911"/>
                  <a:pt x="1121" y="1921"/>
                </a:cubicBezTo>
                <a:cubicBezTo>
                  <a:pt x="1124" y="1920"/>
                  <a:pt x="1126" y="1919"/>
                  <a:pt x="1129" y="1918"/>
                </a:cubicBezTo>
                <a:cubicBezTo>
                  <a:pt x="1131" y="1917"/>
                  <a:pt x="1134" y="1916"/>
                  <a:pt x="1135" y="1914"/>
                </a:cubicBezTo>
                <a:cubicBezTo>
                  <a:pt x="1135" y="1914"/>
                  <a:pt x="1135" y="1914"/>
                  <a:pt x="1135" y="1973"/>
                </a:cubicBezTo>
                <a:cubicBezTo>
                  <a:pt x="1135" y="1973"/>
                  <a:pt x="1135" y="1973"/>
                  <a:pt x="1147" y="1973"/>
                </a:cubicBezTo>
                <a:cubicBezTo>
                  <a:pt x="1147" y="1973"/>
                  <a:pt x="1147" y="1973"/>
                  <a:pt x="1147" y="1900"/>
                </a:cubicBezTo>
                <a:close/>
                <a:moveTo>
                  <a:pt x="1194" y="1900"/>
                </a:moveTo>
                <a:cubicBezTo>
                  <a:pt x="1194" y="1900"/>
                  <a:pt x="1194" y="1900"/>
                  <a:pt x="1194" y="1900"/>
                </a:cubicBezTo>
                <a:cubicBezTo>
                  <a:pt x="1189" y="1900"/>
                  <a:pt x="1189" y="1900"/>
                  <a:pt x="1189" y="1900"/>
                </a:cubicBezTo>
                <a:cubicBezTo>
                  <a:pt x="1187" y="1901"/>
                  <a:pt x="1185" y="1903"/>
                  <a:pt x="1183" y="1903"/>
                </a:cubicBezTo>
                <a:cubicBezTo>
                  <a:pt x="1182" y="1905"/>
                  <a:pt x="1180" y="1906"/>
                  <a:pt x="1178" y="1906"/>
                </a:cubicBezTo>
                <a:cubicBezTo>
                  <a:pt x="1177" y="1908"/>
                  <a:pt x="1174" y="1908"/>
                  <a:pt x="1173" y="1909"/>
                </a:cubicBezTo>
                <a:cubicBezTo>
                  <a:pt x="1171" y="1910"/>
                  <a:pt x="1169" y="1911"/>
                  <a:pt x="1167" y="1911"/>
                </a:cubicBezTo>
                <a:cubicBezTo>
                  <a:pt x="1167" y="1911"/>
                  <a:pt x="1167" y="1911"/>
                  <a:pt x="1167" y="1921"/>
                </a:cubicBezTo>
                <a:cubicBezTo>
                  <a:pt x="1170" y="1920"/>
                  <a:pt x="1173" y="1919"/>
                  <a:pt x="1175" y="1918"/>
                </a:cubicBezTo>
                <a:cubicBezTo>
                  <a:pt x="1178" y="1917"/>
                  <a:pt x="1180" y="1916"/>
                  <a:pt x="1182" y="1914"/>
                </a:cubicBezTo>
                <a:cubicBezTo>
                  <a:pt x="1182" y="1914"/>
                  <a:pt x="1182" y="1914"/>
                  <a:pt x="1182" y="1973"/>
                </a:cubicBezTo>
                <a:cubicBezTo>
                  <a:pt x="1182" y="1973"/>
                  <a:pt x="1182" y="1973"/>
                  <a:pt x="1194" y="1973"/>
                </a:cubicBezTo>
                <a:cubicBezTo>
                  <a:pt x="1194" y="1973"/>
                  <a:pt x="1194" y="1973"/>
                  <a:pt x="1194" y="1900"/>
                </a:cubicBezTo>
                <a:close/>
                <a:moveTo>
                  <a:pt x="1317" y="1900"/>
                </a:moveTo>
                <a:cubicBezTo>
                  <a:pt x="1317" y="1900"/>
                  <a:pt x="1317" y="1900"/>
                  <a:pt x="1317" y="1900"/>
                </a:cubicBezTo>
                <a:cubicBezTo>
                  <a:pt x="1312" y="1900"/>
                  <a:pt x="1312" y="1900"/>
                  <a:pt x="1312" y="1900"/>
                </a:cubicBezTo>
                <a:cubicBezTo>
                  <a:pt x="1310" y="1901"/>
                  <a:pt x="1309" y="1903"/>
                  <a:pt x="1306" y="1903"/>
                </a:cubicBezTo>
                <a:cubicBezTo>
                  <a:pt x="1305" y="1905"/>
                  <a:pt x="1303" y="1906"/>
                  <a:pt x="1301" y="1906"/>
                </a:cubicBezTo>
                <a:cubicBezTo>
                  <a:pt x="1300" y="1908"/>
                  <a:pt x="1297" y="1908"/>
                  <a:pt x="1296" y="1909"/>
                </a:cubicBezTo>
                <a:cubicBezTo>
                  <a:pt x="1294" y="1910"/>
                  <a:pt x="1292" y="1911"/>
                  <a:pt x="1290" y="1911"/>
                </a:cubicBezTo>
                <a:cubicBezTo>
                  <a:pt x="1290" y="1911"/>
                  <a:pt x="1290" y="1911"/>
                  <a:pt x="1290" y="1921"/>
                </a:cubicBezTo>
                <a:cubicBezTo>
                  <a:pt x="1293" y="1920"/>
                  <a:pt x="1296" y="1919"/>
                  <a:pt x="1299" y="1918"/>
                </a:cubicBezTo>
                <a:cubicBezTo>
                  <a:pt x="1301" y="1917"/>
                  <a:pt x="1303" y="1916"/>
                  <a:pt x="1306" y="1914"/>
                </a:cubicBezTo>
                <a:cubicBezTo>
                  <a:pt x="1306" y="1914"/>
                  <a:pt x="1306" y="1914"/>
                  <a:pt x="1306" y="1973"/>
                </a:cubicBezTo>
                <a:cubicBezTo>
                  <a:pt x="1306" y="1973"/>
                  <a:pt x="1306" y="1973"/>
                  <a:pt x="1317" y="1973"/>
                </a:cubicBezTo>
                <a:cubicBezTo>
                  <a:pt x="1317" y="1973"/>
                  <a:pt x="1317" y="1973"/>
                  <a:pt x="1317" y="1900"/>
                </a:cubicBezTo>
                <a:close/>
                <a:moveTo>
                  <a:pt x="1365" y="1900"/>
                </a:moveTo>
                <a:cubicBezTo>
                  <a:pt x="1365" y="1900"/>
                  <a:pt x="1365" y="1900"/>
                  <a:pt x="1365" y="1900"/>
                </a:cubicBezTo>
                <a:cubicBezTo>
                  <a:pt x="1360" y="1900"/>
                  <a:pt x="1360" y="1900"/>
                  <a:pt x="1360" y="1900"/>
                </a:cubicBezTo>
                <a:cubicBezTo>
                  <a:pt x="1358" y="1901"/>
                  <a:pt x="1356" y="1903"/>
                  <a:pt x="1354" y="1903"/>
                </a:cubicBezTo>
                <a:cubicBezTo>
                  <a:pt x="1353" y="1905"/>
                  <a:pt x="1350" y="1906"/>
                  <a:pt x="1349" y="1906"/>
                </a:cubicBezTo>
                <a:cubicBezTo>
                  <a:pt x="1348" y="1908"/>
                  <a:pt x="1345" y="1908"/>
                  <a:pt x="1344" y="1909"/>
                </a:cubicBezTo>
                <a:cubicBezTo>
                  <a:pt x="1342" y="1910"/>
                  <a:pt x="1340" y="1911"/>
                  <a:pt x="1338" y="1911"/>
                </a:cubicBezTo>
                <a:cubicBezTo>
                  <a:pt x="1338" y="1911"/>
                  <a:pt x="1338" y="1911"/>
                  <a:pt x="1338" y="1921"/>
                </a:cubicBezTo>
                <a:cubicBezTo>
                  <a:pt x="1341" y="1920"/>
                  <a:pt x="1344" y="1919"/>
                  <a:pt x="1346" y="1918"/>
                </a:cubicBezTo>
                <a:cubicBezTo>
                  <a:pt x="1349" y="1917"/>
                  <a:pt x="1351" y="1916"/>
                  <a:pt x="1353" y="1914"/>
                </a:cubicBezTo>
                <a:cubicBezTo>
                  <a:pt x="1353" y="1914"/>
                  <a:pt x="1353" y="1914"/>
                  <a:pt x="1353" y="1973"/>
                </a:cubicBezTo>
                <a:cubicBezTo>
                  <a:pt x="1353" y="1973"/>
                  <a:pt x="1353" y="1973"/>
                  <a:pt x="1365" y="1973"/>
                </a:cubicBezTo>
                <a:cubicBezTo>
                  <a:pt x="1365" y="1973"/>
                  <a:pt x="1365" y="1973"/>
                  <a:pt x="1365" y="1900"/>
                </a:cubicBezTo>
                <a:close/>
                <a:moveTo>
                  <a:pt x="1412" y="1900"/>
                </a:moveTo>
                <a:cubicBezTo>
                  <a:pt x="1412" y="1900"/>
                  <a:pt x="1412" y="1900"/>
                  <a:pt x="1412" y="1900"/>
                </a:cubicBezTo>
                <a:cubicBezTo>
                  <a:pt x="1407" y="1900"/>
                  <a:pt x="1407" y="1900"/>
                  <a:pt x="1407" y="1900"/>
                </a:cubicBezTo>
                <a:cubicBezTo>
                  <a:pt x="1406" y="1901"/>
                  <a:pt x="1404" y="1903"/>
                  <a:pt x="1402" y="1903"/>
                </a:cubicBezTo>
                <a:cubicBezTo>
                  <a:pt x="1400" y="1905"/>
                  <a:pt x="1399" y="1906"/>
                  <a:pt x="1397" y="1906"/>
                </a:cubicBezTo>
                <a:cubicBezTo>
                  <a:pt x="1395" y="1908"/>
                  <a:pt x="1393" y="1908"/>
                  <a:pt x="1391" y="1909"/>
                </a:cubicBezTo>
                <a:cubicBezTo>
                  <a:pt x="1389" y="1910"/>
                  <a:pt x="1388" y="1911"/>
                  <a:pt x="1386" y="1911"/>
                </a:cubicBezTo>
                <a:cubicBezTo>
                  <a:pt x="1386" y="1911"/>
                  <a:pt x="1386" y="1911"/>
                  <a:pt x="1386" y="1921"/>
                </a:cubicBezTo>
                <a:cubicBezTo>
                  <a:pt x="1389" y="1920"/>
                  <a:pt x="1391" y="1919"/>
                  <a:pt x="1394" y="1918"/>
                </a:cubicBezTo>
                <a:cubicBezTo>
                  <a:pt x="1397" y="1917"/>
                  <a:pt x="1399" y="1916"/>
                  <a:pt x="1401" y="1914"/>
                </a:cubicBezTo>
                <a:cubicBezTo>
                  <a:pt x="1401" y="1914"/>
                  <a:pt x="1401" y="1914"/>
                  <a:pt x="1401" y="1973"/>
                </a:cubicBezTo>
                <a:cubicBezTo>
                  <a:pt x="1401" y="1973"/>
                  <a:pt x="1401" y="1973"/>
                  <a:pt x="1412" y="1973"/>
                </a:cubicBezTo>
                <a:cubicBezTo>
                  <a:pt x="1412" y="1973"/>
                  <a:pt x="1412" y="1973"/>
                  <a:pt x="1412" y="1900"/>
                </a:cubicBezTo>
                <a:close/>
                <a:moveTo>
                  <a:pt x="1459" y="1900"/>
                </a:moveTo>
                <a:cubicBezTo>
                  <a:pt x="1459" y="1900"/>
                  <a:pt x="1459" y="1900"/>
                  <a:pt x="1459" y="1900"/>
                </a:cubicBezTo>
                <a:cubicBezTo>
                  <a:pt x="1455" y="1900"/>
                  <a:pt x="1455" y="1900"/>
                  <a:pt x="1455" y="1900"/>
                </a:cubicBezTo>
                <a:cubicBezTo>
                  <a:pt x="1453" y="1901"/>
                  <a:pt x="1451" y="1903"/>
                  <a:pt x="1449" y="1903"/>
                </a:cubicBezTo>
                <a:cubicBezTo>
                  <a:pt x="1448" y="1905"/>
                  <a:pt x="1445" y="1906"/>
                  <a:pt x="1444" y="1906"/>
                </a:cubicBezTo>
                <a:cubicBezTo>
                  <a:pt x="1442" y="1907"/>
                  <a:pt x="1440" y="1908"/>
                  <a:pt x="1438" y="1908"/>
                </a:cubicBezTo>
                <a:cubicBezTo>
                  <a:pt x="1437" y="1909"/>
                  <a:pt x="1435" y="1910"/>
                  <a:pt x="1433" y="1911"/>
                </a:cubicBezTo>
                <a:cubicBezTo>
                  <a:pt x="1433" y="1911"/>
                  <a:pt x="1433" y="1911"/>
                  <a:pt x="1433" y="1921"/>
                </a:cubicBezTo>
                <a:cubicBezTo>
                  <a:pt x="1436" y="1920"/>
                  <a:pt x="1439" y="1919"/>
                  <a:pt x="1441" y="1918"/>
                </a:cubicBezTo>
                <a:cubicBezTo>
                  <a:pt x="1443" y="1917"/>
                  <a:pt x="1446" y="1916"/>
                  <a:pt x="1448" y="1914"/>
                </a:cubicBezTo>
                <a:cubicBezTo>
                  <a:pt x="1448" y="1914"/>
                  <a:pt x="1448" y="1914"/>
                  <a:pt x="1448" y="1973"/>
                </a:cubicBezTo>
                <a:cubicBezTo>
                  <a:pt x="1448" y="1973"/>
                  <a:pt x="1448" y="1973"/>
                  <a:pt x="1459" y="1973"/>
                </a:cubicBezTo>
                <a:cubicBezTo>
                  <a:pt x="1459" y="1973"/>
                  <a:pt x="1459" y="1973"/>
                  <a:pt x="1459" y="1900"/>
                </a:cubicBezTo>
                <a:close/>
                <a:moveTo>
                  <a:pt x="1215" y="1932"/>
                </a:moveTo>
                <a:cubicBezTo>
                  <a:pt x="1215" y="1932"/>
                  <a:pt x="1215" y="1932"/>
                  <a:pt x="1215" y="1932"/>
                </a:cubicBezTo>
                <a:cubicBezTo>
                  <a:pt x="1215" y="1940"/>
                  <a:pt x="1215" y="1940"/>
                  <a:pt x="1215" y="1940"/>
                </a:cubicBezTo>
                <a:cubicBezTo>
                  <a:pt x="1221" y="1941"/>
                  <a:pt x="1222" y="1944"/>
                  <a:pt x="1222" y="1946"/>
                </a:cubicBezTo>
                <a:cubicBezTo>
                  <a:pt x="1222" y="1948"/>
                  <a:pt x="1221" y="1951"/>
                  <a:pt x="1221" y="1953"/>
                </a:cubicBezTo>
                <a:cubicBezTo>
                  <a:pt x="1221" y="1956"/>
                  <a:pt x="1221" y="1958"/>
                  <a:pt x="1221" y="1960"/>
                </a:cubicBezTo>
                <a:cubicBezTo>
                  <a:pt x="1221" y="1970"/>
                  <a:pt x="1227" y="1973"/>
                  <a:pt x="1235" y="1973"/>
                </a:cubicBezTo>
                <a:cubicBezTo>
                  <a:pt x="1235" y="1973"/>
                  <a:pt x="1235" y="1973"/>
                  <a:pt x="1239" y="1973"/>
                </a:cubicBezTo>
                <a:cubicBezTo>
                  <a:pt x="1239" y="1973"/>
                  <a:pt x="1239" y="1973"/>
                  <a:pt x="1239" y="1964"/>
                </a:cubicBezTo>
                <a:cubicBezTo>
                  <a:pt x="1239" y="1964"/>
                  <a:pt x="1239" y="1964"/>
                  <a:pt x="1237" y="1964"/>
                </a:cubicBezTo>
                <a:cubicBezTo>
                  <a:pt x="1234" y="1964"/>
                  <a:pt x="1232" y="1962"/>
                  <a:pt x="1232" y="1958"/>
                </a:cubicBezTo>
                <a:cubicBezTo>
                  <a:pt x="1232" y="1957"/>
                  <a:pt x="1232" y="1955"/>
                  <a:pt x="1233" y="1953"/>
                </a:cubicBezTo>
                <a:cubicBezTo>
                  <a:pt x="1233" y="1952"/>
                  <a:pt x="1233" y="1950"/>
                  <a:pt x="1233" y="1947"/>
                </a:cubicBezTo>
                <a:cubicBezTo>
                  <a:pt x="1233" y="1940"/>
                  <a:pt x="1230" y="1937"/>
                  <a:pt x="1225" y="1936"/>
                </a:cubicBezTo>
                <a:cubicBezTo>
                  <a:pt x="1225" y="1936"/>
                  <a:pt x="1225" y="1936"/>
                  <a:pt x="1225" y="1936"/>
                </a:cubicBezTo>
                <a:cubicBezTo>
                  <a:pt x="1230" y="1935"/>
                  <a:pt x="1233" y="1932"/>
                  <a:pt x="1233" y="1925"/>
                </a:cubicBezTo>
                <a:cubicBezTo>
                  <a:pt x="1233" y="1922"/>
                  <a:pt x="1233" y="1920"/>
                  <a:pt x="1233" y="1919"/>
                </a:cubicBezTo>
                <a:cubicBezTo>
                  <a:pt x="1232" y="1917"/>
                  <a:pt x="1232" y="1915"/>
                  <a:pt x="1232" y="1914"/>
                </a:cubicBezTo>
                <a:cubicBezTo>
                  <a:pt x="1232" y="1910"/>
                  <a:pt x="1234" y="1908"/>
                  <a:pt x="1237" y="1908"/>
                </a:cubicBezTo>
                <a:cubicBezTo>
                  <a:pt x="1237" y="1908"/>
                  <a:pt x="1237" y="1908"/>
                  <a:pt x="1239" y="1908"/>
                </a:cubicBezTo>
                <a:cubicBezTo>
                  <a:pt x="1239" y="1908"/>
                  <a:pt x="1239" y="1908"/>
                  <a:pt x="1239" y="1899"/>
                </a:cubicBezTo>
                <a:cubicBezTo>
                  <a:pt x="1239" y="1899"/>
                  <a:pt x="1239" y="1899"/>
                  <a:pt x="1235" y="1899"/>
                </a:cubicBezTo>
                <a:cubicBezTo>
                  <a:pt x="1226" y="1899"/>
                  <a:pt x="1221" y="1903"/>
                  <a:pt x="1221" y="1911"/>
                </a:cubicBezTo>
                <a:cubicBezTo>
                  <a:pt x="1221" y="1914"/>
                  <a:pt x="1221" y="1916"/>
                  <a:pt x="1221" y="1919"/>
                </a:cubicBezTo>
                <a:cubicBezTo>
                  <a:pt x="1221" y="1921"/>
                  <a:pt x="1222" y="1924"/>
                  <a:pt x="1222" y="1926"/>
                </a:cubicBezTo>
                <a:cubicBezTo>
                  <a:pt x="1222" y="1928"/>
                  <a:pt x="1221" y="1932"/>
                  <a:pt x="1215" y="1932"/>
                </a:cubicBezTo>
                <a:close/>
                <a:moveTo>
                  <a:pt x="1270" y="1940"/>
                </a:moveTo>
                <a:cubicBezTo>
                  <a:pt x="1270" y="1940"/>
                  <a:pt x="1270" y="1940"/>
                  <a:pt x="1270" y="1940"/>
                </a:cubicBezTo>
                <a:cubicBezTo>
                  <a:pt x="1270" y="1932"/>
                  <a:pt x="1270" y="1932"/>
                  <a:pt x="1270" y="1932"/>
                </a:cubicBezTo>
                <a:cubicBezTo>
                  <a:pt x="1264" y="1932"/>
                  <a:pt x="1263" y="1928"/>
                  <a:pt x="1263" y="1926"/>
                </a:cubicBezTo>
                <a:cubicBezTo>
                  <a:pt x="1263" y="1924"/>
                  <a:pt x="1263" y="1921"/>
                  <a:pt x="1264" y="1919"/>
                </a:cubicBezTo>
                <a:cubicBezTo>
                  <a:pt x="1264" y="1916"/>
                  <a:pt x="1264" y="1914"/>
                  <a:pt x="1264" y="1911"/>
                </a:cubicBezTo>
                <a:cubicBezTo>
                  <a:pt x="1264" y="1903"/>
                  <a:pt x="1259" y="1899"/>
                  <a:pt x="1249" y="1899"/>
                </a:cubicBezTo>
                <a:cubicBezTo>
                  <a:pt x="1249" y="1899"/>
                  <a:pt x="1249" y="1899"/>
                  <a:pt x="1245" y="1899"/>
                </a:cubicBezTo>
                <a:cubicBezTo>
                  <a:pt x="1245" y="1899"/>
                  <a:pt x="1245" y="1899"/>
                  <a:pt x="1245" y="1908"/>
                </a:cubicBezTo>
                <a:cubicBezTo>
                  <a:pt x="1245" y="1908"/>
                  <a:pt x="1245" y="1908"/>
                  <a:pt x="1247" y="1908"/>
                </a:cubicBezTo>
                <a:cubicBezTo>
                  <a:pt x="1251" y="1908"/>
                  <a:pt x="1252" y="1910"/>
                  <a:pt x="1252" y="1914"/>
                </a:cubicBezTo>
                <a:cubicBezTo>
                  <a:pt x="1252" y="1915"/>
                  <a:pt x="1252" y="1917"/>
                  <a:pt x="1252" y="1919"/>
                </a:cubicBezTo>
                <a:cubicBezTo>
                  <a:pt x="1251" y="1920"/>
                  <a:pt x="1251" y="1922"/>
                  <a:pt x="1251" y="1925"/>
                </a:cubicBezTo>
                <a:cubicBezTo>
                  <a:pt x="1251" y="1932"/>
                  <a:pt x="1254" y="1935"/>
                  <a:pt x="1260" y="1936"/>
                </a:cubicBezTo>
                <a:cubicBezTo>
                  <a:pt x="1260" y="1936"/>
                  <a:pt x="1260" y="1936"/>
                  <a:pt x="1260" y="1936"/>
                </a:cubicBezTo>
                <a:cubicBezTo>
                  <a:pt x="1254" y="1937"/>
                  <a:pt x="1251" y="1940"/>
                  <a:pt x="1251" y="1947"/>
                </a:cubicBezTo>
                <a:cubicBezTo>
                  <a:pt x="1251" y="1950"/>
                  <a:pt x="1251" y="1952"/>
                  <a:pt x="1252" y="1953"/>
                </a:cubicBezTo>
                <a:cubicBezTo>
                  <a:pt x="1252" y="1955"/>
                  <a:pt x="1252" y="1957"/>
                  <a:pt x="1252" y="1958"/>
                </a:cubicBezTo>
                <a:cubicBezTo>
                  <a:pt x="1252" y="1962"/>
                  <a:pt x="1251" y="1964"/>
                  <a:pt x="1247" y="1964"/>
                </a:cubicBezTo>
                <a:cubicBezTo>
                  <a:pt x="1247" y="1964"/>
                  <a:pt x="1247" y="1964"/>
                  <a:pt x="1245" y="1964"/>
                </a:cubicBezTo>
                <a:cubicBezTo>
                  <a:pt x="1245" y="1964"/>
                  <a:pt x="1245" y="1964"/>
                  <a:pt x="1245" y="1973"/>
                </a:cubicBezTo>
                <a:cubicBezTo>
                  <a:pt x="1245" y="1973"/>
                  <a:pt x="1245" y="1973"/>
                  <a:pt x="1249" y="1973"/>
                </a:cubicBezTo>
                <a:cubicBezTo>
                  <a:pt x="1258" y="1973"/>
                  <a:pt x="1264" y="1970"/>
                  <a:pt x="1264" y="1960"/>
                </a:cubicBezTo>
                <a:cubicBezTo>
                  <a:pt x="1264" y="1958"/>
                  <a:pt x="1264" y="1956"/>
                  <a:pt x="1264" y="1953"/>
                </a:cubicBezTo>
                <a:cubicBezTo>
                  <a:pt x="1263" y="1951"/>
                  <a:pt x="1263" y="1948"/>
                  <a:pt x="1263" y="1946"/>
                </a:cubicBezTo>
                <a:cubicBezTo>
                  <a:pt x="1263" y="1944"/>
                  <a:pt x="1264" y="1941"/>
                  <a:pt x="1270" y="1940"/>
                </a:cubicBezTo>
                <a:close/>
                <a:moveTo>
                  <a:pt x="1597" y="1932"/>
                </a:moveTo>
                <a:cubicBezTo>
                  <a:pt x="1597" y="1932"/>
                  <a:pt x="1597" y="1932"/>
                  <a:pt x="1597" y="1932"/>
                </a:cubicBezTo>
                <a:cubicBezTo>
                  <a:pt x="1597" y="1940"/>
                  <a:pt x="1597" y="1940"/>
                  <a:pt x="1597" y="1940"/>
                </a:cubicBezTo>
                <a:cubicBezTo>
                  <a:pt x="1603" y="1941"/>
                  <a:pt x="1604" y="1944"/>
                  <a:pt x="1604" y="1946"/>
                </a:cubicBezTo>
                <a:cubicBezTo>
                  <a:pt x="1604" y="1948"/>
                  <a:pt x="1603" y="1951"/>
                  <a:pt x="1603" y="1953"/>
                </a:cubicBezTo>
                <a:cubicBezTo>
                  <a:pt x="1603" y="1956"/>
                  <a:pt x="1603" y="1958"/>
                  <a:pt x="1603" y="1960"/>
                </a:cubicBezTo>
                <a:cubicBezTo>
                  <a:pt x="1603" y="1970"/>
                  <a:pt x="1609" y="1973"/>
                  <a:pt x="1617" y="1973"/>
                </a:cubicBezTo>
                <a:cubicBezTo>
                  <a:pt x="1617" y="1973"/>
                  <a:pt x="1617" y="1973"/>
                  <a:pt x="1621" y="1973"/>
                </a:cubicBezTo>
                <a:cubicBezTo>
                  <a:pt x="1621" y="1973"/>
                  <a:pt x="1621" y="1973"/>
                  <a:pt x="1621" y="1964"/>
                </a:cubicBezTo>
                <a:cubicBezTo>
                  <a:pt x="1621" y="1964"/>
                  <a:pt x="1621" y="1964"/>
                  <a:pt x="1619" y="1964"/>
                </a:cubicBezTo>
                <a:cubicBezTo>
                  <a:pt x="1616" y="1964"/>
                  <a:pt x="1615" y="1962"/>
                  <a:pt x="1615" y="1958"/>
                </a:cubicBezTo>
                <a:cubicBezTo>
                  <a:pt x="1615" y="1957"/>
                  <a:pt x="1615" y="1955"/>
                  <a:pt x="1615" y="1953"/>
                </a:cubicBezTo>
                <a:cubicBezTo>
                  <a:pt x="1615" y="1952"/>
                  <a:pt x="1615" y="1950"/>
                  <a:pt x="1615" y="1947"/>
                </a:cubicBezTo>
                <a:cubicBezTo>
                  <a:pt x="1615" y="1940"/>
                  <a:pt x="1612" y="1937"/>
                  <a:pt x="1607" y="1936"/>
                </a:cubicBezTo>
                <a:cubicBezTo>
                  <a:pt x="1607" y="1936"/>
                  <a:pt x="1607" y="1936"/>
                  <a:pt x="1607" y="1936"/>
                </a:cubicBezTo>
                <a:cubicBezTo>
                  <a:pt x="1612" y="1935"/>
                  <a:pt x="1615" y="1932"/>
                  <a:pt x="1615" y="1925"/>
                </a:cubicBezTo>
                <a:cubicBezTo>
                  <a:pt x="1615" y="1922"/>
                  <a:pt x="1615" y="1920"/>
                  <a:pt x="1615" y="1919"/>
                </a:cubicBezTo>
                <a:cubicBezTo>
                  <a:pt x="1615" y="1917"/>
                  <a:pt x="1615" y="1915"/>
                  <a:pt x="1615" y="1914"/>
                </a:cubicBezTo>
                <a:cubicBezTo>
                  <a:pt x="1615" y="1910"/>
                  <a:pt x="1616" y="1908"/>
                  <a:pt x="1619" y="1908"/>
                </a:cubicBezTo>
                <a:cubicBezTo>
                  <a:pt x="1619" y="1908"/>
                  <a:pt x="1619" y="1908"/>
                  <a:pt x="1621" y="1908"/>
                </a:cubicBezTo>
                <a:cubicBezTo>
                  <a:pt x="1621" y="1908"/>
                  <a:pt x="1621" y="1908"/>
                  <a:pt x="1621" y="1899"/>
                </a:cubicBezTo>
                <a:cubicBezTo>
                  <a:pt x="1621" y="1899"/>
                  <a:pt x="1621" y="1899"/>
                  <a:pt x="1617" y="1899"/>
                </a:cubicBezTo>
                <a:cubicBezTo>
                  <a:pt x="1608" y="1899"/>
                  <a:pt x="1603" y="1903"/>
                  <a:pt x="1603" y="1911"/>
                </a:cubicBezTo>
                <a:cubicBezTo>
                  <a:pt x="1603" y="1914"/>
                  <a:pt x="1603" y="1916"/>
                  <a:pt x="1603" y="1919"/>
                </a:cubicBezTo>
                <a:cubicBezTo>
                  <a:pt x="1603" y="1921"/>
                  <a:pt x="1604" y="1924"/>
                  <a:pt x="1604" y="1926"/>
                </a:cubicBezTo>
                <a:cubicBezTo>
                  <a:pt x="1604" y="1928"/>
                  <a:pt x="1603" y="1932"/>
                  <a:pt x="1597" y="1932"/>
                </a:cubicBezTo>
                <a:close/>
                <a:moveTo>
                  <a:pt x="1652" y="1940"/>
                </a:moveTo>
                <a:cubicBezTo>
                  <a:pt x="1652" y="1940"/>
                  <a:pt x="1652" y="1940"/>
                  <a:pt x="1652" y="1940"/>
                </a:cubicBezTo>
                <a:cubicBezTo>
                  <a:pt x="1652" y="1932"/>
                  <a:pt x="1652" y="1932"/>
                  <a:pt x="1652" y="1932"/>
                </a:cubicBezTo>
                <a:cubicBezTo>
                  <a:pt x="1646" y="1932"/>
                  <a:pt x="1645" y="1928"/>
                  <a:pt x="1645" y="1926"/>
                </a:cubicBezTo>
                <a:cubicBezTo>
                  <a:pt x="1645" y="1924"/>
                  <a:pt x="1645" y="1921"/>
                  <a:pt x="1646" y="1919"/>
                </a:cubicBezTo>
                <a:cubicBezTo>
                  <a:pt x="1646" y="1916"/>
                  <a:pt x="1646" y="1914"/>
                  <a:pt x="1646" y="1911"/>
                </a:cubicBezTo>
                <a:cubicBezTo>
                  <a:pt x="1646" y="1903"/>
                  <a:pt x="1641" y="1899"/>
                  <a:pt x="1631" y="1899"/>
                </a:cubicBezTo>
                <a:cubicBezTo>
                  <a:pt x="1631" y="1899"/>
                  <a:pt x="1631" y="1899"/>
                  <a:pt x="1628" y="1899"/>
                </a:cubicBezTo>
                <a:cubicBezTo>
                  <a:pt x="1628" y="1899"/>
                  <a:pt x="1628" y="1899"/>
                  <a:pt x="1628" y="1908"/>
                </a:cubicBezTo>
                <a:cubicBezTo>
                  <a:pt x="1628" y="1908"/>
                  <a:pt x="1628" y="1908"/>
                  <a:pt x="1629" y="1908"/>
                </a:cubicBezTo>
                <a:cubicBezTo>
                  <a:pt x="1633" y="1908"/>
                  <a:pt x="1634" y="1910"/>
                  <a:pt x="1634" y="1914"/>
                </a:cubicBezTo>
                <a:cubicBezTo>
                  <a:pt x="1634" y="1915"/>
                  <a:pt x="1634" y="1917"/>
                  <a:pt x="1634" y="1919"/>
                </a:cubicBezTo>
                <a:cubicBezTo>
                  <a:pt x="1634" y="1920"/>
                  <a:pt x="1634" y="1922"/>
                  <a:pt x="1634" y="1925"/>
                </a:cubicBezTo>
                <a:cubicBezTo>
                  <a:pt x="1634" y="1932"/>
                  <a:pt x="1636" y="1935"/>
                  <a:pt x="1642" y="1936"/>
                </a:cubicBezTo>
                <a:cubicBezTo>
                  <a:pt x="1642" y="1936"/>
                  <a:pt x="1642" y="1936"/>
                  <a:pt x="1642" y="1936"/>
                </a:cubicBezTo>
                <a:cubicBezTo>
                  <a:pt x="1636" y="1937"/>
                  <a:pt x="1634" y="1940"/>
                  <a:pt x="1634" y="1947"/>
                </a:cubicBezTo>
                <a:cubicBezTo>
                  <a:pt x="1634" y="1950"/>
                  <a:pt x="1634" y="1952"/>
                  <a:pt x="1634" y="1953"/>
                </a:cubicBezTo>
                <a:cubicBezTo>
                  <a:pt x="1634" y="1955"/>
                  <a:pt x="1634" y="1957"/>
                  <a:pt x="1634" y="1958"/>
                </a:cubicBezTo>
                <a:cubicBezTo>
                  <a:pt x="1634" y="1962"/>
                  <a:pt x="1633" y="1964"/>
                  <a:pt x="1629" y="1964"/>
                </a:cubicBezTo>
                <a:cubicBezTo>
                  <a:pt x="1629" y="1964"/>
                  <a:pt x="1629" y="1964"/>
                  <a:pt x="1628" y="1964"/>
                </a:cubicBezTo>
                <a:cubicBezTo>
                  <a:pt x="1628" y="1964"/>
                  <a:pt x="1628" y="1964"/>
                  <a:pt x="1628" y="1973"/>
                </a:cubicBezTo>
                <a:cubicBezTo>
                  <a:pt x="1628" y="1973"/>
                  <a:pt x="1628" y="1973"/>
                  <a:pt x="1631" y="1973"/>
                </a:cubicBezTo>
                <a:cubicBezTo>
                  <a:pt x="1640" y="1973"/>
                  <a:pt x="1646" y="1970"/>
                  <a:pt x="1646" y="1960"/>
                </a:cubicBezTo>
                <a:cubicBezTo>
                  <a:pt x="1646" y="1958"/>
                  <a:pt x="1646" y="1956"/>
                  <a:pt x="1646" y="1953"/>
                </a:cubicBezTo>
                <a:cubicBezTo>
                  <a:pt x="1645" y="1951"/>
                  <a:pt x="1645" y="1948"/>
                  <a:pt x="1645" y="1946"/>
                </a:cubicBezTo>
                <a:cubicBezTo>
                  <a:pt x="1645" y="1944"/>
                  <a:pt x="1646" y="1941"/>
                  <a:pt x="1652" y="1940"/>
                </a:cubicBezTo>
                <a:close/>
                <a:moveTo>
                  <a:pt x="1700" y="1900"/>
                </a:moveTo>
                <a:cubicBezTo>
                  <a:pt x="1700" y="1900"/>
                  <a:pt x="1700" y="1900"/>
                  <a:pt x="1700" y="1900"/>
                </a:cubicBezTo>
                <a:cubicBezTo>
                  <a:pt x="1694" y="1900"/>
                  <a:pt x="1694" y="1900"/>
                  <a:pt x="1694" y="1900"/>
                </a:cubicBezTo>
                <a:cubicBezTo>
                  <a:pt x="1692" y="1901"/>
                  <a:pt x="1691" y="1903"/>
                  <a:pt x="1688" y="1903"/>
                </a:cubicBezTo>
                <a:cubicBezTo>
                  <a:pt x="1687" y="1905"/>
                  <a:pt x="1685" y="1906"/>
                  <a:pt x="1683" y="1906"/>
                </a:cubicBezTo>
                <a:cubicBezTo>
                  <a:pt x="1681" y="1907"/>
                  <a:pt x="1680" y="1908"/>
                  <a:pt x="1678" y="1908"/>
                </a:cubicBezTo>
                <a:cubicBezTo>
                  <a:pt x="1676" y="1909"/>
                  <a:pt x="1674" y="1910"/>
                  <a:pt x="1672" y="1911"/>
                </a:cubicBezTo>
                <a:cubicBezTo>
                  <a:pt x="1672" y="1911"/>
                  <a:pt x="1672" y="1911"/>
                  <a:pt x="1672" y="1921"/>
                </a:cubicBezTo>
                <a:cubicBezTo>
                  <a:pt x="1675" y="1920"/>
                  <a:pt x="1678" y="1919"/>
                  <a:pt x="1680" y="1918"/>
                </a:cubicBezTo>
                <a:cubicBezTo>
                  <a:pt x="1683" y="1917"/>
                  <a:pt x="1685" y="1916"/>
                  <a:pt x="1688" y="1914"/>
                </a:cubicBezTo>
                <a:cubicBezTo>
                  <a:pt x="1688" y="1914"/>
                  <a:pt x="1688" y="1914"/>
                  <a:pt x="1688" y="1973"/>
                </a:cubicBezTo>
                <a:cubicBezTo>
                  <a:pt x="1688" y="1973"/>
                  <a:pt x="1688" y="1973"/>
                  <a:pt x="1700" y="1973"/>
                </a:cubicBezTo>
                <a:cubicBezTo>
                  <a:pt x="1700" y="1973"/>
                  <a:pt x="1700" y="1973"/>
                  <a:pt x="1700" y="1900"/>
                </a:cubicBezTo>
                <a:close/>
                <a:moveTo>
                  <a:pt x="1747" y="1900"/>
                </a:moveTo>
                <a:cubicBezTo>
                  <a:pt x="1747" y="1900"/>
                  <a:pt x="1747" y="1900"/>
                  <a:pt x="1747" y="1900"/>
                </a:cubicBezTo>
                <a:cubicBezTo>
                  <a:pt x="1742" y="1900"/>
                  <a:pt x="1742" y="1900"/>
                  <a:pt x="1742" y="1900"/>
                </a:cubicBezTo>
                <a:cubicBezTo>
                  <a:pt x="1739" y="1901"/>
                  <a:pt x="1738" y="1903"/>
                  <a:pt x="1736" y="1903"/>
                </a:cubicBezTo>
                <a:cubicBezTo>
                  <a:pt x="1734" y="1905"/>
                  <a:pt x="1732" y="1906"/>
                  <a:pt x="1731" y="1906"/>
                </a:cubicBezTo>
                <a:cubicBezTo>
                  <a:pt x="1729" y="1908"/>
                  <a:pt x="1727" y="1908"/>
                  <a:pt x="1726" y="1909"/>
                </a:cubicBezTo>
                <a:cubicBezTo>
                  <a:pt x="1724" y="1910"/>
                  <a:pt x="1722" y="1911"/>
                  <a:pt x="1720" y="1911"/>
                </a:cubicBezTo>
                <a:cubicBezTo>
                  <a:pt x="1720" y="1911"/>
                  <a:pt x="1720" y="1911"/>
                  <a:pt x="1720" y="1921"/>
                </a:cubicBezTo>
                <a:cubicBezTo>
                  <a:pt x="1723" y="1920"/>
                  <a:pt x="1726" y="1919"/>
                  <a:pt x="1728" y="1918"/>
                </a:cubicBezTo>
                <a:cubicBezTo>
                  <a:pt x="1731" y="1917"/>
                  <a:pt x="1733" y="1916"/>
                  <a:pt x="1735" y="1914"/>
                </a:cubicBezTo>
                <a:cubicBezTo>
                  <a:pt x="1735" y="1914"/>
                  <a:pt x="1735" y="1914"/>
                  <a:pt x="1735" y="1973"/>
                </a:cubicBezTo>
                <a:cubicBezTo>
                  <a:pt x="1735" y="1973"/>
                  <a:pt x="1735" y="1973"/>
                  <a:pt x="1747" y="1973"/>
                </a:cubicBezTo>
                <a:cubicBezTo>
                  <a:pt x="1747" y="1973"/>
                  <a:pt x="1747" y="1973"/>
                  <a:pt x="1747" y="1900"/>
                </a:cubicBezTo>
                <a:close/>
                <a:moveTo>
                  <a:pt x="1793" y="1900"/>
                </a:moveTo>
                <a:cubicBezTo>
                  <a:pt x="1793" y="1900"/>
                  <a:pt x="1793" y="1900"/>
                  <a:pt x="1793" y="1900"/>
                </a:cubicBezTo>
                <a:cubicBezTo>
                  <a:pt x="1789" y="1900"/>
                  <a:pt x="1789" y="1900"/>
                  <a:pt x="1789" y="1900"/>
                </a:cubicBezTo>
                <a:cubicBezTo>
                  <a:pt x="1787" y="1901"/>
                  <a:pt x="1785" y="1903"/>
                  <a:pt x="1783" y="1903"/>
                </a:cubicBezTo>
                <a:cubicBezTo>
                  <a:pt x="1782" y="1905"/>
                  <a:pt x="1779" y="1906"/>
                  <a:pt x="1778" y="1906"/>
                </a:cubicBezTo>
                <a:cubicBezTo>
                  <a:pt x="1776" y="1908"/>
                  <a:pt x="1774" y="1908"/>
                  <a:pt x="1772" y="1909"/>
                </a:cubicBezTo>
                <a:cubicBezTo>
                  <a:pt x="1771" y="1910"/>
                  <a:pt x="1769" y="1911"/>
                  <a:pt x="1767" y="1911"/>
                </a:cubicBezTo>
                <a:cubicBezTo>
                  <a:pt x="1767" y="1911"/>
                  <a:pt x="1767" y="1911"/>
                  <a:pt x="1767" y="1921"/>
                </a:cubicBezTo>
                <a:cubicBezTo>
                  <a:pt x="1770" y="1920"/>
                  <a:pt x="1773" y="1919"/>
                  <a:pt x="1775" y="1918"/>
                </a:cubicBezTo>
                <a:cubicBezTo>
                  <a:pt x="1777" y="1917"/>
                  <a:pt x="1780" y="1916"/>
                  <a:pt x="1782" y="1914"/>
                </a:cubicBezTo>
                <a:cubicBezTo>
                  <a:pt x="1782" y="1914"/>
                  <a:pt x="1782" y="1914"/>
                  <a:pt x="1782" y="1973"/>
                </a:cubicBezTo>
                <a:cubicBezTo>
                  <a:pt x="1782" y="1973"/>
                  <a:pt x="1782" y="1973"/>
                  <a:pt x="1793" y="1973"/>
                </a:cubicBezTo>
                <a:cubicBezTo>
                  <a:pt x="1793" y="1973"/>
                  <a:pt x="1793" y="1973"/>
                  <a:pt x="1793" y="1900"/>
                </a:cubicBezTo>
                <a:close/>
                <a:moveTo>
                  <a:pt x="1916" y="1900"/>
                </a:moveTo>
                <a:cubicBezTo>
                  <a:pt x="1916" y="1900"/>
                  <a:pt x="1916" y="1900"/>
                  <a:pt x="1916" y="1900"/>
                </a:cubicBezTo>
                <a:cubicBezTo>
                  <a:pt x="1911" y="1900"/>
                  <a:pt x="1911" y="1900"/>
                  <a:pt x="1911" y="1900"/>
                </a:cubicBezTo>
                <a:cubicBezTo>
                  <a:pt x="1909" y="1901"/>
                  <a:pt x="1908" y="1903"/>
                  <a:pt x="1905" y="1903"/>
                </a:cubicBezTo>
                <a:cubicBezTo>
                  <a:pt x="1904" y="1905"/>
                  <a:pt x="1902" y="1906"/>
                  <a:pt x="1900" y="1906"/>
                </a:cubicBezTo>
                <a:cubicBezTo>
                  <a:pt x="1899" y="1908"/>
                  <a:pt x="1897" y="1908"/>
                  <a:pt x="1895" y="1909"/>
                </a:cubicBezTo>
                <a:cubicBezTo>
                  <a:pt x="1893" y="1910"/>
                  <a:pt x="1891" y="1911"/>
                  <a:pt x="1889" y="1911"/>
                </a:cubicBezTo>
                <a:cubicBezTo>
                  <a:pt x="1889" y="1911"/>
                  <a:pt x="1889" y="1911"/>
                  <a:pt x="1889" y="1921"/>
                </a:cubicBezTo>
                <a:cubicBezTo>
                  <a:pt x="1892" y="1920"/>
                  <a:pt x="1895" y="1919"/>
                  <a:pt x="1898" y="1918"/>
                </a:cubicBezTo>
                <a:cubicBezTo>
                  <a:pt x="1900" y="1917"/>
                  <a:pt x="1902" y="1916"/>
                  <a:pt x="1905" y="1914"/>
                </a:cubicBezTo>
                <a:cubicBezTo>
                  <a:pt x="1905" y="1914"/>
                  <a:pt x="1905" y="1914"/>
                  <a:pt x="1905" y="1973"/>
                </a:cubicBezTo>
                <a:cubicBezTo>
                  <a:pt x="1905" y="1973"/>
                  <a:pt x="1905" y="1973"/>
                  <a:pt x="1916" y="1973"/>
                </a:cubicBezTo>
                <a:cubicBezTo>
                  <a:pt x="1916" y="1973"/>
                  <a:pt x="1916" y="1973"/>
                  <a:pt x="1916" y="1900"/>
                </a:cubicBezTo>
                <a:close/>
                <a:moveTo>
                  <a:pt x="1814" y="1932"/>
                </a:moveTo>
                <a:cubicBezTo>
                  <a:pt x="1814" y="1932"/>
                  <a:pt x="1814" y="1932"/>
                  <a:pt x="1814" y="1932"/>
                </a:cubicBezTo>
                <a:cubicBezTo>
                  <a:pt x="1814" y="1940"/>
                  <a:pt x="1814" y="1940"/>
                  <a:pt x="1814" y="1940"/>
                </a:cubicBezTo>
                <a:cubicBezTo>
                  <a:pt x="1820" y="1941"/>
                  <a:pt x="1821" y="1944"/>
                  <a:pt x="1821" y="1946"/>
                </a:cubicBezTo>
                <a:cubicBezTo>
                  <a:pt x="1821" y="1948"/>
                  <a:pt x="1820" y="1951"/>
                  <a:pt x="1820" y="1953"/>
                </a:cubicBezTo>
                <a:cubicBezTo>
                  <a:pt x="1820" y="1956"/>
                  <a:pt x="1820" y="1958"/>
                  <a:pt x="1820" y="1960"/>
                </a:cubicBezTo>
                <a:cubicBezTo>
                  <a:pt x="1820" y="1970"/>
                  <a:pt x="1826" y="1973"/>
                  <a:pt x="1834" y="1973"/>
                </a:cubicBezTo>
                <a:cubicBezTo>
                  <a:pt x="1834" y="1973"/>
                  <a:pt x="1834" y="1973"/>
                  <a:pt x="1838" y="1973"/>
                </a:cubicBezTo>
                <a:cubicBezTo>
                  <a:pt x="1838" y="1973"/>
                  <a:pt x="1838" y="1973"/>
                  <a:pt x="1838" y="1964"/>
                </a:cubicBezTo>
                <a:cubicBezTo>
                  <a:pt x="1838" y="1964"/>
                  <a:pt x="1838" y="1964"/>
                  <a:pt x="1836" y="1964"/>
                </a:cubicBezTo>
                <a:cubicBezTo>
                  <a:pt x="1833" y="1964"/>
                  <a:pt x="1831" y="1962"/>
                  <a:pt x="1831" y="1958"/>
                </a:cubicBezTo>
                <a:cubicBezTo>
                  <a:pt x="1831" y="1957"/>
                  <a:pt x="1831" y="1955"/>
                  <a:pt x="1832" y="1953"/>
                </a:cubicBezTo>
                <a:cubicBezTo>
                  <a:pt x="1832" y="1952"/>
                  <a:pt x="1832" y="1950"/>
                  <a:pt x="1832" y="1947"/>
                </a:cubicBezTo>
                <a:cubicBezTo>
                  <a:pt x="1832" y="1940"/>
                  <a:pt x="1829" y="1937"/>
                  <a:pt x="1824" y="1936"/>
                </a:cubicBezTo>
                <a:cubicBezTo>
                  <a:pt x="1824" y="1936"/>
                  <a:pt x="1824" y="1936"/>
                  <a:pt x="1824" y="1936"/>
                </a:cubicBezTo>
                <a:cubicBezTo>
                  <a:pt x="1829" y="1935"/>
                  <a:pt x="1832" y="1932"/>
                  <a:pt x="1832" y="1925"/>
                </a:cubicBezTo>
                <a:cubicBezTo>
                  <a:pt x="1832" y="1922"/>
                  <a:pt x="1832" y="1920"/>
                  <a:pt x="1832" y="1919"/>
                </a:cubicBezTo>
                <a:cubicBezTo>
                  <a:pt x="1831" y="1917"/>
                  <a:pt x="1831" y="1915"/>
                  <a:pt x="1831" y="1914"/>
                </a:cubicBezTo>
                <a:cubicBezTo>
                  <a:pt x="1831" y="1910"/>
                  <a:pt x="1833" y="1908"/>
                  <a:pt x="1836" y="1908"/>
                </a:cubicBezTo>
                <a:cubicBezTo>
                  <a:pt x="1836" y="1908"/>
                  <a:pt x="1836" y="1908"/>
                  <a:pt x="1838" y="1908"/>
                </a:cubicBezTo>
                <a:cubicBezTo>
                  <a:pt x="1838" y="1908"/>
                  <a:pt x="1838" y="1908"/>
                  <a:pt x="1838" y="1899"/>
                </a:cubicBezTo>
                <a:cubicBezTo>
                  <a:pt x="1838" y="1899"/>
                  <a:pt x="1838" y="1899"/>
                  <a:pt x="1834" y="1899"/>
                </a:cubicBezTo>
                <a:cubicBezTo>
                  <a:pt x="1825" y="1899"/>
                  <a:pt x="1820" y="1903"/>
                  <a:pt x="1820" y="1911"/>
                </a:cubicBezTo>
                <a:cubicBezTo>
                  <a:pt x="1820" y="1914"/>
                  <a:pt x="1820" y="1916"/>
                  <a:pt x="1820" y="1919"/>
                </a:cubicBezTo>
                <a:cubicBezTo>
                  <a:pt x="1820" y="1921"/>
                  <a:pt x="1821" y="1924"/>
                  <a:pt x="1821" y="1926"/>
                </a:cubicBezTo>
                <a:cubicBezTo>
                  <a:pt x="1821" y="1928"/>
                  <a:pt x="1820" y="1932"/>
                  <a:pt x="1814" y="1932"/>
                </a:cubicBezTo>
                <a:close/>
                <a:moveTo>
                  <a:pt x="1868" y="1940"/>
                </a:moveTo>
                <a:cubicBezTo>
                  <a:pt x="1868" y="1940"/>
                  <a:pt x="1868" y="1940"/>
                  <a:pt x="1868" y="1940"/>
                </a:cubicBezTo>
                <a:cubicBezTo>
                  <a:pt x="1868" y="1932"/>
                  <a:pt x="1868" y="1932"/>
                  <a:pt x="1868" y="1932"/>
                </a:cubicBezTo>
                <a:cubicBezTo>
                  <a:pt x="1862" y="1932"/>
                  <a:pt x="1862" y="1928"/>
                  <a:pt x="1862" y="1926"/>
                </a:cubicBezTo>
                <a:cubicBezTo>
                  <a:pt x="1862" y="1924"/>
                  <a:pt x="1862" y="1921"/>
                  <a:pt x="1862" y="1919"/>
                </a:cubicBezTo>
                <a:cubicBezTo>
                  <a:pt x="1863" y="1916"/>
                  <a:pt x="1863" y="1914"/>
                  <a:pt x="1863" y="1911"/>
                </a:cubicBezTo>
                <a:cubicBezTo>
                  <a:pt x="1863" y="1903"/>
                  <a:pt x="1857" y="1899"/>
                  <a:pt x="1848" y="1899"/>
                </a:cubicBezTo>
                <a:cubicBezTo>
                  <a:pt x="1848" y="1899"/>
                  <a:pt x="1848" y="1899"/>
                  <a:pt x="1844" y="1899"/>
                </a:cubicBezTo>
                <a:cubicBezTo>
                  <a:pt x="1844" y="1899"/>
                  <a:pt x="1844" y="1899"/>
                  <a:pt x="1844" y="1908"/>
                </a:cubicBezTo>
                <a:cubicBezTo>
                  <a:pt x="1844" y="1908"/>
                  <a:pt x="1844" y="1908"/>
                  <a:pt x="1846" y="1908"/>
                </a:cubicBezTo>
                <a:cubicBezTo>
                  <a:pt x="1850" y="1908"/>
                  <a:pt x="1851" y="1910"/>
                  <a:pt x="1851" y="1914"/>
                </a:cubicBezTo>
                <a:cubicBezTo>
                  <a:pt x="1851" y="1915"/>
                  <a:pt x="1851" y="1917"/>
                  <a:pt x="1851" y="1919"/>
                </a:cubicBezTo>
                <a:cubicBezTo>
                  <a:pt x="1850" y="1920"/>
                  <a:pt x="1850" y="1922"/>
                  <a:pt x="1850" y="1925"/>
                </a:cubicBezTo>
                <a:cubicBezTo>
                  <a:pt x="1850" y="1932"/>
                  <a:pt x="1853" y="1935"/>
                  <a:pt x="1859" y="1936"/>
                </a:cubicBezTo>
                <a:cubicBezTo>
                  <a:pt x="1859" y="1936"/>
                  <a:pt x="1859" y="1936"/>
                  <a:pt x="1859" y="1936"/>
                </a:cubicBezTo>
                <a:cubicBezTo>
                  <a:pt x="1853" y="1937"/>
                  <a:pt x="1850" y="1940"/>
                  <a:pt x="1850" y="1947"/>
                </a:cubicBezTo>
                <a:cubicBezTo>
                  <a:pt x="1850" y="1950"/>
                  <a:pt x="1850" y="1952"/>
                  <a:pt x="1851" y="1953"/>
                </a:cubicBezTo>
                <a:cubicBezTo>
                  <a:pt x="1851" y="1955"/>
                  <a:pt x="1851" y="1957"/>
                  <a:pt x="1851" y="1958"/>
                </a:cubicBezTo>
                <a:cubicBezTo>
                  <a:pt x="1851" y="1962"/>
                  <a:pt x="1850" y="1964"/>
                  <a:pt x="1846" y="1964"/>
                </a:cubicBezTo>
                <a:cubicBezTo>
                  <a:pt x="1846" y="1964"/>
                  <a:pt x="1846" y="1964"/>
                  <a:pt x="1844" y="1964"/>
                </a:cubicBezTo>
                <a:cubicBezTo>
                  <a:pt x="1844" y="1964"/>
                  <a:pt x="1844" y="1964"/>
                  <a:pt x="1844" y="1973"/>
                </a:cubicBezTo>
                <a:cubicBezTo>
                  <a:pt x="1844" y="1973"/>
                  <a:pt x="1844" y="1973"/>
                  <a:pt x="1848" y="1973"/>
                </a:cubicBezTo>
                <a:cubicBezTo>
                  <a:pt x="1857" y="1973"/>
                  <a:pt x="1863" y="1970"/>
                  <a:pt x="1863" y="1960"/>
                </a:cubicBezTo>
                <a:cubicBezTo>
                  <a:pt x="1863" y="1958"/>
                  <a:pt x="1863" y="1956"/>
                  <a:pt x="1862" y="1953"/>
                </a:cubicBezTo>
                <a:cubicBezTo>
                  <a:pt x="1862" y="1951"/>
                  <a:pt x="1862" y="1948"/>
                  <a:pt x="1862" y="1946"/>
                </a:cubicBezTo>
                <a:cubicBezTo>
                  <a:pt x="1862" y="1944"/>
                  <a:pt x="1862" y="1941"/>
                  <a:pt x="1868" y="1940"/>
                </a:cubicBezTo>
                <a:close/>
                <a:moveTo>
                  <a:pt x="1010" y="1851"/>
                </a:moveTo>
                <a:cubicBezTo>
                  <a:pt x="1010" y="1853"/>
                  <a:pt x="1011" y="1854"/>
                  <a:pt x="1011" y="1856"/>
                </a:cubicBezTo>
                <a:cubicBezTo>
                  <a:pt x="1012" y="1857"/>
                  <a:pt x="1012" y="1859"/>
                  <a:pt x="1013" y="1861"/>
                </a:cubicBezTo>
                <a:cubicBezTo>
                  <a:pt x="1013" y="1862"/>
                  <a:pt x="1013" y="1864"/>
                  <a:pt x="1013" y="1865"/>
                </a:cubicBezTo>
                <a:cubicBezTo>
                  <a:pt x="1014" y="1869"/>
                  <a:pt x="1013" y="1870"/>
                  <a:pt x="1009" y="1870"/>
                </a:cubicBezTo>
                <a:cubicBezTo>
                  <a:pt x="1007" y="1870"/>
                  <a:pt x="1004" y="1870"/>
                  <a:pt x="1001" y="1870"/>
                </a:cubicBezTo>
                <a:cubicBezTo>
                  <a:pt x="1001" y="1870"/>
                  <a:pt x="1000" y="1870"/>
                  <a:pt x="1000" y="1870"/>
                </a:cubicBezTo>
                <a:cubicBezTo>
                  <a:pt x="998" y="1872"/>
                  <a:pt x="996" y="1873"/>
                  <a:pt x="995" y="1874"/>
                </a:cubicBezTo>
                <a:cubicBezTo>
                  <a:pt x="993" y="1877"/>
                  <a:pt x="990" y="1877"/>
                  <a:pt x="988" y="1875"/>
                </a:cubicBezTo>
                <a:cubicBezTo>
                  <a:pt x="986" y="1873"/>
                  <a:pt x="985" y="1870"/>
                  <a:pt x="983" y="1868"/>
                </a:cubicBezTo>
                <a:cubicBezTo>
                  <a:pt x="982" y="1866"/>
                  <a:pt x="983" y="1865"/>
                  <a:pt x="985" y="1863"/>
                </a:cubicBezTo>
                <a:cubicBezTo>
                  <a:pt x="982" y="1863"/>
                  <a:pt x="981" y="1863"/>
                  <a:pt x="979" y="1863"/>
                </a:cubicBezTo>
                <a:cubicBezTo>
                  <a:pt x="978" y="1865"/>
                  <a:pt x="977" y="1867"/>
                  <a:pt x="976" y="1869"/>
                </a:cubicBezTo>
                <a:cubicBezTo>
                  <a:pt x="976" y="1870"/>
                  <a:pt x="976" y="1870"/>
                  <a:pt x="976" y="1871"/>
                </a:cubicBezTo>
                <a:cubicBezTo>
                  <a:pt x="976" y="1874"/>
                  <a:pt x="975" y="1876"/>
                  <a:pt x="972" y="1875"/>
                </a:cubicBezTo>
                <a:cubicBezTo>
                  <a:pt x="969" y="1875"/>
                  <a:pt x="966" y="1874"/>
                  <a:pt x="963" y="1873"/>
                </a:cubicBezTo>
                <a:cubicBezTo>
                  <a:pt x="961" y="1872"/>
                  <a:pt x="960" y="1871"/>
                  <a:pt x="961" y="1869"/>
                </a:cubicBezTo>
                <a:cubicBezTo>
                  <a:pt x="961" y="1868"/>
                  <a:pt x="961" y="1867"/>
                  <a:pt x="962" y="1867"/>
                </a:cubicBezTo>
                <a:cubicBezTo>
                  <a:pt x="959" y="1866"/>
                  <a:pt x="957" y="1865"/>
                  <a:pt x="955" y="1864"/>
                </a:cubicBezTo>
                <a:cubicBezTo>
                  <a:pt x="954" y="1863"/>
                  <a:pt x="953" y="1861"/>
                  <a:pt x="952" y="1859"/>
                </a:cubicBezTo>
                <a:cubicBezTo>
                  <a:pt x="951" y="1857"/>
                  <a:pt x="951" y="1856"/>
                  <a:pt x="953" y="1854"/>
                </a:cubicBezTo>
                <a:cubicBezTo>
                  <a:pt x="956" y="1852"/>
                  <a:pt x="957" y="1849"/>
                  <a:pt x="956" y="1845"/>
                </a:cubicBezTo>
                <a:cubicBezTo>
                  <a:pt x="956" y="1843"/>
                  <a:pt x="956" y="1841"/>
                  <a:pt x="956" y="1839"/>
                </a:cubicBezTo>
                <a:cubicBezTo>
                  <a:pt x="955" y="1839"/>
                  <a:pt x="953" y="1838"/>
                  <a:pt x="952" y="1837"/>
                </a:cubicBezTo>
                <a:cubicBezTo>
                  <a:pt x="951" y="1835"/>
                  <a:pt x="950" y="1833"/>
                  <a:pt x="950" y="1832"/>
                </a:cubicBezTo>
                <a:cubicBezTo>
                  <a:pt x="950" y="1829"/>
                  <a:pt x="953" y="1826"/>
                  <a:pt x="956" y="1825"/>
                </a:cubicBezTo>
                <a:cubicBezTo>
                  <a:pt x="956" y="1826"/>
                  <a:pt x="956" y="1827"/>
                  <a:pt x="957" y="1828"/>
                </a:cubicBezTo>
                <a:cubicBezTo>
                  <a:pt x="957" y="1829"/>
                  <a:pt x="957" y="1830"/>
                  <a:pt x="957" y="1831"/>
                </a:cubicBezTo>
                <a:cubicBezTo>
                  <a:pt x="956" y="1830"/>
                  <a:pt x="956" y="1830"/>
                  <a:pt x="956" y="1830"/>
                </a:cubicBezTo>
                <a:cubicBezTo>
                  <a:pt x="955" y="1832"/>
                  <a:pt x="955" y="1833"/>
                  <a:pt x="954" y="1835"/>
                </a:cubicBezTo>
                <a:cubicBezTo>
                  <a:pt x="955" y="1834"/>
                  <a:pt x="956" y="1834"/>
                  <a:pt x="956" y="1834"/>
                </a:cubicBezTo>
                <a:cubicBezTo>
                  <a:pt x="958" y="1833"/>
                  <a:pt x="958" y="1832"/>
                  <a:pt x="959" y="1831"/>
                </a:cubicBezTo>
                <a:cubicBezTo>
                  <a:pt x="964" y="1824"/>
                  <a:pt x="969" y="1820"/>
                  <a:pt x="977" y="1819"/>
                </a:cubicBezTo>
                <a:cubicBezTo>
                  <a:pt x="980" y="1818"/>
                  <a:pt x="984" y="1817"/>
                  <a:pt x="986" y="1814"/>
                </a:cubicBezTo>
                <a:cubicBezTo>
                  <a:pt x="986" y="1814"/>
                  <a:pt x="987" y="1813"/>
                  <a:pt x="987" y="1813"/>
                </a:cubicBezTo>
                <a:cubicBezTo>
                  <a:pt x="990" y="1813"/>
                  <a:pt x="991" y="1811"/>
                  <a:pt x="993" y="1809"/>
                </a:cubicBezTo>
                <a:cubicBezTo>
                  <a:pt x="1001" y="1801"/>
                  <a:pt x="1013" y="1801"/>
                  <a:pt x="1020" y="1808"/>
                </a:cubicBezTo>
                <a:cubicBezTo>
                  <a:pt x="1023" y="1809"/>
                  <a:pt x="1025" y="1811"/>
                  <a:pt x="1028" y="1813"/>
                </a:cubicBezTo>
                <a:cubicBezTo>
                  <a:pt x="1029" y="1815"/>
                  <a:pt x="1031" y="1816"/>
                  <a:pt x="1032" y="1818"/>
                </a:cubicBezTo>
                <a:cubicBezTo>
                  <a:pt x="1033" y="1820"/>
                  <a:pt x="1033" y="1820"/>
                  <a:pt x="1034" y="1819"/>
                </a:cubicBezTo>
                <a:cubicBezTo>
                  <a:pt x="1035" y="1818"/>
                  <a:pt x="1036" y="1817"/>
                  <a:pt x="1037" y="1817"/>
                </a:cubicBezTo>
                <a:cubicBezTo>
                  <a:pt x="1039" y="1814"/>
                  <a:pt x="1042" y="1814"/>
                  <a:pt x="1043" y="1817"/>
                </a:cubicBezTo>
                <a:cubicBezTo>
                  <a:pt x="1044" y="1820"/>
                  <a:pt x="1045" y="1823"/>
                  <a:pt x="1045" y="1826"/>
                </a:cubicBezTo>
                <a:cubicBezTo>
                  <a:pt x="1046" y="1830"/>
                  <a:pt x="1046" y="1835"/>
                  <a:pt x="1044" y="1839"/>
                </a:cubicBezTo>
                <a:cubicBezTo>
                  <a:pt x="1042" y="1845"/>
                  <a:pt x="1037" y="1849"/>
                  <a:pt x="1031" y="1849"/>
                </a:cubicBezTo>
                <a:cubicBezTo>
                  <a:pt x="1030" y="1849"/>
                  <a:pt x="1029" y="1849"/>
                  <a:pt x="1029" y="1849"/>
                </a:cubicBezTo>
                <a:cubicBezTo>
                  <a:pt x="1026" y="1848"/>
                  <a:pt x="1025" y="1849"/>
                  <a:pt x="1024" y="1851"/>
                </a:cubicBezTo>
                <a:cubicBezTo>
                  <a:pt x="1023" y="1856"/>
                  <a:pt x="1017" y="1857"/>
                  <a:pt x="1014" y="1854"/>
                </a:cubicBezTo>
                <a:cubicBezTo>
                  <a:pt x="1013" y="1853"/>
                  <a:pt x="1012" y="1852"/>
                  <a:pt x="1011" y="1851"/>
                </a:cubicBezTo>
                <a:cubicBezTo>
                  <a:pt x="1010" y="1851"/>
                  <a:pt x="1010" y="1851"/>
                  <a:pt x="1010" y="1851"/>
                </a:cubicBezTo>
                <a:close/>
                <a:moveTo>
                  <a:pt x="1004" y="1847"/>
                </a:moveTo>
                <a:cubicBezTo>
                  <a:pt x="1008" y="1848"/>
                  <a:pt x="1011" y="1850"/>
                  <a:pt x="1014" y="1852"/>
                </a:cubicBezTo>
                <a:cubicBezTo>
                  <a:pt x="1016" y="1854"/>
                  <a:pt x="1018" y="1855"/>
                  <a:pt x="1020" y="1854"/>
                </a:cubicBezTo>
                <a:cubicBezTo>
                  <a:pt x="1022" y="1853"/>
                  <a:pt x="1024" y="1851"/>
                  <a:pt x="1024" y="1848"/>
                </a:cubicBezTo>
                <a:cubicBezTo>
                  <a:pt x="1024" y="1848"/>
                  <a:pt x="1023" y="1848"/>
                  <a:pt x="1023" y="1849"/>
                </a:cubicBezTo>
                <a:cubicBezTo>
                  <a:pt x="1022" y="1850"/>
                  <a:pt x="1021" y="1851"/>
                  <a:pt x="1020" y="1852"/>
                </a:cubicBezTo>
                <a:cubicBezTo>
                  <a:pt x="1019" y="1854"/>
                  <a:pt x="1018" y="1853"/>
                  <a:pt x="1017" y="1853"/>
                </a:cubicBezTo>
                <a:cubicBezTo>
                  <a:pt x="1016" y="1853"/>
                  <a:pt x="1016" y="1852"/>
                  <a:pt x="1016" y="1851"/>
                </a:cubicBezTo>
                <a:cubicBezTo>
                  <a:pt x="1016" y="1848"/>
                  <a:pt x="1016" y="1846"/>
                  <a:pt x="1017" y="1845"/>
                </a:cubicBezTo>
                <a:cubicBezTo>
                  <a:pt x="1020" y="1845"/>
                  <a:pt x="1023" y="1846"/>
                  <a:pt x="1027" y="1847"/>
                </a:cubicBezTo>
                <a:cubicBezTo>
                  <a:pt x="1034" y="1848"/>
                  <a:pt x="1040" y="1846"/>
                  <a:pt x="1043" y="1838"/>
                </a:cubicBezTo>
                <a:cubicBezTo>
                  <a:pt x="1045" y="1833"/>
                  <a:pt x="1044" y="1828"/>
                  <a:pt x="1044" y="1823"/>
                </a:cubicBezTo>
                <a:cubicBezTo>
                  <a:pt x="1043" y="1821"/>
                  <a:pt x="1042" y="1820"/>
                  <a:pt x="1042" y="1818"/>
                </a:cubicBezTo>
                <a:cubicBezTo>
                  <a:pt x="1041" y="1816"/>
                  <a:pt x="1040" y="1816"/>
                  <a:pt x="1038" y="1817"/>
                </a:cubicBezTo>
                <a:cubicBezTo>
                  <a:pt x="1037" y="1819"/>
                  <a:pt x="1035" y="1821"/>
                  <a:pt x="1033" y="1821"/>
                </a:cubicBezTo>
                <a:cubicBezTo>
                  <a:pt x="1033" y="1822"/>
                  <a:pt x="1032" y="1822"/>
                  <a:pt x="1032" y="1824"/>
                </a:cubicBezTo>
                <a:cubicBezTo>
                  <a:pt x="1033" y="1827"/>
                  <a:pt x="1032" y="1830"/>
                  <a:pt x="1031" y="1833"/>
                </a:cubicBezTo>
                <a:cubicBezTo>
                  <a:pt x="1031" y="1831"/>
                  <a:pt x="1031" y="1829"/>
                  <a:pt x="1031" y="1828"/>
                </a:cubicBezTo>
                <a:cubicBezTo>
                  <a:pt x="1031" y="1827"/>
                  <a:pt x="1031" y="1826"/>
                  <a:pt x="1031" y="1826"/>
                </a:cubicBezTo>
                <a:cubicBezTo>
                  <a:pt x="1030" y="1826"/>
                  <a:pt x="1029" y="1826"/>
                  <a:pt x="1029" y="1827"/>
                </a:cubicBezTo>
                <a:cubicBezTo>
                  <a:pt x="1029" y="1828"/>
                  <a:pt x="1028" y="1830"/>
                  <a:pt x="1027" y="1831"/>
                </a:cubicBezTo>
                <a:cubicBezTo>
                  <a:pt x="1027" y="1831"/>
                  <a:pt x="1027" y="1831"/>
                  <a:pt x="1027" y="1831"/>
                </a:cubicBezTo>
                <a:cubicBezTo>
                  <a:pt x="1027" y="1829"/>
                  <a:pt x="1027" y="1828"/>
                  <a:pt x="1028" y="1825"/>
                </a:cubicBezTo>
                <a:cubicBezTo>
                  <a:pt x="1027" y="1826"/>
                  <a:pt x="1026" y="1826"/>
                  <a:pt x="1025" y="1827"/>
                </a:cubicBezTo>
                <a:cubicBezTo>
                  <a:pt x="1025" y="1828"/>
                  <a:pt x="1025" y="1828"/>
                  <a:pt x="1024" y="1829"/>
                </a:cubicBezTo>
                <a:cubicBezTo>
                  <a:pt x="1025" y="1826"/>
                  <a:pt x="1025" y="1826"/>
                  <a:pt x="1031" y="1824"/>
                </a:cubicBezTo>
                <a:cubicBezTo>
                  <a:pt x="1031" y="1824"/>
                  <a:pt x="1030" y="1823"/>
                  <a:pt x="1030" y="1823"/>
                </a:cubicBezTo>
                <a:cubicBezTo>
                  <a:pt x="1027" y="1824"/>
                  <a:pt x="1026" y="1822"/>
                  <a:pt x="1026" y="1820"/>
                </a:cubicBezTo>
                <a:cubicBezTo>
                  <a:pt x="1027" y="1820"/>
                  <a:pt x="1029" y="1819"/>
                  <a:pt x="1031" y="1819"/>
                </a:cubicBezTo>
                <a:cubicBezTo>
                  <a:pt x="1029" y="1817"/>
                  <a:pt x="1027" y="1814"/>
                  <a:pt x="1024" y="1813"/>
                </a:cubicBezTo>
                <a:cubicBezTo>
                  <a:pt x="1024" y="1813"/>
                  <a:pt x="1024" y="1813"/>
                  <a:pt x="1024" y="1813"/>
                </a:cubicBezTo>
                <a:cubicBezTo>
                  <a:pt x="1021" y="1811"/>
                  <a:pt x="1019" y="1808"/>
                  <a:pt x="1016" y="1806"/>
                </a:cubicBezTo>
                <a:cubicBezTo>
                  <a:pt x="1014" y="1805"/>
                  <a:pt x="1011" y="1804"/>
                  <a:pt x="1009" y="1804"/>
                </a:cubicBezTo>
                <a:cubicBezTo>
                  <a:pt x="1005" y="1805"/>
                  <a:pt x="1002" y="1806"/>
                  <a:pt x="999" y="1807"/>
                </a:cubicBezTo>
                <a:cubicBezTo>
                  <a:pt x="996" y="1808"/>
                  <a:pt x="994" y="1809"/>
                  <a:pt x="992" y="1813"/>
                </a:cubicBezTo>
                <a:cubicBezTo>
                  <a:pt x="994" y="1813"/>
                  <a:pt x="995" y="1813"/>
                  <a:pt x="996" y="1813"/>
                </a:cubicBezTo>
                <a:cubicBezTo>
                  <a:pt x="996" y="1813"/>
                  <a:pt x="995" y="1813"/>
                  <a:pt x="994" y="1813"/>
                </a:cubicBezTo>
                <a:cubicBezTo>
                  <a:pt x="992" y="1814"/>
                  <a:pt x="989" y="1813"/>
                  <a:pt x="987" y="1816"/>
                </a:cubicBezTo>
                <a:cubicBezTo>
                  <a:pt x="984" y="1820"/>
                  <a:pt x="980" y="1823"/>
                  <a:pt x="976" y="1828"/>
                </a:cubicBezTo>
                <a:cubicBezTo>
                  <a:pt x="974" y="1830"/>
                  <a:pt x="974" y="1832"/>
                  <a:pt x="973" y="1834"/>
                </a:cubicBezTo>
                <a:cubicBezTo>
                  <a:pt x="973" y="1835"/>
                  <a:pt x="973" y="1835"/>
                  <a:pt x="973" y="1836"/>
                </a:cubicBezTo>
                <a:cubicBezTo>
                  <a:pt x="974" y="1838"/>
                  <a:pt x="975" y="1840"/>
                  <a:pt x="977" y="1842"/>
                </a:cubicBezTo>
                <a:cubicBezTo>
                  <a:pt x="978" y="1840"/>
                  <a:pt x="979" y="1839"/>
                  <a:pt x="980" y="1837"/>
                </a:cubicBezTo>
                <a:cubicBezTo>
                  <a:pt x="980" y="1839"/>
                  <a:pt x="980" y="1840"/>
                  <a:pt x="979" y="1841"/>
                </a:cubicBezTo>
                <a:cubicBezTo>
                  <a:pt x="978" y="1843"/>
                  <a:pt x="977" y="1844"/>
                  <a:pt x="977" y="1845"/>
                </a:cubicBezTo>
                <a:cubicBezTo>
                  <a:pt x="976" y="1846"/>
                  <a:pt x="977" y="1847"/>
                  <a:pt x="977" y="1848"/>
                </a:cubicBezTo>
                <a:cubicBezTo>
                  <a:pt x="980" y="1852"/>
                  <a:pt x="983" y="1852"/>
                  <a:pt x="987" y="1850"/>
                </a:cubicBezTo>
                <a:cubicBezTo>
                  <a:pt x="989" y="1848"/>
                  <a:pt x="992" y="1847"/>
                  <a:pt x="994" y="1846"/>
                </a:cubicBezTo>
                <a:cubicBezTo>
                  <a:pt x="996" y="1846"/>
                  <a:pt x="997" y="1845"/>
                  <a:pt x="997" y="1843"/>
                </a:cubicBezTo>
                <a:cubicBezTo>
                  <a:pt x="997" y="1840"/>
                  <a:pt x="997" y="1837"/>
                  <a:pt x="997" y="1833"/>
                </a:cubicBezTo>
                <a:cubicBezTo>
                  <a:pt x="997" y="1830"/>
                  <a:pt x="997" y="1828"/>
                  <a:pt x="997" y="1824"/>
                </a:cubicBezTo>
                <a:cubicBezTo>
                  <a:pt x="998" y="1827"/>
                  <a:pt x="998" y="1830"/>
                  <a:pt x="999" y="1832"/>
                </a:cubicBezTo>
                <a:cubicBezTo>
                  <a:pt x="1000" y="1837"/>
                  <a:pt x="1000" y="1841"/>
                  <a:pt x="998" y="1846"/>
                </a:cubicBezTo>
                <a:cubicBezTo>
                  <a:pt x="998" y="1846"/>
                  <a:pt x="997" y="1847"/>
                  <a:pt x="997" y="1847"/>
                </a:cubicBezTo>
                <a:cubicBezTo>
                  <a:pt x="993" y="1848"/>
                  <a:pt x="990" y="1850"/>
                  <a:pt x="987" y="1851"/>
                </a:cubicBezTo>
                <a:cubicBezTo>
                  <a:pt x="982" y="1854"/>
                  <a:pt x="978" y="1852"/>
                  <a:pt x="975" y="1848"/>
                </a:cubicBezTo>
                <a:cubicBezTo>
                  <a:pt x="974" y="1848"/>
                  <a:pt x="974" y="1847"/>
                  <a:pt x="975" y="1846"/>
                </a:cubicBezTo>
                <a:cubicBezTo>
                  <a:pt x="976" y="1844"/>
                  <a:pt x="975" y="1842"/>
                  <a:pt x="973" y="1840"/>
                </a:cubicBezTo>
                <a:cubicBezTo>
                  <a:pt x="972" y="1838"/>
                  <a:pt x="970" y="1836"/>
                  <a:pt x="971" y="1833"/>
                </a:cubicBezTo>
                <a:cubicBezTo>
                  <a:pt x="972" y="1831"/>
                  <a:pt x="973" y="1830"/>
                  <a:pt x="974" y="1828"/>
                </a:cubicBezTo>
                <a:cubicBezTo>
                  <a:pt x="976" y="1825"/>
                  <a:pt x="978" y="1823"/>
                  <a:pt x="980" y="1820"/>
                </a:cubicBezTo>
                <a:cubicBezTo>
                  <a:pt x="980" y="1820"/>
                  <a:pt x="979" y="1820"/>
                  <a:pt x="979" y="1820"/>
                </a:cubicBezTo>
                <a:cubicBezTo>
                  <a:pt x="974" y="1821"/>
                  <a:pt x="969" y="1823"/>
                  <a:pt x="965" y="1826"/>
                </a:cubicBezTo>
                <a:cubicBezTo>
                  <a:pt x="961" y="1830"/>
                  <a:pt x="958" y="1835"/>
                  <a:pt x="958" y="1842"/>
                </a:cubicBezTo>
                <a:cubicBezTo>
                  <a:pt x="957" y="1849"/>
                  <a:pt x="960" y="1855"/>
                  <a:pt x="963" y="1861"/>
                </a:cubicBezTo>
                <a:cubicBezTo>
                  <a:pt x="964" y="1861"/>
                  <a:pt x="964" y="1863"/>
                  <a:pt x="964" y="1864"/>
                </a:cubicBezTo>
                <a:cubicBezTo>
                  <a:pt x="964" y="1866"/>
                  <a:pt x="964" y="1867"/>
                  <a:pt x="963" y="1869"/>
                </a:cubicBezTo>
                <a:cubicBezTo>
                  <a:pt x="962" y="1870"/>
                  <a:pt x="963" y="1871"/>
                  <a:pt x="964" y="1872"/>
                </a:cubicBezTo>
                <a:cubicBezTo>
                  <a:pt x="967" y="1872"/>
                  <a:pt x="970" y="1873"/>
                  <a:pt x="973" y="1873"/>
                </a:cubicBezTo>
                <a:cubicBezTo>
                  <a:pt x="973" y="1873"/>
                  <a:pt x="974" y="1872"/>
                  <a:pt x="974" y="1872"/>
                </a:cubicBezTo>
                <a:cubicBezTo>
                  <a:pt x="974" y="1871"/>
                  <a:pt x="974" y="1869"/>
                  <a:pt x="975" y="1869"/>
                </a:cubicBezTo>
                <a:cubicBezTo>
                  <a:pt x="977" y="1866"/>
                  <a:pt x="977" y="1863"/>
                  <a:pt x="977" y="1861"/>
                </a:cubicBezTo>
                <a:cubicBezTo>
                  <a:pt x="977" y="1860"/>
                  <a:pt x="977" y="1860"/>
                  <a:pt x="977" y="1859"/>
                </a:cubicBezTo>
                <a:cubicBezTo>
                  <a:pt x="977" y="1859"/>
                  <a:pt x="977" y="1859"/>
                  <a:pt x="977" y="1859"/>
                </a:cubicBezTo>
                <a:cubicBezTo>
                  <a:pt x="978" y="1861"/>
                  <a:pt x="979" y="1861"/>
                  <a:pt x="981" y="1861"/>
                </a:cubicBezTo>
                <a:cubicBezTo>
                  <a:pt x="982" y="1861"/>
                  <a:pt x="983" y="1861"/>
                  <a:pt x="984" y="1861"/>
                </a:cubicBezTo>
                <a:cubicBezTo>
                  <a:pt x="986" y="1861"/>
                  <a:pt x="989" y="1862"/>
                  <a:pt x="990" y="1858"/>
                </a:cubicBezTo>
                <a:cubicBezTo>
                  <a:pt x="990" y="1860"/>
                  <a:pt x="990" y="1862"/>
                  <a:pt x="990" y="1863"/>
                </a:cubicBezTo>
                <a:cubicBezTo>
                  <a:pt x="989" y="1863"/>
                  <a:pt x="987" y="1864"/>
                  <a:pt x="986" y="1865"/>
                </a:cubicBezTo>
                <a:cubicBezTo>
                  <a:pt x="985" y="1865"/>
                  <a:pt x="984" y="1867"/>
                  <a:pt x="985" y="1868"/>
                </a:cubicBezTo>
                <a:cubicBezTo>
                  <a:pt x="986" y="1870"/>
                  <a:pt x="987" y="1872"/>
                  <a:pt x="989" y="1874"/>
                </a:cubicBezTo>
                <a:cubicBezTo>
                  <a:pt x="991" y="1875"/>
                  <a:pt x="993" y="1875"/>
                  <a:pt x="994" y="1873"/>
                </a:cubicBezTo>
                <a:cubicBezTo>
                  <a:pt x="994" y="1872"/>
                  <a:pt x="995" y="1872"/>
                  <a:pt x="996" y="1871"/>
                </a:cubicBezTo>
                <a:cubicBezTo>
                  <a:pt x="998" y="1870"/>
                  <a:pt x="999" y="1869"/>
                  <a:pt x="1001" y="1867"/>
                </a:cubicBezTo>
                <a:cubicBezTo>
                  <a:pt x="1005" y="1863"/>
                  <a:pt x="1007" y="1857"/>
                  <a:pt x="1009" y="1851"/>
                </a:cubicBezTo>
                <a:cubicBezTo>
                  <a:pt x="1009" y="1851"/>
                  <a:pt x="1008" y="1850"/>
                  <a:pt x="1007" y="1850"/>
                </a:cubicBezTo>
                <a:cubicBezTo>
                  <a:pt x="1007" y="1848"/>
                  <a:pt x="1005" y="1848"/>
                  <a:pt x="1004" y="1847"/>
                </a:cubicBezTo>
                <a:close/>
                <a:moveTo>
                  <a:pt x="957" y="1853"/>
                </a:moveTo>
                <a:cubicBezTo>
                  <a:pt x="956" y="1854"/>
                  <a:pt x="955" y="1855"/>
                  <a:pt x="954" y="1856"/>
                </a:cubicBezTo>
                <a:cubicBezTo>
                  <a:pt x="953" y="1856"/>
                  <a:pt x="953" y="1857"/>
                  <a:pt x="953" y="1858"/>
                </a:cubicBezTo>
                <a:cubicBezTo>
                  <a:pt x="953" y="1861"/>
                  <a:pt x="957" y="1865"/>
                  <a:pt x="960" y="1865"/>
                </a:cubicBezTo>
                <a:cubicBezTo>
                  <a:pt x="962" y="1865"/>
                  <a:pt x="963" y="1863"/>
                  <a:pt x="962" y="1862"/>
                </a:cubicBezTo>
                <a:cubicBezTo>
                  <a:pt x="960" y="1859"/>
                  <a:pt x="959" y="1856"/>
                  <a:pt x="957" y="1853"/>
                </a:cubicBezTo>
                <a:close/>
                <a:moveTo>
                  <a:pt x="1010" y="1855"/>
                </a:moveTo>
                <a:cubicBezTo>
                  <a:pt x="1007" y="1860"/>
                  <a:pt x="1005" y="1864"/>
                  <a:pt x="1003" y="1869"/>
                </a:cubicBezTo>
                <a:cubicBezTo>
                  <a:pt x="1005" y="1869"/>
                  <a:pt x="1008" y="1869"/>
                  <a:pt x="1011" y="1869"/>
                </a:cubicBezTo>
                <a:cubicBezTo>
                  <a:pt x="1011" y="1869"/>
                  <a:pt x="1011" y="1867"/>
                  <a:pt x="1011" y="1867"/>
                </a:cubicBezTo>
                <a:cubicBezTo>
                  <a:pt x="1011" y="1864"/>
                  <a:pt x="1011" y="1862"/>
                  <a:pt x="1011" y="1859"/>
                </a:cubicBezTo>
                <a:cubicBezTo>
                  <a:pt x="1011" y="1858"/>
                  <a:pt x="1010" y="1857"/>
                  <a:pt x="1010" y="1855"/>
                </a:cubicBezTo>
                <a:close/>
                <a:moveTo>
                  <a:pt x="957" y="1835"/>
                </a:moveTo>
                <a:cubicBezTo>
                  <a:pt x="956" y="1835"/>
                  <a:pt x="956" y="1836"/>
                  <a:pt x="955" y="1836"/>
                </a:cubicBezTo>
                <a:cubicBezTo>
                  <a:pt x="954" y="1836"/>
                  <a:pt x="954" y="1836"/>
                  <a:pt x="954" y="1835"/>
                </a:cubicBezTo>
                <a:cubicBezTo>
                  <a:pt x="953" y="1835"/>
                  <a:pt x="953" y="1834"/>
                  <a:pt x="953" y="1833"/>
                </a:cubicBezTo>
                <a:cubicBezTo>
                  <a:pt x="954" y="1832"/>
                  <a:pt x="954" y="1830"/>
                  <a:pt x="955" y="1828"/>
                </a:cubicBezTo>
                <a:cubicBezTo>
                  <a:pt x="954" y="1828"/>
                  <a:pt x="954" y="1828"/>
                  <a:pt x="954" y="1828"/>
                </a:cubicBezTo>
                <a:cubicBezTo>
                  <a:pt x="953" y="1828"/>
                  <a:pt x="952" y="1829"/>
                  <a:pt x="951" y="1830"/>
                </a:cubicBezTo>
                <a:cubicBezTo>
                  <a:pt x="951" y="1832"/>
                  <a:pt x="952" y="1837"/>
                  <a:pt x="954" y="1837"/>
                </a:cubicBezTo>
                <a:cubicBezTo>
                  <a:pt x="955" y="1838"/>
                  <a:pt x="957" y="1837"/>
                  <a:pt x="957" y="1835"/>
                </a:cubicBezTo>
                <a:close/>
                <a:moveTo>
                  <a:pt x="957" y="1853"/>
                </a:moveTo>
                <a:cubicBezTo>
                  <a:pt x="956" y="1854"/>
                  <a:pt x="955" y="1855"/>
                  <a:pt x="953" y="1856"/>
                </a:cubicBezTo>
                <a:cubicBezTo>
                  <a:pt x="953" y="1856"/>
                  <a:pt x="953" y="1857"/>
                  <a:pt x="953" y="1858"/>
                </a:cubicBezTo>
                <a:cubicBezTo>
                  <a:pt x="953" y="1861"/>
                  <a:pt x="957" y="1865"/>
                  <a:pt x="960" y="1865"/>
                </a:cubicBezTo>
                <a:cubicBezTo>
                  <a:pt x="962" y="1865"/>
                  <a:pt x="963" y="1864"/>
                  <a:pt x="962" y="1862"/>
                </a:cubicBezTo>
                <a:cubicBezTo>
                  <a:pt x="960" y="1859"/>
                  <a:pt x="959" y="1856"/>
                  <a:pt x="957" y="1853"/>
                </a:cubicBezTo>
                <a:close/>
                <a:moveTo>
                  <a:pt x="1010" y="1855"/>
                </a:moveTo>
                <a:cubicBezTo>
                  <a:pt x="1007" y="1860"/>
                  <a:pt x="1005" y="1864"/>
                  <a:pt x="1003" y="1869"/>
                </a:cubicBezTo>
                <a:cubicBezTo>
                  <a:pt x="1005" y="1869"/>
                  <a:pt x="1008" y="1869"/>
                  <a:pt x="1010" y="1869"/>
                </a:cubicBezTo>
                <a:cubicBezTo>
                  <a:pt x="1011" y="1869"/>
                  <a:pt x="1011" y="1867"/>
                  <a:pt x="1011" y="1867"/>
                </a:cubicBezTo>
                <a:cubicBezTo>
                  <a:pt x="1011" y="1864"/>
                  <a:pt x="1011" y="1862"/>
                  <a:pt x="1011" y="1859"/>
                </a:cubicBezTo>
                <a:cubicBezTo>
                  <a:pt x="1010" y="1858"/>
                  <a:pt x="1010" y="1857"/>
                  <a:pt x="1010" y="1855"/>
                </a:cubicBezTo>
                <a:close/>
                <a:moveTo>
                  <a:pt x="957" y="1835"/>
                </a:moveTo>
                <a:cubicBezTo>
                  <a:pt x="956" y="1835"/>
                  <a:pt x="956" y="1836"/>
                  <a:pt x="955" y="1836"/>
                </a:cubicBezTo>
                <a:cubicBezTo>
                  <a:pt x="954" y="1836"/>
                  <a:pt x="954" y="1836"/>
                  <a:pt x="954" y="1835"/>
                </a:cubicBezTo>
                <a:cubicBezTo>
                  <a:pt x="953" y="1835"/>
                  <a:pt x="953" y="1834"/>
                  <a:pt x="953" y="1833"/>
                </a:cubicBezTo>
                <a:cubicBezTo>
                  <a:pt x="954" y="1831"/>
                  <a:pt x="954" y="1829"/>
                  <a:pt x="955" y="1827"/>
                </a:cubicBezTo>
                <a:cubicBezTo>
                  <a:pt x="954" y="1827"/>
                  <a:pt x="954" y="1827"/>
                  <a:pt x="954" y="1827"/>
                </a:cubicBezTo>
                <a:cubicBezTo>
                  <a:pt x="953" y="1828"/>
                  <a:pt x="952" y="1829"/>
                  <a:pt x="951" y="1830"/>
                </a:cubicBezTo>
                <a:cubicBezTo>
                  <a:pt x="951" y="1831"/>
                  <a:pt x="952" y="1837"/>
                  <a:pt x="954" y="1837"/>
                </a:cubicBezTo>
                <a:cubicBezTo>
                  <a:pt x="955" y="1838"/>
                  <a:pt x="957" y="1837"/>
                  <a:pt x="957" y="1835"/>
                </a:cubicBezTo>
                <a:close/>
                <a:moveTo>
                  <a:pt x="1009" y="1827"/>
                </a:moveTo>
                <a:cubicBezTo>
                  <a:pt x="1013" y="1823"/>
                  <a:pt x="1013" y="1823"/>
                  <a:pt x="1017" y="1822"/>
                </a:cubicBezTo>
                <a:cubicBezTo>
                  <a:pt x="1017" y="1824"/>
                  <a:pt x="1018" y="1825"/>
                  <a:pt x="1019" y="1825"/>
                </a:cubicBezTo>
                <a:cubicBezTo>
                  <a:pt x="1017" y="1826"/>
                  <a:pt x="1015" y="1828"/>
                  <a:pt x="1013" y="1829"/>
                </a:cubicBezTo>
                <a:cubicBezTo>
                  <a:pt x="1012" y="1828"/>
                  <a:pt x="1012" y="1828"/>
                  <a:pt x="1011" y="1826"/>
                </a:cubicBezTo>
                <a:cubicBezTo>
                  <a:pt x="1011" y="1826"/>
                  <a:pt x="1010" y="1826"/>
                  <a:pt x="1009" y="1827"/>
                </a:cubicBezTo>
                <a:close/>
                <a:moveTo>
                  <a:pt x="1015" y="1826"/>
                </a:moveTo>
                <a:cubicBezTo>
                  <a:pt x="1015" y="1826"/>
                  <a:pt x="1014" y="1826"/>
                  <a:pt x="1013" y="1826"/>
                </a:cubicBezTo>
                <a:cubicBezTo>
                  <a:pt x="1013" y="1826"/>
                  <a:pt x="1012" y="1826"/>
                  <a:pt x="1012" y="1827"/>
                </a:cubicBezTo>
                <a:cubicBezTo>
                  <a:pt x="1012" y="1827"/>
                  <a:pt x="1013" y="1828"/>
                  <a:pt x="1013" y="1828"/>
                </a:cubicBezTo>
                <a:cubicBezTo>
                  <a:pt x="1014" y="1828"/>
                  <a:pt x="1014" y="1827"/>
                  <a:pt x="1015" y="1826"/>
                </a:cubicBezTo>
                <a:close/>
                <a:moveTo>
                  <a:pt x="996" y="1817"/>
                </a:moveTo>
                <a:cubicBezTo>
                  <a:pt x="990" y="1816"/>
                  <a:pt x="987" y="1819"/>
                  <a:pt x="986" y="1826"/>
                </a:cubicBezTo>
                <a:cubicBezTo>
                  <a:pt x="987" y="1824"/>
                  <a:pt x="988" y="1822"/>
                  <a:pt x="989" y="1820"/>
                </a:cubicBezTo>
                <a:cubicBezTo>
                  <a:pt x="990" y="1820"/>
                  <a:pt x="990" y="1820"/>
                  <a:pt x="990" y="1820"/>
                </a:cubicBezTo>
                <a:cubicBezTo>
                  <a:pt x="990" y="1821"/>
                  <a:pt x="990" y="1822"/>
                  <a:pt x="990" y="1822"/>
                </a:cubicBezTo>
                <a:cubicBezTo>
                  <a:pt x="991" y="1819"/>
                  <a:pt x="993" y="1817"/>
                  <a:pt x="996" y="1817"/>
                </a:cubicBezTo>
                <a:close/>
                <a:moveTo>
                  <a:pt x="1040" y="1818"/>
                </a:moveTo>
                <a:cubicBezTo>
                  <a:pt x="1038" y="1819"/>
                  <a:pt x="1036" y="1821"/>
                  <a:pt x="1035" y="1822"/>
                </a:cubicBezTo>
                <a:cubicBezTo>
                  <a:pt x="1037" y="1823"/>
                  <a:pt x="1039" y="1821"/>
                  <a:pt x="1040" y="1818"/>
                </a:cubicBezTo>
                <a:close/>
                <a:moveTo>
                  <a:pt x="1007" y="1821"/>
                </a:moveTo>
                <a:cubicBezTo>
                  <a:pt x="1008" y="1819"/>
                  <a:pt x="1009" y="1818"/>
                  <a:pt x="1010" y="1817"/>
                </a:cubicBezTo>
                <a:cubicBezTo>
                  <a:pt x="1007" y="1818"/>
                  <a:pt x="1006" y="1819"/>
                  <a:pt x="1007" y="1821"/>
                </a:cubicBezTo>
                <a:close/>
                <a:moveTo>
                  <a:pt x="1016" y="1842"/>
                </a:moveTo>
                <a:cubicBezTo>
                  <a:pt x="1015" y="1842"/>
                  <a:pt x="1014" y="1843"/>
                  <a:pt x="1014" y="1844"/>
                </a:cubicBezTo>
                <a:cubicBezTo>
                  <a:pt x="1014" y="1843"/>
                  <a:pt x="1016" y="1842"/>
                  <a:pt x="1016" y="1842"/>
                </a:cubicBezTo>
                <a:close/>
                <a:moveTo>
                  <a:pt x="1016" y="1826"/>
                </a:moveTo>
                <a:cubicBezTo>
                  <a:pt x="1015" y="1826"/>
                  <a:pt x="1014" y="1825"/>
                  <a:pt x="1013" y="1825"/>
                </a:cubicBezTo>
                <a:cubicBezTo>
                  <a:pt x="1013" y="1825"/>
                  <a:pt x="1012" y="1826"/>
                  <a:pt x="1012" y="1827"/>
                </a:cubicBezTo>
                <a:cubicBezTo>
                  <a:pt x="1012" y="1827"/>
                  <a:pt x="1013" y="1828"/>
                  <a:pt x="1013" y="1828"/>
                </a:cubicBezTo>
                <a:cubicBezTo>
                  <a:pt x="1014" y="1828"/>
                  <a:pt x="1014" y="1827"/>
                  <a:pt x="1016" y="1826"/>
                </a:cubicBezTo>
                <a:close/>
                <a:moveTo>
                  <a:pt x="1540" y="1947"/>
                </a:moveTo>
                <a:cubicBezTo>
                  <a:pt x="1540" y="1949"/>
                  <a:pt x="1541" y="1950"/>
                  <a:pt x="1541" y="1951"/>
                </a:cubicBezTo>
                <a:cubicBezTo>
                  <a:pt x="1542" y="1953"/>
                  <a:pt x="1542" y="1955"/>
                  <a:pt x="1542" y="1957"/>
                </a:cubicBezTo>
                <a:cubicBezTo>
                  <a:pt x="1542" y="1958"/>
                  <a:pt x="1543" y="1960"/>
                  <a:pt x="1543" y="1961"/>
                </a:cubicBezTo>
                <a:cubicBezTo>
                  <a:pt x="1544" y="1964"/>
                  <a:pt x="1542" y="1966"/>
                  <a:pt x="1539" y="1966"/>
                </a:cubicBezTo>
                <a:cubicBezTo>
                  <a:pt x="1537" y="1966"/>
                  <a:pt x="1534" y="1966"/>
                  <a:pt x="1531" y="1966"/>
                </a:cubicBezTo>
                <a:cubicBezTo>
                  <a:pt x="1531" y="1966"/>
                  <a:pt x="1530" y="1966"/>
                  <a:pt x="1530" y="1966"/>
                </a:cubicBezTo>
                <a:cubicBezTo>
                  <a:pt x="1528" y="1968"/>
                  <a:pt x="1526" y="1969"/>
                  <a:pt x="1525" y="1970"/>
                </a:cubicBezTo>
                <a:cubicBezTo>
                  <a:pt x="1523" y="1973"/>
                  <a:pt x="1520" y="1973"/>
                  <a:pt x="1518" y="1971"/>
                </a:cubicBezTo>
                <a:cubicBezTo>
                  <a:pt x="1516" y="1969"/>
                  <a:pt x="1515" y="1966"/>
                  <a:pt x="1513" y="1964"/>
                </a:cubicBezTo>
                <a:cubicBezTo>
                  <a:pt x="1512" y="1962"/>
                  <a:pt x="1513" y="1960"/>
                  <a:pt x="1515" y="1959"/>
                </a:cubicBezTo>
                <a:cubicBezTo>
                  <a:pt x="1512" y="1959"/>
                  <a:pt x="1511" y="1959"/>
                  <a:pt x="1509" y="1959"/>
                </a:cubicBezTo>
                <a:cubicBezTo>
                  <a:pt x="1508" y="1961"/>
                  <a:pt x="1507" y="1963"/>
                  <a:pt x="1506" y="1965"/>
                </a:cubicBezTo>
                <a:cubicBezTo>
                  <a:pt x="1506" y="1966"/>
                  <a:pt x="1506" y="1966"/>
                  <a:pt x="1506" y="1967"/>
                </a:cubicBezTo>
                <a:cubicBezTo>
                  <a:pt x="1506" y="1970"/>
                  <a:pt x="1505" y="1972"/>
                  <a:pt x="1502" y="1971"/>
                </a:cubicBezTo>
                <a:cubicBezTo>
                  <a:pt x="1499" y="1971"/>
                  <a:pt x="1496" y="1970"/>
                  <a:pt x="1493" y="1969"/>
                </a:cubicBezTo>
                <a:cubicBezTo>
                  <a:pt x="1491" y="1968"/>
                  <a:pt x="1490" y="1967"/>
                  <a:pt x="1491" y="1965"/>
                </a:cubicBezTo>
                <a:cubicBezTo>
                  <a:pt x="1491" y="1964"/>
                  <a:pt x="1491" y="1963"/>
                  <a:pt x="1491" y="1963"/>
                </a:cubicBezTo>
                <a:cubicBezTo>
                  <a:pt x="1489" y="1962"/>
                  <a:pt x="1487" y="1961"/>
                  <a:pt x="1485" y="1960"/>
                </a:cubicBezTo>
                <a:cubicBezTo>
                  <a:pt x="1484" y="1959"/>
                  <a:pt x="1482" y="1957"/>
                  <a:pt x="1482" y="1955"/>
                </a:cubicBezTo>
                <a:cubicBezTo>
                  <a:pt x="1481" y="1953"/>
                  <a:pt x="1481" y="1952"/>
                  <a:pt x="1483" y="1950"/>
                </a:cubicBezTo>
                <a:cubicBezTo>
                  <a:pt x="1486" y="1948"/>
                  <a:pt x="1487" y="1945"/>
                  <a:pt x="1486" y="1941"/>
                </a:cubicBezTo>
                <a:cubicBezTo>
                  <a:pt x="1486" y="1939"/>
                  <a:pt x="1486" y="1937"/>
                  <a:pt x="1486" y="1935"/>
                </a:cubicBezTo>
                <a:cubicBezTo>
                  <a:pt x="1485" y="1934"/>
                  <a:pt x="1483" y="1934"/>
                  <a:pt x="1482" y="1933"/>
                </a:cubicBezTo>
                <a:cubicBezTo>
                  <a:pt x="1481" y="1931"/>
                  <a:pt x="1480" y="1929"/>
                  <a:pt x="1480" y="1927"/>
                </a:cubicBezTo>
                <a:cubicBezTo>
                  <a:pt x="1480" y="1924"/>
                  <a:pt x="1483" y="1922"/>
                  <a:pt x="1486" y="1921"/>
                </a:cubicBezTo>
                <a:cubicBezTo>
                  <a:pt x="1486" y="1922"/>
                  <a:pt x="1486" y="1922"/>
                  <a:pt x="1487" y="1923"/>
                </a:cubicBezTo>
                <a:cubicBezTo>
                  <a:pt x="1487" y="1924"/>
                  <a:pt x="1487" y="1925"/>
                  <a:pt x="1487" y="1926"/>
                </a:cubicBezTo>
                <a:cubicBezTo>
                  <a:pt x="1486" y="1926"/>
                  <a:pt x="1486" y="1926"/>
                  <a:pt x="1486" y="1926"/>
                </a:cubicBezTo>
                <a:cubicBezTo>
                  <a:pt x="1485" y="1927"/>
                  <a:pt x="1485" y="1928"/>
                  <a:pt x="1484" y="1930"/>
                </a:cubicBezTo>
                <a:cubicBezTo>
                  <a:pt x="1485" y="1930"/>
                  <a:pt x="1486" y="1930"/>
                  <a:pt x="1486" y="1930"/>
                </a:cubicBezTo>
                <a:cubicBezTo>
                  <a:pt x="1488" y="1928"/>
                  <a:pt x="1488" y="1928"/>
                  <a:pt x="1489" y="1926"/>
                </a:cubicBezTo>
                <a:cubicBezTo>
                  <a:pt x="1493" y="1920"/>
                  <a:pt x="1499" y="1916"/>
                  <a:pt x="1507" y="1914"/>
                </a:cubicBezTo>
                <a:cubicBezTo>
                  <a:pt x="1510" y="1914"/>
                  <a:pt x="1513" y="1913"/>
                  <a:pt x="1516" y="1910"/>
                </a:cubicBezTo>
                <a:cubicBezTo>
                  <a:pt x="1516" y="1909"/>
                  <a:pt x="1517" y="1909"/>
                  <a:pt x="1517" y="1909"/>
                </a:cubicBezTo>
                <a:cubicBezTo>
                  <a:pt x="1520" y="1909"/>
                  <a:pt x="1521" y="1906"/>
                  <a:pt x="1523" y="1904"/>
                </a:cubicBezTo>
                <a:cubicBezTo>
                  <a:pt x="1531" y="1897"/>
                  <a:pt x="1542" y="1896"/>
                  <a:pt x="1550" y="1903"/>
                </a:cubicBezTo>
                <a:cubicBezTo>
                  <a:pt x="1553" y="1905"/>
                  <a:pt x="1555" y="1907"/>
                  <a:pt x="1558" y="1909"/>
                </a:cubicBezTo>
                <a:cubicBezTo>
                  <a:pt x="1559" y="1910"/>
                  <a:pt x="1560" y="1912"/>
                  <a:pt x="1562" y="1914"/>
                </a:cubicBezTo>
                <a:cubicBezTo>
                  <a:pt x="1562" y="1915"/>
                  <a:pt x="1563" y="1915"/>
                  <a:pt x="1564" y="1914"/>
                </a:cubicBezTo>
                <a:cubicBezTo>
                  <a:pt x="1565" y="1914"/>
                  <a:pt x="1566" y="1913"/>
                  <a:pt x="1567" y="1912"/>
                </a:cubicBezTo>
                <a:cubicBezTo>
                  <a:pt x="1569" y="1909"/>
                  <a:pt x="1572" y="1909"/>
                  <a:pt x="1573" y="1913"/>
                </a:cubicBezTo>
                <a:cubicBezTo>
                  <a:pt x="1574" y="1916"/>
                  <a:pt x="1575" y="1919"/>
                  <a:pt x="1575" y="1922"/>
                </a:cubicBezTo>
                <a:cubicBezTo>
                  <a:pt x="1576" y="1926"/>
                  <a:pt x="1576" y="1930"/>
                  <a:pt x="1574" y="1935"/>
                </a:cubicBezTo>
                <a:cubicBezTo>
                  <a:pt x="1572" y="1941"/>
                  <a:pt x="1567" y="1945"/>
                  <a:pt x="1560" y="1945"/>
                </a:cubicBezTo>
                <a:cubicBezTo>
                  <a:pt x="1560" y="1945"/>
                  <a:pt x="1559" y="1945"/>
                  <a:pt x="1559" y="1945"/>
                </a:cubicBezTo>
                <a:cubicBezTo>
                  <a:pt x="1556" y="1944"/>
                  <a:pt x="1555" y="1945"/>
                  <a:pt x="1554" y="1947"/>
                </a:cubicBezTo>
                <a:cubicBezTo>
                  <a:pt x="1553" y="1951"/>
                  <a:pt x="1547" y="1953"/>
                  <a:pt x="1544" y="1950"/>
                </a:cubicBezTo>
                <a:cubicBezTo>
                  <a:pt x="1542" y="1949"/>
                  <a:pt x="1542" y="1948"/>
                  <a:pt x="1540" y="1947"/>
                </a:cubicBezTo>
                <a:cubicBezTo>
                  <a:pt x="1540" y="1947"/>
                  <a:pt x="1540" y="1947"/>
                  <a:pt x="1540" y="1947"/>
                </a:cubicBezTo>
                <a:close/>
                <a:moveTo>
                  <a:pt x="1534" y="1943"/>
                </a:moveTo>
                <a:cubicBezTo>
                  <a:pt x="1538" y="1944"/>
                  <a:pt x="1541" y="1945"/>
                  <a:pt x="1544" y="1948"/>
                </a:cubicBezTo>
                <a:cubicBezTo>
                  <a:pt x="1546" y="1950"/>
                  <a:pt x="1548" y="1951"/>
                  <a:pt x="1550" y="1950"/>
                </a:cubicBezTo>
                <a:cubicBezTo>
                  <a:pt x="1552" y="1949"/>
                  <a:pt x="1554" y="1947"/>
                  <a:pt x="1554" y="1944"/>
                </a:cubicBezTo>
                <a:cubicBezTo>
                  <a:pt x="1553" y="1944"/>
                  <a:pt x="1553" y="1944"/>
                  <a:pt x="1553" y="1945"/>
                </a:cubicBezTo>
                <a:cubicBezTo>
                  <a:pt x="1552" y="1946"/>
                  <a:pt x="1551" y="1947"/>
                  <a:pt x="1550" y="1948"/>
                </a:cubicBezTo>
                <a:cubicBezTo>
                  <a:pt x="1549" y="1949"/>
                  <a:pt x="1548" y="1949"/>
                  <a:pt x="1547" y="1949"/>
                </a:cubicBezTo>
                <a:cubicBezTo>
                  <a:pt x="1546" y="1949"/>
                  <a:pt x="1546" y="1947"/>
                  <a:pt x="1546" y="1947"/>
                </a:cubicBezTo>
                <a:cubicBezTo>
                  <a:pt x="1546" y="1944"/>
                  <a:pt x="1546" y="1942"/>
                  <a:pt x="1547" y="1940"/>
                </a:cubicBezTo>
                <a:cubicBezTo>
                  <a:pt x="1550" y="1941"/>
                  <a:pt x="1553" y="1942"/>
                  <a:pt x="1557" y="1943"/>
                </a:cubicBezTo>
                <a:cubicBezTo>
                  <a:pt x="1564" y="1944"/>
                  <a:pt x="1570" y="1942"/>
                  <a:pt x="1573" y="1934"/>
                </a:cubicBezTo>
                <a:cubicBezTo>
                  <a:pt x="1575" y="1929"/>
                  <a:pt x="1574" y="1924"/>
                  <a:pt x="1573" y="1919"/>
                </a:cubicBezTo>
                <a:cubicBezTo>
                  <a:pt x="1573" y="1917"/>
                  <a:pt x="1572" y="1915"/>
                  <a:pt x="1571" y="1913"/>
                </a:cubicBezTo>
                <a:cubicBezTo>
                  <a:pt x="1571" y="1912"/>
                  <a:pt x="1570" y="1911"/>
                  <a:pt x="1568" y="1913"/>
                </a:cubicBezTo>
                <a:cubicBezTo>
                  <a:pt x="1567" y="1915"/>
                  <a:pt x="1565" y="1916"/>
                  <a:pt x="1563" y="1917"/>
                </a:cubicBezTo>
                <a:cubicBezTo>
                  <a:pt x="1562" y="1917"/>
                  <a:pt x="1562" y="1918"/>
                  <a:pt x="1562" y="1919"/>
                </a:cubicBezTo>
                <a:cubicBezTo>
                  <a:pt x="1563" y="1922"/>
                  <a:pt x="1562" y="1926"/>
                  <a:pt x="1561" y="1929"/>
                </a:cubicBezTo>
                <a:cubicBezTo>
                  <a:pt x="1561" y="1927"/>
                  <a:pt x="1561" y="1925"/>
                  <a:pt x="1561" y="1923"/>
                </a:cubicBezTo>
                <a:cubicBezTo>
                  <a:pt x="1561" y="1922"/>
                  <a:pt x="1561" y="1922"/>
                  <a:pt x="1560" y="1922"/>
                </a:cubicBezTo>
                <a:cubicBezTo>
                  <a:pt x="1560" y="1922"/>
                  <a:pt x="1559" y="1922"/>
                  <a:pt x="1559" y="1922"/>
                </a:cubicBezTo>
                <a:cubicBezTo>
                  <a:pt x="1559" y="1924"/>
                  <a:pt x="1558" y="1925"/>
                  <a:pt x="1557" y="1926"/>
                </a:cubicBezTo>
                <a:cubicBezTo>
                  <a:pt x="1557" y="1926"/>
                  <a:pt x="1557" y="1926"/>
                  <a:pt x="1557" y="1926"/>
                </a:cubicBezTo>
                <a:cubicBezTo>
                  <a:pt x="1557" y="1925"/>
                  <a:pt x="1557" y="1923"/>
                  <a:pt x="1558" y="1921"/>
                </a:cubicBezTo>
                <a:cubicBezTo>
                  <a:pt x="1557" y="1922"/>
                  <a:pt x="1556" y="1922"/>
                  <a:pt x="1555" y="1923"/>
                </a:cubicBezTo>
                <a:cubicBezTo>
                  <a:pt x="1555" y="1923"/>
                  <a:pt x="1555" y="1924"/>
                  <a:pt x="1554" y="1925"/>
                </a:cubicBezTo>
                <a:cubicBezTo>
                  <a:pt x="1555" y="1921"/>
                  <a:pt x="1555" y="1921"/>
                  <a:pt x="1561" y="1920"/>
                </a:cubicBezTo>
                <a:cubicBezTo>
                  <a:pt x="1560" y="1920"/>
                  <a:pt x="1560" y="1919"/>
                  <a:pt x="1560" y="1919"/>
                </a:cubicBezTo>
                <a:cubicBezTo>
                  <a:pt x="1557" y="1920"/>
                  <a:pt x="1556" y="1918"/>
                  <a:pt x="1556" y="1916"/>
                </a:cubicBezTo>
                <a:cubicBezTo>
                  <a:pt x="1557" y="1915"/>
                  <a:pt x="1559" y="1915"/>
                  <a:pt x="1560" y="1915"/>
                </a:cubicBezTo>
                <a:cubicBezTo>
                  <a:pt x="1559" y="1912"/>
                  <a:pt x="1557" y="1909"/>
                  <a:pt x="1554" y="1909"/>
                </a:cubicBezTo>
                <a:cubicBezTo>
                  <a:pt x="1554" y="1909"/>
                  <a:pt x="1553" y="1909"/>
                  <a:pt x="1553" y="1908"/>
                </a:cubicBezTo>
                <a:cubicBezTo>
                  <a:pt x="1551" y="1906"/>
                  <a:pt x="1549" y="1904"/>
                  <a:pt x="1546" y="1902"/>
                </a:cubicBezTo>
                <a:cubicBezTo>
                  <a:pt x="1544" y="1901"/>
                  <a:pt x="1541" y="1900"/>
                  <a:pt x="1539" y="1900"/>
                </a:cubicBezTo>
                <a:cubicBezTo>
                  <a:pt x="1535" y="1900"/>
                  <a:pt x="1532" y="1902"/>
                  <a:pt x="1529" y="1902"/>
                </a:cubicBezTo>
                <a:cubicBezTo>
                  <a:pt x="1526" y="1903"/>
                  <a:pt x="1524" y="1905"/>
                  <a:pt x="1522" y="1908"/>
                </a:cubicBezTo>
                <a:cubicBezTo>
                  <a:pt x="1524" y="1908"/>
                  <a:pt x="1525" y="1908"/>
                  <a:pt x="1526" y="1908"/>
                </a:cubicBezTo>
                <a:cubicBezTo>
                  <a:pt x="1526" y="1909"/>
                  <a:pt x="1525" y="1909"/>
                  <a:pt x="1524" y="1909"/>
                </a:cubicBezTo>
                <a:cubicBezTo>
                  <a:pt x="1522" y="1910"/>
                  <a:pt x="1519" y="1909"/>
                  <a:pt x="1517" y="1911"/>
                </a:cubicBezTo>
                <a:cubicBezTo>
                  <a:pt x="1513" y="1915"/>
                  <a:pt x="1510" y="1919"/>
                  <a:pt x="1506" y="1923"/>
                </a:cubicBezTo>
                <a:cubicBezTo>
                  <a:pt x="1504" y="1925"/>
                  <a:pt x="1504" y="1928"/>
                  <a:pt x="1502" y="1930"/>
                </a:cubicBezTo>
                <a:cubicBezTo>
                  <a:pt x="1502" y="1930"/>
                  <a:pt x="1502" y="1931"/>
                  <a:pt x="1503" y="1932"/>
                </a:cubicBezTo>
                <a:cubicBezTo>
                  <a:pt x="1504" y="1934"/>
                  <a:pt x="1505" y="1936"/>
                  <a:pt x="1507" y="1938"/>
                </a:cubicBezTo>
                <a:cubicBezTo>
                  <a:pt x="1508" y="1936"/>
                  <a:pt x="1509" y="1934"/>
                  <a:pt x="1510" y="1933"/>
                </a:cubicBezTo>
                <a:cubicBezTo>
                  <a:pt x="1510" y="1934"/>
                  <a:pt x="1510" y="1936"/>
                  <a:pt x="1509" y="1937"/>
                </a:cubicBezTo>
                <a:cubicBezTo>
                  <a:pt x="1508" y="1938"/>
                  <a:pt x="1507" y="1940"/>
                  <a:pt x="1507" y="1941"/>
                </a:cubicBezTo>
                <a:cubicBezTo>
                  <a:pt x="1506" y="1942"/>
                  <a:pt x="1507" y="1943"/>
                  <a:pt x="1507" y="1944"/>
                </a:cubicBezTo>
                <a:cubicBezTo>
                  <a:pt x="1510" y="1947"/>
                  <a:pt x="1513" y="1947"/>
                  <a:pt x="1517" y="1945"/>
                </a:cubicBezTo>
                <a:cubicBezTo>
                  <a:pt x="1519" y="1944"/>
                  <a:pt x="1522" y="1943"/>
                  <a:pt x="1524" y="1942"/>
                </a:cubicBezTo>
                <a:cubicBezTo>
                  <a:pt x="1526" y="1941"/>
                  <a:pt x="1527" y="1941"/>
                  <a:pt x="1527" y="1939"/>
                </a:cubicBezTo>
                <a:cubicBezTo>
                  <a:pt x="1527" y="1936"/>
                  <a:pt x="1527" y="1932"/>
                  <a:pt x="1527" y="1929"/>
                </a:cubicBezTo>
                <a:cubicBezTo>
                  <a:pt x="1527" y="1926"/>
                  <a:pt x="1527" y="1923"/>
                  <a:pt x="1527" y="1920"/>
                </a:cubicBezTo>
                <a:cubicBezTo>
                  <a:pt x="1528" y="1923"/>
                  <a:pt x="1528" y="1926"/>
                  <a:pt x="1529" y="1928"/>
                </a:cubicBezTo>
                <a:cubicBezTo>
                  <a:pt x="1530" y="1933"/>
                  <a:pt x="1530" y="1937"/>
                  <a:pt x="1528" y="1941"/>
                </a:cubicBezTo>
                <a:cubicBezTo>
                  <a:pt x="1528" y="1942"/>
                  <a:pt x="1527" y="1943"/>
                  <a:pt x="1527" y="1943"/>
                </a:cubicBezTo>
                <a:cubicBezTo>
                  <a:pt x="1523" y="1943"/>
                  <a:pt x="1520" y="1945"/>
                  <a:pt x="1517" y="1947"/>
                </a:cubicBezTo>
                <a:cubicBezTo>
                  <a:pt x="1512" y="1950"/>
                  <a:pt x="1508" y="1948"/>
                  <a:pt x="1505" y="1944"/>
                </a:cubicBezTo>
                <a:cubicBezTo>
                  <a:pt x="1504" y="1944"/>
                  <a:pt x="1504" y="1943"/>
                  <a:pt x="1505" y="1942"/>
                </a:cubicBezTo>
                <a:cubicBezTo>
                  <a:pt x="1506" y="1940"/>
                  <a:pt x="1505" y="1938"/>
                  <a:pt x="1503" y="1936"/>
                </a:cubicBezTo>
                <a:cubicBezTo>
                  <a:pt x="1502" y="1934"/>
                  <a:pt x="1500" y="1932"/>
                  <a:pt x="1501" y="1929"/>
                </a:cubicBezTo>
                <a:cubicBezTo>
                  <a:pt x="1502" y="1927"/>
                  <a:pt x="1503" y="1925"/>
                  <a:pt x="1504" y="1924"/>
                </a:cubicBezTo>
                <a:cubicBezTo>
                  <a:pt x="1506" y="1921"/>
                  <a:pt x="1508" y="1919"/>
                  <a:pt x="1510" y="1916"/>
                </a:cubicBezTo>
                <a:cubicBezTo>
                  <a:pt x="1510" y="1916"/>
                  <a:pt x="1509" y="1916"/>
                  <a:pt x="1509" y="1916"/>
                </a:cubicBezTo>
                <a:cubicBezTo>
                  <a:pt x="1504" y="1917"/>
                  <a:pt x="1499" y="1919"/>
                  <a:pt x="1495" y="1922"/>
                </a:cubicBezTo>
                <a:cubicBezTo>
                  <a:pt x="1491" y="1926"/>
                  <a:pt x="1488" y="1931"/>
                  <a:pt x="1488" y="1938"/>
                </a:cubicBezTo>
                <a:cubicBezTo>
                  <a:pt x="1487" y="1945"/>
                  <a:pt x="1489" y="1951"/>
                  <a:pt x="1493" y="1957"/>
                </a:cubicBezTo>
                <a:cubicBezTo>
                  <a:pt x="1493" y="1957"/>
                  <a:pt x="1494" y="1959"/>
                  <a:pt x="1494" y="1960"/>
                </a:cubicBezTo>
                <a:cubicBezTo>
                  <a:pt x="1494" y="1962"/>
                  <a:pt x="1493" y="1963"/>
                  <a:pt x="1493" y="1964"/>
                </a:cubicBezTo>
                <a:cubicBezTo>
                  <a:pt x="1492" y="1966"/>
                  <a:pt x="1493" y="1967"/>
                  <a:pt x="1494" y="1968"/>
                </a:cubicBezTo>
                <a:cubicBezTo>
                  <a:pt x="1497" y="1968"/>
                  <a:pt x="1500" y="1969"/>
                  <a:pt x="1502" y="1969"/>
                </a:cubicBezTo>
                <a:cubicBezTo>
                  <a:pt x="1503" y="1969"/>
                  <a:pt x="1504" y="1968"/>
                  <a:pt x="1504" y="1968"/>
                </a:cubicBezTo>
                <a:cubicBezTo>
                  <a:pt x="1504" y="1967"/>
                  <a:pt x="1504" y="1965"/>
                  <a:pt x="1505" y="1964"/>
                </a:cubicBezTo>
                <a:cubicBezTo>
                  <a:pt x="1507" y="1962"/>
                  <a:pt x="1507" y="1959"/>
                  <a:pt x="1507" y="1957"/>
                </a:cubicBezTo>
                <a:cubicBezTo>
                  <a:pt x="1507" y="1956"/>
                  <a:pt x="1507" y="1956"/>
                  <a:pt x="1507" y="1955"/>
                </a:cubicBezTo>
                <a:cubicBezTo>
                  <a:pt x="1507" y="1955"/>
                  <a:pt x="1507" y="1955"/>
                  <a:pt x="1507" y="1955"/>
                </a:cubicBezTo>
                <a:cubicBezTo>
                  <a:pt x="1508" y="1957"/>
                  <a:pt x="1509" y="1957"/>
                  <a:pt x="1511" y="1957"/>
                </a:cubicBezTo>
                <a:cubicBezTo>
                  <a:pt x="1512" y="1957"/>
                  <a:pt x="1513" y="1957"/>
                  <a:pt x="1514" y="1957"/>
                </a:cubicBezTo>
                <a:cubicBezTo>
                  <a:pt x="1516" y="1957"/>
                  <a:pt x="1519" y="1958"/>
                  <a:pt x="1520" y="1954"/>
                </a:cubicBezTo>
                <a:cubicBezTo>
                  <a:pt x="1520" y="1956"/>
                  <a:pt x="1520" y="1958"/>
                  <a:pt x="1520" y="1959"/>
                </a:cubicBezTo>
                <a:cubicBezTo>
                  <a:pt x="1519" y="1959"/>
                  <a:pt x="1517" y="1960"/>
                  <a:pt x="1516" y="1960"/>
                </a:cubicBezTo>
                <a:cubicBezTo>
                  <a:pt x="1515" y="1961"/>
                  <a:pt x="1514" y="1963"/>
                  <a:pt x="1515" y="1964"/>
                </a:cubicBezTo>
                <a:cubicBezTo>
                  <a:pt x="1516" y="1966"/>
                  <a:pt x="1517" y="1968"/>
                  <a:pt x="1519" y="1970"/>
                </a:cubicBezTo>
                <a:cubicBezTo>
                  <a:pt x="1520" y="1971"/>
                  <a:pt x="1522" y="1971"/>
                  <a:pt x="1524" y="1969"/>
                </a:cubicBezTo>
                <a:cubicBezTo>
                  <a:pt x="1524" y="1968"/>
                  <a:pt x="1525" y="1968"/>
                  <a:pt x="1526" y="1967"/>
                </a:cubicBezTo>
                <a:cubicBezTo>
                  <a:pt x="1528" y="1966"/>
                  <a:pt x="1529" y="1964"/>
                  <a:pt x="1531" y="1963"/>
                </a:cubicBezTo>
                <a:cubicBezTo>
                  <a:pt x="1535" y="1959"/>
                  <a:pt x="1537" y="1953"/>
                  <a:pt x="1539" y="1947"/>
                </a:cubicBezTo>
                <a:cubicBezTo>
                  <a:pt x="1539" y="1947"/>
                  <a:pt x="1538" y="1946"/>
                  <a:pt x="1537" y="1945"/>
                </a:cubicBezTo>
                <a:cubicBezTo>
                  <a:pt x="1537" y="1944"/>
                  <a:pt x="1535" y="1943"/>
                  <a:pt x="1534" y="1943"/>
                </a:cubicBezTo>
                <a:close/>
                <a:moveTo>
                  <a:pt x="1487" y="1949"/>
                </a:moveTo>
                <a:cubicBezTo>
                  <a:pt x="1486" y="1950"/>
                  <a:pt x="1485" y="1951"/>
                  <a:pt x="1484" y="1952"/>
                </a:cubicBezTo>
                <a:cubicBezTo>
                  <a:pt x="1483" y="1952"/>
                  <a:pt x="1483" y="1953"/>
                  <a:pt x="1483" y="1954"/>
                </a:cubicBezTo>
                <a:cubicBezTo>
                  <a:pt x="1483" y="1957"/>
                  <a:pt x="1487" y="1961"/>
                  <a:pt x="1490" y="1960"/>
                </a:cubicBezTo>
                <a:cubicBezTo>
                  <a:pt x="1492" y="1960"/>
                  <a:pt x="1493" y="1959"/>
                  <a:pt x="1492" y="1958"/>
                </a:cubicBezTo>
                <a:cubicBezTo>
                  <a:pt x="1490" y="1955"/>
                  <a:pt x="1489" y="1952"/>
                  <a:pt x="1487" y="1949"/>
                </a:cubicBezTo>
                <a:close/>
                <a:moveTo>
                  <a:pt x="1540" y="1951"/>
                </a:moveTo>
                <a:cubicBezTo>
                  <a:pt x="1537" y="1956"/>
                  <a:pt x="1535" y="1960"/>
                  <a:pt x="1533" y="1964"/>
                </a:cubicBezTo>
                <a:cubicBezTo>
                  <a:pt x="1535" y="1964"/>
                  <a:pt x="1538" y="1965"/>
                  <a:pt x="1540" y="1964"/>
                </a:cubicBezTo>
                <a:cubicBezTo>
                  <a:pt x="1541" y="1964"/>
                  <a:pt x="1541" y="1963"/>
                  <a:pt x="1541" y="1963"/>
                </a:cubicBezTo>
                <a:cubicBezTo>
                  <a:pt x="1541" y="1960"/>
                  <a:pt x="1541" y="1958"/>
                  <a:pt x="1541" y="1955"/>
                </a:cubicBezTo>
                <a:cubicBezTo>
                  <a:pt x="1540" y="1954"/>
                  <a:pt x="1540" y="1953"/>
                  <a:pt x="1540" y="1951"/>
                </a:cubicBezTo>
                <a:close/>
                <a:moveTo>
                  <a:pt x="1487" y="1931"/>
                </a:moveTo>
                <a:cubicBezTo>
                  <a:pt x="1486" y="1931"/>
                  <a:pt x="1486" y="1932"/>
                  <a:pt x="1485" y="1932"/>
                </a:cubicBezTo>
                <a:cubicBezTo>
                  <a:pt x="1484" y="1932"/>
                  <a:pt x="1484" y="1932"/>
                  <a:pt x="1484" y="1931"/>
                </a:cubicBezTo>
                <a:cubicBezTo>
                  <a:pt x="1483" y="1931"/>
                  <a:pt x="1483" y="1930"/>
                  <a:pt x="1483" y="1929"/>
                </a:cubicBezTo>
                <a:cubicBezTo>
                  <a:pt x="1484" y="1927"/>
                  <a:pt x="1484" y="1925"/>
                  <a:pt x="1485" y="1923"/>
                </a:cubicBezTo>
                <a:cubicBezTo>
                  <a:pt x="1484" y="1923"/>
                  <a:pt x="1484" y="1923"/>
                  <a:pt x="1484" y="1923"/>
                </a:cubicBezTo>
                <a:cubicBezTo>
                  <a:pt x="1483" y="1924"/>
                  <a:pt x="1482" y="1925"/>
                  <a:pt x="1481" y="1926"/>
                </a:cubicBezTo>
                <a:cubicBezTo>
                  <a:pt x="1480" y="1927"/>
                  <a:pt x="1482" y="1932"/>
                  <a:pt x="1484" y="1933"/>
                </a:cubicBezTo>
                <a:cubicBezTo>
                  <a:pt x="1485" y="1934"/>
                  <a:pt x="1487" y="1933"/>
                  <a:pt x="1487" y="1931"/>
                </a:cubicBezTo>
                <a:close/>
                <a:moveTo>
                  <a:pt x="1487" y="1949"/>
                </a:moveTo>
                <a:cubicBezTo>
                  <a:pt x="1486" y="1950"/>
                  <a:pt x="1485" y="1951"/>
                  <a:pt x="1483" y="1952"/>
                </a:cubicBezTo>
                <a:cubicBezTo>
                  <a:pt x="1483" y="1952"/>
                  <a:pt x="1483" y="1953"/>
                  <a:pt x="1483" y="1954"/>
                </a:cubicBezTo>
                <a:cubicBezTo>
                  <a:pt x="1483" y="1957"/>
                  <a:pt x="1487" y="1961"/>
                  <a:pt x="1490" y="1961"/>
                </a:cubicBezTo>
                <a:cubicBezTo>
                  <a:pt x="1492" y="1961"/>
                  <a:pt x="1493" y="1960"/>
                  <a:pt x="1492" y="1958"/>
                </a:cubicBezTo>
                <a:cubicBezTo>
                  <a:pt x="1490" y="1955"/>
                  <a:pt x="1489" y="1952"/>
                  <a:pt x="1487" y="1949"/>
                </a:cubicBezTo>
                <a:close/>
                <a:moveTo>
                  <a:pt x="1540" y="1951"/>
                </a:moveTo>
                <a:cubicBezTo>
                  <a:pt x="1537" y="1956"/>
                  <a:pt x="1535" y="1960"/>
                  <a:pt x="1532" y="1965"/>
                </a:cubicBezTo>
                <a:cubicBezTo>
                  <a:pt x="1535" y="1965"/>
                  <a:pt x="1538" y="1965"/>
                  <a:pt x="1540" y="1965"/>
                </a:cubicBezTo>
                <a:cubicBezTo>
                  <a:pt x="1541" y="1965"/>
                  <a:pt x="1541" y="1963"/>
                  <a:pt x="1541" y="1963"/>
                </a:cubicBezTo>
                <a:cubicBezTo>
                  <a:pt x="1541" y="1960"/>
                  <a:pt x="1541" y="1958"/>
                  <a:pt x="1541" y="1955"/>
                </a:cubicBezTo>
                <a:cubicBezTo>
                  <a:pt x="1540" y="1954"/>
                  <a:pt x="1540" y="1953"/>
                  <a:pt x="1540" y="1951"/>
                </a:cubicBezTo>
                <a:close/>
                <a:moveTo>
                  <a:pt x="1487" y="1931"/>
                </a:moveTo>
                <a:cubicBezTo>
                  <a:pt x="1486" y="1931"/>
                  <a:pt x="1485" y="1932"/>
                  <a:pt x="1485" y="1932"/>
                </a:cubicBezTo>
                <a:cubicBezTo>
                  <a:pt x="1484" y="1932"/>
                  <a:pt x="1484" y="1932"/>
                  <a:pt x="1484" y="1931"/>
                </a:cubicBezTo>
                <a:cubicBezTo>
                  <a:pt x="1483" y="1931"/>
                  <a:pt x="1483" y="1930"/>
                  <a:pt x="1483" y="1929"/>
                </a:cubicBezTo>
                <a:cubicBezTo>
                  <a:pt x="1484" y="1927"/>
                  <a:pt x="1484" y="1925"/>
                  <a:pt x="1485" y="1923"/>
                </a:cubicBezTo>
                <a:cubicBezTo>
                  <a:pt x="1484" y="1923"/>
                  <a:pt x="1484" y="1923"/>
                  <a:pt x="1484" y="1923"/>
                </a:cubicBezTo>
                <a:cubicBezTo>
                  <a:pt x="1483" y="1924"/>
                  <a:pt x="1482" y="1925"/>
                  <a:pt x="1481" y="1926"/>
                </a:cubicBezTo>
                <a:cubicBezTo>
                  <a:pt x="1481" y="1927"/>
                  <a:pt x="1482" y="1933"/>
                  <a:pt x="1484" y="1933"/>
                </a:cubicBezTo>
                <a:cubicBezTo>
                  <a:pt x="1485" y="1934"/>
                  <a:pt x="1487" y="1933"/>
                  <a:pt x="1487" y="1931"/>
                </a:cubicBezTo>
                <a:close/>
                <a:moveTo>
                  <a:pt x="1539" y="1923"/>
                </a:moveTo>
                <a:cubicBezTo>
                  <a:pt x="1542" y="1919"/>
                  <a:pt x="1542" y="1919"/>
                  <a:pt x="1546" y="1918"/>
                </a:cubicBezTo>
                <a:cubicBezTo>
                  <a:pt x="1546" y="1920"/>
                  <a:pt x="1548" y="1921"/>
                  <a:pt x="1549" y="1921"/>
                </a:cubicBezTo>
                <a:cubicBezTo>
                  <a:pt x="1547" y="1922"/>
                  <a:pt x="1545" y="1924"/>
                  <a:pt x="1543" y="1925"/>
                </a:cubicBezTo>
                <a:cubicBezTo>
                  <a:pt x="1542" y="1924"/>
                  <a:pt x="1542" y="1924"/>
                  <a:pt x="1541" y="1922"/>
                </a:cubicBezTo>
                <a:cubicBezTo>
                  <a:pt x="1540" y="1922"/>
                  <a:pt x="1540" y="1922"/>
                  <a:pt x="1539" y="1923"/>
                </a:cubicBezTo>
                <a:close/>
                <a:moveTo>
                  <a:pt x="1545" y="1922"/>
                </a:moveTo>
                <a:cubicBezTo>
                  <a:pt x="1544" y="1922"/>
                  <a:pt x="1544" y="1922"/>
                  <a:pt x="1543" y="1922"/>
                </a:cubicBezTo>
                <a:cubicBezTo>
                  <a:pt x="1543" y="1922"/>
                  <a:pt x="1542" y="1922"/>
                  <a:pt x="1542" y="1923"/>
                </a:cubicBezTo>
                <a:cubicBezTo>
                  <a:pt x="1542" y="1923"/>
                  <a:pt x="1542" y="1924"/>
                  <a:pt x="1543" y="1924"/>
                </a:cubicBezTo>
                <a:cubicBezTo>
                  <a:pt x="1544" y="1924"/>
                  <a:pt x="1544" y="1923"/>
                  <a:pt x="1545" y="1922"/>
                </a:cubicBezTo>
                <a:close/>
                <a:moveTo>
                  <a:pt x="1526" y="1913"/>
                </a:moveTo>
                <a:cubicBezTo>
                  <a:pt x="1520" y="1912"/>
                  <a:pt x="1517" y="1915"/>
                  <a:pt x="1516" y="1922"/>
                </a:cubicBezTo>
                <a:cubicBezTo>
                  <a:pt x="1517" y="1920"/>
                  <a:pt x="1518" y="1918"/>
                  <a:pt x="1519" y="1916"/>
                </a:cubicBezTo>
                <a:cubicBezTo>
                  <a:pt x="1520" y="1916"/>
                  <a:pt x="1520" y="1916"/>
                  <a:pt x="1520" y="1916"/>
                </a:cubicBezTo>
                <a:cubicBezTo>
                  <a:pt x="1520" y="1917"/>
                  <a:pt x="1520" y="1918"/>
                  <a:pt x="1520" y="1918"/>
                </a:cubicBezTo>
                <a:cubicBezTo>
                  <a:pt x="1521" y="1915"/>
                  <a:pt x="1523" y="1913"/>
                  <a:pt x="1526" y="1913"/>
                </a:cubicBezTo>
                <a:close/>
                <a:moveTo>
                  <a:pt x="1570" y="1914"/>
                </a:moveTo>
                <a:cubicBezTo>
                  <a:pt x="1568" y="1915"/>
                  <a:pt x="1566" y="1917"/>
                  <a:pt x="1565" y="1918"/>
                </a:cubicBezTo>
                <a:cubicBezTo>
                  <a:pt x="1567" y="1919"/>
                  <a:pt x="1569" y="1917"/>
                  <a:pt x="1570" y="1914"/>
                </a:cubicBezTo>
                <a:close/>
                <a:moveTo>
                  <a:pt x="1537" y="1917"/>
                </a:moveTo>
                <a:cubicBezTo>
                  <a:pt x="1538" y="1915"/>
                  <a:pt x="1539" y="1914"/>
                  <a:pt x="1540" y="1913"/>
                </a:cubicBezTo>
                <a:cubicBezTo>
                  <a:pt x="1537" y="1914"/>
                  <a:pt x="1536" y="1915"/>
                  <a:pt x="1537" y="1917"/>
                </a:cubicBezTo>
                <a:close/>
                <a:moveTo>
                  <a:pt x="1546" y="1938"/>
                </a:moveTo>
                <a:cubicBezTo>
                  <a:pt x="1545" y="1938"/>
                  <a:pt x="1544" y="1939"/>
                  <a:pt x="1544" y="1940"/>
                </a:cubicBezTo>
                <a:cubicBezTo>
                  <a:pt x="1544" y="1939"/>
                  <a:pt x="1546" y="1938"/>
                  <a:pt x="1546" y="1938"/>
                </a:cubicBezTo>
                <a:close/>
                <a:moveTo>
                  <a:pt x="1545" y="1922"/>
                </a:moveTo>
                <a:cubicBezTo>
                  <a:pt x="1545" y="1922"/>
                  <a:pt x="1544" y="1921"/>
                  <a:pt x="1543" y="1921"/>
                </a:cubicBezTo>
                <a:cubicBezTo>
                  <a:pt x="1543" y="1921"/>
                  <a:pt x="1542" y="1922"/>
                  <a:pt x="1542" y="1923"/>
                </a:cubicBezTo>
                <a:cubicBezTo>
                  <a:pt x="1542" y="1923"/>
                  <a:pt x="1543" y="1923"/>
                  <a:pt x="1543" y="1924"/>
                </a:cubicBezTo>
                <a:cubicBezTo>
                  <a:pt x="1544" y="1923"/>
                  <a:pt x="1544" y="1923"/>
                  <a:pt x="1545" y="1922"/>
                </a:cubicBezTo>
                <a:close/>
                <a:moveTo>
                  <a:pt x="1093" y="1804"/>
                </a:moveTo>
                <a:cubicBezTo>
                  <a:pt x="1093" y="1804"/>
                  <a:pt x="1093" y="1804"/>
                  <a:pt x="1093" y="1804"/>
                </a:cubicBezTo>
                <a:cubicBezTo>
                  <a:pt x="1088" y="1804"/>
                  <a:pt x="1088" y="1804"/>
                  <a:pt x="1088" y="1804"/>
                </a:cubicBezTo>
                <a:cubicBezTo>
                  <a:pt x="1086" y="1806"/>
                  <a:pt x="1085" y="1807"/>
                  <a:pt x="1082" y="1808"/>
                </a:cubicBezTo>
                <a:cubicBezTo>
                  <a:pt x="1081" y="1809"/>
                  <a:pt x="1079" y="1810"/>
                  <a:pt x="1077" y="1811"/>
                </a:cubicBezTo>
                <a:cubicBezTo>
                  <a:pt x="1076" y="1812"/>
                  <a:pt x="1074" y="1813"/>
                  <a:pt x="1072" y="1814"/>
                </a:cubicBezTo>
                <a:cubicBezTo>
                  <a:pt x="1070" y="1814"/>
                  <a:pt x="1069" y="1815"/>
                  <a:pt x="1066" y="1815"/>
                </a:cubicBezTo>
                <a:cubicBezTo>
                  <a:pt x="1066" y="1815"/>
                  <a:pt x="1066" y="1815"/>
                  <a:pt x="1066" y="1825"/>
                </a:cubicBezTo>
                <a:cubicBezTo>
                  <a:pt x="1069" y="1824"/>
                  <a:pt x="1072" y="1824"/>
                  <a:pt x="1074" y="1822"/>
                </a:cubicBezTo>
                <a:cubicBezTo>
                  <a:pt x="1077" y="1822"/>
                  <a:pt x="1079" y="1820"/>
                  <a:pt x="1082" y="1819"/>
                </a:cubicBezTo>
                <a:cubicBezTo>
                  <a:pt x="1082" y="1819"/>
                  <a:pt x="1082" y="1819"/>
                  <a:pt x="1082" y="1877"/>
                </a:cubicBezTo>
                <a:cubicBezTo>
                  <a:pt x="1082" y="1877"/>
                  <a:pt x="1082" y="1877"/>
                  <a:pt x="1093" y="1877"/>
                </a:cubicBezTo>
                <a:cubicBezTo>
                  <a:pt x="1093" y="1877"/>
                  <a:pt x="1093" y="1877"/>
                  <a:pt x="1093" y="1804"/>
                </a:cubicBezTo>
                <a:close/>
                <a:moveTo>
                  <a:pt x="1140" y="1804"/>
                </a:moveTo>
                <a:cubicBezTo>
                  <a:pt x="1140" y="1804"/>
                  <a:pt x="1140" y="1804"/>
                  <a:pt x="1140" y="1804"/>
                </a:cubicBezTo>
                <a:cubicBezTo>
                  <a:pt x="1135" y="1804"/>
                  <a:pt x="1135" y="1804"/>
                  <a:pt x="1135" y="1804"/>
                </a:cubicBezTo>
                <a:cubicBezTo>
                  <a:pt x="1134" y="1806"/>
                  <a:pt x="1131" y="1807"/>
                  <a:pt x="1130" y="1808"/>
                </a:cubicBezTo>
                <a:cubicBezTo>
                  <a:pt x="1128" y="1809"/>
                  <a:pt x="1126" y="1810"/>
                  <a:pt x="1124" y="1811"/>
                </a:cubicBezTo>
                <a:cubicBezTo>
                  <a:pt x="1123" y="1812"/>
                  <a:pt x="1120" y="1813"/>
                  <a:pt x="1119" y="1814"/>
                </a:cubicBezTo>
                <a:cubicBezTo>
                  <a:pt x="1117" y="1814"/>
                  <a:pt x="1115" y="1815"/>
                  <a:pt x="1113" y="1815"/>
                </a:cubicBezTo>
                <a:cubicBezTo>
                  <a:pt x="1113" y="1815"/>
                  <a:pt x="1113" y="1815"/>
                  <a:pt x="1113" y="1825"/>
                </a:cubicBezTo>
                <a:cubicBezTo>
                  <a:pt x="1116" y="1824"/>
                  <a:pt x="1119" y="1824"/>
                  <a:pt x="1122" y="1822"/>
                </a:cubicBezTo>
                <a:cubicBezTo>
                  <a:pt x="1124" y="1822"/>
                  <a:pt x="1126" y="1820"/>
                  <a:pt x="1129" y="1819"/>
                </a:cubicBezTo>
                <a:cubicBezTo>
                  <a:pt x="1129" y="1819"/>
                  <a:pt x="1129" y="1819"/>
                  <a:pt x="1129" y="1877"/>
                </a:cubicBezTo>
                <a:cubicBezTo>
                  <a:pt x="1129" y="1877"/>
                  <a:pt x="1129" y="1877"/>
                  <a:pt x="1140" y="1877"/>
                </a:cubicBezTo>
                <a:cubicBezTo>
                  <a:pt x="1140" y="1877"/>
                  <a:pt x="1140" y="1877"/>
                  <a:pt x="1140" y="1804"/>
                </a:cubicBezTo>
                <a:close/>
                <a:moveTo>
                  <a:pt x="1186" y="1804"/>
                </a:moveTo>
                <a:cubicBezTo>
                  <a:pt x="1186" y="1804"/>
                  <a:pt x="1186" y="1804"/>
                  <a:pt x="1186" y="1804"/>
                </a:cubicBezTo>
                <a:cubicBezTo>
                  <a:pt x="1182" y="1804"/>
                  <a:pt x="1182" y="1804"/>
                  <a:pt x="1182" y="1804"/>
                </a:cubicBezTo>
                <a:cubicBezTo>
                  <a:pt x="1179" y="1806"/>
                  <a:pt x="1178" y="1807"/>
                  <a:pt x="1176" y="1808"/>
                </a:cubicBezTo>
                <a:cubicBezTo>
                  <a:pt x="1174" y="1809"/>
                  <a:pt x="1172" y="1810"/>
                  <a:pt x="1171" y="1811"/>
                </a:cubicBezTo>
                <a:cubicBezTo>
                  <a:pt x="1169" y="1811"/>
                  <a:pt x="1167" y="1812"/>
                  <a:pt x="1165" y="1813"/>
                </a:cubicBezTo>
                <a:cubicBezTo>
                  <a:pt x="1164" y="1814"/>
                  <a:pt x="1161" y="1814"/>
                  <a:pt x="1160" y="1815"/>
                </a:cubicBezTo>
                <a:cubicBezTo>
                  <a:pt x="1160" y="1815"/>
                  <a:pt x="1160" y="1815"/>
                  <a:pt x="1160" y="1825"/>
                </a:cubicBezTo>
                <a:cubicBezTo>
                  <a:pt x="1163" y="1824"/>
                  <a:pt x="1166" y="1823"/>
                  <a:pt x="1168" y="1822"/>
                </a:cubicBezTo>
                <a:cubicBezTo>
                  <a:pt x="1170" y="1822"/>
                  <a:pt x="1173" y="1820"/>
                  <a:pt x="1174" y="1819"/>
                </a:cubicBezTo>
                <a:cubicBezTo>
                  <a:pt x="1174" y="1819"/>
                  <a:pt x="1174" y="1819"/>
                  <a:pt x="1174" y="1877"/>
                </a:cubicBezTo>
                <a:cubicBezTo>
                  <a:pt x="1174" y="1877"/>
                  <a:pt x="1174" y="1877"/>
                  <a:pt x="1186" y="1877"/>
                </a:cubicBezTo>
                <a:cubicBezTo>
                  <a:pt x="1186" y="1877"/>
                  <a:pt x="1186" y="1877"/>
                  <a:pt x="1186" y="1804"/>
                </a:cubicBezTo>
                <a:close/>
                <a:moveTo>
                  <a:pt x="1323" y="1836"/>
                </a:moveTo>
                <a:cubicBezTo>
                  <a:pt x="1323" y="1836"/>
                  <a:pt x="1323" y="1836"/>
                  <a:pt x="1323" y="1836"/>
                </a:cubicBezTo>
                <a:cubicBezTo>
                  <a:pt x="1322" y="1844"/>
                  <a:pt x="1322" y="1844"/>
                  <a:pt x="1322" y="1844"/>
                </a:cubicBezTo>
                <a:cubicBezTo>
                  <a:pt x="1329" y="1845"/>
                  <a:pt x="1329" y="1848"/>
                  <a:pt x="1329" y="1850"/>
                </a:cubicBezTo>
                <a:cubicBezTo>
                  <a:pt x="1329" y="1853"/>
                  <a:pt x="1329" y="1855"/>
                  <a:pt x="1329" y="1857"/>
                </a:cubicBezTo>
                <a:cubicBezTo>
                  <a:pt x="1329" y="1860"/>
                  <a:pt x="1328" y="1862"/>
                  <a:pt x="1328" y="1865"/>
                </a:cubicBezTo>
                <a:cubicBezTo>
                  <a:pt x="1328" y="1874"/>
                  <a:pt x="1334" y="1877"/>
                  <a:pt x="1343" y="1877"/>
                </a:cubicBezTo>
                <a:cubicBezTo>
                  <a:pt x="1343" y="1877"/>
                  <a:pt x="1343" y="1877"/>
                  <a:pt x="1347" y="1877"/>
                </a:cubicBezTo>
                <a:cubicBezTo>
                  <a:pt x="1347" y="1877"/>
                  <a:pt x="1347" y="1877"/>
                  <a:pt x="1347" y="1868"/>
                </a:cubicBezTo>
                <a:cubicBezTo>
                  <a:pt x="1347" y="1868"/>
                  <a:pt x="1347" y="1868"/>
                  <a:pt x="1345" y="1868"/>
                </a:cubicBezTo>
                <a:cubicBezTo>
                  <a:pt x="1341" y="1868"/>
                  <a:pt x="1340" y="1866"/>
                  <a:pt x="1340" y="1862"/>
                </a:cubicBezTo>
                <a:cubicBezTo>
                  <a:pt x="1340" y="1861"/>
                  <a:pt x="1340" y="1859"/>
                  <a:pt x="1341" y="1857"/>
                </a:cubicBezTo>
                <a:cubicBezTo>
                  <a:pt x="1341" y="1856"/>
                  <a:pt x="1341" y="1854"/>
                  <a:pt x="1341" y="1852"/>
                </a:cubicBezTo>
                <a:cubicBezTo>
                  <a:pt x="1341" y="1844"/>
                  <a:pt x="1338" y="1842"/>
                  <a:pt x="1332" y="1840"/>
                </a:cubicBezTo>
                <a:cubicBezTo>
                  <a:pt x="1332" y="1840"/>
                  <a:pt x="1332" y="1840"/>
                  <a:pt x="1332" y="1840"/>
                </a:cubicBezTo>
                <a:cubicBezTo>
                  <a:pt x="1338" y="1839"/>
                  <a:pt x="1341" y="1837"/>
                  <a:pt x="1341" y="1829"/>
                </a:cubicBezTo>
                <a:cubicBezTo>
                  <a:pt x="1341" y="1827"/>
                  <a:pt x="1341" y="1825"/>
                  <a:pt x="1341" y="1823"/>
                </a:cubicBezTo>
                <a:cubicBezTo>
                  <a:pt x="1340" y="1821"/>
                  <a:pt x="1340" y="1820"/>
                  <a:pt x="1340" y="1818"/>
                </a:cubicBezTo>
                <a:cubicBezTo>
                  <a:pt x="1340" y="1815"/>
                  <a:pt x="1341" y="1813"/>
                  <a:pt x="1345" y="1813"/>
                </a:cubicBezTo>
                <a:cubicBezTo>
                  <a:pt x="1345" y="1813"/>
                  <a:pt x="1345" y="1813"/>
                  <a:pt x="1347" y="1813"/>
                </a:cubicBezTo>
                <a:cubicBezTo>
                  <a:pt x="1347" y="1813"/>
                  <a:pt x="1347" y="1813"/>
                  <a:pt x="1347" y="1803"/>
                </a:cubicBezTo>
                <a:cubicBezTo>
                  <a:pt x="1347" y="1803"/>
                  <a:pt x="1347" y="1803"/>
                  <a:pt x="1343" y="1803"/>
                </a:cubicBezTo>
                <a:cubicBezTo>
                  <a:pt x="1334" y="1803"/>
                  <a:pt x="1328" y="1807"/>
                  <a:pt x="1328" y="1816"/>
                </a:cubicBezTo>
                <a:cubicBezTo>
                  <a:pt x="1328" y="1818"/>
                  <a:pt x="1329" y="1821"/>
                  <a:pt x="1329" y="1823"/>
                </a:cubicBezTo>
                <a:cubicBezTo>
                  <a:pt x="1329" y="1826"/>
                  <a:pt x="1329" y="1828"/>
                  <a:pt x="1329" y="1830"/>
                </a:cubicBezTo>
                <a:cubicBezTo>
                  <a:pt x="1329" y="1833"/>
                  <a:pt x="1329" y="1836"/>
                  <a:pt x="1323" y="1836"/>
                </a:cubicBezTo>
                <a:close/>
                <a:moveTo>
                  <a:pt x="1377" y="1844"/>
                </a:moveTo>
                <a:cubicBezTo>
                  <a:pt x="1377" y="1844"/>
                  <a:pt x="1377" y="1844"/>
                  <a:pt x="1377" y="1844"/>
                </a:cubicBezTo>
                <a:cubicBezTo>
                  <a:pt x="1377" y="1836"/>
                  <a:pt x="1377" y="1836"/>
                  <a:pt x="1377" y="1836"/>
                </a:cubicBezTo>
                <a:cubicBezTo>
                  <a:pt x="1371" y="1836"/>
                  <a:pt x="1371" y="1833"/>
                  <a:pt x="1371" y="1830"/>
                </a:cubicBezTo>
                <a:cubicBezTo>
                  <a:pt x="1371" y="1828"/>
                  <a:pt x="1371" y="1826"/>
                  <a:pt x="1371" y="1823"/>
                </a:cubicBezTo>
                <a:cubicBezTo>
                  <a:pt x="1372" y="1821"/>
                  <a:pt x="1372" y="1818"/>
                  <a:pt x="1372" y="1816"/>
                </a:cubicBezTo>
                <a:cubicBezTo>
                  <a:pt x="1372" y="1807"/>
                  <a:pt x="1366" y="1803"/>
                  <a:pt x="1357" y="1803"/>
                </a:cubicBezTo>
                <a:cubicBezTo>
                  <a:pt x="1357" y="1803"/>
                  <a:pt x="1357" y="1803"/>
                  <a:pt x="1353" y="1803"/>
                </a:cubicBezTo>
                <a:cubicBezTo>
                  <a:pt x="1353" y="1803"/>
                  <a:pt x="1353" y="1803"/>
                  <a:pt x="1353" y="1813"/>
                </a:cubicBezTo>
                <a:cubicBezTo>
                  <a:pt x="1353" y="1813"/>
                  <a:pt x="1353" y="1813"/>
                  <a:pt x="1355" y="1813"/>
                </a:cubicBezTo>
                <a:cubicBezTo>
                  <a:pt x="1359" y="1813"/>
                  <a:pt x="1360" y="1815"/>
                  <a:pt x="1360" y="1818"/>
                </a:cubicBezTo>
                <a:cubicBezTo>
                  <a:pt x="1360" y="1820"/>
                  <a:pt x="1360" y="1821"/>
                  <a:pt x="1360" y="1823"/>
                </a:cubicBezTo>
                <a:cubicBezTo>
                  <a:pt x="1359" y="1825"/>
                  <a:pt x="1359" y="1827"/>
                  <a:pt x="1359" y="1829"/>
                </a:cubicBezTo>
                <a:cubicBezTo>
                  <a:pt x="1359" y="1837"/>
                  <a:pt x="1362" y="1839"/>
                  <a:pt x="1368" y="1840"/>
                </a:cubicBezTo>
                <a:cubicBezTo>
                  <a:pt x="1368" y="1840"/>
                  <a:pt x="1368" y="1840"/>
                  <a:pt x="1368" y="1840"/>
                </a:cubicBezTo>
                <a:cubicBezTo>
                  <a:pt x="1362" y="1842"/>
                  <a:pt x="1359" y="1844"/>
                  <a:pt x="1359" y="1852"/>
                </a:cubicBezTo>
                <a:cubicBezTo>
                  <a:pt x="1359" y="1854"/>
                  <a:pt x="1359" y="1856"/>
                  <a:pt x="1360" y="1857"/>
                </a:cubicBezTo>
                <a:cubicBezTo>
                  <a:pt x="1360" y="1859"/>
                  <a:pt x="1360" y="1861"/>
                  <a:pt x="1360" y="1862"/>
                </a:cubicBezTo>
                <a:cubicBezTo>
                  <a:pt x="1360" y="1866"/>
                  <a:pt x="1359" y="1868"/>
                  <a:pt x="1355" y="1868"/>
                </a:cubicBezTo>
                <a:cubicBezTo>
                  <a:pt x="1355" y="1868"/>
                  <a:pt x="1355" y="1868"/>
                  <a:pt x="1353" y="1868"/>
                </a:cubicBezTo>
                <a:cubicBezTo>
                  <a:pt x="1353" y="1868"/>
                  <a:pt x="1353" y="1868"/>
                  <a:pt x="1353" y="1877"/>
                </a:cubicBezTo>
                <a:cubicBezTo>
                  <a:pt x="1353" y="1877"/>
                  <a:pt x="1353" y="1877"/>
                  <a:pt x="1357" y="1877"/>
                </a:cubicBezTo>
                <a:cubicBezTo>
                  <a:pt x="1366" y="1877"/>
                  <a:pt x="1372" y="1874"/>
                  <a:pt x="1372" y="1865"/>
                </a:cubicBezTo>
                <a:cubicBezTo>
                  <a:pt x="1372" y="1862"/>
                  <a:pt x="1372" y="1860"/>
                  <a:pt x="1371" y="1857"/>
                </a:cubicBezTo>
                <a:cubicBezTo>
                  <a:pt x="1371" y="1855"/>
                  <a:pt x="1371" y="1853"/>
                  <a:pt x="1371" y="1850"/>
                </a:cubicBezTo>
                <a:cubicBezTo>
                  <a:pt x="1371" y="1848"/>
                  <a:pt x="1371" y="1845"/>
                  <a:pt x="1377" y="1844"/>
                </a:cubicBezTo>
                <a:close/>
                <a:moveTo>
                  <a:pt x="1424" y="1804"/>
                </a:moveTo>
                <a:cubicBezTo>
                  <a:pt x="1424" y="1804"/>
                  <a:pt x="1424" y="1804"/>
                  <a:pt x="1424" y="1804"/>
                </a:cubicBezTo>
                <a:cubicBezTo>
                  <a:pt x="1419" y="1804"/>
                  <a:pt x="1419" y="1804"/>
                  <a:pt x="1419" y="1804"/>
                </a:cubicBezTo>
                <a:cubicBezTo>
                  <a:pt x="1417" y="1806"/>
                  <a:pt x="1416" y="1807"/>
                  <a:pt x="1413" y="1808"/>
                </a:cubicBezTo>
                <a:cubicBezTo>
                  <a:pt x="1412" y="1809"/>
                  <a:pt x="1410" y="1810"/>
                  <a:pt x="1408" y="1811"/>
                </a:cubicBezTo>
                <a:cubicBezTo>
                  <a:pt x="1406" y="1811"/>
                  <a:pt x="1405" y="1812"/>
                  <a:pt x="1403" y="1813"/>
                </a:cubicBezTo>
                <a:cubicBezTo>
                  <a:pt x="1401" y="1814"/>
                  <a:pt x="1399" y="1814"/>
                  <a:pt x="1397" y="1815"/>
                </a:cubicBezTo>
                <a:cubicBezTo>
                  <a:pt x="1397" y="1815"/>
                  <a:pt x="1397" y="1815"/>
                  <a:pt x="1397" y="1825"/>
                </a:cubicBezTo>
                <a:cubicBezTo>
                  <a:pt x="1400" y="1824"/>
                  <a:pt x="1403" y="1823"/>
                  <a:pt x="1405" y="1822"/>
                </a:cubicBezTo>
                <a:cubicBezTo>
                  <a:pt x="1408" y="1822"/>
                  <a:pt x="1410" y="1820"/>
                  <a:pt x="1413" y="1819"/>
                </a:cubicBezTo>
                <a:cubicBezTo>
                  <a:pt x="1413" y="1819"/>
                  <a:pt x="1413" y="1819"/>
                  <a:pt x="1413" y="1877"/>
                </a:cubicBezTo>
                <a:cubicBezTo>
                  <a:pt x="1413" y="1877"/>
                  <a:pt x="1413" y="1877"/>
                  <a:pt x="1424" y="1877"/>
                </a:cubicBezTo>
                <a:cubicBezTo>
                  <a:pt x="1424" y="1877"/>
                  <a:pt x="1424" y="1877"/>
                  <a:pt x="1424" y="1804"/>
                </a:cubicBezTo>
                <a:close/>
                <a:moveTo>
                  <a:pt x="1471" y="1804"/>
                </a:moveTo>
                <a:cubicBezTo>
                  <a:pt x="1471" y="1804"/>
                  <a:pt x="1471" y="1804"/>
                  <a:pt x="1471" y="1804"/>
                </a:cubicBezTo>
                <a:cubicBezTo>
                  <a:pt x="1466" y="1804"/>
                  <a:pt x="1466" y="1804"/>
                  <a:pt x="1466" y="1804"/>
                </a:cubicBezTo>
                <a:cubicBezTo>
                  <a:pt x="1463" y="1806"/>
                  <a:pt x="1462" y="1807"/>
                  <a:pt x="1460" y="1808"/>
                </a:cubicBezTo>
                <a:cubicBezTo>
                  <a:pt x="1458" y="1809"/>
                  <a:pt x="1456" y="1810"/>
                  <a:pt x="1455" y="1811"/>
                </a:cubicBezTo>
                <a:cubicBezTo>
                  <a:pt x="1453" y="1812"/>
                  <a:pt x="1451" y="1813"/>
                  <a:pt x="1450" y="1814"/>
                </a:cubicBezTo>
                <a:cubicBezTo>
                  <a:pt x="1448" y="1814"/>
                  <a:pt x="1446" y="1815"/>
                  <a:pt x="1444" y="1815"/>
                </a:cubicBezTo>
                <a:cubicBezTo>
                  <a:pt x="1444" y="1815"/>
                  <a:pt x="1444" y="1815"/>
                  <a:pt x="1444" y="1825"/>
                </a:cubicBezTo>
                <a:cubicBezTo>
                  <a:pt x="1447" y="1824"/>
                  <a:pt x="1450" y="1824"/>
                  <a:pt x="1452" y="1822"/>
                </a:cubicBezTo>
                <a:cubicBezTo>
                  <a:pt x="1455" y="1822"/>
                  <a:pt x="1457" y="1820"/>
                  <a:pt x="1459" y="1819"/>
                </a:cubicBezTo>
                <a:cubicBezTo>
                  <a:pt x="1459" y="1819"/>
                  <a:pt x="1459" y="1819"/>
                  <a:pt x="1459" y="1877"/>
                </a:cubicBezTo>
                <a:cubicBezTo>
                  <a:pt x="1459" y="1877"/>
                  <a:pt x="1459" y="1877"/>
                  <a:pt x="1471" y="1877"/>
                </a:cubicBezTo>
                <a:cubicBezTo>
                  <a:pt x="1471" y="1877"/>
                  <a:pt x="1471" y="1877"/>
                  <a:pt x="1471" y="1804"/>
                </a:cubicBezTo>
                <a:close/>
                <a:moveTo>
                  <a:pt x="1517" y="1804"/>
                </a:moveTo>
                <a:cubicBezTo>
                  <a:pt x="1517" y="1804"/>
                  <a:pt x="1517" y="1804"/>
                  <a:pt x="1517" y="1804"/>
                </a:cubicBezTo>
                <a:cubicBezTo>
                  <a:pt x="1512" y="1804"/>
                  <a:pt x="1512" y="1804"/>
                  <a:pt x="1512" y="1804"/>
                </a:cubicBezTo>
                <a:cubicBezTo>
                  <a:pt x="1510" y="1806"/>
                  <a:pt x="1509" y="1807"/>
                  <a:pt x="1507" y="1808"/>
                </a:cubicBezTo>
                <a:cubicBezTo>
                  <a:pt x="1505" y="1809"/>
                  <a:pt x="1503" y="1810"/>
                  <a:pt x="1502" y="1811"/>
                </a:cubicBezTo>
                <a:cubicBezTo>
                  <a:pt x="1499" y="1812"/>
                  <a:pt x="1498" y="1813"/>
                  <a:pt x="1496" y="1814"/>
                </a:cubicBezTo>
                <a:cubicBezTo>
                  <a:pt x="1494" y="1814"/>
                  <a:pt x="1492" y="1815"/>
                  <a:pt x="1491" y="1815"/>
                </a:cubicBezTo>
                <a:cubicBezTo>
                  <a:pt x="1491" y="1815"/>
                  <a:pt x="1491" y="1815"/>
                  <a:pt x="1491" y="1825"/>
                </a:cubicBezTo>
                <a:cubicBezTo>
                  <a:pt x="1494" y="1824"/>
                  <a:pt x="1496" y="1824"/>
                  <a:pt x="1499" y="1822"/>
                </a:cubicBezTo>
                <a:cubicBezTo>
                  <a:pt x="1501" y="1822"/>
                  <a:pt x="1504" y="1820"/>
                  <a:pt x="1505" y="1819"/>
                </a:cubicBezTo>
                <a:cubicBezTo>
                  <a:pt x="1505" y="1819"/>
                  <a:pt x="1505" y="1819"/>
                  <a:pt x="1505" y="1877"/>
                </a:cubicBezTo>
                <a:cubicBezTo>
                  <a:pt x="1505" y="1877"/>
                  <a:pt x="1505" y="1877"/>
                  <a:pt x="1517" y="1877"/>
                </a:cubicBezTo>
                <a:cubicBezTo>
                  <a:pt x="1517" y="1877"/>
                  <a:pt x="1517" y="1877"/>
                  <a:pt x="1517" y="1804"/>
                </a:cubicBezTo>
                <a:close/>
                <a:moveTo>
                  <a:pt x="1266" y="1851"/>
                </a:moveTo>
                <a:cubicBezTo>
                  <a:pt x="1266" y="1853"/>
                  <a:pt x="1267" y="1854"/>
                  <a:pt x="1268" y="1856"/>
                </a:cubicBezTo>
                <a:cubicBezTo>
                  <a:pt x="1268" y="1857"/>
                  <a:pt x="1268" y="1859"/>
                  <a:pt x="1269" y="1861"/>
                </a:cubicBezTo>
                <a:cubicBezTo>
                  <a:pt x="1269" y="1862"/>
                  <a:pt x="1269" y="1864"/>
                  <a:pt x="1269" y="1865"/>
                </a:cubicBezTo>
                <a:cubicBezTo>
                  <a:pt x="1270" y="1869"/>
                  <a:pt x="1269" y="1870"/>
                  <a:pt x="1266" y="1870"/>
                </a:cubicBezTo>
                <a:cubicBezTo>
                  <a:pt x="1263" y="1870"/>
                  <a:pt x="1260" y="1870"/>
                  <a:pt x="1257" y="1870"/>
                </a:cubicBezTo>
                <a:cubicBezTo>
                  <a:pt x="1257" y="1870"/>
                  <a:pt x="1256" y="1870"/>
                  <a:pt x="1256" y="1870"/>
                </a:cubicBezTo>
                <a:cubicBezTo>
                  <a:pt x="1254" y="1872"/>
                  <a:pt x="1253" y="1873"/>
                  <a:pt x="1252" y="1874"/>
                </a:cubicBezTo>
                <a:cubicBezTo>
                  <a:pt x="1250" y="1877"/>
                  <a:pt x="1246" y="1877"/>
                  <a:pt x="1244" y="1875"/>
                </a:cubicBezTo>
                <a:cubicBezTo>
                  <a:pt x="1242" y="1873"/>
                  <a:pt x="1241" y="1870"/>
                  <a:pt x="1239" y="1868"/>
                </a:cubicBezTo>
                <a:cubicBezTo>
                  <a:pt x="1239" y="1866"/>
                  <a:pt x="1239" y="1865"/>
                  <a:pt x="1241" y="1863"/>
                </a:cubicBezTo>
                <a:cubicBezTo>
                  <a:pt x="1239" y="1863"/>
                  <a:pt x="1237" y="1863"/>
                  <a:pt x="1236" y="1863"/>
                </a:cubicBezTo>
                <a:cubicBezTo>
                  <a:pt x="1235" y="1865"/>
                  <a:pt x="1234" y="1867"/>
                  <a:pt x="1233" y="1869"/>
                </a:cubicBezTo>
                <a:cubicBezTo>
                  <a:pt x="1233" y="1870"/>
                  <a:pt x="1232" y="1870"/>
                  <a:pt x="1232" y="1871"/>
                </a:cubicBezTo>
                <a:cubicBezTo>
                  <a:pt x="1232" y="1874"/>
                  <a:pt x="1231" y="1876"/>
                  <a:pt x="1228" y="1875"/>
                </a:cubicBezTo>
                <a:cubicBezTo>
                  <a:pt x="1225" y="1875"/>
                  <a:pt x="1222" y="1874"/>
                  <a:pt x="1219" y="1873"/>
                </a:cubicBezTo>
                <a:cubicBezTo>
                  <a:pt x="1217" y="1872"/>
                  <a:pt x="1217" y="1871"/>
                  <a:pt x="1217" y="1869"/>
                </a:cubicBezTo>
                <a:cubicBezTo>
                  <a:pt x="1217" y="1868"/>
                  <a:pt x="1217" y="1867"/>
                  <a:pt x="1218" y="1867"/>
                </a:cubicBezTo>
                <a:cubicBezTo>
                  <a:pt x="1216" y="1866"/>
                  <a:pt x="1213" y="1865"/>
                  <a:pt x="1211" y="1864"/>
                </a:cubicBezTo>
                <a:cubicBezTo>
                  <a:pt x="1210" y="1863"/>
                  <a:pt x="1209" y="1861"/>
                  <a:pt x="1208" y="1859"/>
                </a:cubicBezTo>
                <a:cubicBezTo>
                  <a:pt x="1207" y="1857"/>
                  <a:pt x="1207" y="1856"/>
                  <a:pt x="1209" y="1854"/>
                </a:cubicBezTo>
                <a:cubicBezTo>
                  <a:pt x="1212" y="1852"/>
                  <a:pt x="1213" y="1849"/>
                  <a:pt x="1212" y="1845"/>
                </a:cubicBezTo>
                <a:cubicBezTo>
                  <a:pt x="1212" y="1843"/>
                  <a:pt x="1212" y="1841"/>
                  <a:pt x="1212" y="1839"/>
                </a:cubicBezTo>
                <a:cubicBezTo>
                  <a:pt x="1211" y="1839"/>
                  <a:pt x="1209" y="1838"/>
                  <a:pt x="1208" y="1837"/>
                </a:cubicBezTo>
                <a:cubicBezTo>
                  <a:pt x="1207" y="1835"/>
                  <a:pt x="1206" y="1833"/>
                  <a:pt x="1206" y="1832"/>
                </a:cubicBezTo>
                <a:cubicBezTo>
                  <a:pt x="1206" y="1829"/>
                  <a:pt x="1210" y="1826"/>
                  <a:pt x="1212" y="1825"/>
                </a:cubicBezTo>
                <a:cubicBezTo>
                  <a:pt x="1213" y="1826"/>
                  <a:pt x="1213" y="1827"/>
                  <a:pt x="1213" y="1828"/>
                </a:cubicBezTo>
                <a:cubicBezTo>
                  <a:pt x="1213" y="1829"/>
                  <a:pt x="1213" y="1830"/>
                  <a:pt x="1214" y="1831"/>
                </a:cubicBezTo>
                <a:cubicBezTo>
                  <a:pt x="1213" y="1830"/>
                  <a:pt x="1212" y="1830"/>
                  <a:pt x="1212" y="1830"/>
                </a:cubicBezTo>
                <a:cubicBezTo>
                  <a:pt x="1212" y="1832"/>
                  <a:pt x="1211" y="1833"/>
                  <a:pt x="1210" y="1835"/>
                </a:cubicBezTo>
                <a:cubicBezTo>
                  <a:pt x="1212" y="1834"/>
                  <a:pt x="1212" y="1834"/>
                  <a:pt x="1213" y="1834"/>
                </a:cubicBezTo>
                <a:cubicBezTo>
                  <a:pt x="1214" y="1833"/>
                  <a:pt x="1215" y="1832"/>
                  <a:pt x="1216" y="1831"/>
                </a:cubicBezTo>
                <a:cubicBezTo>
                  <a:pt x="1220" y="1824"/>
                  <a:pt x="1226" y="1820"/>
                  <a:pt x="1234" y="1819"/>
                </a:cubicBezTo>
                <a:cubicBezTo>
                  <a:pt x="1237" y="1818"/>
                  <a:pt x="1240" y="1817"/>
                  <a:pt x="1242" y="1814"/>
                </a:cubicBezTo>
                <a:cubicBezTo>
                  <a:pt x="1242" y="1814"/>
                  <a:pt x="1243" y="1813"/>
                  <a:pt x="1243" y="1813"/>
                </a:cubicBezTo>
                <a:cubicBezTo>
                  <a:pt x="1246" y="1813"/>
                  <a:pt x="1248" y="1811"/>
                  <a:pt x="1250" y="1809"/>
                </a:cubicBezTo>
                <a:cubicBezTo>
                  <a:pt x="1257" y="1801"/>
                  <a:pt x="1269" y="1801"/>
                  <a:pt x="1277" y="1808"/>
                </a:cubicBezTo>
                <a:cubicBezTo>
                  <a:pt x="1279" y="1809"/>
                  <a:pt x="1282" y="1811"/>
                  <a:pt x="1284" y="1813"/>
                </a:cubicBezTo>
                <a:cubicBezTo>
                  <a:pt x="1286" y="1815"/>
                  <a:pt x="1287" y="1816"/>
                  <a:pt x="1288" y="1818"/>
                </a:cubicBezTo>
                <a:cubicBezTo>
                  <a:pt x="1289" y="1820"/>
                  <a:pt x="1290" y="1820"/>
                  <a:pt x="1291" y="1819"/>
                </a:cubicBezTo>
                <a:cubicBezTo>
                  <a:pt x="1292" y="1818"/>
                  <a:pt x="1292" y="1817"/>
                  <a:pt x="1293" y="1817"/>
                </a:cubicBezTo>
                <a:cubicBezTo>
                  <a:pt x="1295" y="1814"/>
                  <a:pt x="1298" y="1814"/>
                  <a:pt x="1299" y="1817"/>
                </a:cubicBezTo>
                <a:cubicBezTo>
                  <a:pt x="1301" y="1820"/>
                  <a:pt x="1301" y="1823"/>
                  <a:pt x="1302" y="1826"/>
                </a:cubicBezTo>
                <a:cubicBezTo>
                  <a:pt x="1303" y="1830"/>
                  <a:pt x="1302" y="1835"/>
                  <a:pt x="1301" y="1839"/>
                </a:cubicBezTo>
                <a:cubicBezTo>
                  <a:pt x="1298" y="1845"/>
                  <a:pt x="1294" y="1849"/>
                  <a:pt x="1287" y="1849"/>
                </a:cubicBezTo>
                <a:cubicBezTo>
                  <a:pt x="1286" y="1849"/>
                  <a:pt x="1286" y="1849"/>
                  <a:pt x="1285" y="1849"/>
                </a:cubicBezTo>
                <a:cubicBezTo>
                  <a:pt x="1283" y="1848"/>
                  <a:pt x="1281" y="1849"/>
                  <a:pt x="1281" y="1851"/>
                </a:cubicBezTo>
                <a:cubicBezTo>
                  <a:pt x="1279" y="1856"/>
                  <a:pt x="1274" y="1857"/>
                  <a:pt x="1270" y="1854"/>
                </a:cubicBezTo>
                <a:cubicBezTo>
                  <a:pt x="1269" y="1853"/>
                  <a:pt x="1268" y="1852"/>
                  <a:pt x="1267" y="1851"/>
                </a:cubicBezTo>
                <a:cubicBezTo>
                  <a:pt x="1266" y="1851"/>
                  <a:pt x="1266" y="1851"/>
                  <a:pt x="1266" y="1851"/>
                </a:cubicBezTo>
                <a:close/>
                <a:moveTo>
                  <a:pt x="1261" y="1847"/>
                </a:moveTo>
                <a:cubicBezTo>
                  <a:pt x="1264" y="1848"/>
                  <a:pt x="1268" y="1850"/>
                  <a:pt x="1270" y="1852"/>
                </a:cubicBezTo>
                <a:cubicBezTo>
                  <a:pt x="1272" y="1854"/>
                  <a:pt x="1274" y="1855"/>
                  <a:pt x="1276" y="1854"/>
                </a:cubicBezTo>
                <a:cubicBezTo>
                  <a:pt x="1279" y="1853"/>
                  <a:pt x="1280" y="1851"/>
                  <a:pt x="1280" y="1848"/>
                </a:cubicBezTo>
                <a:cubicBezTo>
                  <a:pt x="1280" y="1848"/>
                  <a:pt x="1279" y="1848"/>
                  <a:pt x="1279" y="1849"/>
                </a:cubicBezTo>
                <a:cubicBezTo>
                  <a:pt x="1279" y="1850"/>
                  <a:pt x="1277" y="1851"/>
                  <a:pt x="1277" y="1852"/>
                </a:cubicBezTo>
                <a:cubicBezTo>
                  <a:pt x="1276" y="1854"/>
                  <a:pt x="1274" y="1853"/>
                  <a:pt x="1274" y="1853"/>
                </a:cubicBezTo>
                <a:cubicBezTo>
                  <a:pt x="1273" y="1853"/>
                  <a:pt x="1272" y="1852"/>
                  <a:pt x="1272" y="1851"/>
                </a:cubicBezTo>
                <a:cubicBezTo>
                  <a:pt x="1272" y="1848"/>
                  <a:pt x="1273" y="1846"/>
                  <a:pt x="1273" y="1845"/>
                </a:cubicBezTo>
                <a:cubicBezTo>
                  <a:pt x="1276" y="1845"/>
                  <a:pt x="1279" y="1846"/>
                  <a:pt x="1283" y="1847"/>
                </a:cubicBezTo>
                <a:cubicBezTo>
                  <a:pt x="1290" y="1848"/>
                  <a:pt x="1296" y="1846"/>
                  <a:pt x="1299" y="1838"/>
                </a:cubicBezTo>
                <a:cubicBezTo>
                  <a:pt x="1301" y="1833"/>
                  <a:pt x="1301" y="1828"/>
                  <a:pt x="1300" y="1823"/>
                </a:cubicBezTo>
                <a:cubicBezTo>
                  <a:pt x="1299" y="1821"/>
                  <a:pt x="1299" y="1820"/>
                  <a:pt x="1298" y="1818"/>
                </a:cubicBezTo>
                <a:cubicBezTo>
                  <a:pt x="1297" y="1816"/>
                  <a:pt x="1296" y="1816"/>
                  <a:pt x="1295" y="1817"/>
                </a:cubicBezTo>
                <a:cubicBezTo>
                  <a:pt x="1293" y="1819"/>
                  <a:pt x="1292" y="1821"/>
                  <a:pt x="1290" y="1821"/>
                </a:cubicBezTo>
                <a:cubicBezTo>
                  <a:pt x="1289" y="1822"/>
                  <a:pt x="1288" y="1822"/>
                  <a:pt x="1288" y="1824"/>
                </a:cubicBezTo>
                <a:cubicBezTo>
                  <a:pt x="1289" y="1827"/>
                  <a:pt x="1288" y="1830"/>
                  <a:pt x="1287" y="1833"/>
                </a:cubicBezTo>
                <a:cubicBezTo>
                  <a:pt x="1287" y="1831"/>
                  <a:pt x="1288" y="1829"/>
                  <a:pt x="1288" y="1828"/>
                </a:cubicBezTo>
                <a:cubicBezTo>
                  <a:pt x="1288" y="1827"/>
                  <a:pt x="1287" y="1826"/>
                  <a:pt x="1287" y="1826"/>
                </a:cubicBezTo>
                <a:cubicBezTo>
                  <a:pt x="1286" y="1826"/>
                  <a:pt x="1286" y="1826"/>
                  <a:pt x="1286" y="1827"/>
                </a:cubicBezTo>
                <a:cubicBezTo>
                  <a:pt x="1285" y="1828"/>
                  <a:pt x="1284" y="1830"/>
                  <a:pt x="1283" y="1831"/>
                </a:cubicBezTo>
                <a:cubicBezTo>
                  <a:pt x="1283" y="1831"/>
                  <a:pt x="1283" y="1831"/>
                  <a:pt x="1283" y="1831"/>
                </a:cubicBezTo>
                <a:cubicBezTo>
                  <a:pt x="1283" y="1829"/>
                  <a:pt x="1284" y="1828"/>
                  <a:pt x="1284" y="1825"/>
                </a:cubicBezTo>
                <a:cubicBezTo>
                  <a:pt x="1283" y="1826"/>
                  <a:pt x="1283" y="1826"/>
                  <a:pt x="1282" y="1827"/>
                </a:cubicBezTo>
                <a:cubicBezTo>
                  <a:pt x="1281" y="1828"/>
                  <a:pt x="1281" y="1828"/>
                  <a:pt x="1281" y="1829"/>
                </a:cubicBezTo>
                <a:cubicBezTo>
                  <a:pt x="1281" y="1826"/>
                  <a:pt x="1281" y="1826"/>
                  <a:pt x="1287" y="1824"/>
                </a:cubicBezTo>
                <a:cubicBezTo>
                  <a:pt x="1287" y="1824"/>
                  <a:pt x="1286" y="1823"/>
                  <a:pt x="1286" y="1823"/>
                </a:cubicBezTo>
                <a:cubicBezTo>
                  <a:pt x="1283" y="1824"/>
                  <a:pt x="1283" y="1822"/>
                  <a:pt x="1282" y="1820"/>
                </a:cubicBezTo>
                <a:cubicBezTo>
                  <a:pt x="1284" y="1820"/>
                  <a:pt x="1285" y="1819"/>
                  <a:pt x="1287" y="1819"/>
                </a:cubicBezTo>
                <a:cubicBezTo>
                  <a:pt x="1285" y="1817"/>
                  <a:pt x="1284" y="1814"/>
                  <a:pt x="1281" y="1813"/>
                </a:cubicBezTo>
                <a:cubicBezTo>
                  <a:pt x="1280" y="1813"/>
                  <a:pt x="1280" y="1813"/>
                  <a:pt x="1280" y="1813"/>
                </a:cubicBezTo>
                <a:cubicBezTo>
                  <a:pt x="1277" y="1811"/>
                  <a:pt x="1275" y="1808"/>
                  <a:pt x="1272" y="1806"/>
                </a:cubicBezTo>
                <a:cubicBezTo>
                  <a:pt x="1270" y="1805"/>
                  <a:pt x="1267" y="1804"/>
                  <a:pt x="1265" y="1804"/>
                </a:cubicBezTo>
                <a:cubicBezTo>
                  <a:pt x="1262" y="1805"/>
                  <a:pt x="1259" y="1806"/>
                  <a:pt x="1256" y="1807"/>
                </a:cubicBezTo>
                <a:cubicBezTo>
                  <a:pt x="1253" y="1808"/>
                  <a:pt x="1250" y="1809"/>
                  <a:pt x="1248" y="1813"/>
                </a:cubicBezTo>
                <a:cubicBezTo>
                  <a:pt x="1250" y="1813"/>
                  <a:pt x="1251" y="1813"/>
                  <a:pt x="1252" y="1813"/>
                </a:cubicBezTo>
                <a:cubicBezTo>
                  <a:pt x="1252" y="1813"/>
                  <a:pt x="1251" y="1813"/>
                  <a:pt x="1250" y="1813"/>
                </a:cubicBezTo>
                <a:cubicBezTo>
                  <a:pt x="1248" y="1814"/>
                  <a:pt x="1245" y="1813"/>
                  <a:pt x="1243" y="1816"/>
                </a:cubicBezTo>
                <a:cubicBezTo>
                  <a:pt x="1240" y="1820"/>
                  <a:pt x="1236" y="1823"/>
                  <a:pt x="1232" y="1828"/>
                </a:cubicBezTo>
                <a:cubicBezTo>
                  <a:pt x="1231" y="1830"/>
                  <a:pt x="1230" y="1832"/>
                  <a:pt x="1229" y="1834"/>
                </a:cubicBezTo>
                <a:cubicBezTo>
                  <a:pt x="1229" y="1835"/>
                  <a:pt x="1229" y="1835"/>
                  <a:pt x="1229" y="1836"/>
                </a:cubicBezTo>
                <a:cubicBezTo>
                  <a:pt x="1230" y="1838"/>
                  <a:pt x="1232" y="1840"/>
                  <a:pt x="1233" y="1842"/>
                </a:cubicBezTo>
                <a:cubicBezTo>
                  <a:pt x="1234" y="1840"/>
                  <a:pt x="1236" y="1839"/>
                  <a:pt x="1237" y="1837"/>
                </a:cubicBezTo>
                <a:cubicBezTo>
                  <a:pt x="1236" y="1839"/>
                  <a:pt x="1236" y="1840"/>
                  <a:pt x="1235" y="1841"/>
                </a:cubicBezTo>
                <a:cubicBezTo>
                  <a:pt x="1234" y="1843"/>
                  <a:pt x="1234" y="1844"/>
                  <a:pt x="1233" y="1845"/>
                </a:cubicBezTo>
                <a:cubicBezTo>
                  <a:pt x="1233" y="1846"/>
                  <a:pt x="1233" y="1847"/>
                  <a:pt x="1234" y="1848"/>
                </a:cubicBezTo>
                <a:cubicBezTo>
                  <a:pt x="1236" y="1852"/>
                  <a:pt x="1239" y="1852"/>
                  <a:pt x="1243" y="1850"/>
                </a:cubicBezTo>
                <a:cubicBezTo>
                  <a:pt x="1245" y="1848"/>
                  <a:pt x="1248" y="1847"/>
                  <a:pt x="1251" y="1846"/>
                </a:cubicBezTo>
                <a:cubicBezTo>
                  <a:pt x="1252" y="1846"/>
                  <a:pt x="1254" y="1845"/>
                  <a:pt x="1254" y="1843"/>
                </a:cubicBezTo>
                <a:cubicBezTo>
                  <a:pt x="1254" y="1840"/>
                  <a:pt x="1254" y="1837"/>
                  <a:pt x="1254" y="1833"/>
                </a:cubicBezTo>
                <a:cubicBezTo>
                  <a:pt x="1254" y="1830"/>
                  <a:pt x="1254" y="1828"/>
                  <a:pt x="1254" y="1824"/>
                </a:cubicBezTo>
                <a:cubicBezTo>
                  <a:pt x="1254" y="1827"/>
                  <a:pt x="1255" y="1830"/>
                  <a:pt x="1255" y="1832"/>
                </a:cubicBezTo>
                <a:cubicBezTo>
                  <a:pt x="1256" y="1837"/>
                  <a:pt x="1256" y="1841"/>
                  <a:pt x="1255" y="1846"/>
                </a:cubicBezTo>
                <a:cubicBezTo>
                  <a:pt x="1254" y="1846"/>
                  <a:pt x="1254" y="1847"/>
                  <a:pt x="1253" y="1847"/>
                </a:cubicBezTo>
                <a:cubicBezTo>
                  <a:pt x="1250" y="1848"/>
                  <a:pt x="1246" y="1850"/>
                  <a:pt x="1243" y="1851"/>
                </a:cubicBezTo>
                <a:cubicBezTo>
                  <a:pt x="1238" y="1854"/>
                  <a:pt x="1235" y="1852"/>
                  <a:pt x="1231" y="1848"/>
                </a:cubicBezTo>
                <a:cubicBezTo>
                  <a:pt x="1231" y="1848"/>
                  <a:pt x="1231" y="1847"/>
                  <a:pt x="1231" y="1846"/>
                </a:cubicBezTo>
                <a:cubicBezTo>
                  <a:pt x="1232" y="1844"/>
                  <a:pt x="1231" y="1842"/>
                  <a:pt x="1230" y="1840"/>
                </a:cubicBezTo>
                <a:cubicBezTo>
                  <a:pt x="1228" y="1838"/>
                  <a:pt x="1226" y="1836"/>
                  <a:pt x="1228" y="1833"/>
                </a:cubicBezTo>
                <a:cubicBezTo>
                  <a:pt x="1228" y="1831"/>
                  <a:pt x="1229" y="1830"/>
                  <a:pt x="1230" y="1828"/>
                </a:cubicBezTo>
                <a:cubicBezTo>
                  <a:pt x="1232" y="1825"/>
                  <a:pt x="1234" y="1823"/>
                  <a:pt x="1236" y="1820"/>
                </a:cubicBezTo>
                <a:cubicBezTo>
                  <a:pt x="1236" y="1820"/>
                  <a:pt x="1235" y="1820"/>
                  <a:pt x="1235" y="1820"/>
                </a:cubicBezTo>
                <a:cubicBezTo>
                  <a:pt x="1230" y="1821"/>
                  <a:pt x="1226" y="1823"/>
                  <a:pt x="1222" y="1826"/>
                </a:cubicBezTo>
                <a:cubicBezTo>
                  <a:pt x="1217" y="1830"/>
                  <a:pt x="1214" y="1835"/>
                  <a:pt x="1214" y="1842"/>
                </a:cubicBezTo>
                <a:cubicBezTo>
                  <a:pt x="1214" y="1849"/>
                  <a:pt x="1216" y="1855"/>
                  <a:pt x="1219" y="1861"/>
                </a:cubicBezTo>
                <a:cubicBezTo>
                  <a:pt x="1220" y="1861"/>
                  <a:pt x="1221" y="1863"/>
                  <a:pt x="1220" y="1864"/>
                </a:cubicBezTo>
                <a:cubicBezTo>
                  <a:pt x="1220" y="1866"/>
                  <a:pt x="1220" y="1867"/>
                  <a:pt x="1219" y="1869"/>
                </a:cubicBezTo>
                <a:cubicBezTo>
                  <a:pt x="1219" y="1870"/>
                  <a:pt x="1219" y="1871"/>
                  <a:pt x="1220" y="1872"/>
                </a:cubicBezTo>
                <a:cubicBezTo>
                  <a:pt x="1223" y="1872"/>
                  <a:pt x="1226" y="1873"/>
                  <a:pt x="1229" y="1873"/>
                </a:cubicBezTo>
                <a:cubicBezTo>
                  <a:pt x="1230" y="1873"/>
                  <a:pt x="1230" y="1872"/>
                  <a:pt x="1230" y="1872"/>
                </a:cubicBezTo>
                <a:cubicBezTo>
                  <a:pt x="1231" y="1871"/>
                  <a:pt x="1231" y="1869"/>
                  <a:pt x="1232" y="1869"/>
                </a:cubicBezTo>
                <a:cubicBezTo>
                  <a:pt x="1234" y="1866"/>
                  <a:pt x="1234" y="1863"/>
                  <a:pt x="1234" y="1861"/>
                </a:cubicBezTo>
                <a:cubicBezTo>
                  <a:pt x="1234" y="1860"/>
                  <a:pt x="1234" y="1860"/>
                  <a:pt x="1234" y="1859"/>
                </a:cubicBezTo>
                <a:cubicBezTo>
                  <a:pt x="1234" y="1859"/>
                  <a:pt x="1234" y="1859"/>
                  <a:pt x="1234" y="1859"/>
                </a:cubicBezTo>
                <a:cubicBezTo>
                  <a:pt x="1234" y="1861"/>
                  <a:pt x="1236" y="1861"/>
                  <a:pt x="1237" y="1861"/>
                </a:cubicBezTo>
                <a:cubicBezTo>
                  <a:pt x="1238" y="1861"/>
                  <a:pt x="1239" y="1861"/>
                  <a:pt x="1240" y="1861"/>
                </a:cubicBezTo>
                <a:cubicBezTo>
                  <a:pt x="1243" y="1861"/>
                  <a:pt x="1246" y="1862"/>
                  <a:pt x="1246" y="1858"/>
                </a:cubicBezTo>
                <a:cubicBezTo>
                  <a:pt x="1246" y="1860"/>
                  <a:pt x="1246" y="1862"/>
                  <a:pt x="1246" y="1863"/>
                </a:cubicBezTo>
                <a:cubicBezTo>
                  <a:pt x="1245" y="1863"/>
                  <a:pt x="1244" y="1864"/>
                  <a:pt x="1243" y="1865"/>
                </a:cubicBezTo>
                <a:cubicBezTo>
                  <a:pt x="1241" y="1865"/>
                  <a:pt x="1241" y="1867"/>
                  <a:pt x="1241" y="1868"/>
                </a:cubicBezTo>
                <a:cubicBezTo>
                  <a:pt x="1243" y="1870"/>
                  <a:pt x="1244" y="1872"/>
                  <a:pt x="1245" y="1874"/>
                </a:cubicBezTo>
                <a:cubicBezTo>
                  <a:pt x="1247" y="1875"/>
                  <a:pt x="1249" y="1875"/>
                  <a:pt x="1250" y="1873"/>
                </a:cubicBezTo>
                <a:cubicBezTo>
                  <a:pt x="1251" y="1872"/>
                  <a:pt x="1252" y="1872"/>
                  <a:pt x="1252" y="1871"/>
                </a:cubicBezTo>
                <a:cubicBezTo>
                  <a:pt x="1254" y="1870"/>
                  <a:pt x="1256" y="1869"/>
                  <a:pt x="1257" y="1867"/>
                </a:cubicBezTo>
                <a:cubicBezTo>
                  <a:pt x="1261" y="1863"/>
                  <a:pt x="1263" y="1857"/>
                  <a:pt x="1265" y="1851"/>
                </a:cubicBezTo>
                <a:cubicBezTo>
                  <a:pt x="1265" y="1851"/>
                  <a:pt x="1264" y="1850"/>
                  <a:pt x="1264" y="1850"/>
                </a:cubicBezTo>
                <a:cubicBezTo>
                  <a:pt x="1263" y="1848"/>
                  <a:pt x="1262" y="1848"/>
                  <a:pt x="1261" y="1847"/>
                </a:cubicBezTo>
                <a:close/>
                <a:moveTo>
                  <a:pt x="1214" y="1853"/>
                </a:moveTo>
                <a:cubicBezTo>
                  <a:pt x="1213" y="1854"/>
                  <a:pt x="1211" y="1855"/>
                  <a:pt x="1210" y="1856"/>
                </a:cubicBezTo>
                <a:cubicBezTo>
                  <a:pt x="1210" y="1856"/>
                  <a:pt x="1209" y="1857"/>
                  <a:pt x="1209" y="1858"/>
                </a:cubicBezTo>
                <a:cubicBezTo>
                  <a:pt x="1209" y="1861"/>
                  <a:pt x="1214" y="1865"/>
                  <a:pt x="1217" y="1865"/>
                </a:cubicBezTo>
                <a:cubicBezTo>
                  <a:pt x="1218" y="1865"/>
                  <a:pt x="1219" y="1863"/>
                  <a:pt x="1218" y="1862"/>
                </a:cubicBezTo>
                <a:cubicBezTo>
                  <a:pt x="1217" y="1859"/>
                  <a:pt x="1215" y="1856"/>
                  <a:pt x="1214" y="1853"/>
                </a:cubicBezTo>
                <a:close/>
                <a:moveTo>
                  <a:pt x="1266" y="1855"/>
                </a:moveTo>
                <a:cubicBezTo>
                  <a:pt x="1264" y="1860"/>
                  <a:pt x="1261" y="1864"/>
                  <a:pt x="1259" y="1869"/>
                </a:cubicBezTo>
                <a:cubicBezTo>
                  <a:pt x="1262" y="1869"/>
                  <a:pt x="1264" y="1869"/>
                  <a:pt x="1267" y="1869"/>
                </a:cubicBezTo>
                <a:cubicBezTo>
                  <a:pt x="1267" y="1869"/>
                  <a:pt x="1268" y="1867"/>
                  <a:pt x="1268" y="1867"/>
                </a:cubicBezTo>
                <a:cubicBezTo>
                  <a:pt x="1268" y="1864"/>
                  <a:pt x="1268" y="1862"/>
                  <a:pt x="1267" y="1859"/>
                </a:cubicBezTo>
                <a:cubicBezTo>
                  <a:pt x="1267" y="1858"/>
                  <a:pt x="1266" y="1857"/>
                  <a:pt x="1266" y="1855"/>
                </a:cubicBezTo>
                <a:close/>
                <a:moveTo>
                  <a:pt x="1214" y="1835"/>
                </a:moveTo>
                <a:cubicBezTo>
                  <a:pt x="1213" y="1835"/>
                  <a:pt x="1212" y="1836"/>
                  <a:pt x="1212" y="1836"/>
                </a:cubicBezTo>
                <a:cubicBezTo>
                  <a:pt x="1211" y="1836"/>
                  <a:pt x="1210" y="1836"/>
                  <a:pt x="1210" y="1835"/>
                </a:cubicBezTo>
                <a:cubicBezTo>
                  <a:pt x="1210" y="1835"/>
                  <a:pt x="1209" y="1834"/>
                  <a:pt x="1209" y="1833"/>
                </a:cubicBezTo>
                <a:cubicBezTo>
                  <a:pt x="1210" y="1832"/>
                  <a:pt x="1210" y="1830"/>
                  <a:pt x="1211" y="1828"/>
                </a:cubicBezTo>
                <a:cubicBezTo>
                  <a:pt x="1211" y="1828"/>
                  <a:pt x="1211" y="1828"/>
                  <a:pt x="1210" y="1828"/>
                </a:cubicBezTo>
                <a:cubicBezTo>
                  <a:pt x="1210" y="1828"/>
                  <a:pt x="1208" y="1829"/>
                  <a:pt x="1208" y="1830"/>
                </a:cubicBezTo>
                <a:cubicBezTo>
                  <a:pt x="1207" y="1832"/>
                  <a:pt x="1208" y="1837"/>
                  <a:pt x="1210" y="1837"/>
                </a:cubicBezTo>
                <a:cubicBezTo>
                  <a:pt x="1212" y="1838"/>
                  <a:pt x="1214" y="1837"/>
                  <a:pt x="1214" y="1835"/>
                </a:cubicBezTo>
                <a:close/>
                <a:moveTo>
                  <a:pt x="1213" y="1853"/>
                </a:moveTo>
                <a:cubicBezTo>
                  <a:pt x="1213" y="1854"/>
                  <a:pt x="1211" y="1855"/>
                  <a:pt x="1210" y="1856"/>
                </a:cubicBezTo>
                <a:cubicBezTo>
                  <a:pt x="1209" y="1856"/>
                  <a:pt x="1209" y="1857"/>
                  <a:pt x="1209" y="1858"/>
                </a:cubicBezTo>
                <a:cubicBezTo>
                  <a:pt x="1209" y="1861"/>
                  <a:pt x="1213" y="1865"/>
                  <a:pt x="1217" y="1865"/>
                </a:cubicBezTo>
                <a:cubicBezTo>
                  <a:pt x="1218" y="1865"/>
                  <a:pt x="1219" y="1864"/>
                  <a:pt x="1218" y="1862"/>
                </a:cubicBezTo>
                <a:cubicBezTo>
                  <a:pt x="1217" y="1859"/>
                  <a:pt x="1215" y="1856"/>
                  <a:pt x="1213" y="1853"/>
                </a:cubicBezTo>
                <a:close/>
                <a:moveTo>
                  <a:pt x="1266" y="1855"/>
                </a:moveTo>
                <a:cubicBezTo>
                  <a:pt x="1264" y="1860"/>
                  <a:pt x="1261" y="1864"/>
                  <a:pt x="1259" y="1869"/>
                </a:cubicBezTo>
                <a:cubicBezTo>
                  <a:pt x="1262" y="1869"/>
                  <a:pt x="1264" y="1869"/>
                  <a:pt x="1267" y="1869"/>
                </a:cubicBezTo>
                <a:cubicBezTo>
                  <a:pt x="1267" y="1869"/>
                  <a:pt x="1268" y="1867"/>
                  <a:pt x="1268" y="1867"/>
                </a:cubicBezTo>
                <a:cubicBezTo>
                  <a:pt x="1268" y="1864"/>
                  <a:pt x="1268" y="1862"/>
                  <a:pt x="1267" y="1859"/>
                </a:cubicBezTo>
                <a:cubicBezTo>
                  <a:pt x="1267" y="1858"/>
                  <a:pt x="1266" y="1857"/>
                  <a:pt x="1266" y="1855"/>
                </a:cubicBezTo>
                <a:close/>
                <a:moveTo>
                  <a:pt x="1213" y="1835"/>
                </a:moveTo>
                <a:cubicBezTo>
                  <a:pt x="1213" y="1835"/>
                  <a:pt x="1212" y="1836"/>
                  <a:pt x="1211" y="1836"/>
                </a:cubicBezTo>
                <a:cubicBezTo>
                  <a:pt x="1211" y="1836"/>
                  <a:pt x="1210" y="1836"/>
                  <a:pt x="1210" y="1835"/>
                </a:cubicBezTo>
                <a:cubicBezTo>
                  <a:pt x="1209" y="1835"/>
                  <a:pt x="1209" y="1834"/>
                  <a:pt x="1209" y="1833"/>
                </a:cubicBezTo>
                <a:cubicBezTo>
                  <a:pt x="1210" y="1831"/>
                  <a:pt x="1210" y="1829"/>
                  <a:pt x="1211" y="1827"/>
                </a:cubicBezTo>
                <a:cubicBezTo>
                  <a:pt x="1211" y="1827"/>
                  <a:pt x="1211" y="1827"/>
                  <a:pt x="1210" y="1827"/>
                </a:cubicBezTo>
                <a:cubicBezTo>
                  <a:pt x="1209" y="1828"/>
                  <a:pt x="1208" y="1829"/>
                  <a:pt x="1207" y="1830"/>
                </a:cubicBezTo>
                <a:cubicBezTo>
                  <a:pt x="1207" y="1831"/>
                  <a:pt x="1208" y="1837"/>
                  <a:pt x="1210" y="1837"/>
                </a:cubicBezTo>
                <a:cubicBezTo>
                  <a:pt x="1211" y="1838"/>
                  <a:pt x="1213" y="1837"/>
                  <a:pt x="1213" y="1835"/>
                </a:cubicBezTo>
                <a:close/>
                <a:moveTo>
                  <a:pt x="1266" y="1827"/>
                </a:moveTo>
                <a:cubicBezTo>
                  <a:pt x="1269" y="1823"/>
                  <a:pt x="1269" y="1823"/>
                  <a:pt x="1273" y="1822"/>
                </a:cubicBezTo>
                <a:cubicBezTo>
                  <a:pt x="1273" y="1824"/>
                  <a:pt x="1274" y="1825"/>
                  <a:pt x="1275" y="1825"/>
                </a:cubicBezTo>
                <a:cubicBezTo>
                  <a:pt x="1273" y="1826"/>
                  <a:pt x="1271" y="1828"/>
                  <a:pt x="1269" y="1829"/>
                </a:cubicBezTo>
                <a:cubicBezTo>
                  <a:pt x="1268" y="1828"/>
                  <a:pt x="1268" y="1828"/>
                  <a:pt x="1267" y="1826"/>
                </a:cubicBezTo>
                <a:cubicBezTo>
                  <a:pt x="1267" y="1826"/>
                  <a:pt x="1266" y="1826"/>
                  <a:pt x="1266" y="1827"/>
                </a:cubicBezTo>
                <a:close/>
                <a:moveTo>
                  <a:pt x="1271" y="1826"/>
                </a:moveTo>
                <a:cubicBezTo>
                  <a:pt x="1271" y="1826"/>
                  <a:pt x="1270" y="1826"/>
                  <a:pt x="1269" y="1826"/>
                </a:cubicBezTo>
                <a:cubicBezTo>
                  <a:pt x="1269" y="1826"/>
                  <a:pt x="1268" y="1826"/>
                  <a:pt x="1268" y="1827"/>
                </a:cubicBezTo>
                <a:cubicBezTo>
                  <a:pt x="1268" y="1827"/>
                  <a:pt x="1269" y="1828"/>
                  <a:pt x="1269" y="1828"/>
                </a:cubicBezTo>
                <a:cubicBezTo>
                  <a:pt x="1270" y="1828"/>
                  <a:pt x="1270" y="1827"/>
                  <a:pt x="1271" y="1826"/>
                </a:cubicBezTo>
                <a:close/>
                <a:moveTo>
                  <a:pt x="1253" y="1817"/>
                </a:moveTo>
                <a:cubicBezTo>
                  <a:pt x="1246" y="1816"/>
                  <a:pt x="1243" y="1819"/>
                  <a:pt x="1242" y="1826"/>
                </a:cubicBezTo>
                <a:cubicBezTo>
                  <a:pt x="1243" y="1824"/>
                  <a:pt x="1244" y="1822"/>
                  <a:pt x="1246" y="1820"/>
                </a:cubicBezTo>
                <a:cubicBezTo>
                  <a:pt x="1246" y="1820"/>
                  <a:pt x="1246" y="1820"/>
                  <a:pt x="1246" y="1820"/>
                </a:cubicBezTo>
                <a:cubicBezTo>
                  <a:pt x="1246" y="1821"/>
                  <a:pt x="1246" y="1822"/>
                  <a:pt x="1246" y="1822"/>
                </a:cubicBezTo>
                <a:cubicBezTo>
                  <a:pt x="1248" y="1819"/>
                  <a:pt x="1249" y="1817"/>
                  <a:pt x="1253" y="1817"/>
                </a:cubicBezTo>
                <a:close/>
                <a:moveTo>
                  <a:pt x="1296" y="1818"/>
                </a:moveTo>
                <a:cubicBezTo>
                  <a:pt x="1294" y="1819"/>
                  <a:pt x="1292" y="1821"/>
                  <a:pt x="1291" y="1822"/>
                </a:cubicBezTo>
                <a:cubicBezTo>
                  <a:pt x="1293" y="1823"/>
                  <a:pt x="1295" y="1821"/>
                  <a:pt x="1296" y="1818"/>
                </a:cubicBezTo>
                <a:close/>
                <a:moveTo>
                  <a:pt x="1263" y="1821"/>
                </a:moveTo>
                <a:cubicBezTo>
                  <a:pt x="1264" y="1819"/>
                  <a:pt x="1265" y="1818"/>
                  <a:pt x="1267" y="1817"/>
                </a:cubicBezTo>
                <a:cubicBezTo>
                  <a:pt x="1263" y="1818"/>
                  <a:pt x="1262" y="1819"/>
                  <a:pt x="1263" y="1821"/>
                </a:cubicBezTo>
                <a:close/>
                <a:moveTo>
                  <a:pt x="1273" y="1842"/>
                </a:moveTo>
                <a:cubicBezTo>
                  <a:pt x="1271" y="1842"/>
                  <a:pt x="1270" y="1843"/>
                  <a:pt x="1270" y="1844"/>
                </a:cubicBezTo>
                <a:cubicBezTo>
                  <a:pt x="1271" y="1843"/>
                  <a:pt x="1272" y="1842"/>
                  <a:pt x="1273" y="1842"/>
                </a:cubicBezTo>
                <a:close/>
                <a:moveTo>
                  <a:pt x="1271" y="1826"/>
                </a:moveTo>
                <a:cubicBezTo>
                  <a:pt x="1271" y="1826"/>
                  <a:pt x="1270" y="1825"/>
                  <a:pt x="1270" y="1825"/>
                </a:cubicBezTo>
                <a:cubicBezTo>
                  <a:pt x="1269" y="1825"/>
                  <a:pt x="1268" y="1826"/>
                  <a:pt x="1268" y="1827"/>
                </a:cubicBezTo>
                <a:cubicBezTo>
                  <a:pt x="1268" y="1827"/>
                  <a:pt x="1269" y="1828"/>
                  <a:pt x="1269" y="1828"/>
                </a:cubicBezTo>
                <a:cubicBezTo>
                  <a:pt x="1270" y="1828"/>
                  <a:pt x="1270" y="1827"/>
                  <a:pt x="1271" y="1826"/>
                </a:cubicBezTo>
                <a:close/>
                <a:moveTo>
                  <a:pt x="1562" y="1804"/>
                </a:moveTo>
                <a:cubicBezTo>
                  <a:pt x="1562" y="1804"/>
                  <a:pt x="1562" y="1804"/>
                  <a:pt x="1562" y="1804"/>
                </a:cubicBezTo>
                <a:cubicBezTo>
                  <a:pt x="1558" y="1804"/>
                  <a:pt x="1558" y="1804"/>
                  <a:pt x="1558" y="1804"/>
                </a:cubicBezTo>
                <a:cubicBezTo>
                  <a:pt x="1556" y="1806"/>
                  <a:pt x="1554" y="1807"/>
                  <a:pt x="1552" y="1808"/>
                </a:cubicBezTo>
                <a:cubicBezTo>
                  <a:pt x="1551" y="1809"/>
                  <a:pt x="1549" y="1810"/>
                  <a:pt x="1547" y="1811"/>
                </a:cubicBezTo>
                <a:cubicBezTo>
                  <a:pt x="1545" y="1812"/>
                  <a:pt x="1544" y="1813"/>
                  <a:pt x="1541" y="1814"/>
                </a:cubicBezTo>
                <a:cubicBezTo>
                  <a:pt x="1540" y="1814"/>
                  <a:pt x="1538" y="1815"/>
                  <a:pt x="1536" y="1815"/>
                </a:cubicBezTo>
                <a:cubicBezTo>
                  <a:pt x="1536" y="1815"/>
                  <a:pt x="1536" y="1815"/>
                  <a:pt x="1536" y="1825"/>
                </a:cubicBezTo>
                <a:cubicBezTo>
                  <a:pt x="1539" y="1824"/>
                  <a:pt x="1542" y="1824"/>
                  <a:pt x="1544" y="1822"/>
                </a:cubicBezTo>
                <a:cubicBezTo>
                  <a:pt x="1546" y="1822"/>
                  <a:pt x="1549" y="1820"/>
                  <a:pt x="1551" y="1819"/>
                </a:cubicBezTo>
                <a:cubicBezTo>
                  <a:pt x="1551" y="1819"/>
                  <a:pt x="1551" y="1819"/>
                  <a:pt x="1551" y="1877"/>
                </a:cubicBezTo>
                <a:cubicBezTo>
                  <a:pt x="1551" y="1877"/>
                  <a:pt x="1551" y="1877"/>
                  <a:pt x="1562" y="1877"/>
                </a:cubicBezTo>
                <a:cubicBezTo>
                  <a:pt x="1562" y="1877"/>
                  <a:pt x="1562" y="1877"/>
                  <a:pt x="1562" y="1804"/>
                </a:cubicBezTo>
                <a:close/>
                <a:moveTo>
                  <a:pt x="1684" y="1804"/>
                </a:moveTo>
                <a:cubicBezTo>
                  <a:pt x="1684" y="1804"/>
                  <a:pt x="1684" y="1804"/>
                  <a:pt x="1684" y="1804"/>
                </a:cubicBezTo>
                <a:cubicBezTo>
                  <a:pt x="1679" y="1804"/>
                  <a:pt x="1679" y="1804"/>
                  <a:pt x="1679" y="1804"/>
                </a:cubicBezTo>
                <a:cubicBezTo>
                  <a:pt x="1677" y="1806"/>
                  <a:pt x="1675" y="1807"/>
                  <a:pt x="1673" y="1808"/>
                </a:cubicBezTo>
                <a:cubicBezTo>
                  <a:pt x="1672" y="1809"/>
                  <a:pt x="1670" y="1810"/>
                  <a:pt x="1668" y="1811"/>
                </a:cubicBezTo>
                <a:cubicBezTo>
                  <a:pt x="1667" y="1812"/>
                  <a:pt x="1665" y="1813"/>
                  <a:pt x="1663" y="1814"/>
                </a:cubicBezTo>
                <a:cubicBezTo>
                  <a:pt x="1661" y="1814"/>
                  <a:pt x="1659" y="1815"/>
                  <a:pt x="1657" y="1815"/>
                </a:cubicBezTo>
                <a:cubicBezTo>
                  <a:pt x="1657" y="1815"/>
                  <a:pt x="1657" y="1815"/>
                  <a:pt x="1657" y="1825"/>
                </a:cubicBezTo>
                <a:cubicBezTo>
                  <a:pt x="1660" y="1824"/>
                  <a:pt x="1663" y="1824"/>
                  <a:pt x="1666" y="1822"/>
                </a:cubicBezTo>
                <a:cubicBezTo>
                  <a:pt x="1668" y="1822"/>
                  <a:pt x="1670" y="1820"/>
                  <a:pt x="1673" y="1819"/>
                </a:cubicBezTo>
                <a:cubicBezTo>
                  <a:pt x="1673" y="1819"/>
                  <a:pt x="1673" y="1819"/>
                  <a:pt x="1673" y="1877"/>
                </a:cubicBezTo>
                <a:cubicBezTo>
                  <a:pt x="1673" y="1877"/>
                  <a:pt x="1673" y="1877"/>
                  <a:pt x="1684" y="1877"/>
                </a:cubicBezTo>
                <a:cubicBezTo>
                  <a:pt x="1684" y="1877"/>
                  <a:pt x="1684" y="1877"/>
                  <a:pt x="1684" y="1804"/>
                </a:cubicBezTo>
                <a:close/>
                <a:moveTo>
                  <a:pt x="1731" y="1804"/>
                </a:moveTo>
                <a:cubicBezTo>
                  <a:pt x="1731" y="1804"/>
                  <a:pt x="1731" y="1804"/>
                  <a:pt x="1731" y="1804"/>
                </a:cubicBezTo>
                <a:cubicBezTo>
                  <a:pt x="1726" y="1804"/>
                  <a:pt x="1726" y="1804"/>
                  <a:pt x="1726" y="1804"/>
                </a:cubicBezTo>
                <a:cubicBezTo>
                  <a:pt x="1724" y="1806"/>
                  <a:pt x="1722" y="1807"/>
                  <a:pt x="1720" y="1808"/>
                </a:cubicBezTo>
                <a:cubicBezTo>
                  <a:pt x="1719" y="1809"/>
                  <a:pt x="1717" y="1810"/>
                  <a:pt x="1715" y="1811"/>
                </a:cubicBezTo>
                <a:cubicBezTo>
                  <a:pt x="1714" y="1812"/>
                  <a:pt x="1712" y="1813"/>
                  <a:pt x="1710" y="1814"/>
                </a:cubicBezTo>
                <a:cubicBezTo>
                  <a:pt x="1708" y="1814"/>
                  <a:pt x="1707" y="1815"/>
                  <a:pt x="1704" y="1815"/>
                </a:cubicBezTo>
                <a:cubicBezTo>
                  <a:pt x="1704" y="1815"/>
                  <a:pt x="1704" y="1815"/>
                  <a:pt x="1704" y="1825"/>
                </a:cubicBezTo>
                <a:cubicBezTo>
                  <a:pt x="1707" y="1824"/>
                  <a:pt x="1710" y="1824"/>
                  <a:pt x="1712" y="1822"/>
                </a:cubicBezTo>
                <a:cubicBezTo>
                  <a:pt x="1715" y="1822"/>
                  <a:pt x="1717" y="1820"/>
                  <a:pt x="1720" y="1819"/>
                </a:cubicBezTo>
                <a:cubicBezTo>
                  <a:pt x="1720" y="1819"/>
                  <a:pt x="1720" y="1819"/>
                  <a:pt x="1720" y="1877"/>
                </a:cubicBezTo>
                <a:cubicBezTo>
                  <a:pt x="1720" y="1877"/>
                  <a:pt x="1720" y="1877"/>
                  <a:pt x="1731" y="1877"/>
                </a:cubicBezTo>
                <a:cubicBezTo>
                  <a:pt x="1731" y="1877"/>
                  <a:pt x="1731" y="1877"/>
                  <a:pt x="1731" y="1804"/>
                </a:cubicBezTo>
                <a:close/>
                <a:moveTo>
                  <a:pt x="1777" y="1804"/>
                </a:moveTo>
                <a:cubicBezTo>
                  <a:pt x="1777" y="1804"/>
                  <a:pt x="1777" y="1804"/>
                  <a:pt x="1777" y="1804"/>
                </a:cubicBezTo>
                <a:cubicBezTo>
                  <a:pt x="1773" y="1804"/>
                  <a:pt x="1773" y="1804"/>
                  <a:pt x="1773" y="1804"/>
                </a:cubicBezTo>
                <a:cubicBezTo>
                  <a:pt x="1771" y="1806"/>
                  <a:pt x="1769" y="1807"/>
                  <a:pt x="1767" y="1808"/>
                </a:cubicBezTo>
                <a:cubicBezTo>
                  <a:pt x="1766" y="1809"/>
                  <a:pt x="1763" y="1810"/>
                  <a:pt x="1762" y="1811"/>
                </a:cubicBezTo>
                <a:cubicBezTo>
                  <a:pt x="1760" y="1811"/>
                  <a:pt x="1758" y="1812"/>
                  <a:pt x="1756" y="1813"/>
                </a:cubicBezTo>
                <a:cubicBezTo>
                  <a:pt x="1755" y="1814"/>
                  <a:pt x="1752" y="1814"/>
                  <a:pt x="1751" y="1815"/>
                </a:cubicBezTo>
                <a:cubicBezTo>
                  <a:pt x="1751" y="1815"/>
                  <a:pt x="1751" y="1815"/>
                  <a:pt x="1751" y="1825"/>
                </a:cubicBezTo>
                <a:cubicBezTo>
                  <a:pt x="1754" y="1824"/>
                  <a:pt x="1757" y="1823"/>
                  <a:pt x="1759" y="1822"/>
                </a:cubicBezTo>
                <a:cubicBezTo>
                  <a:pt x="1761" y="1822"/>
                  <a:pt x="1764" y="1820"/>
                  <a:pt x="1766" y="1819"/>
                </a:cubicBezTo>
                <a:cubicBezTo>
                  <a:pt x="1766" y="1819"/>
                  <a:pt x="1766" y="1819"/>
                  <a:pt x="1766" y="1877"/>
                </a:cubicBezTo>
                <a:cubicBezTo>
                  <a:pt x="1766" y="1877"/>
                  <a:pt x="1766" y="1877"/>
                  <a:pt x="1777" y="1877"/>
                </a:cubicBezTo>
                <a:cubicBezTo>
                  <a:pt x="1777" y="1877"/>
                  <a:pt x="1777" y="1877"/>
                  <a:pt x="1777" y="1804"/>
                </a:cubicBezTo>
                <a:close/>
                <a:moveTo>
                  <a:pt x="1583" y="1836"/>
                </a:moveTo>
                <a:cubicBezTo>
                  <a:pt x="1583" y="1836"/>
                  <a:pt x="1583" y="1836"/>
                  <a:pt x="1583" y="1836"/>
                </a:cubicBezTo>
                <a:cubicBezTo>
                  <a:pt x="1582" y="1844"/>
                  <a:pt x="1582" y="1844"/>
                  <a:pt x="1582" y="1844"/>
                </a:cubicBezTo>
                <a:cubicBezTo>
                  <a:pt x="1589" y="1845"/>
                  <a:pt x="1589" y="1848"/>
                  <a:pt x="1589" y="1850"/>
                </a:cubicBezTo>
                <a:cubicBezTo>
                  <a:pt x="1589" y="1853"/>
                  <a:pt x="1589" y="1855"/>
                  <a:pt x="1589" y="1857"/>
                </a:cubicBezTo>
                <a:cubicBezTo>
                  <a:pt x="1589" y="1860"/>
                  <a:pt x="1588" y="1862"/>
                  <a:pt x="1588" y="1865"/>
                </a:cubicBezTo>
                <a:cubicBezTo>
                  <a:pt x="1588" y="1874"/>
                  <a:pt x="1594" y="1877"/>
                  <a:pt x="1603" y="1877"/>
                </a:cubicBezTo>
                <a:cubicBezTo>
                  <a:pt x="1603" y="1877"/>
                  <a:pt x="1603" y="1877"/>
                  <a:pt x="1606" y="1877"/>
                </a:cubicBezTo>
                <a:cubicBezTo>
                  <a:pt x="1606" y="1877"/>
                  <a:pt x="1606" y="1877"/>
                  <a:pt x="1606" y="1868"/>
                </a:cubicBezTo>
                <a:cubicBezTo>
                  <a:pt x="1606" y="1868"/>
                  <a:pt x="1606" y="1868"/>
                  <a:pt x="1605" y="1868"/>
                </a:cubicBezTo>
                <a:cubicBezTo>
                  <a:pt x="1601" y="1868"/>
                  <a:pt x="1600" y="1866"/>
                  <a:pt x="1600" y="1862"/>
                </a:cubicBezTo>
                <a:cubicBezTo>
                  <a:pt x="1600" y="1861"/>
                  <a:pt x="1600" y="1859"/>
                  <a:pt x="1601" y="1857"/>
                </a:cubicBezTo>
                <a:cubicBezTo>
                  <a:pt x="1601" y="1856"/>
                  <a:pt x="1601" y="1854"/>
                  <a:pt x="1601" y="1852"/>
                </a:cubicBezTo>
                <a:cubicBezTo>
                  <a:pt x="1601" y="1844"/>
                  <a:pt x="1598" y="1842"/>
                  <a:pt x="1592" y="1840"/>
                </a:cubicBezTo>
                <a:cubicBezTo>
                  <a:pt x="1592" y="1840"/>
                  <a:pt x="1592" y="1840"/>
                  <a:pt x="1592" y="1840"/>
                </a:cubicBezTo>
                <a:cubicBezTo>
                  <a:pt x="1598" y="1839"/>
                  <a:pt x="1601" y="1837"/>
                  <a:pt x="1601" y="1829"/>
                </a:cubicBezTo>
                <a:cubicBezTo>
                  <a:pt x="1601" y="1827"/>
                  <a:pt x="1601" y="1825"/>
                  <a:pt x="1601" y="1823"/>
                </a:cubicBezTo>
                <a:cubicBezTo>
                  <a:pt x="1600" y="1821"/>
                  <a:pt x="1600" y="1820"/>
                  <a:pt x="1600" y="1818"/>
                </a:cubicBezTo>
                <a:cubicBezTo>
                  <a:pt x="1600" y="1815"/>
                  <a:pt x="1601" y="1813"/>
                  <a:pt x="1605" y="1813"/>
                </a:cubicBezTo>
                <a:cubicBezTo>
                  <a:pt x="1605" y="1813"/>
                  <a:pt x="1605" y="1813"/>
                  <a:pt x="1606" y="1813"/>
                </a:cubicBezTo>
                <a:cubicBezTo>
                  <a:pt x="1606" y="1813"/>
                  <a:pt x="1606" y="1813"/>
                  <a:pt x="1606" y="1803"/>
                </a:cubicBezTo>
                <a:cubicBezTo>
                  <a:pt x="1606" y="1803"/>
                  <a:pt x="1606" y="1803"/>
                  <a:pt x="1603" y="1803"/>
                </a:cubicBezTo>
                <a:cubicBezTo>
                  <a:pt x="1594" y="1803"/>
                  <a:pt x="1588" y="1807"/>
                  <a:pt x="1588" y="1816"/>
                </a:cubicBezTo>
                <a:cubicBezTo>
                  <a:pt x="1588" y="1818"/>
                  <a:pt x="1589" y="1821"/>
                  <a:pt x="1589" y="1823"/>
                </a:cubicBezTo>
                <a:cubicBezTo>
                  <a:pt x="1589" y="1826"/>
                  <a:pt x="1589" y="1828"/>
                  <a:pt x="1589" y="1830"/>
                </a:cubicBezTo>
                <a:cubicBezTo>
                  <a:pt x="1589" y="1833"/>
                  <a:pt x="1589" y="1836"/>
                  <a:pt x="1583" y="1836"/>
                </a:cubicBezTo>
                <a:close/>
                <a:moveTo>
                  <a:pt x="1637" y="1844"/>
                </a:moveTo>
                <a:cubicBezTo>
                  <a:pt x="1637" y="1844"/>
                  <a:pt x="1637" y="1844"/>
                  <a:pt x="1637" y="1844"/>
                </a:cubicBezTo>
                <a:cubicBezTo>
                  <a:pt x="1637" y="1836"/>
                  <a:pt x="1637" y="1836"/>
                  <a:pt x="1637" y="1836"/>
                </a:cubicBezTo>
                <a:cubicBezTo>
                  <a:pt x="1631" y="1836"/>
                  <a:pt x="1630" y="1833"/>
                  <a:pt x="1630" y="1830"/>
                </a:cubicBezTo>
                <a:cubicBezTo>
                  <a:pt x="1630" y="1828"/>
                  <a:pt x="1630" y="1826"/>
                  <a:pt x="1631" y="1823"/>
                </a:cubicBezTo>
                <a:cubicBezTo>
                  <a:pt x="1631" y="1821"/>
                  <a:pt x="1631" y="1818"/>
                  <a:pt x="1631" y="1816"/>
                </a:cubicBezTo>
                <a:cubicBezTo>
                  <a:pt x="1631" y="1807"/>
                  <a:pt x="1626" y="1803"/>
                  <a:pt x="1617" y="1803"/>
                </a:cubicBezTo>
                <a:cubicBezTo>
                  <a:pt x="1617" y="1803"/>
                  <a:pt x="1617" y="1803"/>
                  <a:pt x="1613" y="1803"/>
                </a:cubicBezTo>
                <a:cubicBezTo>
                  <a:pt x="1613" y="1803"/>
                  <a:pt x="1613" y="1803"/>
                  <a:pt x="1613" y="1813"/>
                </a:cubicBezTo>
                <a:cubicBezTo>
                  <a:pt x="1613" y="1813"/>
                  <a:pt x="1613" y="1813"/>
                  <a:pt x="1615" y="1813"/>
                </a:cubicBezTo>
                <a:cubicBezTo>
                  <a:pt x="1618" y="1813"/>
                  <a:pt x="1620" y="1815"/>
                  <a:pt x="1620" y="1818"/>
                </a:cubicBezTo>
                <a:cubicBezTo>
                  <a:pt x="1620" y="1820"/>
                  <a:pt x="1619" y="1821"/>
                  <a:pt x="1619" y="1823"/>
                </a:cubicBezTo>
                <a:cubicBezTo>
                  <a:pt x="1619" y="1825"/>
                  <a:pt x="1619" y="1827"/>
                  <a:pt x="1619" y="1829"/>
                </a:cubicBezTo>
                <a:cubicBezTo>
                  <a:pt x="1619" y="1837"/>
                  <a:pt x="1622" y="1839"/>
                  <a:pt x="1628" y="1840"/>
                </a:cubicBezTo>
                <a:cubicBezTo>
                  <a:pt x="1628" y="1840"/>
                  <a:pt x="1628" y="1840"/>
                  <a:pt x="1628" y="1840"/>
                </a:cubicBezTo>
                <a:cubicBezTo>
                  <a:pt x="1622" y="1842"/>
                  <a:pt x="1619" y="1844"/>
                  <a:pt x="1619" y="1852"/>
                </a:cubicBezTo>
                <a:cubicBezTo>
                  <a:pt x="1619" y="1854"/>
                  <a:pt x="1619" y="1856"/>
                  <a:pt x="1619" y="1857"/>
                </a:cubicBezTo>
                <a:cubicBezTo>
                  <a:pt x="1619" y="1859"/>
                  <a:pt x="1620" y="1861"/>
                  <a:pt x="1620" y="1862"/>
                </a:cubicBezTo>
                <a:cubicBezTo>
                  <a:pt x="1620" y="1866"/>
                  <a:pt x="1619" y="1868"/>
                  <a:pt x="1615" y="1868"/>
                </a:cubicBezTo>
                <a:cubicBezTo>
                  <a:pt x="1615" y="1868"/>
                  <a:pt x="1615" y="1868"/>
                  <a:pt x="1613" y="1868"/>
                </a:cubicBezTo>
                <a:cubicBezTo>
                  <a:pt x="1613" y="1868"/>
                  <a:pt x="1613" y="1868"/>
                  <a:pt x="1613" y="1877"/>
                </a:cubicBezTo>
                <a:cubicBezTo>
                  <a:pt x="1613" y="1877"/>
                  <a:pt x="1613" y="1877"/>
                  <a:pt x="1617" y="1877"/>
                </a:cubicBezTo>
                <a:cubicBezTo>
                  <a:pt x="1626" y="1877"/>
                  <a:pt x="1631" y="1874"/>
                  <a:pt x="1631" y="1865"/>
                </a:cubicBezTo>
                <a:cubicBezTo>
                  <a:pt x="1631" y="1862"/>
                  <a:pt x="1631" y="1860"/>
                  <a:pt x="1631" y="1857"/>
                </a:cubicBezTo>
                <a:cubicBezTo>
                  <a:pt x="1630" y="1855"/>
                  <a:pt x="1630" y="1853"/>
                  <a:pt x="1630" y="1850"/>
                </a:cubicBezTo>
                <a:cubicBezTo>
                  <a:pt x="1630" y="1848"/>
                  <a:pt x="1631" y="1845"/>
                  <a:pt x="1637" y="1844"/>
                </a:cubicBezTo>
                <a:close/>
                <a:moveTo>
                  <a:pt x="1821" y="1877"/>
                </a:moveTo>
                <a:cubicBezTo>
                  <a:pt x="1814" y="1877"/>
                  <a:pt x="1807" y="1874"/>
                  <a:pt x="1803" y="1868"/>
                </a:cubicBezTo>
                <a:cubicBezTo>
                  <a:pt x="1799" y="1862"/>
                  <a:pt x="1797" y="1853"/>
                  <a:pt x="1797" y="1841"/>
                </a:cubicBezTo>
                <a:cubicBezTo>
                  <a:pt x="1797" y="1828"/>
                  <a:pt x="1799" y="1818"/>
                  <a:pt x="1804" y="1812"/>
                </a:cubicBezTo>
                <a:cubicBezTo>
                  <a:pt x="1808" y="1805"/>
                  <a:pt x="1815" y="1801"/>
                  <a:pt x="1823" y="1801"/>
                </a:cubicBezTo>
                <a:cubicBezTo>
                  <a:pt x="1839" y="1801"/>
                  <a:pt x="1847" y="1814"/>
                  <a:pt x="1847" y="1839"/>
                </a:cubicBezTo>
                <a:cubicBezTo>
                  <a:pt x="1847" y="1852"/>
                  <a:pt x="1845" y="1861"/>
                  <a:pt x="1840" y="1868"/>
                </a:cubicBezTo>
                <a:cubicBezTo>
                  <a:pt x="1836" y="1874"/>
                  <a:pt x="1829" y="1877"/>
                  <a:pt x="1821" y="1877"/>
                </a:cubicBezTo>
                <a:close/>
                <a:moveTo>
                  <a:pt x="1823" y="1811"/>
                </a:moveTo>
                <a:cubicBezTo>
                  <a:pt x="1813" y="1811"/>
                  <a:pt x="1809" y="1821"/>
                  <a:pt x="1809" y="1841"/>
                </a:cubicBezTo>
                <a:cubicBezTo>
                  <a:pt x="1809" y="1859"/>
                  <a:pt x="1813" y="1868"/>
                  <a:pt x="1822" y="1868"/>
                </a:cubicBezTo>
                <a:cubicBezTo>
                  <a:pt x="1831" y="1868"/>
                  <a:pt x="1835" y="1859"/>
                  <a:pt x="1835" y="1840"/>
                </a:cubicBezTo>
                <a:cubicBezTo>
                  <a:pt x="1835" y="1820"/>
                  <a:pt x="1831" y="1811"/>
                  <a:pt x="1823" y="1811"/>
                </a:cubicBezTo>
                <a:close/>
                <a:moveTo>
                  <a:pt x="1891" y="1877"/>
                </a:moveTo>
                <a:cubicBezTo>
                  <a:pt x="1884" y="1877"/>
                  <a:pt x="1877" y="1874"/>
                  <a:pt x="1874" y="1868"/>
                </a:cubicBezTo>
                <a:cubicBezTo>
                  <a:pt x="1869" y="1862"/>
                  <a:pt x="1867" y="1853"/>
                  <a:pt x="1867" y="1841"/>
                </a:cubicBezTo>
                <a:cubicBezTo>
                  <a:pt x="1867" y="1828"/>
                  <a:pt x="1869" y="1818"/>
                  <a:pt x="1874" y="1812"/>
                </a:cubicBezTo>
                <a:cubicBezTo>
                  <a:pt x="1878" y="1805"/>
                  <a:pt x="1885" y="1801"/>
                  <a:pt x="1894" y="1801"/>
                </a:cubicBezTo>
                <a:cubicBezTo>
                  <a:pt x="1910" y="1801"/>
                  <a:pt x="1918" y="1814"/>
                  <a:pt x="1918" y="1839"/>
                </a:cubicBezTo>
                <a:cubicBezTo>
                  <a:pt x="1918" y="1852"/>
                  <a:pt x="1916" y="1861"/>
                  <a:pt x="1911" y="1868"/>
                </a:cubicBezTo>
                <a:cubicBezTo>
                  <a:pt x="1906" y="1874"/>
                  <a:pt x="1900" y="1877"/>
                  <a:pt x="1891" y="1877"/>
                </a:cubicBezTo>
                <a:close/>
                <a:moveTo>
                  <a:pt x="1893" y="1811"/>
                </a:moveTo>
                <a:cubicBezTo>
                  <a:pt x="1884" y="1811"/>
                  <a:pt x="1879" y="1821"/>
                  <a:pt x="1879" y="1841"/>
                </a:cubicBezTo>
                <a:cubicBezTo>
                  <a:pt x="1879" y="1859"/>
                  <a:pt x="1883" y="1868"/>
                  <a:pt x="1892" y="1868"/>
                </a:cubicBezTo>
                <a:cubicBezTo>
                  <a:pt x="1901" y="1868"/>
                  <a:pt x="1905" y="1859"/>
                  <a:pt x="1905" y="1840"/>
                </a:cubicBezTo>
                <a:cubicBezTo>
                  <a:pt x="1905" y="1820"/>
                  <a:pt x="1901" y="1811"/>
                  <a:pt x="1893" y="1811"/>
                </a:cubicBezTo>
                <a:close/>
                <a:moveTo>
                  <a:pt x="37" y="1900"/>
                </a:moveTo>
                <a:cubicBezTo>
                  <a:pt x="37" y="1900"/>
                  <a:pt x="37" y="1900"/>
                  <a:pt x="37" y="1900"/>
                </a:cubicBezTo>
                <a:cubicBezTo>
                  <a:pt x="32" y="1900"/>
                  <a:pt x="32" y="1900"/>
                  <a:pt x="32" y="1900"/>
                </a:cubicBezTo>
                <a:cubicBezTo>
                  <a:pt x="29" y="1901"/>
                  <a:pt x="28" y="1903"/>
                  <a:pt x="26" y="1903"/>
                </a:cubicBezTo>
                <a:cubicBezTo>
                  <a:pt x="24" y="1905"/>
                  <a:pt x="23" y="1906"/>
                  <a:pt x="21" y="1906"/>
                </a:cubicBezTo>
                <a:cubicBezTo>
                  <a:pt x="19" y="1908"/>
                  <a:pt x="17" y="1908"/>
                  <a:pt x="15" y="1909"/>
                </a:cubicBezTo>
                <a:cubicBezTo>
                  <a:pt x="13" y="1910"/>
                  <a:pt x="12" y="1911"/>
                  <a:pt x="9" y="1911"/>
                </a:cubicBezTo>
                <a:cubicBezTo>
                  <a:pt x="9" y="1911"/>
                  <a:pt x="9" y="1911"/>
                  <a:pt x="9" y="1921"/>
                </a:cubicBezTo>
                <a:cubicBezTo>
                  <a:pt x="12" y="1920"/>
                  <a:pt x="15" y="1919"/>
                  <a:pt x="18" y="1918"/>
                </a:cubicBezTo>
                <a:cubicBezTo>
                  <a:pt x="21" y="1917"/>
                  <a:pt x="23" y="1916"/>
                  <a:pt x="25" y="1914"/>
                </a:cubicBezTo>
                <a:cubicBezTo>
                  <a:pt x="25" y="1914"/>
                  <a:pt x="25" y="1914"/>
                  <a:pt x="25" y="1973"/>
                </a:cubicBezTo>
                <a:cubicBezTo>
                  <a:pt x="25" y="1973"/>
                  <a:pt x="25" y="1973"/>
                  <a:pt x="37" y="1973"/>
                </a:cubicBezTo>
                <a:cubicBezTo>
                  <a:pt x="37" y="1973"/>
                  <a:pt x="37" y="1973"/>
                  <a:pt x="37" y="1900"/>
                </a:cubicBezTo>
                <a:close/>
                <a:moveTo>
                  <a:pt x="84" y="1900"/>
                </a:moveTo>
                <a:cubicBezTo>
                  <a:pt x="84" y="1900"/>
                  <a:pt x="84" y="1900"/>
                  <a:pt x="84" y="1900"/>
                </a:cubicBezTo>
                <a:cubicBezTo>
                  <a:pt x="79" y="1900"/>
                  <a:pt x="79" y="1900"/>
                  <a:pt x="79" y="1900"/>
                </a:cubicBezTo>
                <a:cubicBezTo>
                  <a:pt x="77" y="1901"/>
                  <a:pt x="76" y="1903"/>
                  <a:pt x="73" y="1903"/>
                </a:cubicBezTo>
                <a:cubicBezTo>
                  <a:pt x="72" y="1905"/>
                  <a:pt x="70" y="1906"/>
                  <a:pt x="68" y="1906"/>
                </a:cubicBezTo>
                <a:cubicBezTo>
                  <a:pt x="67" y="1908"/>
                  <a:pt x="65" y="1908"/>
                  <a:pt x="63" y="1909"/>
                </a:cubicBezTo>
                <a:cubicBezTo>
                  <a:pt x="61" y="1910"/>
                  <a:pt x="60" y="1911"/>
                  <a:pt x="57" y="1911"/>
                </a:cubicBezTo>
                <a:cubicBezTo>
                  <a:pt x="57" y="1911"/>
                  <a:pt x="57" y="1911"/>
                  <a:pt x="57" y="1921"/>
                </a:cubicBezTo>
                <a:cubicBezTo>
                  <a:pt x="60" y="1920"/>
                  <a:pt x="63" y="1919"/>
                  <a:pt x="65" y="1918"/>
                </a:cubicBezTo>
                <a:cubicBezTo>
                  <a:pt x="68" y="1917"/>
                  <a:pt x="71" y="1916"/>
                  <a:pt x="73" y="1914"/>
                </a:cubicBezTo>
                <a:cubicBezTo>
                  <a:pt x="73" y="1914"/>
                  <a:pt x="73" y="1914"/>
                  <a:pt x="73" y="1973"/>
                </a:cubicBezTo>
                <a:cubicBezTo>
                  <a:pt x="73" y="1973"/>
                  <a:pt x="73" y="1973"/>
                  <a:pt x="84" y="1973"/>
                </a:cubicBezTo>
                <a:cubicBezTo>
                  <a:pt x="84" y="1973"/>
                  <a:pt x="84" y="1973"/>
                  <a:pt x="84" y="1900"/>
                </a:cubicBezTo>
                <a:close/>
                <a:moveTo>
                  <a:pt x="131" y="1900"/>
                </a:moveTo>
                <a:cubicBezTo>
                  <a:pt x="131" y="1900"/>
                  <a:pt x="131" y="1900"/>
                  <a:pt x="131" y="1900"/>
                </a:cubicBezTo>
                <a:cubicBezTo>
                  <a:pt x="127" y="1900"/>
                  <a:pt x="127" y="1900"/>
                  <a:pt x="127" y="1900"/>
                </a:cubicBezTo>
                <a:cubicBezTo>
                  <a:pt x="124" y="1901"/>
                  <a:pt x="123" y="1903"/>
                  <a:pt x="121" y="1903"/>
                </a:cubicBezTo>
                <a:cubicBezTo>
                  <a:pt x="119" y="1905"/>
                  <a:pt x="117" y="1906"/>
                  <a:pt x="116" y="1906"/>
                </a:cubicBezTo>
                <a:cubicBezTo>
                  <a:pt x="114" y="1907"/>
                  <a:pt x="112" y="1908"/>
                  <a:pt x="110" y="1908"/>
                </a:cubicBezTo>
                <a:cubicBezTo>
                  <a:pt x="109" y="1909"/>
                  <a:pt x="106" y="1910"/>
                  <a:pt x="105" y="1911"/>
                </a:cubicBezTo>
                <a:cubicBezTo>
                  <a:pt x="105" y="1911"/>
                  <a:pt x="105" y="1911"/>
                  <a:pt x="105" y="1921"/>
                </a:cubicBezTo>
                <a:cubicBezTo>
                  <a:pt x="108" y="1920"/>
                  <a:pt x="111" y="1919"/>
                  <a:pt x="113" y="1918"/>
                </a:cubicBezTo>
                <a:cubicBezTo>
                  <a:pt x="115" y="1917"/>
                  <a:pt x="118" y="1916"/>
                  <a:pt x="119" y="1914"/>
                </a:cubicBezTo>
                <a:cubicBezTo>
                  <a:pt x="119" y="1914"/>
                  <a:pt x="119" y="1914"/>
                  <a:pt x="119" y="1973"/>
                </a:cubicBezTo>
                <a:cubicBezTo>
                  <a:pt x="119" y="1973"/>
                  <a:pt x="119" y="1973"/>
                  <a:pt x="131" y="1973"/>
                </a:cubicBezTo>
                <a:cubicBezTo>
                  <a:pt x="131" y="1973"/>
                  <a:pt x="131" y="1973"/>
                  <a:pt x="131" y="1900"/>
                </a:cubicBezTo>
                <a:close/>
                <a:moveTo>
                  <a:pt x="176" y="1973"/>
                </a:moveTo>
                <a:cubicBezTo>
                  <a:pt x="168" y="1973"/>
                  <a:pt x="162" y="1970"/>
                  <a:pt x="157" y="1964"/>
                </a:cubicBezTo>
                <a:cubicBezTo>
                  <a:pt x="154" y="1958"/>
                  <a:pt x="152" y="1949"/>
                  <a:pt x="152" y="1937"/>
                </a:cubicBezTo>
                <a:cubicBezTo>
                  <a:pt x="152" y="1924"/>
                  <a:pt x="154" y="1914"/>
                  <a:pt x="158" y="1908"/>
                </a:cubicBezTo>
                <a:cubicBezTo>
                  <a:pt x="162" y="1901"/>
                  <a:pt x="169" y="1897"/>
                  <a:pt x="178" y="1897"/>
                </a:cubicBezTo>
                <a:cubicBezTo>
                  <a:pt x="194" y="1897"/>
                  <a:pt x="202" y="1910"/>
                  <a:pt x="202" y="1935"/>
                </a:cubicBezTo>
                <a:cubicBezTo>
                  <a:pt x="202" y="1948"/>
                  <a:pt x="200" y="1957"/>
                  <a:pt x="195" y="1964"/>
                </a:cubicBezTo>
                <a:cubicBezTo>
                  <a:pt x="190" y="1970"/>
                  <a:pt x="184" y="1973"/>
                  <a:pt x="176" y="1973"/>
                </a:cubicBezTo>
                <a:close/>
                <a:moveTo>
                  <a:pt x="177" y="1907"/>
                </a:moveTo>
                <a:cubicBezTo>
                  <a:pt x="168" y="1907"/>
                  <a:pt x="163" y="1917"/>
                  <a:pt x="163" y="1937"/>
                </a:cubicBezTo>
                <a:cubicBezTo>
                  <a:pt x="163" y="1955"/>
                  <a:pt x="168" y="1964"/>
                  <a:pt x="176" y="1964"/>
                </a:cubicBezTo>
                <a:cubicBezTo>
                  <a:pt x="185" y="1964"/>
                  <a:pt x="190" y="1955"/>
                  <a:pt x="190" y="1936"/>
                </a:cubicBezTo>
                <a:cubicBezTo>
                  <a:pt x="190" y="1916"/>
                  <a:pt x="185" y="1907"/>
                  <a:pt x="177" y="1907"/>
                </a:cubicBezTo>
                <a:close/>
                <a:moveTo>
                  <a:pt x="247" y="1973"/>
                </a:moveTo>
                <a:cubicBezTo>
                  <a:pt x="239" y="1973"/>
                  <a:pt x="233" y="1970"/>
                  <a:pt x="229" y="1964"/>
                </a:cubicBezTo>
                <a:cubicBezTo>
                  <a:pt x="225" y="1958"/>
                  <a:pt x="223" y="1949"/>
                  <a:pt x="223" y="1937"/>
                </a:cubicBezTo>
                <a:cubicBezTo>
                  <a:pt x="223" y="1924"/>
                  <a:pt x="225" y="1914"/>
                  <a:pt x="229" y="1908"/>
                </a:cubicBezTo>
                <a:cubicBezTo>
                  <a:pt x="234" y="1901"/>
                  <a:pt x="240" y="1897"/>
                  <a:pt x="249" y="1897"/>
                </a:cubicBezTo>
                <a:cubicBezTo>
                  <a:pt x="265" y="1897"/>
                  <a:pt x="273" y="1910"/>
                  <a:pt x="273" y="1935"/>
                </a:cubicBezTo>
                <a:cubicBezTo>
                  <a:pt x="273" y="1948"/>
                  <a:pt x="271" y="1957"/>
                  <a:pt x="266" y="1964"/>
                </a:cubicBezTo>
                <a:cubicBezTo>
                  <a:pt x="261" y="1970"/>
                  <a:pt x="255" y="1973"/>
                  <a:pt x="247" y="1973"/>
                </a:cubicBezTo>
                <a:close/>
                <a:moveTo>
                  <a:pt x="248" y="1907"/>
                </a:moveTo>
                <a:cubicBezTo>
                  <a:pt x="239" y="1907"/>
                  <a:pt x="234" y="1917"/>
                  <a:pt x="234" y="1937"/>
                </a:cubicBezTo>
                <a:cubicBezTo>
                  <a:pt x="234" y="1955"/>
                  <a:pt x="239" y="1964"/>
                  <a:pt x="247" y="1964"/>
                </a:cubicBezTo>
                <a:cubicBezTo>
                  <a:pt x="256" y="1964"/>
                  <a:pt x="261" y="1955"/>
                  <a:pt x="261" y="1936"/>
                </a:cubicBezTo>
                <a:cubicBezTo>
                  <a:pt x="261" y="1916"/>
                  <a:pt x="256" y="1907"/>
                  <a:pt x="248" y="1907"/>
                </a:cubicBezTo>
                <a:close/>
                <a:moveTo>
                  <a:pt x="459" y="1973"/>
                </a:moveTo>
                <a:cubicBezTo>
                  <a:pt x="452" y="1973"/>
                  <a:pt x="446" y="1970"/>
                  <a:pt x="442" y="1964"/>
                </a:cubicBezTo>
                <a:cubicBezTo>
                  <a:pt x="437" y="1958"/>
                  <a:pt x="435" y="1948"/>
                  <a:pt x="435" y="1937"/>
                </a:cubicBezTo>
                <a:cubicBezTo>
                  <a:pt x="435" y="1924"/>
                  <a:pt x="437" y="1914"/>
                  <a:pt x="442" y="1907"/>
                </a:cubicBezTo>
                <a:cubicBezTo>
                  <a:pt x="446" y="1900"/>
                  <a:pt x="453" y="1897"/>
                  <a:pt x="462" y="1897"/>
                </a:cubicBezTo>
                <a:cubicBezTo>
                  <a:pt x="478" y="1897"/>
                  <a:pt x="486" y="1910"/>
                  <a:pt x="486" y="1935"/>
                </a:cubicBezTo>
                <a:cubicBezTo>
                  <a:pt x="486" y="1948"/>
                  <a:pt x="483" y="1957"/>
                  <a:pt x="479" y="1964"/>
                </a:cubicBezTo>
                <a:cubicBezTo>
                  <a:pt x="474" y="1970"/>
                  <a:pt x="468" y="1973"/>
                  <a:pt x="459" y="1973"/>
                </a:cubicBezTo>
                <a:close/>
                <a:moveTo>
                  <a:pt x="461" y="1907"/>
                </a:moveTo>
                <a:cubicBezTo>
                  <a:pt x="452" y="1907"/>
                  <a:pt x="448" y="1916"/>
                  <a:pt x="448" y="1936"/>
                </a:cubicBezTo>
                <a:cubicBezTo>
                  <a:pt x="448" y="1954"/>
                  <a:pt x="452" y="1964"/>
                  <a:pt x="461" y="1964"/>
                </a:cubicBezTo>
                <a:cubicBezTo>
                  <a:pt x="469" y="1964"/>
                  <a:pt x="473" y="1954"/>
                  <a:pt x="473" y="1936"/>
                </a:cubicBezTo>
                <a:cubicBezTo>
                  <a:pt x="473" y="1916"/>
                  <a:pt x="470" y="1907"/>
                  <a:pt x="461" y="1907"/>
                </a:cubicBezTo>
                <a:close/>
                <a:moveTo>
                  <a:pt x="577" y="1973"/>
                </a:moveTo>
                <a:cubicBezTo>
                  <a:pt x="570" y="1973"/>
                  <a:pt x="564" y="1970"/>
                  <a:pt x="560" y="1964"/>
                </a:cubicBezTo>
                <a:cubicBezTo>
                  <a:pt x="555" y="1958"/>
                  <a:pt x="553" y="1948"/>
                  <a:pt x="553" y="1937"/>
                </a:cubicBezTo>
                <a:cubicBezTo>
                  <a:pt x="553" y="1924"/>
                  <a:pt x="555" y="1914"/>
                  <a:pt x="560" y="1907"/>
                </a:cubicBezTo>
                <a:cubicBezTo>
                  <a:pt x="564" y="1900"/>
                  <a:pt x="571" y="1897"/>
                  <a:pt x="580" y="1897"/>
                </a:cubicBezTo>
                <a:cubicBezTo>
                  <a:pt x="596" y="1897"/>
                  <a:pt x="604" y="1910"/>
                  <a:pt x="604" y="1935"/>
                </a:cubicBezTo>
                <a:cubicBezTo>
                  <a:pt x="604" y="1948"/>
                  <a:pt x="602" y="1957"/>
                  <a:pt x="597" y="1964"/>
                </a:cubicBezTo>
                <a:cubicBezTo>
                  <a:pt x="592" y="1970"/>
                  <a:pt x="586" y="1973"/>
                  <a:pt x="577" y="1973"/>
                </a:cubicBezTo>
                <a:close/>
                <a:moveTo>
                  <a:pt x="579" y="1907"/>
                </a:moveTo>
                <a:cubicBezTo>
                  <a:pt x="570" y="1907"/>
                  <a:pt x="566" y="1916"/>
                  <a:pt x="566" y="1936"/>
                </a:cubicBezTo>
                <a:cubicBezTo>
                  <a:pt x="566" y="1954"/>
                  <a:pt x="570" y="1964"/>
                  <a:pt x="579" y="1964"/>
                </a:cubicBezTo>
                <a:cubicBezTo>
                  <a:pt x="587" y="1964"/>
                  <a:pt x="591" y="1954"/>
                  <a:pt x="591" y="1936"/>
                </a:cubicBezTo>
                <a:cubicBezTo>
                  <a:pt x="591" y="1916"/>
                  <a:pt x="588" y="1907"/>
                  <a:pt x="579" y="1907"/>
                </a:cubicBezTo>
                <a:close/>
                <a:moveTo>
                  <a:pt x="533" y="1900"/>
                </a:moveTo>
                <a:cubicBezTo>
                  <a:pt x="533" y="1900"/>
                  <a:pt x="533" y="1900"/>
                  <a:pt x="533" y="1900"/>
                </a:cubicBezTo>
                <a:cubicBezTo>
                  <a:pt x="528" y="1900"/>
                  <a:pt x="528" y="1900"/>
                  <a:pt x="528" y="1900"/>
                </a:cubicBezTo>
                <a:cubicBezTo>
                  <a:pt x="526" y="1901"/>
                  <a:pt x="524" y="1903"/>
                  <a:pt x="522" y="1903"/>
                </a:cubicBezTo>
                <a:cubicBezTo>
                  <a:pt x="521" y="1905"/>
                  <a:pt x="518" y="1906"/>
                  <a:pt x="517" y="1906"/>
                </a:cubicBezTo>
                <a:cubicBezTo>
                  <a:pt x="516" y="1907"/>
                  <a:pt x="513" y="1908"/>
                  <a:pt x="512" y="1908"/>
                </a:cubicBezTo>
                <a:cubicBezTo>
                  <a:pt x="510" y="1909"/>
                  <a:pt x="508" y="1910"/>
                  <a:pt x="506" y="1911"/>
                </a:cubicBezTo>
                <a:cubicBezTo>
                  <a:pt x="506" y="1911"/>
                  <a:pt x="506" y="1911"/>
                  <a:pt x="506" y="1921"/>
                </a:cubicBezTo>
                <a:cubicBezTo>
                  <a:pt x="509" y="1920"/>
                  <a:pt x="512" y="1919"/>
                  <a:pt x="514" y="1918"/>
                </a:cubicBezTo>
                <a:cubicBezTo>
                  <a:pt x="517" y="1917"/>
                  <a:pt x="519" y="1916"/>
                  <a:pt x="521" y="1914"/>
                </a:cubicBezTo>
                <a:cubicBezTo>
                  <a:pt x="521" y="1914"/>
                  <a:pt x="521" y="1914"/>
                  <a:pt x="521" y="1973"/>
                </a:cubicBezTo>
                <a:cubicBezTo>
                  <a:pt x="521" y="1973"/>
                  <a:pt x="521" y="1973"/>
                  <a:pt x="533" y="1973"/>
                </a:cubicBezTo>
                <a:cubicBezTo>
                  <a:pt x="533" y="1973"/>
                  <a:pt x="533" y="1973"/>
                  <a:pt x="533" y="1900"/>
                </a:cubicBezTo>
                <a:close/>
                <a:moveTo>
                  <a:pt x="648" y="1973"/>
                </a:moveTo>
                <a:cubicBezTo>
                  <a:pt x="641" y="1973"/>
                  <a:pt x="635" y="1970"/>
                  <a:pt x="631" y="1964"/>
                </a:cubicBezTo>
                <a:cubicBezTo>
                  <a:pt x="627" y="1958"/>
                  <a:pt x="624" y="1949"/>
                  <a:pt x="624" y="1937"/>
                </a:cubicBezTo>
                <a:cubicBezTo>
                  <a:pt x="624" y="1924"/>
                  <a:pt x="627" y="1914"/>
                  <a:pt x="631" y="1908"/>
                </a:cubicBezTo>
                <a:cubicBezTo>
                  <a:pt x="635" y="1901"/>
                  <a:pt x="642" y="1897"/>
                  <a:pt x="651" y="1897"/>
                </a:cubicBezTo>
                <a:cubicBezTo>
                  <a:pt x="667" y="1897"/>
                  <a:pt x="675" y="1910"/>
                  <a:pt x="675" y="1935"/>
                </a:cubicBezTo>
                <a:cubicBezTo>
                  <a:pt x="675" y="1948"/>
                  <a:pt x="673" y="1957"/>
                  <a:pt x="668" y="1964"/>
                </a:cubicBezTo>
                <a:cubicBezTo>
                  <a:pt x="663" y="1970"/>
                  <a:pt x="657" y="1973"/>
                  <a:pt x="648" y="1973"/>
                </a:cubicBezTo>
                <a:close/>
                <a:moveTo>
                  <a:pt x="650" y="1907"/>
                </a:moveTo>
                <a:cubicBezTo>
                  <a:pt x="641" y="1907"/>
                  <a:pt x="636" y="1917"/>
                  <a:pt x="636" y="1937"/>
                </a:cubicBezTo>
                <a:cubicBezTo>
                  <a:pt x="636" y="1955"/>
                  <a:pt x="640" y="1964"/>
                  <a:pt x="649" y="1964"/>
                </a:cubicBezTo>
                <a:cubicBezTo>
                  <a:pt x="658" y="1964"/>
                  <a:pt x="662" y="1955"/>
                  <a:pt x="662" y="1936"/>
                </a:cubicBezTo>
                <a:cubicBezTo>
                  <a:pt x="662" y="1916"/>
                  <a:pt x="658" y="1907"/>
                  <a:pt x="650" y="1907"/>
                </a:cubicBezTo>
                <a:close/>
                <a:moveTo>
                  <a:pt x="696" y="1932"/>
                </a:moveTo>
                <a:cubicBezTo>
                  <a:pt x="696" y="1932"/>
                  <a:pt x="696" y="1932"/>
                  <a:pt x="696" y="1932"/>
                </a:cubicBezTo>
                <a:cubicBezTo>
                  <a:pt x="695" y="1940"/>
                  <a:pt x="695" y="1940"/>
                  <a:pt x="695" y="1940"/>
                </a:cubicBezTo>
                <a:cubicBezTo>
                  <a:pt x="702" y="1941"/>
                  <a:pt x="702" y="1944"/>
                  <a:pt x="702" y="1946"/>
                </a:cubicBezTo>
                <a:cubicBezTo>
                  <a:pt x="702" y="1948"/>
                  <a:pt x="702" y="1951"/>
                  <a:pt x="702" y="1953"/>
                </a:cubicBezTo>
                <a:cubicBezTo>
                  <a:pt x="702" y="1956"/>
                  <a:pt x="701" y="1958"/>
                  <a:pt x="701" y="1960"/>
                </a:cubicBezTo>
                <a:cubicBezTo>
                  <a:pt x="701" y="1970"/>
                  <a:pt x="707" y="1973"/>
                  <a:pt x="716" y="1973"/>
                </a:cubicBezTo>
                <a:cubicBezTo>
                  <a:pt x="716" y="1973"/>
                  <a:pt x="716" y="1973"/>
                  <a:pt x="719" y="1973"/>
                </a:cubicBezTo>
                <a:cubicBezTo>
                  <a:pt x="719" y="1973"/>
                  <a:pt x="719" y="1973"/>
                  <a:pt x="719" y="1964"/>
                </a:cubicBezTo>
                <a:cubicBezTo>
                  <a:pt x="719" y="1964"/>
                  <a:pt x="719" y="1964"/>
                  <a:pt x="718" y="1964"/>
                </a:cubicBezTo>
                <a:cubicBezTo>
                  <a:pt x="714" y="1964"/>
                  <a:pt x="713" y="1962"/>
                  <a:pt x="713" y="1958"/>
                </a:cubicBezTo>
                <a:cubicBezTo>
                  <a:pt x="713" y="1957"/>
                  <a:pt x="713" y="1955"/>
                  <a:pt x="713" y="1953"/>
                </a:cubicBezTo>
                <a:cubicBezTo>
                  <a:pt x="713" y="1952"/>
                  <a:pt x="714" y="1950"/>
                  <a:pt x="714" y="1947"/>
                </a:cubicBezTo>
                <a:cubicBezTo>
                  <a:pt x="714" y="1940"/>
                  <a:pt x="711" y="1937"/>
                  <a:pt x="705" y="1936"/>
                </a:cubicBezTo>
                <a:cubicBezTo>
                  <a:pt x="705" y="1936"/>
                  <a:pt x="705" y="1936"/>
                  <a:pt x="705" y="1936"/>
                </a:cubicBezTo>
                <a:cubicBezTo>
                  <a:pt x="711" y="1935"/>
                  <a:pt x="714" y="1932"/>
                  <a:pt x="714" y="1925"/>
                </a:cubicBezTo>
                <a:cubicBezTo>
                  <a:pt x="714" y="1922"/>
                  <a:pt x="713" y="1920"/>
                  <a:pt x="713" y="1919"/>
                </a:cubicBezTo>
                <a:cubicBezTo>
                  <a:pt x="713" y="1917"/>
                  <a:pt x="713" y="1915"/>
                  <a:pt x="713" y="1914"/>
                </a:cubicBezTo>
                <a:cubicBezTo>
                  <a:pt x="713" y="1910"/>
                  <a:pt x="714" y="1908"/>
                  <a:pt x="718" y="1908"/>
                </a:cubicBezTo>
                <a:cubicBezTo>
                  <a:pt x="718" y="1908"/>
                  <a:pt x="718" y="1908"/>
                  <a:pt x="719" y="1908"/>
                </a:cubicBezTo>
                <a:cubicBezTo>
                  <a:pt x="719" y="1908"/>
                  <a:pt x="719" y="1908"/>
                  <a:pt x="719" y="1899"/>
                </a:cubicBezTo>
                <a:cubicBezTo>
                  <a:pt x="719" y="1899"/>
                  <a:pt x="719" y="1899"/>
                  <a:pt x="716" y="1899"/>
                </a:cubicBezTo>
                <a:cubicBezTo>
                  <a:pt x="707" y="1899"/>
                  <a:pt x="701" y="1903"/>
                  <a:pt x="701" y="1911"/>
                </a:cubicBezTo>
                <a:cubicBezTo>
                  <a:pt x="701" y="1914"/>
                  <a:pt x="702" y="1916"/>
                  <a:pt x="702" y="1919"/>
                </a:cubicBezTo>
                <a:cubicBezTo>
                  <a:pt x="702" y="1921"/>
                  <a:pt x="702" y="1924"/>
                  <a:pt x="702" y="1926"/>
                </a:cubicBezTo>
                <a:cubicBezTo>
                  <a:pt x="702" y="1928"/>
                  <a:pt x="702" y="1932"/>
                  <a:pt x="696" y="1932"/>
                </a:cubicBezTo>
                <a:close/>
                <a:moveTo>
                  <a:pt x="751" y="1940"/>
                </a:moveTo>
                <a:cubicBezTo>
                  <a:pt x="751" y="1940"/>
                  <a:pt x="751" y="1940"/>
                  <a:pt x="751" y="1940"/>
                </a:cubicBezTo>
                <a:cubicBezTo>
                  <a:pt x="751" y="1932"/>
                  <a:pt x="751" y="1932"/>
                  <a:pt x="751" y="1932"/>
                </a:cubicBezTo>
                <a:cubicBezTo>
                  <a:pt x="744" y="1932"/>
                  <a:pt x="744" y="1928"/>
                  <a:pt x="744" y="1926"/>
                </a:cubicBezTo>
                <a:cubicBezTo>
                  <a:pt x="744" y="1924"/>
                  <a:pt x="744" y="1921"/>
                  <a:pt x="744" y="1919"/>
                </a:cubicBezTo>
                <a:cubicBezTo>
                  <a:pt x="745" y="1916"/>
                  <a:pt x="745" y="1914"/>
                  <a:pt x="745" y="1911"/>
                </a:cubicBezTo>
                <a:cubicBezTo>
                  <a:pt x="745" y="1903"/>
                  <a:pt x="739" y="1899"/>
                  <a:pt x="730" y="1899"/>
                </a:cubicBezTo>
                <a:cubicBezTo>
                  <a:pt x="730" y="1899"/>
                  <a:pt x="730" y="1899"/>
                  <a:pt x="726" y="1899"/>
                </a:cubicBezTo>
                <a:cubicBezTo>
                  <a:pt x="726" y="1899"/>
                  <a:pt x="726" y="1899"/>
                  <a:pt x="726" y="1908"/>
                </a:cubicBezTo>
                <a:cubicBezTo>
                  <a:pt x="726" y="1908"/>
                  <a:pt x="726" y="1908"/>
                  <a:pt x="728" y="1908"/>
                </a:cubicBezTo>
                <a:cubicBezTo>
                  <a:pt x="731" y="1908"/>
                  <a:pt x="733" y="1910"/>
                  <a:pt x="733" y="1914"/>
                </a:cubicBezTo>
                <a:cubicBezTo>
                  <a:pt x="733" y="1915"/>
                  <a:pt x="732" y="1917"/>
                  <a:pt x="732" y="1919"/>
                </a:cubicBezTo>
                <a:cubicBezTo>
                  <a:pt x="732" y="1920"/>
                  <a:pt x="732" y="1922"/>
                  <a:pt x="732" y="1925"/>
                </a:cubicBezTo>
                <a:cubicBezTo>
                  <a:pt x="732" y="1932"/>
                  <a:pt x="735" y="1935"/>
                  <a:pt x="741" y="1936"/>
                </a:cubicBezTo>
                <a:cubicBezTo>
                  <a:pt x="741" y="1936"/>
                  <a:pt x="741" y="1936"/>
                  <a:pt x="741" y="1936"/>
                </a:cubicBezTo>
                <a:cubicBezTo>
                  <a:pt x="735" y="1937"/>
                  <a:pt x="732" y="1940"/>
                  <a:pt x="732" y="1947"/>
                </a:cubicBezTo>
                <a:cubicBezTo>
                  <a:pt x="732" y="1950"/>
                  <a:pt x="732" y="1952"/>
                  <a:pt x="732" y="1953"/>
                </a:cubicBezTo>
                <a:cubicBezTo>
                  <a:pt x="732" y="1955"/>
                  <a:pt x="733" y="1957"/>
                  <a:pt x="733" y="1958"/>
                </a:cubicBezTo>
                <a:cubicBezTo>
                  <a:pt x="733" y="1962"/>
                  <a:pt x="732" y="1964"/>
                  <a:pt x="728" y="1964"/>
                </a:cubicBezTo>
                <a:cubicBezTo>
                  <a:pt x="728" y="1964"/>
                  <a:pt x="728" y="1964"/>
                  <a:pt x="726" y="1964"/>
                </a:cubicBezTo>
                <a:cubicBezTo>
                  <a:pt x="726" y="1964"/>
                  <a:pt x="726" y="1964"/>
                  <a:pt x="726" y="1973"/>
                </a:cubicBezTo>
                <a:cubicBezTo>
                  <a:pt x="726" y="1973"/>
                  <a:pt x="726" y="1973"/>
                  <a:pt x="730" y="1973"/>
                </a:cubicBezTo>
                <a:cubicBezTo>
                  <a:pt x="739" y="1973"/>
                  <a:pt x="745" y="1970"/>
                  <a:pt x="745" y="1960"/>
                </a:cubicBezTo>
                <a:cubicBezTo>
                  <a:pt x="745" y="1958"/>
                  <a:pt x="745" y="1956"/>
                  <a:pt x="744" y="1953"/>
                </a:cubicBezTo>
                <a:cubicBezTo>
                  <a:pt x="744" y="1951"/>
                  <a:pt x="744" y="1948"/>
                  <a:pt x="744" y="1946"/>
                </a:cubicBezTo>
                <a:cubicBezTo>
                  <a:pt x="744" y="1944"/>
                  <a:pt x="744" y="1941"/>
                  <a:pt x="751" y="1940"/>
                </a:cubicBezTo>
                <a:close/>
                <a:moveTo>
                  <a:pt x="871" y="1973"/>
                </a:moveTo>
                <a:cubicBezTo>
                  <a:pt x="863" y="1973"/>
                  <a:pt x="857" y="1970"/>
                  <a:pt x="852" y="1964"/>
                </a:cubicBezTo>
                <a:cubicBezTo>
                  <a:pt x="849" y="1958"/>
                  <a:pt x="847" y="1949"/>
                  <a:pt x="847" y="1937"/>
                </a:cubicBezTo>
                <a:cubicBezTo>
                  <a:pt x="847" y="1924"/>
                  <a:pt x="849" y="1914"/>
                  <a:pt x="853" y="1908"/>
                </a:cubicBezTo>
                <a:cubicBezTo>
                  <a:pt x="858" y="1901"/>
                  <a:pt x="864" y="1897"/>
                  <a:pt x="873" y="1897"/>
                </a:cubicBezTo>
                <a:cubicBezTo>
                  <a:pt x="889" y="1897"/>
                  <a:pt x="897" y="1910"/>
                  <a:pt x="897" y="1935"/>
                </a:cubicBezTo>
                <a:cubicBezTo>
                  <a:pt x="897" y="1948"/>
                  <a:pt x="895" y="1957"/>
                  <a:pt x="890" y="1964"/>
                </a:cubicBezTo>
                <a:cubicBezTo>
                  <a:pt x="885" y="1970"/>
                  <a:pt x="879" y="1973"/>
                  <a:pt x="871" y="1973"/>
                </a:cubicBezTo>
                <a:close/>
                <a:moveTo>
                  <a:pt x="872" y="1907"/>
                </a:moveTo>
                <a:cubicBezTo>
                  <a:pt x="863" y="1907"/>
                  <a:pt x="858" y="1917"/>
                  <a:pt x="858" y="1937"/>
                </a:cubicBezTo>
                <a:cubicBezTo>
                  <a:pt x="858" y="1955"/>
                  <a:pt x="863" y="1964"/>
                  <a:pt x="871" y="1964"/>
                </a:cubicBezTo>
                <a:cubicBezTo>
                  <a:pt x="880" y="1964"/>
                  <a:pt x="885" y="1955"/>
                  <a:pt x="885" y="1936"/>
                </a:cubicBezTo>
                <a:cubicBezTo>
                  <a:pt x="885" y="1916"/>
                  <a:pt x="880" y="1907"/>
                  <a:pt x="872" y="1907"/>
                </a:cubicBezTo>
                <a:close/>
                <a:moveTo>
                  <a:pt x="944" y="1900"/>
                </a:moveTo>
                <a:cubicBezTo>
                  <a:pt x="944" y="1900"/>
                  <a:pt x="944" y="1900"/>
                  <a:pt x="944" y="1900"/>
                </a:cubicBezTo>
                <a:cubicBezTo>
                  <a:pt x="939" y="1900"/>
                  <a:pt x="939" y="1900"/>
                  <a:pt x="939" y="1900"/>
                </a:cubicBezTo>
                <a:cubicBezTo>
                  <a:pt x="937" y="1901"/>
                  <a:pt x="936" y="1903"/>
                  <a:pt x="934" y="1903"/>
                </a:cubicBezTo>
                <a:cubicBezTo>
                  <a:pt x="932" y="1905"/>
                  <a:pt x="930" y="1906"/>
                  <a:pt x="929" y="1906"/>
                </a:cubicBezTo>
                <a:cubicBezTo>
                  <a:pt x="926" y="1907"/>
                  <a:pt x="925" y="1908"/>
                  <a:pt x="923" y="1908"/>
                </a:cubicBezTo>
                <a:cubicBezTo>
                  <a:pt x="921" y="1909"/>
                  <a:pt x="920" y="1910"/>
                  <a:pt x="918" y="1911"/>
                </a:cubicBezTo>
                <a:cubicBezTo>
                  <a:pt x="918" y="1911"/>
                  <a:pt x="918" y="1911"/>
                  <a:pt x="918" y="1921"/>
                </a:cubicBezTo>
                <a:cubicBezTo>
                  <a:pt x="921" y="1920"/>
                  <a:pt x="923" y="1919"/>
                  <a:pt x="926" y="1918"/>
                </a:cubicBezTo>
                <a:cubicBezTo>
                  <a:pt x="929" y="1917"/>
                  <a:pt x="931" y="1916"/>
                  <a:pt x="933" y="1914"/>
                </a:cubicBezTo>
                <a:cubicBezTo>
                  <a:pt x="933" y="1914"/>
                  <a:pt x="933" y="1914"/>
                  <a:pt x="933" y="1973"/>
                </a:cubicBezTo>
                <a:cubicBezTo>
                  <a:pt x="933" y="1973"/>
                  <a:pt x="933" y="1973"/>
                  <a:pt x="944" y="1973"/>
                </a:cubicBezTo>
                <a:cubicBezTo>
                  <a:pt x="944" y="1973"/>
                  <a:pt x="944" y="1973"/>
                  <a:pt x="944" y="1900"/>
                </a:cubicBezTo>
                <a:close/>
                <a:moveTo>
                  <a:pt x="777" y="1973"/>
                </a:moveTo>
                <a:cubicBezTo>
                  <a:pt x="780" y="1954"/>
                  <a:pt x="780" y="1954"/>
                  <a:pt x="780" y="1954"/>
                </a:cubicBezTo>
                <a:cubicBezTo>
                  <a:pt x="771" y="1954"/>
                  <a:pt x="771" y="1954"/>
                  <a:pt x="771" y="1954"/>
                </a:cubicBezTo>
                <a:cubicBezTo>
                  <a:pt x="771" y="1942"/>
                  <a:pt x="771" y="1942"/>
                  <a:pt x="771" y="1942"/>
                </a:cubicBezTo>
                <a:cubicBezTo>
                  <a:pt x="782" y="1942"/>
                  <a:pt x="782" y="1942"/>
                  <a:pt x="782" y="1942"/>
                </a:cubicBezTo>
                <a:cubicBezTo>
                  <a:pt x="783" y="1931"/>
                  <a:pt x="783" y="1931"/>
                  <a:pt x="783" y="1931"/>
                </a:cubicBezTo>
                <a:cubicBezTo>
                  <a:pt x="774" y="1931"/>
                  <a:pt x="774" y="1931"/>
                  <a:pt x="774" y="1931"/>
                </a:cubicBezTo>
                <a:cubicBezTo>
                  <a:pt x="774" y="1919"/>
                  <a:pt x="774" y="1919"/>
                  <a:pt x="774" y="1919"/>
                </a:cubicBezTo>
                <a:cubicBezTo>
                  <a:pt x="785" y="1919"/>
                  <a:pt x="785" y="1919"/>
                  <a:pt x="785" y="1919"/>
                </a:cubicBezTo>
                <a:cubicBezTo>
                  <a:pt x="788" y="1901"/>
                  <a:pt x="788" y="1901"/>
                  <a:pt x="788" y="1901"/>
                </a:cubicBezTo>
                <a:cubicBezTo>
                  <a:pt x="799" y="1901"/>
                  <a:pt x="799" y="1901"/>
                  <a:pt x="799" y="1901"/>
                </a:cubicBezTo>
                <a:cubicBezTo>
                  <a:pt x="796" y="1919"/>
                  <a:pt x="796" y="1919"/>
                  <a:pt x="796" y="1919"/>
                </a:cubicBezTo>
                <a:cubicBezTo>
                  <a:pt x="806" y="1919"/>
                  <a:pt x="806" y="1919"/>
                  <a:pt x="806" y="1919"/>
                </a:cubicBezTo>
                <a:cubicBezTo>
                  <a:pt x="809" y="1901"/>
                  <a:pt x="809" y="1901"/>
                  <a:pt x="809" y="1901"/>
                </a:cubicBezTo>
                <a:cubicBezTo>
                  <a:pt x="820" y="1901"/>
                  <a:pt x="820" y="1901"/>
                  <a:pt x="820" y="1901"/>
                </a:cubicBezTo>
                <a:cubicBezTo>
                  <a:pt x="817" y="1919"/>
                  <a:pt x="817" y="1919"/>
                  <a:pt x="817" y="1919"/>
                </a:cubicBezTo>
                <a:cubicBezTo>
                  <a:pt x="826" y="1919"/>
                  <a:pt x="826" y="1919"/>
                  <a:pt x="826" y="1919"/>
                </a:cubicBezTo>
                <a:cubicBezTo>
                  <a:pt x="826" y="1931"/>
                  <a:pt x="826" y="1931"/>
                  <a:pt x="826" y="1931"/>
                </a:cubicBezTo>
                <a:cubicBezTo>
                  <a:pt x="815" y="1931"/>
                  <a:pt x="815" y="1931"/>
                  <a:pt x="815" y="1931"/>
                </a:cubicBezTo>
                <a:cubicBezTo>
                  <a:pt x="813" y="1942"/>
                  <a:pt x="813" y="1942"/>
                  <a:pt x="813" y="1942"/>
                </a:cubicBezTo>
                <a:cubicBezTo>
                  <a:pt x="823" y="1942"/>
                  <a:pt x="823" y="1942"/>
                  <a:pt x="823" y="1942"/>
                </a:cubicBezTo>
                <a:cubicBezTo>
                  <a:pt x="823" y="1954"/>
                  <a:pt x="823" y="1954"/>
                  <a:pt x="823" y="1954"/>
                </a:cubicBezTo>
                <a:cubicBezTo>
                  <a:pt x="812" y="1954"/>
                  <a:pt x="812" y="1954"/>
                  <a:pt x="812" y="1954"/>
                </a:cubicBezTo>
                <a:cubicBezTo>
                  <a:pt x="809" y="1973"/>
                  <a:pt x="809" y="1973"/>
                  <a:pt x="809" y="1973"/>
                </a:cubicBezTo>
                <a:cubicBezTo>
                  <a:pt x="798" y="1973"/>
                  <a:pt x="798" y="1973"/>
                  <a:pt x="798" y="1973"/>
                </a:cubicBezTo>
                <a:cubicBezTo>
                  <a:pt x="801" y="1954"/>
                  <a:pt x="801" y="1954"/>
                  <a:pt x="801" y="1954"/>
                </a:cubicBezTo>
                <a:cubicBezTo>
                  <a:pt x="791" y="1954"/>
                  <a:pt x="791" y="1954"/>
                  <a:pt x="791" y="1954"/>
                </a:cubicBezTo>
                <a:cubicBezTo>
                  <a:pt x="788" y="1973"/>
                  <a:pt x="788" y="1973"/>
                  <a:pt x="788" y="1973"/>
                </a:cubicBezTo>
                <a:cubicBezTo>
                  <a:pt x="777" y="1973"/>
                  <a:pt x="777" y="1973"/>
                  <a:pt x="777" y="1973"/>
                </a:cubicBezTo>
                <a:cubicBezTo>
                  <a:pt x="777" y="1973"/>
                  <a:pt x="777" y="1973"/>
                  <a:pt x="777" y="1973"/>
                </a:cubicBezTo>
                <a:close/>
                <a:moveTo>
                  <a:pt x="802" y="1942"/>
                </a:moveTo>
                <a:cubicBezTo>
                  <a:pt x="804" y="1931"/>
                  <a:pt x="804" y="1931"/>
                  <a:pt x="804" y="1931"/>
                </a:cubicBezTo>
                <a:cubicBezTo>
                  <a:pt x="794" y="1931"/>
                  <a:pt x="794" y="1931"/>
                  <a:pt x="794" y="1931"/>
                </a:cubicBezTo>
                <a:cubicBezTo>
                  <a:pt x="793" y="1942"/>
                  <a:pt x="793" y="1942"/>
                  <a:pt x="793" y="1942"/>
                </a:cubicBezTo>
                <a:cubicBezTo>
                  <a:pt x="802" y="1942"/>
                  <a:pt x="802" y="1942"/>
                  <a:pt x="802" y="1942"/>
                </a:cubicBezTo>
                <a:cubicBezTo>
                  <a:pt x="802" y="1942"/>
                  <a:pt x="802" y="1942"/>
                  <a:pt x="802" y="1942"/>
                </a:cubicBezTo>
                <a:close/>
                <a:moveTo>
                  <a:pt x="320" y="1900"/>
                </a:moveTo>
                <a:cubicBezTo>
                  <a:pt x="320" y="1900"/>
                  <a:pt x="320" y="1900"/>
                  <a:pt x="320" y="1900"/>
                </a:cubicBezTo>
                <a:cubicBezTo>
                  <a:pt x="315" y="1900"/>
                  <a:pt x="315" y="1900"/>
                  <a:pt x="315" y="1900"/>
                </a:cubicBezTo>
                <a:cubicBezTo>
                  <a:pt x="313" y="1901"/>
                  <a:pt x="312" y="1903"/>
                  <a:pt x="310" y="1903"/>
                </a:cubicBezTo>
                <a:cubicBezTo>
                  <a:pt x="308" y="1905"/>
                  <a:pt x="307" y="1906"/>
                  <a:pt x="305" y="1906"/>
                </a:cubicBezTo>
                <a:cubicBezTo>
                  <a:pt x="303" y="1908"/>
                  <a:pt x="301" y="1908"/>
                  <a:pt x="299" y="1909"/>
                </a:cubicBezTo>
                <a:cubicBezTo>
                  <a:pt x="297" y="1910"/>
                  <a:pt x="296" y="1911"/>
                  <a:pt x="294" y="1911"/>
                </a:cubicBezTo>
                <a:cubicBezTo>
                  <a:pt x="294" y="1911"/>
                  <a:pt x="294" y="1911"/>
                  <a:pt x="294" y="1921"/>
                </a:cubicBezTo>
                <a:cubicBezTo>
                  <a:pt x="297" y="1920"/>
                  <a:pt x="299" y="1919"/>
                  <a:pt x="302" y="1918"/>
                </a:cubicBezTo>
                <a:cubicBezTo>
                  <a:pt x="305" y="1917"/>
                  <a:pt x="307" y="1916"/>
                  <a:pt x="309" y="1914"/>
                </a:cubicBezTo>
                <a:cubicBezTo>
                  <a:pt x="309" y="1914"/>
                  <a:pt x="309" y="1914"/>
                  <a:pt x="309" y="1973"/>
                </a:cubicBezTo>
                <a:cubicBezTo>
                  <a:pt x="309" y="1973"/>
                  <a:pt x="309" y="1973"/>
                  <a:pt x="320" y="1973"/>
                </a:cubicBezTo>
                <a:cubicBezTo>
                  <a:pt x="320" y="1973"/>
                  <a:pt x="320" y="1973"/>
                  <a:pt x="320" y="1900"/>
                </a:cubicBezTo>
                <a:close/>
                <a:moveTo>
                  <a:pt x="368" y="1900"/>
                </a:moveTo>
                <a:cubicBezTo>
                  <a:pt x="368" y="1900"/>
                  <a:pt x="368" y="1900"/>
                  <a:pt x="368" y="1900"/>
                </a:cubicBezTo>
                <a:cubicBezTo>
                  <a:pt x="363" y="1900"/>
                  <a:pt x="363" y="1900"/>
                  <a:pt x="363" y="1900"/>
                </a:cubicBezTo>
                <a:cubicBezTo>
                  <a:pt x="361" y="1901"/>
                  <a:pt x="359" y="1903"/>
                  <a:pt x="357" y="1903"/>
                </a:cubicBezTo>
                <a:cubicBezTo>
                  <a:pt x="356" y="1905"/>
                  <a:pt x="353" y="1906"/>
                  <a:pt x="352" y="1906"/>
                </a:cubicBezTo>
                <a:cubicBezTo>
                  <a:pt x="351" y="1908"/>
                  <a:pt x="348" y="1908"/>
                  <a:pt x="347" y="1909"/>
                </a:cubicBezTo>
                <a:cubicBezTo>
                  <a:pt x="345" y="1910"/>
                  <a:pt x="343" y="1911"/>
                  <a:pt x="341" y="1911"/>
                </a:cubicBezTo>
                <a:cubicBezTo>
                  <a:pt x="341" y="1911"/>
                  <a:pt x="341" y="1911"/>
                  <a:pt x="341" y="1921"/>
                </a:cubicBezTo>
                <a:cubicBezTo>
                  <a:pt x="344" y="1920"/>
                  <a:pt x="347" y="1919"/>
                  <a:pt x="349" y="1918"/>
                </a:cubicBezTo>
                <a:cubicBezTo>
                  <a:pt x="352" y="1917"/>
                  <a:pt x="354" y="1916"/>
                  <a:pt x="356" y="1914"/>
                </a:cubicBezTo>
                <a:cubicBezTo>
                  <a:pt x="356" y="1914"/>
                  <a:pt x="356" y="1914"/>
                  <a:pt x="356" y="1973"/>
                </a:cubicBezTo>
                <a:cubicBezTo>
                  <a:pt x="356" y="1973"/>
                  <a:pt x="356" y="1973"/>
                  <a:pt x="368" y="1973"/>
                </a:cubicBezTo>
                <a:cubicBezTo>
                  <a:pt x="368" y="1973"/>
                  <a:pt x="368" y="1973"/>
                  <a:pt x="368" y="1900"/>
                </a:cubicBezTo>
                <a:close/>
                <a:moveTo>
                  <a:pt x="415" y="1900"/>
                </a:moveTo>
                <a:cubicBezTo>
                  <a:pt x="415" y="1900"/>
                  <a:pt x="415" y="1900"/>
                  <a:pt x="415" y="1900"/>
                </a:cubicBezTo>
                <a:cubicBezTo>
                  <a:pt x="410" y="1900"/>
                  <a:pt x="410" y="1900"/>
                  <a:pt x="410" y="1900"/>
                </a:cubicBezTo>
                <a:cubicBezTo>
                  <a:pt x="408" y="1901"/>
                  <a:pt x="407" y="1903"/>
                  <a:pt x="404" y="1903"/>
                </a:cubicBezTo>
                <a:cubicBezTo>
                  <a:pt x="403" y="1905"/>
                  <a:pt x="401" y="1906"/>
                  <a:pt x="399" y="1906"/>
                </a:cubicBezTo>
                <a:cubicBezTo>
                  <a:pt x="397" y="1907"/>
                  <a:pt x="396" y="1908"/>
                  <a:pt x="394" y="1908"/>
                </a:cubicBezTo>
                <a:cubicBezTo>
                  <a:pt x="392" y="1909"/>
                  <a:pt x="390" y="1910"/>
                  <a:pt x="389" y="1911"/>
                </a:cubicBezTo>
                <a:cubicBezTo>
                  <a:pt x="389" y="1911"/>
                  <a:pt x="389" y="1911"/>
                  <a:pt x="389" y="1921"/>
                </a:cubicBezTo>
                <a:cubicBezTo>
                  <a:pt x="392" y="1920"/>
                  <a:pt x="394" y="1919"/>
                  <a:pt x="397" y="1918"/>
                </a:cubicBezTo>
                <a:cubicBezTo>
                  <a:pt x="399" y="1917"/>
                  <a:pt x="402" y="1916"/>
                  <a:pt x="403" y="1914"/>
                </a:cubicBezTo>
                <a:cubicBezTo>
                  <a:pt x="403" y="1914"/>
                  <a:pt x="403" y="1914"/>
                  <a:pt x="403" y="1973"/>
                </a:cubicBezTo>
                <a:cubicBezTo>
                  <a:pt x="403" y="1973"/>
                  <a:pt x="403" y="1973"/>
                  <a:pt x="415" y="1973"/>
                </a:cubicBezTo>
                <a:cubicBezTo>
                  <a:pt x="415" y="1973"/>
                  <a:pt x="415" y="1973"/>
                  <a:pt x="415" y="1900"/>
                </a:cubicBezTo>
                <a:close/>
                <a:moveTo>
                  <a:pt x="622" y="1804"/>
                </a:moveTo>
                <a:cubicBezTo>
                  <a:pt x="622" y="1804"/>
                  <a:pt x="622" y="1804"/>
                  <a:pt x="622" y="1804"/>
                </a:cubicBezTo>
                <a:cubicBezTo>
                  <a:pt x="617" y="1804"/>
                  <a:pt x="617" y="1804"/>
                  <a:pt x="617" y="1804"/>
                </a:cubicBezTo>
                <a:cubicBezTo>
                  <a:pt x="615" y="1806"/>
                  <a:pt x="613" y="1807"/>
                  <a:pt x="611" y="1808"/>
                </a:cubicBezTo>
                <a:cubicBezTo>
                  <a:pt x="610" y="1809"/>
                  <a:pt x="607" y="1810"/>
                  <a:pt x="606" y="1811"/>
                </a:cubicBezTo>
                <a:cubicBezTo>
                  <a:pt x="604" y="1811"/>
                  <a:pt x="602" y="1812"/>
                  <a:pt x="601" y="1813"/>
                </a:cubicBezTo>
                <a:cubicBezTo>
                  <a:pt x="599" y="1814"/>
                  <a:pt x="597" y="1814"/>
                  <a:pt x="595" y="1815"/>
                </a:cubicBezTo>
                <a:cubicBezTo>
                  <a:pt x="595" y="1815"/>
                  <a:pt x="595" y="1815"/>
                  <a:pt x="595" y="1825"/>
                </a:cubicBezTo>
                <a:cubicBezTo>
                  <a:pt x="598" y="1824"/>
                  <a:pt x="601" y="1823"/>
                  <a:pt x="603" y="1822"/>
                </a:cubicBezTo>
                <a:cubicBezTo>
                  <a:pt x="606" y="1822"/>
                  <a:pt x="608" y="1820"/>
                  <a:pt x="610" y="1819"/>
                </a:cubicBezTo>
                <a:cubicBezTo>
                  <a:pt x="610" y="1819"/>
                  <a:pt x="610" y="1819"/>
                  <a:pt x="610" y="1877"/>
                </a:cubicBezTo>
                <a:cubicBezTo>
                  <a:pt x="610" y="1877"/>
                  <a:pt x="610" y="1877"/>
                  <a:pt x="622" y="1877"/>
                </a:cubicBezTo>
                <a:cubicBezTo>
                  <a:pt x="622" y="1877"/>
                  <a:pt x="622" y="1877"/>
                  <a:pt x="622" y="1804"/>
                </a:cubicBezTo>
                <a:close/>
                <a:moveTo>
                  <a:pt x="668" y="1804"/>
                </a:moveTo>
                <a:cubicBezTo>
                  <a:pt x="668" y="1804"/>
                  <a:pt x="668" y="1804"/>
                  <a:pt x="668" y="1804"/>
                </a:cubicBezTo>
                <a:cubicBezTo>
                  <a:pt x="663" y="1804"/>
                  <a:pt x="663" y="1804"/>
                  <a:pt x="663" y="1804"/>
                </a:cubicBezTo>
                <a:cubicBezTo>
                  <a:pt x="661" y="1806"/>
                  <a:pt x="660" y="1807"/>
                  <a:pt x="658" y="1808"/>
                </a:cubicBezTo>
                <a:cubicBezTo>
                  <a:pt x="656" y="1809"/>
                  <a:pt x="654" y="1810"/>
                  <a:pt x="653" y="1811"/>
                </a:cubicBezTo>
                <a:cubicBezTo>
                  <a:pt x="651" y="1812"/>
                  <a:pt x="649" y="1813"/>
                  <a:pt x="647" y="1814"/>
                </a:cubicBezTo>
                <a:cubicBezTo>
                  <a:pt x="645" y="1814"/>
                  <a:pt x="644" y="1815"/>
                  <a:pt x="642" y="1815"/>
                </a:cubicBezTo>
                <a:cubicBezTo>
                  <a:pt x="642" y="1815"/>
                  <a:pt x="642" y="1815"/>
                  <a:pt x="642" y="1825"/>
                </a:cubicBezTo>
                <a:cubicBezTo>
                  <a:pt x="645" y="1824"/>
                  <a:pt x="647" y="1824"/>
                  <a:pt x="650" y="1822"/>
                </a:cubicBezTo>
                <a:cubicBezTo>
                  <a:pt x="653" y="1822"/>
                  <a:pt x="655" y="1820"/>
                  <a:pt x="657" y="1819"/>
                </a:cubicBezTo>
                <a:cubicBezTo>
                  <a:pt x="657" y="1819"/>
                  <a:pt x="657" y="1819"/>
                  <a:pt x="657" y="1877"/>
                </a:cubicBezTo>
                <a:cubicBezTo>
                  <a:pt x="657" y="1877"/>
                  <a:pt x="657" y="1877"/>
                  <a:pt x="668" y="1877"/>
                </a:cubicBezTo>
                <a:cubicBezTo>
                  <a:pt x="668" y="1877"/>
                  <a:pt x="668" y="1877"/>
                  <a:pt x="668" y="1804"/>
                </a:cubicBezTo>
                <a:close/>
                <a:moveTo>
                  <a:pt x="714" y="1804"/>
                </a:moveTo>
                <a:cubicBezTo>
                  <a:pt x="714" y="1804"/>
                  <a:pt x="714" y="1804"/>
                  <a:pt x="714" y="1804"/>
                </a:cubicBezTo>
                <a:cubicBezTo>
                  <a:pt x="710" y="1804"/>
                  <a:pt x="710" y="1804"/>
                  <a:pt x="710" y="1804"/>
                </a:cubicBezTo>
                <a:cubicBezTo>
                  <a:pt x="708" y="1806"/>
                  <a:pt x="706" y="1807"/>
                  <a:pt x="704" y="1808"/>
                </a:cubicBezTo>
                <a:cubicBezTo>
                  <a:pt x="703" y="1809"/>
                  <a:pt x="700" y="1810"/>
                  <a:pt x="699" y="1811"/>
                </a:cubicBezTo>
                <a:cubicBezTo>
                  <a:pt x="697" y="1812"/>
                  <a:pt x="695" y="1813"/>
                  <a:pt x="693" y="1814"/>
                </a:cubicBezTo>
                <a:cubicBezTo>
                  <a:pt x="692" y="1814"/>
                  <a:pt x="690" y="1815"/>
                  <a:pt x="688" y="1815"/>
                </a:cubicBezTo>
                <a:cubicBezTo>
                  <a:pt x="688" y="1815"/>
                  <a:pt x="688" y="1815"/>
                  <a:pt x="688" y="1825"/>
                </a:cubicBezTo>
                <a:cubicBezTo>
                  <a:pt x="691" y="1824"/>
                  <a:pt x="694" y="1824"/>
                  <a:pt x="696" y="1822"/>
                </a:cubicBezTo>
                <a:cubicBezTo>
                  <a:pt x="698" y="1822"/>
                  <a:pt x="701" y="1820"/>
                  <a:pt x="703" y="1819"/>
                </a:cubicBezTo>
                <a:cubicBezTo>
                  <a:pt x="703" y="1819"/>
                  <a:pt x="703" y="1819"/>
                  <a:pt x="703" y="1877"/>
                </a:cubicBezTo>
                <a:cubicBezTo>
                  <a:pt x="703" y="1877"/>
                  <a:pt x="703" y="1877"/>
                  <a:pt x="714" y="1877"/>
                </a:cubicBezTo>
                <a:cubicBezTo>
                  <a:pt x="714" y="1877"/>
                  <a:pt x="714" y="1877"/>
                  <a:pt x="714" y="1804"/>
                </a:cubicBezTo>
                <a:close/>
                <a:moveTo>
                  <a:pt x="761" y="1804"/>
                </a:moveTo>
                <a:cubicBezTo>
                  <a:pt x="761" y="1804"/>
                  <a:pt x="761" y="1804"/>
                  <a:pt x="761" y="1804"/>
                </a:cubicBezTo>
                <a:cubicBezTo>
                  <a:pt x="756" y="1804"/>
                  <a:pt x="756" y="1804"/>
                  <a:pt x="756" y="1804"/>
                </a:cubicBezTo>
                <a:cubicBezTo>
                  <a:pt x="754" y="1806"/>
                  <a:pt x="752" y="1807"/>
                  <a:pt x="750" y="1808"/>
                </a:cubicBezTo>
                <a:cubicBezTo>
                  <a:pt x="749" y="1809"/>
                  <a:pt x="747" y="1810"/>
                  <a:pt x="745" y="1811"/>
                </a:cubicBezTo>
                <a:cubicBezTo>
                  <a:pt x="744" y="1812"/>
                  <a:pt x="742" y="1813"/>
                  <a:pt x="740" y="1814"/>
                </a:cubicBezTo>
                <a:cubicBezTo>
                  <a:pt x="738" y="1814"/>
                  <a:pt x="736" y="1815"/>
                  <a:pt x="734" y="1815"/>
                </a:cubicBezTo>
                <a:cubicBezTo>
                  <a:pt x="734" y="1815"/>
                  <a:pt x="734" y="1815"/>
                  <a:pt x="734" y="1825"/>
                </a:cubicBezTo>
                <a:cubicBezTo>
                  <a:pt x="737" y="1824"/>
                  <a:pt x="740" y="1824"/>
                  <a:pt x="742" y="1822"/>
                </a:cubicBezTo>
                <a:cubicBezTo>
                  <a:pt x="745" y="1822"/>
                  <a:pt x="747" y="1820"/>
                  <a:pt x="750" y="1819"/>
                </a:cubicBezTo>
                <a:cubicBezTo>
                  <a:pt x="750" y="1819"/>
                  <a:pt x="750" y="1819"/>
                  <a:pt x="750" y="1877"/>
                </a:cubicBezTo>
                <a:cubicBezTo>
                  <a:pt x="750" y="1877"/>
                  <a:pt x="750" y="1877"/>
                  <a:pt x="761" y="1877"/>
                </a:cubicBezTo>
                <a:cubicBezTo>
                  <a:pt x="761" y="1877"/>
                  <a:pt x="761" y="1877"/>
                  <a:pt x="761" y="1804"/>
                </a:cubicBezTo>
                <a:close/>
                <a:moveTo>
                  <a:pt x="883" y="1804"/>
                </a:moveTo>
                <a:cubicBezTo>
                  <a:pt x="883" y="1804"/>
                  <a:pt x="883" y="1804"/>
                  <a:pt x="883" y="1804"/>
                </a:cubicBezTo>
                <a:cubicBezTo>
                  <a:pt x="878" y="1804"/>
                  <a:pt x="878" y="1804"/>
                  <a:pt x="878" y="1804"/>
                </a:cubicBezTo>
                <a:cubicBezTo>
                  <a:pt x="876" y="1806"/>
                  <a:pt x="874" y="1807"/>
                  <a:pt x="872" y="1808"/>
                </a:cubicBezTo>
                <a:cubicBezTo>
                  <a:pt x="870" y="1809"/>
                  <a:pt x="869" y="1810"/>
                  <a:pt x="867" y="1811"/>
                </a:cubicBezTo>
                <a:cubicBezTo>
                  <a:pt x="865" y="1812"/>
                  <a:pt x="863" y="1813"/>
                  <a:pt x="862" y="1814"/>
                </a:cubicBezTo>
                <a:cubicBezTo>
                  <a:pt x="859" y="1814"/>
                  <a:pt x="858" y="1815"/>
                  <a:pt x="856" y="1815"/>
                </a:cubicBezTo>
                <a:cubicBezTo>
                  <a:pt x="856" y="1815"/>
                  <a:pt x="856" y="1815"/>
                  <a:pt x="856" y="1825"/>
                </a:cubicBezTo>
                <a:cubicBezTo>
                  <a:pt x="859" y="1824"/>
                  <a:pt x="862" y="1824"/>
                  <a:pt x="865" y="1822"/>
                </a:cubicBezTo>
                <a:cubicBezTo>
                  <a:pt x="867" y="1822"/>
                  <a:pt x="869" y="1820"/>
                  <a:pt x="871" y="1819"/>
                </a:cubicBezTo>
                <a:cubicBezTo>
                  <a:pt x="871" y="1819"/>
                  <a:pt x="871" y="1819"/>
                  <a:pt x="871" y="1877"/>
                </a:cubicBezTo>
                <a:cubicBezTo>
                  <a:pt x="871" y="1877"/>
                  <a:pt x="871" y="1877"/>
                  <a:pt x="883" y="1877"/>
                </a:cubicBezTo>
                <a:cubicBezTo>
                  <a:pt x="883" y="1877"/>
                  <a:pt x="883" y="1877"/>
                  <a:pt x="883" y="1804"/>
                </a:cubicBezTo>
                <a:close/>
                <a:moveTo>
                  <a:pt x="930" y="1804"/>
                </a:moveTo>
                <a:cubicBezTo>
                  <a:pt x="930" y="1804"/>
                  <a:pt x="930" y="1804"/>
                  <a:pt x="930" y="1804"/>
                </a:cubicBezTo>
                <a:cubicBezTo>
                  <a:pt x="925" y="1804"/>
                  <a:pt x="925" y="1804"/>
                  <a:pt x="925" y="1804"/>
                </a:cubicBezTo>
                <a:cubicBezTo>
                  <a:pt x="922" y="1806"/>
                  <a:pt x="921" y="1807"/>
                  <a:pt x="919" y="1808"/>
                </a:cubicBezTo>
                <a:cubicBezTo>
                  <a:pt x="917" y="1809"/>
                  <a:pt x="915" y="1810"/>
                  <a:pt x="914" y="1811"/>
                </a:cubicBezTo>
                <a:cubicBezTo>
                  <a:pt x="912" y="1812"/>
                  <a:pt x="910" y="1813"/>
                  <a:pt x="909" y="1814"/>
                </a:cubicBezTo>
                <a:cubicBezTo>
                  <a:pt x="906" y="1814"/>
                  <a:pt x="905" y="1815"/>
                  <a:pt x="903" y="1815"/>
                </a:cubicBezTo>
                <a:cubicBezTo>
                  <a:pt x="903" y="1815"/>
                  <a:pt x="903" y="1815"/>
                  <a:pt x="903" y="1825"/>
                </a:cubicBezTo>
                <a:cubicBezTo>
                  <a:pt x="906" y="1824"/>
                  <a:pt x="909" y="1824"/>
                  <a:pt x="911" y="1822"/>
                </a:cubicBezTo>
                <a:cubicBezTo>
                  <a:pt x="914" y="1822"/>
                  <a:pt x="916" y="1820"/>
                  <a:pt x="918" y="1819"/>
                </a:cubicBezTo>
                <a:cubicBezTo>
                  <a:pt x="918" y="1819"/>
                  <a:pt x="918" y="1819"/>
                  <a:pt x="918" y="1877"/>
                </a:cubicBezTo>
                <a:cubicBezTo>
                  <a:pt x="918" y="1877"/>
                  <a:pt x="918" y="1877"/>
                  <a:pt x="930" y="1877"/>
                </a:cubicBezTo>
                <a:cubicBezTo>
                  <a:pt x="930" y="1877"/>
                  <a:pt x="930" y="1877"/>
                  <a:pt x="930" y="1804"/>
                </a:cubicBezTo>
                <a:close/>
                <a:moveTo>
                  <a:pt x="781" y="1836"/>
                </a:moveTo>
                <a:cubicBezTo>
                  <a:pt x="781" y="1836"/>
                  <a:pt x="781" y="1836"/>
                  <a:pt x="781" y="1836"/>
                </a:cubicBezTo>
                <a:cubicBezTo>
                  <a:pt x="781" y="1844"/>
                  <a:pt x="781" y="1844"/>
                  <a:pt x="781" y="1844"/>
                </a:cubicBezTo>
                <a:cubicBezTo>
                  <a:pt x="787" y="1845"/>
                  <a:pt x="788" y="1848"/>
                  <a:pt x="788" y="1850"/>
                </a:cubicBezTo>
                <a:cubicBezTo>
                  <a:pt x="788" y="1853"/>
                  <a:pt x="788" y="1855"/>
                  <a:pt x="788" y="1857"/>
                </a:cubicBezTo>
                <a:cubicBezTo>
                  <a:pt x="787" y="1860"/>
                  <a:pt x="787" y="1862"/>
                  <a:pt x="787" y="1865"/>
                </a:cubicBezTo>
                <a:cubicBezTo>
                  <a:pt x="787" y="1874"/>
                  <a:pt x="793" y="1877"/>
                  <a:pt x="802" y="1877"/>
                </a:cubicBezTo>
                <a:cubicBezTo>
                  <a:pt x="802" y="1877"/>
                  <a:pt x="802" y="1877"/>
                  <a:pt x="805" y="1877"/>
                </a:cubicBezTo>
                <a:cubicBezTo>
                  <a:pt x="805" y="1877"/>
                  <a:pt x="805" y="1877"/>
                  <a:pt x="805" y="1868"/>
                </a:cubicBezTo>
                <a:cubicBezTo>
                  <a:pt x="805" y="1868"/>
                  <a:pt x="805" y="1868"/>
                  <a:pt x="804" y="1868"/>
                </a:cubicBezTo>
                <a:cubicBezTo>
                  <a:pt x="800" y="1868"/>
                  <a:pt x="799" y="1866"/>
                  <a:pt x="799" y="1862"/>
                </a:cubicBezTo>
                <a:cubicBezTo>
                  <a:pt x="799" y="1861"/>
                  <a:pt x="799" y="1859"/>
                  <a:pt x="799" y="1857"/>
                </a:cubicBezTo>
                <a:cubicBezTo>
                  <a:pt x="799" y="1856"/>
                  <a:pt x="800" y="1854"/>
                  <a:pt x="800" y="1852"/>
                </a:cubicBezTo>
                <a:cubicBezTo>
                  <a:pt x="800" y="1844"/>
                  <a:pt x="797" y="1842"/>
                  <a:pt x="791" y="1840"/>
                </a:cubicBezTo>
                <a:cubicBezTo>
                  <a:pt x="791" y="1840"/>
                  <a:pt x="791" y="1840"/>
                  <a:pt x="791" y="1840"/>
                </a:cubicBezTo>
                <a:cubicBezTo>
                  <a:pt x="797" y="1839"/>
                  <a:pt x="800" y="1837"/>
                  <a:pt x="800" y="1829"/>
                </a:cubicBezTo>
                <a:cubicBezTo>
                  <a:pt x="800" y="1827"/>
                  <a:pt x="799" y="1825"/>
                  <a:pt x="799" y="1823"/>
                </a:cubicBezTo>
                <a:cubicBezTo>
                  <a:pt x="799" y="1821"/>
                  <a:pt x="799" y="1820"/>
                  <a:pt x="799" y="1818"/>
                </a:cubicBezTo>
                <a:cubicBezTo>
                  <a:pt x="799" y="1815"/>
                  <a:pt x="800" y="1813"/>
                  <a:pt x="804" y="1813"/>
                </a:cubicBezTo>
                <a:cubicBezTo>
                  <a:pt x="804" y="1813"/>
                  <a:pt x="804" y="1813"/>
                  <a:pt x="805" y="1813"/>
                </a:cubicBezTo>
                <a:cubicBezTo>
                  <a:pt x="805" y="1813"/>
                  <a:pt x="805" y="1813"/>
                  <a:pt x="805" y="1803"/>
                </a:cubicBezTo>
                <a:cubicBezTo>
                  <a:pt x="805" y="1803"/>
                  <a:pt x="805" y="1803"/>
                  <a:pt x="802" y="1803"/>
                </a:cubicBezTo>
                <a:cubicBezTo>
                  <a:pt x="792" y="1803"/>
                  <a:pt x="787" y="1807"/>
                  <a:pt x="787" y="1816"/>
                </a:cubicBezTo>
                <a:cubicBezTo>
                  <a:pt x="787" y="1818"/>
                  <a:pt x="787" y="1821"/>
                  <a:pt x="787" y="1823"/>
                </a:cubicBezTo>
                <a:cubicBezTo>
                  <a:pt x="788" y="1826"/>
                  <a:pt x="788" y="1828"/>
                  <a:pt x="788" y="1830"/>
                </a:cubicBezTo>
                <a:cubicBezTo>
                  <a:pt x="788" y="1833"/>
                  <a:pt x="787" y="1836"/>
                  <a:pt x="781" y="1836"/>
                </a:cubicBezTo>
                <a:close/>
                <a:moveTo>
                  <a:pt x="836" y="1844"/>
                </a:moveTo>
                <a:cubicBezTo>
                  <a:pt x="836" y="1844"/>
                  <a:pt x="836" y="1844"/>
                  <a:pt x="836" y="1844"/>
                </a:cubicBezTo>
                <a:cubicBezTo>
                  <a:pt x="836" y="1836"/>
                  <a:pt x="836" y="1836"/>
                  <a:pt x="836" y="1836"/>
                </a:cubicBezTo>
                <a:cubicBezTo>
                  <a:pt x="830" y="1836"/>
                  <a:pt x="829" y="1833"/>
                  <a:pt x="829" y="1830"/>
                </a:cubicBezTo>
                <a:cubicBezTo>
                  <a:pt x="829" y="1828"/>
                  <a:pt x="829" y="1826"/>
                  <a:pt x="830" y="1823"/>
                </a:cubicBezTo>
                <a:cubicBezTo>
                  <a:pt x="830" y="1821"/>
                  <a:pt x="830" y="1818"/>
                  <a:pt x="830" y="1816"/>
                </a:cubicBezTo>
                <a:cubicBezTo>
                  <a:pt x="830" y="1807"/>
                  <a:pt x="825" y="1803"/>
                  <a:pt x="816" y="1803"/>
                </a:cubicBezTo>
                <a:cubicBezTo>
                  <a:pt x="816" y="1803"/>
                  <a:pt x="816" y="1803"/>
                  <a:pt x="812" y="1803"/>
                </a:cubicBezTo>
                <a:cubicBezTo>
                  <a:pt x="812" y="1803"/>
                  <a:pt x="812" y="1803"/>
                  <a:pt x="812" y="1813"/>
                </a:cubicBezTo>
                <a:cubicBezTo>
                  <a:pt x="812" y="1813"/>
                  <a:pt x="812" y="1813"/>
                  <a:pt x="813" y="1813"/>
                </a:cubicBezTo>
                <a:cubicBezTo>
                  <a:pt x="817" y="1813"/>
                  <a:pt x="819" y="1815"/>
                  <a:pt x="819" y="1818"/>
                </a:cubicBezTo>
                <a:cubicBezTo>
                  <a:pt x="819" y="1820"/>
                  <a:pt x="818" y="1821"/>
                  <a:pt x="818" y="1823"/>
                </a:cubicBezTo>
                <a:cubicBezTo>
                  <a:pt x="818" y="1825"/>
                  <a:pt x="818" y="1827"/>
                  <a:pt x="818" y="1829"/>
                </a:cubicBezTo>
                <a:cubicBezTo>
                  <a:pt x="818" y="1837"/>
                  <a:pt x="821" y="1839"/>
                  <a:pt x="826" y="1840"/>
                </a:cubicBezTo>
                <a:cubicBezTo>
                  <a:pt x="826" y="1840"/>
                  <a:pt x="826" y="1840"/>
                  <a:pt x="826" y="1840"/>
                </a:cubicBezTo>
                <a:cubicBezTo>
                  <a:pt x="821" y="1842"/>
                  <a:pt x="818" y="1844"/>
                  <a:pt x="818" y="1852"/>
                </a:cubicBezTo>
                <a:cubicBezTo>
                  <a:pt x="818" y="1854"/>
                  <a:pt x="818" y="1856"/>
                  <a:pt x="818" y="1857"/>
                </a:cubicBezTo>
                <a:cubicBezTo>
                  <a:pt x="818" y="1859"/>
                  <a:pt x="819" y="1861"/>
                  <a:pt x="819" y="1862"/>
                </a:cubicBezTo>
                <a:cubicBezTo>
                  <a:pt x="819" y="1866"/>
                  <a:pt x="818" y="1868"/>
                  <a:pt x="813" y="1868"/>
                </a:cubicBezTo>
                <a:cubicBezTo>
                  <a:pt x="813" y="1868"/>
                  <a:pt x="813" y="1868"/>
                  <a:pt x="812" y="1868"/>
                </a:cubicBezTo>
                <a:cubicBezTo>
                  <a:pt x="812" y="1868"/>
                  <a:pt x="812" y="1868"/>
                  <a:pt x="812" y="1877"/>
                </a:cubicBezTo>
                <a:cubicBezTo>
                  <a:pt x="812" y="1877"/>
                  <a:pt x="812" y="1877"/>
                  <a:pt x="816" y="1877"/>
                </a:cubicBezTo>
                <a:cubicBezTo>
                  <a:pt x="825" y="1877"/>
                  <a:pt x="830" y="1874"/>
                  <a:pt x="830" y="1865"/>
                </a:cubicBezTo>
                <a:cubicBezTo>
                  <a:pt x="830" y="1862"/>
                  <a:pt x="830" y="1860"/>
                  <a:pt x="830" y="1857"/>
                </a:cubicBezTo>
                <a:cubicBezTo>
                  <a:pt x="829" y="1855"/>
                  <a:pt x="829" y="1853"/>
                  <a:pt x="829" y="1850"/>
                </a:cubicBezTo>
                <a:cubicBezTo>
                  <a:pt x="829" y="1848"/>
                  <a:pt x="830" y="1845"/>
                  <a:pt x="836" y="1844"/>
                </a:cubicBezTo>
                <a:close/>
                <a:moveTo>
                  <a:pt x="222" y="1877"/>
                </a:moveTo>
                <a:cubicBezTo>
                  <a:pt x="215" y="1877"/>
                  <a:pt x="208" y="1874"/>
                  <a:pt x="204" y="1868"/>
                </a:cubicBezTo>
                <a:cubicBezTo>
                  <a:pt x="200" y="1862"/>
                  <a:pt x="198" y="1853"/>
                  <a:pt x="198" y="1841"/>
                </a:cubicBezTo>
                <a:cubicBezTo>
                  <a:pt x="198" y="1828"/>
                  <a:pt x="200" y="1818"/>
                  <a:pt x="204" y="1812"/>
                </a:cubicBezTo>
                <a:cubicBezTo>
                  <a:pt x="209" y="1805"/>
                  <a:pt x="215" y="1801"/>
                  <a:pt x="224" y="1801"/>
                </a:cubicBezTo>
                <a:cubicBezTo>
                  <a:pt x="240" y="1801"/>
                  <a:pt x="248" y="1814"/>
                  <a:pt x="248" y="1839"/>
                </a:cubicBezTo>
                <a:cubicBezTo>
                  <a:pt x="248" y="1852"/>
                  <a:pt x="246" y="1861"/>
                  <a:pt x="241" y="1868"/>
                </a:cubicBezTo>
                <a:cubicBezTo>
                  <a:pt x="237" y="1874"/>
                  <a:pt x="230" y="1877"/>
                  <a:pt x="222" y="1877"/>
                </a:cubicBezTo>
                <a:close/>
                <a:moveTo>
                  <a:pt x="223" y="1811"/>
                </a:moveTo>
                <a:cubicBezTo>
                  <a:pt x="214" y="1811"/>
                  <a:pt x="209" y="1821"/>
                  <a:pt x="209" y="1841"/>
                </a:cubicBezTo>
                <a:cubicBezTo>
                  <a:pt x="209" y="1859"/>
                  <a:pt x="214" y="1868"/>
                  <a:pt x="223" y="1868"/>
                </a:cubicBezTo>
                <a:cubicBezTo>
                  <a:pt x="232" y="1868"/>
                  <a:pt x="236" y="1859"/>
                  <a:pt x="236" y="1840"/>
                </a:cubicBezTo>
                <a:cubicBezTo>
                  <a:pt x="236" y="1820"/>
                  <a:pt x="232" y="1811"/>
                  <a:pt x="223" y="1811"/>
                </a:cubicBezTo>
                <a:close/>
                <a:moveTo>
                  <a:pt x="292" y="1877"/>
                </a:moveTo>
                <a:cubicBezTo>
                  <a:pt x="285" y="1877"/>
                  <a:pt x="278" y="1874"/>
                  <a:pt x="275" y="1868"/>
                </a:cubicBezTo>
                <a:cubicBezTo>
                  <a:pt x="270" y="1862"/>
                  <a:pt x="268" y="1853"/>
                  <a:pt x="268" y="1841"/>
                </a:cubicBezTo>
                <a:cubicBezTo>
                  <a:pt x="268" y="1828"/>
                  <a:pt x="270" y="1818"/>
                  <a:pt x="275" y="1812"/>
                </a:cubicBezTo>
                <a:cubicBezTo>
                  <a:pt x="279" y="1805"/>
                  <a:pt x="286" y="1801"/>
                  <a:pt x="294" y="1801"/>
                </a:cubicBezTo>
                <a:cubicBezTo>
                  <a:pt x="311" y="1801"/>
                  <a:pt x="319" y="1814"/>
                  <a:pt x="319" y="1839"/>
                </a:cubicBezTo>
                <a:cubicBezTo>
                  <a:pt x="319" y="1852"/>
                  <a:pt x="316" y="1861"/>
                  <a:pt x="312" y="1868"/>
                </a:cubicBezTo>
                <a:cubicBezTo>
                  <a:pt x="307" y="1874"/>
                  <a:pt x="301" y="1877"/>
                  <a:pt x="292" y="1877"/>
                </a:cubicBezTo>
                <a:close/>
                <a:moveTo>
                  <a:pt x="294" y="1811"/>
                </a:moveTo>
                <a:cubicBezTo>
                  <a:pt x="285" y="1811"/>
                  <a:pt x="280" y="1821"/>
                  <a:pt x="280" y="1841"/>
                </a:cubicBezTo>
                <a:cubicBezTo>
                  <a:pt x="280" y="1859"/>
                  <a:pt x="284" y="1868"/>
                  <a:pt x="293" y="1868"/>
                </a:cubicBezTo>
                <a:cubicBezTo>
                  <a:pt x="302" y="1868"/>
                  <a:pt x="306" y="1859"/>
                  <a:pt x="306" y="1840"/>
                </a:cubicBezTo>
                <a:cubicBezTo>
                  <a:pt x="306" y="1820"/>
                  <a:pt x="302" y="1811"/>
                  <a:pt x="294" y="1811"/>
                </a:cubicBezTo>
                <a:close/>
                <a:moveTo>
                  <a:pt x="502" y="1877"/>
                </a:moveTo>
                <a:cubicBezTo>
                  <a:pt x="495" y="1877"/>
                  <a:pt x="489" y="1874"/>
                  <a:pt x="485" y="1868"/>
                </a:cubicBezTo>
                <a:cubicBezTo>
                  <a:pt x="480" y="1862"/>
                  <a:pt x="478" y="1852"/>
                  <a:pt x="478" y="1841"/>
                </a:cubicBezTo>
                <a:cubicBezTo>
                  <a:pt x="478" y="1828"/>
                  <a:pt x="480" y="1818"/>
                  <a:pt x="485" y="1811"/>
                </a:cubicBezTo>
                <a:cubicBezTo>
                  <a:pt x="489" y="1804"/>
                  <a:pt x="496" y="1801"/>
                  <a:pt x="504" y="1801"/>
                </a:cubicBezTo>
                <a:cubicBezTo>
                  <a:pt x="521" y="1801"/>
                  <a:pt x="529" y="1814"/>
                  <a:pt x="529" y="1839"/>
                </a:cubicBezTo>
                <a:cubicBezTo>
                  <a:pt x="529" y="1852"/>
                  <a:pt x="527" y="1861"/>
                  <a:pt x="522" y="1868"/>
                </a:cubicBezTo>
                <a:cubicBezTo>
                  <a:pt x="517" y="1874"/>
                  <a:pt x="511" y="1877"/>
                  <a:pt x="502" y="1877"/>
                </a:cubicBezTo>
                <a:close/>
                <a:moveTo>
                  <a:pt x="504" y="1811"/>
                </a:moveTo>
                <a:cubicBezTo>
                  <a:pt x="495" y="1811"/>
                  <a:pt x="490" y="1820"/>
                  <a:pt x="490" y="1840"/>
                </a:cubicBezTo>
                <a:cubicBezTo>
                  <a:pt x="490" y="1858"/>
                  <a:pt x="495" y="1868"/>
                  <a:pt x="504" y="1868"/>
                </a:cubicBezTo>
                <a:cubicBezTo>
                  <a:pt x="512" y="1868"/>
                  <a:pt x="516" y="1858"/>
                  <a:pt x="516" y="1840"/>
                </a:cubicBezTo>
                <a:cubicBezTo>
                  <a:pt x="516" y="1820"/>
                  <a:pt x="513" y="1811"/>
                  <a:pt x="504" y="1811"/>
                </a:cubicBezTo>
                <a:close/>
                <a:moveTo>
                  <a:pt x="575" y="1804"/>
                </a:moveTo>
                <a:cubicBezTo>
                  <a:pt x="575" y="1804"/>
                  <a:pt x="575" y="1804"/>
                  <a:pt x="575" y="1804"/>
                </a:cubicBezTo>
                <a:cubicBezTo>
                  <a:pt x="570" y="1804"/>
                  <a:pt x="570" y="1804"/>
                  <a:pt x="570" y="1804"/>
                </a:cubicBezTo>
                <a:cubicBezTo>
                  <a:pt x="568" y="1806"/>
                  <a:pt x="566" y="1807"/>
                  <a:pt x="564" y="1808"/>
                </a:cubicBezTo>
                <a:cubicBezTo>
                  <a:pt x="563" y="1809"/>
                  <a:pt x="561" y="1810"/>
                  <a:pt x="559" y="1811"/>
                </a:cubicBezTo>
                <a:cubicBezTo>
                  <a:pt x="558" y="1811"/>
                  <a:pt x="556" y="1812"/>
                  <a:pt x="554" y="1813"/>
                </a:cubicBezTo>
                <a:cubicBezTo>
                  <a:pt x="552" y="1814"/>
                  <a:pt x="551" y="1814"/>
                  <a:pt x="548" y="1815"/>
                </a:cubicBezTo>
                <a:cubicBezTo>
                  <a:pt x="548" y="1815"/>
                  <a:pt x="548" y="1815"/>
                  <a:pt x="548" y="1825"/>
                </a:cubicBezTo>
                <a:cubicBezTo>
                  <a:pt x="551" y="1824"/>
                  <a:pt x="554" y="1823"/>
                  <a:pt x="556" y="1822"/>
                </a:cubicBezTo>
                <a:cubicBezTo>
                  <a:pt x="559" y="1822"/>
                  <a:pt x="561" y="1820"/>
                  <a:pt x="563" y="1819"/>
                </a:cubicBezTo>
                <a:cubicBezTo>
                  <a:pt x="563" y="1819"/>
                  <a:pt x="563" y="1819"/>
                  <a:pt x="563" y="1877"/>
                </a:cubicBezTo>
                <a:cubicBezTo>
                  <a:pt x="563" y="1877"/>
                  <a:pt x="563" y="1877"/>
                  <a:pt x="575" y="1877"/>
                </a:cubicBezTo>
                <a:cubicBezTo>
                  <a:pt x="575" y="1877"/>
                  <a:pt x="575" y="1877"/>
                  <a:pt x="575" y="1804"/>
                </a:cubicBezTo>
                <a:close/>
                <a:moveTo>
                  <a:pt x="366" y="1804"/>
                </a:moveTo>
                <a:cubicBezTo>
                  <a:pt x="366" y="1804"/>
                  <a:pt x="366" y="1804"/>
                  <a:pt x="366" y="1804"/>
                </a:cubicBezTo>
                <a:cubicBezTo>
                  <a:pt x="360" y="1804"/>
                  <a:pt x="360" y="1804"/>
                  <a:pt x="360" y="1804"/>
                </a:cubicBezTo>
                <a:cubicBezTo>
                  <a:pt x="358" y="1806"/>
                  <a:pt x="357" y="1807"/>
                  <a:pt x="355" y="1808"/>
                </a:cubicBezTo>
                <a:cubicBezTo>
                  <a:pt x="353" y="1809"/>
                  <a:pt x="352" y="1810"/>
                  <a:pt x="349" y="1811"/>
                </a:cubicBezTo>
                <a:cubicBezTo>
                  <a:pt x="348" y="1812"/>
                  <a:pt x="346" y="1813"/>
                  <a:pt x="344" y="1814"/>
                </a:cubicBezTo>
                <a:cubicBezTo>
                  <a:pt x="342" y="1814"/>
                  <a:pt x="340" y="1815"/>
                  <a:pt x="338" y="1815"/>
                </a:cubicBezTo>
                <a:cubicBezTo>
                  <a:pt x="338" y="1815"/>
                  <a:pt x="338" y="1815"/>
                  <a:pt x="338" y="1825"/>
                </a:cubicBezTo>
                <a:cubicBezTo>
                  <a:pt x="341" y="1824"/>
                  <a:pt x="344" y="1824"/>
                  <a:pt x="347" y="1822"/>
                </a:cubicBezTo>
                <a:cubicBezTo>
                  <a:pt x="349" y="1822"/>
                  <a:pt x="352" y="1820"/>
                  <a:pt x="354" y="1819"/>
                </a:cubicBezTo>
                <a:cubicBezTo>
                  <a:pt x="354" y="1819"/>
                  <a:pt x="354" y="1819"/>
                  <a:pt x="354" y="1877"/>
                </a:cubicBezTo>
                <a:cubicBezTo>
                  <a:pt x="354" y="1877"/>
                  <a:pt x="354" y="1877"/>
                  <a:pt x="366" y="1877"/>
                </a:cubicBezTo>
                <a:cubicBezTo>
                  <a:pt x="366" y="1877"/>
                  <a:pt x="366" y="1877"/>
                  <a:pt x="366" y="1804"/>
                </a:cubicBezTo>
                <a:close/>
                <a:moveTo>
                  <a:pt x="413" y="1804"/>
                </a:moveTo>
                <a:cubicBezTo>
                  <a:pt x="413" y="1804"/>
                  <a:pt x="413" y="1804"/>
                  <a:pt x="413" y="1804"/>
                </a:cubicBezTo>
                <a:cubicBezTo>
                  <a:pt x="407" y="1804"/>
                  <a:pt x="407" y="1804"/>
                  <a:pt x="407" y="1804"/>
                </a:cubicBezTo>
                <a:cubicBezTo>
                  <a:pt x="405" y="1806"/>
                  <a:pt x="404" y="1807"/>
                  <a:pt x="402" y="1808"/>
                </a:cubicBezTo>
                <a:cubicBezTo>
                  <a:pt x="400" y="1809"/>
                  <a:pt x="398" y="1810"/>
                  <a:pt x="396" y="1811"/>
                </a:cubicBezTo>
                <a:cubicBezTo>
                  <a:pt x="395" y="1812"/>
                  <a:pt x="393" y="1813"/>
                  <a:pt x="391" y="1814"/>
                </a:cubicBezTo>
                <a:cubicBezTo>
                  <a:pt x="389" y="1814"/>
                  <a:pt x="388" y="1815"/>
                  <a:pt x="385" y="1815"/>
                </a:cubicBezTo>
                <a:cubicBezTo>
                  <a:pt x="385" y="1815"/>
                  <a:pt x="385" y="1815"/>
                  <a:pt x="385" y="1825"/>
                </a:cubicBezTo>
                <a:cubicBezTo>
                  <a:pt x="388" y="1824"/>
                  <a:pt x="391" y="1824"/>
                  <a:pt x="393" y="1822"/>
                </a:cubicBezTo>
                <a:cubicBezTo>
                  <a:pt x="396" y="1822"/>
                  <a:pt x="399" y="1820"/>
                  <a:pt x="401" y="1819"/>
                </a:cubicBezTo>
                <a:cubicBezTo>
                  <a:pt x="401" y="1819"/>
                  <a:pt x="401" y="1819"/>
                  <a:pt x="401" y="1877"/>
                </a:cubicBezTo>
                <a:cubicBezTo>
                  <a:pt x="401" y="1877"/>
                  <a:pt x="401" y="1877"/>
                  <a:pt x="413" y="1877"/>
                </a:cubicBezTo>
                <a:cubicBezTo>
                  <a:pt x="413" y="1877"/>
                  <a:pt x="413" y="1877"/>
                  <a:pt x="413" y="1804"/>
                </a:cubicBezTo>
                <a:close/>
                <a:moveTo>
                  <a:pt x="458" y="1804"/>
                </a:moveTo>
                <a:cubicBezTo>
                  <a:pt x="458" y="1804"/>
                  <a:pt x="458" y="1804"/>
                  <a:pt x="458" y="1804"/>
                </a:cubicBezTo>
                <a:cubicBezTo>
                  <a:pt x="454" y="1804"/>
                  <a:pt x="454" y="1804"/>
                  <a:pt x="454" y="1804"/>
                </a:cubicBezTo>
                <a:cubicBezTo>
                  <a:pt x="452" y="1806"/>
                  <a:pt x="450" y="1807"/>
                  <a:pt x="448" y="1808"/>
                </a:cubicBezTo>
                <a:cubicBezTo>
                  <a:pt x="447" y="1809"/>
                  <a:pt x="445" y="1810"/>
                  <a:pt x="443" y="1811"/>
                </a:cubicBezTo>
                <a:cubicBezTo>
                  <a:pt x="441" y="1811"/>
                  <a:pt x="440" y="1812"/>
                  <a:pt x="437" y="1813"/>
                </a:cubicBezTo>
                <a:cubicBezTo>
                  <a:pt x="436" y="1814"/>
                  <a:pt x="434" y="1814"/>
                  <a:pt x="432" y="1815"/>
                </a:cubicBezTo>
                <a:cubicBezTo>
                  <a:pt x="432" y="1815"/>
                  <a:pt x="432" y="1815"/>
                  <a:pt x="432" y="1825"/>
                </a:cubicBezTo>
                <a:cubicBezTo>
                  <a:pt x="435" y="1824"/>
                  <a:pt x="438" y="1823"/>
                  <a:pt x="440" y="1822"/>
                </a:cubicBezTo>
                <a:cubicBezTo>
                  <a:pt x="442" y="1822"/>
                  <a:pt x="445" y="1820"/>
                  <a:pt x="447" y="1819"/>
                </a:cubicBezTo>
                <a:cubicBezTo>
                  <a:pt x="447" y="1819"/>
                  <a:pt x="447" y="1819"/>
                  <a:pt x="447" y="1877"/>
                </a:cubicBezTo>
                <a:cubicBezTo>
                  <a:pt x="447" y="1877"/>
                  <a:pt x="447" y="1877"/>
                  <a:pt x="458" y="1877"/>
                </a:cubicBezTo>
                <a:cubicBezTo>
                  <a:pt x="458" y="1877"/>
                  <a:pt x="458" y="1877"/>
                  <a:pt x="458" y="1804"/>
                </a:cubicBezTo>
                <a:close/>
                <a:moveTo>
                  <a:pt x="24" y="1877"/>
                </a:moveTo>
                <a:cubicBezTo>
                  <a:pt x="17" y="1877"/>
                  <a:pt x="10" y="1874"/>
                  <a:pt x="6" y="1868"/>
                </a:cubicBezTo>
                <a:cubicBezTo>
                  <a:pt x="2" y="1862"/>
                  <a:pt x="0" y="1853"/>
                  <a:pt x="0" y="1841"/>
                </a:cubicBezTo>
                <a:cubicBezTo>
                  <a:pt x="0" y="1828"/>
                  <a:pt x="2" y="1818"/>
                  <a:pt x="6" y="1812"/>
                </a:cubicBezTo>
                <a:cubicBezTo>
                  <a:pt x="11" y="1805"/>
                  <a:pt x="17" y="1801"/>
                  <a:pt x="26" y="1801"/>
                </a:cubicBezTo>
                <a:cubicBezTo>
                  <a:pt x="42" y="1801"/>
                  <a:pt x="50" y="1814"/>
                  <a:pt x="50" y="1839"/>
                </a:cubicBezTo>
                <a:cubicBezTo>
                  <a:pt x="50" y="1852"/>
                  <a:pt x="48" y="1861"/>
                  <a:pt x="44" y="1868"/>
                </a:cubicBezTo>
                <a:cubicBezTo>
                  <a:pt x="39" y="1874"/>
                  <a:pt x="33" y="1877"/>
                  <a:pt x="24" y="1877"/>
                </a:cubicBezTo>
                <a:close/>
                <a:moveTo>
                  <a:pt x="25" y="1811"/>
                </a:moveTo>
                <a:cubicBezTo>
                  <a:pt x="17" y="1811"/>
                  <a:pt x="12" y="1821"/>
                  <a:pt x="12" y="1841"/>
                </a:cubicBezTo>
                <a:cubicBezTo>
                  <a:pt x="12" y="1859"/>
                  <a:pt x="16" y="1868"/>
                  <a:pt x="25" y="1868"/>
                </a:cubicBezTo>
                <a:cubicBezTo>
                  <a:pt x="33" y="1868"/>
                  <a:pt x="38" y="1859"/>
                  <a:pt x="38" y="1840"/>
                </a:cubicBezTo>
                <a:cubicBezTo>
                  <a:pt x="38" y="1820"/>
                  <a:pt x="33" y="1811"/>
                  <a:pt x="25" y="1811"/>
                </a:cubicBezTo>
                <a:close/>
                <a:moveTo>
                  <a:pt x="85" y="1804"/>
                </a:moveTo>
                <a:cubicBezTo>
                  <a:pt x="85" y="1804"/>
                  <a:pt x="85" y="1804"/>
                  <a:pt x="85" y="1804"/>
                </a:cubicBezTo>
                <a:cubicBezTo>
                  <a:pt x="80" y="1804"/>
                  <a:pt x="80" y="1804"/>
                  <a:pt x="80" y="1804"/>
                </a:cubicBezTo>
                <a:cubicBezTo>
                  <a:pt x="78" y="1806"/>
                  <a:pt x="76" y="1807"/>
                  <a:pt x="74" y="1808"/>
                </a:cubicBezTo>
                <a:cubicBezTo>
                  <a:pt x="73" y="1809"/>
                  <a:pt x="71" y="1810"/>
                  <a:pt x="69" y="1811"/>
                </a:cubicBezTo>
                <a:cubicBezTo>
                  <a:pt x="68" y="1812"/>
                  <a:pt x="65" y="1813"/>
                  <a:pt x="64" y="1814"/>
                </a:cubicBezTo>
                <a:cubicBezTo>
                  <a:pt x="62" y="1814"/>
                  <a:pt x="60" y="1815"/>
                  <a:pt x="58" y="1815"/>
                </a:cubicBezTo>
                <a:cubicBezTo>
                  <a:pt x="58" y="1815"/>
                  <a:pt x="58" y="1815"/>
                  <a:pt x="58" y="1825"/>
                </a:cubicBezTo>
                <a:cubicBezTo>
                  <a:pt x="61" y="1824"/>
                  <a:pt x="64" y="1824"/>
                  <a:pt x="67" y="1822"/>
                </a:cubicBezTo>
                <a:cubicBezTo>
                  <a:pt x="69" y="1822"/>
                  <a:pt x="71" y="1820"/>
                  <a:pt x="73" y="1819"/>
                </a:cubicBezTo>
                <a:cubicBezTo>
                  <a:pt x="73" y="1819"/>
                  <a:pt x="73" y="1819"/>
                  <a:pt x="73" y="1877"/>
                </a:cubicBezTo>
                <a:cubicBezTo>
                  <a:pt x="73" y="1877"/>
                  <a:pt x="73" y="1877"/>
                  <a:pt x="85" y="1877"/>
                </a:cubicBezTo>
                <a:cubicBezTo>
                  <a:pt x="85" y="1877"/>
                  <a:pt x="85" y="1877"/>
                  <a:pt x="85" y="1804"/>
                </a:cubicBezTo>
                <a:close/>
                <a:moveTo>
                  <a:pt x="132" y="1804"/>
                </a:moveTo>
                <a:cubicBezTo>
                  <a:pt x="132" y="1804"/>
                  <a:pt x="132" y="1804"/>
                  <a:pt x="132" y="1804"/>
                </a:cubicBezTo>
                <a:cubicBezTo>
                  <a:pt x="127" y="1804"/>
                  <a:pt x="127" y="1804"/>
                  <a:pt x="127" y="1804"/>
                </a:cubicBezTo>
                <a:cubicBezTo>
                  <a:pt x="125" y="1806"/>
                  <a:pt x="123" y="1807"/>
                  <a:pt x="121" y="1808"/>
                </a:cubicBezTo>
                <a:cubicBezTo>
                  <a:pt x="120" y="1809"/>
                  <a:pt x="117" y="1810"/>
                  <a:pt x="116" y="1811"/>
                </a:cubicBezTo>
                <a:cubicBezTo>
                  <a:pt x="114" y="1812"/>
                  <a:pt x="112" y="1813"/>
                  <a:pt x="111" y="1814"/>
                </a:cubicBezTo>
                <a:cubicBezTo>
                  <a:pt x="109" y="1814"/>
                  <a:pt x="107" y="1815"/>
                  <a:pt x="105" y="1815"/>
                </a:cubicBezTo>
                <a:cubicBezTo>
                  <a:pt x="105" y="1815"/>
                  <a:pt x="105" y="1815"/>
                  <a:pt x="105" y="1825"/>
                </a:cubicBezTo>
                <a:cubicBezTo>
                  <a:pt x="108" y="1824"/>
                  <a:pt x="111" y="1824"/>
                  <a:pt x="113" y="1822"/>
                </a:cubicBezTo>
                <a:cubicBezTo>
                  <a:pt x="116" y="1822"/>
                  <a:pt x="118" y="1820"/>
                  <a:pt x="120" y="1819"/>
                </a:cubicBezTo>
                <a:cubicBezTo>
                  <a:pt x="120" y="1819"/>
                  <a:pt x="120" y="1819"/>
                  <a:pt x="120" y="1877"/>
                </a:cubicBezTo>
                <a:cubicBezTo>
                  <a:pt x="120" y="1877"/>
                  <a:pt x="120" y="1877"/>
                  <a:pt x="132" y="1877"/>
                </a:cubicBezTo>
                <a:cubicBezTo>
                  <a:pt x="132" y="1877"/>
                  <a:pt x="132" y="1877"/>
                  <a:pt x="132" y="1804"/>
                </a:cubicBezTo>
                <a:close/>
                <a:moveTo>
                  <a:pt x="178" y="1804"/>
                </a:moveTo>
                <a:cubicBezTo>
                  <a:pt x="178" y="1804"/>
                  <a:pt x="178" y="1804"/>
                  <a:pt x="178" y="1804"/>
                </a:cubicBezTo>
                <a:cubicBezTo>
                  <a:pt x="174" y="1804"/>
                  <a:pt x="174" y="1804"/>
                  <a:pt x="174" y="1804"/>
                </a:cubicBezTo>
                <a:cubicBezTo>
                  <a:pt x="171" y="1806"/>
                  <a:pt x="170" y="1807"/>
                  <a:pt x="168" y="1808"/>
                </a:cubicBezTo>
                <a:cubicBezTo>
                  <a:pt x="166" y="1809"/>
                  <a:pt x="164" y="1810"/>
                  <a:pt x="163" y="1811"/>
                </a:cubicBezTo>
                <a:cubicBezTo>
                  <a:pt x="161" y="1811"/>
                  <a:pt x="159" y="1812"/>
                  <a:pt x="157" y="1813"/>
                </a:cubicBezTo>
                <a:cubicBezTo>
                  <a:pt x="156" y="1814"/>
                  <a:pt x="153" y="1814"/>
                  <a:pt x="152" y="1815"/>
                </a:cubicBezTo>
                <a:cubicBezTo>
                  <a:pt x="152" y="1815"/>
                  <a:pt x="152" y="1815"/>
                  <a:pt x="152" y="1825"/>
                </a:cubicBezTo>
                <a:cubicBezTo>
                  <a:pt x="155" y="1824"/>
                  <a:pt x="158" y="1823"/>
                  <a:pt x="160" y="1822"/>
                </a:cubicBezTo>
                <a:cubicBezTo>
                  <a:pt x="162" y="1822"/>
                  <a:pt x="165" y="1820"/>
                  <a:pt x="166" y="1819"/>
                </a:cubicBezTo>
                <a:cubicBezTo>
                  <a:pt x="166" y="1819"/>
                  <a:pt x="166" y="1819"/>
                  <a:pt x="166" y="1877"/>
                </a:cubicBezTo>
                <a:cubicBezTo>
                  <a:pt x="166" y="1877"/>
                  <a:pt x="166" y="1877"/>
                  <a:pt x="178" y="1877"/>
                </a:cubicBezTo>
                <a:cubicBezTo>
                  <a:pt x="178" y="1877"/>
                  <a:pt x="178" y="1877"/>
                  <a:pt x="178" y="1804"/>
                </a:cubicBezTo>
                <a:close/>
                <a:moveTo>
                  <a:pt x="24" y="2177"/>
                </a:moveTo>
                <a:cubicBezTo>
                  <a:pt x="17" y="2177"/>
                  <a:pt x="10" y="2174"/>
                  <a:pt x="6" y="2168"/>
                </a:cubicBezTo>
                <a:cubicBezTo>
                  <a:pt x="2" y="2162"/>
                  <a:pt x="0" y="2153"/>
                  <a:pt x="0" y="2141"/>
                </a:cubicBezTo>
                <a:cubicBezTo>
                  <a:pt x="0" y="2128"/>
                  <a:pt x="2" y="2118"/>
                  <a:pt x="6" y="2112"/>
                </a:cubicBezTo>
                <a:cubicBezTo>
                  <a:pt x="11" y="2105"/>
                  <a:pt x="17" y="2101"/>
                  <a:pt x="26" y="2101"/>
                </a:cubicBezTo>
                <a:cubicBezTo>
                  <a:pt x="42" y="2101"/>
                  <a:pt x="50" y="2114"/>
                  <a:pt x="50" y="2139"/>
                </a:cubicBezTo>
                <a:cubicBezTo>
                  <a:pt x="50" y="2152"/>
                  <a:pt x="48" y="2161"/>
                  <a:pt x="44" y="2168"/>
                </a:cubicBezTo>
                <a:cubicBezTo>
                  <a:pt x="39" y="2174"/>
                  <a:pt x="33" y="2177"/>
                  <a:pt x="24" y="2177"/>
                </a:cubicBezTo>
                <a:close/>
                <a:moveTo>
                  <a:pt x="25" y="2111"/>
                </a:moveTo>
                <a:cubicBezTo>
                  <a:pt x="17" y="2111"/>
                  <a:pt x="12" y="2121"/>
                  <a:pt x="12" y="2141"/>
                </a:cubicBezTo>
                <a:cubicBezTo>
                  <a:pt x="12" y="2159"/>
                  <a:pt x="16" y="2168"/>
                  <a:pt x="25" y="2168"/>
                </a:cubicBezTo>
                <a:cubicBezTo>
                  <a:pt x="33" y="2168"/>
                  <a:pt x="38" y="2159"/>
                  <a:pt x="38" y="2140"/>
                </a:cubicBezTo>
                <a:cubicBezTo>
                  <a:pt x="38" y="2120"/>
                  <a:pt x="33" y="2111"/>
                  <a:pt x="25" y="2111"/>
                </a:cubicBezTo>
                <a:close/>
                <a:moveTo>
                  <a:pt x="26" y="2082"/>
                </a:moveTo>
                <a:cubicBezTo>
                  <a:pt x="19" y="2082"/>
                  <a:pt x="12" y="2079"/>
                  <a:pt x="8" y="2073"/>
                </a:cubicBezTo>
                <a:cubicBezTo>
                  <a:pt x="4" y="2067"/>
                  <a:pt x="2" y="2058"/>
                  <a:pt x="2" y="2045"/>
                </a:cubicBezTo>
                <a:cubicBezTo>
                  <a:pt x="2" y="2032"/>
                  <a:pt x="4" y="2023"/>
                  <a:pt x="8" y="2016"/>
                </a:cubicBezTo>
                <a:cubicBezTo>
                  <a:pt x="13" y="2009"/>
                  <a:pt x="19" y="2006"/>
                  <a:pt x="28" y="2006"/>
                </a:cubicBezTo>
                <a:cubicBezTo>
                  <a:pt x="44" y="2006"/>
                  <a:pt x="52" y="2018"/>
                  <a:pt x="52" y="2044"/>
                </a:cubicBezTo>
                <a:cubicBezTo>
                  <a:pt x="52" y="2056"/>
                  <a:pt x="50" y="2066"/>
                  <a:pt x="46" y="2073"/>
                </a:cubicBezTo>
                <a:cubicBezTo>
                  <a:pt x="40" y="2079"/>
                  <a:pt x="35" y="2082"/>
                  <a:pt x="26" y="2082"/>
                </a:cubicBezTo>
                <a:close/>
                <a:moveTo>
                  <a:pt x="27" y="2015"/>
                </a:moveTo>
                <a:cubicBezTo>
                  <a:pt x="19" y="2015"/>
                  <a:pt x="13" y="2026"/>
                  <a:pt x="13" y="2045"/>
                </a:cubicBezTo>
                <a:cubicBezTo>
                  <a:pt x="13" y="2064"/>
                  <a:pt x="18" y="2073"/>
                  <a:pt x="27" y="2073"/>
                </a:cubicBezTo>
                <a:cubicBezTo>
                  <a:pt x="35" y="2073"/>
                  <a:pt x="40" y="2064"/>
                  <a:pt x="40" y="2045"/>
                </a:cubicBezTo>
                <a:cubicBezTo>
                  <a:pt x="40" y="2025"/>
                  <a:pt x="35" y="2015"/>
                  <a:pt x="27" y="2015"/>
                </a:cubicBezTo>
                <a:close/>
                <a:moveTo>
                  <a:pt x="93" y="1770"/>
                </a:moveTo>
                <a:cubicBezTo>
                  <a:pt x="85" y="1770"/>
                  <a:pt x="79" y="1767"/>
                  <a:pt x="74" y="1761"/>
                </a:cubicBezTo>
                <a:cubicBezTo>
                  <a:pt x="71" y="1755"/>
                  <a:pt x="68" y="1746"/>
                  <a:pt x="68" y="1733"/>
                </a:cubicBezTo>
                <a:cubicBezTo>
                  <a:pt x="68" y="1720"/>
                  <a:pt x="71" y="1711"/>
                  <a:pt x="75" y="1704"/>
                </a:cubicBezTo>
                <a:cubicBezTo>
                  <a:pt x="80" y="1697"/>
                  <a:pt x="86" y="1694"/>
                  <a:pt x="95" y="1694"/>
                </a:cubicBezTo>
                <a:cubicBezTo>
                  <a:pt x="111" y="1694"/>
                  <a:pt x="119" y="1706"/>
                  <a:pt x="119" y="1732"/>
                </a:cubicBezTo>
                <a:cubicBezTo>
                  <a:pt x="119" y="1744"/>
                  <a:pt x="117" y="1754"/>
                  <a:pt x="112" y="1761"/>
                </a:cubicBezTo>
                <a:cubicBezTo>
                  <a:pt x="108" y="1767"/>
                  <a:pt x="101" y="1770"/>
                  <a:pt x="93" y="1770"/>
                </a:cubicBezTo>
                <a:close/>
                <a:moveTo>
                  <a:pt x="94" y="1703"/>
                </a:moveTo>
                <a:cubicBezTo>
                  <a:pt x="85" y="1703"/>
                  <a:pt x="80" y="1714"/>
                  <a:pt x="80" y="1733"/>
                </a:cubicBezTo>
                <a:cubicBezTo>
                  <a:pt x="80" y="1752"/>
                  <a:pt x="85" y="1761"/>
                  <a:pt x="94" y="1761"/>
                </a:cubicBezTo>
                <a:cubicBezTo>
                  <a:pt x="102" y="1761"/>
                  <a:pt x="107" y="1752"/>
                  <a:pt x="107" y="1733"/>
                </a:cubicBezTo>
                <a:cubicBezTo>
                  <a:pt x="107" y="1713"/>
                  <a:pt x="102" y="1703"/>
                  <a:pt x="94" y="1703"/>
                </a:cubicBezTo>
                <a:close/>
                <a:moveTo>
                  <a:pt x="167" y="1697"/>
                </a:moveTo>
                <a:cubicBezTo>
                  <a:pt x="167" y="1697"/>
                  <a:pt x="167" y="1697"/>
                  <a:pt x="167" y="1697"/>
                </a:cubicBezTo>
                <a:cubicBezTo>
                  <a:pt x="162" y="1697"/>
                  <a:pt x="162" y="1697"/>
                  <a:pt x="162" y="1697"/>
                </a:cubicBezTo>
                <a:cubicBezTo>
                  <a:pt x="159" y="1698"/>
                  <a:pt x="158" y="1700"/>
                  <a:pt x="156" y="1700"/>
                </a:cubicBezTo>
                <a:cubicBezTo>
                  <a:pt x="154" y="1702"/>
                  <a:pt x="152" y="1702"/>
                  <a:pt x="151" y="1703"/>
                </a:cubicBezTo>
                <a:cubicBezTo>
                  <a:pt x="148" y="1704"/>
                  <a:pt x="147" y="1705"/>
                  <a:pt x="145" y="1705"/>
                </a:cubicBezTo>
                <a:cubicBezTo>
                  <a:pt x="143" y="1706"/>
                  <a:pt x="142" y="1707"/>
                  <a:pt x="140" y="1708"/>
                </a:cubicBezTo>
                <a:cubicBezTo>
                  <a:pt x="140" y="1708"/>
                  <a:pt x="140" y="1708"/>
                  <a:pt x="140" y="1718"/>
                </a:cubicBezTo>
                <a:cubicBezTo>
                  <a:pt x="142" y="1717"/>
                  <a:pt x="145" y="1716"/>
                  <a:pt x="148" y="1715"/>
                </a:cubicBezTo>
                <a:cubicBezTo>
                  <a:pt x="151" y="1714"/>
                  <a:pt x="153" y="1713"/>
                  <a:pt x="155" y="1711"/>
                </a:cubicBezTo>
                <a:cubicBezTo>
                  <a:pt x="155" y="1711"/>
                  <a:pt x="155" y="1711"/>
                  <a:pt x="155" y="1770"/>
                </a:cubicBezTo>
                <a:cubicBezTo>
                  <a:pt x="155" y="1770"/>
                  <a:pt x="155" y="1770"/>
                  <a:pt x="167" y="1770"/>
                </a:cubicBezTo>
                <a:cubicBezTo>
                  <a:pt x="167" y="1770"/>
                  <a:pt x="167" y="1770"/>
                  <a:pt x="167" y="1697"/>
                </a:cubicBezTo>
                <a:close/>
                <a:moveTo>
                  <a:pt x="214" y="1697"/>
                </a:moveTo>
                <a:cubicBezTo>
                  <a:pt x="214" y="1697"/>
                  <a:pt x="214" y="1697"/>
                  <a:pt x="214" y="1697"/>
                </a:cubicBezTo>
                <a:cubicBezTo>
                  <a:pt x="209" y="1697"/>
                  <a:pt x="209" y="1697"/>
                  <a:pt x="209" y="1697"/>
                </a:cubicBezTo>
                <a:cubicBezTo>
                  <a:pt x="207" y="1698"/>
                  <a:pt x="205" y="1700"/>
                  <a:pt x="203" y="1700"/>
                </a:cubicBezTo>
                <a:cubicBezTo>
                  <a:pt x="202" y="1702"/>
                  <a:pt x="199" y="1702"/>
                  <a:pt x="198" y="1703"/>
                </a:cubicBezTo>
                <a:cubicBezTo>
                  <a:pt x="196" y="1705"/>
                  <a:pt x="194" y="1705"/>
                  <a:pt x="193" y="1706"/>
                </a:cubicBezTo>
                <a:cubicBezTo>
                  <a:pt x="191" y="1707"/>
                  <a:pt x="189" y="1708"/>
                  <a:pt x="187" y="1708"/>
                </a:cubicBezTo>
                <a:cubicBezTo>
                  <a:pt x="187" y="1708"/>
                  <a:pt x="187" y="1708"/>
                  <a:pt x="187" y="1718"/>
                </a:cubicBezTo>
                <a:cubicBezTo>
                  <a:pt x="190" y="1717"/>
                  <a:pt x="193" y="1716"/>
                  <a:pt x="195" y="1715"/>
                </a:cubicBezTo>
                <a:cubicBezTo>
                  <a:pt x="198" y="1714"/>
                  <a:pt x="200" y="1713"/>
                  <a:pt x="202" y="1711"/>
                </a:cubicBezTo>
                <a:cubicBezTo>
                  <a:pt x="202" y="1711"/>
                  <a:pt x="202" y="1711"/>
                  <a:pt x="202" y="1770"/>
                </a:cubicBezTo>
                <a:cubicBezTo>
                  <a:pt x="202" y="1770"/>
                  <a:pt x="202" y="1770"/>
                  <a:pt x="214" y="1770"/>
                </a:cubicBezTo>
                <a:cubicBezTo>
                  <a:pt x="214" y="1770"/>
                  <a:pt x="214" y="1770"/>
                  <a:pt x="214" y="1697"/>
                </a:cubicBezTo>
                <a:close/>
                <a:moveTo>
                  <a:pt x="260" y="1697"/>
                </a:moveTo>
                <a:cubicBezTo>
                  <a:pt x="260" y="1697"/>
                  <a:pt x="260" y="1697"/>
                  <a:pt x="260" y="1697"/>
                </a:cubicBezTo>
                <a:cubicBezTo>
                  <a:pt x="256" y="1697"/>
                  <a:pt x="256" y="1697"/>
                  <a:pt x="256" y="1697"/>
                </a:cubicBezTo>
                <a:cubicBezTo>
                  <a:pt x="254" y="1698"/>
                  <a:pt x="252" y="1700"/>
                  <a:pt x="250" y="1700"/>
                </a:cubicBezTo>
                <a:cubicBezTo>
                  <a:pt x="248" y="1702"/>
                  <a:pt x="246" y="1702"/>
                  <a:pt x="245" y="1703"/>
                </a:cubicBezTo>
                <a:cubicBezTo>
                  <a:pt x="243" y="1705"/>
                  <a:pt x="241" y="1705"/>
                  <a:pt x="239" y="1706"/>
                </a:cubicBezTo>
                <a:cubicBezTo>
                  <a:pt x="238" y="1707"/>
                  <a:pt x="236" y="1708"/>
                  <a:pt x="234" y="1708"/>
                </a:cubicBezTo>
                <a:cubicBezTo>
                  <a:pt x="234" y="1708"/>
                  <a:pt x="234" y="1708"/>
                  <a:pt x="234" y="1718"/>
                </a:cubicBezTo>
                <a:cubicBezTo>
                  <a:pt x="237" y="1717"/>
                  <a:pt x="240" y="1716"/>
                  <a:pt x="242" y="1715"/>
                </a:cubicBezTo>
                <a:cubicBezTo>
                  <a:pt x="244" y="1714"/>
                  <a:pt x="247" y="1713"/>
                  <a:pt x="248" y="1711"/>
                </a:cubicBezTo>
                <a:cubicBezTo>
                  <a:pt x="248" y="1711"/>
                  <a:pt x="248" y="1711"/>
                  <a:pt x="248" y="1770"/>
                </a:cubicBezTo>
                <a:cubicBezTo>
                  <a:pt x="248" y="1770"/>
                  <a:pt x="248" y="1770"/>
                  <a:pt x="260" y="1770"/>
                </a:cubicBezTo>
                <a:cubicBezTo>
                  <a:pt x="260" y="1770"/>
                  <a:pt x="260" y="1770"/>
                  <a:pt x="260" y="1697"/>
                </a:cubicBezTo>
                <a:close/>
                <a:moveTo>
                  <a:pt x="308" y="1697"/>
                </a:moveTo>
                <a:cubicBezTo>
                  <a:pt x="308" y="1697"/>
                  <a:pt x="308" y="1697"/>
                  <a:pt x="308" y="1697"/>
                </a:cubicBezTo>
                <a:cubicBezTo>
                  <a:pt x="302" y="1697"/>
                  <a:pt x="302" y="1697"/>
                  <a:pt x="302" y="1697"/>
                </a:cubicBezTo>
                <a:cubicBezTo>
                  <a:pt x="300" y="1698"/>
                  <a:pt x="299" y="1700"/>
                  <a:pt x="297" y="1700"/>
                </a:cubicBezTo>
                <a:cubicBezTo>
                  <a:pt x="295" y="1702"/>
                  <a:pt x="294" y="1702"/>
                  <a:pt x="292" y="1703"/>
                </a:cubicBezTo>
                <a:cubicBezTo>
                  <a:pt x="290" y="1705"/>
                  <a:pt x="288" y="1705"/>
                  <a:pt x="286" y="1706"/>
                </a:cubicBezTo>
                <a:cubicBezTo>
                  <a:pt x="284" y="1707"/>
                  <a:pt x="283" y="1708"/>
                  <a:pt x="281" y="1708"/>
                </a:cubicBezTo>
                <a:cubicBezTo>
                  <a:pt x="281" y="1708"/>
                  <a:pt x="281" y="1708"/>
                  <a:pt x="281" y="1718"/>
                </a:cubicBezTo>
                <a:cubicBezTo>
                  <a:pt x="284" y="1717"/>
                  <a:pt x="286" y="1716"/>
                  <a:pt x="289" y="1715"/>
                </a:cubicBezTo>
                <a:cubicBezTo>
                  <a:pt x="292" y="1714"/>
                  <a:pt x="294" y="1713"/>
                  <a:pt x="296" y="1711"/>
                </a:cubicBezTo>
                <a:cubicBezTo>
                  <a:pt x="296" y="1711"/>
                  <a:pt x="296" y="1711"/>
                  <a:pt x="296" y="1770"/>
                </a:cubicBezTo>
                <a:cubicBezTo>
                  <a:pt x="296" y="1770"/>
                  <a:pt x="296" y="1770"/>
                  <a:pt x="308" y="1770"/>
                </a:cubicBezTo>
                <a:cubicBezTo>
                  <a:pt x="308" y="1770"/>
                  <a:pt x="308" y="1770"/>
                  <a:pt x="308" y="1697"/>
                </a:cubicBezTo>
                <a:close/>
                <a:moveTo>
                  <a:pt x="431" y="1697"/>
                </a:moveTo>
                <a:cubicBezTo>
                  <a:pt x="431" y="1697"/>
                  <a:pt x="431" y="1697"/>
                  <a:pt x="431" y="1697"/>
                </a:cubicBezTo>
                <a:cubicBezTo>
                  <a:pt x="426" y="1697"/>
                  <a:pt x="426" y="1697"/>
                  <a:pt x="426" y="1697"/>
                </a:cubicBezTo>
                <a:cubicBezTo>
                  <a:pt x="423" y="1698"/>
                  <a:pt x="422" y="1700"/>
                  <a:pt x="420" y="1700"/>
                </a:cubicBezTo>
                <a:cubicBezTo>
                  <a:pt x="418" y="1702"/>
                  <a:pt x="417" y="1702"/>
                  <a:pt x="415" y="1703"/>
                </a:cubicBezTo>
                <a:cubicBezTo>
                  <a:pt x="413" y="1705"/>
                  <a:pt x="411" y="1705"/>
                  <a:pt x="409" y="1706"/>
                </a:cubicBezTo>
                <a:cubicBezTo>
                  <a:pt x="407" y="1707"/>
                  <a:pt x="406" y="1708"/>
                  <a:pt x="404" y="1708"/>
                </a:cubicBezTo>
                <a:cubicBezTo>
                  <a:pt x="404" y="1708"/>
                  <a:pt x="404" y="1708"/>
                  <a:pt x="404" y="1718"/>
                </a:cubicBezTo>
                <a:cubicBezTo>
                  <a:pt x="406" y="1717"/>
                  <a:pt x="409" y="1716"/>
                  <a:pt x="412" y="1715"/>
                </a:cubicBezTo>
                <a:cubicBezTo>
                  <a:pt x="415" y="1714"/>
                  <a:pt x="417" y="1713"/>
                  <a:pt x="419" y="1711"/>
                </a:cubicBezTo>
                <a:cubicBezTo>
                  <a:pt x="419" y="1711"/>
                  <a:pt x="419" y="1711"/>
                  <a:pt x="419" y="1770"/>
                </a:cubicBezTo>
                <a:cubicBezTo>
                  <a:pt x="419" y="1770"/>
                  <a:pt x="419" y="1770"/>
                  <a:pt x="431" y="1770"/>
                </a:cubicBezTo>
                <a:cubicBezTo>
                  <a:pt x="431" y="1770"/>
                  <a:pt x="431" y="1770"/>
                  <a:pt x="431" y="1697"/>
                </a:cubicBezTo>
                <a:close/>
                <a:moveTo>
                  <a:pt x="478" y="1697"/>
                </a:moveTo>
                <a:cubicBezTo>
                  <a:pt x="478" y="1697"/>
                  <a:pt x="478" y="1697"/>
                  <a:pt x="478" y="1697"/>
                </a:cubicBezTo>
                <a:cubicBezTo>
                  <a:pt x="473" y="1697"/>
                  <a:pt x="473" y="1697"/>
                  <a:pt x="473" y="1697"/>
                </a:cubicBezTo>
                <a:cubicBezTo>
                  <a:pt x="471" y="1698"/>
                  <a:pt x="470" y="1700"/>
                  <a:pt x="467" y="1700"/>
                </a:cubicBezTo>
                <a:cubicBezTo>
                  <a:pt x="466" y="1702"/>
                  <a:pt x="464" y="1702"/>
                  <a:pt x="462" y="1703"/>
                </a:cubicBezTo>
                <a:cubicBezTo>
                  <a:pt x="461" y="1705"/>
                  <a:pt x="458" y="1705"/>
                  <a:pt x="457" y="1706"/>
                </a:cubicBezTo>
                <a:cubicBezTo>
                  <a:pt x="455" y="1707"/>
                  <a:pt x="453" y="1708"/>
                  <a:pt x="451" y="1708"/>
                </a:cubicBezTo>
                <a:cubicBezTo>
                  <a:pt x="451" y="1708"/>
                  <a:pt x="451" y="1708"/>
                  <a:pt x="451" y="1718"/>
                </a:cubicBezTo>
                <a:cubicBezTo>
                  <a:pt x="454" y="1717"/>
                  <a:pt x="457" y="1716"/>
                  <a:pt x="459" y="1715"/>
                </a:cubicBezTo>
                <a:cubicBezTo>
                  <a:pt x="462" y="1714"/>
                  <a:pt x="464" y="1713"/>
                  <a:pt x="467" y="1711"/>
                </a:cubicBezTo>
                <a:cubicBezTo>
                  <a:pt x="467" y="1711"/>
                  <a:pt x="467" y="1711"/>
                  <a:pt x="467" y="1770"/>
                </a:cubicBezTo>
                <a:cubicBezTo>
                  <a:pt x="467" y="1770"/>
                  <a:pt x="467" y="1770"/>
                  <a:pt x="478" y="1770"/>
                </a:cubicBezTo>
                <a:cubicBezTo>
                  <a:pt x="478" y="1770"/>
                  <a:pt x="478" y="1770"/>
                  <a:pt x="478" y="1697"/>
                </a:cubicBezTo>
                <a:close/>
                <a:moveTo>
                  <a:pt x="526" y="1697"/>
                </a:moveTo>
                <a:cubicBezTo>
                  <a:pt x="526" y="1697"/>
                  <a:pt x="526" y="1697"/>
                  <a:pt x="526" y="1697"/>
                </a:cubicBezTo>
                <a:cubicBezTo>
                  <a:pt x="521" y="1697"/>
                  <a:pt x="521" y="1697"/>
                  <a:pt x="521" y="1697"/>
                </a:cubicBezTo>
                <a:cubicBezTo>
                  <a:pt x="519" y="1698"/>
                  <a:pt x="517" y="1700"/>
                  <a:pt x="516" y="1700"/>
                </a:cubicBezTo>
                <a:cubicBezTo>
                  <a:pt x="513" y="1702"/>
                  <a:pt x="512" y="1702"/>
                  <a:pt x="510" y="1703"/>
                </a:cubicBezTo>
                <a:cubicBezTo>
                  <a:pt x="508" y="1705"/>
                  <a:pt x="506" y="1705"/>
                  <a:pt x="504" y="1706"/>
                </a:cubicBezTo>
                <a:cubicBezTo>
                  <a:pt x="502" y="1707"/>
                  <a:pt x="501" y="1708"/>
                  <a:pt x="499" y="1708"/>
                </a:cubicBezTo>
                <a:cubicBezTo>
                  <a:pt x="499" y="1708"/>
                  <a:pt x="499" y="1708"/>
                  <a:pt x="499" y="1718"/>
                </a:cubicBezTo>
                <a:cubicBezTo>
                  <a:pt x="502" y="1717"/>
                  <a:pt x="504" y="1716"/>
                  <a:pt x="507" y="1715"/>
                </a:cubicBezTo>
                <a:cubicBezTo>
                  <a:pt x="510" y="1714"/>
                  <a:pt x="512" y="1713"/>
                  <a:pt x="514" y="1711"/>
                </a:cubicBezTo>
                <a:cubicBezTo>
                  <a:pt x="514" y="1711"/>
                  <a:pt x="514" y="1711"/>
                  <a:pt x="514" y="1770"/>
                </a:cubicBezTo>
                <a:cubicBezTo>
                  <a:pt x="514" y="1770"/>
                  <a:pt x="514" y="1770"/>
                  <a:pt x="526" y="1770"/>
                </a:cubicBezTo>
                <a:cubicBezTo>
                  <a:pt x="526" y="1770"/>
                  <a:pt x="526" y="1770"/>
                  <a:pt x="526" y="1697"/>
                </a:cubicBezTo>
                <a:close/>
                <a:moveTo>
                  <a:pt x="572" y="1697"/>
                </a:moveTo>
                <a:cubicBezTo>
                  <a:pt x="572" y="1697"/>
                  <a:pt x="572" y="1697"/>
                  <a:pt x="572" y="1697"/>
                </a:cubicBezTo>
                <a:cubicBezTo>
                  <a:pt x="568" y="1697"/>
                  <a:pt x="568" y="1697"/>
                  <a:pt x="568" y="1697"/>
                </a:cubicBezTo>
                <a:cubicBezTo>
                  <a:pt x="566" y="1698"/>
                  <a:pt x="564" y="1700"/>
                  <a:pt x="562" y="1700"/>
                </a:cubicBezTo>
                <a:cubicBezTo>
                  <a:pt x="561" y="1702"/>
                  <a:pt x="559" y="1702"/>
                  <a:pt x="557" y="1703"/>
                </a:cubicBezTo>
                <a:cubicBezTo>
                  <a:pt x="555" y="1704"/>
                  <a:pt x="553" y="1705"/>
                  <a:pt x="551" y="1705"/>
                </a:cubicBezTo>
                <a:cubicBezTo>
                  <a:pt x="550" y="1706"/>
                  <a:pt x="548" y="1707"/>
                  <a:pt x="546" y="1708"/>
                </a:cubicBezTo>
                <a:cubicBezTo>
                  <a:pt x="546" y="1708"/>
                  <a:pt x="546" y="1708"/>
                  <a:pt x="546" y="1718"/>
                </a:cubicBezTo>
                <a:cubicBezTo>
                  <a:pt x="549" y="1717"/>
                  <a:pt x="552" y="1716"/>
                  <a:pt x="554" y="1715"/>
                </a:cubicBezTo>
                <a:cubicBezTo>
                  <a:pt x="556" y="1714"/>
                  <a:pt x="559" y="1713"/>
                  <a:pt x="561" y="1711"/>
                </a:cubicBezTo>
                <a:cubicBezTo>
                  <a:pt x="561" y="1711"/>
                  <a:pt x="561" y="1711"/>
                  <a:pt x="561" y="1770"/>
                </a:cubicBezTo>
                <a:cubicBezTo>
                  <a:pt x="561" y="1770"/>
                  <a:pt x="561" y="1770"/>
                  <a:pt x="572" y="1770"/>
                </a:cubicBezTo>
                <a:cubicBezTo>
                  <a:pt x="572" y="1770"/>
                  <a:pt x="572" y="1770"/>
                  <a:pt x="572" y="1697"/>
                </a:cubicBezTo>
                <a:close/>
                <a:moveTo>
                  <a:pt x="329" y="1729"/>
                </a:moveTo>
                <a:cubicBezTo>
                  <a:pt x="329" y="1729"/>
                  <a:pt x="329" y="1729"/>
                  <a:pt x="329" y="1729"/>
                </a:cubicBezTo>
                <a:cubicBezTo>
                  <a:pt x="328" y="1737"/>
                  <a:pt x="328" y="1737"/>
                  <a:pt x="328" y="1737"/>
                </a:cubicBezTo>
                <a:cubicBezTo>
                  <a:pt x="334" y="1738"/>
                  <a:pt x="335" y="1741"/>
                  <a:pt x="335" y="1743"/>
                </a:cubicBezTo>
                <a:cubicBezTo>
                  <a:pt x="335" y="1745"/>
                  <a:pt x="335" y="1748"/>
                  <a:pt x="335" y="1750"/>
                </a:cubicBezTo>
                <a:cubicBezTo>
                  <a:pt x="334" y="1753"/>
                  <a:pt x="334" y="1755"/>
                  <a:pt x="334" y="1757"/>
                </a:cubicBezTo>
                <a:cubicBezTo>
                  <a:pt x="334" y="1767"/>
                  <a:pt x="340" y="1770"/>
                  <a:pt x="348" y="1770"/>
                </a:cubicBezTo>
                <a:cubicBezTo>
                  <a:pt x="348" y="1770"/>
                  <a:pt x="348" y="1770"/>
                  <a:pt x="352" y="1770"/>
                </a:cubicBezTo>
                <a:cubicBezTo>
                  <a:pt x="352" y="1770"/>
                  <a:pt x="352" y="1770"/>
                  <a:pt x="352" y="1761"/>
                </a:cubicBezTo>
                <a:cubicBezTo>
                  <a:pt x="352" y="1761"/>
                  <a:pt x="352" y="1761"/>
                  <a:pt x="351" y="1761"/>
                </a:cubicBezTo>
                <a:cubicBezTo>
                  <a:pt x="347" y="1761"/>
                  <a:pt x="346" y="1759"/>
                  <a:pt x="346" y="1755"/>
                </a:cubicBezTo>
                <a:cubicBezTo>
                  <a:pt x="346" y="1754"/>
                  <a:pt x="346" y="1752"/>
                  <a:pt x="346" y="1750"/>
                </a:cubicBezTo>
                <a:cubicBezTo>
                  <a:pt x="346" y="1749"/>
                  <a:pt x="347" y="1747"/>
                  <a:pt x="347" y="1744"/>
                </a:cubicBezTo>
                <a:cubicBezTo>
                  <a:pt x="347" y="1737"/>
                  <a:pt x="344" y="1734"/>
                  <a:pt x="338" y="1733"/>
                </a:cubicBezTo>
                <a:cubicBezTo>
                  <a:pt x="338" y="1733"/>
                  <a:pt x="338" y="1733"/>
                  <a:pt x="338" y="1733"/>
                </a:cubicBezTo>
                <a:cubicBezTo>
                  <a:pt x="344" y="1732"/>
                  <a:pt x="347" y="1729"/>
                  <a:pt x="347" y="1722"/>
                </a:cubicBezTo>
                <a:cubicBezTo>
                  <a:pt x="347" y="1719"/>
                  <a:pt x="346" y="1717"/>
                  <a:pt x="346" y="1716"/>
                </a:cubicBezTo>
                <a:cubicBezTo>
                  <a:pt x="346" y="1714"/>
                  <a:pt x="346" y="1712"/>
                  <a:pt x="346" y="1711"/>
                </a:cubicBezTo>
                <a:cubicBezTo>
                  <a:pt x="346" y="1707"/>
                  <a:pt x="347" y="1705"/>
                  <a:pt x="351" y="1705"/>
                </a:cubicBezTo>
                <a:cubicBezTo>
                  <a:pt x="351" y="1705"/>
                  <a:pt x="351" y="1705"/>
                  <a:pt x="352" y="1705"/>
                </a:cubicBezTo>
                <a:cubicBezTo>
                  <a:pt x="352" y="1705"/>
                  <a:pt x="352" y="1705"/>
                  <a:pt x="352" y="1696"/>
                </a:cubicBezTo>
                <a:cubicBezTo>
                  <a:pt x="352" y="1696"/>
                  <a:pt x="352" y="1696"/>
                  <a:pt x="348" y="1696"/>
                </a:cubicBezTo>
                <a:cubicBezTo>
                  <a:pt x="340" y="1696"/>
                  <a:pt x="334" y="1700"/>
                  <a:pt x="334" y="1708"/>
                </a:cubicBezTo>
                <a:cubicBezTo>
                  <a:pt x="334" y="1711"/>
                  <a:pt x="334" y="1713"/>
                  <a:pt x="334" y="1716"/>
                </a:cubicBezTo>
                <a:cubicBezTo>
                  <a:pt x="335" y="1718"/>
                  <a:pt x="335" y="1721"/>
                  <a:pt x="335" y="1723"/>
                </a:cubicBezTo>
                <a:cubicBezTo>
                  <a:pt x="335" y="1725"/>
                  <a:pt x="334" y="1729"/>
                  <a:pt x="329" y="1729"/>
                </a:cubicBezTo>
                <a:close/>
                <a:moveTo>
                  <a:pt x="383" y="1737"/>
                </a:moveTo>
                <a:cubicBezTo>
                  <a:pt x="383" y="1737"/>
                  <a:pt x="383" y="1737"/>
                  <a:pt x="383" y="1737"/>
                </a:cubicBezTo>
                <a:cubicBezTo>
                  <a:pt x="383" y="1729"/>
                  <a:pt x="383" y="1729"/>
                  <a:pt x="383" y="1729"/>
                </a:cubicBezTo>
                <a:cubicBezTo>
                  <a:pt x="377" y="1729"/>
                  <a:pt x="377" y="1725"/>
                  <a:pt x="377" y="1723"/>
                </a:cubicBezTo>
                <a:cubicBezTo>
                  <a:pt x="377" y="1721"/>
                  <a:pt x="377" y="1718"/>
                  <a:pt x="377" y="1716"/>
                </a:cubicBezTo>
                <a:cubicBezTo>
                  <a:pt x="377" y="1713"/>
                  <a:pt x="377" y="1711"/>
                  <a:pt x="377" y="1708"/>
                </a:cubicBezTo>
                <a:cubicBezTo>
                  <a:pt x="377" y="1700"/>
                  <a:pt x="372" y="1696"/>
                  <a:pt x="363" y="1696"/>
                </a:cubicBezTo>
                <a:cubicBezTo>
                  <a:pt x="363" y="1696"/>
                  <a:pt x="363" y="1696"/>
                  <a:pt x="359" y="1696"/>
                </a:cubicBezTo>
                <a:cubicBezTo>
                  <a:pt x="359" y="1696"/>
                  <a:pt x="359" y="1696"/>
                  <a:pt x="359" y="1705"/>
                </a:cubicBezTo>
                <a:cubicBezTo>
                  <a:pt x="359" y="1705"/>
                  <a:pt x="359" y="1705"/>
                  <a:pt x="360" y="1705"/>
                </a:cubicBezTo>
                <a:cubicBezTo>
                  <a:pt x="364" y="1705"/>
                  <a:pt x="366" y="1707"/>
                  <a:pt x="366" y="1711"/>
                </a:cubicBezTo>
                <a:cubicBezTo>
                  <a:pt x="366" y="1712"/>
                  <a:pt x="365" y="1714"/>
                  <a:pt x="365" y="1716"/>
                </a:cubicBezTo>
                <a:cubicBezTo>
                  <a:pt x="365" y="1717"/>
                  <a:pt x="365" y="1719"/>
                  <a:pt x="365" y="1722"/>
                </a:cubicBezTo>
                <a:cubicBezTo>
                  <a:pt x="365" y="1729"/>
                  <a:pt x="368" y="1732"/>
                  <a:pt x="374" y="1733"/>
                </a:cubicBezTo>
                <a:cubicBezTo>
                  <a:pt x="374" y="1733"/>
                  <a:pt x="374" y="1733"/>
                  <a:pt x="374" y="1733"/>
                </a:cubicBezTo>
                <a:cubicBezTo>
                  <a:pt x="368" y="1734"/>
                  <a:pt x="365" y="1737"/>
                  <a:pt x="365" y="1744"/>
                </a:cubicBezTo>
                <a:cubicBezTo>
                  <a:pt x="365" y="1747"/>
                  <a:pt x="365" y="1749"/>
                  <a:pt x="365" y="1750"/>
                </a:cubicBezTo>
                <a:cubicBezTo>
                  <a:pt x="365" y="1752"/>
                  <a:pt x="366" y="1754"/>
                  <a:pt x="366" y="1755"/>
                </a:cubicBezTo>
                <a:cubicBezTo>
                  <a:pt x="366" y="1759"/>
                  <a:pt x="365" y="1761"/>
                  <a:pt x="360" y="1761"/>
                </a:cubicBezTo>
                <a:cubicBezTo>
                  <a:pt x="360" y="1761"/>
                  <a:pt x="360" y="1761"/>
                  <a:pt x="359" y="1761"/>
                </a:cubicBezTo>
                <a:cubicBezTo>
                  <a:pt x="359" y="1761"/>
                  <a:pt x="359" y="1761"/>
                  <a:pt x="359" y="1770"/>
                </a:cubicBezTo>
                <a:cubicBezTo>
                  <a:pt x="359" y="1770"/>
                  <a:pt x="359" y="1770"/>
                  <a:pt x="363" y="1770"/>
                </a:cubicBezTo>
                <a:cubicBezTo>
                  <a:pt x="372" y="1770"/>
                  <a:pt x="377" y="1767"/>
                  <a:pt x="377" y="1757"/>
                </a:cubicBezTo>
                <a:cubicBezTo>
                  <a:pt x="377" y="1755"/>
                  <a:pt x="377" y="1753"/>
                  <a:pt x="377" y="1750"/>
                </a:cubicBezTo>
                <a:cubicBezTo>
                  <a:pt x="377" y="1748"/>
                  <a:pt x="377" y="1745"/>
                  <a:pt x="377" y="1743"/>
                </a:cubicBezTo>
                <a:cubicBezTo>
                  <a:pt x="377" y="1741"/>
                  <a:pt x="377" y="1738"/>
                  <a:pt x="383" y="1737"/>
                </a:cubicBezTo>
                <a:close/>
                <a:moveTo>
                  <a:pt x="710" y="1729"/>
                </a:moveTo>
                <a:cubicBezTo>
                  <a:pt x="710" y="1729"/>
                  <a:pt x="710" y="1729"/>
                  <a:pt x="710" y="1729"/>
                </a:cubicBezTo>
                <a:cubicBezTo>
                  <a:pt x="710" y="1737"/>
                  <a:pt x="710" y="1737"/>
                  <a:pt x="710" y="1737"/>
                </a:cubicBezTo>
                <a:cubicBezTo>
                  <a:pt x="716" y="1738"/>
                  <a:pt x="717" y="1741"/>
                  <a:pt x="717" y="1743"/>
                </a:cubicBezTo>
                <a:cubicBezTo>
                  <a:pt x="717" y="1745"/>
                  <a:pt x="716" y="1748"/>
                  <a:pt x="716" y="1750"/>
                </a:cubicBezTo>
                <a:cubicBezTo>
                  <a:pt x="716" y="1753"/>
                  <a:pt x="716" y="1755"/>
                  <a:pt x="716" y="1757"/>
                </a:cubicBezTo>
                <a:cubicBezTo>
                  <a:pt x="716" y="1767"/>
                  <a:pt x="722" y="1770"/>
                  <a:pt x="730" y="1770"/>
                </a:cubicBezTo>
                <a:cubicBezTo>
                  <a:pt x="730" y="1770"/>
                  <a:pt x="730" y="1770"/>
                  <a:pt x="734" y="1770"/>
                </a:cubicBezTo>
                <a:cubicBezTo>
                  <a:pt x="734" y="1770"/>
                  <a:pt x="734" y="1770"/>
                  <a:pt x="734" y="1761"/>
                </a:cubicBezTo>
                <a:cubicBezTo>
                  <a:pt x="734" y="1761"/>
                  <a:pt x="734" y="1761"/>
                  <a:pt x="732" y="1761"/>
                </a:cubicBezTo>
                <a:cubicBezTo>
                  <a:pt x="729" y="1761"/>
                  <a:pt x="727" y="1759"/>
                  <a:pt x="727" y="1755"/>
                </a:cubicBezTo>
                <a:cubicBezTo>
                  <a:pt x="727" y="1754"/>
                  <a:pt x="727" y="1752"/>
                  <a:pt x="728" y="1750"/>
                </a:cubicBezTo>
                <a:cubicBezTo>
                  <a:pt x="728" y="1749"/>
                  <a:pt x="728" y="1747"/>
                  <a:pt x="728" y="1744"/>
                </a:cubicBezTo>
                <a:cubicBezTo>
                  <a:pt x="728" y="1737"/>
                  <a:pt x="725" y="1734"/>
                  <a:pt x="720" y="1733"/>
                </a:cubicBezTo>
                <a:cubicBezTo>
                  <a:pt x="720" y="1733"/>
                  <a:pt x="720" y="1733"/>
                  <a:pt x="720" y="1733"/>
                </a:cubicBezTo>
                <a:cubicBezTo>
                  <a:pt x="725" y="1732"/>
                  <a:pt x="728" y="1729"/>
                  <a:pt x="728" y="1722"/>
                </a:cubicBezTo>
                <a:cubicBezTo>
                  <a:pt x="728" y="1719"/>
                  <a:pt x="728" y="1717"/>
                  <a:pt x="728" y="1716"/>
                </a:cubicBezTo>
                <a:cubicBezTo>
                  <a:pt x="727" y="1714"/>
                  <a:pt x="727" y="1712"/>
                  <a:pt x="727" y="1711"/>
                </a:cubicBezTo>
                <a:cubicBezTo>
                  <a:pt x="727" y="1707"/>
                  <a:pt x="729" y="1705"/>
                  <a:pt x="732" y="1705"/>
                </a:cubicBezTo>
                <a:cubicBezTo>
                  <a:pt x="732" y="1705"/>
                  <a:pt x="732" y="1705"/>
                  <a:pt x="734" y="1705"/>
                </a:cubicBezTo>
                <a:cubicBezTo>
                  <a:pt x="734" y="1705"/>
                  <a:pt x="734" y="1705"/>
                  <a:pt x="734" y="1696"/>
                </a:cubicBezTo>
                <a:cubicBezTo>
                  <a:pt x="734" y="1696"/>
                  <a:pt x="734" y="1696"/>
                  <a:pt x="730" y="1696"/>
                </a:cubicBezTo>
                <a:cubicBezTo>
                  <a:pt x="721" y="1696"/>
                  <a:pt x="716" y="1700"/>
                  <a:pt x="716" y="1708"/>
                </a:cubicBezTo>
                <a:cubicBezTo>
                  <a:pt x="716" y="1711"/>
                  <a:pt x="716" y="1713"/>
                  <a:pt x="716" y="1716"/>
                </a:cubicBezTo>
                <a:cubicBezTo>
                  <a:pt x="716" y="1718"/>
                  <a:pt x="717" y="1721"/>
                  <a:pt x="717" y="1723"/>
                </a:cubicBezTo>
                <a:cubicBezTo>
                  <a:pt x="717" y="1725"/>
                  <a:pt x="716" y="1729"/>
                  <a:pt x="710" y="1729"/>
                </a:cubicBezTo>
                <a:close/>
                <a:moveTo>
                  <a:pt x="765" y="1737"/>
                </a:moveTo>
                <a:cubicBezTo>
                  <a:pt x="765" y="1737"/>
                  <a:pt x="765" y="1737"/>
                  <a:pt x="765" y="1737"/>
                </a:cubicBezTo>
                <a:cubicBezTo>
                  <a:pt x="765" y="1729"/>
                  <a:pt x="765" y="1729"/>
                  <a:pt x="765" y="1729"/>
                </a:cubicBezTo>
                <a:cubicBezTo>
                  <a:pt x="759" y="1729"/>
                  <a:pt x="758" y="1725"/>
                  <a:pt x="758" y="1723"/>
                </a:cubicBezTo>
                <a:cubicBezTo>
                  <a:pt x="758" y="1721"/>
                  <a:pt x="758" y="1718"/>
                  <a:pt x="759" y="1716"/>
                </a:cubicBezTo>
                <a:cubicBezTo>
                  <a:pt x="759" y="1713"/>
                  <a:pt x="759" y="1711"/>
                  <a:pt x="759" y="1708"/>
                </a:cubicBezTo>
                <a:cubicBezTo>
                  <a:pt x="759" y="1700"/>
                  <a:pt x="754" y="1696"/>
                  <a:pt x="745" y="1696"/>
                </a:cubicBezTo>
                <a:cubicBezTo>
                  <a:pt x="745" y="1696"/>
                  <a:pt x="745" y="1696"/>
                  <a:pt x="741" y="1696"/>
                </a:cubicBezTo>
                <a:cubicBezTo>
                  <a:pt x="741" y="1696"/>
                  <a:pt x="741" y="1696"/>
                  <a:pt x="741" y="1705"/>
                </a:cubicBezTo>
                <a:cubicBezTo>
                  <a:pt x="741" y="1705"/>
                  <a:pt x="741" y="1705"/>
                  <a:pt x="742" y="1705"/>
                </a:cubicBezTo>
                <a:cubicBezTo>
                  <a:pt x="746" y="1705"/>
                  <a:pt x="748" y="1707"/>
                  <a:pt x="748" y="1711"/>
                </a:cubicBezTo>
                <a:cubicBezTo>
                  <a:pt x="748" y="1712"/>
                  <a:pt x="747" y="1714"/>
                  <a:pt x="747" y="1716"/>
                </a:cubicBezTo>
                <a:cubicBezTo>
                  <a:pt x="747" y="1717"/>
                  <a:pt x="747" y="1719"/>
                  <a:pt x="747" y="1722"/>
                </a:cubicBezTo>
                <a:cubicBezTo>
                  <a:pt x="747" y="1729"/>
                  <a:pt x="749" y="1732"/>
                  <a:pt x="755" y="1733"/>
                </a:cubicBezTo>
                <a:cubicBezTo>
                  <a:pt x="755" y="1733"/>
                  <a:pt x="755" y="1733"/>
                  <a:pt x="755" y="1733"/>
                </a:cubicBezTo>
                <a:cubicBezTo>
                  <a:pt x="749" y="1734"/>
                  <a:pt x="747" y="1737"/>
                  <a:pt x="747" y="1744"/>
                </a:cubicBezTo>
                <a:cubicBezTo>
                  <a:pt x="747" y="1747"/>
                  <a:pt x="747" y="1749"/>
                  <a:pt x="747" y="1750"/>
                </a:cubicBezTo>
                <a:cubicBezTo>
                  <a:pt x="747" y="1752"/>
                  <a:pt x="748" y="1754"/>
                  <a:pt x="748" y="1755"/>
                </a:cubicBezTo>
                <a:cubicBezTo>
                  <a:pt x="748" y="1759"/>
                  <a:pt x="747" y="1761"/>
                  <a:pt x="742" y="1761"/>
                </a:cubicBezTo>
                <a:cubicBezTo>
                  <a:pt x="742" y="1761"/>
                  <a:pt x="742" y="1761"/>
                  <a:pt x="741" y="1761"/>
                </a:cubicBezTo>
                <a:cubicBezTo>
                  <a:pt x="741" y="1761"/>
                  <a:pt x="741" y="1761"/>
                  <a:pt x="741" y="1770"/>
                </a:cubicBezTo>
                <a:cubicBezTo>
                  <a:pt x="741" y="1770"/>
                  <a:pt x="741" y="1770"/>
                  <a:pt x="745" y="1770"/>
                </a:cubicBezTo>
                <a:cubicBezTo>
                  <a:pt x="754" y="1770"/>
                  <a:pt x="759" y="1767"/>
                  <a:pt x="759" y="1757"/>
                </a:cubicBezTo>
                <a:cubicBezTo>
                  <a:pt x="759" y="1755"/>
                  <a:pt x="759" y="1753"/>
                  <a:pt x="759" y="1750"/>
                </a:cubicBezTo>
                <a:cubicBezTo>
                  <a:pt x="758" y="1748"/>
                  <a:pt x="758" y="1745"/>
                  <a:pt x="758" y="1743"/>
                </a:cubicBezTo>
                <a:cubicBezTo>
                  <a:pt x="758" y="1741"/>
                  <a:pt x="759" y="1738"/>
                  <a:pt x="765" y="1737"/>
                </a:cubicBezTo>
                <a:close/>
                <a:moveTo>
                  <a:pt x="812" y="1697"/>
                </a:moveTo>
                <a:cubicBezTo>
                  <a:pt x="812" y="1697"/>
                  <a:pt x="812" y="1697"/>
                  <a:pt x="812" y="1697"/>
                </a:cubicBezTo>
                <a:cubicBezTo>
                  <a:pt x="807" y="1697"/>
                  <a:pt x="807" y="1697"/>
                  <a:pt x="807" y="1697"/>
                </a:cubicBezTo>
                <a:cubicBezTo>
                  <a:pt x="805" y="1698"/>
                  <a:pt x="804" y="1700"/>
                  <a:pt x="801" y="1700"/>
                </a:cubicBezTo>
                <a:cubicBezTo>
                  <a:pt x="800" y="1702"/>
                  <a:pt x="798" y="1702"/>
                  <a:pt x="796" y="1703"/>
                </a:cubicBezTo>
                <a:cubicBezTo>
                  <a:pt x="794" y="1704"/>
                  <a:pt x="793" y="1705"/>
                  <a:pt x="791" y="1705"/>
                </a:cubicBezTo>
                <a:cubicBezTo>
                  <a:pt x="789" y="1706"/>
                  <a:pt x="787" y="1707"/>
                  <a:pt x="785" y="1708"/>
                </a:cubicBezTo>
                <a:cubicBezTo>
                  <a:pt x="785" y="1708"/>
                  <a:pt x="785" y="1708"/>
                  <a:pt x="785" y="1718"/>
                </a:cubicBezTo>
                <a:cubicBezTo>
                  <a:pt x="788" y="1717"/>
                  <a:pt x="791" y="1716"/>
                  <a:pt x="793" y="1715"/>
                </a:cubicBezTo>
                <a:cubicBezTo>
                  <a:pt x="796" y="1714"/>
                  <a:pt x="798" y="1713"/>
                  <a:pt x="801" y="1711"/>
                </a:cubicBezTo>
                <a:cubicBezTo>
                  <a:pt x="801" y="1711"/>
                  <a:pt x="801" y="1711"/>
                  <a:pt x="801" y="1770"/>
                </a:cubicBezTo>
                <a:cubicBezTo>
                  <a:pt x="801" y="1770"/>
                  <a:pt x="801" y="1770"/>
                  <a:pt x="812" y="1770"/>
                </a:cubicBezTo>
                <a:cubicBezTo>
                  <a:pt x="812" y="1770"/>
                  <a:pt x="812" y="1770"/>
                  <a:pt x="812" y="1697"/>
                </a:cubicBezTo>
                <a:close/>
                <a:moveTo>
                  <a:pt x="860" y="1697"/>
                </a:moveTo>
                <a:cubicBezTo>
                  <a:pt x="860" y="1697"/>
                  <a:pt x="860" y="1697"/>
                  <a:pt x="860" y="1697"/>
                </a:cubicBezTo>
                <a:cubicBezTo>
                  <a:pt x="854" y="1697"/>
                  <a:pt x="854" y="1697"/>
                  <a:pt x="854" y="1697"/>
                </a:cubicBezTo>
                <a:cubicBezTo>
                  <a:pt x="852" y="1698"/>
                  <a:pt x="851" y="1700"/>
                  <a:pt x="849" y="1700"/>
                </a:cubicBezTo>
                <a:cubicBezTo>
                  <a:pt x="847" y="1702"/>
                  <a:pt x="845" y="1702"/>
                  <a:pt x="844" y="1703"/>
                </a:cubicBezTo>
                <a:cubicBezTo>
                  <a:pt x="842" y="1705"/>
                  <a:pt x="840" y="1705"/>
                  <a:pt x="838" y="1706"/>
                </a:cubicBezTo>
                <a:cubicBezTo>
                  <a:pt x="836" y="1707"/>
                  <a:pt x="835" y="1708"/>
                  <a:pt x="833" y="1708"/>
                </a:cubicBezTo>
                <a:cubicBezTo>
                  <a:pt x="833" y="1708"/>
                  <a:pt x="833" y="1708"/>
                  <a:pt x="833" y="1718"/>
                </a:cubicBezTo>
                <a:cubicBezTo>
                  <a:pt x="836" y="1717"/>
                  <a:pt x="838" y="1716"/>
                  <a:pt x="841" y="1715"/>
                </a:cubicBezTo>
                <a:cubicBezTo>
                  <a:pt x="844" y="1714"/>
                  <a:pt x="846" y="1713"/>
                  <a:pt x="848" y="1711"/>
                </a:cubicBezTo>
                <a:cubicBezTo>
                  <a:pt x="848" y="1711"/>
                  <a:pt x="848" y="1711"/>
                  <a:pt x="848" y="1770"/>
                </a:cubicBezTo>
                <a:cubicBezTo>
                  <a:pt x="848" y="1770"/>
                  <a:pt x="848" y="1770"/>
                  <a:pt x="860" y="1770"/>
                </a:cubicBezTo>
                <a:cubicBezTo>
                  <a:pt x="860" y="1770"/>
                  <a:pt x="860" y="1770"/>
                  <a:pt x="860" y="1697"/>
                </a:cubicBezTo>
                <a:close/>
                <a:moveTo>
                  <a:pt x="906" y="1697"/>
                </a:moveTo>
                <a:cubicBezTo>
                  <a:pt x="906" y="1697"/>
                  <a:pt x="906" y="1697"/>
                  <a:pt x="906" y="1697"/>
                </a:cubicBezTo>
                <a:cubicBezTo>
                  <a:pt x="902" y="1697"/>
                  <a:pt x="902" y="1697"/>
                  <a:pt x="902" y="1697"/>
                </a:cubicBezTo>
                <a:cubicBezTo>
                  <a:pt x="899" y="1698"/>
                  <a:pt x="898" y="1700"/>
                  <a:pt x="896" y="1700"/>
                </a:cubicBezTo>
                <a:cubicBezTo>
                  <a:pt x="894" y="1702"/>
                  <a:pt x="892" y="1702"/>
                  <a:pt x="891" y="1703"/>
                </a:cubicBezTo>
                <a:cubicBezTo>
                  <a:pt x="888" y="1705"/>
                  <a:pt x="887" y="1705"/>
                  <a:pt x="885" y="1706"/>
                </a:cubicBezTo>
                <a:cubicBezTo>
                  <a:pt x="883" y="1707"/>
                  <a:pt x="881" y="1708"/>
                  <a:pt x="880" y="1708"/>
                </a:cubicBezTo>
                <a:cubicBezTo>
                  <a:pt x="880" y="1708"/>
                  <a:pt x="880" y="1708"/>
                  <a:pt x="880" y="1718"/>
                </a:cubicBezTo>
                <a:cubicBezTo>
                  <a:pt x="883" y="1717"/>
                  <a:pt x="886" y="1716"/>
                  <a:pt x="888" y="1715"/>
                </a:cubicBezTo>
                <a:cubicBezTo>
                  <a:pt x="890" y="1714"/>
                  <a:pt x="893" y="1713"/>
                  <a:pt x="894" y="1711"/>
                </a:cubicBezTo>
                <a:cubicBezTo>
                  <a:pt x="894" y="1711"/>
                  <a:pt x="894" y="1711"/>
                  <a:pt x="894" y="1770"/>
                </a:cubicBezTo>
                <a:cubicBezTo>
                  <a:pt x="894" y="1770"/>
                  <a:pt x="894" y="1770"/>
                  <a:pt x="906" y="1770"/>
                </a:cubicBezTo>
                <a:cubicBezTo>
                  <a:pt x="906" y="1770"/>
                  <a:pt x="906" y="1770"/>
                  <a:pt x="906" y="1697"/>
                </a:cubicBezTo>
                <a:close/>
                <a:moveTo>
                  <a:pt x="1029" y="1697"/>
                </a:moveTo>
                <a:cubicBezTo>
                  <a:pt x="1029" y="1697"/>
                  <a:pt x="1029" y="1697"/>
                  <a:pt x="1029" y="1697"/>
                </a:cubicBezTo>
                <a:cubicBezTo>
                  <a:pt x="1024" y="1697"/>
                  <a:pt x="1024" y="1697"/>
                  <a:pt x="1024" y="1697"/>
                </a:cubicBezTo>
                <a:cubicBezTo>
                  <a:pt x="1022" y="1698"/>
                  <a:pt x="1020" y="1700"/>
                  <a:pt x="1018" y="1700"/>
                </a:cubicBezTo>
                <a:cubicBezTo>
                  <a:pt x="1016" y="1702"/>
                  <a:pt x="1015" y="1702"/>
                  <a:pt x="1013" y="1703"/>
                </a:cubicBezTo>
                <a:cubicBezTo>
                  <a:pt x="1011" y="1705"/>
                  <a:pt x="1009" y="1705"/>
                  <a:pt x="1008" y="1706"/>
                </a:cubicBezTo>
                <a:cubicBezTo>
                  <a:pt x="1005" y="1707"/>
                  <a:pt x="1004" y="1708"/>
                  <a:pt x="1002" y="1708"/>
                </a:cubicBezTo>
                <a:cubicBezTo>
                  <a:pt x="1002" y="1708"/>
                  <a:pt x="1002" y="1708"/>
                  <a:pt x="1002" y="1718"/>
                </a:cubicBezTo>
                <a:cubicBezTo>
                  <a:pt x="1005" y="1717"/>
                  <a:pt x="1008" y="1716"/>
                  <a:pt x="1010" y="1715"/>
                </a:cubicBezTo>
                <a:cubicBezTo>
                  <a:pt x="1013" y="1714"/>
                  <a:pt x="1015" y="1713"/>
                  <a:pt x="1017" y="1711"/>
                </a:cubicBezTo>
                <a:cubicBezTo>
                  <a:pt x="1017" y="1711"/>
                  <a:pt x="1017" y="1711"/>
                  <a:pt x="1017" y="1770"/>
                </a:cubicBezTo>
                <a:cubicBezTo>
                  <a:pt x="1017" y="1770"/>
                  <a:pt x="1017" y="1770"/>
                  <a:pt x="1029" y="1770"/>
                </a:cubicBezTo>
                <a:cubicBezTo>
                  <a:pt x="1029" y="1770"/>
                  <a:pt x="1029" y="1770"/>
                  <a:pt x="1029" y="1697"/>
                </a:cubicBezTo>
                <a:close/>
                <a:moveTo>
                  <a:pt x="1076" y="1697"/>
                </a:moveTo>
                <a:cubicBezTo>
                  <a:pt x="1076" y="1697"/>
                  <a:pt x="1076" y="1697"/>
                  <a:pt x="1076" y="1697"/>
                </a:cubicBezTo>
                <a:cubicBezTo>
                  <a:pt x="1071" y="1697"/>
                  <a:pt x="1071" y="1697"/>
                  <a:pt x="1071" y="1697"/>
                </a:cubicBezTo>
                <a:cubicBezTo>
                  <a:pt x="1069" y="1698"/>
                  <a:pt x="1068" y="1700"/>
                  <a:pt x="1065" y="1700"/>
                </a:cubicBezTo>
                <a:cubicBezTo>
                  <a:pt x="1064" y="1702"/>
                  <a:pt x="1062" y="1702"/>
                  <a:pt x="1060" y="1703"/>
                </a:cubicBezTo>
                <a:cubicBezTo>
                  <a:pt x="1059" y="1705"/>
                  <a:pt x="1057" y="1705"/>
                  <a:pt x="1055" y="1706"/>
                </a:cubicBezTo>
                <a:cubicBezTo>
                  <a:pt x="1053" y="1707"/>
                  <a:pt x="1051" y="1708"/>
                  <a:pt x="1049" y="1708"/>
                </a:cubicBezTo>
                <a:cubicBezTo>
                  <a:pt x="1049" y="1708"/>
                  <a:pt x="1049" y="1708"/>
                  <a:pt x="1049" y="1718"/>
                </a:cubicBezTo>
                <a:cubicBezTo>
                  <a:pt x="1052" y="1717"/>
                  <a:pt x="1055" y="1716"/>
                  <a:pt x="1057" y="1715"/>
                </a:cubicBezTo>
                <a:cubicBezTo>
                  <a:pt x="1060" y="1714"/>
                  <a:pt x="1062" y="1713"/>
                  <a:pt x="1065" y="1711"/>
                </a:cubicBezTo>
                <a:cubicBezTo>
                  <a:pt x="1065" y="1711"/>
                  <a:pt x="1065" y="1711"/>
                  <a:pt x="1065" y="1770"/>
                </a:cubicBezTo>
                <a:cubicBezTo>
                  <a:pt x="1065" y="1770"/>
                  <a:pt x="1065" y="1770"/>
                  <a:pt x="1076" y="1770"/>
                </a:cubicBezTo>
                <a:cubicBezTo>
                  <a:pt x="1076" y="1770"/>
                  <a:pt x="1076" y="1770"/>
                  <a:pt x="1076" y="1697"/>
                </a:cubicBezTo>
                <a:close/>
                <a:moveTo>
                  <a:pt x="1123" y="1697"/>
                </a:moveTo>
                <a:cubicBezTo>
                  <a:pt x="1123" y="1697"/>
                  <a:pt x="1123" y="1697"/>
                  <a:pt x="1123" y="1697"/>
                </a:cubicBezTo>
                <a:cubicBezTo>
                  <a:pt x="1119" y="1697"/>
                  <a:pt x="1119" y="1697"/>
                  <a:pt x="1119" y="1697"/>
                </a:cubicBezTo>
                <a:cubicBezTo>
                  <a:pt x="1116" y="1698"/>
                  <a:pt x="1115" y="1700"/>
                  <a:pt x="1113" y="1700"/>
                </a:cubicBezTo>
                <a:cubicBezTo>
                  <a:pt x="1111" y="1702"/>
                  <a:pt x="1109" y="1702"/>
                  <a:pt x="1108" y="1703"/>
                </a:cubicBezTo>
                <a:cubicBezTo>
                  <a:pt x="1105" y="1704"/>
                  <a:pt x="1104" y="1705"/>
                  <a:pt x="1102" y="1705"/>
                </a:cubicBezTo>
                <a:cubicBezTo>
                  <a:pt x="1100" y="1706"/>
                  <a:pt x="1098" y="1707"/>
                  <a:pt x="1097" y="1708"/>
                </a:cubicBezTo>
                <a:cubicBezTo>
                  <a:pt x="1097" y="1708"/>
                  <a:pt x="1097" y="1708"/>
                  <a:pt x="1097" y="1718"/>
                </a:cubicBezTo>
                <a:cubicBezTo>
                  <a:pt x="1100" y="1717"/>
                  <a:pt x="1103" y="1716"/>
                  <a:pt x="1105" y="1715"/>
                </a:cubicBezTo>
                <a:cubicBezTo>
                  <a:pt x="1107" y="1714"/>
                  <a:pt x="1110" y="1713"/>
                  <a:pt x="1111" y="1711"/>
                </a:cubicBezTo>
                <a:cubicBezTo>
                  <a:pt x="1111" y="1711"/>
                  <a:pt x="1111" y="1711"/>
                  <a:pt x="1111" y="1770"/>
                </a:cubicBezTo>
                <a:cubicBezTo>
                  <a:pt x="1111" y="1770"/>
                  <a:pt x="1111" y="1770"/>
                  <a:pt x="1123" y="1770"/>
                </a:cubicBezTo>
                <a:cubicBezTo>
                  <a:pt x="1123" y="1770"/>
                  <a:pt x="1123" y="1770"/>
                  <a:pt x="1123" y="1697"/>
                </a:cubicBezTo>
                <a:close/>
                <a:moveTo>
                  <a:pt x="1168" y="1770"/>
                </a:moveTo>
                <a:cubicBezTo>
                  <a:pt x="1160" y="1770"/>
                  <a:pt x="1154" y="1767"/>
                  <a:pt x="1149" y="1761"/>
                </a:cubicBezTo>
                <a:cubicBezTo>
                  <a:pt x="1145" y="1755"/>
                  <a:pt x="1143" y="1746"/>
                  <a:pt x="1143" y="1733"/>
                </a:cubicBezTo>
                <a:cubicBezTo>
                  <a:pt x="1143" y="1720"/>
                  <a:pt x="1145" y="1711"/>
                  <a:pt x="1150" y="1704"/>
                </a:cubicBezTo>
                <a:cubicBezTo>
                  <a:pt x="1154" y="1697"/>
                  <a:pt x="1161" y="1694"/>
                  <a:pt x="1170" y="1694"/>
                </a:cubicBezTo>
                <a:cubicBezTo>
                  <a:pt x="1186" y="1694"/>
                  <a:pt x="1194" y="1706"/>
                  <a:pt x="1194" y="1732"/>
                </a:cubicBezTo>
                <a:cubicBezTo>
                  <a:pt x="1194" y="1744"/>
                  <a:pt x="1192" y="1754"/>
                  <a:pt x="1187" y="1761"/>
                </a:cubicBezTo>
                <a:cubicBezTo>
                  <a:pt x="1182" y="1767"/>
                  <a:pt x="1176" y="1770"/>
                  <a:pt x="1168" y="1770"/>
                </a:cubicBezTo>
                <a:close/>
                <a:moveTo>
                  <a:pt x="1169" y="1703"/>
                </a:moveTo>
                <a:cubicBezTo>
                  <a:pt x="1159" y="1703"/>
                  <a:pt x="1155" y="1714"/>
                  <a:pt x="1155" y="1733"/>
                </a:cubicBezTo>
                <a:cubicBezTo>
                  <a:pt x="1155" y="1752"/>
                  <a:pt x="1159" y="1761"/>
                  <a:pt x="1168" y="1761"/>
                </a:cubicBezTo>
                <a:cubicBezTo>
                  <a:pt x="1177" y="1761"/>
                  <a:pt x="1182" y="1752"/>
                  <a:pt x="1182" y="1733"/>
                </a:cubicBezTo>
                <a:cubicBezTo>
                  <a:pt x="1182" y="1713"/>
                  <a:pt x="1177" y="1703"/>
                  <a:pt x="1169" y="1703"/>
                </a:cubicBezTo>
                <a:close/>
                <a:moveTo>
                  <a:pt x="1238" y="1770"/>
                </a:moveTo>
                <a:cubicBezTo>
                  <a:pt x="1231" y="1770"/>
                  <a:pt x="1224" y="1767"/>
                  <a:pt x="1221" y="1761"/>
                </a:cubicBezTo>
                <a:cubicBezTo>
                  <a:pt x="1216" y="1755"/>
                  <a:pt x="1214" y="1746"/>
                  <a:pt x="1214" y="1733"/>
                </a:cubicBezTo>
                <a:cubicBezTo>
                  <a:pt x="1214" y="1720"/>
                  <a:pt x="1216" y="1711"/>
                  <a:pt x="1221" y="1704"/>
                </a:cubicBezTo>
                <a:cubicBezTo>
                  <a:pt x="1225" y="1697"/>
                  <a:pt x="1232" y="1694"/>
                  <a:pt x="1241" y="1694"/>
                </a:cubicBezTo>
                <a:cubicBezTo>
                  <a:pt x="1257" y="1694"/>
                  <a:pt x="1265" y="1706"/>
                  <a:pt x="1265" y="1732"/>
                </a:cubicBezTo>
                <a:cubicBezTo>
                  <a:pt x="1265" y="1744"/>
                  <a:pt x="1262" y="1754"/>
                  <a:pt x="1258" y="1761"/>
                </a:cubicBezTo>
                <a:cubicBezTo>
                  <a:pt x="1253" y="1767"/>
                  <a:pt x="1247" y="1770"/>
                  <a:pt x="1238" y="1770"/>
                </a:cubicBezTo>
                <a:close/>
                <a:moveTo>
                  <a:pt x="1240" y="1703"/>
                </a:moveTo>
                <a:cubicBezTo>
                  <a:pt x="1231" y="1703"/>
                  <a:pt x="1226" y="1714"/>
                  <a:pt x="1226" y="1733"/>
                </a:cubicBezTo>
                <a:cubicBezTo>
                  <a:pt x="1226" y="1752"/>
                  <a:pt x="1230" y="1761"/>
                  <a:pt x="1239" y="1761"/>
                </a:cubicBezTo>
                <a:cubicBezTo>
                  <a:pt x="1248" y="1761"/>
                  <a:pt x="1252" y="1752"/>
                  <a:pt x="1252" y="1733"/>
                </a:cubicBezTo>
                <a:cubicBezTo>
                  <a:pt x="1252" y="1713"/>
                  <a:pt x="1248" y="1703"/>
                  <a:pt x="1240" y="1703"/>
                </a:cubicBezTo>
                <a:close/>
                <a:moveTo>
                  <a:pt x="927" y="1729"/>
                </a:moveTo>
                <a:cubicBezTo>
                  <a:pt x="927" y="1729"/>
                  <a:pt x="927" y="1729"/>
                  <a:pt x="927" y="1729"/>
                </a:cubicBezTo>
                <a:cubicBezTo>
                  <a:pt x="926" y="1737"/>
                  <a:pt x="926" y="1737"/>
                  <a:pt x="926" y="1737"/>
                </a:cubicBezTo>
                <a:cubicBezTo>
                  <a:pt x="933" y="1738"/>
                  <a:pt x="933" y="1741"/>
                  <a:pt x="933" y="1743"/>
                </a:cubicBezTo>
                <a:cubicBezTo>
                  <a:pt x="933" y="1745"/>
                  <a:pt x="933" y="1748"/>
                  <a:pt x="933" y="1750"/>
                </a:cubicBezTo>
                <a:cubicBezTo>
                  <a:pt x="933" y="1753"/>
                  <a:pt x="932" y="1755"/>
                  <a:pt x="932" y="1757"/>
                </a:cubicBezTo>
                <a:cubicBezTo>
                  <a:pt x="932" y="1767"/>
                  <a:pt x="938" y="1770"/>
                  <a:pt x="947" y="1770"/>
                </a:cubicBezTo>
                <a:cubicBezTo>
                  <a:pt x="947" y="1770"/>
                  <a:pt x="947" y="1770"/>
                  <a:pt x="951" y="1770"/>
                </a:cubicBezTo>
                <a:cubicBezTo>
                  <a:pt x="951" y="1770"/>
                  <a:pt x="951" y="1770"/>
                  <a:pt x="951" y="1761"/>
                </a:cubicBezTo>
                <a:cubicBezTo>
                  <a:pt x="951" y="1761"/>
                  <a:pt x="951" y="1761"/>
                  <a:pt x="949" y="1761"/>
                </a:cubicBezTo>
                <a:cubicBezTo>
                  <a:pt x="945" y="1761"/>
                  <a:pt x="944" y="1759"/>
                  <a:pt x="944" y="1755"/>
                </a:cubicBezTo>
                <a:cubicBezTo>
                  <a:pt x="944" y="1754"/>
                  <a:pt x="944" y="1752"/>
                  <a:pt x="945" y="1750"/>
                </a:cubicBezTo>
                <a:cubicBezTo>
                  <a:pt x="945" y="1749"/>
                  <a:pt x="945" y="1747"/>
                  <a:pt x="945" y="1744"/>
                </a:cubicBezTo>
                <a:cubicBezTo>
                  <a:pt x="945" y="1737"/>
                  <a:pt x="942" y="1734"/>
                  <a:pt x="936" y="1733"/>
                </a:cubicBezTo>
                <a:cubicBezTo>
                  <a:pt x="936" y="1733"/>
                  <a:pt x="936" y="1733"/>
                  <a:pt x="936" y="1733"/>
                </a:cubicBezTo>
                <a:cubicBezTo>
                  <a:pt x="942" y="1732"/>
                  <a:pt x="945" y="1729"/>
                  <a:pt x="945" y="1722"/>
                </a:cubicBezTo>
                <a:cubicBezTo>
                  <a:pt x="945" y="1719"/>
                  <a:pt x="945" y="1717"/>
                  <a:pt x="945" y="1716"/>
                </a:cubicBezTo>
                <a:cubicBezTo>
                  <a:pt x="944" y="1714"/>
                  <a:pt x="944" y="1712"/>
                  <a:pt x="944" y="1711"/>
                </a:cubicBezTo>
                <a:cubicBezTo>
                  <a:pt x="944" y="1707"/>
                  <a:pt x="945" y="1705"/>
                  <a:pt x="949" y="1705"/>
                </a:cubicBezTo>
                <a:cubicBezTo>
                  <a:pt x="949" y="1705"/>
                  <a:pt x="949" y="1705"/>
                  <a:pt x="951" y="1705"/>
                </a:cubicBezTo>
                <a:cubicBezTo>
                  <a:pt x="951" y="1705"/>
                  <a:pt x="951" y="1705"/>
                  <a:pt x="951" y="1696"/>
                </a:cubicBezTo>
                <a:cubicBezTo>
                  <a:pt x="951" y="1696"/>
                  <a:pt x="951" y="1696"/>
                  <a:pt x="947" y="1696"/>
                </a:cubicBezTo>
                <a:cubicBezTo>
                  <a:pt x="938" y="1696"/>
                  <a:pt x="932" y="1700"/>
                  <a:pt x="932" y="1708"/>
                </a:cubicBezTo>
                <a:cubicBezTo>
                  <a:pt x="932" y="1711"/>
                  <a:pt x="933" y="1713"/>
                  <a:pt x="933" y="1716"/>
                </a:cubicBezTo>
                <a:cubicBezTo>
                  <a:pt x="933" y="1718"/>
                  <a:pt x="933" y="1721"/>
                  <a:pt x="933" y="1723"/>
                </a:cubicBezTo>
                <a:cubicBezTo>
                  <a:pt x="933" y="1725"/>
                  <a:pt x="933" y="1729"/>
                  <a:pt x="927" y="1729"/>
                </a:cubicBezTo>
                <a:close/>
                <a:moveTo>
                  <a:pt x="981" y="1737"/>
                </a:moveTo>
                <a:cubicBezTo>
                  <a:pt x="981" y="1737"/>
                  <a:pt x="981" y="1737"/>
                  <a:pt x="981" y="1737"/>
                </a:cubicBezTo>
                <a:cubicBezTo>
                  <a:pt x="981" y="1729"/>
                  <a:pt x="981" y="1729"/>
                  <a:pt x="981" y="1729"/>
                </a:cubicBezTo>
                <a:cubicBezTo>
                  <a:pt x="975" y="1729"/>
                  <a:pt x="975" y="1725"/>
                  <a:pt x="975" y="1723"/>
                </a:cubicBezTo>
                <a:cubicBezTo>
                  <a:pt x="975" y="1721"/>
                  <a:pt x="975" y="1718"/>
                  <a:pt x="975" y="1716"/>
                </a:cubicBezTo>
                <a:cubicBezTo>
                  <a:pt x="976" y="1713"/>
                  <a:pt x="976" y="1711"/>
                  <a:pt x="976" y="1708"/>
                </a:cubicBezTo>
                <a:cubicBezTo>
                  <a:pt x="976" y="1700"/>
                  <a:pt x="970" y="1696"/>
                  <a:pt x="961" y="1696"/>
                </a:cubicBezTo>
                <a:cubicBezTo>
                  <a:pt x="961" y="1696"/>
                  <a:pt x="961" y="1696"/>
                  <a:pt x="957" y="1696"/>
                </a:cubicBezTo>
                <a:cubicBezTo>
                  <a:pt x="957" y="1696"/>
                  <a:pt x="957" y="1696"/>
                  <a:pt x="957" y="1705"/>
                </a:cubicBezTo>
                <a:cubicBezTo>
                  <a:pt x="957" y="1705"/>
                  <a:pt x="957" y="1705"/>
                  <a:pt x="959" y="1705"/>
                </a:cubicBezTo>
                <a:cubicBezTo>
                  <a:pt x="963" y="1705"/>
                  <a:pt x="964" y="1707"/>
                  <a:pt x="964" y="1711"/>
                </a:cubicBezTo>
                <a:cubicBezTo>
                  <a:pt x="964" y="1712"/>
                  <a:pt x="964" y="1714"/>
                  <a:pt x="964" y="1716"/>
                </a:cubicBezTo>
                <a:cubicBezTo>
                  <a:pt x="963" y="1717"/>
                  <a:pt x="963" y="1719"/>
                  <a:pt x="963" y="1722"/>
                </a:cubicBezTo>
                <a:cubicBezTo>
                  <a:pt x="963" y="1729"/>
                  <a:pt x="966" y="1732"/>
                  <a:pt x="972" y="1733"/>
                </a:cubicBezTo>
                <a:cubicBezTo>
                  <a:pt x="972" y="1733"/>
                  <a:pt x="972" y="1733"/>
                  <a:pt x="972" y="1733"/>
                </a:cubicBezTo>
                <a:cubicBezTo>
                  <a:pt x="966" y="1734"/>
                  <a:pt x="963" y="1737"/>
                  <a:pt x="963" y="1744"/>
                </a:cubicBezTo>
                <a:cubicBezTo>
                  <a:pt x="963" y="1747"/>
                  <a:pt x="963" y="1749"/>
                  <a:pt x="964" y="1750"/>
                </a:cubicBezTo>
                <a:cubicBezTo>
                  <a:pt x="964" y="1752"/>
                  <a:pt x="964" y="1754"/>
                  <a:pt x="964" y="1755"/>
                </a:cubicBezTo>
                <a:cubicBezTo>
                  <a:pt x="964" y="1759"/>
                  <a:pt x="963" y="1761"/>
                  <a:pt x="959" y="1761"/>
                </a:cubicBezTo>
                <a:cubicBezTo>
                  <a:pt x="959" y="1761"/>
                  <a:pt x="959" y="1761"/>
                  <a:pt x="957" y="1761"/>
                </a:cubicBezTo>
                <a:cubicBezTo>
                  <a:pt x="957" y="1761"/>
                  <a:pt x="957" y="1761"/>
                  <a:pt x="957" y="1770"/>
                </a:cubicBezTo>
                <a:cubicBezTo>
                  <a:pt x="957" y="1770"/>
                  <a:pt x="957" y="1770"/>
                  <a:pt x="961" y="1770"/>
                </a:cubicBezTo>
                <a:cubicBezTo>
                  <a:pt x="970" y="1770"/>
                  <a:pt x="976" y="1767"/>
                  <a:pt x="976" y="1757"/>
                </a:cubicBezTo>
                <a:cubicBezTo>
                  <a:pt x="976" y="1755"/>
                  <a:pt x="976" y="1753"/>
                  <a:pt x="975" y="1750"/>
                </a:cubicBezTo>
                <a:cubicBezTo>
                  <a:pt x="975" y="1748"/>
                  <a:pt x="975" y="1745"/>
                  <a:pt x="975" y="1743"/>
                </a:cubicBezTo>
                <a:cubicBezTo>
                  <a:pt x="975" y="1741"/>
                  <a:pt x="975" y="1738"/>
                  <a:pt x="981" y="1737"/>
                </a:cubicBezTo>
                <a:close/>
                <a:moveTo>
                  <a:pt x="1451" y="1770"/>
                </a:moveTo>
                <a:cubicBezTo>
                  <a:pt x="1444" y="1770"/>
                  <a:pt x="1438" y="1767"/>
                  <a:pt x="1433" y="1761"/>
                </a:cubicBezTo>
                <a:cubicBezTo>
                  <a:pt x="1429" y="1755"/>
                  <a:pt x="1427" y="1745"/>
                  <a:pt x="1427" y="1733"/>
                </a:cubicBezTo>
                <a:cubicBezTo>
                  <a:pt x="1427" y="1720"/>
                  <a:pt x="1429" y="1711"/>
                  <a:pt x="1433" y="1703"/>
                </a:cubicBezTo>
                <a:cubicBezTo>
                  <a:pt x="1438" y="1697"/>
                  <a:pt x="1444" y="1694"/>
                  <a:pt x="1453" y="1694"/>
                </a:cubicBezTo>
                <a:cubicBezTo>
                  <a:pt x="1469" y="1694"/>
                  <a:pt x="1477" y="1706"/>
                  <a:pt x="1477" y="1731"/>
                </a:cubicBezTo>
                <a:cubicBezTo>
                  <a:pt x="1477" y="1744"/>
                  <a:pt x="1475" y="1754"/>
                  <a:pt x="1471" y="1761"/>
                </a:cubicBezTo>
                <a:cubicBezTo>
                  <a:pt x="1466" y="1767"/>
                  <a:pt x="1460" y="1770"/>
                  <a:pt x="1451" y="1770"/>
                </a:cubicBezTo>
                <a:close/>
                <a:moveTo>
                  <a:pt x="1452" y="1703"/>
                </a:moveTo>
                <a:cubicBezTo>
                  <a:pt x="1444" y="1703"/>
                  <a:pt x="1439" y="1713"/>
                  <a:pt x="1439" y="1733"/>
                </a:cubicBezTo>
                <a:cubicBezTo>
                  <a:pt x="1439" y="1751"/>
                  <a:pt x="1444" y="1761"/>
                  <a:pt x="1452" y="1761"/>
                </a:cubicBezTo>
                <a:cubicBezTo>
                  <a:pt x="1460" y="1761"/>
                  <a:pt x="1465" y="1751"/>
                  <a:pt x="1465" y="1733"/>
                </a:cubicBezTo>
                <a:cubicBezTo>
                  <a:pt x="1465" y="1713"/>
                  <a:pt x="1461" y="1703"/>
                  <a:pt x="1452" y="1703"/>
                </a:cubicBezTo>
                <a:close/>
                <a:moveTo>
                  <a:pt x="1569" y="1770"/>
                </a:moveTo>
                <a:cubicBezTo>
                  <a:pt x="1562" y="1770"/>
                  <a:pt x="1556" y="1767"/>
                  <a:pt x="1552" y="1761"/>
                </a:cubicBezTo>
                <a:cubicBezTo>
                  <a:pt x="1547" y="1755"/>
                  <a:pt x="1545" y="1745"/>
                  <a:pt x="1545" y="1733"/>
                </a:cubicBezTo>
                <a:cubicBezTo>
                  <a:pt x="1545" y="1720"/>
                  <a:pt x="1547" y="1711"/>
                  <a:pt x="1552" y="1703"/>
                </a:cubicBezTo>
                <a:cubicBezTo>
                  <a:pt x="1556" y="1697"/>
                  <a:pt x="1563" y="1694"/>
                  <a:pt x="1571" y="1694"/>
                </a:cubicBezTo>
                <a:cubicBezTo>
                  <a:pt x="1587" y="1694"/>
                  <a:pt x="1595" y="1706"/>
                  <a:pt x="1595" y="1731"/>
                </a:cubicBezTo>
                <a:cubicBezTo>
                  <a:pt x="1595" y="1744"/>
                  <a:pt x="1593" y="1754"/>
                  <a:pt x="1589" y="1761"/>
                </a:cubicBezTo>
                <a:cubicBezTo>
                  <a:pt x="1584" y="1767"/>
                  <a:pt x="1578" y="1770"/>
                  <a:pt x="1569" y="1770"/>
                </a:cubicBezTo>
                <a:close/>
                <a:moveTo>
                  <a:pt x="1571" y="1703"/>
                </a:moveTo>
                <a:cubicBezTo>
                  <a:pt x="1562" y="1703"/>
                  <a:pt x="1557" y="1713"/>
                  <a:pt x="1557" y="1733"/>
                </a:cubicBezTo>
                <a:cubicBezTo>
                  <a:pt x="1557" y="1751"/>
                  <a:pt x="1562" y="1761"/>
                  <a:pt x="1571" y="1761"/>
                </a:cubicBezTo>
                <a:cubicBezTo>
                  <a:pt x="1579" y="1761"/>
                  <a:pt x="1583" y="1751"/>
                  <a:pt x="1583" y="1733"/>
                </a:cubicBezTo>
                <a:cubicBezTo>
                  <a:pt x="1583" y="1713"/>
                  <a:pt x="1579" y="1703"/>
                  <a:pt x="1571" y="1703"/>
                </a:cubicBezTo>
                <a:close/>
                <a:moveTo>
                  <a:pt x="1524" y="1697"/>
                </a:moveTo>
                <a:cubicBezTo>
                  <a:pt x="1524" y="1697"/>
                  <a:pt x="1524" y="1697"/>
                  <a:pt x="1524" y="1697"/>
                </a:cubicBezTo>
                <a:cubicBezTo>
                  <a:pt x="1519" y="1697"/>
                  <a:pt x="1519" y="1697"/>
                  <a:pt x="1519" y="1697"/>
                </a:cubicBezTo>
                <a:cubicBezTo>
                  <a:pt x="1517" y="1698"/>
                  <a:pt x="1516" y="1700"/>
                  <a:pt x="1514" y="1700"/>
                </a:cubicBezTo>
                <a:cubicBezTo>
                  <a:pt x="1512" y="1702"/>
                  <a:pt x="1510" y="1702"/>
                  <a:pt x="1509" y="1703"/>
                </a:cubicBezTo>
                <a:cubicBezTo>
                  <a:pt x="1507" y="1704"/>
                  <a:pt x="1505" y="1705"/>
                  <a:pt x="1504" y="1705"/>
                </a:cubicBezTo>
                <a:cubicBezTo>
                  <a:pt x="1502" y="1706"/>
                  <a:pt x="1500" y="1707"/>
                  <a:pt x="1498" y="1708"/>
                </a:cubicBezTo>
                <a:cubicBezTo>
                  <a:pt x="1498" y="1708"/>
                  <a:pt x="1498" y="1708"/>
                  <a:pt x="1498" y="1718"/>
                </a:cubicBezTo>
                <a:cubicBezTo>
                  <a:pt x="1501" y="1717"/>
                  <a:pt x="1504" y="1716"/>
                  <a:pt x="1506" y="1715"/>
                </a:cubicBezTo>
                <a:cubicBezTo>
                  <a:pt x="1509" y="1714"/>
                  <a:pt x="1511" y="1713"/>
                  <a:pt x="1513" y="1711"/>
                </a:cubicBezTo>
                <a:cubicBezTo>
                  <a:pt x="1513" y="1711"/>
                  <a:pt x="1513" y="1711"/>
                  <a:pt x="1513" y="1770"/>
                </a:cubicBezTo>
                <a:cubicBezTo>
                  <a:pt x="1513" y="1770"/>
                  <a:pt x="1513" y="1770"/>
                  <a:pt x="1524" y="1770"/>
                </a:cubicBezTo>
                <a:cubicBezTo>
                  <a:pt x="1524" y="1770"/>
                  <a:pt x="1524" y="1770"/>
                  <a:pt x="1524" y="1697"/>
                </a:cubicBezTo>
                <a:close/>
                <a:moveTo>
                  <a:pt x="1640" y="1770"/>
                </a:moveTo>
                <a:cubicBezTo>
                  <a:pt x="1632" y="1770"/>
                  <a:pt x="1626" y="1767"/>
                  <a:pt x="1622" y="1761"/>
                </a:cubicBezTo>
                <a:cubicBezTo>
                  <a:pt x="1618" y="1755"/>
                  <a:pt x="1616" y="1746"/>
                  <a:pt x="1616" y="1733"/>
                </a:cubicBezTo>
                <a:cubicBezTo>
                  <a:pt x="1616" y="1720"/>
                  <a:pt x="1618" y="1711"/>
                  <a:pt x="1622" y="1704"/>
                </a:cubicBezTo>
                <a:cubicBezTo>
                  <a:pt x="1627" y="1697"/>
                  <a:pt x="1633" y="1694"/>
                  <a:pt x="1642" y="1694"/>
                </a:cubicBezTo>
                <a:cubicBezTo>
                  <a:pt x="1658" y="1694"/>
                  <a:pt x="1666" y="1706"/>
                  <a:pt x="1666" y="1732"/>
                </a:cubicBezTo>
                <a:cubicBezTo>
                  <a:pt x="1666" y="1744"/>
                  <a:pt x="1664" y="1754"/>
                  <a:pt x="1660" y="1761"/>
                </a:cubicBezTo>
                <a:cubicBezTo>
                  <a:pt x="1655" y="1767"/>
                  <a:pt x="1649" y="1770"/>
                  <a:pt x="1640" y="1770"/>
                </a:cubicBezTo>
                <a:close/>
                <a:moveTo>
                  <a:pt x="1641" y="1703"/>
                </a:moveTo>
                <a:cubicBezTo>
                  <a:pt x="1632" y="1703"/>
                  <a:pt x="1627" y="1714"/>
                  <a:pt x="1627" y="1733"/>
                </a:cubicBezTo>
                <a:cubicBezTo>
                  <a:pt x="1627" y="1752"/>
                  <a:pt x="1632" y="1761"/>
                  <a:pt x="1641" y="1761"/>
                </a:cubicBezTo>
                <a:cubicBezTo>
                  <a:pt x="1649" y="1761"/>
                  <a:pt x="1654" y="1752"/>
                  <a:pt x="1654" y="1733"/>
                </a:cubicBezTo>
                <a:cubicBezTo>
                  <a:pt x="1654" y="1713"/>
                  <a:pt x="1649" y="1703"/>
                  <a:pt x="1641" y="1703"/>
                </a:cubicBezTo>
                <a:close/>
                <a:moveTo>
                  <a:pt x="1687" y="1729"/>
                </a:moveTo>
                <a:cubicBezTo>
                  <a:pt x="1687" y="1729"/>
                  <a:pt x="1687" y="1729"/>
                  <a:pt x="1687" y="1729"/>
                </a:cubicBezTo>
                <a:cubicBezTo>
                  <a:pt x="1687" y="1737"/>
                  <a:pt x="1687" y="1737"/>
                  <a:pt x="1687" y="1737"/>
                </a:cubicBezTo>
                <a:cubicBezTo>
                  <a:pt x="1693" y="1738"/>
                  <a:pt x="1694" y="1741"/>
                  <a:pt x="1694" y="1743"/>
                </a:cubicBezTo>
                <a:cubicBezTo>
                  <a:pt x="1694" y="1745"/>
                  <a:pt x="1693" y="1748"/>
                  <a:pt x="1693" y="1750"/>
                </a:cubicBezTo>
                <a:cubicBezTo>
                  <a:pt x="1693" y="1753"/>
                  <a:pt x="1692" y="1755"/>
                  <a:pt x="1692" y="1757"/>
                </a:cubicBezTo>
                <a:cubicBezTo>
                  <a:pt x="1692" y="1767"/>
                  <a:pt x="1698" y="1770"/>
                  <a:pt x="1707" y="1770"/>
                </a:cubicBezTo>
                <a:cubicBezTo>
                  <a:pt x="1707" y="1770"/>
                  <a:pt x="1707" y="1770"/>
                  <a:pt x="1711" y="1770"/>
                </a:cubicBezTo>
                <a:cubicBezTo>
                  <a:pt x="1711" y="1770"/>
                  <a:pt x="1711" y="1770"/>
                  <a:pt x="1711" y="1761"/>
                </a:cubicBezTo>
                <a:cubicBezTo>
                  <a:pt x="1711" y="1761"/>
                  <a:pt x="1711" y="1761"/>
                  <a:pt x="1709" y="1761"/>
                </a:cubicBezTo>
                <a:cubicBezTo>
                  <a:pt x="1705" y="1761"/>
                  <a:pt x="1704" y="1759"/>
                  <a:pt x="1704" y="1755"/>
                </a:cubicBezTo>
                <a:cubicBezTo>
                  <a:pt x="1704" y="1754"/>
                  <a:pt x="1704" y="1752"/>
                  <a:pt x="1705" y="1750"/>
                </a:cubicBezTo>
                <a:cubicBezTo>
                  <a:pt x="1705" y="1749"/>
                  <a:pt x="1705" y="1747"/>
                  <a:pt x="1705" y="1744"/>
                </a:cubicBezTo>
                <a:cubicBezTo>
                  <a:pt x="1705" y="1737"/>
                  <a:pt x="1702" y="1734"/>
                  <a:pt x="1697" y="1733"/>
                </a:cubicBezTo>
                <a:cubicBezTo>
                  <a:pt x="1697" y="1733"/>
                  <a:pt x="1697" y="1733"/>
                  <a:pt x="1697" y="1733"/>
                </a:cubicBezTo>
                <a:cubicBezTo>
                  <a:pt x="1702" y="1732"/>
                  <a:pt x="1705" y="1729"/>
                  <a:pt x="1705" y="1722"/>
                </a:cubicBezTo>
                <a:cubicBezTo>
                  <a:pt x="1705" y="1719"/>
                  <a:pt x="1705" y="1717"/>
                  <a:pt x="1705" y="1716"/>
                </a:cubicBezTo>
                <a:cubicBezTo>
                  <a:pt x="1704" y="1714"/>
                  <a:pt x="1704" y="1712"/>
                  <a:pt x="1704" y="1711"/>
                </a:cubicBezTo>
                <a:cubicBezTo>
                  <a:pt x="1704" y="1707"/>
                  <a:pt x="1705" y="1705"/>
                  <a:pt x="1709" y="1705"/>
                </a:cubicBezTo>
                <a:cubicBezTo>
                  <a:pt x="1709" y="1705"/>
                  <a:pt x="1709" y="1705"/>
                  <a:pt x="1711" y="1705"/>
                </a:cubicBezTo>
                <a:cubicBezTo>
                  <a:pt x="1711" y="1705"/>
                  <a:pt x="1711" y="1705"/>
                  <a:pt x="1711" y="1696"/>
                </a:cubicBezTo>
                <a:cubicBezTo>
                  <a:pt x="1711" y="1696"/>
                  <a:pt x="1711" y="1696"/>
                  <a:pt x="1707" y="1696"/>
                </a:cubicBezTo>
                <a:cubicBezTo>
                  <a:pt x="1698" y="1696"/>
                  <a:pt x="1692" y="1700"/>
                  <a:pt x="1692" y="1708"/>
                </a:cubicBezTo>
                <a:cubicBezTo>
                  <a:pt x="1692" y="1711"/>
                  <a:pt x="1693" y="1713"/>
                  <a:pt x="1693" y="1716"/>
                </a:cubicBezTo>
                <a:cubicBezTo>
                  <a:pt x="1693" y="1718"/>
                  <a:pt x="1694" y="1721"/>
                  <a:pt x="1694" y="1723"/>
                </a:cubicBezTo>
                <a:cubicBezTo>
                  <a:pt x="1694" y="1725"/>
                  <a:pt x="1693" y="1729"/>
                  <a:pt x="1687" y="1729"/>
                </a:cubicBezTo>
                <a:close/>
                <a:moveTo>
                  <a:pt x="1742" y="1737"/>
                </a:moveTo>
                <a:cubicBezTo>
                  <a:pt x="1742" y="1737"/>
                  <a:pt x="1742" y="1737"/>
                  <a:pt x="1742" y="1737"/>
                </a:cubicBezTo>
                <a:cubicBezTo>
                  <a:pt x="1742" y="1729"/>
                  <a:pt x="1742" y="1729"/>
                  <a:pt x="1742" y="1729"/>
                </a:cubicBezTo>
                <a:cubicBezTo>
                  <a:pt x="1735" y="1729"/>
                  <a:pt x="1735" y="1725"/>
                  <a:pt x="1735" y="1723"/>
                </a:cubicBezTo>
                <a:cubicBezTo>
                  <a:pt x="1735" y="1721"/>
                  <a:pt x="1735" y="1718"/>
                  <a:pt x="1735" y="1716"/>
                </a:cubicBezTo>
                <a:cubicBezTo>
                  <a:pt x="1736" y="1713"/>
                  <a:pt x="1736" y="1711"/>
                  <a:pt x="1736" y="1708"/>
                </a:cubicBezTo>
                <a:cubicBezTo>
                  <a:pt x="1736" y="1700"/>
                  <a:pt x="1731" y="1696"/>
                  <a:pt x="1721" y="1696"/>
                </a:cubicBezTo>
                <a:cubicBezTo>
                  <a:pt x="1721" y="1696"/>
                  <a:pt x="1721" y="1696"/>
                  <a:pt x="1718" y="1696"/>
                </a:cubicBezTo>
                <a:cubicBezTo>
                  <a:pt x="1718" y="1696"/>
                  <a:pt x="1718" y="1696"/>
                  <a:pt x="1718" y="1705"/>
                </a:cubicBezTo>
                <a:cubicBezTo>
                  <a:pt x="1718" y="1705"/>
                  <a:pt x="1718" y="1705"/>
                  <a:pt x="1719" y="1705"/>
                </a:cubicBezTo>
                <a:cubicBezTo>
                  <a:pt x="1723" y="1705"/>
                  <a:pt x="1724" y="1707"/>
                  <a:pt x="1724" y="1711"/>
                </a:cubicBezTo>
                <a:cubicBezTo>
                  <a:pt x="1724" y="1712"/>
                  <a:pt x="1724" y="1714"/>
                  <a:pt x="1724" y="1716"/>
                </a:cubicBezTo>
                <a:cubicBezTo>
                  <a:pt x="1724" y="1717"/>
                  <a:pt x="1724" y="1719"/>
                  <a:pt x="1724" y="1722"/>
                </a:cubicBezTo>
                <a:cubicBezTo>
                  <a:pt x="1724" y="1729"/>
                  <a:pt x="1726" y="1732"/>
                  <a:pt x="1732" y="1733"/>
                </a:cubicBezTo>
                <a:cubicBezTo>
                  <a:pt x="1732" y="1733"/>
                  <a:pt x="1732" y="1733"/>
                  <a:pt x="1732" y="1733"/>
                </a:cubicBezTo>
                <a:cubicBezTo>
                  <a:pt x="1726" y="1734"/>
                  <a:pt x="1724" y="1737"/>
                  <a:pt x="1724" y="1744"/>
                </a:cubicBezTo>
                <a:cubicBezTo>
                  <a:pt x="1724" y="1747"/>
                  <a:pt x="1724" y="1749"/>
                  <a:pt x="1724" y="1750"/>
                </a:cubicBezTo>
                <a:cubicBezTo>
                  <a:pt x="1724" y="1752"/>
                  <a:pt x="1724" y="1754"/>
                  <a:pt x="1724" y="1755"/>
                </a:cubicBezTo>
                <a:cubicBezTo>
                  <a:pt x="1724" y="1759"/>
                  <a:pt x="1723" y="1761"/>
                  <a:pt x="1719" y="1761"/>
                </a:cubicBezTo>
                <a:cubicBezTo>
                  <a:pt x="1719" y="1761"/>
                  <a:pt x="1719" y="1761"/>
                  <a:pt x="1718" y="1761"/>
                </a:cubicBezTo>
                <a:cubicBezTo>
                  <a:pt x="1718" y="1761"/>
                  <a:pt x="1718" y="1761"/>
                  <a:pt x="1718" y="1770"/>
                </a:cubicBezTo>
                <a:cubicBezTo>
                  <a:pt x="1718" y="1770"/>
                  <a:pt x="1718" y="1770"/>
                  <a:pt x="1721" y="1770"/>
                </a:cubicBezTo>
                <a:cubicBezTo>
                  <a:pt x="1730" y="1770"/>
                  <a:pt x="1736" y="1767"/>
                  <a:pt x="1736" y="1757"/>
                </a:cubicBezTo>
                <a:cubicBezTo>
                  <a:pt x="1736" y="1755"/>
                  <a:pt x="1736" y="1753"/>
                  <a:pt x="1735" y="1750"/>
                </a:cubicBezTo>
                <a:cubicBezTo>
                  <a:pt x="1735" y="1748"/>
                  <a:pt x="1735" y="1745"/>
                  <a:pt x="1735" y="1743"/>
                </a:cubicBezTo>
                <a:cubicBezTo>
                  <a:pt x="1735" y="1741"/>
                  <a:pt x="1735" y="1738"/>
                  <a:pt x="1742" y="1737"/>
                </a:cubicBezTo>
                <a:close/>
                <a:moveTo>
                  <a:pt x="1862" y="1770"/>
                </a:moveTo>
                <a:cubicBezTo>
                  <a:pt x="1855" y="1770"/>
                  <a:pt x="1848" y="1767"/>
                  <a:pt x="1844" y="1761"/>
                </a:cubicBezTo>
                <a:cubicBezTo>
                  <a:pt x="1840" y="1755"/>
                  <a:pt x="1838" y="1746"/>
                  <a:pt x="1838" y="1733"/>
                </a:cubicBezTo>
                <a:cubicBezTo>
                  <a:pt x="1838" y="1720"/>
                  <a:pt x="1840" y="1711"/>
                  <a:pt x="1844" y="1704"/>
                </a:cubicBezTo>
                <a:cubicBezTo>
                  <a:pt x="1849" y="1697"/>
                  <a:pt x="1855" y="1694"/>
                  <a:pt x="1864" y="1694"/>
                </a:cubicBezTo>
                <a:cubicBezTo>
                  <a:pt x="1880" y="1694"/>
                  <a:pt x="1888" y="1706"/>
                  <a:pt x="1888" y="1732"/>
                </a:cubicBezTo>
                <a:cubicBezTo>
                  <a:pt x="1888" y="1744"/>
                  <a:pt x="1886" y="1754"/>
                  <a:pt x="1881" y="1761"/>
                </a:cubicBezTo>
                <a:cubicBezTo>
                  <a:pt x="1876" y="1767"/>
                  <a:pt x="1870" y="1770"/>
                  <a:pt x="1862" y="1770"/>
                </a:cubicBezTo>
                <a:close/>
                <a:moveTo>
                  <a:pt x="1863" y="1703"/>
                </a:moveTo>
                <a:cubicBezTo>
                  <a:pt x="1854" y="1703"/>
                  <a:pt x="1849" y="1714"/>
                  <a:pt x="1849" y="1733"/>
                </a:cubicBezTo>
                <a:cubicBezTo>
                  <a:pt x="1849" y="1752"/>
                  <a:pt x="1854" y="1761"/>
                  <a:pt x="1863" y="1761"/>
                </a:cubicBezTo>
                <a:cubicBezTo>
                  <a:pt x="1871" y="1761"/>
                  <a:pt x="1876" y="1752"/>
                  <a:pt x="1876" y="1733"/>
                </a:cubicBezTo>
                <a:cubicBezTo>
                  <a:pt x="1876" y="1713"/>
                  <a:pt x="1871" y="1703"/>
                  <a:pt x="1863" y="1703"/>
                </a:cubicBezTo>
                <a:close/>
                <a:moveTo>
                  <a:pt x="1932" y="1697"/>
                </a:moveTo>
                <a:cubicBezTo>
                  <a:pt x="1932" y="1697"/>
                  <a:pt x="1932" y="1697"/>
                  <a:pt x="1932" y="1697"/>
                </a:cubicBezTo>
                <a:cubicBezTo>
                  <a:pt x="1927" y="1697"/>
                  <a:pt x="1927" y="1697"/>
                  <a:pt x="1927" y="1697"/>
                </a:cubicBezTo>
                <a:cubicBezTo>
                  <a:pt x="1924" y="1698"/>
                  <a:pt x="1923" y="1700"/>
                  <a:pt x="1921" y="1700"/>
                </a:cubicBezTo>
                <a:cubicBezTo>
                  <a:pt x="1919" y="1702"/>
                  <a:pt x="1917" y="1702"/>
                  <a:pt x="1916" y="1703"/>
                </a:cubicBezTo>
                <a:cubicBezTo>
                  <a:pt x="1913" y="1704"/>
                  <a:pt x="1912" y="1705"/>
                  <a:pt x="1910" y="1705"/>
                </a:cubicBezTo>
                <a:cubicBezTo>
                  <a:pt x="1908" y="1706"/>
                  <a:pt x="1907" y="1707"/>
                  <a:pt x="1904" y="1708"/>
                </a:cubicBezTo>
                <a:cubicBezTo>
                  <a:pt x="1904" y="1708"/>
                  <a:pt x="1904" y="1708"/>
                  <a:pt x="1904" y="1718"/>
                </a:cubicBezTo>
                <a:cubicBezTo>
                  <a:pt x="1907" y="1717"/>
                  <a:pt x="1910" y="1716"/>
                  <a:pt x="1913" y="1715"/>
                </a:cubicBezTo>
                <a:cubicBezTo>
                  <a:pt x="1916" y="1714"/>
                  <a:pt x="1918" y="1713"/>
                  <a:pt x="1920" y="1711"/>
                </a:cubicBezTo>
                <a:cubicBezTo>
                  <a:pt x="1920" y="1711"/>
                  <a:pt x="1920" y="1711"/>
                  <a:pt x="1920" y="1770"/>
                </a:cubicBezTo>
                <a:cubicBezTo>
                  <a:pt x="1920" y="1770"/>
                  <a:pt x="1920" y="1770"/>
                  <a:pt x="1932" y="1770"/>
                </a:cubicBezTo>
                <a:cubicBezTo>
                  <a:pt x="1932" y="1770"/>
                  <a:pt x="1932" y="1770"/>
                  <a:pt x="1932" y="1697"/>
                </a:cubicBezTo>
                <a:close/>
                <a:moveTo>
                  <a:pt x="128" y="1639"/>
                </a:moveTo>
                <a:cubicBezTo>
                  <a:pt x="128" y="1640"/>
                  <a:pt x="129" y="1642"/>
                  <a:pt x="130" y="1643"/>
                </a:cubicBezTo>
                <a:cubicBezTo>
                  <a:pt x="130" y="1645"/>
                  <a:pt x="130" y="1647"/>
                  <a:pt x="131" y="1648"/>
                </a:cubicBezTo>
                <a:cubicBezTo>
                  <a:pt x="131" y="1650"/>
                  <a:pt x="131" y="1652"/>
                  <a:pt x="131" y="1653"/>
                </a:cubicBezTo>
                <a:cubicBezTo>
                  <a:pt x="132" y="1656"/>
                  <a:pt x="131" y="1658"/>
                  <a:pt x="128" y="1658"/>
                </a:cubicBezTo>
                <a:cubicBezTo>
                  <a:pt x="125" y="1658"/>
                  <a:pt x="122" y="1657"/>
                  <a:pt x="119" y="1657"/>
                </a:cubicBezTo>
                <a:cubicBezTo>
                  <a:pt x="119" y="1657"/>
                  <a:pt x="118" y="1657"/>
                  <a:pt x="118" y="1658"/>
                </a:cubicBezTo>
                <a:cubicBezTo>
                  <a:pt x="116" y="1659"/>
                  <a:pt x="115" y="1661"/>
                  <a:pt x="114" y="1662"/>
                </a:cubicBezTo>
                <a:cubicBezTo>
                  <a:pt x="112" y="1665"/>
                  <a:pt x="108" y="1665"/>
                  <a:pt x="106" y="1663"/>
                </a:cubicBezTo>
                <a:cubicBezTo>
                  <a:pt x="104" y="1661"/>
                  <a:pt x="103" y="1658"/>
                  <a:pt x="101" y="1656"/>
                </a:cubicBezTo>
                <a:cubicBezTo>
                  <a:pt x="101" y="1654"/>
                  <a:pt x="101" y="1652"/>
                  <a:pt x="103" y="1651"/>
                </a:cubicBezTo>
                <a:cubicBezTo>
                  <a:pt x="101" y="1651"/>
                  <a:pt x="99" y="1651"/>
                  <a:pt x="97" y="1651"/>
                </a:cubicBezTo>
                <a:cubicBezTo>
                  <a:pt x="97" y="1653"/>
                  <a:pt x="95" y="1655"/>
                  <a:pt x="95" y="1657"/>
                </a:cubicBezTo>
                <a:cubicBezTo>
                  <a:pt x="95" y="1657"/>
                  <a:pt x="94" y="1658"/>
                  <a:pt x="94" y="1659"/>
                </a:cubicBezTo>
                <a:cubicBezTo>
                  <a:pt x="94" y="1662"/>
                  <a:pt x="93" y="1663"/>
                  <a:pt x="90" y="1663"/>
                </a:cubicBezTo>
                <a:cubicBezTo>
                  <a:pt x="87" y="1663"/>
                  <a:pt x="84" y="1662"/>
                  <a:pt x="81" y="1661"/>
                </a:cubicBezTo>
                <a:cubicBezTo>
                  <a:pt x="79" y="1660"/>
                  <a:pt x="79" y="1659"/>
                  <a:pt x="79" y="1657"/>
                </a:cubicBezTo>
                <a:cubicBezTo>
                  <a:pt x="79" y="1656"/>
                  <a:pt x="79" y="1655"/>
                  <a:pt x="80" y="1655"/>
                </a:cubicBezTo>
                <a:cubicBezTo>
                  <a:pt x="77" y="1654"/>
                  <a:pt x="75" y="1653"/>
                  <a:pt x="73" y="1652"/>
                </a:cubicBezTo>
                <a:cubicBezTo>
                  <a:pt x="72" y="1651"/>
                  <a:pt x="71" y="1649"/>
                  <a:pt x="70" y="1647"/>
                </a:cubicBezTo>
                <a:cubicBezTo>
                  <a:pt x="69" y="1645"/>
                  <a:pt x="69" y="1644"/>
                  <a:pt x="71" y="1642"/>
                </a:cubicBezTo>
                <a:cubicBezTo>
                  <a:pt x="74" y="1640"/>
                  <a:pt x="75" y="1637"/>
                  <a:pt x="74" y="1633"/>
                </a:cubicBezTo>
                <a:cubicBezTo>
                  <a:pt x="74" y="1631"/>
                  <a:pt x="74" y="1629"/>
                  <a:pt x="74" y="1627"/>
                </a:cubicBezTo>
                <a:cubicBezTo>
                  <a:pt x="73" y="1626"/>
                  <a:pt x="71" y="1626"/>
                  <a:pt x="70" y="1625"/>
                </a:cubicBezTo>
                <a:cubicBezTo>
                  <a:pt x="69" y="1623"/>
                  <a:pt x="68" y="1621"/>
                  <a:pt x="68" y="1619"/>
                </a:cubicBezTo>
                <a:cubicBezTo>
                  <a:pt x="68" y="1616"/>
                  <a:pt x="72" y="1614"/>
                  <a:pt x="74" y="1613"/>
                </a:cubicBezTo>
                <a:cubicBezTo>
                  <a:pt x="75" y="1614"/>
                  <a:pt x="75" y="1614"/>
                  <a:pt x="75" y="1615"/>
                </a:cubicBezTo>
                <a:cubicBezTo>
                  <a:pt x="75" y="1616"/>
                  <a:pt x="75" y="1617"/>
                  <a:pt x="75" y="1618"/>
                </a:cubicBezTo>
                <a:cubicBezTo>
                  <a:pt x="75" y="1618"/>
                  <a:pt x="74" y="1618"/>
                  <a:pt x="74" y="1618"/>
                </a:cubicBezTo>
                <a:cubicBezTo>
                  <a:pt x="74" y="1619"/>
                  <a:pt x="73" y="1620"/>
                  <a:pt x="72" y="1622"/>
                </a:cubicBezTo>
                <a:cubicBezTo>
                  <a:pt x="74" y="1622"/>
                  <a:pt x="74" y="1622"/>
                  <a:pt x="75" y="1621"/>
                </a:cubicBezTo>
                <a:cubicBezTo>
                  <a:pt x="76" y="1620"/>
                  <a:pt x="77" y="1619"/>
                  <a:pt x="77" y="1618"/>
                </a:cubicBezTo>
                <a:cubicBezTo>
                  <a:pt x="82" y="1612"/>
                  <a:pt x="88" y="1608"/>
                  <a:pt x="95" y="1606"/>
                </a:cubicBezTo>
                <a:cubicBezTo>
                  <a:pt x="99" y="1606"/>
                  <a:pt x="102" y="1604"/>
                  <a:pt x="104" y="1602"/>
                </a:cubicBezTo>
                <a:cubicBezTo>
                  <a:pt x="104" y="1601"/>
                  <a:pt x="105" y="1601"/>
                  <a:pt x="105" y="1601"/>
                </a:cubicBezTo>
                <a:cubicBezTo>
                  <a:pt x="108" y="1600"/>
                  <a:pt x="110" y="1598"/>
                  <a:pt x="112" y="1596"/>
                </a:cubicBezTo>
                <a:cubicBezTo>
                  <a:pt x="119" y="1589"/>
                  <a:pt x="131" y="1588"/>
                  <a:pt x="139" y="1595"/>
                </a:cubicBezTo>
                <a:cubicBezTo>
                  <a:pt x="141" y="1597"/>
                  <a:pt x="144" y="1599"/>
                  <a:pt x="146" y="1601"/>
                </a:cubicBezTo>
                <a:cubicBezTo>
                  <a:pt x="148" y="1602"/>
                  <a:pt x="149" y="1604"/>
                  <a:pt x="150" y="1606"/>
                </a:cubicBezTo>
                <a:cubicBezTo>
                  <a:pt x="151" y="1607"/>
                  <a:pt x="152" y="1607"/>
                  <a:pt x="153" y="1606"/>
                </a:cubicBezTo>
                <a:cubicBezTo>
                  <a:pt x="154" y="1606"/>
                  <a:pt x="154" y="1605"/>
                  <a:pt x="155" y="1604"/>
                </a:cubicBezTo>
                <a:cubicBezTo>
                  <a:pt x="157" y="1601"/>
                  <a:pt x="160" y="1601"/>
                  <a:pt x="161" y="1604"/>
                </a:cubicBezTo>
                <a:cubicBezTo>
                  <a:pt x="163" y="1608"/>
                  <a:pt x="163" y="1610"/>
                  <a:pt x="164" y="1614"/>
                </a:cubicBezTo>
                <a:cubicBezTo>
                  <a:pt x="164" y="1618"/>
                  <a:pt x="164" y="1622"/>
                  <a:pt x="163" y="1627"/>
                </a:cubicBezTo>
                <a:cubicBezTo>
                  <a:pt x="160" y="1633"/>
                  <a:pt x="155" y="1636"/>
                  <a:pt x="149" y="1636"/>
                </a:cubicBezTo>
                <a:cubicBezTo>
                  <a:pt x="148" y="1636"/>
                  <a:pt x="148" y="1636"/>
                  <a:pt x="147" y="1636"/>
                </a:cubicBezTo>
                <a:cubicBezTo>
                  <a:pt x="144" y="1636"/>
                  <a:pt x="143" y="1636"/>
                  <a:pt x="143" y="1639"/>
                </a:cubicBezTo>
                <a:cubicBezTo>
                  <a:pt x="141" y="1643"/>
                  <a:pt x="135" y="1645"/>
                  <a:pt x="132" y="1642"/>
                </a:cubicBezTo>
                <a:cubicBezTo>
                  <a:pt x="131" y="1640"/>
                  <a:pt x="130" y="1640"/>
                  <a:pt x="129" y="1638"/>
                </a:cubicBezTo>
                <a:cubicBezTo>
                  <a:pt x="128" y="1639"/>
                  <a:pt x="128" y="1639"/>
                  <a:pt x="128" y="1639"/>
                </a:cubicBezTo>
                <a:close/>
                <a:moveTo>
                  <a:pt x="123" y="1635"/>
                </a:moveTo>
                <a:cubicBezTo>
                  <a:pt x="126" y="1636"/>
                  <a:pt x="130" y="1637"/>
                  <a:pt x="132" y="1640"/>
                </a:cubicBezTo>
                <a:cubicBezTo>
                  <a:pt x="134" y="1642"/>
                  <a:pt x="136" y="1642"/>
                  <a:pt x="138" y="1642"/>
                </a:cubicBezTo>
                <a:cubicBezTo>
                  <a:pt x="141" y="1641"/>
                  <a:pt x="142" y="1639"/>
                  <a:pt x="142" y="1636"/>
                </a:cubicBezTo>
                <a:cubicBezTo>
                  <a:pt x="142" y="1636"/>
                  <a:pt x="141" y="1636"/>
                  <a:pt x="141" y="1636"/>
                </a:cubicBezTo>
                <a:cubicBezTo>
                  <a:pt x="141" y="1638"/>
                  <a:pt x="139" y="1639"/>
                  <a:pt x="139" y="1640"/>
                </a:cubicBezTo>
                <a:cubicBezTo>
                  <a:pt x="137" y="1641"/>
                  <a:pt x="136" y="1641"/>
                  <a:pt x="135" y="1640"/>
                </a:cubicBezTo>
                <a:cubicBezTo>
                  <a:pt x="135" y="1640"/>
                  <a:pt x="134" y="1639"/>
                  <a:pt x="134" y="1638"/>
                </a:cubicBezTo>
                <a:cubicBezTo>
                  <a:pt x="134" y="1636"/>
                  <a:pt x="135" y="1634"/>
                  <a:pt x="135" y="1632"/>
                </a:cubicBezTo>
                <a:cubicBezTo>
                  <a:pt x="138" y="1633"/>
                  <a:pt x="141" y="1634"/>
                  <a:pt x="145" y="1635"/>
                </a:cubicBezTo>
                <a:cubicBezTo>
                  <a:pt x="152" y="1636"/>
                  <a:pt x="158" y="1634"/>
                  <a:pt x="161" y="1625"/>
                </a:cubicBezTo>
                <a:cubicBezTo>
                  <a:pt x="163" y="1621"/>
                  <a:pt x="163" y="1616"/>
                  <a:pt x="162" y="1611"/>
                </a:cubicBezTo>
                <a:cubicBezTo>
                  <a:pt x="161" y="1609"/>
                  <a:pt x="161" y="1607"/>
                  <a:pt x="160" y="1605"/>
                </a:cubicBezTo>
                <a:cubicBezTo>
                  <a:pt x="159" y="1604"/>
                  <a:pt x="158" y="1603"/>
                  <a:pt x="157" y="1605"/>
                </a:cubicBezTo>
                <a:cubicBezTo>
                  <a:pt x="155" y="1606"/>
                  <a:pt x="154" y="1608"/>
                  <a:pt x="152" y="1609"/>
                </a:cubicBezTo>
                <a:cubicBezTo>
                  <a:pt x="151" y="1609"/>
                  <a:pt x="150" y="1610"/>
                  <a:pt x="150" y="1611"/>
                </a:cubicBezTo>
                <a:cubicBezTo>
                  <a:pt x="151" y="1614"/>
                  <a:pt x="150" y="1617"/>
                  <a:pt x="149" y="1621"/>
                </a:cubicBezTo>
                <a:cubicBezTo>
                  <a:pt x="149" y="1619"/>
                  <a:pt x="150" y="1617"/>
                  <a:pt x="150" y="1615"/>
                </a:cubicBezTo>
                <a:cubicBezTo>
                  <a:pt x="150" y="1614"/>
                  <a:pt x="149" y="1614"/>
                  <a:pt x="149" y="1614"/>
                </a:cubicBezTo>
                <a:cubicBezTo>
                  <a:pt x="148" y="1614"/>
                  <a:pt x="148" y="1614"/>
                  <a:pt x="148" y="1614"/>
                </a:cubicBezTo>
                <a:cubicBezTo>
                  <a:pt x="147" y="1616"/>
                  <a:pt x="146" y="1617"/>
                  <a:pt x="145" y="1618"/>
                </a:cubicBezTo>
                <a:cubicBezTo>
                  <a:pt x="145" y="1618"/>
                  <a:pt x="145" y="1618"/>
                  <a:pt x="145" y="1618"/>
                </a:cubicBezTo>
                <a:cubicBezTo>
                  <a:pt x="145" y="1617"/>
                  <a:pt x="146" y="1615"/>
                  <a:pt x="146" y="1613"/>
                </a:cubicBezTo>
                <a:cubicBezTo>
                  <a:pt x="145" y="1614"/>
                  <a:pt x="144" y="1614"/>
                  <a:pt x="144" y="1615"/>
                </a:cubicBezTo>
                <a:cubicBezTo>
                  <a:pt x="143" y="1615"/>
                  <a:pt x="143" y="1616"/>
                  <a:pt x="143" y="1617"/>
                </a:cubicBezTo>
                <a:cubicBezTo>
                  <a:pt x="143" y="1613"/>
                  <a:pt x="143" y="1613"/>
                  <a:pt x="149" y="1612"/>
                </a:cubicBezTo>
                <a:cubicBezTo>
                  <a:pt x="149" y="1612"/>
                  <a:pt x="148" y="1611"/>
                  <a:pt x="148" y="1611"/>
                </a:cubicBezTo>
                <a:cubicBezTo>
                  <a:pt x="145" y="1612"/>
                  <a:pt x="144" y="1610"/>
                  <a:pt x="144" y="1608"/>
                </a:cubicBezTo>
                <a:cubicBezTo>
                  <a:pt x="146" y="1607"/>
                  <a:pt x="147" y="1607"/>
                  <a:pt x="149" y="1606"/>
                </a:cubicBezTo>
                <a:cubicBezTo>
                  <a:pt x="147" y="1604"/>
                  <a:pt x="146" y="1601"/>
                  <a:pt x="143" y="1601"/>
                </a:cubicBezTo>
                <a:cubicBezTo>
                  <a:pt x="142" y="1601"/>
                  <a:pt x="142" y="1600"/>
                  <a:pt x="142" y="1600"/>
                </a:cubicBezTo>
                <a:cubicBezTo>
                  <a:pt x="139" y="1598"/>
                  <a:pt x="137" y="1596"/>
                  <a:pt x="134" y="1594"/>
                </a:cubicBezTo>
                <a:cubicBezTo>
                  <a:pt x="132" y="1593"/>
                  <a:pt x="129" y="1592"/>
                  <a:pt x="127" y="1592"/>
                </a:cubicBezTo>
                <a:cubicBezTo>
                  <a:pt x="124" y="1592"/>
                  <a:pt x="121" y="1593"/>
                  <a:pt x="117" y="1594"/>
                </a:cubicBezTo>
                <a:cubicBezTo>
                  <a:pt x="115" y="1595"/>
                  <a:pt x="112" y="1597"/>
                  <a:pt x="110" y="1600"/>
                </a:cubicBezTo>
                <a:cubicBezTo>
                  <a:pt x="112" y="1600"/>
                  <a:pt x="113" y="1600"/>
                  <a:pt x="114" y="1600"/>
                </a:cubicBezTo>
                <a:cubicBezTo>
                  <a:pt x="114" y="1600"/>
                  <a:pt x="113" y="1601"/>
                  <a:pt x="112" y="1601"/>
                </a:cubicBezTo>
                <a:cubicBezTo>
                  <a:pt x="110" y="1602"/>
                  <a:pt x="107" y="1601"/>
                  <a:pt x="105" y="1603"/>
                </a:cubicBezTo>
                <a:cubicBezTo>
                  <a:pt x="102" y="1607"/>
                  <a:pt x="98" y="1611"/>
                  <a:pt x="94" y="1615"/>
                </a:cubicBezTo>
                <a:cubicBezTo>
                  <a:pt x="93" y="1617"/>
                  <a:pt x="92" y="1619"/>
                  <a:pt x="91" y="1622"/>
                </a:cubicBezTo>
                <a:cubicBezTo>
                  <a:pt x="91" y="1622"/>
                  <a:pt x="91" y="1623"/>
                  <a:pt x="91" y="1623"/>
                </a:cubicBezTo>
                <a:cubicBezTo>
                  <a:pt x="92" y="1625"/>
                  <a:pt x="94" y="1627"/>
                  <a:pt x="95" y="1629"/>
                </a:cubicBezTo>
                <a:cubicBezTo>
                  <a:pt x="96" y="1628"/>
                  <a:pt x="97" y="1626"/>
                  <a:pt x="99" y="1625"/>
                </a:cubicBezTo>
                <a:cubicBezTo>
                  <a:pt x="98" y="1626"/>
                  <a:pt x="98" y="1627"/>
                  <a:pt x="97" y="1629"/>
                </a:cubicBezTo>
                <a:cubicBezTo>
                  <a:pt x="96" y="1630"/>
                  <a:pt x="95" y="1631"/>
                  <a:pt x="95" y="1633"/>
                </a:cubicBezTo>
                <a:cubicBezTo>
                  <a:pt x="95" y="1634"/>
                  <a:pt x="95" y="1635"/>
                  <a:pt x="95" y="1636"/>
                </a:cubicBezTo>
                <a:cubicBezTo>
                  <a:pt x="98" y="1639"/>
                  <a:pt x="101" y="1639"/>
                  <a:pt x="105" y="1637"/>
                </a:cubicBezTo>
                <a:cubicBezTo>
                  <a:pt x="107" y="1636"/>
                  <a:pt x="110" y="1635"/>
                  <a:pt x="113" y="1634"/>
                </a:cubicBezTo>
                <a:cubicBezTo>
                  <a:pt x="114" y="1633"/>
                  <a:pt x="115" y="1633"/>
                  <a:pt x="115" y="1631"/>
                </a:cubicBezTo>
                <a:cubicBezTo>
                  <a:pt x="115" y="1628"/>
                  <a:pt x="115" y="1624"/>
                  <a:pt x="115" y="1621"/>
                </a:cubicBezTo>
                <a:cubicBezTo>
                  <a:pt x="115" y="1618"/>
                  <a:pt x="115" y="1615"/>
                  <a:pt x="115" y="1612"/>
                </a:cubicBezTo>
                <a:cubicBezTo>
                  <a:pt x="116" y="1615"/>
                  <a:pt x="117" y="1617"/>
                  <a:pt x="117" y="1620"/>
                </a:cubicBezTo>
                <a:cubicBezTo>
                  <a:pt x="118" y="1625"/>
                  <a:pt x="118" y="1629"/>
                  <a:pt x="117" y="1633"/>
                </a:cubicBezTo>
                <a:cubicBezTo>
                  <a:pt x="116" y="1634"/>
                  <a:pt x="115" y="1635"/>
                  <a:pt x="115" y="1635"/>
                </a:cubicBezTo>
                <a:cubicBezTo>
                  <a:pt x="112" y="1635"/>
                  <a:pt x="108" y="1637"/>
                  <a:pt x="105" y="1639"/>
                </a:cubicBezTo>
                <a:cubicBezTo>
                  <a:pt x="100" y="1642"/>
                  <a:pt x="97" y="1640"/>
                  <a:pt x="93" y="1636"/>
                </a:cubicBezTo>
                <a:cubicBezTo>
                  <a:pt x="93" y="1636"/>
                  <a:pt x="93" y="1635"/>
                  <a:pt x="93" y="1634"/>
                </a:cubicBezTo>
                <a:cubicBezTo>
                  <a:pt x="94" y="1632"/>
                  <a:pt x="93" y="1630"/>
                  <a:pt x="92" y="1628"/>
                </a:cubicBezTo>
                <a:cubicBezTo>
                  <a:pt x="90" y="1626"/>
                  <a:pt x="88" y="1623"/>
                  <a:pt x="90" y="1621"/>
                </a:cubicBezTo>
                <a:cubicBezTo>
                  <a:pt x="90" y="1619"/>
                  <a:pt x="91" y="1617"/>
                  <a:pt x="92" y="1616"/>
                </a:cubicBezTo>
                <a:cubicBezTo>
                  <a:pt x="94" y="1613"/>
                  <a:pt x="96" y="1610"/>
                  <a:pt x="98" y="1608"/>
                </a:cubicBezTo>
                <a:cubicBezTo>
                  <a:pt x="98" y="1608"/>
                  <a:pt x="97" y="1608"/>
                  <a:pt x="97" y="1608"/>
                </a:cubicBezTo>
                <a:cubicBezTo>
                  <a:pt x="92" y="1609"/>
                  <a:pt x="88" y="1610"/>
                  <a:pt x="84" y="1614"/>
                </a:cubicBezTo>
                <a:cubicBezTo>
                  <a:pt x="79" y="1618"/>
                  <a:pt x="76" y="1623"/>
                  <a:pt x="76" y="1630"/>
                </a:cubicBezTo>
                <a:cubicBezTo>
                  <a:pt x="75" y="1636"/>
                  <a:pt x="78" y="1642"/>
                  <a:pt x="81" y="1648"/>
                </a:cubicBezTo>
                <a:cubicBezTo>
                  <a:pt x="82" y="1649"/>
                  <a:pt x="83" y="1651"/>
                  <a:pt x="82" y="1652"/>
                </a:cubicBezTo>
                <a:cubicBezTo>
                  <a:pt x="82" y="1654"/>
                  <a:pt x="82" y="1655"/>
                  <a:pt x="81" y="1656"/>
                </a:cubicBezTo>
                <a:cubicBezTo>
                  <a:pt x="81" y="1658"/>
                  <a:pt x="81" y="1659"/>
                  <a:pt x="82" y="1659"/>
                </a:cubicBezTo>
                <a:cubicBezTo>
                  <a:pt x="85" y="1660"/>
                  <a:pt x="88" y="1661"/>
                  <a:pt x="91" y="1661"/>
                </a:cubicBezTo>
                <a:cubicBezTo>
                  <a:pt x="92" y="1661"/>
                  <a:pt x="92" y="1660"/>
                  <a:pt x="92" y="1660"/>
                </a:cubicBezTo>
                <a:cubicBezTo>
                  <a:pt x="93" y="1659"/>
                  <a:pt x="93" y="1657"/>
                  <a:pt x="94" y="1656"/>
                </a:cubicBezTo>
                <a:cubicBezTo>
                  <a:pt x="95" y="1654"/>
                  <a:pt x="95" y="1651"/>
                  <a:pt x="95" y="1648"/>
                </a:cubicBezTo>
                <a:cubicBezTo>
                  <a:pt x="95" y="1648"/>
                  <a:pt x="95" y="1648"/>
                  <a:pt x="95" y="1647"/>
                </a:cubicBezTo>
                <a:cubicBezTo>
                  <a:pt x="95" y="1647"/>
                  <a:pt x="95" y="1647"/>
                  <a:pt x="95" y="1646"/>
                </a:cubicBezTo>
                <a:cubicBezTo>
                  <a:pt x="96" y="1649"/>
                  <a:pt x="97" y="1649"/>
                  <a:pt x="99" y="1649"/>
                </a:cubicBezTo>
                <a:cubicBezTo>
                  <a:pt x="100" y="1649"/>
                  <a:pt x="101" y="1649"/>
                  <a:pt x="102" y="1649"/>
                </a:cubicBezTo>
                <a:cubicBezTo>
                  <a:pt x="104" y="1649"/>
                  <a:pt x="108" y="1650"/>
                  <a:pt x="108" y="1646"/>
                </a:cubicBezTo>
                <a:cubicBezTo>
                  <a:pt x="108" y="1648"/>
                  <a:pt x="108" y="1650"/>
                  <a:pt x="108" y="1650"/>
                </a:cubicBezTo>
                <a:cubicBezTo>
                  <a:pt x="107" y="1651"/>
                  <a:pt x="106" y="1652"/>
                  <a:pt x="104" y="1652"/>
                </a:cubicBezTo>
                <a:cubicBezTo>
                  <a:pt x="103" y="1653"/>
                  <a:pt x="103" y="1655"/>
                  <a:pt x="103" y="1656"/>
                </a:cubicBezTo>
                <a:cubicBezTo>
                  <a:pt x="104" y="1658"/>
                  <a:pt x="106" y="1660"/>
                  <a:pt x="107" y="1662"/>
                </a:cubicBezTo>
                <a:cubicBezTo>
                  <a:pt x="109" y="1663"/>
                  <a:pt x="111" y="1663"/>
                  <a:pt x="112" y="1661"/>
                </a:cubicBezTo>
                <a:cubicBezTo>
                  <a:pt x="113" y="1660"/>
                  <a:pt x="114" y="1659"/>
                  <a:pt x="114" y="1659"/>
                </a:cubicBezTo>
                <a:cubicBezTo>
                  <a:pt x="116" y="1657"/>
                  <a:pt x="117" y="1656"/>
                  <a:pt x="119" y="1655"/>
                </a:cubicBezTo>
                <a:cubicBezTo>
                  <a:pt x="123" y="1651"/>
                  <a:pt x="125" y="1645"/>
                  <a:pt x="127" y="1639"/>
                </a:cubicBezTo>
                <a:cubicBezTo>
                  <a:pt x="127" y="1638"/>
                  <a:pt x="126" y="1638"/>
                  <a:pt x="126" y="1637"/>
                </a:cubicBezTo>
                <a:cubicBezTo>
                  <a:pt x="125" y="1636"/>
                  <a:pt x="124" y="1635"/>
                  <a:pt x="123" y="1635"/>
                </a:cubicBezTo>
                <a:close/>
                <a:moveTo>
                  <a:pt x="75" y="1641"/>
                </a:moveTo>
                <a:cubicBezTo>
                  <a:pt x="75" y="1642"/>
                  <a:pt x="73" y="1642"/>
                  <a:pt x="72" y="1644"/>
                </a:cubicBezTo>
                <a:cubicBezTo>
                  <a:pt x="72" y="1644"/>
                  <a:pt x="71" y="1645"/>
                  <a:pt x="71" y="1646"/>
                </a:cubicBezTo>
                <a:cubicBezTo>
                  <a:pt x="71" y="1648"/>
                  <a:pt x="75" y="1653"/>
                  <a:pt x="79" y="1652"/>
                </a:cubicBezTo>
                <a:cubicBezTo>
                  <a:pt x="80" y="1652"/>
                  <a:pt x="81" y="1651"/>
                  <a:pt x="80" y="1650"/>
                </a:cubicBezTo>
                <a:cubicBezTo>
                  <a:pt x="79" y="1646"/>
                  <a:pt x="77" y="1644"/>
                  <a:pt x="75" y="1641"/>
                </a:cubicBezTo>
                <a:close/>
                <a:moveTo>
                  <a:pt x="128" y="1643"/>
                </a:moveTo>
                <a:cubicBezTo>
                  <a:pt x="126" y="1648"/>
                  <a:pt x="123" y="1652"/>
                  <a:pt x="121" y="1656"/>
                </a:cubicBezTo>
                <a:cubicBezTo>
                  <a:pt x="124" y="1656"/>
                  <a:pt x="126" y="1657"/>
                  <a:pt x="129" y="1656"/>
                </a:cubicBezTo>
                <a:cubicBezTo>
                  <a:pt x="129" y="1656"/>
                  <a:pt x="130" y="1655"/>
                  <a:pt x="130" y="1655"/>
                </a:cubicBezTo>
                <a:cubicBezTo>
                  <a:pt x="130" y="1652"/>
                  <a:pt x="130" y="1650"/>
                  <a:pt x="129" y="1647"/>
                </a:cubicBezTo>
                <a:cubicBezTo>
                  <a:pt x="129" y="1646"/>
                  <a:pt x="128" y="1644"/>
                  <a:pt x="128" y="1643"/>
                </a:cubicBezTo>
                <a:close/>
                <a:moveTo>
                  <a:pt x="75" y="1623"/>
                </a:moveTo>
                <a:cubicBezTo>
                  <a:pt x="75" y="1623"/>
                  <a:pt x="74" y="1623"/>
                  <a:pt x="74" y="1623"/>
                </a:cubicBezTo>
                <a:cubicBezTo>
                  <a:pt x="73" y="1623"/>
                  <a:pt x="72" y="1623"/>
                  <a:pt x="72" y="1623"/>
                </a:cubicBezTo>
                <a:cubicBezTo>
                  <a:pt x="72" y="1623"/>
                  <a:pt x="71" y="1622"/>
                  <a:pt x="71" y="1621"/>
                </a:cubicBezTo>
                <a:cubicBezTo>
                  <a:pt x="72" y="1619"/>
                  <a:pt x="72" y="1617"/>
                  <a:pt x="73" y="1615"/>
                </a:cubicBezTo>
                <a:cubicBezTo>
                  <a:pt x="73" y="1615"/>
                  <a:pt x="73" y="1615"/>
                  <a:pt x="72" y="1615"/>
                </a:cubicBezTo>
                <a:cubicBezTo>
                  <a:pt x="72" y="1616"/>
                  <a:pt x="70" y="1617"/>
                  <a:pt x="70" y="1618"/>
                </a:cubicBezTo>
                <a:cubicBezTo>
                  <a:pt x="69" y="1619"/>
                  <a:pt x="70" y="1624"/>
                  <a:pt x="72" y="1625"/>
                </a:cubicBezTo>
                <a:cubicBezTo>
                  <a:pt x="74" y="1626"/>
                  <a:pt x="75" y="1625"/>
                  <a:pt x="75" y="1623"/>
                </a:cubicBezTo>
                <a:close/>
                <a:moveTo>
                  <a:pt x="76" y="1641"/>
                </a:moveTo>
                <a:cubicBezTo>
                  <a:pt x="75" y="1641"/>
                  <a:pt x="73" y="1642"/>
                  <a:pt x="72" y="1643"/>
                </a:cubicBezTo>
                <a:cubicBezTo>
                  <a:pt x="72" y="1644"/>
                  <a:pt x="71" y="1645"/>
                  <a:pt x="71" y="1645"/>
                </a:cubicBezTo>
                <a:cubicBezTo>
                  <a:pt x="71" y="1648"/>
                  <a:pt x="76" y="1653"/>
                  <a:pt x="79" y="1652"/>
                </a:cubicBezTo>
                <a:cubicBezTo>
                  <a:pt x="80" y="1652"/>
                  <a:pt x="81" y="1651"/>
                  <a:pt x="80" y="1649"/>
                </a:cubicBezTo>
                <a:cubicBezTo>
                  <a:pt x="79" y="1646"/>
                  <a:pt x="77" y="1643"/>
                  <a:pt x="76" y="1641"/>
                </a:cubicBezTo>
                <a:close/>
                <a:moveTo>
                  <a:pt x="128" y="1642"/>
                </a:moveTo>
                <a:cubicBezTo>
                  <a:pt x="126" y="1647"/>
                  <a:pt x="124" y="1652"/>
                  <a:pt x="121" y="1656"/>
                </a:cubicBezTo>
                <a:cubicBezTo>
                  <a:pt x="124" y="1656"/>
                  <a:pt x="126" y="1656"/>
                  <a:pt x="129" y="1656"/>
                </a:cubicBezTo>
                <a:cubicBezTo>
                  <a:pt x="129" y="1656"/>
                  <a:pt x="129" y="1655"/>
                  <a:pt x="129" y="1654"/>
                </a:cubicBezTo>
                <a:cubicBezTo>
                  <a:pt x="129" y="1652"/>
                  <a:pt x="129" y="1649"/>
                  <a:pt x="129" y="1647"/>
                </a:cubicBezTo>
                <a:cubicBezTo>
                  <a:pt x="129" y="1645"/>
                  <a:pt x="128" y="1644"/>
                  <a:pt x="128" y="1642"/>
                </a:cubicBezTo>
                <a:close/>
                <a:moveTo>
                  <a:pt x="76" y="1623"/>
                </a:moveTo>
                <a:cubicBezTo>
                  <a:pt x="75" y="1623"/>
                  <a:pt x="74" y="1623"/>
                  <a:pt x="74" y="1623"/>
                </a:cubicBezTo>
                <a:cubicBezTo>
                  <a:pt x="73" y="1623"/>
                  <a:pt x="72" y="1623"/>
                  <a:pt x="72" y="1623"/>
                </a:cubicBezTo>
                <a:cubicBezTo>
                  <a:pt x="72" y="1623"/>
                  <a:pt x="71" y="1622"/>
                  <a:pt x="71" y="1621"/>
                </a:cubicBezTo>
                <a:cubicBezTo>
                  <a:pt x="72" y="1619"/>
                  <a:pt x="73" y="1617"/>
                  <a:pt x="73" y="1615"/>
                </a:cubicBezTo>
                <a:cubicBezTo>
                  <a:pt x="73" y="1615"/>
                  <a:pt x="73" y="1615"/>
                  <a:pt x="73" y="1615"/>
                </a:cubicBezTo>
                <a:cubicBezTo>
                  <a:pt x="72" y="1616"/>
                  <a:pt x="71" y="1617"/>
                  <a:pt x="70" y="1618"/>
                </a:cubicBezTo>
                <a:cubicBezTo>
                  <a:pt x="69" y="1619"/>
                  <a:pt x="71" y="1624"/>
                  <a:pt x="72" y="1625"/>
                </a:cubicBezTo>
                <a:cubicBezTo>
                  <a:pt x="74" y="1626"/>
                  <a:pt x="76" y="1624"/>
                  <a:pt x="76" y="1623"/>
                </a:cubicBezTo>
                <a:close/>
                <a:moveTo>
                  <a:pt x="128" y="1614"/>
                </a:moveTo>
                <a:cubicBezTo>
                  <a:pt x="131" y="1611"/>
                  <a:pt x="131" y="1611"/>
                  <a:pt x="135" y="1609"/>
                </a:cubicBezTo>
                <a:cubicBezTo>
                  <a:pt x="135" y="1611"/>
                  <a:pt x="136" y="1613"/>
                  <a:pt x="138" y="1613"/>
                </a:cubicBezTo>
                <a:cubicBezTo>
                  <a:pt x="135" y="1614"/>
                  <a:pt x="133" y="1615"/>
                  <a:pt x="131" y="1617"/>
                </a:cubicBezTo>
                <a:cubicBezTo>
                  <a:pt x="130" y="1616"/>
                  <a:pt x="130" y="1615"/>
                  <a:pt x="129" y="1614"/>
                </a:cubicBezTo>
                <a:cubicBezTo>
                  <a:pt x="129" y="1614"/>
                  <a:pt x="128" y="1614"/>
                  <a:pt x="128" y="1614"/>
                </a:cubicBezTo>
                <a:close/>
                <a:moveTo>
                  <a:pt x="134" y="1614"/>
                </a:moveTo>
                <a:cubicBezTo>
                  <a:pt x="133" y="1613"/>
                  <a:pt x="132" y="1613"/>
                  <a:pt x="132" y="1613"/>
                </a:cubicBezTo>
                <a:cubicBezTo>
                  <a:pt x="131" y="1613"/>
                  <a:pt x="130" y="1614"/>
                  <a:pt x="130" y="1614"/>
                </a:cubicBezTo>
                <a:cubicBezTo>
                  <a:pt x="130" y="1615"/>
                  <a:pt x="131" y="1615"/>
                  <a:pt x="131" y="1615"/>
                </a:cubicBezTo>
                <a:cubicBezTo>
                  <a:pt x="132" y="1615"/>
                  <a:pt x="132" y="1615"/>
                  <a:pt x="134" y="1614"/>
                </a:cubicBezTo>
                <a:close/>
                <a:moveTo>
                  <a:pt x="115" y="1604"/>
                </a:moveTo>
                <a:cubicBezTo>
                  <a:pt x="108" y="1604"/>
                  <a:pt x="105" y="1606"/>
                  <a:pt x="104" y="1614"/>
                </a:cubicBezTo>
                <a:cubicBezTo>
                  <a:pt x="105" y="1612"/>
                  <a:pt x="106" y="1609"/>
                  <a:pt x="108" y="1607"/>
                </a:cubicBezTo>
                <a:cubicBezTo>
                  <a:pt x="108" y="1607"/>
                  <a:pt x="108" y="1607"/>
                  <a:pt x="108" y="1607"/>
                </a:cubicBezTo>
                <a:cubicBezTo>
                  <a:pt x="108" y="1608"/>
                  <a:pt x="108" y="1609"/>
                  <a:pt x="108" y="1610"/>
                </a:cubicBezTo>
                <a:cubicBezTo>
                  <a:pt x="109" y="1607"/>
                  <a:pt x="111" y="1605"/>
                  <a:pt x="115" y="1604"/>
                </a:cubicBezTo>
                <a:close/>
                <a:moveTo>
                  <a:pt x="158" y="1606"/>
                </a:moveTo>
                <a:cubicBezTo>
                  <a:pt x="156" y="1607"/>
                  <a:pt x="154" y="1609"/>
                  <a:pt x="153" y="1610"/>
                </a:cubicBezTo>
                <a:cubicBezTo>
                  <a:pt x="155" y="1610"/>
                  <a:pt x="157" y="1609"/>
                  <a:pt x="158" y="1606"/>
                </a:cubicBezTo>
                <a:close/>
                <a:moveTo>
                  <a:pt x="125" y="1608"/>
                </a:moveTo>
                <a:cubicBezTo>
                  <a:pt x="126" y="1607"/>
                  <a:pt x="127" y="1605"/>
                  <a:pt x="128" y="1604"/>
                </a:cubicBezTo>
                <a:cubicBezTo>
                  <a:pt x="125" y="1605"/>
                  <a:pt x="125" y="1606"/>
                  <a:pt x="125" y="1608"/>
                </a:cubicBezTo>
                <a:close/>
                <a:moveTo>
                  <a:pt x="135" y="1629"/>
                </a:moveTo>
                <a:cubicBezTo>
                  <a:pt x="133" y="1629"/>
                  <a:pt x="132" y="1630"/>
                  <a:pt x="132" y="1631"/>
                </a:cubicBezTo>
                <a:cubicBezTo>
                  <a:pt x="133" y="1631"/>
                  <a:pt x="134" y="1630"/>
                  <a:pt x="135" y="1629"/>
                </a:cubicBezTo>
                <a:close/>
                <a:moveTo>
                  <a:pt x="134" y="1614"/>
                </a:moveTo>
                <a:cubicBezTo>
                  <a:pt x="133" y="1613"/>
                  <a:pt x="132" y="1613"/>
                  <a:pt x="132" y="1613"/>
                </a:cubicBezTo>
                <a:cubicBezTo>
                  <a:pt x="131" y="1613"/>
                  <a:pt x="130" y="1614"/>
                  <a:pt x="130" y="1614"/>
                </a:cubicBezTo>
                <a:cubicBezTo>
                  <a:pt x="130" y="1615"/>
                  <a:pt x="131" y="1615"/>
                  <a:pt x="131" y="1616"/>
                </a:cubicBezTo>
                <a:cubicBezTo>
                  <a:pt x="132" y="1615"/>
                  <a:pt x="133" y="1615"/>
                  <a:pt x="134" y="1614"/>
                </a:cubicBezTo>
                <a:close/>
                <a:moveTo>
                  <a:pt x="1768" y="1770"/>
                </a:moveTo>
                <a:cubicBezTo>
                  <a:pt x="1771" y="1751"/>
                  <a:pt x="1771" y="1751"/>
                  <a:pt x="1771" y="1751"/>
                </a:cubicBezTo>
                <a:cubicBezTo>
                  <a:pt x="1762" y="1751"/>
                  <a:pt x="1762" y="1751"/>
                  <a:pt x="1762" y="1751"/>
                </a:cubicBezTo>
                <a:cubicBezTo>
                  <a:pt x="1762" y="1739"/>
                  <a:pt x="1762" y="1739"/>
                  <a:pt x="1762" y="1739"/>
                </a:cubicBezTo>
                <a:cubicBezTo>
                  <a:pt x="1773" y="1739"/>
                  <a:pt x="1773" y="1739"/>
                  <a:pt x="1773" y="1739"/>
                </a:cubicBezTo>
                <a:cubicBezTo>
                  <a:pt x="1774" y="1728"/>
                  <a:pt x="1774" y="1728"/>
                  <a:pt x="1774" y="1728"/>
                </a:cubicBezTo>
                <a:cubicBezTo>
                  <a:pt x="1765" y="1728"/>
                  <a:pt x="1765" y="1728"/>
                  <a:pt x="1765" y="1728"/>
                </a:cubicBezTo>
                <a:cubicBezTo>
                  <a:pt x="1765" y="1716"/>
                  <a:pt x="1765" y="1716"/>
                  <a:pt x="1765" y="1716"/>
                </a:cubicBezTo>
                <a:cubicBezTo>
                  <a:pt x="1776" y="1716"/>
                  <a:pt x="1776" y="1716"/>
                  <a:pt x="1776" y="1716"/>
                </a:cubicBezTo>
                <a:cubicBezTo>
                  <a:pt x="1779" y="1698"/>
                  <a:pt x="1779" y="1698"/>
                  <a:pt x="1779" y="1698"/>
                </a:cubicBezTo>
                <a:cubicBezTo>
                  <a:pt x="1790" y="1698"/>
                  <a:pt x="1790" y="1698"/>
                  <a:pt x="1790" y="1698"/>
                </a:cubicBezTo>
                <a:cubicBezTo>
                  <a:pt x="1787" y="1716"/>
                  <a:pt x="1787" y="1716"/>
                  <a:pt x="1787" y="1716"/>
                </a:cubicBezTo>
                <a:cubicBezTo>
                  <a:pt x="1797" y="1716"/>
                  <a:pt x="1797" y="1716"/>
                  <a:pt x="1797" y="1716"/>
                </a:cubicBezTo>
                <a:cubicBezTo>
                  <a:pt x="1800" y="1698"/>
                  <a:pt x="1800" y="1698"/>
                  <a:pt x="1800" y="1698"/>
                </a:cubicBezTo>
                <a:cubicBezTo>
                  <a:pt x="1811" y="1698"/>
                  <a:pt x="1811" y="1698"/>
                  <a:pt x="1811" y="1698"/>
                </a:cubicBezTo>
                <a:cubicBezTo>
                  <a:pt x="1808" y="1716"/>
                  <a:pt x="1808" y="1716"/>
                  <a:pt x="1808" y="1716"/>
                </a:cubicBezTo>
                <a:cubicBezTo>
                  <a:pt x="1817" y="1716"/>
                  <a:pt x="1817" y="1716"/>
                  <a:pt x="1817" y="1716"/>
                </a:cubicBezTo>
                <a:cubicBezTo>
                  <a:pt x="1817" y="1728"/>
                  <a:pt x="1817" y="1728"/>
                  <a:pt x="1817" y="1728"/>
                </a:cubicBezTo>
                <a:cubicBezTo>
                  <a:pt x="1806" y="1728"/>
                  <a:pt x="1806" y="1728"/>
                  <a:pt x="1806" y="1728"/>
                </a:cubicBezTo>
                <a:cubicBezTo>
                  <a:pt x="1805" y="1739"/>
                  <a:pt x="1805" y="1739"/>
                  <a:pt x="1805" y="1739"/>
                </a:cubicBezTo>
                <a:cubicBezTo>
                  <a:pt x="1814" y="1739"/>
                  <a:pt x="1814" y="1739"/>
                  <a:pt x="1814" y="1739"/>
                </a:cubicBezTo>
                <a:cubicBezTo>
                  <a:pt x="1814" y="1751"/>
                  <a:pt x="1814" y="1751"/>
                  <a:pt x="1814" y="1751"/>
                </a:cubicBezTo>
                <a:cubicBezTo>
                  <a:pt x="1803" y="1751"/>
                  <a:pt x="1803" y="1751"/>
                  <a:pt x="1803" y="1751"/>
                </a:cubicBezTo>
                <a:cubicBezTo>
                  <a:pt x="1800" y="1770"/>
                  <a:pt x="1800" y="1770"/>
                  <a:pt x="1800" y="1770"/>
                </a:cubicBezTo>
                <a:cubicBezTo>
                  <a:pt x="1789" y="1770"/>
                  <a:pt x="1789" y="1770"/>
                  <a:pt x="1789" y="1770"/>
                </a:cubicBezTo>
                <a:cubicBezTo>
                  <a:pt x="1792" y="1751"/>
                  <a:pt x="1792" y="1751"/>
                  <a:pt x="1792" y="1751"/>
                </a:cubicBezTo>
                <a:cubicBezTo>
                  <a:pt x="1782" y="1751"/>
                  <a:pt x="1782" y="1751"/>
                  <a:pt x="1782" y="1751"/>
                </a:cubicBezTo>
                <a:cubicBezTo>
                  <a:pt x="1779" y="1770"/>
                  <a:pt x="1779" y="1770"/>
                  <a:pt x="1779" y="1770"/>
                </a:cubicBezTo>
                <a:cubicBezTo>
                  <a:pt x="1768" y="1770"/>
                  <a:pt x="1768" y="1770"/>
                  <a:pt x="1768" y="1770"/>
                </a:cubicBezTo>
                <a:cubicBezTo>
                  <a:pt x="1768" y="1770"/>
                  <a:pt x="1768" y="1770"/>
                  <a:pt x="1768" y="1770"/>
                </a:cubicBezTo>
                <a:close/>
                <a:moveTo>
                  <a:pt x="1793" y="1739"/>
                </a:moveTo>
                <a:cubicBezTo>
                  <a:pt x="1795" y="1728"/>
                  <a:pt x="1795" y="1728"/>
                  <a:pt x="1795" y="1728"/>
                </a:cubicBezTo>
                <a:cubicBezTo>
                  <a:pt x="1785" y="1728"/>
                  <a:pt x="1785" y="1728"/>
                  <a:pt x="1785" y="1728"/>
                </a:cubicBezTo>
                <a:cubicBezTo>
                  <a:pt x="1784" y="1739"/>
                  <a:pt x="1784" y="1739"/>
                  <a:pt x="1784" y="1739"/>
                </a:cubicBezTo>
                <a:cubicBezTo>
                  <a:pt x="1793" y="1739"/>
                  <a:pt x="1793" y="1739"/>
                  <a:pt x="1793" y="1739"/>
                </a:cubicBezTo>
                <a:cubicBezTo>
                  <a:pt x="1793" y="1739"/>
                  <a:pt x="1793" y="1739"/>
                  <a:pt x="1793" y="1739"/>
                </a:cubicBezTo>
                <a:close/>
                <a:moveTo>
                  <a:pt x="653" y="1744"/>
                </a:moveTo>
                <a:cubicBezTo>
                  <a:pt x="653" y="1746"/>
                  <a:pt x="654" y="1747"/>
                  <a:pt x="655" y="1748"/>
                </a:cubicBezTo>
                <a:cubicBezTo>
                  <a:pt x="655" y="1750"/>
                  <a:pt x="655" y="1752"/>
                  <a:pt x="656" y="1753"/>
                </a:cubicBezTo>
                <a:cubicBezTo>
                  <a:pt x="656" y="1755"/>
                  <a:pt x="656" y="1757"/>
                  <a:pt x="656" y="1758"/>
                </a:cubicBezTo>
                <a:cubicBezTo>
                  <a:pt x="657" y="1761"/>
                  <a:pt x="656" y="1763"/>
                  <a:pt x="653" y="1763"/>
                </a:cubicBezTo>
                <a:cubicBezTo>
                  <a:pt x="650" y="1763"/>
                  <a:pt x="647" y="1763"/>
                  <a:pt x="644" y="1763"/>
                </a:cubicBezTo>
                <a:cubicBezTo>
                  <a:pt x="644" y="1763"/>
                  <a:pt x="643" y="1763"/>
                  <a:pt x="643" y="1763"/>
                </a:cubicBezTo>
                <a:cubicBezTo>
                  <a:pt x="641" y="1765"/>
                  <a:pt x="640" y="1766"/>
                  <a:pt x="638" y="1767"/>
                </a:cubicBezTo>
                <a:cubicBezTo>
                  <a:pt x="636" y="1770"/>
                  <a:pt x="633" y="1770"/>
                  <a:pt x="631" y="1768"/>
                </a:cubicBezTo>
                <a:cubicBezTo>
                  <a:pt x="629" y="1766"/>
                  <a:pt x="628" y="1763"/>
                  <a:pt x="626" y="1761"/>
                </a:cubicBezTo>
                <a:cubicBezTo>
                  <a:pt x="625" y="1759"/>
                  <a:pt x="626" y="1757"/>
                  <a:pt x="628" y="1756"/>
                </a:cubicBezTo>
                <a:cubicBezTo>
                  <a:pt x="625" y="1756"/>
                  <a:pt x="624" y="1756"/>
                  <a:pt x="622" y="1756"/>
                </a:cubicBezTo>
                <a:cubicBezTo>
                  <a:pt x="621" y="1758"/>
                  <a:pt x="620" y="1760"/>
                  <a:pt x="619" y="1762"/>
                </a:cubicBezTo>
                <a:cubicBezTo>
                  <a:pt x="619" y="1763"/>
                  <a:pt x="619" y="1763"/>
                  <a:pt x="619" y="1764"/>
                </a:cubicBezTo>
                <a:cubicBezTo>
                  <a:pt x="619" y="1767"/>
                  <a:pt x="618" y="1769"/>
                  <a:pt x="615" y="1768"/>
                </a:cubicBezTo>
                <a:cubicBezTo>
                  <a:pt x="612" y="1768"/>
                  <a:pt x="609" y="1767"/>
                  <a:pt x="606" y="1766"/>
                </a:cubicBezTo>
                <a:cubicBezTo>
                  <a:pt x="604" y="1765"/>
                  <a:pt x="603" y="1764"/>
                  <a:pt x="604" y="1762"/>
                </a:cubicBezTo>
                <a:cubicBezTo>
                  <a:pt x="604" y="1761"/>
                  <a:pt x="604" y="1760"/>
                  <a:pt x="604" y="1760"/>
                </a:cubicBezTo>
                <a:cubicBezTo>
                  <a:pt x="602" y="1759"/>
                  <a:pt x="600" y="1758"/>
                  <a:pt x="598" y="1757"/>
                </a:cubicBezTo>
                <a:cubicBezTo>
                  <a:pt x="597" y="1756"/>
                  <a:pt x="595" y="1754"/>
                  <a:pt x="595" y="1752"/>
                </a:cubicBezTo>
                <a:cubicBezTo>
                  <a:pt x="594" y="1750"/>
                  <a:pt x="594" y="1749"/>
                  <a:pt x="596" y="1747"/>
                </a:cubicBezTo>
                <a:cubicBezTo>
                  <a:pt x="599" y="1745"/>
                  <a:pt x="600" y="1742"/>
                  <a:pt x="599" y="1738"/>
                </a:cubicBezTo>
                <a:cubicBezTo>
                  <a:pt x="599" y="1736"/>
                  <a:pt x="599" y="1734"/>
                  <a:pt x="599" y="1732"/>
                </a:cubicBezTo>
                <a:cubicBezTo>
                  <a:pt x="598" y="1731"/>
                  <a:pt x="596" y="1731"/>
                  <a:pt x="595" y="1730"/>
                </a:cubicBezTo>
                <a:cubicBezTo>
                  <a:pt x="594" y="1728"/>
                  <a:pt x="593" y="1726"/>
                  <a:pt x="593" y="1724"/>
                </a:cubicBezTo>
                <a:cubicBezTo>
                  <a:pt x="593" y="1721"/>
                  <a:pt x="596" y="1719"/>
                  <a:pt x="599" y="1718"/>
                </a:cubicBezTo>
                <a:cubicBezTo>
                  <a:pt x="599" y="1719"/>
                  <a:pt x="599" y="1719"/>
                  <a:pt x="600" y="1720"/>
                </a:cubicBezTo>
                <a:cubicBezTo>
                  <a:pt x="600" y="1721"/>
                  <a:pt x="600" y="1722"/>
                  <a:pt x="600" y="1723"/>
                </a:cubicBezTo>
                <a:cubicBezTo>
                  <a:pt x="599" y="1723"/>
                  <a:pt x="599" y="1723"/>
                  <a:pt x="599" y="1723"/>
                </a:cubicBezTo>
                <a:cubicBezTo>
                  <a:pt x="598" y="1724"/>
                  <a:pt x="598" y="1725"/>
                  <a:pt x="597" y="1727"/>
                </a:cubicBezTo>
                <a:cubicBezTo>
                  <a:pt x="598" y="1727"/>
                  <a:pt x="599" y="1727"/>
                  <a:pt x="599" y="1727"/>
                </a:cubicBezTo>
                <a:cubicBezTo>
                  <a:pt x="601" y="1725"/>
                  <a:pt x="601" y="1725"/>
                  <a:pt x="602" y="1723"/>
                </a:cubicBezTo>
                <a:cubicBezTo>
                  <a:pt x="606" y="1717"/>
                  <a:pt x="612" y="1713"/>
                  <a:pt x="620" y="1711"/>
                </a:cubicBezTo>
                <a:cubicBezTo>
                  <a:pt x="623" y="1711"/>
                  <a:pt x="627" y="1710"/>
                  <a:pt x="629" y="1707"/>
                </a:cubicBezTo>
                <a:cubicBezTo>
                  <a:pt x="629" y="1706"/>
                  <a:pt x="630" y="1706"/>
                  <a:pt x="630" y="1706"/>
                </a:cubicBezTo>
                <a:cubicBezTo>
                  <a:pt x="633" y="1706"/>
                  <a:pt x="634" y="1703"/>
                  <a:pt x="636" y="1701"/>
                </a:cubicBezTo>
                <a:cubicBezTo>
                  <a:pt x="644" y="1694"/>
                  <a:pt x="656" y="1693"/>
                  <a:pt x="664" y="1700"/>
                </a:cubicBezTo>
                <a:cubicBezTo>
                  <a:pt x="666" y="1702"/>
                  <a:pt x="669" y="1704"/>
                  <a:pt x="671" y="1706"/>
                </a:cubicBezTo>
                <a:cubicBezTo>
                  <a:pt x="673" y="1707"/>
                  <a:pt x="674" y="1709"/>
                  <a:pt x="675" y="1711"/>
                </a:cubicBezTo>
                <a:cubicBezTo>
                  <a:pt x="676" y="1712"/>
                  <a:pt x="677" y="1712"/>
                  <a:pt x="678" y="1711"/>
                </a:cubicBezTo>
                <a:cubicBezTo>
                  <a:pt x="679" y="1711"/>
                  <a:pt x="679" y="1710"/>
                  <a:pt x="680" y="1709"/>
                </a:cubicBezTo>
                <a:cubicBezTo>
                  <a:pt x="682" y="1706"/>
                  <a:pt x="685" y="1706"/>
                  <a:pt x="686" y="1710"/>
                </a:cubicBezTo>
                <a:cubicBezTo>
                  <a:pt x="688" y="1713"/>
                  <a:pt x="688" y="1715"/>
                  <a:pt x="689" y="1719"/>
                </a:cubicBezTo>
                <a:cubicBezTo>
                  <a:pt x="690" y="1723"/>
                  <a:pt x="689" y="1727"/>
                  <a:pt x="688" y="1732"/>
                </a:cubicBezTo>
                <a:cubicBezTo>
                  <a:pt x="685" y="1738"/>
                  <a:pt x="681" y="1742"/>
                  <a:pt x="674" y="1742"/>
                </a:cubicBezTo>
                <a:cubicBezTo>
                  <a:pt x="673" y="1742"/>
                  <a:pt x="673" y="1742"/>
                  <a:pt x="672" y="1742"/>
                </a:cubicBezTo>
                <a:cubicBezTo>
                  <a:pt x="670" y="1741"/>
                  <a:pt x="668" y="1742"/>
                  <a:pt x="668" y="1744"/>
                </a:cubicBezTo>
                <a:cubicBezTo>
                  <a:pt x="666" y="1748"/>
                  <a:pt x="660" y="1750"/>
                  <a:pt x="657" y="1747"/>
                </a:cubicBezTo>
                <a:cubicBezTo>
                  <a:pt x="656" y="1746"/>
                  <a:pt x="655" y="1745"/>
                  <a:pt x="654" y="1744"/>
                </a:cubicBezTo>
                <a:cubicBezTo>
                  <a:pt x="653" y="1744"/>
                  <a:pt x="653" y="1744"/>
                  <a:pt x="653" y="1744"/>
                </a:cubicBezTo>
                <a:close/>
                <a:moveTo>
                  <a:pt x="647" y="1740"/>
                </a:moveTo>
                <a:cubicBezTo>
                  <a:pt x="651" y="1741"/>
                  <a:pt x="655" y="1742"/>
                  <a:pt x="657" y="1745"/>
                </a:cubicBezTo>
                <a:cubicBezTo>
                  <a:pt x="659" y="1747"/>
                  <a:pt x="661" y="1748"/>
                  <a:pt x="663" y="1747"/>
                </a:cubicBezTo>
                <a:cubicBezTo>
                  <a:pt x="666" y="1746"/>
                  <a:pt x="667" y="1744"/>
                  <a:pt x="667" y="1741"/>
                </a:cubicBezTo>
                <a:cubicBezTo>
                  <a:pt x="667" y="1741"/>
                  <a:pt x="666" y="1741"/>
                  <a:pt x="666" y="1742"/>
                </a:cubicBezTo>
                <a:cubicBezTo>
                  <a:pt x="666" y="1743"/>
                  <a:pt x="664" y="1744"/>
                  <a:pt x="664" y="1745"/>
                </a:cubicBezTo>
                <a:cubicBezTo>
                  <a:pt x="662" y="1746"/>
                  <a:pt x="661" y="1746"/>
                  <a:pt x="660" y="1746"/>
                </a:cubicBezTo>
                <a:cubicBezTo>
                  <a:pt x="660" y="1746"/>
                  <a:pt x="659" y="1744"/>
                  <a:pt x="659" y="1744"/>
                </a:cubicBezTo>
                <a:cubicBezTo>
                  <a:pt x="659" y="1741"/>
                  <a:pt x="660" y="1739"/>
                  <a:pt x="660" y="1737"/>
                </a:cubicBezTo>
                <a:cubicBezTo>
                  <a:pt x="663" y="1738"/>
                  <a:pt x="666" y="1739"/>
                  <a:pt x="670" y="1740"/>
                </a:cubicBezTo>
                <a:cubicBezTo>
                  <a:pt x="677" y="1741"/>
                  <a:pt x="683" y="1739"/>
                  <a:pt x="686" y="1731"/>
                </a:cubicBezTo>
                <a:cubicBezTo>
                  <a:pt x="688" y="1726"/>
                  <a:pt x="688" y="1721"/>
                  <a:pt x="687" y="1716"/>
                </a:cubicBezTo>
                <a:cubicBezTo>
                  <a:pt x="686" y="1714"/>
                  <a:pt x="686" y="1712"/>
                  <a:pt x="685" y="1710"/>
                </a:cubicBezTo>
                <a:cubicBezTo>
                  <a:pt x="684" y="1709"/>
                  <a:pt x="683" y="1708"/>
                  <a:pt x="682" y="1710"/>
                </a:cubicBezTo>
                <a:cubicBezTo>
                  <a:pt x="680" y="1712"/>
                  <a:pt x="679" y="1713"/>
                  <a:pt x="677" y="1714"/>
                </a:cubicBezTo>
                <a:cubicBezTo>
                  <a:pt x="676" y="1714"/>
                  <a:pt x="675" y="1715"/>
                  <a:pt x="675" y="1716"/>
                </a:cubicBezTo>
                <a:cubicBezTo>
                  <a:pt x="676" y="1719"/>
                  <a:pt x="675" y="1723"/>
                  <a:pt x="674" y="1726"/>
                </a:cubicBezTo>
                <a:cubicBezTo>
                  <a:pt x="674" y="1724"/>
                  <a:pt x="675" y="1722"/>
                  <a:pt x="675" y="1720"/>
                </a:cubicBezTo>
                <a:cubicBezTo>
                  <a:pt x="675" y="1719"/>
                  <a:pt x="674" y="1719"/>
                  <a:pt x="674" y="1719"/>
                </a:cubicBezTo>
                <a:cubicBezTo>
                  <a:pt x="673" y="1719"/>
                  <a:pt x="673" y="1719"/>
                  <a:pt x="673" y="1719"/>
                </a:cubicBezTo>
                <a:cubicBezTo>
                  <a:pt x="672" y="1721"/>
                  <a:pt x="671" y="1722"/>
                  <a:pt x="670" y="1723"/>
                </a:cubicBezTo>
                <a:cubicBezTo>
                  <a:pt x="670" y="1723"/>
                  <a:pt x="670" y="1723"/>
                  <a:pt x="670" y="1723"/>
                </a:cubicBezTo>
                <a:cubicBezTo>
                  <a:pt x="670" y="1722"/>
                  <a:pt x="671" y="1720"/>
                  <a:pt x="671" y="1718"/>
                </a:cubicBezTo>
                <a:cubicBezTo>
                  <a:pt x="670" y="1719"/>
                  <a:pt x="670" y="1719"/>
                  <a:pt x="669" y="1720"/>
                </a:cubicBezTo>
                <a:cubicBezTo>
                  <a:pt x="668" y="1720"/>
                  <a:pt x="668" y="1721"/>
                  <a:pt x="668" y="1722"/>
                </a:cubicBezTo>
                <a:cubicBezTo>
                  <a:pt x="668" y="1718"/>
                  <a:pt x="668" y="1718"/>
                  <a:pt x="674" y="1717"/>
                </a:cubicBezTo>
                <a:cubicBezTo>
                  <a:pt x="674" y="1717"/>
                  <a:pt x="673" y="1716"/>
                  <a:pt x="673" y="1716"/>
                </a:cubicBezTo>
                <a:cubicBezTo>
                  <a:pt x="670" y="1717"/>
                  <a:pt x="670" y="1715"/>
                  <a:pt x="669" y="1713"/>
                </a:cubicBezTo>
                <a:cubicBezTo>
                  <a:pt x="671" y="1712"/>
                  <a:pt x="672" y="1712"/>
                  <a:pt x="674" y="1712"/>
                </a:cubicBezTo>
                <a:cubicBezTo>
                  <a:pt x="672" y="1709"/>
                  <a:pt x="671" y="1706"/>
                  <a:pt x="668" y="1706"/>
                </a:cubicBezTo>
                <a:cubicBezTo>
                  <a:pt x="667" y="1706"/>
                  <a:pt x="667" y="1706"/>
                  <a:pt x="667" y="1705"/>
                </a:cubicBezTo>
                <a:cubicBezTo>
                  <a:pt x="664" y="1703"/>
                  <a:pt x="662" y="1701"/>
                  <a:pt x="659" y="1699"/>
                </a:cubicBezTo>
                <a:cubicBezTo>
                  <a:pt x="657" y="1698"/>
                  <a:pt x="654" y="1697"/>
                  <a:pt x="652" y="1697"/>
                </a:cubicBezTo>
                <a:cubicBezTo>
                  <a:pt x="649" y="1697"/>
                  <a:pt x="645" y="1698"/>
                  <a:pt x="642" y="1699"/>
                </a:cubicBezTo>
                <a:cubicBezTo>
                  <a:pt x="640" y="1700"/>
                  <a:pt x="637" y="1702"/>
                  <a:pt x="635" y="1705"/>
                </a:cubicBezTo>
                <a:cubicBezTo>
                  <a:pt x="637" y="1705"/>
                  <a:pt x="638" y="1705"/>
                  <a:pt x="639" y="1705"/>
                </a:cubicBezTo>
                <a:cubicBezTo>
                  <a:pt x="639" y="1706"/>
                  <a:pt x="638" y="1706"/>
                  <a:pt x="637" y="1706"/>
                </a:cubicBezTo>
                <a:cubicBezTo>
                  <a:pt x="635" y="1707"/>
                  <a:pt x="632" y="1706"/>
                  <a:pt x="630" y="1708"/>
                </a:cubicBezTo>
                <a:cubicBezTo>
                  <a:pt x="627" y="1712"/>
                  <a:pt x="623" y="1716"/>
                  <a:pt x="619" y="1720"/>
                </a:cubicBezTo>
                <a:cubicBezTo>
                  <a:pt x="617" y="1722"/>
                  <a:pt x="617" y="1725"/>
                  <a:pt x="616" y="1727"/>
                </a:cubicBezTo>
                <a:cubicBezTo>
                  <a:pt x="616" y="1727"/>
                  <a:pt x="616" y="1728"/>
                  <a:pt x="616" y="1729"/>
                </a:cubicBezTo>
                <a:cubicBezTo>
                  <a:pt x="617" y="1731"/>
                  <a:pt x="618" y="1733"/>
                  <a:pt x="620" y="1734"/>
                </a:cubicBezTo>
                <a:cubicBezTo>
                  <a:pt x="621" y="1733"/>
                  <a:pt x="622" y="1731"/>
                  <a:pt x="623" y="1730"/>
                </a:cubicBezTo>
                <a:cubicBezTo>
                  <a:pt x="623" y="1731"/>
                  <a:pt x="623" y="1733"/>
                  <a:pt x="622" y="1734"/>
                </a:cubicBezTo>
                <a:cubicBezTo>
                  <a:pt x="621" y="1735"/>
                  <a:pt x="620" y="1736"/>
                  <a:pt x="620" y="1738"/>
                </a:cubicBezTo>
                <a:cubicBezTo>
                  <a:pt x="619" y="1739"/>
                  <a:pt x="620" y="1740"/>
                  <a:pt x="620" y="1741"/>
                </a:cubicBezTo>
                <a:cubicBezTo>
                  <a:pt x="623" y="1744"/>
                  <a:pt x="626" y="1744"/>
                  <a:pt x="630" y="1742"/>
                </a:cubicBezTo>
                <a:cubicBezTo>
                  <a:pt x="632" y="1741"/>
                  <a:pt x="635" y="1740"/>
                  <a:pt x="638" y="1739"/>
                </a:cubicBezTo>
                <a:cubicBezTo>
                  <a:pt x="639" y="1738"/>
                  <a:pt x="640" y="1738"/>
                  <a:pt x="640" y="1736"/>
                </a:cubicBezTo>
                <a:cubicBezTo>
                  <a:pt x="640" y="1733"/>
                  <a:pt x="640" y="1729"/>
                  <a:pt x="640" y="1726"/>
                </a:cubicBezTo>
                <a:cubicBezTo>
                  <a:pt x="640" y="1723"/>
                  <a:pt x="640" y="1720"/>
                  <a:pt x="640" y="1717"/>
                </a:cubicBezTo>
                <a:cubicBezTo>
                  <a:pt x="641" y="1720"/>
                  <a:pt x="642" y="1723"/>
                  <a:pt x="642" y="1725"/>
                </a:cubicBezTo>
                <a:cubicBezTo>
                  <a:pt x="643" y="1730"/>
                  <a:pt x="643" y="1734"/>
                  <a:pt x="642" y="1738"/>
                </a:cubicBezTo>
                <a:cubicBezTo>
                  <a:pt x="641" y="1739"/>
                  <a:pt x="640" y="1740"/>
                  <a:pt x="640" y="1740"/>
                </a:cubicBezTo>
                <a:cubicBezTo>
                  <a:pt x="636" y="1740"/>
                  <a:pt x="633" y="1742"/>
                  <a:pt x="630" y="1744"/>
                </a:cubicBezTo>
                <a:cubicBezTo>
                  <a:pt x="625" y="1747"/>
                  <a:pt x="621" y="1745"/>
                  <a:pt x="618" y="1741"/>
                </a:cubicBezTo>
                <a:cubicBezTo>
                  <a:pt x="617" y="1741"/>
                  <a:pt x="617" y="1740"/>
                  <a:pt x="618" y="1739"/>
                </a:cubicBezTo>
                <a:cubicBezTo>
                  <a:pt x="619" y="1737"/>
                  <a:pt x="618" y="1735"/>
                  <a:pt x="616" y="1733"/>
                </a:cubicBezTo>
                <a:cubicBezTo>
                  <a:pt x="615" y="1731"/>
                  <a:pt x="613" y="1729"/>
                  <a:pt x="614" y="1726"/>
                </a:cubicBezTo>
                <a:cubicBezTo>
                  <a:pt x="615" y="1724"/>
                  <a:pt x="616" y="1722"/>
                  <a:pt x="617" y="1721"/>
                </a:cubicBezTo>
                <a:cubicBezTo>
                  <a:pt x="619" y="1718"/>
                  <a:pt x="621" y="1715"/>
                  <a:pt x="623" y="1713"/>
                </a:cubicBezTo>
                <a:cubicBezTo>
                  <a:pt x="623" y="1713"/>
                  <a:pt x="622" y="1713"/>
                  <a:pt x="622" y="1713"/>
                </a:cubicBezTo>
                <a:cubicBezTo>
                  <a:pt x="617" y="1714"/>
                  <a:pt x="612" y="1715"/>
                  <a:pt x="608" y="1719"/>
                </a:cubicBezTo>
                <a:cubicBezTo>
                  <a:pt x="604" y="1723"/>
                  <a:pt x="601" y="1728"/>
                  <a:pt x="601" y="1735"/>
                </a:cubicBezTo>
                <a:cubicBezTo>
                  <a:pt x="600" y="1742"/>
                  <a:pt x="603" y="1748"/>
                  <a:pt x="606" y="1753"/>
                </a:cubicBezTo>
                <a:cubicBezTo>
                  <a:pt x="606" y="1754"/>
                  <a:pt x="607" y="1756"/>
                  <a:pt x="607" y="1757"/>
                </a:cubicBezTo>
                <a:cubicBezTo>
                  <a:pt x="607" y="1759"/>
                  <a:pt x="606" y="1760"/>
                  <a:pt x="606" y="1761"/>
                </a:cubicBezTo>
                <a:cubicBezTo>
                  <a:pt x="605" y="1763"/>
                  <a:pt x="606" y="1764"/>
                  <a:pt x="607" y="1765"/>
                </a:cubicBezTo>
                <a:cubicBezTo>
                  <a:pt x="610" y="1765"/>
                  <a:pt x="613" y="1766"/>
                  <a:pt x="616" y="1766"/>
                </a:cubicBezTo>
                <a:cubicBezTo>
                  <a:pt x="616" y="1766"/>
                  <a:pt x="617" y="1765"/>
                  <a:pt x="617" y="1765"/>
                </a:cubicBezTo>
                <a:cubicBezTo>
                  <a:pt x="617" y="1764"/>
                  <a:pt x="617" y="1762"/>
                  <a:pt x="618" y="1761"/>
                </a:cubicBezTo>
                <a:cubicBezTo>
                  <a:pt x="620" y="1759"/>
                  <a:pt x="620" y="1756"/>
                  <a:pt x="620" y="1753"/>
                </a:cubicBezTo>
                <a:cubicBezTo>
                  <a:pt x="620" y="1753"/>
                  <a:pt x="620" y="1753"/>
                  <a:pt x="620" y="1752"/>
                </a:cubicBezTo>
                <a:cubicBezTo>
                  <a:pt x="620" y="1752"/>
                  <a:pt x="620" y="1752"/>
                  <a:pt x="620" y="1752"/>
                </a:cubicBezTo>
                <a:cubicBezTo>
                  <a:pt x="621" y="1754"/>
                  <a:pt x="622" y="1754"/>
                  <a:pt x="624" y="1754"/>
                </a:cubicBezTo>
                <a:cubicBezTo>
                  <a:pt x="625" y="1754"/>
                  <a:pt x="626" y="1754"/>
                  <a:pt x="627" y="1754"/>
                </a:cubicBezTo>
                <a:cubicBezTo>
                  <a:pt x="629" y="1754"/>
                  <a:pt x="632" y="1755"/>
                  <a:pt x="633" y="1751"/>
                </a:cubicBezTo>
                <a:cubicBezTo>
                  <a:pt x="633" y="1753"/>
                  <a:pt x="633" y="1755"/>
                  <a:pt x="633" y="1755"/>
                </a:cubicBezTo>
                <a:cubicBezTo>
                  <a:pt x="632" y="1756"/>
                  <a:pt x="630" y="1757"/>
                  <a:pt x="629" y="1757"/>
                </a:cubicBezTo>
                <a:cubicBezTo>
                  <a:pt x="628" y="1758"/>
                  <a:pt x="627" y="1760"/>
                  <a:pt x="628" y="1761"/>
                </a:cubicBezTo>
                <a:cubicBezTo>
                  <a:pt x="629" y="1763"/>
                  <a:pt x="630" y="1765"/>
                  <a:pt x="632" y="1767"/>
                </a:cubicBezTo>
                <a:cubicBezTo>
                  <a:pt x="634" y="1768"/>
                  <a:pt x="636" y="1768"/>
                  <a:pt x="637" y="1766"/>
                </a:cubicBezTo>
                <a:cubicBezTo>
                  <a:pt x="638" y="1765"/>
                  <a:pt x="638" y="1765"/>
                  <a:pt x="639" y="1764"/>
                </a:cubicBezTo>
                <a:cubicBezTo>
                  <a:pt x="641" y="1763"/>
                  <a:pt x="642" y="1761"/>
                  <a:pt x="644" y="1760"/>
                </a:cubicBezTo>
                <a:cubicBezTo>
                  <a:pt x="648" y="1756"/>
                  <a:pt x="650" y="1750"/>
                  <a:pt x="652" y="1744"/>
                </a:cubicBezTo>
                <a:cubicBezTo>
                  <a:pt x="652" y="1744"/>
                  <a:pt x="651" y="1743"/>
                  <a:pt x="651" y="1742"/>
                </a:cubicBezTo>
                <a:cubicBezTo>
                  <a:pt x="650" y="1741"/>
                  <a:pt x="649" y="1740"/>
                  <a:pt x="647" y="1740"/>
                </a:cubicBezTo>
                <a:close/>
                <a:moveTo>
                  <a:pt x="600" y="1746"/>
                </a:moveTo>
                <a:cubicBezTo>
                  <a:pt x="599" y="1747"/>
                  <a:pt x="598" y="1748"/>
                  <a:pt x="597" y="1749"/>
                </a:cubicBezTo>
                <a:cubicBezTo>
                  <a:pt x="596" y="1749"/>
                  <a:pt x="596" y="1750"/>
                  <a:pt x="596" y="1751"/>
                </a:cubicBezTo>
                <a:cubicBezTo>
                  <a:pt x="596" y="1753"/>
                  <a:pt x="600" y="1758"/>
                  <a:pt x="603" y="1757"/>
                </a:cubicBezTo>
                <a:cubicBezTo>
                  <a:pt x="605" y="1757"/>
                  <a:pt x="606" y="1756"/>
                  <a:pt x="605" y="1755"/>
                </a:cubicBezTo>
                <a:cubicBezTo>
                  <a:pt x="603" y="1752"/>
                  <a:pt x="602" y="1749"/>
                  <a:pt x="600" y="1746"/>
                </a:cubicBezTo>
                <a:close/>
                <a:moveTo>
                  <a:pt x="653" y="1748"/>
                </a:moveTo>
                <a:cubicBezTo>
                  <a:pt x="651" y="1753"/>
                  <a:pt x="648" y="1757"/>
                  <a:pt x="646" y="1761"/>
                </a:cubicBezTo>
                <a:cubicBezTo>
                  <a:pt x="649" y="1761"/>
                  <a:pt x="651" y="1762"/>
                  <a:pt x="654" y="1761"/>
                </a:cubicBezTo>
                <a:cubicBezTo>
                  <a:pt x="654" y="1761"/>
                  <a:pt x="655" y="1760"/>
                  <a:pt x="655" y="1760"/>
                </a:cubicBezTo>
                <a:cubicBezTo>
                  <a:pt x="655" y="1757"/>
                  <a:pt x="655" y="1755"/>
                  <a:pt x="654" y="1752"/>
                </a:cubicBezTo>
                <a:cubicBezTo>
                  <a:pt x="654" y="1751"/>
                  <a:pt x="653" y="1750"/>
                  <a:pt x="653" y="1748"/>
                </a:cubicBezTo>
                <a:close/>
                <a:moveTo>
                  <a:pt x="600" y="1728"/>
                </a:moveTo>
                <a:cubicBezTo>
                  <a:pt x="599" y="1728"/>
                  <a:pt x="599" y="1729"/>
                  <a:pt x="598" y="1729"/>
                </a:cubicBezTo>
                <a:cubicBezTo>
                  <a:pt x="597" y="1729"/>
                  <a:pt x="597" y="1729"/>
                  <a:pt x="597" y="1728"/>
                </a:cubicBezTo>
                <a:cubicBezTo>
                  <a:pt x="596" y="1728"/>
                  <a:pt x="596" y="1727"/>
                  <a:pt x="596" y="1726"/>
                </a:cubicBezTo>
                <a:cubicBezTo>
                  <a:pt x="597" y="1724"/>
                  <a:pt x="597" y="1722"/>
                  <a:pt x="598" y="1720"/>
                </a:cubicBezTo>
                <a:cubicBezTo>
                  <a:pt x="597" y="1720"/>
                  <a:pt x="597" y="1720"/>
                  <a:pt x="597" y="1720"/>
                </a:cubicBezTo>
                <a:cubicBezTo>
                  <a:pt x="596" y="1721"/>
                  <a:pt x="595" y="1722"/>
                  <a:pt x="594" y="1723"/>
                </a:cubicBezTo>
                <a:cubicBezTo>
                  <a:pt x="593" y="1724"/>
                  <a:pt x="595" y="1729"/>
                  <a:pt x="597" y="1730"/>
                </a:cubicBezTo>
                <a:cubicBezTo>
                  <a:pt x="598" y="1731"/>
                  <a:pt x="600" y="1730"/>
                  <a:pt x="600" y="1728"/>
                </a:cubicBezTo>
                <a:close/>
                <a:moveTo>
                  <a:pt x="600" y="1746"/>
                </a:moveTo>
                <a:cubicBezTo>
                  <a:pt x="599" y="1746"/>
                  <a:pt x="598" y="1747"/>
                  <a:pt x="597" y="1748"/>
                </a:cubicBezTo>
                <a:cubicBezTo>
                  <a:pt x="596" y="1749"/>
                  <a:pt x="596" y="1750"/>
                  <a:pt x="596" y="1750"/>
                </a:cubicBezTo>
                <a:cubicBezTo>
                  <a:pt x="596" y="1753"/>
                  <a:pt x="600" y="1758"/>
                  <a:pt x="603" y="1757"/>
                </a:cubicBezTo>
                <a:cubicBezTo>
                  <a:pt x="605" y="1757"/>
                  <a:pt x="606" y="1756"/>
                  <a:pt x="605" y="1754"/>
                </a:cubicBezTo>
                <a:cubicBezTo>
                  <a:pt x="603" y="1751"/>
                  <a:pt x="602" y="1748"/>
                  <a:pt x="600" y="1746"/>
                </a:cubicBezTo>
                <a:close/>
                <a:moveTo>
                  <a:pt x="653" y="1748"/>
                </a:moveTo>
                <a:cubicBezTo>
                  <a:pt x="651" y="1752"/>
                  <a:pt x="648" y="1757"/>
                  <a:pt x="646" y="1761"/>
                </a:cubicBezTo>
                <a:cubicBezTo>
                  <a:pt x="649" y="1761"/>
                  <a:pt x="651" y="1761"/>
                  <a:pt x="654" y="1761"/>
                </a:cubicBezTo>
                <a:cubicBezTo>
                  <a:pt x="654" y="1761"/>
                  <a:pt x="655" y="1760"/>
                  <a:pt x="655" y="1759"/>
                </a:cubicBezTo>
                <a:cubicBezTo>
                  <a:pt x="655" y="1757"/>
                  <a:pt x="655" y="1754"/>
                  <a:pt x="654" y="1752"/>
                </a:cubicBezTo>
                <a:cubicBezTo>
                  <a:pt x="654" y="1750"/>
                  <a:pt x="653" y="1749"/>
                  <a:pt x="653" y="1748"/>
                </a:cubicBezTo>
                <a:close/>
                <a:moveTo>
                  <a:pt x="600" y="1728"/>
                </a:moveTo>
                <a:cubicBezTo>
                  <a:pt x="600" y="1728"/>
                  <a:pt x="599" y="1728"/>
                  <a:pt x="598" y="1728"/>
                </a:cubicBezTo>
                <a:cubicBezTo>
                  <a:pt x="598" y="1728"/>
                  <a:pt x="597" y="1728"/>
                  <a:pt x="597" y="1728"/>
                </a:cubicBezTo>
                <a:cubicBezTo>
                  <a:pt x="596" y="1728"/>
                  <a:pt x="596" y="1727"/>
                  <a:pt x="596" y="1726"/>
                </a:cubicBezTo>
                <a:cubicBezTo>
                  <a:pt x="597" y="1724"/>
                  <a:pt x="597" y="1722"/>
                  <a:pt x="598" y="1720"/>
                </a:cubicBezTo>
                <a:cubicBezTo>
                  <a:pt x="598" y="1720"/>
                  <a:pt x="598" y="1720"/>
                  <a:pt x="597" y="1720"/>
                </a:cubicBezTo>
                <a:cubicBezTo>
                  <a:pt x="596" y="1721"/>
                  <a:pt x="595" y="1722"/>
                  <a:pt x="594" y="1723"/>
                </a:cubicBezTo>
                <a:cubicBezTo>
                  <a:pt x="594" y="1724"/>
                  <a:pt x="595" y="1729"/>
                  <a:pt x="597" y="1730"/>
                </a:cubicBezTo>
                <a:cubicBezTo>
                  <a:pt x="598" y="1731"/>
                  <a:pt x="600" y="1730"/>
                  <a:pt x="600" y="1728"/>
                </a:cubicBezTo>
                <a:close/>
                <a:moveTo>
                  <a:pt x="653" y="1719"/>
                </a:moveTo>
                <a:cubicBezTo>
                  <a:pt x="656" y="1716"/>
                  <a:pt x="656" y="1716"/>
                  <a:pt x="660" y="1714"/>
                </a:cubicBezTo>
                <a:cubicBezTo>
                  <a:pt x="660" y="1716"/>
                  <a:pt x="661" y="1718"/>
                  <a:pt x="662" y="1718"/>
                </a:cubicBezTo>
                <a:cubicBezTo>
                  <a:pt x="660" y="1719"/>
                  <a:pt x="658" y="1720"/>
                  <a:pt x="656" y="1722"/>
                </a:cubicBezTo>
                <a:cubicBezTo>
                  <a:pt x="655" y="1721"/>
                  <a:pt x="655" y="1720"/>
                  <a:pt x="654" y="1719"/>
                </a:cubicBezTo>
                <a:cubicBezTo>
                  <a:pt x="654" y="1719"/>
                  <a:pt x="653" y="1719"/>
                  <a:pt x="653" y="1719"/>
                </a:cubicBezTo>
                <a:close/>
                <a:moveTo>
                  <a:pt x="658" y="1719"/>
                </a:moveTo>
                <a:cubicBezTo>
                  <a:pt x="658" y="1718"/>
                  <a:pt x="657" y="1718"/>
                  <a:pt x="656" y="1718"/>
                </a:cubicBezTo>
                <a:cubicBezTo>
                  <a:pt x="656" y="1718"/>
                  <a:pt x="655" y="1719"/>
                  <a:pt x="655" y="1719"/>
                </a:cubicBezTo>
                <a:cubicBezTo>
                  <a:pt x="655" y="1720"/>
                  <a:pt x="656" y="1720"/>
                  <a:pt x="656" y="1720"/>
                </a:cubicBezTo>
                <a:cubicBezTo>
                  <a:pt x="657" y="1720"/>
                  <a:pt x="657" y="1720"/>
                  <a:pt x="658" y="1719"/>
                </a:cubicBezTo>
                <a:close/>
                <a:moveTo>
                  <a:pt x="640" y="1709"/>
                </a:moveTo>
                <a:cubicBezTo>
                  <a:pt x="633" y="1709"/>
                  <a:pt x="630" y="1711"/>
                  <a:pt x="629" y="1719"/>
                </a:cubicBezTo>
                <a:cubicBezTo>
                  <a:pt x="630" y="1717"/>
                  <a:pt x="631" y="1714"/>
                  <a:pt x="632" y="1712"/>
                </a:cubicBezTo>
                <a:cubicBezTo>
                  <a:pt x="633" y="1712"/>
                  <a:pt x="633" y="1712"/>
                  <a:pt x="633" y="1712"/>
                </a:cubicBezTo>
                <a:cubicBezTo>
                  <a:pt x="633" y="1713"/>
                  <a:pt x="633" y="1714"/>
                  <a:pt x="633" y="1715"/>
                </a:cubicBezTo>
                <a:cubicBezTo>
                  <a:pt x="634" y="1712"/>
                  <a:pt x="636" y="1710"/>
                  <a:pt x="640" y="1709"/>
                </a:cubicBezTo>
                <a:close/>
                <a:moveTo>
                  <a:pt x="683" y="1711"/>
                </a:moveTo>
                <a:cubicBezTo>
                  <a:pt x="681" y="1712"/>
                  <a:pt x="679" y="1714"/>
                  <a:pt x="678" y="1715"/>
                </a:cubicBezTo>
                <a:cubicBezTo>
                  <a:pt x="679" y="1715"/>
                  <a:pt x="682" y="1714"/>
                  <a:pt x="683" y="1711"/>
                </a:cubicBezTo>
                <a:close/>
                <a:moveTo>
                  <a:pt x="650" y="1713"/>
                </a:moveTo>
                <a:cubicBezTo>
                  <a:pt x="651" y="1712"/>
                  <a:pt x="652" y="1710"/>
                  <a:pt x="653" y="1709"/>
                </a:cubicBezTo>
                <a:cubicBezTo>
                  <a:pt x="650" y="1710"/>
                  <a:pt x="649" y="1711"/>
                  <a:pt x="650" y="1713"/>
                </a:cubicBezTo>
                <a:close/>
                <a:moveTo>
                  <a:pt x="659" y="1734"/>
                </a:moveTo>
                <a:cubicBezTo>
                  <a:pt x="658" y="1735"/>
                  <a:pt x="657" y="1736"/>
                  <a:pt x="657" y="1737"/>
                </a:cubicBezTo>
                <a:cubicBezTo>
                  <a:pt x="657" y="1736"/>
                  <a:pt x="659" y="1735"/>
                  <a:pt x="659" y="1734"/>
                </a:cubicBezTo>
                <a:close/>
                <a:moveTo>
                  <a:pt x="658" y="1719"/>
                </a:moveTo>
                <a:cubicBezTo>
                  <a:pt x="658" y="1719"/>
                  <a:pt x="657" y="1718"/>
                  <a:pt x="656" y="1718"/>
                </a:cubicBezTo>
                <a:cubicBezTo>
                  <a:pt x="656" y="1718"/>
                  <a:pt x="655" y="1719"/>
                  <a:pt x="655" y="1719"/>
                </a:cubicBezTo>
                <a:cubicBezTo>
                  <a:pt x="655" y="1720"/>
                  <a:pt x="655" y="1720"/>
                  <a:pt x="656" y="1721"/>
                </a:cubicBezTo>
                <a:cubicBezTo>
                  <a:pt x="657" y="1720"/>
                  <a:pt x="657" y="1720"/>
                  <a:pt x="658" y="1719"/>
                </a:cubicBezTo>
                <a:close/>
                <a:moveTo>
                  <a:pt x="1312" y="1697"/>
                </a:moveTo>
                <a:cubicBezTo>
                  <a:pt x="1312" y="1697"/>
                  <a:pt x="1312" y="1697"/>
                  <a:pt x="1312" y="1697"/>
                </a:cubicBezTo>
                <a:cubicBezTo>
                  <a:pt x="1307" y="1697"/>
                  <a:pt x="1307" y="1697"/>
                  <a:pt x="1307" y="1697"/>
                </a:cubicBezTo>
                <a:cubicBezTo>
                  <a:pt x="1305" y="1698"/>
                  <a:pt x="1303" y="1700"/>
                  <a:pt x="1301" y="1700"/>
                </a:cubicBezTo>
                <a:cubicBezTo>
                  <a:pt x="1300" y="1702"/>
                  <a:pt x="1298" y="1702"/>
                  <a:pt x="1296" y="1703"/>
                </a:cubicBezTo>
                <a:cubicBezTo>
                  <a:pt x="1295" y="1705"/>
                  <a:pt x="1293" y="1705"/>
                  <a:pt x="1291" y="1706"/>
                </a:cubicBezTo>
                <a:cubicBezTo>
                  <a:pt x="1289" y="1707"/>
                  <a:pt x="1287" y="1708"/>
                  <a:pt x="1285" y="1708"/>
                </a:cubicBezTo>
                <a:cubicBezTo>
                  <a:pt x="1285" y="1708"/>
                  <a:pt x="1285" y="1708"/>
                  <a:pt x="1285" y="1718"/>
                </a:cubicBezTo>
                <a:cubicBezTo>
                  <a:pt x="1288" y="1717"/>
                  <a:pt x="1291" y="1716"/>
                  <a:pt x="1294" y="1715"/>
                </a:cubicBezTo>
                <a:cubicBezTo>
                  <a:pt x="1296" y="1714"/>
                  <a:pt x="1298" y="1713"/>
                  <a:pt x="1301" y="1711"/>
                </a:cubicBezTo>
                <a:cubicBezTo>
                  <a:pt x="1301" y="1711"/>
                  <a:pt x="1301" y="1711"/>
                  <a:pt x="1301" y="1770"/>
                </a:cubicBezTo>
                <a:cubicBezTo>
                  <a:pt x="1301" y="1770"/>
                  <a:pt x="1301" y="1770"/>
                  <a:pt x="1312" y="1770"/>
                </a:cubicBezTo>
                <a:cubicBezTo>
                  <a:pt x="1312" y="1770"/>
                  <a:pt x="1312" y="1770"/>
                  <a:pt x="1312" y="1697"/>
                </a:cubicBezTo>
                <a:close/>
                <a:moveTo>
                  <a:pt x="1360" y="1697"/>
                </a:moveTo>
                <a:cubicBezTo>
                  <a:pt x="1360" y="1697"/>
                  <a:pt x="1360" y="1697"/>
                  <a:pt x="1360" y="1697"/>
                </a:cubicBezTo>
                <a:cubicBezTo>
                  <a:pt x="1355" y="1697"/>
                  <a:pt x="1355" y="1697"/>
                  <a:pt x="1355" y="1697"/>
                </a:cubicBezTo>
                <a:cubicBezTo>
                  <a:pt x="1352" y="1698"/>
                  <a:pt x="1351" y="1700"/>
                  <a:pt x="1349" y="1700"/>
                </a:cubicBezTo>
                <a:cubicBezTo>
                  <a:pt x="1347" y="1702"/>
                  <a:pt x="1345" y="1702"/>
                  <a:pt x="1344" y="1703"/>
                </a:cubicBezTo>
                <a:cubicBezTo>
                  <a:pt x="1342" y="1705"/>
                  <a:pt x="1340" y="1705"/>
                  <a:pt x="1339" y="1706"/>
                </a:cubicBezTo>
                <a:cubicBezTo>
                  <a:pt x="1336" y="1707"/>
                  <a:pt x="1335" y="1708"/>
                  <a:pt x="1333" y="1708"/>
                </a:cubicBezTo>
                <a:cubicBezTo>
                  <a:pt x="1333" y="1708"/>
                  <a:pt x="1333" y="1708"/>
                  <a:pt x="1333" y="1718"/>
                </a:cubicBezTo>
                <a:cubicBezTo>
                  <a:pt x="1336" y="1717"/>
                  <a:pt x="1339" y="1716"/>
                  <a:pt x="1341" y="1715"/>
                </a:cubicBezTo>
                <a:cubicBezTo>
                  <a:pt x="1344" y="1714"/>
                  <a:pt x="1346" y="1713"/>
                  <a:pt x="1348" y="1711"/>
                </a:cubicBezTo>
                <a:cubicBezTo>
                  <a:pt x="1348" y="1711"/>
                  <a:pt x="1348" y="1711"/>
                  <a:pt x="1348" y="1770"/>
                </a:cubicBezTo>
                <a:cubicBezTo>
                  <a:pt x="1348" y="1770"/>
                  <a:pt x="1348" y="1770"/>
                  <a:pt x="1360" y="1770"/>
                </a:cubicBezTo>
                <a:cubicBezTo>
                  <a:pt x="1360" y="1770"/>
                  <a:pt x="1360" y="1770"/>
                  <a:pt x="1360" y="1697"/>
                </a:cubicBezTo>
                <a:close/>
                <a:moveTo>
                  <a:pt x="1406" y="1697"/>
                </a:moveTo>
                <a:cubicBezTo>
                  <a:pt x="1406" y="1697"/>
                  <a:pt x="1406" y="1697"/>
                  <a:pt x="1406" y="1697"/>
                </a:cubicBezTo>
                <a:cubicBezTo>
                  <a:pt x="1402" y="1697"/>
                  <a:pt x="1402" y="1697"/>
                  <a:pt x="1402" y="1697"/>
                </a:cubicBezTo>
                <a:cubicBezTo>
                  <a:pt x="1400" y="1698"/>
                  <a:pt x="1398" y="1700"/>
                  <a:pt x="1396" y="1700"/>
                </a:cubicBezTo>
                <a:cubicBezTo>
                  <a:pt x="1395" y="1702"/>
                  <a:pt x="1393" y="1702"/>
                  <a:pt x="1391" y="1703"/>
                </a:cubicBezTo>
                <a:cubicBezTo>
                  <a:pt x="1389" y="1704"/>
                  <a:pt x="1388" y="1705"/>
                  <a:pt x="1385" y="1705"/>
                </a:cubicBezTo>
                <a:cubicBezTo>
                  <a:pt x="1384" y="1706"/>
                  <a:pt x="1382" y="1707"/>
                  <a:pt x="1380" y="1708"/>
                </a:cubicBezTo>
                <a:cubicBezTo>
                  <a:pt x="1380" y="1708"/>
                  <a:pt x="1380" y="1708"/>
                  <a:pt x="1380" y="1718"/>
                </a:cubicBezTo>
                <a:cubicBezTo>
                  <a:pt x="1383" y="1717"/>
                  <a:pt x="1386" y="1716"/>
                  <a:pt x="1388" y="1715"/>
                </a:cubicBezTo>
                <a:cubicBezTo>
                  <a:pt x="1390" y="1714"/>
                  <a:pt x="1393" y="1713"/>
                  <a:pt x="1395" y="1711"/>
                </a:cubicBezTo>
                <a:cubicBezTo>
                  <a:pt x="1395" y="1711"/>
                  <a:pt x="1395" y="1711"/>
                  <a:pt x="1395" y="1770"/>
                </a:cubicBezTo>
                <a:cubicBezTo>
                  <a:pt x="1395" y="1770"/>
                  <a:pt x="1395" y="1770"/>
                  <a:pt x="1406" y="1770"/>
                </a:cubicBezTo>
                <a:cubicBezTo>
                  <a:pt x="1406" y="1770"/>
                  <a:pt x="1406" y="1770"/>
                  <a:pt x="1406" y="1697"/>
                </a:cubicBezTo>
                <a:close/>
                <a:moveTo>
                  <a:pt x="1617" y="1592"/>
                </a:moveTo>
                <a:cubicBezTo>
                  <a:pt x="1617" y="1592"/>
                  <a:pt x="1617" y="1592"/>
                  <a:pt x="1617" y="1592"/>
                </a:cubicBezTo>
                <a:cubicBezTo>
                  <a:pt x="1612" y="1592"/>
                  <a:pt x="1612" y="1592"/>
                  <a:pt x="1612" y="1592"/>
                </a:cubicBezTo>
                <a:cubicBezTo>
                  <a:pt x="1610" y="1593"/>
                  <a:pt x="1609" y="1594"/>
                  <a:pt x="1606" y="1595"/>
                </a:cubicBezTo>
                <a:cubicBezTo>
                  <a:pt x="1605" y="1597"/>
                  <a:pt x="1603" y="1597"/>
                  <a:pt x="1601" y="1598"/>
                </a:cubicBezTo>
                <a:cubicBezTo>
                  <a:pt x="1599" y="1599"/>
                  <a:pt x="1597" y="1600"/>
                  <a:pt x="1596" y="1600"/>
                </a:cubicBezTo>
                <a:cubicBezTo>
                  <a:pt x="1594" y="1601"/>
                  <a:pt x="1592" y="1602"/>
                  <a:pt x="1590" y="1602"/>
                </a:cubicBezTo>
                <a:cubicBezTo>
                  <a:pt x="1590" y="1602"/>
                  <a:pt x="1590" y="1602"/>
                  <a:pt x="1590" y="1613"/>
                </a:cubicBezTo>
                <a:cubicBezTo>
                  <a:pt x="1593" y="1612"/>
                  <a:pt x="1596" y="1610"/>
                  <a:pt x="1598" y="1610"/>
                </a:cubicBezTo>
                <a:cubicBezTo>
                  <a:pt x="1601" y="1609"/>
                  <a:pt x="1603" y="1608"/>
                  <a:pt x="1606" y="1606"/>
                </a:cubicBezTo>
                <a:cubicBezTo>
                  <a:pt x="1606" y="1606"/>
                  <a:pt x="1606" y="1606"/>
                  <a:pt x="1606" y="1665"/>
                </a:cubicBezTo>
                <a:cubicBezTo>
                  <a:pt x="1606" y="1665"/>
                  <a:pt x="1606" y="1665"/>
                  <a:pt x="1617" y="1665"/>
                </a:cubicBezTo>
                <a:cubicBezTo>
                  <a:pt x="1617" y="1665"/>
                  <a:pt x="1617" y="1665"/>
                  <a:pt x="1617" y="1592"/>
                </a:cubicBezTo>
                <a:close/>
                <a:moveTo>
                  <a:pt x="1664" y="1592"/>
                </a:moveTo>
                <a:cubicBezTo>
                  <a:pt x="1664" y="1592"/>
                  <a:pt x="1664" y="1592"/>
                  <a:pt x="1664" y="1592"/>
                </a:cubicBezTo>
                <a:cubicBezTo>
                  <a:pt x="1659" y="1592"/>
                  <a:pt x="1659" y="1592"/>
                  <a:pt x="1659" y="1592"/>
                </a:cubicBezTo>
                <a:cubicBezTo>
                  <a:pt x="1656" y="1593"/>
                  <a:pt x="1655" y="1594"/>
                  <a:pt x="1653" y="1595"/>
                </a:cubicBezTo>
                <a:cubicBezTo>
                  <a:pt x="1651" y="1597"/>
                  <a:pt x="1649" y="1597"/>
                  <a:pt x="1648" y="1598"/>
                </a:cubicBezTo>
                <a:cubicBezTo>
                  <a:pt x="1646" y="1600"/>
                  <a:pt x="1644" y="1600"/>
                  <a:pt x="1643" y="1601"/>
                </a:cubicBezTo>
                <a:cubicBezTo>
                  <a:pt x="1641" y="1602"/>
                  <a:pt x="1639" y="1602"/>
                  <a:pt x="1637" y="1602"/>
                </a:cubicBezTo>
                <a:cubicBezTo>
                  <a:pt x="1637" y="1602"/>
                  <a:pt x="1637" y="1602"/>
                  <a:pt x="1637" y="1613"/>
                </a:cubicBezTo>
                <a:cubicBezTo>
                  <a:pt x="1640" y="1612"/>
                  <a:pt x="1643" y="1611"/>
                  <a:pt x="1645" y="1610"/>
                </a:cubicBezTo>
                <a:cubicBezTo>
                  <a:pt x="1648" y="1609"/>
                  <a:pt x="1650" y="1608"/>
                  <a:pt x="1652" y="1606"/>
                </a:cubicBezTo>
                <a:cubicBezTo>
                  <a:pt x="1652" y="1606"/>
                  <a:pt x="1652" y="1606"/>
                  <a:pt x="1652" y="1665"/>
                </a:cubicBezTo>
                <a:cubicBezTo>
                  <a:pt x="1652" y="1665"/>
                  <a:pt x="1652" y="1665"/>
                  <a:pt x="1664" y="1665"/>
                </a:cubicBezTo>
                <a:cubicBezTo>
                  <a:pt x="1664" y="1665"/>
                  <a:pt x="1664" y="1665"/>
                  <a:pt x="1664" y="1592"/>
                </a:cubicBezTo>
                <a:close/>
                <a:moveTo>
                  <a:pt x="1709" y="1592"/>
                </a:moveTo>
                <a:cubicBezTo>
                  <a:pt x="1709" y="1592"/>
                  <a:pt x="1709" y="1592"/>
                  <a:pt x="1709" y="1592"/>
                </a:cubicBezTo>
                <a:cubicBezTo>
                  <a:pt x="1705" y="1592"/>
                  <a:pt x="1705" y="1592"/>
                  <a:pt x="1705" y="1592"/>
                </a:cubicBezTo>
                <a:cubicBezTo>
                  <a:pt x="1703" y="1593"/>
                  <a:pt x="1701" y="1594"/>
                  <a:pt x="1699" y="1595"/>
                </a:cubicBezTo>
                <a:cubicBezTo>
                  <a:pt x="1698" y="1597"/>
                  <a:pt x="1695" y="1597"/>
                  <a:pt x="1694" y="1598"/>
                </a:cubicBezTo>
                <a:cubicBezTo>
                  <a:pt x="1692" y="1600"/>
                  <a:pt x="1690" y="1600"/>
                  <a:pt x="1688" y="1601"/>
                </a:cubicBezTo>
                <a:cubicBezTo>
                  <a:pt x="1687" y="1602"/>
                  <a:pt x="1685" y="1602"/>
                  <a:pt x="1683" y="1602"/>
                </a:cubicBezTo>
                <a:cubicBezTo>
                  <a:pt x="1683" y="1602"/>
                  <a:pt x="1683" y="1602"/>
                  <a:pt x="1683" y="1613"/>
                </a:cubicBezTo>
                <a:cubicBezTo>
                  <a:pt x="1686" y="1612"/>
                  <a:pt x="1689" y="1611"/>
                  <a:pt x="1691" y="1610"/>
                </a:cubicBezTo>
                <a:cubicBezTo>
                  <a:pt x="1693" y="1609"/>
                  <a:pt x="1696" y="1608"/>
                  <a:pt x="1698" y="1606"/>
                </a:cubicBezTo>
                <a:cubicBezTo>
                  <a:pt x="1698" y="1606"/>
                  <a:pt x="1698" y="1606"/>
                  <a:pt x="1698" y="1665"/>
                </a:cubicBezTo>
                <a:cubicBezTo>
                  <a:pt x="1698" y="1665"/>
                  <a:pt x="1698" y="1665"/>
                  <a:pt x="1709" y="1665"/>
                </a:cubicBezTo>
                <a:cubicBezTo>
                  <a:pt x="1709" y="1665"/>
                  <a:pt x="1709" y="1665"/>
                  <a:pt x="1709" y="1592"/>
                </a:cubicBezTo>
                <a:close/>
                <a:moveTo>
                  <a:pt x="1756" y="1592"/>
                </a:moveTo>
                <a:cubicBezTo>
                  <a:pt x="1756" y="1592"/>
                  <a:pt x="1756" y="1592"/>
                  <a:pt x="1756" y="1592"/>
                </a:cubicBezTo>
                <a:cubicBezTo>
                  <a:pt x="1751" y="1592"/>
                  <a:pt x="1751" y="1592"/>
                  <a:pt x="1751" y="1592"/>
                </a:cubicBezTo>
                <a:cubicBezTo>
                  <a:pt x="1749" y="1593"/>
                  <a:pt x="1747" y="1594"/>
                  <a:pt x="1745" y="1595"/>
                </a:cubicBezTo>
                <a:cubicBezTo>
                  <a:pt x="1744" y="1597"/>
                  <a:pt x="1742" y="1597"/>
                  <a:pt x="1740" y="1598"/>
                </a:cubicBezTo>
                <a:cubicBezTo>
                  <a:pt x="1738" y="1600"/>
                  <a:pt x="1736" y="1600"/>
                  <a:pt x="1735" y="1601"/>
                </a:cubicBezTo>
                <a:cubicBezTo>
                  <a:pt x="1733" y="1602"/>
                  <a:pt x="1731" y="1602"/>
                  <a:pt x="1729" y="1602"/>
                </a:cubicBezTo>
                <a:cubicBezTo>
                  <a:pt x="1729" y="1602"/>
                  <a:pt x="1729" y="1602"/>
                  <a:pt x="1729" y="1613"/>
                </a:cubicBezTo>
                <a:cubicBezTo>
                  <a:pt x="1732" y="1612"/>
                  <a:pt x="1735" y="1611"/>
                  <a:pt x="1737" y="1610"/>
                </a:cubicBezTo>
                <a:cubicBezTo>
                  <a:pt x="1740" y="1609"/>
                  <a:pt x="1742" y="1608"/>
                  <a:pt x="1744" y="1606"/>
                </a:cubicBezTo>
                <a:cubicBezTo>
                  <a:pt x="1744" y="1606"/>
                  <a:pt x="1744" y="1606"/>
                  <a:pt x="1744" y="1665"/>
                </a:cubicBezTo>
                <a:cubicBezTo>
                  <a:pt x="1744" y="1665"/>
                  <a:pt x="1744" y="1665"/>
                  <a:pt x="1756" y="1665"/>
                </a:cubicBezTo>
                <a:cubicBezTo>
                  <a:pt x="1756" y="1665"/>
                  <a:pt x="1756" y="1665"/>
                  <a:pt x="1756" y="1592"/>
                </a:cubicBezTo>
                <a:close/>
                <a:moveTo>
                  <a:pt x="1878" y="1592"/>
                </a:moveTo>
                <a:cubicBezTo>
                  <a:pt x="1878" y="1592"/>
                  <a:pt x="1878" y="1592"/>
                  <a:pt x="1878" y="1592"/>
                </a:cubicBezTo>
                <a:cubicBezTo>
                  <a:pt x="1873" y="1592"/>
                  <a:pt x="1873" y="1592"/>
                  <a:pt x="1873" y="1592"/>
                </a:cubicBezTo>
                <a:cubicBezTo>
                  <a:pt x="1870" y="1593"/>
                  <a:pt x="1869" y="1594"/>
                  <a:pt x="1867" y="1595"/>
                </a:cubicBezTo>
                <a:cubicBezTo>
                  <a:pt x="1865" y="1597"/>
                  <a:pt x="1864" y="1597"/>
                  <a:pt x="1862" y="1598"/>
                </a:cubicBezTo>
                <a:cubicBezTo>
                  <a:pt x="1860" y="1600"/>
                  <a:pt x="1858" y="1600"/>
                  <a:pt x="1857" y="1601"/>
                </a:cubicBezTo>
                <a:cubicBezTo>
                  <a:pt x="1854" y="1602"/>
                  <a:pt x="1853" y="1602"/>
                  <a:pt x="1851" y="1602"/>
                </a:cubicBezTo>
                <a:cubicBezTo>
                  <a:pt x="1851" y="1602"/>
                  <a:pt x="1851" y="1602"/>
                  <a:pt x="1851" y="1613"/>
                </a:cubicBezTo>
                <a:cubicBezTo>
                  <a:pt x="1854" y="1612"/>
                  <a:pt x="1857" y="1611"/>
                  <a:pt x="1859" y="1610"/>
                </a:cubicBezTo>
                <a:cubicBezTo>
                  <a:pt x="1862" y="1609"/>
                  <a:pt x="1864" y="1608"/>
                  <a:pt x="1866" y="1606"/>
                </a:cubicBezTo>
                <a:cubicBezTo>
                  <a:pt x="1866" y="1606"/>
                  <a:pt x="1866" y="1606"/>
                  <a:pt x="1866" y="1665"/>
                </a:cubicBezTo>
                <a:cubicBezTo>
                  <a:pt x="1866" y="1665"/>
                  <a:pt x="1866" y="1665"/>
                  <a:pt x="1878" y="1665"/>
                </a:cubicBezTo>
                <a:cubicBezTo>
                  <a:pt x="1878" y="1665"/>
                  <a:pt x="1878" y="1665"/>
                  <a:pt x="1878" y="1592"/>
                </a:cubicBezTo>
                <a:close/>
                <a:moveTo>
                  <a:pt x="1925" y="1592"/>
                </a:moveTo>
                <a:cubicBezTo>
                  <a:pt x="1925" y="1592"/>
                  <a:pt x="1925" y="1592"/>
                  <a:pt x="1925" y="1592"/>
                </a:cubicBezTo>
                <a:cubicBezTo>
                  <a:pt x="1919" y="1592"/>
                  <a:pt x="1919" y="1592"/>
                  <a:pt x="1919" y="1592"/>
                </a:cubicBezTo>
                <a:cubicBezTo>
                  <a:pt x="1917" y="1593"/>
                  <a:pt x="1916" y="1594"/>
                  <a:pt x="1914" y="1595"/>
                </a:cubicBezTo>
                <a:cubicBezTo>
                  <a:pt x="1912" y="1597"/>
                  <a:pt x="1910" y="1597"/>
                  <a:pt x="1908" y="1598"/>
                </a:cubicBezTo>
                <a:cubicBezTo>
                  <a:pt x="1907" y="1600"/>
                  <a:pt x="1905" y="1600"/>
                  <a:pt x="1903" y="1601"/>
                </a:cubicBezTo>
                <a:cubicBezTo>
                  <a:pt x="1901" y="1602"/>
                  <a:pt x="1900" y="1602"/>
                  <a:pt x="1897" y="1602"/>
                </a:cubicBezTo>
                <a:cubicBezTo>
                  <a:pt x="1897" y="1602"/>
                  <a:pt x="1897" y="1602"/>
                  <a:pt x="1897" y="1613"/>
                </a:cubicBezTo>
                <a:cubicBezTo>
                  <a:pt x="1900" y="1612"/>
                  <a:pt x="1903" y="1611"/>
                  <a:pt x="1905" y="1610"/>
                </a:cubicBezTo>
                <a:cubicBezTo>
                  <a:pt x="1908" y="1609"/>
                  <a:pt x="1911" y="1608"/>
                  <a:pt x="1913" y="1606"/>
                </a:cubicBezTo>
                <a:cubicBezTo>
                  <a:pt x="1913" y="1606"/>
                  <a:pt x="1913" y="1606"/>
                  <a:pt x="1913" y="1665"/>
                </a:cubicBezTo>
                <a:cubicBezTo>
                  <a:pt x="1913" y="1665"/>
                  <a:pt x="1913" y="1665"/>
                  <a:pt x="1925" y="1665"/>
                </a:cubicBezTo>
                <a:cubicBezTo>
                  <a:pt x="1925" y="1665"/>
                  <a:pt x="1925" y="1665"/>
                  <a:pt x="1925" y="1592"/>
                </a:cubicBezTo>
                <a:close/>
                <a:moveTo>
                  <a:pt x="1776" y="1624"/>
                </a:moveTo>
                <a:cubicBezTo>
                  <a:pt x="1776" y="1624"/>
                  <a:pt x="1776" y="1624"/>
                  <a:pt x="1776" y="1624"/>
                </a:cubicBezTo>
                <a:cubicBezTo>
                  <a:pt x="1776" y="1632"/>
                  <a:pt x="1776" y="1632"/>
                  <a:pt x="1776" y="1632"/>
                </a:cubicBezTo>
                <a:cubicBezTo>
                  <a:pt x="1782" y="1632"/>
                  <a:pt x="1783" y="1635"/>
                  <a:pt x="1783" y="1638"/>
                </a:cubicBezTo>
                <a:cubicBezTo>
                  <a:pt x="1783" y="1640"/>
                  <a:pt x="1782" y="1643"/>
                  <a:pt x="1782" y="1645"/>
                </a:cubicBezTo>
                <a:cubicBezTo>
                  <a:pt x="1782" y="1648"/>
                  <a:pt x="1782" y="1650"/>
                  <a:pt x="1782" y="1652"/>
                </a:cubicBezTo>
                <a:cubicBezTo>
                  <a:pt x="1782" y="1662"/>
                  <a:pt x="1788" y="1665"/>
                  <a:pt x="1796" y="1665"/>
                </a:cubicBezTo>
                <a:cubicBezTo>
                  <a:pt x="1796" y="1665"/>
                  <a:pt x="1796" y="1665"/>
                  <a:pt x="1800" y="1665"/>
                </a:cubicBezTo>
                <a:cubicBezTo>
                  <a:pt x="1800" y="1665"/>
                  <a:pt x="1800" y="1665"/>
                  <a:pt x="1800" y="1656"/>
                </a:cubicBezTo>
                <a:cubicBezTo>
                  <a:pt x="1800" y="1656"/>
                  <a:pt x="1800" y="1656"/>
                  <a:pt x="1798" y="1656"/>
                </a:cubicBezTo>
                <a:cubicBezTo>
                  <a:pt x="1795" y="1656"/>
                  <a:pt x="1794" y="1653"/>
                  <a:pt x="1794" y="1650"/>
                </a:cubicBezTo>
                <a:cubicBezTo>
                  <a:pt x="1794" y="1649"/>
                  <a:pt x="1794" y="1647"/>
                  <a:pt x="1794" y="1645"/>
                </a:cubicBezTo>
                <a:cubicBezTo>
                  <a:pt x="1794" y="1644"/>
                  <a:pt x="1794" y="1641"/>
                  <a:pt x="1794" y="1639"/>
                </a:cubicBezTo>
                <a:cubicBezTo>
                  <a:pt x="1794" y="1632"/>
                  <a:pt x="1791" y="1629"/>
                  <a:pt x="1786" y="1628"/>
                </a:cubicBezTo>
                <a:cubicBezTo>
                  <a:pt x="1786" y="1628"/>
                  <a:pt x="1786" y="1628"/>
                  <a:pt x="1786" y="1628"/>
                </a:cubicBezTo>
                <a:cubicBezTo>
                  <a:pt x="1791" y="1626"/>
                  <a:pt x="1794" y="1624"/>
                  <a:pt x="1794" y="1617"/>
                </a:cubicBezTo>
                <a:cubicBezTo>
                  <a:pt x="1794" y="1614"/>
                  <a:pt x="1794" y="1612"/>
                  <a:pt x="1794" y="1610"/>
                </a:cubicBezTo>
                <a:cubicBezTo>
                  <a:pt x="1794" y="1609"/>
                  <a:pt x="1794" y="1607"/>
                  <a:pt x="1794" y="1606"/>
                </a:cubicBezTo>
                <a:cubicBezTo>
                  <a:pt x="1794" y="1602"/>
                  <a:pt x="1795" y="1600"/>
                  <a:pt x="1798" y="1600"/>
                </a:cubicBezTo>
                <a:cubicBezTo>
                  <a:pt x="1798" y="1600"/>
                  <a:pt x="1798" y="1600"/>
                  <a:pt x="1800" y="1600"/>
                </a:cubicBezTo>
                <a:cubicBezTo>
                  <a:pt x="1800" y="1600"/>
                  <a:pt x="1800" y="1600"/>
                  <a:pt x="1800" y="1591"/>
                </a:cubicBezTo>
                <a:cubicBezTo>
                  <a:pt x="1800" y="1591"/>
                  <a:pt x="1800" y="1591"/>
                  <a:pt x="1796" y="1591"/>
                </a:cubicBezTo>
                <a:cubicBezTo>
                  <a:pt x="1787" y="1591"/>
                  <a:pt x="1782" y="1595"/>
                  <a:pt x="1782" y="1603"/>
                </a:cubicBezTo>
                <a:cubicBezTo>
                  <a:pt x="1782" y="1606"/>
                  <a:pt x="1782" y="1608"/>
                  <a:pt x="1782" y="1611"/>
                </a:cubicBezTo>
                <a:cubicBezTo>
                  <a:pt x="1782" y="1613"/>
                  <a:pt x="1783" y="1616"/>
                  <a:pt x="1783" y="1618"/>
                </a:cubicBezTo>
                <a:cubicBezTo>
                  <a:pt x="1783" y="1620"/>
                  <a:pt x="1782" y="1624"/>
                  <a:pt x="1776" y="1624"/>
                </a:cubicBezTo>
                <a:close/>
                <a:moveTo>
                  <a:pt x="1831" y="1632"/>
                </a:moveTo>
                <a:cubicBezTo>
                  <a:pt x="1831" y="1632"/>
                  <a:pt x="1831" y="1632"/>
                  <a:pt x="1831" y="1632"/>
                </a:cubicBezTo>
                <a:cubicBezTo>
                  <a:pt x="1831" y="1624"/>
                  <a:pt x="1831" y="1624"/>
                  <a:pt x="1831" y="1624"/>
                </a:cubicBezTo>
                <a:cubicBezTo>
                  <a:pt x="1825" y="1624"/>
                  <a:pt x="1824" y="1620"/>
                  <a:pt x="1824" y="1618"/>
                </a:cubicBezTo>
                <a:cubicBezTo>
                  <a:pt x="1824" y="1616"/>
                  <a:pt x="1824" y="1613"/>
                  <a:pt x="1825" y="1611"/>
                </a:cubicBezTo>
                <a:cubicBezTo>
                  <a:pt x="1825" y="1608"/>
                  <a:pt x="1825" y="1606"/>
                  <a:pt x="1825" y="1603"/>
                </a:cubicBezTo>
                <a:cubicBezTo>
                  <a:pt x="1825" y="1595"/>
                  <a:pt x="1820" y="1591"/>
                  <a:pt x="1810" y="1591"/>
                </a:cubicBezTo>
                <a:cubicBezTo>
                  <a:pt x="1810" y="1591"/>
                  <a:pt x="1810" y="1591"/>
                  <a:pt x="1807" y="1591"/>
                </a:cubicBezTo>
                <a:cubicBezTo>
                  <a:pt x="1807" y="1591"/>
                  <a:pt x="1807" y="1591"/>
                  <a:pt x="1807" y="1600"/>
                </a:cubicBezTo>
                <a:cubicBezTo>
                  <a:pt x="1807" y="1600"/>
                  <a:pt x="1807" y="1600"/>
                  <a:pt x="1808" y="1600"/>
                </a:cubicBezTo>
                <a:cubicBezTo>
                  <a:pt x="1812" y="1600"/>
                  <a:pt x="1813" y="1602"/>
                  <a:pt x="1813" y="1606"/>
                </a:cubicBezTo>
                <a:cubicBezTo>
                  <a:pt x="1813" y="1607"/>
                  <a:pt x="1813" y="1609"/>
                  <a:pt x="1813" y="1610"/>
                </a:cubicBezTo>
                <a:cubicBezTo>
                  <a:pt x="1813" y="1612"/>
                  <a:pt x="1813" y="1614"/>
                  <a:pt x="1813" y="1617"/>
                </a:cubicBezTo>
                <a:cubicBezTo>
                  <a:pt x="1813" y="1624"/>
                  <a:pt x="1815" y="1626"/>
                  <a:pt x="1821" y="1628"/>
                </a:cubicBezTo>
                <a:cubicBezTo>
                  <a:pt x="1821" y="1628"/>
                  <a:pt x="1821" y="1628"/>
                  <a:pt x="1821" y="1628"/>
                </a:cubicBezTo>
                <a:cubicBezTo>
                  <a:pt x="1815" y="1629"/>
                  <a:pt x="1813" y="1632"/>
                  <a:pt x="1813" y="1639"/>
                </a:cubicBezTo>
                <a:cubicBezTo>
                  <a:pt x="1813" y="1641"/>
                  <a:pt x="1813" y="1644"/>
                  <a:pt x="1813" y="1645"/>
                </a:cubicBezTo>
                <a:cubicBezTo>
                  <a:pt x="1813" y="1647"/>
                  <a:pt x="1813" y="1649"/>
                  <a:pt x="1813" y="1650"/>
                </a:cubicBezTo>
                <a:cubicBezTo>
                  <a:pt x="1813" y="1653"/>
                  <a:pt x="1812" y="1656"/>
                  <a:pt x="1808" y="1656"/>
                </a:cubicBezTo>
                <a:cubicBezTo>
                  <a:pt x="1808" y="1656"/>
                  <a:pt x="1808" y="1656"/>
                  <a:pt x="1807" y="1656"/>
                </a:cubicBezTo>
                <a:cubicBezTo>
                  <a:pt x="1807" y="1656"/>
                  <a:pt x="1807" y="1656"/>
                  <a:pt x="1807" y="1665"/>
                </a:cubicBezTo>
                <a:cubicBezTo>
                  <a:pt x="1807" y="1665"/>
                  <a:pt x="1807" y="1665"/>
                  <a:pt x="1810" y="1665"/>
                </a:cubicBezTo>
                <a:cubicBezTo>
                  <a:pt x="1819" y="1665"/>
                  <a:pt x="1825" y="1662"/>
                  <a:pt x="1825" y="1652"/>
                </a:cubicBezTo>
                <a:cubicBezTo>
                  <a:pt x="1825" y="1650"/>
                  <a:pt x="1825" y="1648"/>
                  <a:pt x="1825" y="1645"/>
                </a:cubicBezTo>
                <a:cubicBezTo>
                  <a:pt x="1824" y="1643"/>
                  <a:pt x="1824" y="1640"/>
                  <a:pt x="1824" y="1638"/>
                </a:cubicBezTo>
                <a:cubicBezTo>
                  <a:pt x="1824" y="1635"/>
                  <a:pt x="1825" y="1632"/>
                  <a:pt x="1831" y="1632"/>
                </a:cubicBezTo>
                <a:close/>
                <a:moveTo>
                  <a:pt x="1218" y="1665"/>
                </a:moveTo>
                <a:cubicBezTo>
                  <a:pt x="1210" y="1665"/>
                  <a:pt x="1204" y="1662"/>
                  <a:pt x="1199" y="1656"/>
                </a:cubicBezTo>
                <a:cubicBezTo>
                  <a:pt x="1196" y="1650"/>
                  <a:pt x="1194" y="1641"/>
                  <a:pt x="1194" y="1628"/>
                </a:cubicBezTo>
                <a:cubicBezTo>
                  <a:pt x="1194" y="1615"/>
                  <a:pt x="1196" y="1606"/>
                  <a:pt x="1200" y="1599"/>
                </a:cubicBezTo>
                <a:cubicBezTo>
                  <a:pt x="1205" y="1592"/>
                  <a:pt x="1211" y="1589"/>
                  <a:pt x="1220" y="1589"/>
                </a:cubicBezTo>
                <a:cubicBezTo>
                  <a:pt x="1236" y="1589"/>
                  <a:pt x="1244" y="1601"/>
                  <a:pt x="1244" y="1627"/>
                </a:cubicBezTo>
                <a:cubicBezTo>
                  <a:pt x="1244" y="1639"/>
                  <a:pt x="1242" y="1649"/>
                  <a:pt x="1237" y="1655"/>
                </a:cubicBezTo>
                <a:cubicBezTo>
                  <a:pt x="1232" y="1662"/>
                  <a:pt x="1226" y="1665"/>
                  <a:pt x="1218" y="1665"/>
                </a:cubicBezTo>
                <a:close/>
                <a:moveTo>
                  <a:pt x="1219" y="1598"/>
                </a:moveTo>
                <a:cubicBezTo>
                  <a:pt x="1210" y="1598"/>
                  <a:pt x="1205" y="1608"/>
                  <a:pt x="1205" y="1628"/>
                </a:cubicBezTo>
                <a:cubicBezTo>
                  <a:pt x="1205" y="1647"/>
                  <a:pt x="1210" y="1655"/>
                  <a:pt x="1218" y="1655"/>
                </a:cubicBezTo>
                <a:cubicBezTo>
                  <a:pt x="1227" y="1655"/>
                  <a:pt x="1232" y="1647"/>
                  <a:pt x="1232" y="1628"/>
                </a:cubicBezTo>
                <a:cubicBezTo>
                  <a:pt x="1232" y="1608"/>
                  <a:pt x="1227" y="1598"/>
                  <a:pt x="1219" y="1598"/>
                </a:cubicBezTo>
                <a:close/>
                <a:moveTo>
                  <a:pt x="1288" y="1665"/>
                </a:moveTo>
                <a:cubicBezTo>
                  <a:pt x="1281" y="1665"/>
                  <a:pt x="1274" y="1662"/>
                  <a:pt x="1271" y="1656"/>
                </a:cubicBezTo>
                <a:cubicBezTo>
                  <a:pt x="1266" y="1650"/>
                  <a:pt x="1264" y="1641"/>
                  <a:pt x="1264" y="1628"/>
                </a:cubicBezTo>
                <a:cubicBezTo>
                  <a:pt x="1264" y="1615"/>
                  <a:pt x="1266" y="1606"/>
                  <a:pt x="1271" y="1599"/>
                </a:cubicBezTo>
                <a:cubicBezTo>
                  <a:pt x="1275" y="1592"/>
                  <a:pt x="1282" y="1589"/>
                  <a:pt x="1290" y="1589"/>
                </a:cubicBezTo>
                <a:cubicBezTo>
                  <a:pt x="1307" y="1589"/>
                  <a:pt x="1315" y="1601"/>
                  <a:pt x="1315" y="1627"/>
                </a:cubicBezTo>
                <a:cubicBezTo>
                  <a:pt x="1315" y="1639"/>
                  <a:pt x="1312" y="1649"/>
                  <a:pt x="1308" y="1655"/>
                </a:cubicBezTo>
                <a:cubicBezTo>
                  <a:pt x="1303" y="1662"/>
                  <a:pt x="1297" y="1665"/>
                  <a:pt x="1288" y="1665"/>
                </a:cubicBezTo>
                <a:close/>
                <a:moveTo>
                  <a:pt x="1290" y="1598"/>
                </a:moveTo>
                <a:cubicBezTo>
                  <a:pt x="1281" y="1598"/>
                  <a:pt x="1276" y="1608"/>
                  <a:pt x="1276" y="1628"/>
                </a:cubicBezTo>
                <a:cubicBezTo>
                  <a:pt x="1276" y="1647"/>
                  <a:pt x="1280" y="1655"/>
                  <a:pt x="1289" y="1655"/>
                </a:cubicBezTo>
                <a:cubicBezTo>
                  <a:pt x="1298" y="1655"/>
                  <a:pt x="1302" y="1647"/>
                  <a:pt x="1302" y="1628"/>
                </a:cubicBezTo>
                <a:cubicBezTo>
                  <a:pt x="1302" y="1608"/>
                  <a:pt x="1298" y="1598"/>
                  <a:pt x="1290" y="1598"/>
                </a:cubicBezTo>
                <a:close/>
                <a:moveTo>
                  <a:pt x="1498" y="1675"/>
                </a:moveTo>
                <a:cubicBezTo>
                  <a:pt x="1490" y="1675"/>
                  <a:pt x="1485" y="1672"/>
                  <a:pt x="1480" y="1665"/>
                </a:cubicBezTo>
                <a:cubicBezTo>
                  <a:pt x="1476" y="1659"/>
                  <a:pt x="1473" y="1650"/>
                  <a:pt x="1473" y="1638"/>
                </a:cubicBezTo>
                <a:cubicBezTo>
                  <a:pt x="1473" y="1625"/>
                  <a:pt x="1476" y="1616"/>
                  <a:pt x="1480" y="1608"/>
                </a:cubicBezTo>
                <a:cubicBezTo>
                  <a:pt x="1485" y="1602"/>
                  <a:pt x="1491" y="1599"/>
                  <a:pt x="1500" y="1599"/>
                </a:cubicBezTo>
                <a:cubicBezTo>
                  <a:pt x="1516" y="1599"/>
                  <a:pt x="1524" y="1611"/>
                  <a:pt x="1524" y="1636"/>
                </a:cubicBezTo>
                <a:cubicBezTo>
                  <a:pt x="1524" y="1649"/>
                  <a:pt x="1522" y="1659"/>
                  <a:pt x="1518" y="1665"/>
                </a:cubicBezTo>
                <a:cubicBezTo>
                  <a:pt x="1513" y="1672"/>
                  <a:pt x="1507" y="1675"/>
                  <a:pt x="1498" y="1675"/>
                </a:cubicBezTo>
                <a:close/>
                <a:moveTo>
                  <a:pt x="1499" y="1608"/>
                </a:moveTo>
                <a:cubicBezTo>
                  <a:pt x="1490" y="1608"/>
                  <a:pt x="1486" y="1618"/>
                  <a:pt x="1486" y="1637"/>
                </a:cubicBezTo>
                <a:cubicBezTo>
                  <a:pt x="1486" y="1656"/>
                  <a:pt x="1490" y="1665"/>
                  <a:pt x="1499" y="1665"/>
                </a:cubicBezTo>
                <a:cubicBezTo>
                  <a:pt x="1507" y="1665"/>
                  <a:pt x="1512" y="1656"/>
                  <a:pt x="1512" y="1637"/>
                </a:cubicBezTo>
                <a:cubicBezTo>
                  <a:pt x="1512" y="1618"/>
                  <a:pt x="1508" y="1608"/>
                  <a:pt x="1499" y="1608"/>
                </a:cubicBezTo>
                <a:close/>
                <a:moveTo>
                  <a:pt x="1570" y="1592"/>
                </a:moveTo>
                <a:cubicBezTo>
                  <a:pt x="1570" y="1592"/>
                  <a:pt x="1570" y="1592"/>
                  <a:pt x="1570" y="1592"/>
                </a:cubicBezTo>
                <a:cubicBezTo>
                  <a:pt x="1565" y="1592"/>
                  <a:pt x="1565" y="1592"/>
                  <a:pt x="1565" y="1592"/>
                </a:cubicBezTo>
                <a:cubicBezTo>
                  <a:pt x="1563" y="1593"/>
                  <a:pt x="1562" y="1594"/>
                  <a:pt x="1560" y="1595"/>
                </a:cubicBezTo>
                <a:cubicBezTo>
                  <a:pt x="1558" y="1597"/>
                  <a:pt x="1556" y="1597"/>
                  <a:pt x="1555" y="1598"/>
                </a:cubicBezTo>
                <a:cubicBezTo>
                  <a:pt x="1553" y="1599"/>
                  <a:pt x="1551" y="1600"/>
                  <a:pt x="1550" y="1600"/>
                </a:cubicBezTo>
                <a:cubicBezTo>
                  <a:pt x="1548" y="1601"/>
                  <a:pt x="1546" y="1602"/>
                  <a:pt x="1544" y="1602"/>
                </a:cubicBezTo>
                <a:cubicBezTo>
                  <a:pt x="1544" y="1602"/>
                  <a:pt x="1544" y="1602"/>
                  <a:pt x="1544" y="1613"/>
                </a:cubicBezTo>
                <a:cubicBezTo>
                  <a:pt x="1547" y="1612"/>
                  <a:pt x="1550" y="1610"/>
                  <a:pt x="1552" y="1610"/>
                </a:cubicBezTo>
                <a:cubicBezTo>
                  <a:pt x="1555" y="1609"/>
                  <a:pt x="1557" y="1608"/>
                  <a:pt x="1559" y="1606"/>
                </a:cubicBezTo>
                <a:cubicBezTo>
                  <a:pt x="1559" y="1606"/>
                  <a:pt x="1559" y="1606"/>
                  <a:pt x="1559" y="1665"/>
                </a:cubicBezTo>
                <a:cubicBezTo>
                  <a:pt x="1559" y="1665"/>
                  <a:pt x="1559" y="1665"/>
                  <a:pt x="1570" y="1665"/>
                </a:cubicBezTo>
                <a:cubicBezTo>
                  <a:pt x="1570" y="1665"/>
                  <a:pt x="1570" y="1665"/>
                  <a:pt x="1570" y="1592"/>
                </a:cubicBezTo>
                <a:close/>
                <a:moveTo>
                  <a:pt x="1361" y="1592"/>
                </a:moveTo>
                <a:cubicBezTo>
                  <a:pt x="1361" y="1592"/>
                  <a:pt x="1361" y="1592"/>
                  <a:pt x="1361" y="1592"/>
                </a:cubicBezTo>
                <a:cubicBezTo>
                  <a:pt x="1356" y="1592"/>
                  <a:pt x="1356" y="1592"/>
                  <a:pt x="1356" y="1592"/>
                </a:cubicBezTo>
                <a:cubicBezTo>
                  <a:pt x="1354" y="1593"/>
                  <a:pt x="1352" y="1594"/>
                  <a:pt x="1350" y="1595"/>
                </a:cubicBezTo>
                <a:cubicBezTo>
                  <a:pt x="1349" y="1597"/>
                  <a:pt x="1347" y="1597"/>
                  <a:pt x="1345" y="1598"/>
                </a:cubicBezTo>
                <a:cubicBezTo>
                  <a:pt x="1344" y="1600"/>
                  <a:pt x="1342" y="1600"/>
                  <a:pt x="1340" y="1601"/>
                </a:cubicBezTo>
                <a:cubicBezTo>
                  <a:pt x="1338" y="1602"/>
                  <a:pt x="1336" y="1602"/>
                  <a:pt x="1334" y="1602"/>
                </a:cubicBezTo>
                <a:cubicBezTo>
                  <a:pt x="1334" y="1602"/>
                  <a:pt x="1334" y="1602"/>
                  <a:pt x="1334" y="1613"/>
                </a:cubicBezTo>
                <a:cubicBezTo>
                  <a:pt x="1337" y="1612"/>
                  <a:pt x="1340" y="1611"/>
                  <a:pt x="1343" y="1610"/>
                </a:cubicBezTo>
                <a:cubicBezTo>
                  <a:pt x="1345" y="1609"/>
                  <a:pt x="1347" y="1608"/>
                  <a:pt x="1350" y="1606"/>
                </a:cubicBezTo>
                <a:cubicBezTo>
                  <a:pt x="1350" y="1606"/>
                  <a:pt x="1350" y="1606"/>
                  <a:pt x="1350" y="1665"/>
                </a:cubicBezTo>
                <a:cubicBezTo>
                  <a:pt x="1350" y="1665"/>
                  <a:pt x="1350" y="1665"/>
                  <a:pt x="1361" y="1665"/>
                </a:cubicBezTo>
                <a:cubicBezTo>
                  <a:pt x="1361" y="1665"/>
                  <a:pt x="1361" y="1665"/>
                  <a:pt x="1361" y="1592"/>
                </a:cubicBezTo>
                <a:close/>
                <a:moveTo>
                  <a:pt x="1408" y="1592"/>
                </a:moveTo>
                <a:cubicBezTo>
                  <a:pt x="1408" y="1592"/>
                  <a:pt x="1408" y="1592"/>
                  <a:pt x="1408" y="1592"/>
                </a:cubicBezTo>
                <a:cubicBezTo>
                  <a:pt x="1403" y="1592"/>
                  <a:pt x="1403" y="1592"/>
                  <a:pt x="1403" y="1592"/>
                </a:cubicBezTo>
                <a:cubicBezTo>
                  <a:pt x="1401" y="1593"/>
                  <a:pt x="1399" y="1594"/>
                  <a:pt x="1397" y="1595"/>
                </a:cubicBezTo>
                <a:cubicBezTo>
                  <a:pt x="1396" y="1597"/>
                  <a:pt x="1393" y="1597"/>
                  <a:pt x="1392" y="1598"/>
                </a:cubicBezTo>
                <a:cubicBezTo>
                  <a:pt x="1390" y="1600"/>
                  <a:pt x="1388" y="1600"/>
                  <a:pt x="1387" y="1601"/>
                </a:cubicBezTo>
                <a:cubicBezTo>
                  <a:pt x="1385" y="1602"/>
                  <a:pt x="1383" y="1602"/>
                  <a:pt x="1381" y="1602"/>
                </a:cubicBezTo>
                <a:cubicBezTo>
                  <a:pt x="1381" y="1602"/>
                  <a:pt x="1381" y="1602"/>
                  <a:pt x="1381" y="1613"/>
                </a:cubicBezTo>
                <a:cubicBezTo>
                  <a:pt x="1384" y="1612"/>
                  <a:pt x="1387" y="1611"/>
                  <a:pt x="1389" y="1610"/>
                </a:cubicBezTo>
                <a:cubicBezTo>
                  <a:pt x="1392" y="1609"/>
                  <a:pt x="1394" y="1608"/>
                  <a:pt x="1396" y="1606"/>
                </a:cubicBezTo>
                <a:cubicBezTo>
                  <a:pt x="1396" y="1606"/>
                  <a:pt x="1396" y="1606"/>
                  <a:pt x="1396" y="1665"/>
                </a:cubicBezTo>
                <a:cubicBezTo>
                  <a:pt x="1396" y="1665"/>
                  <a:pt x="1396" y="1665"/>
                  <a:pt x="1408" y="1665"/>
                </a:cubicBezTo>
                <a:cubicBezTo>
                  <a:pt x="1408" y="1665"/>
                  <a:pt x="1408" y="1665"/>
                  <a:pt x="1408" y="1592"/>
                </a:cubicBezTo>
                <a:close/>
                <a:moveTo>
                  <a:pt x="1454" y="1592"/>
                </a:moveTo>
                <a:cubicBezTo>
                  <a:pt x="1454" y="1592"/>
                  <a:pt x="1454" y="1592"/>
                  <a:pt x="1454" y="1592"/>
                </a:cubicBezTo>
                <a:cubicBezTo>
                  <a:pt x="1449" y="1592"/>
                  <a:pt x="1449" y="1592"/>
                  <a:pt x="1449" y="1592"/>
                </a:cubicBezTo>
                <a:cubicBezTo>
                  <a:pt x="1447" y="1593"/>
                  <a:pt x="1446" y="1594"/>
                  <a:pt x="1444" y="1595"/>
                </a:cubicBezTo>
                <a:cubicBezTo>
                  <a:pt x="1442" y="1597"/>
                  <a:pt x="1440" y="1597"/>
                  <a:pt x="1439" y="1598"/>
                </a:cubicBezTo>
                <a:cubicBezTo>
                  <a:pt x="1436" y="1599"/>
                  <a:pt x="1435" y="1600"/>
                  <a:pt x="1433" y="1600"/>
                </a:cubicBezTo>
                <a:cubicBezTo>
                  <a:pt x="1431" y="1601"/>
                  <a:pt x="1429" y="1602"/>
                  <a:pt x="1428" y="1602"/>
                </a:cubicBezTo>
                <a:cubicBezTo>
                  <a:pt x="1428" y="1602"/>
                  <a:pt x="1428" y="1602"/>
                  <a:pt x="1428" y="1613"/>
                </a:cubicBezTo>
                <a:cubicBezTo>
                  <a:pt x="1431" y="1612"/>
                  <a:pt x="1434" y="1610"/>
                  <a:pt x="1436" y="1610"/>
                </a:cubicBezTo>
                <a:cubicBezTo>
                  <a:pt x="1438" y="1609"/>
                  <a:pt x="1441" y="1608"/>
                  <a:pt x="1442" y="1606"/>
                </a:cubicBezTo>
                <a:cubicBezTo>
                  <a:pt x="1442" y="1606"/>
                  <a:pt x="1442" y="1606"/>
                  <a:pt x="1442" y="1665"/>
                </a:cubicBezTo>
                <a:cubicBezTo>
                  <a:pt x="1442" y="1665"/>
                  <a:pt x="1442" y="1665"/>
                  <a:pt x="1454" y="1665"/>
                </a:cubicBezTo>
                <a:cubicBezTo>
                  <a:pt x="1454" y="1665"/>
                  <a:pt x="1454" y="1665"/>
                  <a:pt x="1454" y="1592"/>
                </a:cubicBezTo>
                <a:close/>
                <a:moveTo>
                  <a:pt x="212" y="1592"/>
                </a:moveTo>
                <a:cubicBezTo>
                  <a:pt x="212" y="1592"/>
                  <a:pt x="212" y="1592"/>
                  <a:pt x="212" y="1592"/>
                </a:cubicBezTo>
                <a:cubicBezTo>
                  <a:pt x="206" y="1592"/>
                  <a:pt x="206" y="1592"/>
                  <a:pt x="206" y="1592"/>
                </a:cubicBezTo>
                <a:cubicBezTo>
                  <a:pt x="204" y="1593"/>
                  <a:pt x="203" y="1594"/>
                  <a:pt x="201" y="1595"/>
                </a:cubicBezTo>
                <a:cubicBezTo>
                  <a:pt x="199" y="1597"/>
                  <a:pt x="197" y="1597"/>
                  <a:pt x="196" y="1598"/>
                </a:cubicBezTo>
                <a:cubicBezTo>
                  <a:pt x="194" y="1600"/>
                  <a:pt x="192" y="1600"/>
                  <a:pt x="190" y="1601"/>
                </a:cubicBezTo>
                <a:cubicBezTo>
                  <a:pt x="188" y="1602"/>
                  <a:pt x="187" y="1602"/>
                  <a:pt x="185" y="1602"/>
                </a:cubicBezTo>
                <a:cubicBezTo>
                  <a:pt x="185" y="1602"/>
                  <a:pt x="185" y="1602"/>
                  <a:pt x="185" y="1613"/>
                </a:cubicBezTo>
                <a:cubicBezTo>
                  <a:pt x="188" y="1612"/>
                  <a:pt x="190" y="1611"/>
                  <a:pt x="193" y="1610"/>
                </a:cubicBezTo>
                <a:cubicBezTo>
                  <a:pt x="196" y="1609"/>
                  <a:pt x="198" y="1608"/>
                  <a:pt x="200" y="1606"/>
                </a:cubicBezTo>
                <a:cubicBezTo>
                  <a:pt x="200" y="1606"/>
                  <a:pt x="200" y="1606"/>
                  <a:pt x="200" y="1665"/>
                </a:cubicBezTo>
                <a:cubicBezTo>
                  <a:pt x="200" y="1665"/>
                  <a:pt x="200" y="1665"/>
                  <a:pt x="212" y="1665"/>
                </a:cubicBezTo>
                <a:cubicBezTo>
                  <a:pt x="212" y="1665"/>
                  <a:pt x="212" y="1665"/>
                  <a:pt x="212" y="1592"/>
                </a:cubicBezTo>
                <a:close/>
                <a:moveTo>
                  <a:pt x="258" y="1592"/>
                </a:moveTo>
                <a:cubicBezTo>
                  <a:pt x="258" y="1592"/>
                  <a:pt x="258" y="1592"/>
                  <a:pt x="258" y="1592"/>
                </a:cubicBezTo>
                <a:cubicBezTo>
                  <a:pt x="253" y="1592"/>
                  <a:pt x="253" y="1592"/>
                  <a:pt x="253" y="1592"/>
                </a:cubicBezTo>
                <a:cubicBezTo>
                  <a:pt x="252" y="1593"/>
                  <a:pt x="249" y="1594"/>
                  <a:pt x="248" y="1595"/>
                </a:cubicBezTo>
                <a:cubicBezTo>
                  <a:pt x="246" y="1597"/>
                  <a:pt x="244" y="1597"/>
                  <a:pt x="242" y="1598"/>
                </a:cubicBezTo>
                <a:cubicBezTo>
                  <a:pt x="241" y="1600"/>
                  <a:pt x="238" y="1600"/>
                  <a:pt x="237" y="1601"/>
                </a:cubicBezTo>
                <a:cubicBezTo>
                  <a:pt x="235" y="1602"/>
                  <a:pt x="233" y="1602"/>
                  <a:pt x="231" y="1602"/>
                </a:cubicBezTo>
                <a:cubicBezTo>
                  <a:pt x="231" y="1602"/>
                  <a:pt x="231" y="1602"/>
                  <a:pt x="231" y="1613"/>
                </a:cubicBezTo>
                <a:cubicBezTo>
                  <a:pt x="234" y="1612"/>
                  <a:pt x="237" y="1611"/>
                  <a:pt x="240" y="1610"/>
                </a:cubicBezTo>
                <a:cubicBezTo>
                  <a:pt x="242" y="1609"/>
                  <a:pt x="244" y="1608"/>
                  <a:pt x="246" y="1606"/>
                </a:cubicBezTo>
                <a:cubicBezTo>
                  <a:pt x="246" y="1606"/>
                  <a:pt x="246" y="1606"/>
                  <a:pt x="246" y="1665"/>
                </a:cubicBezTo>
                <a:cubicBezTo>
                  <a:pt x="246" y="1665"/>
                  <a:pt x="246" y="1665"/>
                  <a:pt x="258" y="1665"/>
                </a:cubicBezTo>
                <a:cubicBezTo>
                  <a:pt x="258" y="1665"/>
                  <a:pt x="258" y="1665"/>
                  <a:pt x="258" y="1592"/>
                </a:cubicBezTo>
                <a:close/>
                <a:moveTo>
                  <a:pt x="304" y="1592"/>
                </a:moveTo>
                <a:cubicBezTo>
                  <a:pt x="304" y="1592"/>
                  <a:pt x="304" y="1592"/>
                  <a:pt x="304" y="1592"/>
                </a:cubicBezTo>
                <a:cubicBezTo>
                  <a:pt x="300" y="1592"/>
                  <a:pt x="300" y="1592"/>
                  <a:pt x="300" y="1592"/>
                </a:cubicBezTo>
                <a:cubicBezTo>
                  <a:pt x="298" y="1593"/>
                  <a:pt x="296" y="1594"/>
                  <a:pt x="294" y="1595"/>
                </a:cubicBezTo>
                <a:cubicBezTo>
                  <a:pt x="293" y="1597"/>
                  <a:pt x="290" y="1597"/>
                  <a:pt x="289" y="1598"/>
                </a:cubicBezTo>
                <a:cubicBezTo>
                  <a:pt x="287" y="1599"/>
                  <a:pt x="285" y="1600"/>
                  <a:pt x="283" y="1600"/>
                </a:cubicBezTo>
                <a:cubicBezTo>
                  <a:pt x="282" y="1601"/>
                  <a:pt x="280" y="1602"/>
                  <a:pt x="278" y="1602"/>
                </a:cubicBezTo>
                <a:cubicBezTo>
                  <a:pt x="278" y="1602"/>
                  <a:pt x="278" y="1602"/>
                  <a:pt x="278" y="1613"/>
                </a:cubicBezTo>
                <a:cubicBezTo>
                  <a:pt x="281" y="1612"/>
                  <a:pt x="284" y="1610"/>
                  <a:pt x="286" y="1610"/>
                </a:cubicBezTo>
                <a:cubicBezTo>
                  <a:pt x="288" y="1609"/>
                  <a:pt x="291" y="1608"/>
                  <a:pt x="293" y="1606"/>
                </a:cubicBezTo>
                <a:cubicBezTo>
                  <a:pt x="293" y="1606"/>
                  <a:pt x="293" y="1606"/>
                  <a:pt x="293" y="1665"/>
                </a:cubicBezTo>
                <a:cubicBezTo>
                  <a:pt x="293" y="1665"/>
                  <a:pt x="293" y="1665"/>
                  <a:pt x="304" y="1665"/>
                </a:cubicBezTo>
                <a:cubicBezTo>
                  <a:pt x="304" y="1665"/>
                  <a:pt x="304" y="1665"/>
                  <a:pt x="304" y="1592"/>
                </a:cubicBezTo>
                <a:close/>
                <a:moveTo>
                  <a:pt x="440" y="1624"/>
                </a:moveTo>
                <a:cubicBezTo>
                  <a:pt x="440" y="1624"/>
                  <a:pt x="440" y="1624"/>
                  <a:pt x="440" y="1624"/>
                </a:cubicBezTo>
                <a:cubicBezTo>
                  <a:pt x="440" y="1632"/>
                  <a:pt x="440" y="1632"/>
                  <a:pt x="440" y="1632"/>
                </a:cubicBezTo>
                <a:cubicBezTo>
                  <a:pt x="446" y="1632"/>
                  <a:pt x="447" y="1635"/>
                  <a:pt x="447" y="1638"/>
                </a:cubicBezTo>
                <a:cubicBezTo>
                  <a:pt x="447" y="1640"/>
                  <a:pt x="447" y="1643"/>
                  <a:pt x="447" y="1645"/>
                </a:cubicBezTo>
                <a:cubicBezTo>
                  <a:pt x="446" y="1648"/>
                  <a:pt x="446" y="1650"/>
                  <a:pt x="446" y="1652"/>
                </a:cubicBezTo>
                <a:cubicBezTo>
                  <a:pt x="446" y="1662"/>
                  <a:pt x="452" y="1665"/>
                  <a:pt x="461" y="1665"/>
                </a:cubicBezTo>
                <a:cubicBezTo>
                  <a:pt x="461" y="1665"/>
                  <a:pt x="461" y="1665"/>
                  <a:pt x="464" y="1665"/>
                </a:cubicBezTo>
                <a:cubicBezTo>
                  <a:pt x="464" y="1665"/>
                  <a:pt x="464" y="1665"/>
                  <a:pt x="464" y="1656"/>
                </a:cubicBezTo>
                <a:cubicBezTo>
                  <a:pt x="464" y="1656"/>
                  <a:pt x="464" y="1656"/>
                  <a:pt x="463" y="1656"/>
                </a:cubicBezTo>
                <a:cubicBezTo>
                  <a:pt x="459" y="1656"/>
                  <a:pt x="458" y="1653"/>
                  <a:pt x="458" y="1650"/>
                </a:cubicBezTo>
                <a:cubicBezTo>
                  <a:pt x="458" y="1649"/>
                  <a:pt x="458" y="1647"/>
                  <a:pt x="458" y="1645"/>
                </a:cubicBezTo>
                <a:cubicBezTo>
                  <a:pt x="458" y="1644"/>
                  <a:pt x="459" y="1641"/>
                  <a:pt x="459" y="1639"/>
                </a:cubicBezTo>
                <a:cubicBezTo>
                  <a:pt x="459" y="1632"/>
                  <a:pt x="456" y="1629"/>
                  <a:pt x="450" y="1628"/>
                </a:cubicBezTo>
                <a:cubicBezTo>
                  <a:pt x="450" y="1628"/>
                  <a:pt x="450" y="1628"/>
                  <a:pt x="450" y="1628"/>
                </a:cubicBezTo>
                <a:cubicBezTo>
                  <a:pt x="456" y="1626"/>
                  <a:pt x="459" y="1624"/>
                  <a:pt x="459" y="1617"/>
                </a:cubicBezTo>
                <a:cubicBezTo>
                  <a:pt x="459" y="1614"/>
                  <a:pt x="458" y="1612"/>
                  <a:pt x="458" y="1610"/>
                </a:cubicBezTo>
                <a:cubicBezTo>
                  <a:pt x="458" y="1609"/>
                  <a:pt x="458" y="1607"/>
                  <a:pt x="458" y="1606"/>
                </a:cubicBezTo>
                <a:cubicBezTo>
                  <a:pt x="458" y="1602"/>
                  <a:pt x="459" y="1600"/>
                  <a:pt x="463" y="1600"/>
                </a:cubicBezTo>
                <a:cubicBezTo>
                  <a:pt x="463" y="1600"/>
                  <a:pt x="463" y="1600"/>
                  <a:pt x="464" y="1600"/>
                </a:cubicBezTo>
                <a:cubicBezTo>
                  <a:pt x="464" y="1600"/>
                  <a:pt x="464" y="1600"/>
                  <a:pt x="464" y="1591"/>
                </a:cubicBezTo>
                <a:cubicBezTo>
                  <a:pt x="464" y="1591"/>
                  <a:pt x="464" y="1591"/>
                  <a:pt x="461" y="1591"/>
                </a:cubicBezTo>
                <a:cubicBezTo>
                  <a:pt x="452" y="1591"/>
                  <a:pt x="446" y="1595"/>
                  <a:pt x="446" y="1603"/>
                </a:cubicBezTo>
                <a:cubicBezTo>
                  <a:pt x="446" y="1606"/>
                  <a:pt x="446" y="1608"/>
                  <a:pt x="446" y="1611"/>
                </a:cubicBezTo>
                <a:cubicBezTo>
                  <a:pt x="447" y="1613"/>
                  <a:pt x="447" y="1616"/>
                  <a:pt x="447" y="1618"/>
                </a:cubicBezTo>
                <a:cubicBezTo>
                  <a:pt x="447" y="1620"/>
                  <a:pt x="446" y="1624"/>
                  <a:pt x="440" y="1624"/>
                </a:cubicBezTo>
                <a:close/>
                <a:moveTo>
                  <a:pt x="495" y="1632"/>
                </a:moveTo>
                <a:cubicBezTo>
                  <a:pt x="495" y="1632"/>
                  <a:pt x="495" y="1632"/>
                  <a:pt x="495" y="1632"/>
                </a:cubicBezTo>
                <a:cubicBezTo>
                  <a:pt x="495" y="1624"/>
                  <a:pt x="495" y="1624"/>
                  <a:pt x="495" y="1624"/>
                </a:cubicBezTo>
                <a:cubicBezTo>
                  <a:pt x="489" y="1624"/>
                  <a:pt x="489" y="1620"/>
                  <a:pt x="489" y="1618"/>
                </a:cubicBezTo>
                <a:cubicBezTo>
                  <a:pt x="489" y="1616"/>
                  <a:pt x="489" y="1613"/>
                  <a:pt x="489" y="1611"/>
                </a:cubicBezTo>
                <a:cubicBezTo>
                  <a:pt x="489" y="1608"/>
                  <a:pt x="489" y="1606"/>
                  <a:pt x="489" y="1603"/>
                </a:cubicBezTo>
                <a:cubicBezTo>
                  <a:pt x="489" y="1595"/>
                  <a:pt x="484" y="1591"/>
                  <a:pt x="475" y="1591"/>
                </a:cubicBezTo>
                <a:cubicBezTo>
                  <a:pt x="475" y="1591"/>
                  <a:pt x="475" y="1591"/>
                  <a:pt x="471" y="1591"/>
                </a:cubicBezTo>
                <a:cubicBezTo>
                  <a:pt x="471" y="1591"/>
                  <a:pt x="471" y="1591"/>
                  <a:pt x="471" y="1600"/>
                </a:cubicBezTo>
                <a:cubicBezTo>
                  <a:pt x="471" y="1600"/>
                  <a:pt x="471" y="1600"/>
                  <a:pt x="473" y="1600"/>
                </a:cubicBezTo>
                <a:cubicBezTo>
                  <a:pt x="476" y="1600"/>
                  <a:pt x="478" y="1602"/>
                  <a:pt x="478" y="1606"/>
                </a:cubicBezTo>
                <a:cubicBezTo>
                  <a:pt x="478" y="1607"/>
                  <a:pt x="477" y="1609"/>
                  <a:pt x="477" y="1610"/>
                </a:cubicBezTo>
                <a:cubicBezTo>
                  <a:pt x="477" y="1612"/>
                  <a:pt x="477" y="1614"/>
                  <a:pt x="477" y="1617"/>
                </a:cubicBezTo>
                <a:cubicBezTo>
                  <a:pt x="477" y="1624"/>
                  <a:pt x="480" y="1626"/>
                  <a:pt x="486" y="1628"/>
                </a:cubicBezTo>
                <a:cubicBezTo>
                  <a:pt x="486" y="1628"/>
                  <a:pt x="486" y="1628"/>
                  <a:pt x="486" y="1628"/>
                </a:cubicBezTo>
                <a:cubicBezTo>
                  <a:pt x="480" y="1629"/>
                  <a:pt x="477" y="1632"/>
                  <a:pt x="477" y="1639"/>
                </a:cubicBezTo>
                <a:cubicBezTo>
                  <a:pt x="477" y="1641"/>
                  <a:pt x="477" y="1644"/>
                  <a:pt x="477" y="1645"/>
                </a:cubicBezTo>
                <a:cubicBezTo>
                  <a:pt x="477" y="1647"/>
                  <a:pt x="478" y="1649"/>
                  <a:pt x="478" y="1650"/>
                </a:cubicBezTo>
                <a:cubicBezTo>
                  <a:pt x="478" y="1653"/>
                  <a:pt x="477" y="1656"/>
                  <a:pt x="473" y="1656"/>
                </a:cubicBezTo>
                <a:cubicBezTo>
                  <a:pt x="473" y="1656"/>
                  <a:pt x="473" y="1656"/>
                  <a:pt x="471" y="1656"/>
                </a:cubicBezTo>
                <a:cubicBezTo>
                  <a:pt x="471" y="1656"/>
                  <a:pt x="471" y="1656"/>
                  <a:pt x="471" y="1665"/>
                </a:cubicBezTo>
                <a:cubicBezTo>
                  <a:pt x="471" y="1665"/>
                  <a:pt x="471" y="1665"/>
                  <a:pt x="475" y="1665"/>
                </a:cubicBezTo>
                <a:cubicBezTo>
                  <a:pt x="484" y="1665"/>
                  <a:pt x="489" y="1662"/>
                  <a:pt x="489" y="1652"/>
                </a:cubicBezTo>
                <a:cubicBezTo>
                  <a:pt x="489" y="1650"/>
                  <a:pt x="489" y="1648"/>
                  <a:pt x="489" y="1645"/>
                </a:cubicBezTo>
                <a:cubicBezTo>
                  <a:pt x="489" y="1643"/>
                  <a:pt x="489" y="1640"/>
                  <a:pt x="489" y="1638"/>
                </a:cubicBezTo>
                <a:cubicBezTo>
                  <a:pt x="489" y="1635"/>
                  <a:pt x="489" y="1632"/>
                  <a:pt x="495" y="1632"/>
                </a:cubicBezTo>
                <a:close/>
                <a:moveTo>
                  <a:pt x="542" y="1592"/>
                </a:moveTo>
                <a:cubicBezTo>
                  <a:pt x="542" y="1592"/>
                  <a:pt x="542" y="1592"/>
                  <a:pt x="542" y="1592"/>
                </a:cubicBezTo>
                <a:cubicBezTo>
                  <a:pt x="537" y="1592"/>
                  <a:pt x="537" y="1592"/>
                  <a:pt x="537" y="1592"/>
                </a:cubicBezTo>
                <a:cubicBezTo>
                  <a:pt x="535" y="1593"/>
                  <a:pt x="533" y="1594"/>
                  <a:pt x="531" y="1595"/>
                </a:cubicBezTo>
                <a:cubicBezTo>
                  <a:pt x="530" y="1597"/>
                  <a:pt x="527" y="1597"/>
                  <a:pt x="526" y="1598"/>
                </a:cubicBezTo>
                <a:cubicBezTo>
                  <a:pt x="524" y="1599"/>
                  <a:pt x="522" y="1600"/>
                  <a:pt x="521" y="1600"/>
                </a:cubicBezTo>
                <a:cubicBezTo>
                  <a:pt x="519" y="1601"/>
                  <a:pt x="517" y="1602"/>
                  <a:pt x="515" y="1602"/>
                </a:cubicBezTo>
                <a:cubicBezTo>
                  <a:pt x="515" y="1602"/>
                  <a:pt x="515" y="1602"/>
                  <a:pt x="515" y="1613"/>
                </a:cubicBezTo>
                <a:cubicBezTo>
                  <a:pt x="518" y="1612"/>
                  <a:pt x="521" y="1610"/>
                  <a:pt x="523" y="1610"/>
                </a:cubicBezTo>
                <a:cubicBezTo>
                  <a:pt x="526" y="1609"/>
                  <a:pt x="528" y="1608"/>
                  <a:pt x="530" y="1606"/>
                </a:cubicBezTo>
                <a:cubicBezTo>
                  <a:pt x="530" y="1606"/>
                  <a:pt x="530" y="1606"/>
                  <a:pt x="530" y="1665"/>
                </a:cubicBezTo>
                <a:cubicBezTo>
                  <a:pt x="530" y="1665"/>
                  <a:pt x="530" y="1665"/>
                  <a:pt x="542" y="1665"/>
                </a:cubicBezTo>
                <a:cubicBezTo>
                  <a:pt x="542" y="1665"/>
                  <a:pt x="542" y="1665"/>
                  <a:pt x="542" y="1592"/>
                </a:cubicBezTo>
                <a:close/>
                <a:moveTo>
                  <a:pt x="588" y="1592"/>
                </a:moveTo>
                <a:cubicBezTo>
                  <a:pt x="588" y="1592"/>
                  <a:pt x="588" y="1592"/>
                  <a:pt x="588" y="1592"/>
                </a:cubicBezTo>
                <a:cubicBezTo>
                  <a:pt x="583" y="1592"/>
                  <a:pt x="583" y="1592"/>
                  <a:pt x="583" y="1592"/>
                </a:cubicBezTo>
                <a:cubicBezTo>
                  <a:pt x="581" y="1593"/>
                  <a:pt x="580" y="1594"/>
                  <a:pt x="578" y="1595"/>
                </a:cubicBezTo>
                <a:cubicBezTo>
                  <a:pt x="576" y="1597"/>
                  <a:pt x="574" y="1597"/>
                  <a:pt x="573" y="1598"/>
                </a:cubicBezTo>
                <a:cubicBezTo>
                  <a:pt x="571" y="1600"/>
                  <a:pt x="569" y="1600"/>
                  <a:pt x="568" y="1601"/>
                </a:cubicBezTo>
                <a:cubicBezTo>
                  <a:pt x="566" y="1602"/>
                  <a:pt x="564" y="1602"/>
                  <a:pt x="562" y="1602"/>
                </a:cubicBezTo>
                <a:cubicBezTo>
                  <a:pt x="562" y="1602"/>
                  <a:pt x="562" y="1602"/>
                  <a:pt x="562" y="1613"/>
                </a:cubicBezTo>
                <a:cubicBezTo>
                  <a:pt x="565" y="1612"/>
                  <a:pt x="568" y="1611"/>
                  <a:pt x="570" y="1610"/>
                </a:cubicBezTo>
                <a:cubicBezTo>
                  <a:pt x="573" y="1609"/>
                  <a:pt x="575" y="1608"/>
                  <a:pt x="577" y="1606"/>
                </a:cubicBezTo>
                <a:cubicBezTo>
                  <a:pt x="577" y="1606"/>
                  <a:pt x="577" y="1606"/>
                  <a:pt x="577" y="1665"/>
                </a:cubicBezTo>
                <a:cubicBezTo>
                  <a:pt x="577" y="1665"/>
                  <a:pt x="577" y="1665"/>
                  <a:pt x="588" y="1665"/>
                </a:cubicBezTo>
                <a:cubicBezTo>
                  <a:pt x="588" y="1665"/>
                  <a:pt x="588" y="1665"/>
                  <a:pt x="588" y="1592"/>
                </a:cubicBezTo>
                <a:close/>
                <a:moveTo>
                  <a:pt x="634" y="1592"/>
                </a:moveTo>
                <a:cubicBezTo>
                  <a:pt x="634" y="1592"/>
                  <a:pt x="634" y="1592"/>
                  <a:pt x="634" y="1592"/>
                </a:cubicBezTo>
                <a:cubicBezTo>
                  <a:pt x="630" y="1592"/>
                  <a:pt x="630" y="1592"/>
                  <a:pt x="630" y="1592"/>
                </a:cubicBezTo>
                <a:cubicBezTo>
                  <a:pt x="627" y="1593"/>
                  <a:pt x="626" y="1594"/>
                  <a:pt x="624" y="1595"/>
                </a:cubicBezTo>
                <a:cubicBezTo>
                  <a:pt x="622" y="1597"/>
                  <a:pt x="620" y="1597"/>
                  <a:pt x="619" y="1598"/>
                </a:cubicBezTo>
                <a:cubicBezTo>
                  <a:pt x="617" y="1600"/>
                  <a:pt x="615" y="1600"/>
                  <a:pt x="613" y="1601"/>
                </a:cubicBezTo>
                <a:cubicBezTo>
                  <a:pt x="612" y="1602"/>
                  <a:pt x="609" y="1602"/>
                  <a:pt x="608" y="1602"/>
                </a:cubicBezTo>
                <a:cubicBezTo>
                  <a:pt x="608" y="1602"/>
                  <a:pt x="608" y="1602"/>
                  <a:pt x="608" y="1613"/>
                </a:cubicBezTo>
                <a:cubicBezTo>
                  <a:pt x="611" y="1612"/>
                  <a:pt x="614" y="1611"/>
                  <a:pt x="616" y="1610"/>
                </a:cubicBezTo>
                <a:cubicBezTo>
                  <a:pt x="618" y="1609"/>
                  <a:pt x="621" y="1608"/>
                  <a:pt x="622" y="1606"/>
                </a:cubicBezTo>
                <a:cubicBezTo>
                  <a:pt x="622" y="1606"/>
                  <a:pt x="622" y="1606"/>
                  <a:pt x="622" y="1665"/>
                </a:cubicBezTo>
                <a:cubicBezTo>
                  <a:pt x="622" y="1665"/>
                  <a:pt x="622" y="1665"/>
                  <a:pt x="634" y="1665"/>
                </a:cubicBezTo>
                <a:cubicBezTo>
                  <a:pt x="634" y="1665"/>
                  <a:pt x="634" y="1665"/>
                  <a:pt x="634" y="1592"/>
                </a:cubicBezTo>
                <a:close/>
                <a:moveTo>
                  <a:pt x="384" y="1639"/>
                </a:moveTo>
                <a:cubicBezTo>
                  <a:pt x="384" y="1640"/>
                  <a:pt x="385" y="1642"/>
                  <a:pt x="385" y="1643"/>
                </a:cubicBezTo>
                <a:cubicBezTo>
                  <a:pt x="386" y="1645"/>
                  <a:pt x="386" y="1647"/>
                  <a:pt x="387" y="1648"/>
                </a:cubicBezTo>
                <a:cubicBezTo>
                  <a:pt x="387" y="1650"/>
                  <a:pt x="387" y="1652"/>
                  <a:pt x="387" y="1653"/>
                </a:cubicBezTo>
                <a:cubicBezTo>
                  <a:pt x="388" y="1656"/>
                  <a:pt x="387" y="1658"/>
                  <a:pt x="383" y="1658"/>
                </a:cubicBezTo>
                <a:cubicBezTo>
                  <a:pt x="381" y="1658"/>
                  <a:pt x="378" y="1657"/>
                  <a:pt x="375" y="1657"/>
                </a:cubicBezTo>
                <a:cubicBezTo>
                  <a:pt x="375" y="1657"/>
                  <a:pt x="374" y="1657"/>
                  <a:pt x="374" y="1658"/>
                </a:cubicBezTo>
                <a:cubicBezTo>
                  <a:pt x="372" y="1659"/>
                  <a:pt x="371" y="1661"/>
                  <a:pt x="369" y="1662"/>
                </a:cubicBezTo>
                <a:cubicBezTo>
                  <a:pt x="367" y="1665"/>
                  <a:pt x="364" y="1665"/>
                  <a:pt x="362" y="1663"/>
                </a:cubicBezTo>
                <a:cubicBezTo>
                  <a:pt x="360" y="1661"/>
                  <a:pt x="359" y="1658"/>
                  <a:pt x="357" y="1656"/>
                </a:cubicBezTo>
                <a:cubicBezTo>
                  <a:pt x="356" y="1654"/>
                  <a:pt x="357" y="1652"/>
                  <a:pt x="359" y="1651"/>
                </a:cubicBezTo>
                <a:cubicBezTo>
                  <a:pt x="356" y="1651"/>
                  <a:pt x="355" y="1651"/>
                  <a:pt x="353" y="1651"/>
                </a:cubicBezTo>
                <a:cubicBezTo>
                  <a:pt x="352" y="1653"/>
                  <a:pt x="351" y="1655"/>
                  <a:pt x="351" y="1657"/>
                </a:cubicBezTo>
                <a:cubicBezTo>
                  <a:pt x="351" y="1657"/>
                  <a:pt x="350" y="1658"/>
                  <a:pt x="350" y="1659"/>
                </a:cubicBezTo>
                <a:cubicBezTo>
                  <a:pt x="350" y="1662"/>
                  <a:pt x="349" y="1663"/>
                  <a:pt x="346" y="1663"/>
                </a:cubicBezTo>
                <a:cubicBezTo>
                  <a:pt x="343" y="1663"/>
                  <a:pt x="340" y="1662"/>
                  <a:pt x="337" y="1661"/>
                </a:cubicBezTo>
                <a:cubicBezTo>
                  <a:pt x="335" y="1660"/>
                  <a:pt x="334" y="1659"/>
                  <a:pt x="335" y="1657"/>
                </a:cubicBezTo>
                <a:cubicBezTo>
                  <a:pt x="335" y="1656"/>
                  <a:pt x="335" y="1655"/>
                  <a:pt x="336" y="1655"/>
                </a:cubicBezTo>
                <a:cubicBezTo>
                  <a:pt x="333" y="1654"/>
                  <a:pt x="331" y="1653"/>
                  <a:pt x="329" y="1652"/>
                </a:cubicBezTo>
                <a:cubicBezTo>
                  <a:pt x="328" y="1651"/>
                  <a:pt x="327" y="1649"/>
                  <a:pt x="326" y="1647"/>
                </a:cubicBezTo>
                <a:cubicBezTo>
                  <a:pt x="325" y="1645"/>
                  <a:pt x="325" y="1644"/>
                  <a:pt x="327" y="1642"/>
                </a:cubicBezTo>
                <a:cubicBezTo>
                  <a:pt x="330" y="1640"/>
                  <a:pt x="331" y="1637"/>
                  <a:pt x="330" y="1633"/>
                </a:cubicBezTo>
                <a:cubicBezTo>
                  <a:pt x="330" y="1631"/>
                  <a:pt x="330" y="1629"/>
                  <a:pt x="330" y="1627"/>
                </a:cubicBezTo>
                <a:cubicBezTo>
                  <a:pt x="329" y="1626"/>
                  <a:pt x="327" y="1626"/>
                  <a:pt x="326" y="1625"/>
                </a:cubicBezTo>
                <a:cubicBezTo>
                  <a:pt x="325" y="1623"/>
                  <a:pt x="324" y="1621"/>
                  <a:pt x="324" y="1619"/>
                </a:cubicBezTo>
                <a:cubicBezTo>
                  <a:pt x="324" y="1616"/>
                  <a:pt x="327" y="1614"/>
                  <a:pt x="330" y="1613"/>
                </a:cubicBezTo>
                <a:cubicBezTo>
                  <a:pt x="331" y="1614"/>
                  <a:pt x="331" y="1614"/>
                  <a:pt x="331" y="1615"/>
                </a:cubicBezTo>
                <a:cubicBezTo>
                  <a:pt x="331" y="1616"/>
                  <a:pt x="331" y="1617"/>
                  <a:pt x="331" y="1618"/>
                </a:cubicBezTo>
                <a:cubicBezTo>
                  <a:pt x="331" y="1618"/>
                  <a:pt x="330" y="1618"/>
                  <a:pt x="330" y="1618"/>
                </a:cubicBezTo>
                <a:cubicBezTo>
                  <a:pt x="329" y="1619"/>
                  <a:pt x="329" y="1620"/>
                  <a:pt x="328" y="1622"/>
                </a:cubicBezTo>
                <a:cubicBezTo>
                  <a:pt x="329" y="1622"/>
                  <a:pt x="330" y="1622"/>
                  <a:pt x="331" y="1621"/>
                </a:cubicBezTo>
                <a:cubicBezTo>
                  <a:pt x="332" y="1620"/>
                  <a:pt x="332" y="1619"/>
                  <a:pt x="333" y="1618"/>
                </a:cubicBezTo>
                <a:cubicBezTo>
                  <a:pt x="338" y="1612"/>
                  <a:pt x="343" y="1608"/>
                  <a:pt x="351" y="1606"/>
                </a:cubicBezTo>
                <a:cubicBezTo>
                  <a:pt x="354" y="1606"/>
                  <a:pt x="358" y="1604"/>
                  <a:pt x="360" y="1602"/>
                </a:cubicBezTo>
                <a:cubicBezTo>
                  <a:pt x="360" y="1601"/>
                  <a:pt x="361" y="1601"/>
                  <a:pt x="361" y="1601"/>
                </a:cubicBezTo>
                <a:cubicBezTo>
                  <a:pt x="364" y="1600"/>
                  <a:pt x="365" y="1598"/>
                  <a:pt x="367" y="1596"/>
                </a:cubicBezTo>
                <a:cubicBezTo>
                  <a:pt x="375" y="1589"/>
                  <a:pt x="387" y="1588"/>
                  <a:pt x="394" y="1595"/>
                </a:cubicBezTo>
                <a:cubicBezTo>
                  <a:pt x="397" y="1597"/>
                  <a:pt x="400" y="1599"/>
                  <a:pt x="402" y="1601"/>
                </a:cubicBezTo>
                <a:cubicBezTo>
                  <a:pt x="403" y="1602"/>
                  <a:pt x="405" y="1604"/>
                  <a:pt x="406" y="1606"/>
                </a:cubicBezTo>
                <a:cubicBezTo>
                  <a:pt x="407" y="1607"/>
                  <a:pt x="407" y="1607"/>
                  <a:pt x="409" y="1606"/>
                </a:cubicBezTo>
                <a:cubicBezTo>
                  <a:pt x="409" y="1606"/>
                  <a:pt x="410" y="1605"/>
                  <a:pt x="411" y="1604"/>
                </a:cubicBezTo>
                <a:cubicBezTo>
                  <a:pt x="413" y="1601"/>
                  <a:pt x="416" y="1601"/>
                  <a:pt x="417" y="1604"/>
                </a:cubicBezTo>
                <a:cubicBezTo>
                  <a:pt x="418" y="1608"/>
                  <a:pt x="419" y="1610"/>
                  <a:pt x="420" y="1614"/>
                </a:cubicBezTo>
                <a:cubicBezTo>
                  <a:pt x="420" y="1618"/>
                  <a:pt x="420" y="1622"/>
                  <a:pt x="418" y="1627"/>
                </a:cubicBezTo>
                <a:cubicBezTo>
                  <a:pt x="416" y="1633"/>
                  <a:pt x="411" y="1636"/>
                  <a:pt x="405" y="1636"/>
                </a:cubicBezTo>
                <a:cubicBezTo>
                  <a:pt x="404" y="1636"/>
                  <a:pt x="403" y="1636"/>
                  <a:pt x="403" y="1636"/>
                </a:cubicBezTo>
                <a:cubicBezTo>
                  <a:pt x="400" y="1636"/>
                  <a:pt x="399" y="1636"/>
                  <a:pt x="398" y="1639"/>
                </a:cubicBezTo>
                <a:cubicBezTo>
                  <a:pt x="397" y="1643"/>
                  <a:pt x="391" y="1645"/>
                  <a:pt x="388" y="1642"/>
                </a:cubicBezTo>
                <a:cubicBezTo>
                  <a:pt x="387" y="1640"/>
                  <a:pt x="386" y="1640"/>
                  <a:pt x="385" y="1638"/>
                </a:cubicBezTo>
                <a:cubicBezTo>
                  <a:pt x="384" y="1639"/>
                  <a:pt x="384" y="1639"/>
                  <a:pt x="384" y="1639"/>
                </a:cubicBezTo>
                <a:close/>
                <a:moveTo>
                  <a:pt x="378" y="1635"/>
                </a:moveTo>
                <a:cubicBezTo>
                  <a:pt x="382" y="1636"/>
                  <a:pt x="385" y="1637"/>
                  <a:pt x="388" y="1640"/>
                </a:cubicBezTo>
                <a:cubicBezTo>
                  <a:pt x="390" y="1642"/>
                  <a:pt x="392" y="1642"/>
                  <a:pt x="394" y="1642"/>
                </a:cubicBezTo>
                <a:cubicBezTo>
                  <a:pt x="396" y="1641"/>
                  <a:pt x="398" y="1639"/>
                  <a:pt x="398" y="1636"/>
                </a:cubicBezTo>
                <a:cubicBezTo>
                  <a:pt x="398" y="1636"/>
                  <a:pt x="397" y="1636"/>
                  <a:pt x="397" y="1636"/>
                </a:cubicBezTo>
                <a:cubicBezTo>
                  <a:pt x="396" y="1638"/>
                  <a:pt x="395" y="1639"/>
                  <a:pt x="394" y="1640"/>
                </a:cubicBezTo>
                <a:cubicBezTo>
                  <a:pt x="393" y="1641"/>
                  <a:pt x="392" y="1641"/>
                  <a:pt x="391" y="1640"/>
                </a:cubicBezTo>
                <a:cubicBezTo>
                  <a:pt x="391" y="1640"/>
                  <a:pt x="390" y="1639"/>
                  <a:pt x="390" y="1638"/>
                </a:cubicBezTo>
                <a:cubicBezTo>
                  <a:pt x="390" y="1636"/>
                  <a:pt x="391" y="1634"/>
                  <a:pt x="391" y="1632"/>
                </a:cubicBezTo>
                <a:cubicBezTo>
                  <a:pt x="394" y="1633"/>
                  <a:pt x="397" y="1634"/>
                  <a:pt x="401" y="1635"/>
                </a:cubicBezTo>
                <a:cubicBezTo>
                  <a:pt x="408" y="1636"/>
                  <a:pt x="414" y="1634"/>
                  <a:pt x="417" y="1625"/>
                </a:cubicBezTo>
                <a:cubicBezTo>
                  <a:pt x="419" y="1621"/>
                  <a:pt x="418" y="1616"/>
                  <a:pt x="418" y="1611"/>
                </a:cubicBezTo>
                <a:cubicBezTo>
                  <a:pt x="417" y="1609"/>
                  <a:pt x="416" y="1607"/>
                  <a:pt x="416" y="1605"/>
                </a:cubicBezTo>
                <a:cubicBezTo>
                  <a:pt x="415" y="1604"/>
                  <a:pt x="414" y="1603"/>
                  <a:pt x="412" y="1605"/>
                </a:cubicBezTo>
                <a:cubicBezTo>
                  <a:pt x="411" y="1606"/>
                  <a:pt x="409" y="1608"/>
                  <a:pt x="407" y="1609"/>
                </a:cubicBezTo>
                <a:cubicBezTo>
                  <a:pt x="407" y="1609"/>
                  <a:pt x="406" y="1610"/>
                  <a:pt x="406" y="1611"/>
                </a:cubicBezTo>
                <a:cubicBezTo>
                  <a:pt x="407" y="1614"/>
                  <a:pt x="406" y="1617"/>
                  <a:pt x="405" y="1621"/>
                </a:cubicBezTo>
                <a:cubicBezTo>
                  <a:pt x="405" y="1619"/>
                  <a:pt x="405" y="1617"/>
                  <a:pt x="405" y="1615"/>
                </a:cubicBezTo>
                <a:cubicBezTo>
                  <a:pt x="405" y="1614"/>
                  <a:pt x="405" y="1614"/>
                  <a:pt x="405" y="1614"/>
                </a:cubicBezTo>
                <a:cubicBezTo>
                  <a:pt x="404" y="1614"/>
                  <a:pt x="403" y="1614"/>
                  <a:pt x="403" y="1614"/>
                </a:cubicBezTo>
                <a:cubicBezTo>
                  <a:pt x="403" y="1616"/>
                  <a:pt x="402" y="1617"/>
                  <a:pt x="401" y="1618"/>
                </a:cubicBezTo>
                <a:cubicBezTo>
                  <a:pt x="401" y="1618"/>
                  <a:pt x="401" y="1618"/>
                  <a:pt x="401" y="1618"/>
                </a:cubicBezTo>
                <a:cubicBezTo>
                  <a:pt x="401" y="1617"/>
                  <a:pt x="402" y="1615"/>
                  <a:pt x="402" y="1613"/>
                </a:cubicBezTo>
                <a:cubicBezTo>
                  <a:pt x="401" y="1614"/>
                  <a:pt x="400" y="1614"/>
                  <a:pt x="400" y="1615"/>
                </a:cubicBezTo>
                <a:cubicBezTo>
                  <a:pt x="399" y="1615"/>
                  <a:pt x="399" y="1616"/>
                  <a:pt x="398" y="1617"/>
                </a:cubicBezTo>
                <a:cubicBezTo>
                  <a:pt x="399" y="1613"/>
                  <a:pt x="399" y="1613"/>
                  <a:pt x="405" y="1612"/>
                </a:cubicBezTo>
                <a:cubicBezTo>
                  <a:pt x="405" y="1612"/>
                  <a:pt x="404" y="1611"/>
                  <a:pt x="404" y="1611"/>
                </a:cubicBezTo>
                <a:cubicBezTo>
                  <a:pt x="401" y="1612"/>
                  <a:pt x="400" y="1610"/>
                  <a:pt x="400" y="1608"/>
                </a:cubicBezTo>
                <a:cubicBezTo>
                  <a:pt x="402" y="1607"/>
                  <a:pt x="403" y="1607"/>
                  <a:pt x="405" y="1606"/>
                </a:cubicBezTo>
                <a:cubicBezTo>
                  <a:pt x="403" y="1604"/>
                  <a:pt x="402" y="1601"/>
                  <a:pt x="398" y="1601"/>
                </a:cubicBezTo>
                <a:cubicBezTo>
                  <a:pt x="398" y="1601"/>
                  <a:pt x="398" y="1600"/>
                  <a:pt x="398" y="1600"/>
                </a:cubicBezTo>
                <a:cubicBezTo>
                  <a:pt x="395" y="1598"/>
                  <a:pt x="393" y="1596"/>
                  <a:pt x="390" y="1594"/>
                </a:cubicBezTo>
                <a:cubicBezTo>
                  <a:pt x="388" y="1593"/>
                  <a:pt x="385" y="1592"/>
                  <a:pt x="383" y="1592"/>
                </a:cubicBezTo>
                <a:cubicBezTo>
                  <a:pt x="380" y="1592"/>
                  <a:pt x="376" y="1593"/>
                  <a:pt x="373" y="1594"/>
                </a:cubicBezTo>
                <a:cubicBezTo>
                  <a:pt x="371" y="1595"/>
                  <a:pt x="368" y="1597"/>
                  <a:pt x="366" y="1600"/>
                </a:cubicBezTo>
                <a:cubicBezTo>
                  <a:pt x="368" y="1600"/>
                  <a:pt x="369" y="1600"/>
                  <a:pt x="370" y="1600"/>
                </a:cubicBezTo>
                <a:cubicBezTo>
                  <a:pt x="370" y="1600"/>
                  <a:pt x="369" y="1601"/>
                  <a:pt x="368" y="1601"/>
                </a:cubicBezTo>
                <a:cubicBezTo>
                  <a:pt x="366" y="1602"/>
                  <a:pt x="363" y="1601"/>
                  <a:pt x="361" y="1603"/>
                </a:cubicBezTo>
                <a:cubicBezTo>
                  <a:pt x="358" y="1607"/>
                  <a:pt x="354" y="1611"/>
                  <a:pt x="350" y="1615"/>
                </a:cubicBezTo>
                <a:cubicBezTo>
                  <a:pt x="349" y="1617"/>
                  <a:pt x="348" y="1619"/>
                  <a:pt x="347" y="1622"/>
                </a:cubicBezTo>
                <a:cubicBezTo>
                  <a:pt x="347" y="1622"/>
                  <a:pt x="347" y="1623"/>
                  <a:pt x="347" y="1623"/>
                </a:cubicBezTo>
                <a:cubicBezTo>
                  <a:pt x="348" y="1625"/>
                  <a:pt x="349" y="1627"/>
                  <a:pt x="351" y="1629"/>
                </a:cubicBezTo>
                <a:cubicBezTo>
                  <a:pt x="352" y="1628"/>
                  <a:pt x="353" y="1626"/>
                  <a:pt x="354" y="1625"/>
                </a:cubicBezTo>
                <a:cubicBezTo>
                  <a:pt x="354" y="1626"/>
                  <a:pt x="354" y="1627"/>
                  <a:pt x="353" y="1629"/>
                </a:cubicBezTo>
                <a:cubicBezTo>
                  <a:pt x="352" y="1630"/>
                  <a:pt x="351" y="1631"/>
                  <a:pt x="351" y="1633"/>
                </a:cubicBezTo>
                <a:cubicBezTo>
                  <a:pt x="351" y="1634"/>
                  <a:pt x="351" y="1635"/>
                  <a:pt x="351" y="1636"/>
                </a:cubicBezTo>
                <a:cubicBezTo>
                  <a:pt x="354" y="1639"/>
                  <a:pt x="357" y="1639"/>
                  <a:pt x="361" y="1637"/>
                </a:cubicBezTo>
                <a:cubicBezTo>
                  <a:pt x="363" y="1636"/>
                  <a:pt x="366" y="1635"/>
                  <a:pt x="369" y="1634"/>
                </a:cubicBezTo>
                <a:cubicBezTo>
                  <a:pt x="370" y="1633"/>
                  <a:pt x="371" y="1633"/>
                  <a:pt x="371" y="1631"/>
                </a:cubicBezTo>
                <a:cubicBezTo>
                  <a:pt x="371" y="1628"/>
                  <a:pt x="371" y="1624"/>
                  <a:pt x="371" y="1621"/>
                </a:cubicBezTo>
                <a:cubicBezTo>
                  <a:pt x="371" y="1618"/>
                  <a:pt x="371" y="1615"/>
                  <a:pt x="371" y="1612"/>
                </a:cubicBezTo>
                <a:cubicBezTo>
                  <a:pt x="372" y="1615"/>
                  <a:pt x="372" y="1617"/>
                  <a:pt x="373" y="1620"/>
                </a:cubicBezTo>
                <a:cubicBezTo>
                  <a:pt x="374" y="1625"/>
                  <a:pt x="374" y="1629"/>
                  <a:pt x="372" y="1633"/>
                </a:cubicBezTo>
                <a:cubicBezTo>
                  <a:pt x="372" y="1634"/>
                  <a:pt x="371" y="1635"/>
                  <a:pt x="371" y="1635"/>
                </a:cubicBezTo>
                <a:cubicBezTo>
                  <a:pt x="367" y="1635"/>
                  <a:pt x="364" y="1637"/>
                  <a:pt x="361" y="1639"/>
                </a:cubicBezTo>
                <a:cubicBezTo>
                  <a:pt x="356" y="1642"/>
                  <a:pt x="352" y="1640"/>
                  <a:pt x="349" y="1636"/>
                </a:cubicBezTo>
                <a:cubicBezTo>
                  <a:pt x="349" y="1636"/>
                  <a:pt x="349" y="1635"/>
                  <a:pt x="349" y="1634"/>
                </a:cubicBezTo>
                <a:cubicBezTo>
                  <a:pt x="350" y="1632"/>
                  <a:pt x="349" y="1630"/>
                  <a:pt x="347" y="1628"/>
                </a:cubicBezTo>
                <a:cubicBezTo>
                  <a:pt x="346" y="1626"/>
                  <a:pt x="344" y="1623"/>
                  <a:pt x="345" y="1621"/>
                </a:cubicBezTo>
                <a:cubicBezTo>
                  <a:pt x="346" y="1619"/>
                  <a:pt x="347" y="1617"/>
                  <a:pt x="348" y="1616"/>
                </a:cubicBezTo>
                <a:cubicBezTo>
                  <a:pt x="350" y="1613"/>
                  <a:pt x="352" y="1610"/>
                  <a:pt x="354" y="1608"/>
                </a:cubicBezTo>
                <a:cubicBezTo>
                  <a:pt x="354" y="1608"/>
                  <a:pt x="353" y="1608"/>
                  <a:pt x="353" y="1608"/>
                </a:cubicBezTo>
                <a:cubicBezTo>
                  <a:pt x="348" y="1609"/>
                  <a:pt x="343" y="1610"/>
                  <a:pt x="340" y="1614"/>
                </a:cubicBezTo>
                <a:cubicBezTo>
                  <a:pt x="335" y="1618"/>
                  <a:pt x="332" y="1623"/>
                  <a:pt x="332" y="1630"/>
                </a:cubicBezTo>
                <a:cubicBezTo>
                  <a:pt x="331" y="1636"/>
                  <a:pt x="334" y="1642"/>
                  <a:pt x="337" y="1648"/>
                </a:cubicBezTo>
                <a:cubicBezTo>
                  <a:pt x="338" y="1649"/>
                  <a:pt x="338" y="1651"/>
                  <a:pt x="338" y="1652"/>
                </a:cubicBezTo>
                <a:cubicBezTo>
                  <a:pt x="338" y="1654"/>
                  <a:pt x="338" y="1655"/>
                  <a:pt x="337" y="1656"/>
                </a:cubicBezTo>
                <a:cubicBezTo>
                  <a:pt x="336" y="1658"/>
                  <a:pt x="337" y="1659"/>
                  <a:pt x="338" y="1659"/>
                </a:cubicBezTo>
                <a:cubicBezTo>
                  <a:pt x="341" y="1660"/>
                  <a:pt x="344" y="1661"/>
                  <a:pt x="347" y="1661"/>
                </a:cubicBezTo>
                <a:cubicBezTo>
                  <a:pt x="347" y="1661"/>
                  <a:pt x="348" y="1660"/>
                  <a:pt x="348" y="1660"/>
                </a:cubicBezTo>
                <a:cubicBezTo>
                  <a:pt x="349" y="1659"/>
                  <a:pt x="349" y="1657"/>
                  <a:pt x="349" y="1656"/>
                </a:cubicBezTo>
                <a:cubicBezTo>
                  <a:pt x="351" y="1654"/>
                  <a:pt x="351" y="1651"/>
                  <a:pt x="351" y="1648"/>
                </a:cubicBezTo>
                <a:cubicBezTo>
                  <a:pt x="351" y="1648"/>
                  <a:pt x="351" y="1648"/>
                  <a:pt x="351" y="1647"/>
                </a:cubicBezTo>
                <a:cubicBezTo>
                  <a:pt x="351" y="1647"/>
                  <a:pt x="351" y="1647"/>
                  <a:pt x="351" y="1646"/>
                </a:cubicBezTo>
                <a:cubicBezTo>
                  <a:pt x="352" y="1649"/>
                  <a:pt x="353" y="1649"/>
                  <a:pt x="355" y="1649"/>
                </a:cubicBezTo>
                <a:cubicBezTo>
                  <a:pt x="356" y="1649"/>
                  <a:pt x="357" y="1649"/>
                  <a:pt x="358" y="1649"/>
                </a:cubicBezTo>
                <a:cubicBezTo>
                  <a:pt x="360" y="1649"/>
                  <a:pt x="363" y="1650"/>
                  <a:pt x="364" y="1646"/>
                </a:cubicBezTo>
                <a:cubicBezTo>
                  <a:pt x="364" y="1648"/>
                  <a:pt x="364" y="1650"/>
                  <a:pt x="364" y="1650"/>
                </a:cubicBezTo>
                <a:cubicBezTo>
                  <a:pt x="363" y="1651"/>
                  <a:pt x="362" y="1652"/>
                  <a:pt x="360" y="1652"/>
                </a:cubicBezTo>
                <a:cubicBezTo>
                  <a:pt x="359" y="1653"/>
                  <a:pt x="358" y="1655"/>
                  <a:pt x="359" y="1656"/>
                </a:cubicBezTo>
                <a:cubicBezTo>
                  <a:pt x="360" y="1658"/>
                  <a:pt x="362" y="1660"/>
                  <a:pt x="363" y="1662"/>
                </a:cubicBezTo>
                <a:cubicBezTo>
                  <a:pt x="365" y="1663"/>
                  <a:pt x="367" y="1663"/>
                  <a:pt x="368" y="1661"/>
                </a:cubicBezTo>
                <a:cubicBezTo>
                  <a:pt x="369" y="1660"/>
                  <a:pt x="369" y="1659"/>
                  <a:pt x="370" y="1659"/>
                </a:cubicBezTo>
                <a:cubicBezTo>
                  <a:pt x="372" y="1657"/>
                  <a:pt x="373" y="1656"/>
                  <a:pt x="375" y="1655"/>
                </a:cubicBezTo>
                <a:cubicBezTo>
                  <a:pt x="379" y="1651"/>
                  <a:pt x="381" y="1645"/>
                  <a:pt x="383" y="1639"/>
                </a:cubicBezTo>
                <a:cubicBezTo>
                  <a:pt x="383" y="1638"/>
                  <a:pt x="382" y="1638"/>
                  <a:pt x="382" y="1637"/>
                </a:cubicBezTo>
                <a:cubicBezTo>
                  <a:pt x="381" y="1636"/>
                  <a:pt x="380" y="1635"/>
                  <a:pt x="378" y="1635"/>
                </a:cubicBezTo>
                <a:close/>
                <a:moveTo>
                  <a:pt x="331" y="1641"/>
                </a:moveTo>
                <a:cubicBezTo>
                  <a:pt x="331" y="1642"/>
                  <a:pt x="329" y="1642"/>
                  <a:pt x="328" y="1644"/>
                </a:cubicBezTo>
                <a:cubicBezTo>
                  <a:pt x="327" y="1644"/>
                  <a:pt x="327" y="1645"/>
                  <a:pt x="327" y="1646"/>
                </a:cubicBezTo>
                <a:cubicBezTo>
                  <a:pt x="327" y="1648"/>
                  <a:pt x="331" y="1653"/>
                  <a:pt x="334" y="1652"/>
                </a:cubicBezTo>
                <a:cubicBezTo>
                  <a:pt x="336" y="1652"/>
                  <a:pt x="337" y="1651"/>
                  <a:pt x="336" y="1650"/>
                </a:cubicBezTo>
                <a:cubicBezTo>
                  <a:pt x="334" y="1646"/>
                  <a:pt x="333" y="1644"/>
                  <a:pt x="331" y="1641"/>
                </a:cubicBezTo>
                <a:close/>
                <a:moveTo>
                  <a:pt x="384" y="1643"/>
                </a:moveTo>
                <a:cubicBezTo>
                  <a:pt x="382" y="1648"/>
                  <a:pt x="379" y="1652"/>
                  <a:pt x="377" y="1656"/>
                </a:cubicBezTo>
                <a:cubicBezTo>
                  <a:pt x="380" y="1656"/>
                  <a:pt x="382" y="1657"/>
                  <a:pt x="385" y="1656"/>
                </a:cubicBezTo>
                <a:cubicBezTo>
                  <a:pt x="385" y="1656"/>
                  <a:pt x="385" y="1655"/>
                  <a:pt x="385" y="1655"/>
                </a:cubicBezTo>
                <a:cubicBezTo>
                  <a:pt x="385" y="1652"/>
                  <a:pt x="385" y="1650"/>
                  <a:pt x="385" y="1647"/>
                </a:cubicBezTo>
                <a:cubicBezTo>
                  <a:pt x="385" y="1646"/>
                  <a:pt x="384" y="1644"/>
                  <a:pt x="384" y="1643"/>
                </a:cubicBezTo>
                <a:close/>
                <a:moveTo>
                  <a:pt x="331" y="1623"/>
                </a:moveTo>
                <a:cubicBezTo>
                  <a:pt x="331" y="1623"/>
                  <a:pt x="330" y="1623"/>
                  <a:pt x="329" y="1623"/>
                </a:cubicBezTo>
                <a:cubicBezTo>
                  <a:pt x="329" y="1623"/>
                  <a:pt x="328" y="1623"/>
                  <a:pt x="328" y="1623"/>
                </a:cubicBezTo>
                <a:cubicBezTo>
                  <a:pt x="327" y="1623"/>
                  <a:pt x="327" y="1622"/>
                  <a:pt x="327" y="1621"/>
                </a:cubicBezTo>
                <a:cubicBezTo>
                  <a:pt x="328" y="1619"/>
                  <a:pt x="328" y="1617"/>
                  <a:pt x="329" y="1615"/>
                </a:cubicBezTo>
                <a:cubicBezTo>
                  <a:pt x="329" y="1615"/>
                  <a:pt x="329" y="1615"/>
                  <a:pt x="328" y="1615"/>
                </a:cubicBezTo>
                <a:cubicBezTo>
                  <a:pt x="327" y="1616"/>
                  <a:pt x="326" y="1617"/>
                  <a:pt x="325" y="1618"/>
                </a:cubicBezTo>
                <a:cubicBezTo>
                  <a:pt x="325" y="1619"/>
                  <a:pt x="326" y="1624"/>
                  <a:pt x="328" y="1625"/>
                </a:cubicBezTo>
                <a:cubicBezTo>
                  <a:pt x="329" y="1626"/>
                  <a:pt x="331" y="1625"/>
                  <a:pt x="331" y="1623"/>
                </a:cubicBezTo>
                <a:close/>
                <a:moveTo>
                  <a:pt x="331" y="1641"/>
                </a:moveTo>
                <a:cubicBezTo>
                  <a:pt x="330" y="1641"/>
                  <a:pt x="329" y="1642"/>
                  <a:pt x="328" y="1643"/>
                </a:cubicBezTo>
                <a:cubicBezTo>
                  <a:pt x="327" y="1644"/>
                  <a:pt x="327" y="1645"/>
                  <a:pt x="327" y="1645"/>
                </a:cubicBezTo>
                <a:cubicBezTo>
                  <a:pt x="327" y="1648"/>
                  <a:pt x="331" y="1653"/>
                  <a:pt x="334" y="1652"/>
                </a:cubicBezTo>
                <a:cubicBezTo>
                  <a:pt x="336" y="1652"/>
                  <a:pt x="337" y="1651"/>
                  <a:pt x="336" y="1649"/>
                </a:cubicBezTo>
                <a:cubicBezTo>
                  <a:pt x="334" y="1646"/>
                  <a:pt x="333" y="1643"/>
                  <a:pt x="331" y="1641"/>
                </a:cubicBezTo>
                <a:close/>
                <a:moveTo>
                  <a:pt x="384" y="1642"/>
                </a:moveTo>
                <a:cubicBezTo>
                  <a:pt x="381" y="1647"/>
                  <a:pt x="379" y="1652"/>
                  <a:pt x="377" y="1656"/>
                </a:cubicBezTo>
                <a:cubicBezTo>
                  <a:pt x="379" y="1656"/>
                  <a:pt x="382" y="1656"/>
                  <a:pt x="385" y="1656"/>
                </a:cubicBezTo>
                <a:cubicBezTo>
                  <a:pt x="385" y="1656"/>
                  <a:pt x="385" y="1655"/>
                  <a:pt x="385" y="1654"/>
                </a:cubicBezTo>
                <a:cubicBezTo>
                  <a:pt x="385" y="1652"/>
                  <a:pt x="385" y="1649"/>
                  <a:pt x="385" y="1647"/>
                </a:cubicBezTo>
                <a:cubicBezTo>
                  <a:pt x="385" y="1645"/>
                  <a:pt x="384" y="1644"/>
                  <a:pt x="384" y="1642"/>
                </a:cubicBezTo>
                <a:close/>
                <a:moveTo>
                  <a:pt x="331" y="1623"/>
                </a:moveTo>
                <a:cubicBezTo>
                  <a:pt x="330" y="1623"/>
                  <a:pt x="330" y="1623"/>
                  <a:pt x="329" y="1623"/>
                </a:cubicBezTo>
                <a:cubicBezTo>
                  <a:pt x="328" y="1623"/>
                  <a:pt x="328" y="1623"/>
                  <a:pt x="328" y="1623"/>
                </a:cubicBezTo>
                <a:cubicBezTo>
                  <a:pt x="327" y="1623"/>
                  <a:pt x="327" y="1622"/>
                  <a:pt x="327" y="1621"/>
                </a:cubicBezTo>
                <a:cubicBezTo>
                  <a:pt x="328" y="1619"/>
                  <a:pt x="328" y="1617"/>
                  <a:pt x="329" y="1615"/>
                </a:cubicBezTo>
                <a:cubicBezTo>
                  <a:pt x="328" y="1615"/>
                  <a:pt x="328" y="1615"/>
                  <a:pt x="328" y="1615"/>
                </a:cubicBezTo>
                <a:cubicBezTo>
                  <a:pt x="327" y="1616"/>
                  <a:pt x="326" y="1617"/>
                  <a:pt x="326" y="1618"/>
                </a:cubicBezTo>
                <a:cubicBezTo>
                  <a:pt x="325" y="1619"/>
                  <a:pt x="326" y="1624"/>
                  <a:pt x="328" y="1625"/>
                </a:cubicBezTo>
                <a:cubicBezTo>
                  <a:pt x="329" y="1626"/>
                  <a:pt x="331" y="1624"/>
                  <a:pt x="331" y="1623"/>
                </a:cubicBezTo>
                <a:close/>
                <a:moveTo>
                  <a:pt x="383" y="1614"/>
                </a:moveTo>
                <a:cubicBezTo>
                  <a:pt x="387" y="1611"/>
                  <a:pt x="387" y="1611"/>
                  <a:pt x="391" y="1609"/>
                </a:cubicBezTo>
                <a:cubicBezTo>
                  <a:pt x="391" y="1611"/>
                  <a:pt x="392" y="1613"/>
                  <a:pt x="393" y="1613"/>
                </a:cubicBezTo>
                <a:cubicBezTo>
                  <a:pt x="391" y="1614"/>
                  <a:pt x="389" y="1615"/>
                  <a:pt x="387" y="1617"/>
                </a:cubicBezTo>
                <a:cubicBezTo>
                  <a:pt x="386" y="1616"/>
                  <a:pt x="386" y="1615"/>
                  <a:pt x="385" y="1614"/>
                </a:cubicBezTo>
                <a:cubicBezTo>
                  <a:pt x="385" y="1614"/>
                  <a:pt x="384" y="1614"/>
                  <a:pt x="383" y="1614"/>
                </a:cubicBezTo>
                <a:close/>
                <a:moveTo>
                  <a:pt x="389" y="1614"/>
                </a:moveTo>
                <a:cubicBezTo>
                  <a:pt x="389" y="1613"/>
                  <a:pt x="388" y="1613"/>
                  <a:pt x="387" y="1613"/>
                </a:cubicBezTo>
                <a:cubicBezTo>
                  <a:pt x="387" y="1613"/>
                  <a:pt x="386" y="1614"/>
                  <a:pt x="386" y="1614"/>
                </a:cubicBezTo>
                <a:cubicBezTo>
                  <a:pt x="386" y="1615"/>
                  <a:pt x="387" y="1615"/>
                  <a:pt x="387" y="1615"/>
                </a:cubicBezTo>
                <a:cubicBezTo>
                  <a:pt x="388" y="1615"/>
                  <a:pt x="388" y="1615"/>
                  <a:pt x="389" y="1614"/>
                </a:cubicBezTo>
                <a:close/>
                <a:moveTo>
                  <a:pt x="370" y="1604"/>
                </a:moveTo>
                <a:cubicBezTo>
                  <a:pt x="364" y="1604"/>
                  <a:pt x="361" y="1606"/>
                  <a:pt x="360" y="1614"/>
                </a:cubicBezTo>
                <a:cubicBezTo>
                  <a:pt x="361" y="1612"/>
                  <a:pt x="362" y="1609"/>
                  <a:pt x="363" y="1607"/>
                </a:cubicBezTo>
                <a:cubicBezTo>
                  <a:pt x="364" y="1607"/>
                  <a:pt x="364" y="1607"/>
                  <a:pt x="364" y="1607"/>
                </a:cubicBezTo>
                <a:cubicBezTo>
                  <a:pt x="364" y="1608"/>
                  <a:pt x="364" y="1609"/>
                  <a:pt x="364" y="1610"/>
                </a:cubicBezTo>
                <a:cubicBezTo>
                  <a:pt x="365" y="1607"/>
                  <a:pt x="367" y="1605"/>
                  <a:pt x="370" y="1604"/>
                </a:cubicBezTo>
                <a:close/>
                <a:moveTo>
                  <a:pt x="414" y="1606"/>
                </a:moveTo>
                <a:cubicBezTo>
                  <a:pt x="412" y="1607"/>
                  <a:pt x="410" y="1609"/>
                  <a:pt x="409" y="1610"/>
                </a:cubicBezTo>
                <a:cubicBezTo>
                  <a:pt x="411" y="1610"/>
                  <a:pt x="413" y="1609"/>
                  <a:pt x="414" y="1606"/>
                </a:cubicBezTo>
                <a:close/>
                <a:moveTo>
                  <a:pt x="381" y="1608"/>
                </a:moveTo>
                <a:cubicBezTo>
                  <a:pt x="382" y="1607"/>
                  <a:pt x="383" y="1605"/>
                  <a:pt x="384" y="1604"/>
                </a:cubicBezTo>
                <a:cubicBezTo>
                  <a:pt x="381" y="1605"/>
                  <a:pt x="380" y="1606"/>
                  <a:pt x="381" y="1608"/>
                </a:cubicBezTo>
                <a:close/>
                <a:moveTo>
                  <a:pt x="391" y="1629"/>
                </a:moveTo>
                <a:cubicBezTo>
                  <a:pt x="389" y="1629"/>
                  <a:pt x="388" y="1630"/>
                  <a:pt x="388" y="1631"/>
                </a:cubicBezTo>
                <a:cubicBezTo>
                  <a:pt x="389" y="1631"/>
                  <a:pt x="390" y="1630"/>
                  <a:pt x="391" y="1629"/>
                </a:cubicBezTo>
                <a:close/>
                <a:moveTo>
                  <a:pt x="390" y="1614"/>
                </a:moveTo>
                <a:cubicBezTo>
                  <a:pt x="389" y="1613"/>
                  <a:pt x="388" y="1613"/>
                  <a:pt x="388" y="1613"/>
                </a:cubicBezTo>
                <a:cubicBezTo>
                  <a:pt x="387" y="1613"/>
                  <a:pt x="386" y="1614"/>
                  <a:pt x="386" y="1614"/>
                </a:cubicBezTo>
                <a:cubicBezTo>
                  <a:pt x="386" y="1615"/>
                  <a:pt x="387" y="1615"/>
                  <a:pt x="387" y="1616"/>
                </a:cubicBezTo>
                <a:cubicBezTo>
                  <a:pt x="388" y="1615"/>
                  <a:pt x="388" y="1615"/>
                  <a:pt x="390" y="1614"/>
                </a:cubicBezTo>
                <a:close/>
                <a:moveTo>
                  <a:pt x="680" y="1592"/>
                </a:moveTo>
                <a:cubicBezTo>
                  <a:pt x="680" y="1592"/>
                  <a:pt x="680" y="1592"/>
                  <a:pt x="680" y="1592"/>
                </a:cubicBezTo>
                <a:cubicBezTo>
                  <a:pt x="676" y="1592"/>
                  <a:pt x="676" y="1592"/>
                  <a:pt x="676" y="1592"/>
                </a:cubicBezTo>
                <a:cubicBezTo>
                  <a:pt x="674" y="1593"/>
                  <a:pt x="672" y="1594"/>
                  <a:pt x="670" y="1595"/>
                </a:cubicBezTo>
                <a:cubicBezTo>
                  <a:pt x="668" y="1597"/>
                  <a:pt x="666" y="1597"/>
                  <a:pt x="665" y="1598"/>
                </a:cubicBezTo>
                <a:cubicBezTo>
                  <a:pt x="663" y="1600"/>
                  <a:pt x="661" y="1600"/>
                  <a:pt x="659" y="1601"/>
                </a:cubicBezTo>
                <a:cubicBezTo>
                  <a:pt x="658" y="1602"/>
                  <a:pt x="656" y="1602"/>
                  <a:pt x="654" y="1602"/>
                </a:cubicBezTo>
                <a:cubicBezTo>
                  <a:pt x="654" y="1602"/>
                  <a:pt x="654" y="1602"/>
                  <a:pt x="654" y="1613"/>
                </a:cubicBezTo>
                <a:cubicBezTo>
                  <a:pt x="657" y="1612"/>
                  <a:pt x="660" y="1611"/>
                  <a:pt x="662" y="1610"/>
                </a:cubicBezTo>
                <a:cubicBezTo>
                  <a:pt x="664" y="1609"/>
                  <a:pt x="667" y="1608"/>
                  <a:pt x="668" y="1606"/>
                </a:cubicBezTo>
                <a:cubicBezTo>
                  <a:pt x="668" y="1606"/>
                  <a:pt x="668" y="1606"/>
                  <a:pt x="668" y="1665"/>
                </a:cubicBezTo>
                <a:cubicBezTo>
                  <a:pt x="668" y="1665"/>
                  <a:pt x="668" y="1665"/>
                  <a:pt x="680" y="1665"/>
                </a:cubicBezTo>
                <a:cubicBezTo>
                  <a:pt x="680" y="1665"/>
                  <a:pt x="680" y="1665"/>
                  <a:pt x="680" y="1592"/>
                </a:cubicBezTo>
                <a:close/>
                <a:moveTo>
                  <a:pt x="801" y="1592"/>
                </a:moveTo>
                <a:cubicBezTo>
                  <a:pt x="801" y="1592"/>
                  <a:pt x="801" y="1592"/>
                  <a:pt x="801" y="1592"/>
                </a:cubicBezTo>
                <a:cubicBezTo>
                  <a:pt x="796" y="1592"/>
                  <a:pt x="796" y="1592"/>
                  <a:pt x="796" y="1592"/>
                </a:cubicBezTo>
                <a:cubicBezTo>
                  <a:pt x="794" y="1593"/>
                  <a:pt x="793" y="1594"/>
                  <a:pt x="791" y="1595"/>
                </a:cubicBezTo>
                <a:cubicBezTo>
                  <a:pt x="789" y="1597"/>
                  <a:pt x="788" y="1597"/>
                  <a:pt x="785" y="1598"/>
                </a:cubicBezTo>
                <a:cubicBezTo>
                  <a:pt x="784" y="1600"/>
                  <a:pt x="782" y="1600"/>
                  <a:pt x="780" y="1601"/>
                </a:cubicBezTo>
                <a:cubicBezTo>
                  <a:pt x="778" y="1602"/>
                  <a:pt x="777" y="1602"/>
                  <a:pt x="775" y="1602"/>
                </a:cubicBezTo>
                <a:cubicBezTo>
                  <a:pt x="775" y="1602"/>
                  <a:pt x="775" y="1602"/>
                  <a:pt x="775" y="1613"/>
                </a:cubicBezTo>
                <a:cubicBezTo>
                  <a:pt x="777" y="1612"/>
                  <a:pt x="780" y="1611"/>
                  <a:pt x="783" y="1610"/>
                </a:cubicBezTo>
                <a:cubicBezTo>
                  <a:pt x="785" y="1609"/>
                  <a:pt x="788" y="1608"/>
                  <a:pt x="790" y="1606"/>
                </a:cubicBezTo>
                <a:cubicBezTo>
                  <a:pt x="790" y="1606"/>
                  <a:pt x="790" y="1606"/>
                  <a:pt x="790" y="1665"/>
                </a:cubicBezTo>
                <a:cubicBezTo>
                  <a:pt x="790" y="1665"/>
                  <a:pt x="790" y="1665"/>
                  <a:pt x="801" y="1665"/>
                </a:cubicBezTo>
                <a:cubicBezTo>
                  <a:pt x="801" y="1665"/>
                  <a:pt x="801" y="1665"/>
                  <a:pt x="801" y="1592"/>
                </a:cubicBezTo>
                <a:close/>
                <a:moveTo>
                  <a:pt x="848" y="1592"/>
                </a:moveTo>
                <a:cubicBezTo>
                  <a:pt x="848" y="1592"/>
                  <a:pt x="848" y="1592"/>
                  <a:pt x="848" y="1592"/>
                </a:cubicBezTo>
                <a:cubicBezTo>
                  <a:pt x="843" y="1592"/>
                  <a:pt x="843" y="1592"/>
                  <a:pt x="843" y="1592"/>
                </a:cubicBezTo>
                <a:cubicBezTo>
                  <a:pt x="841" y="1593"/>
                  <a:pt x="840" y="1594"/>
                  <a:pt x="837" y="1595"/>
                </a:cubicBezTo>
                <a:cubicBezTo>
                  <a:pt x="836" y="1597"/>
                  <a:pt x="834" y="1597"/>
                  <a:pt x="832" y="1598"/>
                </a:cubicBezTo>
                <a:cubicBezTo>
                  <a:pt x="831" y="1600"/>
                  <a:pt x="829" y="1600"/>
                  <a:pt x="827" y="1601"/>
                </a:cubicBezTo>
                <a:cubicBezTo>
                  <a:pt x="825" y="1602"/>
                  <a:pt x="823" y="1602"/>
                  <a:pt x="821" y="1602"/>
                </a:cubicBezTo>
                <a:cubicBezTo>
                  <a:pt x="821" y="1602"/>
                  <a:pt x="821" y="1602"/>
                  <a:pt x="821" y="1613"/>
                </a:cubicBezTo>
                <a:cubicBezTo>
                  <a:pt x="824" y="1612"/>
                  <a:pt x="827" y="1611"/>
                  <a:pt x="829" y="1610"/>
                </a:cubicBezTo>
                <a:cubicBezTo>
                  <a:pt x="832" y="1609"/>
                  <a:pt x="834" y="1608"/>
                  <a:pt x="837" y="1606"/>
                </a:cubicBezTo>
                <a:cubicBezTo>
                  <a:pt x="837" y="1606"/>
                  <a:pt x="837" y="1606"/>
                  <a:pt x="837" y="1665"/>
                </a:cubicBezTo>
                <a:cubicBezTo>
                  <a:pt x="837" y="1665"/>
                  <a:pt x="837" y="1665"/>
                  <a:pt x="848" y="1665"/>
                </a:cubicBezTo>
                <a:cubicBezTo>
                  <a:pt x="848" y="1665"/>
                  <a:pt x="848" y="1665"/>
                  <a:pt x="848" y="1592"/>
                </a:cubicBezTo>
                <a:close/>
                <a:moveTo>
                  <a:pt x="894" y="1592"/>
                </a:moveTo>
                <a:cubicBezTo>
                  <a:pt x="894" y="1592"/>
                  <a:pt x="894" y="1592"/>
                  <a:pt x="894" y="1592"/>
                </a:cubicBezTo>
                <a:cubicBezTo>
                  <a:pt x="890" y="1592"/>
                  <a:pt x="890" y="1592"/>
                  <a:pt x="890" y="1592"/>
                </a:cubicBezTo>
                <a:cubicBezTo>
                  <a:pt x="888" y="1593"/>
                  <a:pt x="886" y="1594"/>
                  <a:pt x="884" y="1595"/>
                </a:cubicBezTo>
                <a:cubicBezTo>
                  <a:pt x="883" y="1597"/>
                  <a:pt x="880" y="1597"/>
                  <a:pt x="879" y="1598"/>
                </a:cubicBezTo>
                <a:cubicBezTo>
                  <a:pt x="877" y="1599"/>
                  <a:pt x="875" y="1600"/>
                  <a:pt x="873" y="1600"/>
                </a:cubicBezTo>
                <a:cubicBezTo>
                  <a:pt x="872" y="1601"/>
                  <a:pt x="870" y="1602"/>
                  <a:pt x="868" y="1602"/>
                </a:cubicBezTo>
                <a:cubicBezTo>
                  <a:pt x="868" y="1602"/>
                  <a:pt x="868" y="1602"/>
                  <a:pt x="868" y="1613"/>
                </a:cubicBezTo>
                <a:cubicBezTo>
                  <a:pt x="871" y="1612"/>
                  <a:pt x="874" y="1610"/>
                  <a:pt x="876" y="1610"/>
                </a:cubicBezTo>
                <a:cubicBezTo>
                  <a:pt x="878" y="1609"/>
                  <a:pt x="881" y="1608"/>
                  <a:pt x="883" y="1606"/>
                </a:cubicBezTo>
                <a:cubicBezTo>
                  <a:pt x="883" y="1606"/>
                  <a:pt x="883" y="1606"/>
                  <a:pt x="883" y="1665"/>
                </a:cubicBezTo>
                <a:cubicBezTo>
                  <a:pt x="883" y="1665"/>
                  <a:pt x="883" y="1665"/>
                  <a:pt x="894" y="1665"/>
                </a:cubicBezTo>
                <a:cubicBezTo>
                  <a:pt x="894" y="1665"/>
                  <a:pt x="894" y="1665"/>
                  <a:pt x="894" y="1592"/>
                </a:cubicBezTo>
                <a:close/>
                <a:moveTo>
                  <a:pt x="700" y="1624"/>
                </a:moveTo>
                <a:cubicBezTo>
                  <a:pt x="700" y="1624"/>
                  <a:pt x="700" y="1624"/>
                  <a:pt x="700" y="1624"/>
                </a:cubicBezTo>
                <a:cubicBezTo>
                  <a:pt x="700" y="1632"/>
                  <a:pt x="700" y="1632"/>
                  <a:pt x="700" y="1632"/>
                </a:cubicBezTo>
                <a:cubicBezTo>
                  <a:pt x="706" y="1632"/>
                  <a:pt x="707" y="1635"/>
                  <a:pt x="707" y="1638"/>
                </a:cubicBezTo>
                <a:cubicBezTo>
                  <a:pt x="707" y="1640"/>
                  <a:pt x="706" y="1643"/>
                  <a:pt x="706" y="1645"/>
                </a:cubicBezTo>
                <a:cubicBezTo>
                  <a:pt x="706" y="1648"/>
                  <a:pt x="706" y="1650"/>
                  <a:pt x="706" y="1652"/>
                </a:cubicBezTo>
                <a:cubicBezTo>
                  <a:pt x="706" y="1662"/>
                  <a:pt x="712" y="1665"/>
                  <a:pt x="720" y="1665"/>
                </a:cubicBezTo>
                <a:cubicBezTo>
                  <a:pt x="720" y="1665"/>
                  <a:pt x="720" y="1665"/>
                  <a:pt x="724" y="1665"/>
                </a:cubicBezTo>
                <a:cubicBezTo>
                  <a:pt x="724" y="1665"/>
                  <a:pt x="724" y="1665"/>
                  <a:pt x="724" y="1656"/>
                </a:cubicBezTo>
                <a:cubicBezTo>
                  <a:pt x="724" y="1656"/>
                  <a:pt x="724" y="1656"/>
                  <a:pt x="722" y="1656"/>
                </a:cubicBezTo>
                <a:cubicBezTo>
                  <a:pt x="719" y="1656"/>
                  <a:pt x="717" y="1653"/>
                  <a:pt x="717" y="1650"/>
                </a:cubicBezTo>
                <a:cubicBezTo>
                  <a:pt x="717" y="1649"/>
                  <a:pt x="717" y="1647"/>
                  <a:pt x="718" y="1645"/>
                </a:cubicBezTo>
                <a:cubicBezTo>
                  <a:pt x="718" y="1644"/>
                  <a:pt x="718" y="1641"/>
                  <a:pt x="718" y="1639"/>
                </a:cubicBezTo>
                <a:cubicBezTo>
                  <a:pt x="718" y="1632"/>
                  <a:pt x="715" y="1629"/>
                  <a:pt x="710" y="1628"/>
                </a:cubicBezTo>
                <a:cubicBezTo>
                  <a:pt x="710" y="1628"/>
                  <a:pt x="710" y="1628"/>
                  <a:pt x="710" y="1628"/>
                </a:cubicBezTo>
                <a:cubicBezTo>
                  <a:pt x="715" y="1626"/>
                  <a:pt x="718" y="1624"/>
                  <a:pt x="718" y="1617"/>
                </a:cubicBezTo>
                <a:cubicBezTo>
                  <a:pt x="718" y="1614"/>
                  <a:pt x="718" y="1612"/>
                  <a:pt x="718" y="1610"/>
                </a:cubicBezTo>
                <a:cubicBezTo>
                  <a:pt x="717" y="1609"/>
                  <a:pt x="717" y="1607"/>
                  <a:pt x="717" y="1606"/>
                </a:cubicBezTo>
                <a:cubicBezTo>
                  <a:pt x="717" y="1602"/>
                  <a:pt x="719" y="1600"/>
                  <a:pt x="722" y="1600"/>
                </a:cubicBezTo>
                <a:cubicBezTo>
                  <a:pt x="722" y="1600"/>
                  <a:pt x="722" y="1600"/>
                  <a:pt x="724" y="1600"/>
                </a:cubicBezTo>
                <a:cubicBezTo>
                  <a:pt x="724" y="1600"/>
                  <a:pt x="724" y="1600"/>
                  <a:pt x="724" y="1591"/>
                </a:cubicBezTo>
                <a:cubicBezTo>
                  <a:pt x="724" y="1591"/>
                  <a:pt x="724" y="1591"/>
                  <a:pt x="720" y="1591"/>
                </a:cubicBezTo>
                <a:cubicBezTo>
                  <a:pt x="711" y="1591"/>
                  <a:pt x="706" y="1595"/>
                  <a:pt x="706" y="1603"/>
                </a:cubicBezTo>
                <a:cubicBezTo>
                  <a:pt x="706" y="1606"/>
                  <a:pt x="706" y="1608"/>
                  <a:pt x="706" y="1611"/>
                </a:cubicBezTo>
                <a:cubicBezTo>
                  <a:pt x="706" y="1613"/>
                  <a:pt x="707" y="1616"/>
                  <a:pt x="707" y="1618"/>
                </a:cubicBezTo>
                <a:cubicBezTo>
                  <a:pt x="707" y="1620"/>
                  <a:pt x="706" y="1624"/>
                  <a:pt x="700" y="1624"/>
                </a:cubicBezTo>
                <a:close/>
                <a:moveTo>
                  <a:pt x="755" y="1632"/>
                </a:moveTo>
                <a:cubicBezTo>
                  <a:pt x="755" y="1632"/>
                  <a:pt x="755" y="1632"/>
                  <a:pt x="755" y="1632"/>
                </a:cubicBezTo>
                <a:cubicBezTo>
                  <a:pt x="755" y="1624"/>
                  <a:pt x="755" y="1624"/>
                  <a:pt x="755" y="1624"/>
                </a:cubicBezTo>
                <a:cubicBezTo>
                  <a:pt x="748" y="1624"/>
                  <a:pt x="748" y="1620"/>
                  <a:pt x="748" y="1618"/>
                </a:cubicBezTo>
                <a:cubicBezTo>
                  <a:pt x="748" y="1616"/>
                  <a:pt x="748" y="1613"/>
                  <a:pt x="748" y="1611"/>
                </a:cubicBezTo>
                <a:cubicBezTo>
                  <a:pt x="749" y="1608"/>
                  <a:pt x="749" y="1606"/>
                  <a:pt x="749" y="1603"/>
                </a:cubicBezTo>
                <a:cubicBezTo>
                  <a:pt x="749" y="1595"/>
                  <a:pt x="744" y="1591"/>
                  <a:pt x="734" y="1591"/>
                </a:cubicBezTo>
                <a:cubicBezTo>
                  <a:pt x="734" y="1591"/>
                  <a:pt x="734" y="1591"/>
                  <a:pt x="730" y="1591"/>
                </a:cubicBezTo>
                <a:cubicBezTo>
                  <a:pt x="730" y="1591"/>
                  <a:pt x="730" y="1591"/>
                  <a:pt x="730" y="1600"/>
                </a:cubicBezTo>
                <a:cubicBezTo>
                  <a:pt x="730" y="1600"/>
                  <a:pt x="730" y="1600"/>
                  <a:pt x="732" y="1600"/>
                </a:cubicBezTo>
                <a:cubicBezTo>
                  <a:pt x="736" y="1600"/>
                  <a:pt x="737" y="1602"/>
                  <a:pt x="737" y="1606"/>
                </a:cubicBezTo>
                <a:cubicBezTo>
                  <a:pt x="737" y="1607"/>
                  <a:pt x="737" y="1609"/>
                  <a:pt x="737" y="1610"/>
                </a:cubicBezTo>
                <a:cubicBezTo>
                  <a:pt x="736" y="1612"/>
                  <a:pt x="736" y="1614"/>
                  <a:pt x="736" y="1617"/>
                </a:cubicBezTo>
                <a:cubicBezTo>
                  <a:pt x="736" y="1624"/>
                  <a:pt x="739" y="1626"/>
                  <a:pt x="745" y="1628"/>
                </a:cubicBezTo>
                <a:cubicBezTo>
                  <a:pt x="745" y="1628"/>
                  <a:pt x="745" y="1628"/>
                  <a:pt x="745" y="1628"/>
                </a:cubicBezTo>
                <a:cubicBezTo>
                  <a:pt x="739" y="1629"/>
                  <a:pt x="736" y="1632"/>
                  <a:pt x="736" y="1639"/>
                </a:cubicBezTo>
                <a:cubicBezTo>
                  <a:pt x="736" y="1641"/>
                  <a:pt x="736" y="1644"/>
                  <a:pt x="737" y="1645"/>
                </a:cubicBezTo>
                <a:cubicBezTo>
                  <a:pt x="737" y="1647"/>
                  <a:pt x="737" y="1649"/>
                  <a:pt x="737" y="1650"/>
                </a:cubicBezTo>
                <a:cubicBezTo>
                  <a:pt x="737" y="1653"/>
                  <a:pt x="736" y="1656"/>
                  <a:pt x="732" y="1656"/>
                </a:cubicBezTo>
                <a:cubicBezTo>
                  <a:pt x="732" y="1656"/>
                  <a:pt x="732" y="1656"/>
                  <a:pt x="730" y="1656"/>
                </a:cubicBezTo>
                <a:cubicBezTo>
                  <a:pt x="730" y="1656"/>
                  <a:pt x="730" y="1656"/>
                  <a:pt x="730" y="1665"/>
                </a:cubicBezTo>
                <a:cubicBezTo>
                  <a:pt x="730" y="1665"/>
                  <a:pt x="730" y="1665"/>
                  <a:pt x="734" y="1665"/>
                </a:cubicBezTo>
                <a:cubicBezTo>
                  <a:pt x="743" y="1665"/>
                  <a:pt x="749" y="1662"/>
                  <a:pt x="749" y="1652"/>
                </a:cubicBezTo>
                <a:cubicBezTo>
                  <a:pt x="749" y="1650"/>
                  <a:pt x="749" y="1648"/>
                  <a:pt x="748" y="1645"/>
                </a:cubicBezTo>
                <a:cubicBezTo>
                  <a:pt x="748" y="1643"/>
                  <a:pt x="748" y="1640"/>
                  <a:pt x="748" y="1638"/>
                </a:cubicBezTo>
                <a:cubicBezTo>
                  <a:pt x="748" y="1635"/>
                  <a:pt x="748" y="1632"/>
                  <a:pt x="755" y="1632"/>
                </a:cubicBezTo>
                <a:close/>
                <a:moveTo>
                  <a:pt x="938" y="1665"/>
                </a:moveTo>
                <a:cubicBezTo>
                  <a:pt x="931" y="1665"/>
                  <a:pt x="924" y="1662"/>
                  <a:pt x="920" y="1656"/>
                </a:cubicBezTo>
                <a:cubicBezTo>
                  <a:pt x="916" y="1650"/>
                  <a:pt x="914" y="1641"/>
                  <a:pt x="914" y="1628"/>
                </a:cubicBezTo>
                <a:cubicBezTo>
                  <a:pt x="914" y="1615"/>
                  <a:pt x="916" y="1606"/>
                  <a:pt x="920" y="1599"/>
                </a:cubicBezTo>
                <a:cubicBezTo>
                  <a:pt x="925" y="1592"/>
                  <a:pt x="931" y="1589"/>
                  <a:pt x="940" y="1589"/>
                </a:cubicBezTo>
                <a:cubicBezTo>
                  <a:pt x="956" y="1589"/>
                  <a:pt x="964" y="1601"/>
                  <a:pt x="964" y="1627"/>
                </a:cubicBezTo>
                <a:cubicBezTo>
                  <a:pt x="964" y="1639"/>
                  <a:pt x="962" y="1649"/>
                  <a:pt x="957" y="1655"/>
                </a:cubicBezTo>
                <a:cubicBezTo>
                  <a:pt x="952" y="1662"/>
                  <a:pt x="946" y="1665"/>
                  <a:pt x="938" y="1665"/>
                </a:cubicBezTo>
                <a:close/>
                <a:moveTo>
                  <a:pt x="939" y="1598"/>
                </a:moveTo>
                <a:cubicBezTo>
                  <a:pt x="930" y="1598"/>
                  <a:pt x="925" y="1608"/>
                  <a:pt x="925" y="1628"/>
                </a:cubicBezTo>
                <a:cubicBezTo>
                  <a:pt x="925" y="1647"/>
                  <a:pt x="930" y="1655"/>
                  <a:pt x="939" y="1655"/>
                </a:cubicBezTo>
                <a:cubicBezTo>
                  <a:pt x="947" y="1655"/>
                  <a:pt x="952" y="1647"/>
                  <a:pt x="952" y="1628"/>
                </a:cubicBezTo>
                <a:cubicBezTo>
                  <a:pt x="952" y="1608"/>
                  <a:pt x="947" y="1598"/>
                  <a:pt x="939" y="1598"/>
                </a:cubicBezTo>
                <a:close/>
                <a:moveTo>
                  <a:pt x="1008" y="1665"/>
                </a:moveTo>
                <a:cubicBezTo>
                  <a:pt x="1001" y="1665"/>
                  <a:pt x="994" y="1662"/>
                  <a:pt x="990" y="1656"/>
                </a:cubicBezTo>
                <a:cubicBezTo>
                  <a:pt x="986" y="1650"/>
                  <a:pt x="984" y="1641"/>
                  <a:pt x="984" y="1628"/>
                </a:cubicBezTo>
                <a:cubicBezTo>
                  <a:pt x="984" y="1615"/>
                  <a:pt x="986" y="1606"/>
                  <a:pt x="990" y="1599"/>
                </a:cubicBezTo>
                <a:cubicBezTo>
                  <a:pt x="995" y="1592"/>
                  <a:pt x="1002" y="1589"/>
                  <a:pt x="1010" y="1589"/>
                </a:cubicBezTo>
                <a:cubicBezTo>
                  <a:pt x="1027" y="1589"/>
                  <a:pt x="1035" y="1601"/>
                  <a:pt x="1035" y="1627"/>
                </a:cubicBezTo>
                <a:cubicBezTo>
                  <a:pt x="1035" y="1639"/>
                  <a:pt x="1033" y="1649"/>
                  <a:pt x="1028" y="1655"/>
                </a:cubicBezTo>
                <a:cubicBezTo>
                  <a:pt x="1023" y="1662"/>
                  <a:pt x="1017" y="1665"/>
                  <a:pt x="1008" y="1665"/>
                </a:cubicBezTo>
                <a:close/>
                <a:moveTo>
                  <a:pt x="1010" y="1598"/>
                </a:moveTo>
                <a:cubicBezTo>
                  <a:pt x="1001" y="1598"/>
                  <a:pt x="996" y="1608"/>
                  <a:pt x="996" y="1628"/>
                </a:cubicBezTo>
                <a:cubicBezTo>
                  <a:pt x="996" y="1647"/>
                  <a:pt x="1000" y="1655"/>
                  <a:pt x="1009" y="1655"/>
                </a:cubicBezTo>
                <a:cubicBezTo>
                  <a:pt x="1018" y="1655"/>
                  <a:pt x="1022" y="1647"/>
                  <a:pt x="1022" y="1628"/>
                </a:cubicBezTo>
                <a:cubicBezTo>
                  <a:pt x="1022" y="1608"/>
                  <a:pt x="1018" y="1598"/>
                  <a:pt x="1010" y="1598"/>
                </a:cubicBezTo>
                <a:close/>
                <a:moveTo>
                  <a:pt x="1081" y="1592"/>
                </a:moveTo>
                <a:cubicBezTo>
                  <a:pt x="1081" y="1592"/>
                  <a:pt x="1081" y="1592"/>
                  <a:pt x="1081" y="1592"/>
                </a:cubicBezTo>
                <a:cubicBezTo>
                  <a:pt x="1076" y="1592"/>
                  <a:pt x="1076" y="1592"/>
                  <a:pt x="1076" y="1592"/>
                </a:cubicBezTo>
                <a:cubicBezTo>
                  <a:pt x="1074" y="1593"/>
                  <a:pt x="1073" y="1594"/>
                  <a:pt x="1070" y="1595"/>
                </a:cubicBezTo>
                <a:cubicBezTo>
                  <a:pt x="1069" y="1597"/>
                  <a:pt x="1067" y="1597"/>
                  <a:pt x="1065" y="1598"/>
                </a:cubicBezTo>
                <a:cubicBezTo>
                  <a:pt x="1064" y="1600"/>
                  <a:pt x="1062" y="1600"/>
                  <a:pt x="1060" y="1601"/>
                </a:cubicBezTo>
                <a:cubicBezTo>
                  <a:pt x="1058" y="1602"/>
                  <a:pt x="1057" y="1602"/>
                  <a:pt x="1054" y="1602"/>
                </a:cubicBezTo>
                <a:cubicBezTo>
                  <a:pt x="1054" y="1602"/>
                  <a:pt x="1054" y="1602"/>
                  <a:pt x="1054" y="1613"/>
                </a:cubicBezTo>
                <a:cubicBezTo>
                  <a:pt x="1057" y="1612"/>
                  <a:pt x="1060" y="1611"/>
                  <a:pt x="1063" y="1610"/>
                </a:cubicBezTo>
                <a:cubicBezTo>
                  <a:pt x="1065" y="1609"/>
                  <a:pt x="1067" y="1608"/>
                  <a:pt x="1070" y="1606"/>
                </a:cubicBezTo>
                <a:cubicBezTo>
                  <a:pt x="1070" y="1606"/>
                  <a:pt x="1070" y="1606"/>
                  <a:pt x="1070" y="1665"/>
                </a:cubicBezTo>
                <a:cubicBezTo>
                  <a:pt x="1070" y="1665"/>
                  <a:pt x="1070" y="1665"/>
                  <a:pt x="1081" y="1665"/>
                </a:cubicBezTo>
                <a:cubicBezTo>
                  <a:pt x="1081" y="1665"/>
                  <a:pt x="1081" y="1665"/>
                  <a:pt x="1081" y="1592"/>
                </a:cubicBezTo>
                <a:close/>
                <a:moveTo>
                  <a:pt x="1128" y="1592"/>
                </a:moveTo>
                <a:cubicBezTo>
                  <a:pt x="1128" y="1592"/>
                  <a:pt x="1128" y="1592"/>
                  <a:pt x="1128" y="1592"/>
                </a:cubicBezTo>
                <a:cubicBezTo>
                  <a:pt x="1123" y="1592"/>
                  <a:pt x="1123" y="1592"/>
                  <a:pt x="1123" y="1592"/>
                </a:cubicBezTo>
                <a:cubicBezTo>
                  <a:pt x="1121" y="1593"/>
                  <a:pt x="1119" y="1594"/>
                  <a:pt x="1117" y="1595"/>
                </a:cubicBezTo>
                <a:cubicBezTo>
                  <a:pt x="1116" y="1597"/>
                  <a:pt x="1114" y="1597"/>
                  <a:pt x="1112" y="1598"/>
                </a:cubicBezTo>
                <a:cubicBezTo>
                  <a:pt x="1111" y="1600"/>
                  <a:pt x="1108" y="1600"/>
                  <a:pt x="1107" y="1601"/>
                </a:cubicBezTo>
                <a:cubicBezTo>
                  <a:pt x="1105" y="1602"/>
                  <a:pt x="1103" y="1602"/>
                  <a:pt x="1101" y="1602"/>
                </a:cubicBezTo>
                <a:cubicBezTo>
                  <a:pt x="1101" y="1602"/>
                  <a:pt x="1101" y="1602"/>
                  <a:pt x="1101" y="1613"/>
                </a:cubicBezTo>
                <a:cubicBezTo>
                  <a:pt x="1104" y="1612"/>
                  <a:pt x="1107" y="1611"/>
                  <a:pt x="1109" y="1610"/>
                </a:cubicBezTo>
                <a:cubicBezTo>
                  <a:pt x="1112" y="1609"/>
                  <a:pt x="1114" y="1608"/>
                  <a:pt x="1117" y="1606"/>
                </a:cubicBezTo>
                <a:cubicBezTo>
                  <a:pt x="1117" y="1606"/>
                  <a:pt x="1117" y="1606"/>
                  <a:pt x="1117" y="1665"/>
                </a:cubicBezTo>
                <a:cubicBezTo>
                  <a:pt x="1117" y="1665"/>
                  <a:pt x="1117" y="1665"/>
                  <a:pt x="1128" y="1665"/>
                </a:cubicBezTo>
                <a:cubicBezTo>
                  <a:pt x="1128" y="1665"/>
                  <a:pt x="1128" y="1665"/>
                  <a:pt x="1128" y="1592"/>
                </a:cubicBezTo>
                <a:close/>
                <a:moveTo>
                  <a:pt x="1174" y="1592"/>
                </a:moveTo>
                <a:cubicBezTo>
                  <a:pt x="1174" y="1592"/>
                  <a:pt x="1174" y="1592"/>
                  <a:pt x="1174" y="1592"/>
                </a:cubicBezTo>
                <a:cubicBezTo>
                  <a:pt x="1170" y="1592"/>
                  <a:pt x="1170" y="1592"/>
                  <a:pt x="1170" y="1592"/>
                </a:cubicBezTo>
                <a:cubicBezTo>
                  <a:pt x="1167" y="1593"/>
                  <a:pt x="1166" y="1594"/>
                  <a:pt x="1164" y="1595"/>
                </a:cubicBezTo>
                <a:cubicBezTo>
                  <a:pt x="1162" y="1597"/>
                  <a:pt x="1160" y="1597"/>
                  <a:pt x="1159" y="1598"/>
                </a:cubicBezTo>
                <a:cubicBezTo>
                  <a:pt x="1157" y="1599"/>
                  <a:pt x="1155" y="1600"/>
                  <a:pt x="1153" y="1600"/>
                </a:cubicBezTo>
                <a:cubicBezTo>
                  <a:pt x="1152" y="1601"/>
                  <a:pt x="1149" y="1602"/>
                  <a:pt x="1148" y="1602"/>
                </a:cubicBezTo>
                <a:cubicBezTo>
                  <a:pt x="1148" y="1602"/>
                  <a:pt x="1148" y="1602"/>
                  <a:pt x="1148" y="1613"/>
                </a:cubicBezTo>
                <a:cubicBezTo>
                  <a:pt x="1151" y="1612"/>
                  <a:pt x="1154" y="1610"/>
                  <a:pt x="1156" y="1610"/>
                </a:cubicBezTo>
                <a:cubicBezTo>
                  <a:pt x="1158" y="1609"/>
                  <a:pt x="1161" y="1608"/>
                  <a:pt x="1162" y="1606"/>
                </a:cubicBezTo>
                <a:cubicBezTo>
                  <a:pt x="1162" y="1606"/>
                  <a:pt x="1162" y="1606"/>
                  <a:pt x="1162" y="1665"/>
                </a:cubicBezTo>
                <a:cubicBezTo>
                  <a:pt x="1162" y="1665"/>
                  <a:pt x="1162" y="1665"/>
                  <a:pt x="1174" y="1665"/>
                </a:cubicBezTo>
                <a:cubicBezTo>
                  <a:pt x="1174" y="1665"/>
                  <a:pt x="1174" y="1665"/>
                  <a:pt x="1174" y="1592"/>
                </a:cubicBezTo>
                <a:close/>
                <a:moveTo>
                  <a:pt x="983" y="1566"/>
                </a:moveTo>
                <a:cubicBezTo>
                  <a:pt x="976" y="1566"/>
                  <a:pt x="969" y="1563"/>
                  <a:pt x="965" y="1557"/>
                </a:cubicBezTo>
                <a:cubicBezTo>
                  <a:pt x="961" y="1551"/>
                  <a:pt x="959" y="1542"/>
                  <a:pt x="959" y="1530"/>
                </a:cubicBezTo>
                <a:cubicBezTo>
                  <a:pt x="959" y="1517"/>
                  <a:pt x="961" y="1507"/>
                  <a:pt x="965" y="1500"/>
                </a:cubicBezTo>
                <a:cubicBezTo>
                  <a:pt x="970" y="1494"/>
                  <a:pt x="976" y="1490"/>
                  <a:pt x="985" y="1490"/>
                </a:cubicBezTo>
                <a:cubicBezTo>
                  <a:pt x="1001" y="1490"/>
                  <a:pt x="1009" y="1503"/>
                  <a:pt x="1009" y="1528"/>
                </a:cubicBezTo>
                <a:cubicBezTo>
                  <a:pt x="1009" y="1541"/>
                  <a:pt x="1007" y="1550"/>
                  <a:pt x="1002" y="1557"/>
                </a:cubicBezTo>
                <a:cubicBezTo>
                  <a:pt x="998" y="1563"/>
                  <a:pt x="991" y="1566"/>
                  <a:pt x="983" y="1566"/>
                </a:cubicBezTo>
                <a:close/>
                <a:moveTo>
                  <a:pt x="984" y="1500"/>
                </a:moveTo>
                <a:cubicBezTo>
                  <a:pt x="975" y="1500"/>
                  <a:pt x="971" y="1510"/>
                  <a:pt x="971" y="1530"/>
                </a:cubicBezTo>
                <a:cubicBezTo>
                  <a:pt x="971" y="1548"/>
                  <a:pt x="975" y="1557"/>
                  <a:pt x="984" y="1557"/>
                </a:cubicBezTo>
                <a:cubicBezTo>
                  <a:pt x="992" y="1557"/>
                  <a:pt x="997" y="1548"/>
                  <a:pt x="997" y="1529"/>
                </a:cubicBezTo>
                <a:cubicBezTo>
                  <a:pt x="997" y="1509"/>
                  <a:pt x="992" y="1500"/>
                  <a:pt x="984" y="1500"/>
                </a:cubicBezTo>
                <a:close/>
                <a:moveTo>
                  <a:pt x="1057" y="1493"/>
                </a:moveTo>
                <a:cubicBezTo>
                  <a:pt x="1057" y="1493"/>
                  <a:pt x="1057" y="1493"/>
                  <a:pt x="1057" y="1493"/>
                </a:cubicBezTo>
                <a:cubicBezTo>
                  <a:pt x="1052" y="1493"/>
                  <a:pt x="1052" y="1493"/>
                  <a:pt x="1052" y="1493"/>
                </a:cubicBezTo>
                <a:cubicBezTo>
                  <a:pt x="1050" y="1494"/>
                  <a:pt x="1048" y="1496"/>
                  <a:pt x="1046" y="1496"/>
                </a:cubicBezTo>
                <a:cubicBezTo>
                  <a:pt x="1044" y="1498"/>
                  <a:pt x="1042" y="1498"/>
                  <a:pt x="1041" y="1499"/>
                </a:cubicBezTo>
                <a:cubicBezTo>
                  <a:pt x="1039" y="1500"/>
                  <a:pt x="1037" y="1501"/>
                  <a:pt x="1036" y="1501"/>
                </a:cubicBezTo>
                <a:cubicBezTo>
                  <a:pt x="1034" y="1502"/>
                  <a:pt x="1032" y="1503"/>
                  <a:pt x="1030" y="1504"/>
                </a:cubicBezTo>
                <a:cubicBezTo>
                  <a:pt x="1030" y="1504"/>
                  <a:pt x="1030" y="1504"/>
                  <a:pt x="1030" y="1514"/>
                </a:cubicBezTo>
                <a:cubicBezTo>
                  <a:pt x="1033" y="1513"/>
                  <a:pt x="1036" y="1512"/>
                  <a:pt x="1038" y="1511"/>
                </a:cubicBezTo>
                <a:cubicBezTo>
                  <a:pt x="1041" y="1510"/>
                  <a:pt x="1043" y="1509"/>
                  <a:pt x="1045" y="1507"/>
                </a:cubicBezTo>
                <a:cubicBezTo>
                  <a:pt x="1045" y="1507"/>
                  <a:pt x="1045" y="1507"/>
                  <a:pt x="1045" y="1566"/>
                </a:cubicBezTo>
                <a:cubicBezTo>
                  <a:pt x="1045" y="1566"/>
                  <a:pt x="1045" y="1566"/>
                  <a:pt x="1057" y="1566"/>
                </a:cubicBezTo>
                <a:cubicBezTo>
                  <a:pt x="1057" y="1566"/>
                  <a:pt x="1057" y="1566"/>
                  <a:pt x="1057" y="1493"/>
                </a:cubicBezTo>
                <a:close/>
                <a:moveTo>
                  <a:pt x="1104" y="1493"/>
                </a:moveTo>
                <a:cubicBezTo>
                  <a:pt x="1104" y="1493"/>
                  <a:pt x="1104" y="1493"/>
                  <a:pt x="1104" y="1493"/>
                </a:cubicBezTo>
                <a:cubicBezTo>
                  <a:pt x="1099" y="1493"/>
                  <a:pt x="1099" y="1493"/>
                  <a:pt x="1099" y="1493"/>
                </a:cubicBezTo>
                <a:cubicBezTo>
                  <a:pt x="1097" y="1494"/>
                  <a:pt x="1095" y="1496"/>
                  <a:pt x="1093" y="1496"/>
                </a:cubicBezTo>
                <a:cubicBezTo>
                  <a:pt x="1092" y="1498"/>
                  <a:pt x="1090" y="1498"/>
                  <a:pt x="1088" y="1499"/>
                </a:cubicBezTo>
                <a:cubicBezTo>
                  <a:pt x="1087" y="1501"/>
                  <a:pt x="1085" y="1501"/>
                  <a:pt x="1083" y="1502"/>
                </a:cubicBezTo>
                <a:cubicBezTo>
                  <a:pt x="1081" y="1503"/>
                  <a:pt x="1080" y="1504"/>
                  <a:pt x="1077" y="1504"/>
                </a:cubicBezTo>
                <a:cubicBezTo>
                  <a:pt x="1077" y="1504"/>
                  <a:pt x="1077" y="1504"/>
                  <a:pt x="1077" y="1514"/>
                </a:cubicBezTo>
                <a:cubicBezTo>
                  <a:pt x="1080" y="1513"/>
                  <a:pt x="1083" y="1512"/>
                  <a:pt x="1085" y="1511"/>
                </a:cubicBezTo>
                <a:cubicBezTo>
                  <a:pt x="1088" y="1510"/>
                  <a:pt x="1090" y="1509"/>
                  <a:pt x="1092" y="1507"/>
                </a:cubicBezTo>
                <a:cubicBezTo>
                  <a:pt x="1092" y="1507"/>
                  <a:pt x="1092" y="1507"/>
                  <a:pt x="1092" y="1566"/>
                </a:cubicBezTo>
                <a:cubicBezTo>
                  <a:pt x="1092" y="1566"/>
                  <a:pt x="1092" y="1566"/>
                  <a:pt x="1104" y="1566"/>
                </a:cubicBezTo>
                <a:cubicBezTo>
                  <a:pt x="1104" y="1566"/>
                  <a:pt x="1104" y="1566"/>
                  <a:pt x="1104" y="1493"/>
                </a:cubicBezTo>
                <a:close/>
                <a:moveTo>
                  <a:pt x="1150" y="1493"/>
                </a:moveTo>
                <a:cubicBezTo>
                  <a:pt x="1150" y="1493"/>
                  <a:pt x="1150" y="1493"/>
                  <a:pt x="1150" y="1493"/>
                </a:cubicBezTo>
                <a:cubicBezTo>
                  <a:pt x="1146" y="1493"/>
                  <a:pt x="1146" y="1493"/>
                  <a:pt x="1146" y="1493"/>
                </a:cubicBezTo>
                <a:cubicBezTo>
                  <a:pt x="1144" y="1494"/>
                  <a:pt x="1142" y="1496"/>
                  <a:pt x="1140" y="1496"/>
                </a:cubicBezTo>
                <a:cubicBezTo>
                  <a:pt x="1139" y="1498"/>
                  <a:pt x="1137" y="1498"/>
                  <a:pt x="1135" y="1499"/>
                </a:cubicBezTo>
                <a:cubicBezTo>
                  <a:pt x="1133" y="1501"/>
                  <a:pt x="1132" y="1501"/>
                  <a:pt x="1130" y="1502"/>
                </a:cubicBezTo>
                <a:cubicBezTo>
                  <a:pt x="1128" y="1503"/>
                  <a:pt x="1126" y="1504"/>
                  <a:pt x="1124" y="1504"/>
                </a:cubicBezTo>
                <a:cubicBezTo>
                  <a:pt x="1124" y="1504"/>
                  <a:pt x="1124" y="1504"/>
                  <a:pt x="1124" y="1514"/>
                </a:cubicBezTo>
                <a:cubicBezTo>
                  <a:pt x="1127" y="1513"/>
                  <a:pt x="1130" y="1512"/>
                  <a:pt x="1132" y="1511"/>
                </a:cubicBezTo>
                <a:cubicBezTo>
                  <a:pt x="1135" y="1510"/>
                  <a:pt x="1137" y="1509"/>
                  <a:pt x="1139" y="1507"/>
                </a:cubicBezTo>
                <a:cubicBezTo>
                  <a:pt x="1139" y="1507"/>
                  <a:pt x="1139" y="1507"/>
                  <a:pt x="1139" y="1566"/>
                </a:cubicBezTo>
                <a:cubicBezTo>
                  <a:pt x="1139" y="1566"/>
                  <a:pt x="1139" y="1566"/>
                  <a:pt x="1150" y="1566"/>
                </a:cubicBezTo>
                <a:cubicBezTo>
                  <a:pt x="1150" y="1566"/>
                  <a:pt x="1150" y="1566"/>
                  <a:pt x="1150" y="1493"/>
                </a:cubicBezTo>
                <a:close/>
                <a:moveTo>
                  <a:pt x="1198" y="1493"/>
                </a:moveTo>
                <a:cubicBezTo>
                  <a:pt x="1198" y="1493"/>
                  <a:pt x="1198" y="1493"/>
                  <a:pt x="1198" y="1493"/>
                </a:cubicBezTo>
                <a:cubicBezTo>
                  <a:pt x="1193" y="1493"/>
                  <a:pt x="1193" y="1493"/>
                  <a:pt x="1193" y="1493"/>
                </a:cubicBezTo>
                <a:cubicBezTo>
                  <a:pt x="1191" y="1494"/>
                  <a:pt x="1190" y="1496"/>
                  <a:pt x="1187" y="1496"/>
                </a:cubicBezTo>
                <a:cubicBezTo>
                  <a:pt x="1186" y="1498"/>
                  <a:pt x="1184" y="1498"/>
                  <a:pt x="1182" y="1499"/>
                </a:cubicBezTo>
                <a:cubicBezTo>
                  <a:pt x="1181" y="1501"/>
                  <a:pt x="1178" y="1501"/>
                  <a:pt x="1177" y="1502"/>
                </a:cubicBezTo>
                <a:cubicBezTo>
                  <a:pt x="1175" y="1503"/>
                  <a:pt x="1173" y="1504"/>
                  <a:pt x="1171" y="1504"/>
                </a:cubicBezTo>
                <a:cubicBezTo>
                  <a:pt x="1171" y="1504"/>
                  <a:pt x="1171" y="1504"/>
                  <a:pt x="1171" y="1514"/>
                </a:cubicBezTo>
                <a:cubicBezTo>
                  <a:pt x="1174" y="1513"/>
                  <a:pt x="1177" y="1512"/>
                  <a:pt x="1179" y="1511"/>
                </a:cubicBezTo>
                <a:cubicBezTo>
                  <a:pt x="1182" y="1510"/>
                  <a:pt x="1184" y="1509"/>
                  <a:pt x="1187" y="1507"/>
                </a:cubicBezTo>
                <a:cubicBezTo>
                  <a:pt x="1187" y="1507"/>
                  <a:pt x="1187" y="1507"/>
                  <a:pt x="1187" y="1566"/>
                </a:cubicBezTo>
                <a:cubicBezTo>
                  <a:pt x="1187" y="1566"/>
                  <a:pt x="1187" y="1566"/>
                  <a:pt x="1198" y="1566"/>
                </a:cubicBezTo>
                <a:cubicBezTo>
                  <a:pt x="1198" y="1566"/>
                  <a:pt x="1198" y="1566"/>
                  <a:pt x="1198" y="1493"/>
                </a:cubicBezTo>
                <a:close/>
                <a:moveTo>
                  <a:pt x="1321" y="1493"/>
                </a:moveTo>
                <a:cubicBezTo>
                  <a:pt x="1321" y="1493"/>
                  <a:pt x="1321" y="1493"/>
                  <a:pt x="1321" y="1493"/>
                </a:cubicBezTo>
                <a:cubicBezTo>
                  <a:pt x="1316" y="1493"/>
                  <a:pt x="1316" y="1493"/>
                  <a:pt x="1316" y="1493"/>
                </a:cubicBezTo>
                <a:cubicBezTo>
                  <a:pt x="1314" y="1494"/>
                  <a:pt x="1313" y="1496"/>
                  <a:pt x="1310" y="1496"/>
                </a:cubicBezTo>
                <a:cubicBezTo>
                  <a:pt x="1309" y="1498"/>
                  <a:pt x="1307" y="1498"/>
                  <a:pt x="1305" y="1499"/>
                </a:cubicBezTo>
                <a:cubicBezTo>
                  <a:pt x="1304" y="1501"/>
                  <a:pt x="1302" y="1501"/>
                  <a:pt x="1300" y="1502"/>
                </a:cubicBezTo>
                <a:cubicBezTo>
                  <a:pt x="1298" y="1503"/>
                  <a:pt x="1297" y="1504"/>
                  <a:pt x="1294" y="1504"/>
                </a:cubicBezTo>
                <a:cubicBezTo>
                  <a:pt x="1294" y="1504"/>
                  <a:pt x="1294" y="1504"/>
                  <a:pt x="1294" y="1514"/>
                </a:cubicBezTo>
                <a:cubicBezTo>
                  <a:pt x="1297" y="1513"/>
                  <a:pt x="1300" y="1512"/>
                  <a:pt x="1303" y="1511"/>
                </a:cubicBezTo>
                <a:cubicBezTo>
                  <a:pt x="1305" y="1510"/>
                  <a:pt x="1307" y="1509"/>
                  <a:pt x="1310" y="1507"/>
                </a:cubicBezTo>
                <a:cubicBezTo>
                  <a:pt x="1310" y="1507"/>
                  <a:pt x="1310" y="1507"/>
                  <a:pt x="1310" y="1566"/>
                </a:cubicBezTo>
                <a:cubicBezTo>
                  <a:pt x="1310" y="1566"/>
                  <a:pt x="1310" y="1566"/>
                  <a:pt x="1321" y="1566"/>
                </a:cubicBezTo>
                <a:cubicBezTo>
                  <a:pt x="1321" y="1566"/>
                  <a:pt x="1321" y="1566"/>
                  <a:pt x="1321" y="1493"/>
                </a:cubicBezTo>
                <a:close/>
                <a:moveTo>
                  <a:pt x="1369" y="1493"/>
                </a:moveTo>
                <a:cubicBezTo>
                  <a:pt x="1369" y="1493"/>
                  <a:pt x="1369" y="1493"/>
                  <a:pt x="1369" y="1493"/>
                </a:cubicBezTo>
                <a:cubicBezTo>
                  <a:pt x="1364" y="1493"/>
                  <a:pt x="1364" y="1493"/>
                  <a:pt x="1364" y="1493"/>
                </a:cubicBezTo>
                <a:cubicBezTo>
                  <a:pt x="1362" y="1494"/>
                  <a:pt x="1360" y="1496"/>
                  <a:pt x="1358" y="1496"/>
                </a:cubicBezTo>
                <a:cubicBezTo>
                  <a:pt x="1356" y="1498"/>
                  <a:pt x="1354" y="1498"/>
                  <a:pt x="1353" y="1499"/>
                </a:cubicBezTo>
                <a:cubicBezTo>
                  <a:pt x="1351" y="1501"/>
                  <a:pt x="1349" y="1501"/>
                  <a:pt x="1348" y="1502"/>
                </a:cubicBezTo>
                <a:cubicBezTo>
                  <a:pt x="1346" y="1503"/>
                  <a:pt x="1344" y="1504"/>
                  <a:pt x="1342" y="1504"/>
                </a:cubicBezTo>
                <a:cubicBezTo>
                  <a:pt x="1342" y="1504"/>
                  <a:pt x="1342" y="1504"/>
                  <a:pt x="1342" y="1514"/>
                </a:cubicBezTo>
                <a:cubicBezTo>
                  <a:pt x="1345" y="1513"/>
                  <a:pt x="1348" y="1512"/>
                  <a:pt x="1350" y="1511"/>
                </a:cubicBezTo>
                <a:cubicBezTo>
                  <a:pt x="1353" y="1510"/>
                  <a:pt x="1355" y="1509"/>
                  <a:pt x="1357" y="1507"/>
                </a:cubicBezTo>
                <a:cubicBezTo>
                  <a:pt x="1357" y="1507"/>
                  <a:pt x="1357" y="1507"/>
                  <a:pt x="1357" y="1566"/>
                </a:cubicBezTo>
                <a:cubicBezTo>
                  <a:pt x="1357" y="1566"/>
                  <a:pt x="1357" y="1566"/>
                  <a:pt x="1369" y="1566"/>
                </a:cubicBezTo>
                <a:cubicBezTo>
                  <a:pt x="1369" y="1566"/>
                  <a:pt x="1369" y="1566"/>
                  <a:pt x="1369" y="1493"/>
                </a:cubicBezTo>
                <a:close/>
                <a:moveTo>
                  <a:pt x="1416" y="1493"/>
                </a:moveTo>
                <a:cubicBezTo>
                  <a:pt x="1416" y="1493"/>
                  <a:pt x="1416" y="1493"/>
                  <a:pt x="1416" y="1493"/>
                </a:cubicBezTo>
                <a:cubicBezTo>
                  <a:pt x="1411" y="1493"/>
                  <a:pt x="1411" y="1493"/>
                  <a:pt x="1411" y="1493"/>
                </a:cubicBezTo>
                <a:cubicBezTo>
                  <a:pt x="1410" y="1494"/>
                  <a:pt x="1408" y="1496"/>
                  <a:pt x="1406" y="1496"/>
                </a:cubicBezTo>
                <a:cubicBezTo>
                  <a:pt x="1404" y="1498"/>
                  <a:pt x="1403" y="1498"/>
                  <a:pt x="1400" y="1499"/>
                </a:cubicBezTo>
                <a:cubicBezTo>
                  <a:pt x="1399" y="1501"/>
                  <a:pt x="1397" y="1501"/>
                  <a:pt x="1395" y="1502"/>
                </a:cubicBezTo>
                <a:cubicBezTo>
                  <a:pt x="1393" y="1503"/>
                  <a:pt x="1392" y="1504"/>
                  <a:pt x="1389" y="1504"/>
                </a:cubicBezTo>
                <a:cubicBezTo>
                  <a:pt x="1389" y="1504"/>
                  <a:pt x="1389" y="1504"/>
                  <a:pt x="1389" y="1514"/>
                </a:cubicBezTo>
                <a:cubicBezTo>
                  <a:pt x="1392" y="1513"/>
                  <a:pt x="1395" y="1512"/>
                  <a:pt x="1398" y="1511"/>
                </a:cubicBezTo>
                <a:cubicBezTo>
                  <a:pt x="1400" y="1510"/>
                  <a:pt x="1403" y="1509"/>
                  <a:pt x="1405" y="1507"/>
                </a:cubicBezTo>
                <a:cubicBezTo>
                  <a:pt x="1405" y="1507"/>
                  <a:pt x="1405" y="1507"/>
                  <a:pt x="1405" y="1566"/>
                </a:cubicBezTo>
                <a:cubicBezTo>
                  <a:pt x="1405" y="1566"/>
                  <a:pt x="1405" y="1566"/>
                  <a:pt x="1416" y="1566"/>
                </a:cubicBezTo>
                <a:cubicBezTo>
                  <a:pt x="1416" y="1566"/>
                  <a:pt x="1416" y="1566"/>
                  <a:pt x="1416" y="1493"/>
                </a:cubicBezTo>
                <a:close/>
                <a:moveTo>
                  <a:pt x="1463" y="1493"/>
                </a:moveTo>
                <a:cubicBezTo>
                  <a:pt x="1463" y="1493"/>
                  <a:pt x="1463" y="1493"/>
                  <a:pt x="1463" y="1493"/>
                </a:cubicBezTo>
                <a:cubicBezTo>
                  <a:pt x="1459" y="1493"/>
                  <a:pt x="1459" y="1493"/>
                  <a:pt x="1459" y="1493"/>
                </a:cubicBezTo>
                <a:cubicBezTo>
                  <a:pt x="1456" y="1494"/>
                  <a:pt x="1455" y="1496"/>
                  <a:pt x="1453" y="1496"/>
                </a:cubicBezTo>
                <a:cubicBezTo>
                  <a:pt x="1451" y="1498"/>
                  <a:pt x="1449" y="1498"/>
                  <a:pt x="1448" y="1499"/>
                </a:cubicBezTo>
                <a:cubicBezTo>
                  <a:pt x="1446" y="1500"/>
                  <a:pt x="1444" y="1501"/>
                  <a:pt x="1442" y="1501"/>
                </a:cubicBezTo>
                <a:cubicBezTo>
                  <a:pt x="1441" y="1502"/>
                  <a:pt x="1438" y="1503"/>
                  <a:pt x="1437" y="1504"/>
                </a:cubicBezTo>
                <a:cubicBezTo>
                  <a:pt x="1437" y="1504"/>
                  <a:pt x="1437" y="1504"/>
                  <a:pt x="1437" y="1514"/>
                </a:cubicBezTo>
                <a:cubicBezTo>
                  <a:pt x="1440" y="1513"/>
                  <a:pt x="1443" y="1512"/>
                  <a:pt x="1445" y="1511"/>
                </a:cubicBezTo>
                <a:cubicBezTo>
                  <a:pt x="1447" y="1510"/>
                  <a:pt x="1450" y="1509"/>
                  <a:pt x="1451" y="1507"/>
                </a:cubicBezTo>
                <a:cubicBezTo>
                  <a:pt x="1451" y="1507"/>
                  <a:pt x="1451" y="1507"/>
                  <a:pt x="1451" y="1566"/>
                </a:cubicBezTo>
                <a:cubicBezTo>
                  <a:pt x="1451" y="1566"/>
                  <a:pt x="1451" y="1566"/>
                  <a:pt x="1463" y="1566"/>
                </a:cubicBezTo>
                <a:cubicBezTo>
                  <a:pt x="1463" y="1566"/>
                  <a:pt x="1463" y="1566"/>
                  <a:pt x="1463" y="1493"/>
                </a:cubicBezTo>
                <a:close/>
                <a:moveTo>
                  <a:pt x="1219" y="1525"/>
                </a:moveTo>
                <a:cubicBezTo>
                  <a:pt x="1219" y="1525"/>
                  <a:pt x="1219" y="1525"/>
                  <a:pt x="1219" y="1525"/>
                </a:cubicBezTo>
                <a:cubicBezTo>
                  <a:pt x="1219" y="1533"/>
                  <a:pt x="1219" y="1533"/>
                  <a:pt x="1219" y="1533"/>
                </a:cubicBezTo>
                <a:cubicBezTo>
                  <a:pt x="1225" y="1534"/>
                  <a:pt x="1226" y="1537"/>
                  <a:pt x="1226" y="1539"/>
                </a:cubicBezTo>
                <a:cubicBezTo>
                  <a:pt x="1226" y="1541"/>
                  <a:pt x="1225" y="1544"/>
                  <a:pt x="1225" y="1546"/>
                </a:cubicBezTo>
                <a:cubicBezTo>
                  <a:pt x="1225" y="1549"/>
                  <a:pt x="1225" y="1551"/>
                  <a:pt x="1225" y="1553"/>
                </a:cubicBezTo>
                <a:cubicBezTo>
                  <a:pt x="1225" y="1563"/>
                  <a:pt x="1231" y="1566"/>
                  <a:pt x="1239" y="1566"/>
                </a:cubicBezTo>
                <a:cubicBezTo>
                  <a:pt x="1239" y="1566"/>
                  <a:pt x="1239" y="1566"/>
                  <a:pt x="1243" y="1566"/>
                </a:cubicBezTo>
                <a:cubicBezTo>
                  <a:pt x="1243" y="1566"/>
                  <a:pt x="1243" y="1566"/>
                  <a:pt x="1243" y="1557"/>
                </a:cubicBezTo>
                <a:cubicBezTo>
                  <a:pt x="1243" y="1557"/>
                  <a:pt x="1243" y="1557"/>
                  <a:pt x="1242" y="1557"/>
                </a:cubicBezTo>
                <a:cubicBezTo>
                  <a:pt x="1238" y="1557"/>
                  <a:pt x="1237" y="1555"/>
                  <a:pt x="1237" y="1551"/>
                </a:cubicBezTo>
                <a:cubicBezTo>
                  <a:pt x="1237" y="1550"/>
                  <a:pt x="1237" y="1548"/>
                  <a:pt x="1237" y="1546"/>
                </a:cubicBezTo>
                <a:cubicBezTo>
                  <a:pt x="1237" y="1545"/>
                  <a:pt x="1237" y="1543"/>
                  <a:pt x="1237" y="1540"/>
                </a:cubicBezTo>
                <a:cubicBezTo>
                  <a:pt x="1237" y="1533"/>
                  <a:pt x="1234" y="1530"/>
                  <a:pt x="1229" y="1529"/>
                </a:cubicBezTo>
                <a:cubicBezTo>
                  <a:pt x="1229" y="1529"/>
                  <a:pt x="1229" y="1529"/>
                  <a:pt x="1229" y="1529"/>
                </a:cubicBezTo>
                <a:cubicBezTo>
                  <a:pt x="1234" y="1528"/>
                  <a:pt x="1237" y="1525"/>
                  <a:pt x="1237" y="1518"/>
                </a:cubicBezTo>
                <a:cubicBezTo>
                  <a:pt x="1237" y="1515"/>
                  <a:pt x="1237" y="1513"/>
                  <a:pt x="1237" y="1512"/>
                </a:cubicBezTo>
                <a:cubicBezTo>
                  <a:pt x="1237" y="1510"/>
                  <a:pt x="1237" y="1508"/>
                  <a:pt x="1237" y="1507"/>
                </a:cubicBezTo>
                <a:cubicBezTo>
                  <a:pt x="1237" y="1503"/>
                  <a:pt x="1238" y="1501"/>
                  <a:pt x="1242" y="1501"/>
                </a:cubicBezTo>
                <a:cubicBezTo>
                  <a:pt x="1242" y="1501"/>
                  <a:pt x="1242" y="1501"/>
                  <a:pt x="1243" y="1501"/>
                </a:cubicBezTo>
                <a:cubicBezTo>
                  <a:pt x="1243" y="1501"/>
                  <a:pt x="1243" y="1501"/>
                  <a:pt x="1243" y="1492"/>
                </a:cubicBezTo>
                <a:cubicBezTo>
                  <a:pt x="1243" y="1492"/>
                  <a:pt x="1243" y="1492"/>
                  <a:pt x="1239" y="1492"/>
                </a:cubicBezTo>
                <a:cubicBezTo>
                  <a:pt x="1230" y="1492"/>
                  <a:pt x="1225" y="1496"/>
                  <a:pt x="1225" y="1504"/>
                </a:cubicBezTo>
                <a:cubicBezTo>
                  <a:pt x="1225" y="1507"/>
                  <a:pt x="1225" y="1509"/>
                  <a:pt x="1225" y="1512"/>
                </a:cubicBezTo>
                <a:cubicBezTo>
                  <a:pt x="1225" y="1514"/>
                  <a:pt x="1226" y="1517"/>
                  <a:pt x="1226" y="1519"/>
                </a:cubicBezTo>
                <a:cubicBezTo>
                  <a:pt x="1226" y="1521"/>
                  <a:pt x="1225" y="1525"/>
                  <a:pt x="1219" y="1525"/>
                </a:cubicBezTo>
                <a:close/>
                <a:moveTo>
                  <a:pt x="1274" y="1533"/>
                </a:moveTo>
                <a:cubicBezTo>
                  <a:pt x="1274" y="1533"/>
                  <a:pt x="1274" y="1533"/>
                  <a:pt x="1274" y="1533"/>
                </a:cubicBezTo>
                <a:cubicBezTo>
                  <a:pt x="1274" y="1525"/>
                  <a:pt x="1274" y="1525"/>
                  <a:pt x="1274" y="1525"/>
                </a:cubicBezTo>
                <a:cubicBezTo>
                  <a:pt x="1267" y="1525"/>
                  <a:pt x="1267" y="1521"/>
                  <a:pt x="1267" y="1519"/>
                </a:cubicBezTo>
                <a:cubicBezTo>
                  <a:pt x="1267" y="1517"/>
                  <a:pt x="1267" y="1514"/>
                  <a:pt x="1267" y="1512"/>
                </a:cubicBezTo>
                <a:cubicBezTo>
                  <a:pt x="1268" y="1509"/>
                  <a:pt x="1268" y="1507"/>
                  <a:pt x="1268" y="1504"/>
                </a:cubicBezTo>
                <a:cubicBezTo>
                  <a:pt x="1268" y="1496"/>
                  <a:pt x="1263" y="1492"/>
                  <a:pt x="1253" y="1492"/>
                </a:cubicBezTo>
                <a:cubicBezTo>
                  <a:pt x="1253" y="1492"/>
                  <a:pt x="1253" y="1492"/>
                  <a:pt x="1250" y="1492"/>
                </a:cubicBezTo>
                <a:cubicBezTo>
                  <a:pt x="1250" y="1492"/>
                  <a:pt x="1250" y="1492"/>
                  <a:pt x="1250" y="1501"/>
                </a:cubicBezTo>
                <a:cubicBezTo>
                  <a:pt x="1250" y="1501"/>
                  <a:pt x="1250" y="1501"/>
                  <a:pt x="1251" y="1501"/>
                </a:cubicBezTo>
                <a:cubicBezTo>
                  <a:pt x="1255" y="1501"/>
                  <a:pt x="1256" y="1503"/>
                  <a:pt x="1256" y="1507"/>
                </a:cubicBezTo>
                <a:cubicBezTo>
                  <a:pt x="1256" y="1508"/>
                  <a:pt x="1256" y="1510"/>
                  <a:pt x="1256" y="1512"/>
                </a:cubicBezTo>
                <a:cubicBezTo>
                  <a:pt x="1256" y="1513"/>
                  <a:pt x="1256" y="1515"/>
                  <a:pt x="1256" y="1518"/>
                </a:cubicBezTo>
                <a:cubicBezTo>
                  <a:pt x="1256" y="1525"/>
                  <a:pt x="1258" y="1528"/>
                  <a:pt x="1264" y="1529"/>
                </a:cubicBezTo>
                <a:cubicBezTo>
                  <a:pt x="1264" y="1529"/>
                  <a:pt x="1264" y="1529"/>
                  <a:pt x="1264" y="1529"/>
                </a:cubicBezTo>
                <a:cubicBezTo>
                  <a:pt x="1258" y="1530"/>
                  <a:pt x="1256" y="1533"/>
                  <a:pt x="1256" y="1540"/>
                </a:cubicBezTo>
                <a:cubicBezTo>
                  <a:pt x="1256" y="1543"/>
                  <a:pt x="1256" y="1545"/>
                  <a:pt x="1256" y="1546"/>
                </a:cubicBezTo>
                <a:cubicBezTo>
                  <a:pt x="1256" y="1548"/>
                  <a:pt x="1256" y="1550"/>
                  <a:pt x="1256" y="1551"/>
                </a:cubicBezTo>
                <a:cubicBezTo>
                  <a:pt x="1256" y="1555"/>
                  <a:pt x="1255" y="1557"/>
                  <a:pt x="1251" y="1557"/>
                </a:cubicBezTo>
                <a:cubicBezTo>
                  <a:pt x="1251" y="1557"/>
                  <a:pt x="1251" y="1557"/>
                  <a:pt x="1250" y="1557"/>
                </a:cubicBezTo>
                <a:cubicBezTo>
                  <a:pt x="1250" y="1557"/>
                  <a:pt x="1250" y="1557"/>
                  <a:pt x="1250" y="1566"/>
                </a:cubicBezTo>
                <a:cubicBezTo>
                  <a:pt x="1250" y="1566"/>
                  <a:pt x="1250" y="1566"/>
                  <a:pt x="1253" y="1566"/>
                </a:cubicBezTo>
                <a:cubicBezTo>
                  <a:pt x="1262" y="1566"/>
                  <a:pt x="1268" y="1563"/>
                  <a:pt x="1268" y="1553"/>
                </a:cubicBezTo>
                <a:cubicBezTo>
                  <a:pt x="1268" y="1551"/>
                  <a:pt x="1268" y="1549"/>
                  <a:pt x="1267" y="1546"/>
                </a:cubicBezTo>
                <a:cubicBezTo>
                  <a:pt x="1267" y="1544"/>
                  <a:pt x="1267" y="1541"/>
                  <a:pt x="1267" y="1539"/>
                </a:cubicBezTo>
                <a:cubicBezTo>
                  <a:pt x="1267" y="1537"/>
                  <a:pt x="1267" y="1534"/>
                  <a:pt x="1274" y="1533"/>
                </a:cubicBezTo>
                <a:close/>
                <a:moveTo>
                  <a:pt x="1601" y="1525"/>
                </a:moveTo>
                <a:cubicBezTo>
                  <a:pt x="1601" y="1525"/>
                  <a:pt x="1601" y="1525"/>
                  <a:pt x="1601" y="1525"/>
                </a:cubicBezTo>
                <a:cubicBezTo>
                  <a:pt x="1601" y="1533"/>
                  <a:pt x="1601" y="1533"/>
                  <a:pt x="1601" y="1533"/>
                </a:cubicBezTo>
                <a:cubicBezTo>
                  <a:pt x="1607" y="1534"/>
                  <a:pt x="1608" y="1537"/>
                  <a:pt x="1608" y="1539"/>
                </a:cubicBezTo>
                <a:cubicBezTo>
                  <a:pt x="1608" y="1541"/>
                  <a:pt x="1607" y="1544"/>
                  <a:pt x="1607" y="1546"/>
                </a:cubicBezTo>
                <a:cubicBezTo>
                  <a:pt x="1607" y="1549"/>
                  <a:pt x="1607" y="1551"/>
                  <a:pt x="1607" y="1553"/>
                </a:cubicBezTo>
                <a:cubicBezTo>
                  <a:pt x="1607" y="1563"/>
                  <a:pt x="1613" y="1566"/>
                  <a:pt x="1621" y="1566"/>
                </a:cubicBezTo>
                <a:cubicBezTo>
                  <a:pt x="1621" y="1566"/>
                  <a:pt x="1621" y="1566"/>
                  <a:pt x="1625" y="1566"/>
                </a:cubicBezTo>
                <a:cubicBezTo>
                  <a:pt x="1625" y="1566"/>
                  <a:pt x="1625" y="1566"/>
                  <a:pt x="1625" y="1557"/>
                </a:cubicBezTo>
                <a:cubicBezTo>
                  <a:pt x="1625" y="1557"/>
                  <a:pt x="1625" y="1557"/>
                  <a:pt x="1624" y="1557"/>
                </a:cubicBezTo>
                <a:cubicBezTo>
                  <a:pt x="1620" y="1557"/>
                  <a:pt x="1619" y="1555"/>
                  <a:pt x="1619" y="1551"/>
                </a:cubicBezTo>
                <a:cubicBezTo>
                  <a:pt x="1619" y="1550"/>
                  <a:pt x="1619" y="1548"/>
                  <a:pt x="1619" y="1546"/>
                </a:cubicBezTo>
                <a:cubicBezTo>
                  <a:pt x="1619" y="1545"/>
                  <a:pt x="1619" y="1543"/>
                  <a:pt x="1619" y="1540"/>
                </a:cubicBezTo>
                <a:cubicBezTo>
                  <a:pt x="1619" y="1533"/>
                  <a:pt x="1616" y="1530"/>
                  <a:pt x="1611" y="1529"/>
                </a:cubicBezTo>
                <a:cubicBezTo>
                  <a:pt x="1611" y="1529"/>
                  <a:pt x="1611" y="1529"/>
                  <a:pt x="1611" y="1529"/>
                </a:cubicBezTo>
                <a:cubicBezTo>
                  <a:pt x="1616" y="1528"/>
                  <a:pt x="1619" y="1525"/>
                  <a:pt x="1619" y="1518"/>
                </a:cubicBezTo>
                <a:cubicBezTo>
                  <a:pt x="1619" y="1515"/>
                  <a:pt x="1619" y="1513"/>
                  <a:pt x="1619" y="1512"/>
                </a:cubicBezTo>
                <a:cubicBezTo>
                  <a:pt x="1619" y="1510"/>
                  <a:pt x="1619" y="1508"/>
                  <a:pt x="1619" y="1507"/>
                </a:cubicBezTo>
                <a:cubicBezTo>
                  <a:pt x="1619" y="1503"/>
                  <a:pt x="1620" y="1501"/>
                  <a:pt x="1624" y="1501"/>
                </a:cubicBezTo>
                <a:cubicBezTo>
                  <a:pt x="1624" y="1501"/>
                  <a:pt x="1624" y="1501"/>
                  <a:pt x="1625" y="1501"/>
                </a:cubicBezTo>
                <a:cubicBezTo>
                  <a:pt x="1625" y="1501"/>
                  <a:pt x="1625" y="1501"/>
                  <a:pt x="1625" y="1492"/>
                </a:cubicBezTo>
                <a:cubicBezTo>
                  <a:pt x="1625" y="1492"/>
                  <a:pt x="1625" y="1492"/>
                  <a:pt x="1621" y="1492"/>
                </a:cubicBezTo>
                <a:cubicBezTo>
                  <a:pt x="1612" y="1492"/>
                  <a:pt x="1607" y="1496"/>
                  <a:pt x="1607" y="1504"/>
                </a:cubicBezTo>
                <a:cubicBezTo>
                  <a:pt x="1607" y="1507"/>
                  <a:pt x="1607" y="1509"/>
                  <a:pt x="1607" y="1512"/>
                </a:cubicBezTo>
                <a:cubicBezTo>
                  <a:pt x="1607" y="1514"/>
                  <a:pt x="1608" y="1517"/>
                  <a:pt x="1608" y="1519"/>
                </a:cubicBezTo>
                <a:cubicBezTo>
                  <a:pt x="1608" y="1521"/>
                  <a:pt x="1607" y="1525"/>
                  <a:pt x="1601" y="1525"/>
                </a:cubicBezTo>
                <a:close/>
                <a:moveTo>
                  <a:pt x="1656" y="1533"/>
                </a:moveTo>
                <a:cubicBezTo>
                  <a:pt x="1656" y="1533"/>
                  <a:pt x="1656" y="1533"/>
                  <a:pt x="1656" y="1533"/>
                </a:cubicBezTo>
                <a:cubicBezTo>
                  <a:pt x="1656" y="1525"/>
                  <a:pt x="1656" y="1525"/>
                  <a:pt x="1656" y="1525"/>
                </a:cubicBezTo>
                <a:cubicBezTo>
                  <a:pt x="1650" y="1525"/>
                  <a:pt x="1649" y="1521"/>
                  <a:pt x="1649" y="1519"/>
                </a:cubicBezTo>
                <a:cubicBezTo>
                  <a:pt x="1649" y="1517"/>
                  <a:pt x="1649" y="1514"/>
                  <a:pt x="1650" y="1512"/>
                </a:cubicBezTo>
                <a:cubicBezTo>
                  <a:pt x="1650" y="1509"/>
                  <a:pt x="1650" y="1507"/>
                  <a:pt x="1650" y="1504"/>
                </a:cubicBezTo>
                <a:cubicBezTo>
                  <a:pt x="1650" y="1496"/>
                  <a:pt x="1645" y="1492"/>
                  <a:pt x="1636" y="1492"/>
                </a:cubicBezTo>
                <a:cubicBezTo>
                  <a:pt x="1636" y="1492"/>
                  <a:pt x="1636" y="1492"/>
                  <a:pt x="1632" y="1492"/>
                </a:cubicBezTo>
                <a:cubicBezTo>
                  <a:pt x="1632" y="1492"/>
                  <a:pt x="1632" y="1492"/>
                  <a:pt x="1632" y="1501"/>
                </a:cubicBezTo>
                <a:cubicBezTo>
                  <a:pt x="1632" y="1501"/>
                  <a:pt x="1632" y="1501"/>
                  <a:pt x="1633" y="1501"/>
                </a:cubicBezTo>
                <a:cubicBezTo>
                  <a:pt x="1637" y="1501"/>
                  <a:pt x="1638" y="1503"/>
                  <a:pt x="1638" y="1507"/>
                </a:cubicBezTo>
                <a:cubicBezTo>
                  <a:pt x="1638" y="1508"/>
                  <a:pt x="1638" y="1510"/>
                  <a:pt x="1638" y="1512"/>
                </a:cubicBezTo>
                <a:cubicBezTo>
                  <a:pt x="1638" y="1513"/>
                  <a:pt x="1638" y="1515"/>
                  <a:pt x="1638" y="1518"/>
                </a:cubicBezTo>
                <a:cubicBezTo>
                  <a:pt x="1638" y="1525"/>
                  <a:pt x="1640" y="1528"/>
                  <a:pt x="1646" y="1529"/>
                </a:cubicBezTo>
                <a:cubicBezTo>
                  <a:pt x="1646" y="1529"/>
                  <a:pt x="1646" y="1529"/>
                  <a:pt x="1646" y="1529"/>
                </a:cubicBezTo>
                <a:cubicBezTo>
                  <a:pt x="1640" y="1530"/>
                  <a:pt x="1638" y="1533"/>
                  <a:pt x="1638" y="1540"/>
                </a:cubicBezTo>
                <a:cubicBezTo>
                  <a:pt x="1638" y="1543"/>
                  <a:pt x="1638" y="1545"/>
                  <a:pt x="1638" y="1546"/>
                </a:cubicBezTo>
                <a:cubicBezTo>
                  <a:pt x="1638" y="1548"/>
                  <a:pt x="1638" y="1550"/>
                  <a:pt x="1638" y="1551"/>
                </a:cubicBezTo>
                <a:cubicBezTo>
                  <a:pt x="1638" y="1555"/>
                  <a:pt x="1637" y="1557"/>
                  <a:pt x="1633" y="1557"/>
                </a:cubicBezTo>
                <a:cubicBezTo>
                  <a:pt x="1633" y="1557"/>
                  <a:pt x="1633" y="1557"/>
                  <a:pt x="1632" y="1557"/>
                </a:cubicBezTo>
                <a:cubicBezTo>
                  <a:pt x="1632" y="1557"/>
                  <a:pt x="1632" y="1557"/>
                  <a:pt x="1632" y="1566"/>
                </a:cubicBezTo>
                <a:cubicBezTo>
                  <a:pt x="1632" y="1566"/>
                  <a:pt x="1632" y="1566"/>
                  <a:pt x="1636" y="1566"/>
                </a:cubicBezTo>
                <a:cubicBezTo>
                  <a:pt x="1644" y="1566"/>
                  <a:pt x="1650" y="1563"/>
                  <a:pt x="1650" y="1553"/>
                </a:cubicBezTo>
                <a:cubicBezTo>
                  <a:pt x="1650" y="1551"/>
                  <a:pt x="1650" y="1549"/>
                  <a:pt x="1650" y="1546"/>
                </a:cubicBezTo>
                <a:cubicBezTo>
                  <a:pt x="1649" y="1544"/>
                  <a:pt x="1649" y="1541"/>
                  <a:pt x="1649" y="1539"/>
                </a:cubicBezTo>
                <a:cubicBezTo>
                  <a:pt x="1649" y="1537"/>
                  <a:pt x="1650" y="1534"/>
                  <a:pt x="1656" y="1533"/>
                </a:cubicBezTo>
                <a:close/>
                <a:moveTo>
                  <a:pt x="1703" y="1493"/>
                </a:moveTo>
                <a:cubicBezTo>
                  <a:pt x="1703" y="1493"/>
                  <a:pt x="1703" y="1493"/>
                  <a:pt x="1703" y="1493"/>
                </a:cubicBezTo>
                <a:cubicBezTo>
                  <a:pt x="1698" y="1493"/>
                  <a:pt x="1698" y="1493"/>
                  <a:pt x="1698" y="1493"/>
                </a:cubicBezTo>
                <a:cubicBezTo>
                  <a:pt x="1696" y="1494"/>
                  <a:pt x="1695" y="1496"/>
                  <a:pt x="1692" y="1496"/>
                </a:cubicBezTo>
                <a:cubicBezTo>
                  <a:pt x="1691" y="1498"/>
                  <a:pt x="1689" y="1498"/>
                  <a:pt x="1687" y="1499"/>
                </a:cubicBezTo>
                <a:cubicBezTo>
                  <a:pt x="1685" y="1500"/>
                  <a:pt x="1684" y="1501"/>
                  <a:pt x="1682" y="1501"/>
                </a:cubicBezTo>
                <a:cubicBezTo>
                  <a:pt x="1680" y="1502"/>
                  <a:pt x="1679" y="1503"/>
                  <a:pt x="1676" y="1504"/>
                </a:cubicBezTo>
                <a:cubicBezTo>
                  <a:pt x="1676" y="1504"/>
                  <a:pt x="1676" y="1504"/>
                  <a:pt x="1676" y="1514"/>
                </a:cubicBezTo>
                <a:cubicBezTo>
                  <a:pt x="1679" y="1513"/>
                  <a:pt x="1682" y="1512"/>
                  <a:pt x="1684" y="1511"/>
                </a:cubicBezTo>
                <a:cubicBezTo>
                  <a:pt x="1687" y="1510"/>
                  <a:pt x="1690" y="1509"/>
                  <a:pt x="1692" y="1507"/>
                </a:cubicBezTo>
                <a:cubicBezTo>
                  <a:pt x="1692" y="1507"/>
                  <a:pt x="1692" y="1507"/>
                  <a:pt x="1692" y="1566"/>
                </a:cubicBezTo>
                <a:cubicBezTo>
                  <a:pt x="1692" y="1566"/>
                  <a:pt x="1692" y="1566"/>
                  <a:pt x="1703" y="1566"/>
                </a:cubicBezTo>
                <a:cubicBezTo>
                  <a:pt x="1703" y="1566"/>
                  <a:pt x="1703" y="1566"/>
                  <a:pt x="1703" y="1493"/>
                </a:cubicBezTo>
                <a:close/>
                <a:moveTo>
                  <a:pt x="1750" y="1493"/>
                </a:moveTo>
                <a:cubicBezTo>
                  <a:pt x="1750" y="1493"/>
                  <a:pt x="1750" y="1493"/>
                  <a:pt x="1750" y="1493"/>
                </a:cubicBezTo>
                <a:cubicBezTo>
                  <a:pt x="1745" y="1493"/>
                  <a:pt x="1745" y="1493"/>
                  <a:pt x="1745" y="1493"/>
                </a:cubicBezTo>
                <a:cubicBezTo>
                  <a:pt x="1743" y="1494"/>
                  <a:pt x="1742" y="1496"/>
                  <a:pt x="1740" y="1496"/>
                </a:cubicBezTo>
                <a:cubicBezTo>
                  <a:pt x="1738" y="1498"/>
                  <a:pt x="1736" y="1498"/>
                  <a:pt x="1735" y="1499"/>
                </a:cubicBezTo>
                <a:cubicBezTo>
                  <a:pt x="1733" y="1501"/>
                  <a:pt x="1731" y="1501"/>
                  <a:pt x="1730" y="1502"/>
                </a:cubicBezTo>
                <a:cubicBezTo>
                  <a:pt x="1728" y="1503"/>
                  <a:pt x="1726" y="1504"/>
                  <a:pt x="1724" y="1504"/>
                </a:cubicBezTo>
                <a:cubicBezTo>
                  <a:pt x="1724" y="1504"/>
                  <a:pt x="1724" y="1504"/>
                  <a:pt x="1724" y="1514"/>
                </a:cubicBezTo>
                <a:cubicBezTo>
                  <a:pt x="1727" y="1513"/>
                  <a:pt x="1730" y="1512"/>
                  <a:pt x="1732" y="1511"/>
                </a:cubicBezTo>
                <a:cubicBezTo>
                  <a:pt x="1735" y="1510"/>
                  <a:pt x="1737" y="1509"/>
                  <a:pt x="1739" y="1507"/>
                </a:cubicBezTo>
                <a:cubicBezTo>
                  <a:pt x="1739" y="1507"/>
                  <a:pt x="1739" y="1507"/>
                  <a:pt x="1739" y="1566"/>
                </a:cubicBezTo>
                <a:cubicBezTo>
                  <a:pt x="1739" y="1566"/>
                  <a:pt x="1739" y="1566"/>
                  <a:pt x="1750" y="1566"/>
                </a:cubicBezTo>
                <a:cubicBezTo>
                  <a:pt x="1750" y="1566"/>
                  <a:pt x="1750" y="1566"/>
                  <a:pt x="1750" y="1493"/>
                </a:cubicBezTo>
                <a:close/>
                <a:moveTo>
                  <a:pt x="1797" y="1493"/>
                </a:moveTo>
                <a:cubicBezTo>
                  <a:pt x="1797" y="1493"/>
                  <a:pt x="1797" y="1493"/>
                  <a:pt x="1797" y="1493"/>
                </a:cubicBezTo>
                <a:cubicBezTo>
                  <a:pt x="1793" y="1493"/>
                  <a:pt x="1793" y="1493"/>
                  <a:pt x="1793" y="1493"/>
                </a:cubicBezTo>
                <a:cubicBezTo>
                  <a:pt x="1790" y="1494"/>
                  <a:pt x="1789" y="1496"/>
                  <a:pt x="1787" y="1496"/>
                </a:cubicBezTo>
                <a:cubicBezTo>
                  <a:pt x="1785" y="1498"/>
                  <a:pt x="1783" y="1498"/>
                  <a:pt x="1782" y="1499"/>
                </a:cubicBezTo>
                <a:cubicBezTo>
                  <a:pt x="1780" y="1501"/>
                  <a:pt x="1778" y="1501"/>
                  <a:pt x="1776" y="1502"/>
                </a:cubicBezTo>
                <a:cubicBezTo>
                  <a:pt x="1775" y="1503"/>
                  <a:pt x="1772" y="1504"/>
                  <a:pt x="1771" y="1504"/>
                </a:cubicBezTo>
                <a:cubicBezTo>
                  <a:pt x="1771" y="1504"/>
                  <a:pt x="1771" y="1504"/>
                  <a:pt x="1771" y="1514"/>
                </a:cubicBezTo>
                <a:cubicBezTo>
                  <a:pt x="1774" y="1513"/>
                  <a:pt x="1777" y="1512"/>
                  <a:pt x="1779" y="1511"/>
                </a:cubicBezTo>
                <a:cubicBezTo>
                  <a:pt x="1781" y="1510"/>
                  <a:pt x="1784" y="1509"/>
                  <a:pt x="1785" y="1507"/>
                </a:cubicBezTo>
                <a:cubicBezTo>
                  <a:pt x="1785" y="1507"/>
                  <a:pt x="1785" y="1507"/>
                  <a:pt x="1785" y="1566"/>
                </a:cubicBezTo>
                <a:cubicBezTo>
                  <a:pt x="1785" y="1566"/>
                  <a:pt x="1785" y="1566"/>
                  <a:pt x="1797" y="1566"/>
                </a:cubicBezTo>
                <a:cubicBezTo>
                  <a:pt x="1797" y="1566"/>
                  <a:pt x="1797" y="1566"/>
                  <a:pt x="1797" y="1493"/>
                </a:cubicBezTo>
                <a:close/>
                <a:moveTo>
                  <a:pt x="1920" y="1493"/>
                </a:moveTo>
                <a:cubicBezTo>
                  <a:pt x="1920" y="1493"/>
                  <a:pt x="1920" y="1493"/>
                  <a:pt x="1920" y="1493"/>
                </a:cubicBezTo>
                <a:cubicBezTo>
                  <a:pt x="1915" y="1493"/>
                  <a:pt x="1915" y="1493"/>
                  <a:pt x="1915" y="1493"/>
                </a:cubicBezTo>
                <a:cubicBezTo>
                  <a:pt x="1913" y="1494"/>
                  <a:pt x="1911" y="1496"/>
                  <a:pt x="1909" y="1496"/>
                </a:cubicBezTo>
                <a:cubicBezTo>
                  <a:pt x="1908" y="1498"/>
                  <a:pt x="1906" y="1498"/>
                  <a:pt x="1904" y="1499"/>
                </a:cubicBezTo>
                <a:cubicBezTo>
                  <a:pt x="1903" y="1501"/>
                  <a:pt x="1900" y="1501"/>
                  <a:pt x="1899" y="1502"/>
                </a:cubicBezTo>
                <a:cubicBezTo>
                  <a:pt x="1897" y="1503"/>
                  <a:pt x="1895" y="1504"/>
                  <a:pt x="1893" y="1504"/>
                </a:cubicBezTo>
                <a:cubicBezTo>
                  <a:pt x="1893" y="1504"/>
                  <a:pt x="1893" y="1504"/>
                  <a:pt x="1893" y="1514"/>
                </a:cubicBezTo>
                <a:cubicBezTo>
                  <a:pt x="1896" y="1513"/>
                  <a:pt x="1899" y="1512"/>
                  <a:pt x="1902" y="1511"/>
                </a:cubicBezTo>
                <a:cubicBezTo>
                  <a:pt x="1904" y="1510"/>
                  <a:pt x="1906" y="1509"/>
                  <a:pt x="1909" y="1507"/>
                </a:cubicBezTo>
                <a:cubicBezTo>
                  <a:pt x="1909" y="1507"/>
                  <a:pt x="1909" y="1507"/>
                  <a:pt x="1909" y="1566"/>
                </a:cubicBezTo>
                <a:cubicBezTo>
                  <a:pt x="1909" y="1566"/>
                  <a:pt x="1909" y="1566"/>
                  <a:pt x="1920" y="1566"/>
                </a:cubicBezTo>
                <a:cubicBezTo>
                  <a:pt x="1920" y="1566"/>
                  <a:pt x="1920" y="1566"/>
                  <a:pt x="1920" y="1493"/>
                </a:cubicBezTo>
                <a:close/>
                <a:moveTo>
                  <a:pt x="1818" y="1525"/>
                </a:moveTo>
                <a:cubicBezTo>
                  <a:pt x="1818" y="1525"/>
                  <a:pt x="1818" y="1525"/>
                  <a:pt x="1818" y="1525"/>
                </a:cubicBezTo>
                <a:cubicBezTo>
                  <a:pt x="1818" y="1533"/>
                  <a:pt x="1818" y="1533"/>
                  <a:pt x="1818" y="1533"/>
                </a:cubicBezTo>
                <a:cubicBezTo>
                  <a:pt x="1824" y="1534"/>
                  <a:pt x="1825" y="1537"/>
                  <a:pt x="1825" y="1539"/>
                </a:cubicBezTo>
                <a:cubicBezTo>
                  <a:pt x="1825" y="1541"/>
                  <a:pt x="1824" y="1544"/>
                  <a:pt x="1824" y="1546"/>
                </a:cubicBezTo>
                <a:cubicBezTo>
                  <a:pt x="1824" y="1549"/>
                  <a:pt x="1824" y="1551"/>
                  <a:pt x="1824" y="1553"/>
                </a:cubicBezTo>
                <a:cubicBezTo>
                  <a:pt x="1824" y="1563"/>
                  <a:pt x="1829" y="1566"/>
                  <a:pt x="1838" y="1566"/>
                </a:cubicBezTo>
                <a:cubicBezTo>
                  <a:pt x="1838" y="1566"/>
                  <a:pt x="1838" y="1566"/>
                  <a:pt x="1842" y="1566"/>
                </a:cubicBezTo>
                <a:cubicBezTo>
                  <a:pt x="1842" y="1566"/>
                  <a:pt x="1842" y="1566"/>
                  <a:pt x="1842" y="1557"/>
                </a:cubicBezTo>
                <a:cubicBezTo>
                  <a:pt x="1842" y="1557"/>
                  <a:pt x="1842" y="1557"/>
                  <a:pt x="1840" y="1557"/>
                </a:cubicBezTo>
                <a:cubicBezTo>
                  <a:pt x="1836" y="1557"/>
                  <a:pt x="1835" y="1555"/>
                  <a:pt x="1835" y="1551"/>
                </a:cubicBezTo>
                <a:cubicBezTo>
                  <a:pt x="1835" y="1550"/>
                  <a:pt x="1835" y="1548"/>
                  <a:pt x="1836" y="1546"/>
                </a:cubicBezTo>
                <a:cubicBezTo>
                  <a:pt x="1836" y="1545"/>
                  <a:pt x="1836" y="1543"/>
                  <a:pt x="1836" y="1540"/>
                </a:cubicBezTo>
                <a:cubicBezTo>
                  <a:pt x="1836" y="1533"/>
                  <a:pt x="1833" y="1530"/>
                  <a:pt x="1828" y="1529"/>
                </a:cubicBezTo>
                <a:cubicBezTo>
                  <a:pt x="1828" y="1529"/>
                  <a:pt x="1828" y="1529"/>
                  <a:pt x="1828" y="1529"/>
                </a:cubicBezTo>
                <a:cubicBezTo>
                  <a:pt x="1833" y="1528"/>
                  <a:pt x="1836" y="1525"/>
                  <a:pt x="1836" y="1518"/>
                </a:cubicBezTo>
                <a:cubicBezTo>
                  <a:pt x="1836" y="1515"/>
                  <a:pt x="1836" y="1513"/>
                  <a:pt x="1836" y="1512"/>
                </a:cubicBezTo>
                <a:cubicBezTo>
                  <a:pt x="1835" y="1510"/>
                  <a:pt x="1835" y="1508"/>
                  <a:pt x="1835" y="1507"/>
                </a:cubicBezTo>
                <a:cubicBezTo>
                  <a:pt x="1835" y="1503"/>
                  <a:pt x="1836" y="1501"/>
                  <a:pt x="1840" y="1501"/>
                </a:cubicBezTo>
                <a:cubicBezTo>
                  <a:pt x="1840" y="1501"/>
                  <a:pt x="1840" y="1501"/>
                  <a:pt x="1842" y="1501"/>
                </a:cubicBezTo>
                <a:cubicBezTo>
                  <a:pt x="1842" y="1501"/>
                  <a:pt x="1842" y="1501"/>
                  <a:pt x="1842" y="1492"/>
                </a:cubicBezTo>
                <a:cubicBezTo>
                  <a:pt x="1842" y="1492"/>
                  <a:pt x="1842" y="1492"/>
                  <a:pt x="1838" y="1492"/>
                </a:cubicBezTo>
                <a:cubicBezTo>
                  <a:pt x="1829" y="1492"/>
                  <a:pt x="1824" y="1496"/>
                  <a:pt x="1824" y="1504"/>
                </a:cubicBezTo>
                <a:cubicBezTo>
                  <a:pt x="1824" y="1507"/>
                  <a:pt x="1824" y="1509"/>
                  <a:pt x="1824" y="1512"/>
                </a:cubicBezTo>
                <a:cubicBezTo>
                  <a:pt x="1824" y="1514"/>
                  <a:pt x="1825" y="1517"/>
                  <a:pt x="1825" y="1519"/>
                </a:cubicBezTo>
                <a:cubicBezTo>
                  <a:pt x="1825" y="1521"/>
                  <a:pt x="1824" y="1525"/>
                  <a:pt x="1818" y="1525"/>
                </a:cubicBezTo>
                <a:close/>
                <a:moveTo>
                  <a:pt x="1873" y="1533"/>
                </a:moveTo>
                <a:cubicBezTo>
                  <a:pt x="1873" y="1533"/>
                  <a:pt x="1873" y="1533"/>
                  <a:pt x="1873" y="1533"/>
                </a:cubicBezTo>
                <a:cubicBezTo>
                  <a:pt x="1873" y="1525"/>
                  <a:pt x="1873" y="1525"/>
                  <a:pt x="1873" y="1525"/>
                </a:cubicBezTo>
                <a:cubicBezTo>
                  <a:pt x="1866" y="1525"/>
                  <a:pt x="1866" y="1521"/>
                  <a:pt x="1866" y="1519"/>
                </a:cubicBezTo>
                <a:cubicBezTo>
                  <a:pt x="1866" y="1517"/>
                  <a:pt x="1866" y="1514"/>
                  <a:pt x="1866" y="1512"/>
                </a:cubicBezTo>
                <a:cubicBezTo>
                  <a:pt x="1867" y="1509"/>
                  <a:pt x="1867" y="1507"/>
                  <a:pt x="1867" y="1504"/>
                </a:cubicBezTo>
                <a:cubicBezTo>
                  <a:pt x="1867" y="1496"/>
                  <a:pt x="1862" y="1492"/>
                  <a:pt x="1852" y="1492"/>
                </a:cubicBezTo>
                <a:cubicBezTo>
                  <a:pt x="1852" y="1492"/>
                  <a:pt x="1852" y="1492"/>
                  <a:pt x="1848" y="1492"/>
                </a:cubicBezTo>
                <a:cubicBezTo>
                  <a:pt x="1848" y="1492"/>
                  <a:pt x="1848" y="1492"/>
                  <a:pt x="1848" y="1501"/>
                </a:cubicBezTo>
                <a:cubicBezTo>
                  <a:pt x="1848" y="1501"/>
                  <a:pt x="1848" y="1501"/>
                  <a:pt x="1850" y="1501"/>
                </a:cubicBezTo>
                <a:cubicBezTo>
                  <a:pt x="1854" y="1501"/>
                  <a:pt x="1855" y="1503"/>
                  <a:pt x="1855" y="1507"/>
                </a:cubicBezTo>
                <a:cubicBezTo>
                  <a:pt x="1855" y="1508"/>
                  <a:pt x="1855" y="1510"/>
                  <a:pt x="1855" y="1512"/>
                </a:cubicBezTo>
                <a:cubicBezTo>
                  <a:pt x="1854" y="1513"/>
                  <a:pt x="1854" y="1515"/>
                  <a:pt x="1854" y="1518"/>
                </a:cubicBezTo>
                <a:cubicBezTo>
                  <a:pt x="1854" y="1525"/>
                  <a:pt x="1857" y="1528"/>
                  <a:pt x="1863" y="1529"/>
                </a:cubicBezTo>
                <a:cubicBezTo>
                  <a:pt x="1863" y="1529"/>
                  <a:pt x="1863" y="1529"/>
                  <a:pt x="1863" y="1529"/>
                </a:cubicBezTo>
                <a:cubicBezTo>
                  <a:pt x="1857" y="1530"/>
                  <a:pt x="1854" y="1533"/>
                  <a:pt x="1854" y="1540"/>
                </a:cubicBezTo>
                <a:cubicBezTo>
                  <a:pt x="1854" y="1543"/>
                  <a:pt x="1854" y="1545"/>
                  <a:pt x="1855" y="1546"/>
                </a:cubicBezTo>
                <a:cubicBezTo>
                  <a:pt x="1855" y="1548"/>
                  <a:pt x="1855" y="1550"/>
                  <a:pt x="1855" y="1551"/>
                </a:cubicBezTo>
                <a:cubicBezTo>
                  <a:pt x="1855" y="1555"/>
                  <a:pt x="1854" y="1557"/>
                  <a:pt x="1850" y="1557"/>
                </a:cubicBezTo>
                <a:cubicBezTo>
                  <a:pt x="1850" y="1557"/>
                  <a:pt x="1850" y="1557"/>
                  <a:pt x="1848" y="1557"/>
                </a:cubicBezTo>
                <a:cubicBezTo>
                  <a:pt x="1848" y="1557"/>
                  <a:pt x="1848" y="1557"/>
                  <a:pt x="1848" y="1566"/>
                </a:cubicBezTo>
                <a:cubicBezTo>
                  <a:pt x="1848" y="1566"/>
                  <a:pt x="1848" y="1566"/>
                  <a:pt x="1852" y="1566"/>
                </a:cubicBezTo>
                <a:cubicBezTo>
                  <a:pt x="1861" y="1566"/>
                  <a:pt x="1867" y="1563"/>
                  <a:pt x="1867" y="1553"/>
                </a:cubicBezTo>
                <a:cubicBezTo>
                  <a:pt x="1867" y="1551"/>
                  <a:pt x="1867" y="1549"/>
                  <a:pt x="1866" y="1546"/>
                </a:cubicBezTo>
                <a:cubicBezTo>
                  <a:pt x="1866" y="1544"/>
                  <a:pt x="1866" y="1541"/>
                  <a:pt x="1866" y="1539"/>
                </a:cubicBezTo>
                <a:cubicBezTo>
                  <a:pt x="1866" y="1537"/>
                  <a:pt x="1866" y="1534"/>
                  <a:pt x="1873" y="1533"/>
                </a:cubicBezTo>
                <a:close/>
                <a:moveTo>
                  <a:pt x="1014" y="1444"/>
                </a:moveTo>
                <a:cubicBezTo>
                  <a:pt x="1014" y="1446"/>
                  <a:pt x="1015" y="1447"/>
                  <a:pt x="1015" y="1448"/>
                </a:cubicBezTo>
                <a:cubicBezTo>
                  <a:pt x="1016" y="1450"/>
                  <a:pt x="1016" y="1452"/>
                  <a:pt x="1017" y="1453"/>
                </a:cubicBezTo>
                <a:cubicBezTo>
                  <a:pt x="1017" y="1455"/>
                  <a:pt x="1017" y="1457"/>
                  <a:pt x="1017" y="1458"/>
                </a:cubicBezTo>
                <a:cubicBezTo>
                  <a:pt x="1018" y="1461"/>
                  <a:pt x="1017" y="1463"/>
                  <a:pt x="1014" y="1463"/>
                </a:cubicBezTo>
                <a:cubicBezTo>
                  <a:pt x="1011" y="1463"/>
                  <a:pt x="1008" y="1463"/>
                  <a:pt x="1005" y="1463"/>
                </a:cubicBezTo>
                <a:cubicBezTo>
                  <a:pt x="1005" y="1463"/>
                  <a:pt x="1004" y="1463"/>
                  <a:pt x="1004" y="1463"/>
                </a:cubicBezTo>
                <a:cubicBezTo>
                  <a:pt x="1002" y="1465"/>
                  <a:pt x="1001" y="1466"/>
                  <a:pt x="999" y="1467"/>
                </a:cubicBezTo>
                <a:cubicBezTo>
                  <a:pt x="997" y="1470"/>
                  <a:pt x="994" y="1470"/>
                  <a:pt x="992" y="1468"/>
                </a:cubicBezTo>
                <a:cubicBezTo>
                  <a:pt x="990" y="1466"/>
                  <a:pt x="989" y="1463"/>
                  <a:pt x="987" y="1461"/>
                </a:cubicBezTo>
                <a:cubicBezTo>
                  <a:pt x="986" y="1459"/>
                  <a:pt x="987" y="1457"/>
                  <a:pt x="989" y="1456"/>
                </a:cubicBezTo>
                <a:cubicBezTo>
                  <a:pt x="986" y="1456"/>
                  <a:pt x="985" y="1456"/>
                  <a:pt x="983" y="1456"/>
                </a:cubicBezTo>
                <a:cubicBezTo>
                  <a:pt x="982" y="1458"/>
                  <a:pt x="981" y="1460"/>
                  <a:pt x="980" y="1462"/>
                </a:cubicBezTo>
                <a:cubicBezTo>
                  <a:pt x="980" y="1463"/>
                  <a:pt x="980" y="1463"/>
                  <a:pt x="980" y="1464"/>
                </a:cubicBezTo>
                <a:cubicBezTo>
                  <a:pt x="980" y="1467"/>
                  <a:pt x="979" y="1469"/>
                  <a:pt x="976" y="1468"/>
                </a:cubicBezTo>
                <a:cubicBezTo>
                  <a:pt x="973" y="1468"/>
                  <a:pt x="970" y="1467"/>
                  <a:pt x="967" y="1466"/>
                </a:cubicBezTo>
                <a:cubicBezTo>
                  <a:pt x="965" y="1465"/>
                  <a:pt x="964" y="1464"/>
                  <a:pt x="965" y="1462"/>
                </a:cubicBezTo>
                <a:cubicBezTo>
                  <a:pt x="965" y="1461"/>
                  <a:pt x="965" y="1460"/>
                  <a:pt x="965" y="1460"/>
                </a:cubicBezTo>
                <a:cubicBezTo>
                  <a:pt x="963" y="1459"/>
                  <a:pt x="961" y="1458"/>
                  <a:pt x="959" y="1457"/>
                </a:cubicBezTo>
                <a:cubicBezTo>
                  <a:pt x="958" y="1456"/>
                  <a:pt x="956" y="1454"/>
                  <a:pt x="956" y="1452"/>
                </a:cubicBezTo>
                <a:cubicBezTo>
                  <a:pt x="955" y="1450"/>
                  <a:pt x="955" y="1449"/>
                  <a:pt x="957" y="1447"/>
                </a:cubicBezTo>
                <a:cubicBezTo>
                  <a:pt x="960" y="1445"/>
                  <a:pt x="961" y="1442"/>
                  <a:pt x="960" y="1438"/>
                </a:cubicBezTo>
                <a:cubicBezTo>
                  <a:pt x="960" y="1436"/>
                  <a:pt x="960" y="1434"/>
                  <a:pt x="960" y="1432"/>
                </a:cubicBezTo>
                <a:cubicBezTo>
                  <a:pt x="959" y="1431"/>
                  <a:pt x="957" y="1431"/>
                  <a:pt x="956" y="1430"/>
                </a:cubicBezTo>
                <a:cubicBezTo>
                  <a:pt x="955" y="1428"/>
                  <a:pt x="954" y="1426"/>
                  <a:pt x="954" y="1424"/>
                </a:cubicBezTo>
                <a:cubicBezTo>
                  <a:pt x="954" y="1421"/>
                  <a:pt x="957" y="1419"/>
                  <a:pt x="960" y="1418"/>
                </a:cubicBezTo>
                <a:cubicBezTo>
                  <a:pt x="960" y="1419"/>
                  <a:pt x="960" y="1419"/>
                  <a:pt x="961" y="1420"/>
                </a:cubicBezTo>
                <a:cubicBezTo>
                  <a:pt x="961" y="1421"/>
                  <a:pt x="961" y="1422"/>
                  <a:pt x="961" y="1423"/>
                </a:cubicBezTo>
                <a:cubicBezTo>
                  <a:pt x="960" y="1423"/>
                  <a:pt x="960" y="1423"/>
                  <a:pt x="960" y="1423"/>
                </a:cubicBezTo>
                <a:cubicBezTo>
                  <a:pt x="959" y="1424"/>
                  <a:pt x="959" y="1425"/>
                  <a:pt x="958" y="1427"/>
                </a:cubicBezTo>
                <a:cubicBezTo>
                  <a:pt x="959" y="1427"/>
                  <a:pt x="960" y="1427"/>
                  <a:pt x="960" y="1427"/>
                </a:cubicBezTo>
                <a:cubicBezTo>
                  <a:pt x="961" y="1425"/>
                  <a:pt x="962" y="1425"/>
                  <a:pt x="963" y="1423"/>
                </a:cubicBezTo>
                <a:cubicBezTo>
                  <a:pt x="967" y="1417"/>
                  <a:pt x="973" y="1413"/>
                  <a:pt x="981" y="1411"/>
                </a:cubicBezTo>
                <a:cubicBezTo>
                  <a:pt x="984" y="1411"/>
                  <a:pt x="988" y="1410"/>
                  <a:pt x="990" y="1407"/>
                </a:cubicBezTo>
                <a:cubicBezTo>
                  <a:pt x="990" y="1406"/>
                  <a:pt x="991" y="1406"/>
                  <a:pt x="991" y="1406"/>
                </a:cubicBezTo>
                <a:cubicBezTo>
                  <a:pt x="994" y="1406"/>
                  <a:pt x="995" y="1403"/>
                  <a:pt x="997" y="1401"/>
                </a:cubicBezTo>
                <a:cubicBezTo>
                  <a:pt x="1005" y="1394"/>
                  <a:pt x="1017" y="1393"/>
                  <a:pt x="1025" y="1400"/>
                </a:cubicBezTo>
                <a:cubicBezTo>
                  <a:pt x="1027" y="1402"/>
                  <a:pt x="1030" y="1404"/>
                  <a:pt x="1032" y="1406"/>
                </a:cubicBezTo>
                <a:cubicBezTo>
                  <a:pt x="1034" y="1407"/>
                  <a:pt x="1035" y="1409"/>
                  <a:pt x="1036" y="1411"/>
                </a:cubicBezTo>
                <a:cubicBezTo>
                  <a:pt x="1037" y="1412"/>
                  <a:pt x="1038" y="1412"/>
                  <a:pt x="1039" y="1411"/>
                </a:cubicBezTo>
                <a:cubicBezTo>
                  <a:pt x="1040" y="1411"/>
                  <a:pt x="1040" y="1410"/>
                  <a:pt x="1041" y="1409"/>
                </a:cubicBezTo>
                <a:cubicBezTo>
                  <a:pt x="1043" y="1406"/>
                  <a:pt x="1046" y="1406"/>
                  <a:pt x="1047" y="1410"/>
                </a:cubicBezTo>
                <a:cubicBezTo>
                  <a:pt x="1049" y="1413"/>
                  <a:pt x="1049" y="1415"/>
                  <a:pt x="1050" y="1419"/>
                </a:cubicBezTo>
                <a:cubicBezTo>
                  <a:pt x="1051" y="1423"/>
                  <a:pt x="1050" y="1427"/>
                  <a:pt x="1049" y="1432"/>
                </a:cubicBezTo>
                <a:cubicBezTo>
                  <a:pt x="1046" y="1438"/>
                  <a:pt x="1042" y="1442"/>
                  <a:pt x="1035" y="1442"/>
                </a:cubicBezTo>
                <a:cubicBezTo>
                  <a:pt x="1034" y="1442"/>
                  <a:pt x="1034" y="1442"/>
                  <a:pt x="1033" y="1442"/>
                </a:cubicBezTo>
                <a:cubicBezTo>
                  <a:pt x="1030" y="1441"/>
                  <a:pt x="1029" y="1442"/>
                  <a:pt x="1029" y="1444"/>
                </a:cubicBezTo>
                <a:cubicBezTo>
                  <a:pt x="1027" y="1448"/>
                  <a:pt x="1021" y="1450"/>
                  <a:pt x="1018" y="1447"/>
                </a:cubicBezTo>
                <a:cubicBezTo>
                  <a:pt x="1017" y="1446"/>
                  <a:pt x="1016" y="1445"/>
                  <a:pt x="1015" y="1444"/>
                </a:cubicBezTo>
                <a:cubicBezTo>
                  <a:pt x="1014" y="1444"/>
                  <a:pt x="1014" y="1444"/>
                  <a:pt x="1014" y="1444"/>
                </a:cubicBezTo>
                <a:close/>
                <a:moveTo>
                  <a:pt x="1008" y="1440"/>
                </a:moveTo>
                <a:cubicBezTo>
                  <a:pt x="1012" y="1441"/>
                  <a:pt x="1015" y="1442"/>
                  <a:pt x="1018" y="1445"/>
                </a:cubicBezTo>
                <a:cubicBezTo>
                  <a:pt x="1020" y="1447"/>
                  <a:pt x="1022" y="1448"/>
                  <a:pt x="1024" y="1447"/>
                </a:cubicBezTo>
                <a:cubicBezTo>
                  <a:pt x="1027" y="1446"/>
                  <a:pt x="1028" y="1444"/>
                  <a:pt x="1028" y="1441"/>
                </a:cubicBezTo>
                <a:cubicBezTo>
                  <a:pt x="1028" y="1441"/>
                  <a:pt x="1027" y="1441"/>
                  <a:pt x="1027" y="1442"/>
                </a:cubicBezTo>
                <a:cubicBezTo>
                  <a:pt x="1027" y="1443"/>
                  <a:pt x="1025" y="1444"/>
                  <a:pt x="1025" y="1445"/>
                </a:cubicBezTo>
                <a:cubicBezTo>
                  <a:pt x="1023" y="1446"/>
                  <a:pt x="1022" y="1446"/>
                  <a:pt x="1021" y="1446"/>
                </a:cubicBezTo>
                <a:cubicBezTo>
                  <a:pt x="1021" y="1446"/>
                  <a:pt x="1020" y="1444"/>
                  <a:pt x="1020" y="1444"/>
                </a:cubicBezTo>
                <a:cubicBezTo>
                  <a:pt x="1020" y="1441"/>
                  <a:pt x="1021" y="1439"/>
                  <a:pt x="1021" y="1437"/>
                </a:cubicBezTo>
                <a:cubicBezTo>
                  <a:pt x="1024" y="1438"/>
                  <a:pt x="1027" y="1439"/>
                  <a:pt x="1031" y="1440"/>
                </a:cubicBezTo>
                <a:cubicBezTo>
                  <a:pt x="1038" y="1441"/>
                  <a:pt x="1044" y="1439"/>
                  <a:pt x="1047" y="1431"/>
                </a:cubicBezTo>
                <a:cubicBezTo>
                  <a:pt x="1049" y="1426"/>
                  <a:pt x="1049" y="1421"/>
                  <a:pt x="1048" y="1416"/>
                </a:cubicBezTo>
                <a:cubicBezTo>
                  <a:pt x="1047" y="1414"/>
                  <a:pt x="1047" y="1412"/>
                  <a:pt x="1046" y="1410"/>
                </a:cubicBezTo>
                <a:cubicBezTo>
                  <a:pt x="1045" y="1409"/>
                  <a:pt x="1044" y="1408"/>
                  <a:pt x="1043" y="1410"/>
                </a:cubicBezTo>
                <a:cubicBezTo>
                  <a:pt x="1041" y="1412"/>
                  <a:pt x="1040" y="1413"/>
                  <a:pt x="1038" y="1414"/>
                </a:cubicBezTo>
                <a:cubicBezTo>
                  <a:pt x="1037" y="1414"/>
                  <a:pt x="1036" y="1415"/>
                  <a:pt x="1036" y="1416"/>
                </a:cubicBezTo>
                <a:cubicBezTo>
                  <a:pt x="1037" y="1419"/>
                  <a:pt x="1036" y="1423"/>
                  <a:pt x="1035" y="1426"/>
                </a:cubicBezTo>
                <a:cubicBezTo>
                  <a:pt x="1035" y="1424"/>
                  <a:pt x="1036" y="1422"/>
                  <a:pt x="1036" y="1420"/>
                </a:cubicBezTo>
                <a:cubicBezTo>
                  <a:pt x="1036" y="1419"/>
                  <a:pt x="1035" y="1419"/>
                  <a:pt x="1035" y="1419"/>
                </a:cubicBezTo>
                <a:cubicBezTo>
                  <a:pt x="1034" y="1419"/>
                  <a:pt x="1034" y="1419"/>
                  <a:pt x="1034" y="1419"/>
                </a:cubicBezTo>
                <a:cubicBezTo>
                  <a:pt x="1033" y="1421"/>
                  <a:pt x="1032" y="1422"/>
                  <a:pt x="1031" y="1423"/>
                </a:cubicBezTo>
                <a:cubicBezTo>
                  <a:pt x="1031" y="1423"/>
                  <a:pt x="1031" y="1423"/>
                  <a:pt x="1031" y="1423"/>
                </a:cubicBezTo>
                <a:cubicBezTo>
                  <a:pt x="1031" y="1422"/>
                  <a:pt x="1032" y="1420"/>
                  <a:pt x="1032" y="1418"/>
                </a:cubicBezTo>
                <a:cubicBezTo>
                  <a:pt x="1031" y="1419"/>
                  <a:pt x="1030" y="1419"/>
                  <a:pt x="1030" y="1420"/>
                </a:cubicBezTo>
                <a:cubicBezTo>
                  <a:pt x="1029" y="1420"/>
                  <a:pt x="1029" y="1421"/>
                  <a:pt x="1029" y="1422"/>
                </a:cubicBezTo>
                <a:cubicBezTo>
                  <a:pt x="1029" y="1418"/>
                  <a:pt x="1029" y="1418"/>
                  <a:pt x="1035" y="1417"/>
                </a:cubicBezTo>
                <a:cubicBezTo>
                  <a:pt x="1035" y="1417"/>
                  <a:pt x="1034" y="1416"/>
                  <a:pt x="1034" y="1416"/>
                </a:cubicBezTo>
                <a:cubicBezTo>
                  <a:pt x="1031" y="1417"/>
                  <a:pt x="1030" y="1415"/>
                  <a:pt x="1030" y="1413"/>
                </a:cubicBezTo>
                <a:cubicBezTo>
                  <a:pt x="1032" y="1412"/>
                  <a:pt x="1033" y="1412"/>
                  <a:pt x="1035" y="1412"/>
                </a:cubicBezTo>
                <a:cubicBezTo>
                  <a:pt x="1033" y="1409"/>
                  <a:pt x="1032" y="1406"/>
                  <a:pt x="1029" y="1406"/>
                </a:cubicBezTo>
                <a:cubicBezTo>
                  <a:pt x="1028" y="1406"/>
                  <a:pt x="1028" y="1406"/>
                  <a:pt x="1028" y="1405"/>
                </a:cubicBezTo>
                <a:cubicBezTo>
                  <a:pt x="1025" y="1403"/>
                  <a:pt x="1023" y="1401"/>
                  <a:pt x="1020" y="1399"/>
                </a:cubicBezTo>
                <a:cubicBezTo>
                  <a:pt x="1018" y="1398"/>
                  <a:pt x="1015" y="1397"/>
                  <a:pt x="1013" y="1397"/>
                </a:cubicBezTo>
                <a:cubicBezTo>
                  <a:pt x="1010" y="1397"/>
                  <a:pt x="1006" y="1398"/>
                  <a:pt x="1003" y="1399"/>
                </a:cubicBezTo>
                <a:cubicBezTo>
                  <a:pt x="1001" y="1400"/>
                  <a:pt x="998" y="1402"/>
                  <a:pt x="996" y="1405"/>
                </a:cubicBezTo>
                <a:cubicBezTo>
                  <a:pt x="998" y="1405"/>
                  <a:pt x="999" y="1405"/>
                  <a:pt x="1000" y="1405"/>
                </a:cubicBezTo>
                <a:cubicBezTo>
                  <a:pt x="1000" y="1406"/>
                  <a:pt x="999" y="1406"/>
                  <a:pt x="998" y="1406"/>
                </a:cubicBezTo>
                <a:cubicBezTo>
                  <a:pt x="996" y="1407"/>
                  <a:pt x="993" y="1406"/>
                  <a:pt x="991" y="1408"/>
                </a:cubicBezTo>
                <a:cubicBezTo>
                  <a:pt x="988" y="1412"/>
                  <a:pt x="984" y="1416"/>
                  <a:pt x="980" y="1420"/>
                </a:cubicBezTo>
                <a:cubicBezTo>
                  <a:pt x="978" y="1422"/>
                  <a:pt x="978" y="1425"/>
                  <a:pt x="976" y="1427"/>
                </a:cubicBezTo>
                <a:cubicBezTo>
                  <a:pt x="976" y="1427"/>
                  <a:pt x="976" y="1428"/>
                  <a:pt x="977" y="1429"/>
                </a:cubicBezTo>
                <a:cubicBezTo>
                  <a:pt x="978" y="1431"/>
                  <a:pt x="979" y="1433"/>
                  <a:pt x="981" y="1434"/>
                </a:cubicBezTo>
                <a:cubicBezTo>
                  <a:pt x="982" y="1433"/>
                  <a:pt x="983" y="1431"/>
                  <a:pt x="984" y="1430"/>
                </a:cubicBezTo>
                <a:cubicBezTo>
                  <a:pt x="984" y="1431"/>
                  <a:pt x="984" y="1433"/>
                  <a:pt x="983" y="1434"/>
                </a:cubicBezTo>
                <a:cubicBezTo>
                  <a:pt x="982" y="1435"/>
                  <a:pt x="981" y="1436"/>
                  <a:pt x="981" y="1438"/>
                </a:cubicBezTo>
                <a:cubicBezTo>
                  <a:pt x="980" y="1439"/>
                  <a:pt x="981" y="1440"/>
                  <a:pt x="981" y="1441"/>
                </a:cubicBezTo>
                <a:cubicBezTo>
                  <a:pt x="984" y="1444"/>
                  <a:pt x="987" y="1444"/>
                  <a:pt x="991" y="1442"/>
                </a:cubicBezTo>
                <a:cubicBezTo>
                  <a:pt x="993" y="1441"/>
                  <a:pt x="996" y="1440"/>
                  <a:pt x="999" y="1439"/>
                </a:cubicBezTo>
                <a:cubicBezTo>
                  <a:pt x="1000" y="1438"/>
                  <a:pt x="1001" y="1438"/>
                  <a:pt x="1001" y="1436"/>
                </a:cubicBezTo>
                <a:cubicBezTo>
                  <a:pt x="1001" y="1433"/>
                  <a:pt x="1001" y="1429"/>
                  <a:pt x="1001" y="1426"/>
                </a:cubicBezTo>
                <a:cubicBezTo>
                  <a:pt x="1001" y="1423"/>
                  <a:pt x="1001" y="1420"/>
                  <a:pt x="1001" y="1417"/>
                </a:cubicBezTo>
                <a:cubicBezTo>
                  <a:pt x="1002" y="1420"/>
                  <a:pt x="1002" y="1423"/>
                  <a:pt x="1003" y="1425"/>
                </a:cubicBezTo>
                <a:cubicBezTo>
                  <a:pt x="1004" y="1430"/>
                  <a:pt x="1004" y="1434"/>
                  <a:pt x="1002" y="1438"/>
                </a:cubicBezTo>
                <a:cubicBezTo>
                  <a:pt x="1002" y="1439"/>
                  <a:pt x="1001" y="1440"/>
                  <a:pt x="1001" y="1440"/>
                </a:cubicBezTo>
                <a:cubicBezTo>
                  <a:pt x="997" y="1440"/>
                  <a:pt x="994" y="1442"/>
                  <a:pt x="991" y="1444"/>
                </a:cubicBezTo>
                <a:cubicBezTo>
                  <a:pt x="986" y="1447"/>
                  <a:pt x="982" y="1445"/>
                  <a:pt x="979" y="1441"/>
                </a:cubicBezTo>
                <a:cubicBezTo>
                  <a:pt x="978" y="1441"/>
                  <a:pt x="978" y="1440"/>
                  <a:pt x="979" y="1439"/>
                </a:cubicBezTo>
                <a:cubicBezTo>
                  <a:pt x="980" y="1437"/>
                  <a:pt x="979" y="1435"/>
                  <a:pt x="977" y="1433"/>
                </a:cubicBezTo>
                <a:cubicBezTo>
                  <a:pt x="976" y="1431"/>
                  <a:pt x="974" y="1429"/>
                  <a:pt x="975" y="1426"/>
                </a:cubicBezTo>
                <a:cubicBezTo>
                  <a:pt x="976" y="1424"/>
                  <a:pt x="977" y="1422"/>
                  <a:pt x="978" y="1421"/>
                </a:cubicBezTo>
                <a:cubicBezTo>
                  <a:pt x="980" y="1418"/>
                  <a:pt x="982" y="1415"/>
                  <a:pt x="984" y="1413"/>
                </a:cubicBezTo>
                <a:cubicBezTo>
                  <a:pt x="984" y="1413"/>
                  <a:pt x="983" y="1413"/>
                  <a:pt x="983" y="1413"/>
                </a:cubicBezTo>
                <a:cubicBezTo>
                  <a:pt x="978" y="1414"/>
                  <a:pt x="973" y="1415"/>
                  <a:pt x="969" y="1419"/>
                </a:cubicBezTo>
                <a:cubicBezTo>
                  <a:pt x="965" y="1423"/>
                  <a:pt x="962" y="1428"/>
                  <a:pt x="961" y="1435"/>
                </a:cubicBezTo>
                <a:cubicBezTo>
                  <a:pt x="961" y="1442"/>
                  <a:pt x="963" y="1448"/>
                  <a:pt x="967" y="1453"/>
                </a:cubicBezTo>
                <a:cubicBezTo>
                  <a:pt x="967" y="1454"/>
                  <a:pt x="968" y="1456"/>
                  <a:pt x="968" y="1457"/>
                </a:cubicBezTo>
                <a:cubicBezTo>
                  <a:pt x="968" y="1459"/>
                  <a:pt x="967" y="1460"/>
                  <a:pt x="967" y="1461"/>
                </a:cubicBezTo>
                <a:cubicBezTo>
                  <a:pt x="966" y="1463"/>
                  <a:pt x="967" y="1464"/>
                  <a:pt x="968" y="1465"/>
                </a:cubicBezTo>
                <a:cubicBezTo>
                  <a:pt x="971" y="1465"/>
                  <a:pt x="974" y="1466"/>
                  <a:pt x="976" y="1466"/>
                </a:cubicBezTo>
                <a:cubicBezTo>
                  <a:pt x="977" y="1466"/>
                  <a:pt x="978" y="1465"/>
                  <a:pt x="978" y="1465"/>
                </a:cubicBezTo>
                <a:cubicBezTo>
                  <a:pt x="978" y="1464"/>
                  <a:pt x="978" y="1462"/>
                  <a:pt x="979" y="1461"/>
                </a:cubicBezTo>
                <a:cubicBezTo>
                  <a:pt x="981" y="1459"/>
                  <a:pt x="981" y="1456"/>
                  <a:pt x="981" y="1453"/>
                </a:cubicBezTo>
                <a:cubicBezTo>
                  <a:pt x="981" y="1453"/>
                  <a:pt x="981" y="1453"/>
                  <a:pt x="981" y="1452"/>
                </a:cubicBezTo>
                <a:cubicBezTo>
                  <a:pt x="981" y="1452"/>
                  <a:pt x="981" y="1452"/>
                  <a:pt x="981" y="1452"/>
                </a:cubicBezTo>
                <a:cubicBezTo>
                  <a:pt x="982" y="1454"/>
                  <a:pt x="983" y="1454"/>
                  <a:pt x="985" y="1454"/>
                </a:cubicBezTo>
                <a:cubicBezTo>
                  <a:pt x="986" y="1454"/>
                  <a:pt x="987" y="1454"/>
                  <a:pt x="988" y="1454"/>
                </a:cubicBezTo>
                <a:cubicBezTo>
                  <a:pt x="990" y="1454"/>
                  <a:pt x="993" y="1455"/>
                  <a:pt x="994" y="1451"/>
                </a:cubicBezTo>
                <a:cubicBezTo>
                  <a:pt x="994" y="1453"/>
                  <a:pt x="994" y="1455"/>
                  <a:pt x="994" y="1455"/>
                </a:cubicBezTo>
                <a:cubicBezTo>
                  <a:pt x="993" y="1456"/>
                  <a:pt x="991" y="1457"/>
                  <a:pt x="990" y="1457"/>
                </a:cubicBezTo>
                <a:cubicBezTo>
                  <a:pt x="989" y="1458"/>
                  <a:pt x="988" y="1460"/>
                  <a:pt x="989" y="1461"/>
                </a:cubicBezTo>
                <a:cubicBezTo>
                  <a:pt x="990" y="1463"/>
                  <a:pt x="991" y="1465"/>
                  <a:pt x="993" y="1467"/>
                </a:cubicBezTo>
                <a:cubicBezTo>
                  <a:pt x="995" y="1468"/>
                  <a:pt x="997" y="1468"/>
                  <a:pt x="998" y="1466"/>
                </a:cubicBezTo>
                <a:cubicBezTo>
                  <a:pt x="999" y="1465"/>
                  <a:pt x="999" y="1465"/>
                  <a:pt x="1000" y="1464"/>
                </a:cubicBezTo>
                <a:cubicBezTo>
                  <a:pt x="1002" y="1463"/>
                  <a:pt x="1003" y="1461"/>
                  <a:pt x="1005" y="1460"/>
                </a:cubicBezTo>
                <a:cubicBezTo>
                  <a:pt x="1009" y="1456"/>
                  <a:pt x="1011" y="1450"/>
                  <a:pt x="1013" y="1444"/>
                </a:cubicBezTo>
                <a:cubicBezTo>
                  <a:pt x="1013" y="1444"/>
                  <a:pt x="1012" y="1443"/>
                  <a:pt x="1012" y="1442"/>
                </a:cubicBezTo>
                <a:cubicBezTo>
                  <a:pt x="1011" y="1441"/>
                  <a:pt x="1010" y="1440"/>
                  <a:pt x="1008" y="1440"/>
                </a:cubicBezTo>
                <a:close/>
                <a:moveTo>
                  <a:pt x="961" y="1446"/>
                </a:moveTo>
                <a:cubicBezTo>
                  <a:pt x="960" y="1447"/>
                  <a:pt x="959" y="1448"/>
                  <a:pt x="958" y="1449"/>
                </a:cubicBezTo>
                <a:cubicBezTo>
                  <a:pt x="957" y="1449"/>
                  <a:pt x="957" y="1450"/>
                  <a:pt x="957" y="1451"/>
                </a:cubicBezTo>
                <a:cubicBezTo>
                  <a:pt x="957" y="1453"/>
                  <a:pt x="961" y="1458"/>
                  <a:pt x="964" y="1457"/>
                </a:cubicBezTo>
                <a:cubicBezTo>
                  <a:pt x="966" y="1457"/>
                  <a:pt x="967" y="1456"/>
                  <a:pt x="966" y="1455"/>
                </a:cubicBezTo>
                <a:cubicBezTo>
                  <a:pt x="964" y="1452"/>
                  <a:pt x="963" y="1449"/>
                  <a:pt x="961" y="1446"/>
                </a:cubicBezTo>
                <a:close/>
                <a:moveTo>
                  <a:pt x="1014" y="1448"/>
                </a:moveTo>
                <a:cubicBezTo>
                  <a:pt x="1012" y="1453"/>
                  <a:pt x="1009" y="1457"/>
                  <a:pt x="1007" y="1461"/>
                </a:cubicBezTo>
                <a:cubicBezTo>
                  <a:pt x="1010" y="1461"/>
                  <a:pt x="1012" y="1462"/>
                  <a:pt x="1015" y="1461"/>
                </a:cubicBezTo>
                <a:cubicBezTo>
                  <a:pt x="1015" y="1461"/>
                  <a:pt x="1015" y="1460"/>
                  <a:pt x="1015" y="1460"/>
                </a:cubicBezTo>
                <a:cubicBezTo>
                  <a:pt x="1015" y="1457"/>
                  <a:pt x="1015" y="1455"/>
                  <a:pt x="1015" y="1452"/>
                </a:cubicBezTo>
                <a:cubicBezTo>
                  <a:pt x="1015" y="1451"/>
                  <a:pt x="1014" y="1450"/>
                  <a:pt x="1014" y="1448"/>
                </a:cubicBezTo>
                <a:close/>
                <a:moveTo>
                  <a:pt x="961" y="1428"/>
                </a:moveTo>
                <a:cubicBezTo>
                  <a:pt x="960" y="1428"/>
                  <a:pt x="960" y="1429"/>
                  <a:pt x="959" y="1429"/>
                </a:cubicBezTo>
                <a:cubicBezTo>
                  <a:pt x="958" y="1429"/>
                  <a:pt x="958" y="1429"/>
                  <a:pt x="958" y="1428"/>
                </a:cubicBezTo>
                <a:cubicBezTo>
                  <a:pt x="957" y="1428"/>
                  <a:pt x="957" y="1427"/>
                  <a:pt x="957" y="1426"/>
                </a:cubicBezTo>
                <a:cubicBezTo>
                  <a:pt x="958" y="1424"/>
                  <a:pt x="958" y="1422"/>
                  <a:pt x="959" y="1420"/>
                </a:cubicBezTo>
                <a:cubicBezTo>
                  <a:pt x="958" y="1420"/>
                  <a:pt x="958" y="1420"/>
                  <a:pt x="958" y="1420"/>
                </a:cubicBezTo>
                <a:cubicBezTo>
                  <a:pt x="957" y="1421"/>
                  <a:pt x="956" y="1422"/>
                  <a:pt x="955" y="1423"/>
                </a:cubicBezTo>
                <a:cubicBezTo>
                  <a:pt x="954" y="1424"/>
                  <a:pt x="956" y="1429"/>
                  <a:pt x="958" y="1430"/>
                </a:cubicBezTo>
                <a:cubicBezTo>
                  <a:pt x="959" y="1431"/>
                  <a:pt x="961" y="1430"/>
                  <a:pt x="961" y="1428"/>
                </a:cubicBezTo>
                <a:close/>
                <a:moveTo>
                  <a:pt x="961" y="1446"/>
                </a:moveTo>
                <a:cubicBezTo>
                  <a:pt x="960" y="1447"/>
                  <a:pt x="959" y="1448"/>
                  <a:pt x="958" y="1449"/>
                </a:cubicBezTo>
                <a:cubicBezTo>
                  <a:pt x="957" y="1449"/>
                  <a:pt x="957" y="1450"/>
                  <a:pt x="957" y="1451"/>
                </a:cubicBezTo>
                <a:cubicBezTo>
                  <a:pt x="957" y="1454"/>
                  <a:pt x="961" y="1458"/>
                  <a:pt x="964" y="1458"/>
                </a:cubicBezTo>
                <a:cubicBezTo>
                  <a:pt x="966" y="1458"/>
                  <a:pt x="967" y="1457"/>
                  <a:pt x="966" y="1455"/>
                </a:cubicBezTo>
                <a:cubicBezTo>
                  <a:pt x="964" y="1452"/>
                  <a:pt x="963" y="1449"/>
                  <a:pt x="961" y="1446"/>
                </a:cubicBezTo>
                <a:close/>
                <a:moveTo>
                  <a:pt x="1014" y="1448"/>
                </a:moveTo>
                <a:cubicBezTo>
                  <a:pt x="1012" y="1453"/>
                  <a:pt x="1009" y="1457"/>
                  <a:pt x="1007" y="1462"/>
                </a:cubicBezTo>
                <a:cubicBezTo>
                  <a:pt x="1010" y="1462"/>
                  <a:pt x="1012" y="1462"/>
                  <a:pt x="1015" y="1462"/>
                </a:cubicBezTo>
                <a:cubicBezTo>
                  <a:pt x="1015" y="1462"/>
                  <a:pt x="1016" y="1460"/>
                  <a:pt x="1016" y="1460"/>
                </a:cubicBezTo>
                <a:cubicBezTo>
                  <a:pt x="1016" y="1457"/>
                  <a:pt x="1016" y="1455"/>
                  <a:pt x="1015" y="1452"/>
                </a:cubicBezTo>
                <a:cubicBezTo>
                  <a:pt x="1015" y="1451"/>
                  <a:pt x="1014" y="1450"/>
                  <a:pt x="1014" y="1448"/>
                </a:cubicBezTo>
                <a:close/>
                <a:moveTo>
                  <a:pt x="961" y="1428"/>
                </a:moveTo>
                <a:cubicBezTo>
                  <a:pt x="961" y="1428"/>
                  <a:pt x="960" y="1429"/>
                  <a:pt x="959" y="1429"/>
                </a:cubicBezTo>
                <a:cubicBezTo>
                  <a:pt x="959" y="1429"/>
                  <a:pt x="958" y="1429"/>
                  <a:pt x="958" y="1428"/>
                </a:cubicBezTo>
                <a:cubicBezTo>
                  <a:pt x="957" y="1428"/>
                  <a:pt x="957" y="1427"/>
                  <a:pt x="957" y="1426"/>
                </a:cubicBezTo>
                <a:cubicBezTo>
                  <a:pt x="958" y="1424"/>
                  <a:pt x="958" y="1422"/>
                  <a:pt x="959" y="1420"/>
                </a:cubicBezTo>
                <a:cubicBezTo>
                  <a:pt x="959" y="1420"/>
                  <a:pt x="959" y="1420"/>
                  <a:pt x="958" y="1420"/>
                </a:cubicBezTo>
                <a:cubicBezTo>
                  <a:pt x="957" y="1421"/>
                  <a:pt x="956" y="1422"/>
                  <a:pt x="955" y="1423"/>
                </a:cubicBezTo>
                <a:cubicBezTo>
                  <a:pt x="955" y="1424"/>
                  <a:pt x="956" y="1430"/>
                  <a:pt x="958" y="1430"/>
                </a:cubicBezTo>
                <a:cubicBezTo>
                  <a:pt x="959" y="1431"/>
                  <a:pt x="961" y="1430"/>
                  <a:pt x="961" y="1428"/>
                </a:cubicBezTo>
                <a:close/>
                <a:moveTo>
                  <a:pt x="1014" y="1420"/>
                </a:moveTo>
                <a:cubicBezTo>
                  <a:pt x="1017" y="1416"/>
                  <a:pt x="1017" y="1416"/>
                  <a:pt x="1021" y="1415"/>
                </a:cubicBezTo>
                <a:cubicBezTo>
                  <a:pt x="1021" y="1417"/>
                  <a:pt x="1022" y="1418"/>
                  <a:pt x="1023" y="1418"/>
                </a:cubicBezTo>
                <a:cubicBezTo>
                  <a:pt x="1021" y="1419"/>
                  <a:pt x="1019" y="1421"/>
                  <a:pt x="1017" y="1422"/>
                </a:cubicBezTo>
                <a:cubicBezTo>
                  <a:pt x="1016" y="1421"/>
                  <a:pt x="1016" y="1421"/>
                  <a:pt x="1015" y="1419"/>
                </a:cubicBezTo>
                <a:cubicBezTo>
                  <a:pt x="1015" y="1419"/>
                  <a:pt x="1014" y="1419"/>
                  <a:pt x="1014" y="1420"/>
                </a:cubicBezTo>
                <a:close/>
                <a:moveTo>
                  <a:pt x="1019" y="1419"/>
                </a:moveTo>
                <a:cubicBezTo>
                  <a:pt x="1019" y="1419"/>
                  <a:pt x="1018" y="1419"/>
                  <a:pt x="1017" y="1419"/>
                </a:cubicBezTo>
                <a:cubicBezTo>
                  <a:pt x="1017" y="1419"/>
                  <a:pt x="1016" y="1419"/>
                  <a:pt x="1016" y="1420"/>
                </a:cubicBezTo>
                <a:cubicBezTo>
                  <a:pt x="1016" y="1420"/>
                  <a:pt x="1017" y="1421"/>
                  <a:pt x="1017" y="1421"/>
                </a:cubicBezTo>
                <a:cubicBezTo>
                  <a:pt x="1018" y="1421"/>
                  <a:pt x="1018" y="1420"/>
                  <a:pt x="1019" y="1419"/>
                </a:cubicBezTo>
                <a:close/>
                <a:moveTo>
                  <a:pt x="1001" y="1409"/>
                </a:moveTo>
                <a:cubicBezTo>
                  <a:pt x="994" y="1409"/>
                  <a:pt x="991" y="1411"/>
                  <a:pt x="990" y="1419"/>
                </a:cubicBezTo>
                <a:cubicBezTo>
                  <a:pt x="991" y="1417"/>
                  <a:pt x="992" y="1415"/>
                  <a:pt x="993" y="1412"/>
                </a:cubicBezTo>
                <a:cubicBezTo>
                  <a:pt x="994" y="1412"/>
                  <a:pt x="994" y="1412"/>
                  <a:pt x="994" y="1412"/>
                </a:cubicBezTo>
                <a:cubicBezTo>
                  <a:pt x="994" y="1414"/>
                  <a:pt x="994" y="1414"/>
                  <a:pt x="994" y="1415"/>
                </a:cubicBezTo>
                <a:cubicBezTo>
                  <a:pt x="995" y="1412"/>
                  <a:pt x="997" y="1410"/>
                  <a:pt x="1001" y="1409"/>
                </a:cubicBezTo>
                <a:close/>
                <a:moveTo>
                  <a:pt x="1044" y="1411"/>
                </a:moveTo>
                <a:cubicBezTo>
                  <a:pt x="1042" y="1412"/>
                  <a:pt x="1040" y="1414"/>
                  <a:pt x="1039" y="1415"/>
                </a:cubicBezTo>
                <a:cubicBezTo>
                  <a:pt x="1040" y="1416"/>
                  <a:pt x="1043" y="1414"/>
                  <a:pt x="1044" y="1411"/>
                </a:cubicBezTo>
                <a:close/>
                <a:moveTo>
                  <a:pt x="1011" y="1413"/>
                </a:moveTo>
                <a:cubicBezTo>
                  <a:pt x="1012" y="1412"/>
                  <a:pt x="1013" y="1410"/>
                  <a:pt x="1014" y="1409"/>
                </a:cubicBezTo>
                <a:cubicBezTo>
                  <a:pt x="1011" y="1410"/>
                  <a:pt x="1010" y="1411"/>
                  <a:pt x="1011" y="1413"/>
                </a:cubicBezTo>
                <a:close/>
                <a:moveTo>
                  <a:pt x="1020" y="1435"/>
                </a:moveTo>
                <a:cubicBezTo>
                  <a:pt x="1019" y="1435"/>
                  <a:pt x="1018" y="1436"/>
                  <a:pt x="1018" y="1437"/>
                </a:cubicBezTo>
                <a:cubicBezTo>
                  <a:pt x="1018" y="1436"/>
                  <a:pt x="1020" y="1435"/>
                  <a:pt x="1020" y="1435"/>
                </a:cubicBezTo>
                <a:close/>
                <a:moveTo>
                  <a:pt x="1019" y="1419"/>
                </a:moveTo>
                <a:cubicBezTo>
                  <a:pt x="1019" y="1419"/>
                  <a:pt x="1018" y="1418"/>
                  <a:pt x="1017" y="1418"/>
                </a:cubicBezTo>
                <a:cubicBezTo>
                  <a:pt x="1017" y="1418"/>
                  <a:pt x="1016" y="1419"/>
                  <a:pt x="1016" y="1419"/>
                </a:cubicBezTo>
                <a:cubicBezTo>
                  <a:pt x="1016" y="1420"/>
                  <a:pt x="1016" y="1420"/>
                  <a:pt x="1017" y="1421"/>
                </a:cubicBezTo>
                <a:cubicBezTo>
                  <a:pt x="1018" y="1420"/>
                  <a:pt x="1018" y="1420"/>
                  <a:pt x="1019" y="1419"/>
                </a:cubicBezTo>
                <a:close/>
                <a:moveTo>
                  <a:pt x="1544" y="1540"/>
                </a:moveTo>
                <a:cubicBezTo>
                  <a:pt x="1544" y="1542"/>
                  <a:pt x="1545" y="1543"/>
                  <a:pt x="1545" y="1544"/>
                </a:cubicBezTo>
                <a:cubicBezTo>
                  <a:pt x="1546" y="1546"/>
                  <a:pt x="1546" y="1548"/>
                  <a:pt x="1547" y="1549"/>
                </a:cubicBezTo>
                <a:cubicBezTo>
                  <a:pt x="1547" y="1551"/>
                  <a:pt x="1547" y="1553"/>
                  <a:pt x="1547" y="1554"/>
                </a:cubicBezTo>
                <a:cubicBezTo>
                  <a:pt x="1548" y="1557"/>
                  <a:pt x="1547" y="1559"/>
                  <a:pt x="1543" y="1559"/>
                </a:cubicBezTo>
                <a:cubicBezTo>
                  <a:pt x="1541" y="1559"/>
                  <a:pt x="1538" y="1559"/>
                  <a:pt x="1535" y="1559"/>
                </a:cubicBezTo>
                <a:cubicBezTo>
                  <a:pt x="1535" y="1559"/>
                  <a:pt x="1534" y="1559"/>
                  <a:pt x="1534" y="1559"/>
                </a:cubicBezTo>
                <a:cubicBezTo>
                  <a:pt x="1532" y="1561"/>
                  <a:pt x="1530" y="1562"/>
                  <a:pt x="1529" y="1563"/>
                </a:cubicBezTo>
                <a:cubicBezTo>
                  <a:pt x="1527" y="1566"/>
                  <a:pt x="1524" y="1566"/>
                  <a:pt x="1522" y="1564"/>
                </a:cubicBezTo>
                <a:cubicBezTo>
                  <a:pt x="1520" y="1562"/>
                  <a:pt x="1519" y="1559"/>
                  <a:pt x="1517" y="1557"/>
                </a:cubicBezTo>
                <a:cubicBezTo>
                  <a:pt x="1516" y="1555"/>
                  <a:pt x="1517" y="1553"/>
                  <a:pt x="1519" y="1552"/>
                </a:cubicBezTo>
                <a:cubicBezTo>
                  <a:pt x="1516" y="1552"/>
                  <a:pt x="1515" y="1552"/>
                  <a:pt x="1513" y="1552"/>
                </a:cubicBezTo>
                <a:cubicBezTo>
                  <a:pt x="1512" y="1554"/>
                  <a:pt x="1511" y="1556"/>
                  <a:pt x="1510" y="1558"/>
                </a:cubicBezTo>
                <a:cubicBezTo>
                  <a:pt x="1510" y="1559"/>
                  <a:pt x="1510" y="1559"/>
                  <a:pt x="1510" y="1560"/>
                </a:cubicBezTo>
                <a:cubicBezTo>
                  <a:pt x="1510" y="1563"/>
                  <a:pt x="1509" y="1565"/>
                  <a:pt x="1506" y="1564"/>
                </a:cubicBezTo>
                <a:cubicBezTo>
                  <a:pt x="1502" y="1564"/>
                  <a:pt x="1500" y="1563"/>
                  <a:pt x="1497" y="1562"/>
                </a:cubicBezTo>
                <a:cubicBezTo>
                  <a:pt x="1495" y="1561"/>
                  <a:pt x="1494" y="1560"/>
                  <a:pt x="1495" y="1558"/>
                </a:cubicBezTo>
                <a:cubicBezTo>
                  <a:pt x="1495" y="1557"/>
                  <a:pt x="1495" y="1556"/>
                  <a:pt x="1495" y="1556"/>
                </a:cubicBezTo>
                <a:cubicBezTo>
                  <a:pt x="1493" y="1555"/>
                  <a:pt x="1491" y="1554"/>
                  <a:pt x="1489" y="1553"/>
                </a:cubicBezTo>
                <a:cubicBezTo>
                  <a:pt x="1487" y="1552"/>
                  <a:pt x="1486" y="1550"/>
                  <a:pt x="1486" y="1548"/>
                </a:cubicBezTo>
                <a:cubicBezTo>
                  <a:pt x="1485" y="1546"/>
                  <a:pt x="1485" y="1545"/>
                  <a:pt x="1487" y="1543"/>
                </a:cubicBezTo>
                <a:cubicBezTo>
                  <a:pt x="1490" y="1541"/>
                  <a:pt x="1491" y="1538"/>
                  <a:pt x="1490" y="1534"/>
                </a:cubicBezTo>
                <a:cubicBezTo>
                  <a:pt x="1490" y="1532"/>
                  <a:pt x="1490" y="1530"/>
                  <a:pt x="1490" y="1528"/>
                </a:cubicBezTo>
                <a:cubicBezTo>
                  <a:pt x="1489" y="1527"/>
                  <a:pt x="1487" y="1527"/>
                  <a:pt x="1486" y="1526"/>
                </a:cubicBezTo>
                <a:cubicBezTo>
                  <a:pt x="1485" y="1524"/>
                  <a:pt x="1484" y="1522"/>
                  <a:pt x="1484" y="1520"/>
                </a:cubicBezTo>
                <a:cubicBezTo>
                  <a:pt x="1484" y="1517"/>
                  <a:pt x="1487" y="1515"/>
                  <a:pt x="1490" y="1514"/>
                </a:cubicBezTo>
                <a:cubicBezTo>
                  <a:pt x="1490" y="1515"/>
                  <a:pt x="1490" y="1515"/>
                  <a:pt x="1491" y="1516"/>
                </a:cubicBezTo>
                <a:cubicBezTo>
                  <a:pt x="1491" y="1517"/>
                  <a:pt x="1491" y="1518"/>
                  <a:pt x="1491" y="1519"/>
                </a:cubicBezTo>
                <a:cubicBezTo>
                  <a:pt x="1490" y="1519"/>
                  <a:pt x="1490" y="1519"/>
                  <a:pt x="1489" y="1519"/>
                </a:cubicBezTo>
                <a:cubicBezTo>
                  <a:pt x="1489" y="1520"/>
                  <a:pt x="1489" y="1521"/>
                  <a:pt x="1488" y="1523"/>
                </a:cubicBezTo>
                <a:cubicBezTo>
                  <a:pt x="1489" y="1523"/>
                  <a:pt x="1490" y="1523"/>
                  <a:pt x="1490" y="1523"/>
                </a:cubicBezTo>
                <a:cubicBezTo>
                  <a:pt x="1491" y="1521"/>
                  <a:pt x="1492" y="1521"/>
                  <a:pt x="1493" y="1519"/>
                </a:cubicBezTo>
                <a:cubicBezTo>
                  <a:pt x="1497" y="1513"/>
                  <a:pt x="1503" y="1509"/>
                  <a:pt x="1511" y="1507"/>
                </a:cubicBezTo>
                <a:cubicBezTo>
                  <a:pt x="1514" y="1507"/>
                  <a:pt x="1517" y="1506"/>
                  <a:pt x="1520" y="1503"/>
                </a:cubicBezTo>
                <a:cubicBezTo>
                  <a:pt x="1520" y="1502"/>
                  <a:pt x="1521" y="1502"/>
                  <a:pt x="1521" y="1502"/>
                </a:cubicBezTo>
                <a:cubicBezTo>
                  <a:pt x="1524" y="1502"/>
                  <a:pt x="1525" y="1499"/>
                  <a:pt x="1527" y="1497"/>
                </a:cubicBezTo>
                <a:cubicBezTo>
                  <a:pt x="1535" y="1490"/>
                  <a:pt x="1547" y="1489"/>
                  <a:pt x="1554" y="1496"/>
                </a:cubicBezTo>
                <a:cubicBezTo>
                  <a:pt x="1557" y="1498"/>
                  <a:pt x="1560" y="1500"/>
                  <a:pt x="1562" y="1502"/>
                </a:cubicBezTo>
                <a:cubicBezTo>
                  <a:pt x="1564" y="1503"/>
                  <a:pt x="1565" y="1505"/>
                  <a:pt x="1566" y="1507"/>
                </a:cubicBezTo>
                <a:cubicBezTo>
                  <a:pt x="1567" y="1508"/>
                  <a:pt x="1567" y="1508"/>
                  <a:pt x="1569" y="1507"/>
                </a:cubicBezTo>
                <a:cubicBezTo>
                  <a:pt x="1569" y="1507"/>
                  <a:pt x="1570" y="1506"/>
                  <a:pt x="1571" y="1505"/>
                </a:cubicBezTo>
                <a:cubicBezTo>
                  <a:pt x="1573" y="1502"/>
                  <a:pt x="1576" y="1502"/>
                  <a:pt x="1577" y="1506"/>
                </a:cubicBezTo>
                <a:cubicBezTo>
                  <a:pt x="1579" y="1509"/>
                  <a:pt x="1579" y="1511"/>
                  <a:pt x="1580" y="1515"/>
                </a:cubicBezTo>
                <a:cubicBezTo>
                  <a:pt x="1580" y="1519"/>
                  <a:pt x="1580" y="1523"/>
                  <a:pt x="1579" y="1528"/>
                </a:cubicBezTo>
                <a:cubicBezTo>
                  <a:pt x="1576" y="1534"/>
                  <a:pt x="1571" y="1538"/>
                  <a:pt x="1565" y="1538"/>
                </a:cubicBezTo>
                <a:cubicBezTo>
                  <a:pt x="1564" y="1538"/>
                  <a:pt x="1564" y="1538"/>
                  <a:pt x="1563" y="1538"/>
                </a:cubicBezTo>
                <a:cubicBezTo>
                  <a:pt x="1560" y="1537"/>
                  <a:pt x="1559" y="1538"/>
                  <a:pt x="1558" y="1540"/>
                </a:cubicBezTo>
                <a:cubicBezTo>
                  <a:pt x="1557" y="1544"/>
                  <a:pt x="1551" y="1546"/>
                  <a:pt x="1548" y="1543"/>
                </a:cubicBezTo>
                <a:cubicBezTo>
                  <a:pt x="1547" y="1542"/>
                  <a:pt x="1546" y="1541"/>
                  <a:pt x="1545" y="1540"/>
                </a:cubicBezTo>
                <a:cubicBezTo>
                  <a:pt x="1544" y="1540"/>
                  <a:pt x="1544" y="1540"/>
                  <a:pt x="1544" y="1540"/>
                </a:cubicBezTo>
                <a:close/>
                <a:moveTo>
                  <a:pt x="1538" y="1536"/>
                </a:moveTo>
                <a:cubicBezTo>
                  <a:pt x="1542" y="1537"/>
                  <a:pt x="1545" y="1538"/>
                  <a:pt x="1548" y="1541"/>
                </a:cubicBezTo>
                <a:cubicBezTo>
                  <a:pt x="1550" y="1543"/>
                  <a:pt x="1552" y="1544"/>
                  <a:pt x="1554" y="1543"/>
                </a:cubicBezTo>
                <a:cubicBezTo>
                  <a:pt x="1556" y="1542"/>
                  <a:pt x="1558" y="1540"/>
                  <a:pt x="1558" y="1537"/>
                </a:cubicBezTo>
                <a:cubicBezTo>
                  <a:pt x="1558" y="1537"/>
                  <a:pt x="1557" y="1537"/>
                  <a:pt x="1557" y="1538"/>
                </a:cubicBezTo>
                <a:cubicBezTo>
                  <a:pt x="1556" y="1539"/>
                  <a:pt x="1555" y="1540"/>
                  <a:pt x="1554" y="1541"/>
                </a:cubicBezTo>
                <a:cubicBezTo>
                  <a:pt x="1553" y="1542"/>
                  <a:pt x="1552" y="1542"/>
                  <a:pt x="1551" y="1542"/>
                </a:cubicBezTo>
                <a:cubicBezTo>
                  <a:pt x="1551" y="1542"/>
                  <a:pt x="1550" y="1540"/>
                  <a:pt x="1550" y="1540"/>
                </a:cubicBezTo>
                <a:cubicBezTo>
                  <a:pt x="1550" y="1537"/>
                  <a:pt x="1551" y="1535"/>
                  <a:pt x="1551" y="1533"/>
                </a:cubicBezTo>
                <a:cubicBezTo>
                  <a:pt x="1554" y="1534"/>
                  <a:pt x="1557" y="1535"/>
                  <a:pt x="1561" y="1536"/>
                </a:cubicBezTo>
                <a:cubicBezTo>
                  <a:pt x="1568" y="1537"/>
                  <a:pt x="1574" y="1535"/>
                  <a:pt x="1577" y="1527"/>
                </a:cubicBezTo>
                <a:cubicBezTo>
                  <a:pt x="1579" y="1522"/>
                  <a:pt x="1579" y="1517"/>
                  <a:pt x="1578" y="1512"/>
                </a:cubicBezTo>
                <a:cubicBezTo>
                  <a:pt x="1577" y="1510"/>
                  <a:pt x="1577" y="1508"/>
                  <a:pt x="1576" y="1506"/>
                </a:cubicBezTo>
                <a:cubicBezTo>
                  <a:pt x="1575" y="1505"/>
                  <a:pt x="1574" y="1504"/>
                  <a:pt x="1573" y="1506"/>
                </a:cubicBezTo>
                <a:cubicBezTo>
                  <a:pt x="1571" y="1508"/>
                  <a:pt x="1569" y="1509"/>
                  <a:pt x="1567" y="1510"/>
                </a:cubicBezTo>
                <a:cubicBezTo>
                  <a:pt x="1567" y="1510"/>
                  <a:pt x="1566" y="1511"/>
                  <a:pt x="1566" y="1512"/>
                </a:cubicBezTo>
                <a:cubicBezTo>
                  <a:pt x="1567" y="1515"/>
                  <a:pt x="1566" y="1519"/>
                  <a:pt x="1565" y="1522"/>
                </a:cubicBezTo>
                <a:cubicBezTo>
                  <a:pt x="1565" y="1520"/>
                  <a:pt x="1566" y="1518"/>
                  <a:pt x="1566" y="1516"/>
                </a:cubicBezTo>
                <a:cubicBezTo>
                  <a:pt x="1566" y="1515"/>
                  <a:pt x="1565" y="1515"/>
                  <a:pt x="1565" y="1515"/>
                </a:cubicBezTo>
                <a:cubicBezTo>
                  <a:pt x="1564" y="1515"/>
                  <a:pt x="1564" y="1515"/>
                  <a:pt x="1564" y="1515"/>
                </a:cubicBezTo>
                <a:cubicBezTo>
                  <a:pt x="1563" y="1517"/>
                  <a:pt x="1562" y="1518"/>
                  <a:pt x="1561" y="1519"/>
                </a:cubicBezTo>
                <a:cubicBezTo>
                  <a:pt x="1561" y="1519"/>
                  <a:pt x="1561" y="1519"/>
                  <a:pt x="1561" y="1519"/>
                </a:cubicBezTo>
                <a:cubicBezTo>
                  <a:pt x="1561" y="1518"/>
                  <a:pt x="1562" y="1516"/>
                  <a:pt x="1562" y="1514"/>
                </a:cubicBezTo>
                <a:cubicBezTo>
                  <a:pt x="1561" y="1515"/>
                  <a:pt x="1560" y="1515"/>
                  <a:pt x="1560" y="1516"/>
                </a:cubicBezTo>
                <a:cubicBezTo>
                  <a:pt x="1559" y="1516"/>
                  <a:pt x="1559" y="1517"/>
                  <a:pt x="1558" y="1518"/>
                </a:cubicBezTo>
                <a:cubicBezTo>
                  <a:pt x="1559" y="1514"/>
                  <a:pt x="1559" y="1514"/>
                  <a:pt x="1565" y="1513"/>
                </a:cubicBezTo>
                <a:cubicBezTo>
                  <a:pt x="1565" y="1513"/>
                  <a:pt x="1564" y="1512"/>
                  <a:pt x="1564" y="1512"/>
                </a:cubicBezTo>
                <a:cubicBezTo>
                  <a:pt x="1561" y="1513"/>
                  <a:pt x="1560" y="1511"/>
                  <a:pt x="1560" y="1509"/>
                </a:cubicBezTo>
                <a:cubicBezTo>
                  <a:pt x="1562" y="1508"/>
                  <a:pt x="1563" y="1508"/>
                  <a:pt x="1565" y="1508"/>
                </a:cubicBezTo>
                <a:cubicBezTo>
                  <a:pt x="1563" y="1505"/>
                  <a:pt x="1562" y="1502"/>
                  <a:pt x="1558" y="1502"/>
                </a:cubicBezTo>
                <a:cubicBezTo>
                  <a:pt x="1558" y="1502"/>
                  <a:pt x="1558" y="1502"/>
                  <a:pt x="1558" y="1501"/>
                </a:cubicBezTo>
                <a:cubicBezTo>
                  <a:pt x="1555" y="1499"/>
                  <a:pt x="1553" y="1497"/>
                  <a:pt x="1550" y="1495"/>
                </a:cubicBezTo>
                <a:cubicBezTo>
                  <a:pt x="1548" y="1494"/>
                  <a:pt x="1545" y="1493"/>
                  <a:pt x="1543" y="1493"/>
                </a:cubicBezTo>
                <a:cubicBezTo>
                  <a:pt x="1540" y="1493"/>
                  <a:pt x="1536" y="1494"/>
                  <a:pt x="1533" y="1495"/>
                </a:cubicBezTo>
                <a:cubicBezTo>
                  <a:pt x="1530" y="1496"/>
                  <a:pt x="1528" y="1498"/>
                  <a:pt x="1526" y="1501"/>
                </a:cubicBezTo>
                <a:cubicBezTo>
                  <a:pt x="1528" y="1501"/>
                  <a:pt x="1529" y="1501"/>
                  <a:pt x="1530" y="1501"/>
                </a:cubicBezTo>
                <a:cubicBezTo>
                  <a:pt x="1530" y="1502"/>
                  <a:pt x="1529" y="1502"/>
                  <a:pt x="1528" y="1502"/>
                </a:cubicBezTo>
                <a:cubicBezTo>
                  <a:pt x="1526" y="1503"/>
                  <a:pt x="1523" y="1502"/>
                  <a:pt x="1521" y="1504"/>
                </a:cubicBezTo>
                <a:cubicBezTo>
                  <a:pt x="1517" y="1508"/>
                  <a:pt x="1513" y="1512"/>
                  <a:pt x="1510" y="1516"/>
                </a:cubicBezTo>
                <a:cubicBezTo>
                  <a:pt x="1508" y="1518"/>
                  <a:pt x="1508" y="1521"/>
                  <a:pt x="1506" y="1523"/>
                </a:cubicBezTo>
                <a:cubicBezTo>
                  <a:pt x="1506" y="1523"/>
                  <a:pt x="1506" y="1524"/>
                  <a:pt x="1507" y="1525"/>
                </a:cubicBezTo>
                <a:cubicBezTo>
                  <a:pt x="1508" y="1527"/>
                  <a:pt x="1509" y="1529"/>
                  <a:pt x="1511" y="1530"/>
                </a:cubicBezTo>
                <a:cubicBezTo>
                  <a:pt x="1512" y="1529"/>
                  <a:pt x="1513" y="1527"/>
                  <a:pt x="1514" y="1526"/>
                </a:cubicBezTo>
                <a:cubicBezTo>
                  <a:pt x="1514" y="1527"/>
                  <a:pt x="1513" y="1529"/>
                  <a:pt x="1513" y="1530"/>
                </a:cubicBezTo>
                <a:cubicBezTo>
                  <a:pt x="1512" y="1531"/>
                  <a:pt x="1511" y="1532"/>
                  <a:pt x="1511" y="1534"/>
                </a:cubicBezTo>
                <a:cubicBezTo>
                  <a:pt x="1510" y="1535"/>
                  <a:pt x="1511" y="1536"/>
                  <a:pt x="1511" y="1537"/>
                </a:cubicBezTo>
                <a:cubicBezTo>
                  <a:pt x="1513" y="1540"/>
                  <a:pt x="1517" y="1540"/>
                  <a:pt x="1521" y="1538"/>
                </a:cubicBezTo>
                <a:cubicBezTo>
                  <a:pt x="1523" y="1537"/>
                  <a:pt x="1526" y="1536"/>
                  <a:pt x="1528" y="1535"/>
                </a:cubicBezTo>
                <a:cubicBezTo>
                  <a:pt x="1530" y="1534"/>
                  <a:pt x="1531" y="1534"/>
                  <a:pt x="1531" y="1532"/>
                </a:cubicBezTo>
                <a:cubicBezTo>
                  <a:pt x="1531" y="1529"/>
                  <a:pt x="1531" y="1525"/>
                  <a:pt x="1531" y="1522"/>
                </a:cubicBezTo>
                <a:cubicBezTo>
                  <a:pt x="1531" y="1519"/>
                  <a:pt x="1531" y="1516"/>
                  <a:pt x="1531" y="1513"/>
                </a:cubicBezTo>
                <a:cubicBezTo>
                  <a:pt x="1532" y="1516"/>
                  <a:pt x="1532" y="1519"/>
                  <a:pt x="1533" y="1521"/>
                </a:cubicBezTo>
                <a:cubicBezTo>
                  <a:pt x="1534" y="1526"/>
                  <a:pt x="1534" y="1530"/>
                  <a:pt x="1532" y="1534"/>
                </a:cubicBezTo>
                <a:cubicBezTo>
                  <a:pt x="1532" y="1535"/>
                  <a:pt x="1531" y="1536"/>
                  <a:pt x="1531" y="1536"/>
                </a:cubicBezTo>
                <a:cubicBezTo>
                  <a:pt x="1527" y="1536"/>
                  <a:pt x="1524" y="1538"/>
                  <a:pt x="1521" y="1540"/>
                </a:cubicBezTo>
                <a:cubicBezTo>
                  <a:pt x="1516" y="1543"/>
                  <a:pt x="1512" y="1541"/>
                  <a:pt x="1509" y="1537"/>
                </a:cubicBezTo>
                <a:cubicBezTo>
                  <a:pt x="1508" y="1537"/>
                  <a:pt x="1508" y="1536"/>
                  <a:pt x="1509" y="1535"/>
                </a:cubicBezTo>
                <a:cubicBezTo>
                  <a:pt x="1510" y="1533"/>
                  <a:pt x="1509" y="1531"/>
                  <a:pt x="1507" y="1529"/>
                </a:cubicBezTo>
                <a:cubicBezTo>
                  <a:pt x="1506" y="1527"/>
                  <a:pt x="1504" y="1525"/>
                  <a:pt x="1505" y="1522"/>
                </a:cubicBezTo>
                <a:cubicBezTo>
                  <a:pt x="1506" y="1520"/>
                  <a:pt x="1507" y="1518"/>
                  <a:pt x="1508" y="1517"/>
                </a:cubicBezTo>
                <a:cubicBezTo>
                  <a:pt x="1510" y="1514"/>
                  <a:pt x="1512" y="1511"/>
                  <a:pt x="1514" y="1509"/>
                </a:cubicBezTo>
                <a:cubicBezTo>
                  <a:pt x="1513" y="1509"/>
                  <a:pt x="1513" y="1509"/>
                  <a:pt x="1513" y="1509"/>
                </a:cubicBezTo>
                <a:cubicBezTo>
                  <a:pt x="1508" y="1510"/>
                  <a:pt x="1503" y="1511"/>
                  <a:pt x="1499" y="1515"/>
                </a:cubicBezTo>
                <a:cubicBezTo>
                  <a:pt x="1495" y="1519"/>
                  <a:pt x="1492" y="1524"/>
                  <a:pt x="1491" y="1531"/>
                </a:cubicBezTo>
                <a:cubicBezTo>
                  <a:pt x="1491" y="1538"/>
                  <a:pt x="1493" y="1544"/>
                  <a:pt x="1497" y="1549"/>
                </a:cubicBezTo>
                <a:cubicBezTo>
                  <a:pt x="1497" y="1550"/>
                  <a:pt x="1498" y="1552"/>
                  <a:pt x="1498" y="1553"/>
                </a:cubicBezTo>
                <a:cubicBezTo>
                  <a:pt x="1498" y="1555"/>
                  <a:pt x="1497" y="1556"/>
                  <a:pt x="1497" y="1557"/>
                </a:cubicBezTo>
                <a:cubicBezTo>
                  <a:pt x="1496" y="1559"/>
                  <a:pt x="1497" y="1560"/>
                  <a:pt x="1498" y="1561"/>
                </a:cubicBezTo>
                <a:cubicBezTo>
                  <a:pt x="1501" y="1561"/>
                  <a:pt x="1504" y="1562"/>
                  <a:pt x="1506" y="1562"/>
                </a:cubicBezTo>
                <a:cubicBezTo>
                  <a:pt x="1507" y="1562"/>
                  <a:pt x="1508" y="1561"/>
                  <a:pt x="1508" y="1561"/>
                </a:cubicBezTo>
                <a:cubicBezTo>
                  <a:pt x="1508" y="1560"/>
                  <a:pt x="1508" y="1558"/>
                  <a:pt x="1509" y="1557"/>
                </a:cubicBezTo>
                <a:cubicBezTo>
                  <a:pt x="1511" y="1555"/>
                  <a:pt x="1511" y="1552"/>
                  <a:pt x="1511" y="1549"/>
                </a:cubicBezTo>
                <a:cubicBezTo>
                  <a:pt x="1511" y="1549"/>
                  <a:pt x="1511" y="1549"/>
                  <a:pt x="1511" y="1548"/>
                </a:cubicBezTo>
                <a:cubicBezTo>
                  <a:pt x="1511" y="1548"/>
                  <a:pt x="1511" y="1548"/>
                  <a:pt x="1511" y="1548"/>
                </a:cubicBezTo>
                <a:cubicBezTo>
                  <a:pt x="1512" y="1550"/>
                  <a:pt x="1513" y="1550"/>
                  <a:pt x="1515" y="1550"/>
                </a:cubicBezTo>
                <a:cubicBezTo>
                  <a:pt x="1516" y="1550"/>
                  <a:pt x="1517" y="1550"/>
                  <a:pt x="1518" y="1550"/>
                </a:cubicBezTo>
                <a:cubicBezTo>
                  <a:pt x="1520" y="1550"/>
                  <a:pt x="1523" y="1551"/>
                  <a:pt x="1524" y="1547"/>
                </a:cubicBezTo>
                <a:cubicBezTo>
                  <a:pt x="1524" y="1549"/>
                  <a:pt x="1524" y="1551"/>
                  <a:pt x="1524" y="1551"/>
                </a:cubicBezTo>
                <a:cubicBezTo>
                  <a:pt x="1523" y="1552"/>
                  <a:pt x="1521" y="1553"/>
                  <a:pt x="1520" y="1553"/>
                </a:cubicBezTo>
                <a:cubicBezTo>
                  <a:pt x="1519" y="1554"/>
                  <a:pt x="1518" y="1556"/>
                  <a:pt x="1519" y="1557"/>
                </a:cubicBezTo>
                <a:cubicBezTo>
                  <a:pt x="1520" y="1559"/>
                  <a:pt x="1521" y="1561"/>
                  <a:pt x="1523" y="1563"/>
                </a:cubicBezTo>
                <a:cubicBezTo>
                  <a:pt x="1525" y="1564"/>
                  <a:pt x="1526" y="1564"/>
                  <a:pt x="1528" y="1562"/>
                </a:cubicBezTo>
                <a:cubicBezTo>
                  <a:pt x="1528" y="1561"/>
                  <a:pt x="1529" y="1561"/>
                  <a:pt x="1530" y="1560"/>
                </a:cubicBezTo>
                <a:cubicBezTo>
                  <a:pt x="1532" y="1559"/>
                  <a:pt x="1533" y="1557"/>
                  <a:pt x="1535" y="1556"/>
                </a:cubicBezTo>
                <a:cubicBezTo>
                  <a:pt x="1539" y="1552"/>
                  <a:pt x="1541" y="1546"/>
                  <a:pt x="1543" y="1540"/>
                </a:cubicBezTo>
                <a:cubicBezTo>
                  <a:pt x="1543" y="1540"/>
                  <a:pt x="1542" y="1539"/>
                  <a:pt x="1541" y="1538"/>
                </a:cubicBezTo>
                <a:cubicBezTo>
                  <a:pt x="1541" y="1537"/>
                  <a:pt x="1540" y="1536"/>
                  <a:pt x="1538" y="1536"/>
                </a:cubicBezTo>
                <a:close/>
                <a:moveTo>
                  <a:pt x="1491" y="1542"/>
                </a:moveTo>
                <a:cubicBezTo>
                  <a:pt x="1490" y="1543"/>
                  <a:pt x="1489" y="1544"/>
                  <a:pt x="1487" y="1545"/>
                </a:cubicBezTo>
                <a:cubicBezTo>
                  <a:pt x="1487" y="1545"/>
                  <a:pt x="1487" y="1546"/>
                  <a:pt x="1487" y="1547"/>
                </a:cubicBezTo>
                <a:cubicBezTo>
                  <a:pt x="1487" y="1549"/>
                  <a:pt x="1491" y="1554"/>
                  <a:pt x="1494" y="1553"/>
                </a:cubicBezTo>
                <a:cubicBezTo>
                  <a:pt x="1496" y="1553"/>
                  <a:pt x="1497" y="1552"/>
                  <a:pt x="1496" y="1551"/>
                </a:cubicBezTo>
                <a:cubicBezTo>
                  <a:pt x="1494" y="1548"/>
                  <a:pt x="1493" y="1545"/>
                  <a:pt x="1491" y="1542"/>
                </a:cubicBezTo>
                <a:close/>
                <a:moveTo>
                  <a:pt x="1544" y="1544"/>
                </a:moveTo>
                <a:cubicBezTo>
                  <a:pt x="1541" y="1549"/>
                  <a:pt x="1539" y="1553"/>
                  <a:pt x="1537" y="1557"/>
                </a:cubicBezTo>
                <a:cubicBezTo>
                  <a:pt x="1540" y="1557"/>
                  <a:pt x="1542" y="1558"/>
                  <a:pt x="1545" y="1557"/>
                </a:cubicBezTo>
                <a:cubicBezTo>
                  <a:pt x="1545" y="1557"/>
                  <a:pt x="1545" y="1556"/>
                  <a:pt x="1545" y="1556"/>
                </a:cubicBezTo>
                <a:cubicBezTo>
                  <a:pt x="1545" y="1553"/>
                  <a:pt x="1545" y="1551"/>
                  <a:pt x="1545" y="1548"/>
                </a:cubicBezTo>
                <a:cubicBezTo>
                  <a:pt x="1545" y="1547"/>
                  <a:pt x="1544" y="1546"/>
                  <a:pt x="1544" y="1544"/>
                </a:cubicBezTo>
                <a:close/>
                <a:moveTo>
                  <a:pt x="1491" y="1524"/>
                </a:moveTo>
                <a:cubicBezTo>
                  <a:pt x="1490" y="1524"/>
                  <a:pt x="1489" y="1525"/>
                  <a:pt x="1489" y="1525"/>
                </a:cubicBezTo>
                <a:cubicBezTo>
                  <a:pt x="1488" y="1525"/>
                  <a:pt x="1487" y="1525"/>
                  <a:pt x="1487" y="1524"/>
                </a:cubicBezTo>
                <a:cubicBezTo>
                  <a:pt x="1487" y="1524"/>
                  <a:pt x="1487" y="1523"/>
                  <a:pt x="1487" y="1522"/>
                </a:cubicBezTo>
                <a:cubicBezTo>
                  <a:pt x="1487" y="1520"/>
                  <a:pt x="1488" y="1518"/>
                  <a:pt x="1489" y="1516"/>
                </a:cubicBezTo>
                <a:cubicBezTo>
                  <a:pt x="1488" y="1516"/>
                  <a:pt x="1488" y="1516"/>
                  <a:pt x="1488" y="1516"/>
                </a:cubicBezTo>
                <a:cubicBezTo>
                  <a:pt x="1487" y="1517"/>
                  <a:pt x="1486" y="1518"/>
                  <a:pt x="1485" y="1519"/>
                </a:cubicBezTo>
                <a:cubicBezTo>
                  <a:pt x="1484" y="1520"/>
                  <a:pt x="1486" y="1525"/>
                  <a:pt x="1487" y="1526"/>
                </a:cubicBezTo>
                <a:cubicBezTo>
                  <a:pt x="1489" y="1527"/>
                  <a:pt x="1491" y="1526"/>
                  <a:pt x="1491" y="1524"/>
                </a:cubicBezTo>
                <a:close/>
                <a:moveTo>
                  <a:pt x="1491" y="1542"/>
                </a:moveTo>
                <a:cubicBezTo>
                  <a:pt x="1490" y="1543"/>
                  <a:pt x="1489" y="1544"/>
                  <a:pt x="1488" y="1545"/>
                </a:cubicBezTo>
                <a:cubicBezTo>
                  <a:pt x="1487" y="1545"/>
                  <a:pt x="1487" y="1546"/>
                  <a:pt x="1487" y="1547"/>
                </a:cubicBezTo>
                <a:cubicBezTo>
                  <a:pt x="1487" y="1550"/>
                  <a:pt x="1491" y="1554"/>
                  <a:pt x="1494" y="1554"/>
                </a:cubicBezTo>
                <a:cubicBezTo>
                  <a:pt x="1496" y="1554"/>
                  <a:pt x="1496" y="1553"/>
                  <a:pt x="1496" y="1551"/>
                </a:cubicBezTo>
                <a:cubicBezTo>
                  <a:pt x="1494" y="1548"/>
                  <a:pt x="1493" y="1545"/>
                  <a:pt x="1491" y="1542"/>
                </a:cubicBezTo>
                <a:close/>
                <a:moveTo>
                  <a:pt x="1544" y="1544"/>
                </a:moveTo>
                <a:cubicBezTo>
                  <a:pt x="1542" y="1549"/>
                  <a:pt x="1539" y="1553"/>
                  <a:pt x="1537" y="1558"/>
                </a:cubicBezTo>
                <a:cubicBezTo>
                  <a:pt x="1540" y="1558"/>
                  <a:pt x="1542" y="1558"/>
                  <a:pt x="1545" y="1558"/>
                </a:cubicBezTo>
                <a:cubicBezTo>
                  <a:pt x="1545" y="1558"/>
                  <a:pt x="1545" y="1556"/>
                  <a:pt x="1545" y="1556"/>
                </a:cubicBezTo>
                <a:cubicBezTo>
                  <a:pt x="1545" y="1553"/>
                  <a:pt x="1545" y="1551"/>
                  <a:pt x="1545" y="1548"/>
                </a:cubicBezTo>
                <a:cubicBezTo>
                  <a:pt x="1545" y="1547"/>
                  <a:pt x="1544" y="1546"/>
                  <a:pt x="1544" y="1544"/>
                </a:cubicBezTo>
                <a:close/>
                <a:moveTo>
                  <a:pt x="1491" y="1524"/>
                </a:moveTo>
                <a:cubicBezTo>
                  <a:pt x="1490" y="1524"/>
                  <a:pt x="1490" y="1525"/>
                  <a:pt x="1489" y="1525"/>
                </a:cubicBezTo>
                <a:cubicBezTo>
                  <a:pt x="1488" y="1525"/>
                  <a:pt x="1488" y="1525"/>
                  <a:pt x="1488" y="1524"/>
                </a:cubicBezTo>
                <a:cubicBezTo>
                  <a:pt x="1487" y="1524"/>
                  <a:pt x="1487" y="1523"/>
                  <a:pt x="1487" y="1522"/>
                </a:cubicBezTo>
                <a:cubicBezTo>
                  <a:pt x="1488" y="1520"/>
                  <a:pt x="1488" y="1518"/>
                  <a:pt x="1489" y="1516"/>
                </a:cubicBezTo>
                <a:cubicBezTo>
                  <a:pt x="1488" y="1516"/>
                  <a:pt x="1488" y="1516"/>
                  <a:pt x="1488" y="1516"/>
                </a:cubicBezTo>
                <a:cubicBezTo>
                  <a:pt x="1487" y="1517"/>
                  <a:pt x="1486" y="1518"/>
                  <a:pt x="1485" y="1519"/>
                </a:cubicBezTo>
                <a:cubicBezTo>
                  <a:pt x="1484" y="1520"/>
                  <a:pt x="1486" y="1526"/>
                  <a:pt x="1488" y="1526"/>
                </a:cubicBezTo>
                <a:cubicBezTo>
                  <a:pt x="1489" y="1527"/>
                  <a:pt x="1491" y="1526"/>
                  <a:pt x="1491" y="1524"/>
                </a:cubicBezTo>
                <a:close/>
                <a:moveTo>
                  <a:pt x="1544" y="1516"/>
                </a:moveTo>
                <a:cubicBezTo>
                  <a:pt x="1547" y="1512"/>
                  <a:pt x="1547" y="1512"/>
                  <a:pt x="1550" y="1511"/>
                </a:cubicBezTo>
                <a:cubicBezTo>
                  <a:pt x="1550" y="1513"/>
                  <a:pt x="1552" y="1514"/>
                  <a:pt x="1553" y="1514"/>
                </a:cubicBezTo>
                <a:cubicBezTo>
                  <a:pt x="1551" y="1515"/>
                  <a:pt x="1549" y="1517"/>
                  <a:pt x="1547" y="1518"/>
                </a:cubicBezTo>
                <a:cubicBezTo>
                  <a:pt x="1546" y="1517"/>
                  <a:pt x="1546" y="1517"/>
                  <a:pt x="1545" y="1515"/>
                </a:cubicBezTo>
                <a:cubicBezTo>
                  <a:pt x="1545" y="1515"/>
                  <a:pt x="1544" y="1515"/>
                  <a:pt x="1544" y="1516"/>
                </a:cubicBezTo>
                <a:close/>
                <a:moveTo>
                  <a:pt x="1549" y="1515"/>
                </a:moveTo>
                <a:cubicBezTo>
                  <a:pt x="1549" y="1515"/>
                  <a:pt x="1548" y="1515"/>
                  <a:pt x="1547" y="1515"/>
                </a:cubicBezTo>
                <a:cubicBezTo>
                  <a:pt x="1547" y="1515"/>
                  <a:pt x="1546" y="1515"/>
                  <a:pt x="1546" y="1516"/>
                </a:cubicBezTo>
                <a:cubicBezTo>
                  <a:pt x="1546" y="1516"/>
                  <a:pt x="1547" y="1517"/>
                  <a:pt x="1547" y="1517"/>
                </a:cubicBezTo>
                <a:cubicBezTo>
                  <a:pt x="1548" y="1517"/>
                  <a:pt x="1548" y="1516"/>
                  <a:pt x="1549" y="1515"/>
                </a:cubicBezTo>
                <a:close/>
                <a:moveTo>
                  <a:pt x="1531" y="1505"/>
                </a:moveTo>
                <a:cubicBezTo>
                  <a:pt x="1524" y="1505"/>
                  <a:pt x="1521" y="1507"/>
                  <a:pt x="1520" y="1515"/>
                </a:cubicBezTo>
                <a:cubicBezTo>
                  <a:pt x="1521" y="1513"/>
                  <a:pt x="1522" y="1511"/>
                  <a:pt x="1524" y="1508"/>
                </a:cubicBezTo>
                <a:cubicBezTo>
                  <a:pt x="1524" y="1508"/>
                  <a:pt x="1524" y="1508"/>
                  <a:pt x="1524" y="1508"/>
                </a:cubicBezTo>
                <a:cubicBezTo>
                  <a:pt x="1524" y="1510"/>
                  <a:pt x="1524" y="1510"/>
                  <a:pt x="1524" y="1511"/>
                </a:cubicBezTo>
                <a:cubicBezTo>
                  <a:pt x="1525" y="1508"/>
                  <a:pt x="1527" y="1506"/>
                  <a:pt x="1531" y="1505"/>
                </a:cubicBezTo>
                <a:close/>
                <a:moveTo>
                  <a:pt x="1574" y="1507"/>
                </a:moveTo>
                <a:cubicBezTo>
                  <a:pt x="1572" y="1508"/>
                  <a:pt x="1570" y="1510"/>
                  <a:pt x="1568" y="1511"/>
                </a:cubicBezTo>
                <a:cubicBezTo>
                  <a:pt x="1570" y="1511"/>
                  <a:pt x="1573" y="1510"/>
                  <a:pt x="1574" y="1507"/>
                </a:cubicBezTo>
                <a:close/>
                <a:moveTo>
                  <a:pt x="1541" y="1509"/>
                </a:moveTo>
                <a:cubicBezTo>
                  <a:pt x="1542" y="1508"/>
                  <a:pt x="1543" y="1506"/>
                  <a:pt x="1544" y="1505"/>
                </a:cubicBezTo>
                <a:cubicBezTo>
                  <a:pt x="1541" y="1506"/>
                  <a:pt x="1540" y="1507"/>
                  <a:pt x="1541" y="1509"/>
                </a:cubicBezTo>
                <a:close/>
                <a:moveTo>
                  <a:pt x="1550" y="1531"/>
                </a:moveTo>
                <a:cubicBezTo>
                  <a:pt x="1549" y="1531"/>
                  <a:pt x="1548" y="1532"/>
                  <a:pt x="1548" y="1533"/>
                </a:cubicBezTo>
                <a:cubicBezTo>
                  <a:pt x="1548" y="1532"/>
                  <a:pt x="1549" y="1531"/>
                  <a:pt x="1550" y="1531"/>
                </a:cubicBezTo>
                <a:close/>
                <a:moveTo>
                  <a:pt x="1549" y="1515"/>
                </a:moveTo>
                <a:cubicBezTo>
                  <a:pt x="1548" y="1515"/>
                  <a:pt x="1548" y="1514"/>
                  <a:pt x="1547" y="1514"/>
                </a:cubicBezTo>
                <a:cubicBezTo>
                  <a:pt x="1547" y="1514"/>
                  <a:pt x="1546" y="1515"/>
                  <a:pt x="1546" y="1515"/>
                </a:cubicBezTo>
                <a:cubicBezTo>
                  <a:pt x="1546" y="1516"/>
                  <a:pt x="1546" y="1516"/>
                  <a:pt x="1547" y="1517"/>
                </a:cubicBezTo>
                <a:cubicBezTo>
                  <a:pt x="1548" y="1516"/>
                  <a:pt x="1548" y="1516"/>
                  <a:pt x="1549" y="1515"/>
                </a:cubicBezTo>
                <a:close/>
                <a:moveTo>
                  <a:pt x="1097" y="1397"/>
                </a:moveTo>
                <a:cubicBezTo>
                  <a:pt x="1097" y="1397"/>
                  <a:pt x="1097" y="1397"/>
                  <a:pt x="1097" y="1397"/>
                </a:cubicBezTo>
                <a:cubicBezTo>
                  <a:pt x="1092" y="1397"/>
                  <a:pt x="1092" y="1397"/>
                  <a:pt x="1092" y="1397"/>
                </a:cubicBezTo>
                <a:cubicBezTo>
                  <a:pt x="1090" y="1398"/>
                  <a:pt x="1088" y="1400"/>
                  <a:pt x="1086" y="1400"/>
                </a:cubicBezTo>
                <a:cubicBezTo>
                  <a:pt x="1085" y="1402"/>
                  <a:pt x="1083" y="1402"/>
                  <a:pt x="1081" y="1403"/>
                </a:cubicBezTo>
                <a:cubicBezTo>
                  <a:pt x="1080" y="1405"/>
                  <a:pt x="1078" y="1405"/>
                  <a:pt x="1076" y="1406"/>
                </a:cubicBezTo>
                <a:cubicBezTo>
                  <a:pt x="1074" y="1407"/>
                  <a:pt x="1072" y="1408"/>
                  <a:pt x="1070" y="1408"/>
                </a:cubicBezTo>
                <a:cubicBezTo>
                  <a:pt x="1070" y="1408"/>
                  <a:pt x="1070" y="1408"/>
                  <a:pt x="1070" y="1418"/>
                </a:cubicBezTo>
                <a:cubicBezTo>
                  <a:pt x="1073" y="1417"/>
                  <a:pt x="1076" y="1416"/>
                  <a:pt x="1078" y="1415"/>
                </a:cubicBezTo>
                <a:cubicBezTo>
                  <a:pt x="1081" y="1414"/>
                  <a:pt x="1083" y="1413"/>
                  <a:pt x="1086" y="1411"/>
                </a:cubicBezTo>
                <a:cubicBezTo>
                  <a:pt x="1086" y="1411"/>
                  <a:pt x="1086" y="1411"/>
                  <a:pt x="1086" y="1470"/>
                </a:cubicBezTo>
                <a:cubicBezTo>
                  <a:pt x="1086" y="1470"/>
                  <a:pt x="1086" y="1470"/>
                  <a:pt x="1097" y="1470"/>
                </a:cubicBezTo>
                <a:cubicBezTo>
                  <a:pt x="1097" y="1470"/>
                  <a:pt x="1097" y="1470"/>
                  <a:pt x="1097" y="1397"/>
                </a:cubicBezTo>
                <a:close/>
                <a:moveTo>
                  <a:pt x="1144" y="1397"/>
                </a:moveTo>
                <a:cubicBezTo>
                  <a:pt x="1144" y="1397"/>
                  <a:pt x="1144" y="1397"/>
                  <a:pt x="1144" y="1397"/>
                </a:cubicBezTo>
                <a:cubicBezTo>
                  <a:pt x="1139" y="1397"/>
                  <a:pt x="1139" y="1397"/>
                  <a:pt x="1139" y="1397"/>
                </a:cubicBezTo>
                <a:cubicBezTo>
                  <a:pt x="1138" y="1398"/>
                  <a:pt x="1135" y="1400"/>
                  <a:pt x="1134" y="1400"/>
                </a:cubicBezTo>
                <a:cubicBezTo>
                  <a:pt x="1132" y="1402"/>
                  <a:pt x="1130" y="1402"/>
                  <a:pt x="1128" y="1403"/>
                </a:cubicBezTo>
                <a:cubicBezTo>
                  <a:pt x="1127" y="1405"/>
                  <a:pt x="1125" y="1405"/>
                  <a:pt x="1123" y="1406"/>
                </a:cubicBezTo>
                <a:cubicBezTo>
                  <a:pt x="1121" y="1407"/>
                  <a:pt x="1119" y="1408"/>
                  <a:pt x="1117" y="1408"/>
                </a:cubicBezTo>
                <a:cubicBezTo>
                  <a:pt x="1117" y="1408"/>
                  <a:pt x="1117" y="1408"/>
                  <a:pt x="1117" y="1418"/>
                </a:cubicBezTo>
                <a:cubicBezTo>
                  <a:pt x="1120" y="1417"/>
                  <a:pt x="1123" y="1416"/>
                  <a:pt x="1126" y="1415"/>
                </a:cubicBezTo>
                <a:cubicBezTo>
                  <a:pt x="1128" y="1414"/>
                  <a:pt x="1130" y="1413"/>
                  <a:pt x="1133" y="1411"/>
                </a:cubicBezTo>
                <a:cubicBezTo>
                  <a:pt x="1133" y="1411"/>
                  <a:pt x="1133" y="1411"/>
                  <a:pt x="1133" y="1470"/>
                </a:cubicBezTo>
                <a:cubicBezTo>
                  <a:pt x="1133" y="1470"/>
                  <a:pt x="1133" y="1470"/>
                  <a:pt x="1144" y="1470"/>
                </a:cubicBezTo>
                <a:cubicBezTo>
                  <a:pt x="1144" y="1470"/>
                  <a:pt x="1144" y="1470"/>
                  <a:pt x="1144" y="1397"/>
                </a:cubicBezTo>
                <a:close/>
                <a:moveTo>
                  <a:pt x="1190" y="1397"/>
                </a:moveTo>
                <a:cubicBezTo>
                  <a:pt x="1190" y="1397"/>
                  <a:pt x="1190" y="1397"/>
                  <a:pt x="1190" y="1397"/>
                </a:cubicBezTo>
                <a:cubicBezTo>
                  <a:pt x="1186" y="1397"/>
                  <a:pt x="1186" y="1397"/>
                  <a:pt x="1186" y="1397"/>
                </a:cubicBezTo>
                <a:cubicBezTo>
                  <a:pt x="1184" y="1398"/>
                  <a:pt x="1182" y="1400"/>
                  <a:pt x="1180" y="1400"/>
                </a:cubicBezTo>
                <a:cubicBezTo>
                  <a:pt x="1179" y="1402"/>
                  <a:pt x="1176" y="1402"/>
                  <a:pt x="1175" y="1403"/>
                </a:cubicBezTo>
                <a:cubicBezTo>
                  <a:pt x="1173" y="1404"/>
                  <a:pt x="1171" y="1405"/>
                  <a:pt x="1169" y="1405"/>
                </a:cubicBezTo>
                <a:cubicBezTo>
                  <a:pt x="1168" y="1406"/>
                  <a:pt x="1165" y="1407"/>
                  <a:pt x="1164" y="1408"/>
                </a:cubicBezTo>
                <a:cubicBezTo>
                  <a:pt x="1164" y="1408"/>
                  <a:pt x="1164" y="1408"/>
                  <a:pt x="1164" y="1418"/>
                </a:cubicBezTo>
                <a:cubicBezTo>
                  <a:pt x="1167" y="1417"/>
                  <a:pt x="1170" y="1416"/>
                  <a:pt x="1172" y="1415"/>
                </a:cubicBezTo>
                <a:cubicBezTo>
                  <a:pt x="1174" y="1414"/>
                  <a:pt x="1177" y="1413"/>
                  <a:pt x="1179" y="1411"/>
                </a:cubicBezTo>
                <a:cubicBezTo>
                  <a:pt x="1179" y="1411"/>
                  <a:pt x="1179" y="1411"/>
                  <a:pt x="1179" y="1470"/>
                </a:cubicBezTo>
                <a:cubicBezTo>
                  <a:pt x="1179" y="1470"/>
                  <a:pt x="1179" y="1470"/>
                  <a:pt x="1190" y="1470"/>
                </a:cubicBezTo>
                <a:cubicBezTo>
                  <a:pt x="1190" y="1470"/>
                  <a:pt x="1190" y="1470"/>
                  <a:pt x="1190" y="1397"/>
                </a:cubicBezTo>
                <a:close/>
                <a:moveTo>
                  <a:pt x="1327" y="1429"/>
                </a:moveTo>
                <a:cubicBezTo>
                  <a:pt x="1327" y="1429"/>
                  <a:pt x="1327" y="1429"/>
                  <a:pt x="1327" y="1429"/>
                </a:cubicBezTo>
                <a:cubicBezTo>
                  <a:pt x="1327" y="1437"/>
                  <a:pt x="1327" y="1437"/>
                  <a:pt x="1327" y="1437"/>
                </a:cubicBezTo>
                <a:cubicBezTo>
                  <a:pt x="1333" y="1438"/>
                  <a:pt x="1334" y="1441"/>
                  <a:pt x="1334" y="1443"/>
                </a:cubicBezTo>
                <a:cubicBezTo>
                  <a:pt x="1334" y="1445"/>
                  <a:pt x="1333" y="1448"/>
                  <a:pt x="1333" y="1450"/>
                </a:cubicBezTo>
                <a:cubicBezTo>
                  <a:pt x="1333" y="1453"/>
                  <a:pt x="1332" y="1455"/>
                  <a:pt x="1332" y="1457"/>
                </a:cubicBezTo>
                <a:cubicBezTo>
                  <a:pt x="1332" y="1467"/>
                  <a:pt x="1338" y="1470"/>
                  <a:pt x="1347" y="1470"/>
                </a:cubicBezTo>
                <a:cubicBezTo>
                  <a:pt x="1347" y="1470"/>
                  <a:pt x="1347" y="1470"/>
                  <a:pt x="1351" y="1470"/>
                </a:cubicBezTo>
                <a:cubicBezTo>
                  <a:pt x="1351" y="1470"/>
                  <a:pt x="1351" y="1470"/>
                  <a:pt x="1351" y="1461"/>
                </a:cubicBezTo>
                <a:cubicBezTo>
                  <a:pt x="1351" y="1461"/>
                  <a:pt x="1351" y="1461"/>
                  <a:pt x="1349" y="1461"/>
                </a:cubicBezTo>
                <a:cubicBezTo>
                  <a:pt x="1345" y="1461"/>
                  <a:pt x="1344" y="1459"/>
                  <a:pt x="1344" y="1455"/>
                </a:cubicBezTo>
                <a:cubicBezTo>
                  <a:pt x="1344" y="1454"/>
                  <a:pt x="1344" y="1452"/>
                  <a:pt x="1345" y="1450"/>
                </a:cubicBezTo>
                <a:cubicBezTo>
                  <a:pt x="1345" y="1449"/>
                  <a:pt x="1345" y="1447"/>
                  <a:pt x="1345" y="1444"/>
                </a:cubicBezTo>
                <a:cubicBezTo>
                  <a:pt x="1345" y="1437"/>
                  <a:pt x="1342" y="1434"/>
                  <a:pt x="1337" y="1433"/>
                </a:cubicBezTo>
                <a:cubicBezTo>
                  <a:pt x="1337" y="1433"/>
                  <a:pt x="1337" y="1433"/>
                  <a:pt x="1337" y="1433"/>
                </a:cubicBezTo>
                <a:cubicBezTo>
                  <a:pt x="1342" y="1432"/>
                  <a:pt x="1345" y="1429"/>
                  <a:pt x="1345" y="1422"/>
                </a:cubicBezTo>
                <a:cubicBezTo>
                  <a:pt x="1345" y="1419"/>
                  <a:pt x="1345" y="1417"/>
                  <a:pt x="1345" y="1416"/>
                </a:cubicBezTo>
                <a:cubicBezTo>
                  <a:pt x="1344" y="1414"/>
                  <a:pt x="1344" y="1412"/>
                  <a:pt x="1344" y="1411"/>
                </a:cubicBezTo>
                <a:cubicBezTo>
                  <a:pt x="1344" y="1407"/>
                  <a:pt x="1345" y="1405"/>
                  <a:pt x="1349" y="1405"/>
                </a:cubicBezTo>
                <a:cubicBezTo>
                  <a:pt x="1349" y="1405"/>
                  <a:pt x="1349" y="1405"/>
                  <a:pt x="1351" y="1405"/>
                </a:cubicBezTo>
                <a:cubicBezTo>
                  <a:pt x="1351" y="1405"/>
                  <a:pt x="1351" y="1405"/>
                  <a:pt x="1351" y="1396"/>
                </a:cubicBezTo>
                <a:cubicBezTo>
                  <a:pt x="1351" y="1396"/>
                  <a:pt x="1351" y="1396"/>
                  <a:pt x="1347" y="1396"/>
                </a:cubicBezTo>
                <a:cubicBezTo>
                  <a:pt x="1338" y="1396"/>
                  <a:pt x="1332" y="1400"/>
                  <a:pt x="1332" y="1408"/>
                </a:cubicBezTo>
                <a:cubicBezTo>
                  <a:pt x="1332" y="1411"/>
                  <a:pt x="1333" y="1413"/>
                  <a:pt x="1333" y="1416"/>
                </a:cubicBezTo>
                <a:cubicBezTo>
                  <a:pt x="1333" y="1418"/>
                  <a:pt x="1334" y="1421"/>
                  <a:pt x="1334" y="1423"/>
                </a:cubicBezTo>
                <a:cubicBezTo>
                  <a:pt x="1334" y="1425"/>
                  <a:pt x="1333" y="1429"/>
                  <a:pt x="1327" y="1429"/>
                </a:cubicBezTo>
                <a:close/>
                <a:moveTo>
                  <a:pt x="1381" y="1437"/>
                </a:moveTo>
                <a:cubicBezTo>
                  <a:pt x="1381" y="1437"/>
                  <a:pt x="1381" y="1437"/>
                  <a:pt x="1381" y="1437"/>
                </a:cubicBezTo>
                <a:cubicBezTo>
                  <a:pt x="1381" y="1429"/>
                  <a:pt x="1381" y="1429"/>
                  <a:pt x="1381" y="1429"/>
                </a:cubicBezTo>
                <a:cubicBezTo>
                  <a:pt x="1375" y="1429"/>
                  <a:pt x="1375" y="1425"/>
                  <a:pt x="1375" y="1423"/>
                </a:cubicBezTo>
                <a:cubicBezTo>
                  <a:pt x="1375" y="1421"/>
                  <a:pt x="1375" y="1418"/>
                  <a:pt x="1375" y="1416"/>
                </a:cubicBezTo>
                <a:cubicBezTo>
                  <a:pt x="1375" y="1413"/>
                  <a:pt x="1375" y="1411"/>
                  <a:pt x="1375" y="1408"/>
                </a:cubicBezTo>
                <a:cubicBezTo>
                  <a:pt x="1375" y="1400"/>
                  <a:pt x="1370" y="1396"/>
                  <a:pt x="1361" y="1396"/>
                </a:cubicBezTo>
                <a:cubicBezTo>
                  <a:pt x="1361" y="1396"/>
                  <a:pt x="1361" y="1396"/>
                  <a:pt x="1357" y="1396"/>
                </a:cubicBezTo>
                <a:cubicBezTo>
                  <a:pt x="1357" y="1396"/>
                  <a:pt x="1357" y="1396"/>
                  <a:pt x="1357" y="1405"/>
                </a:cubicBezTo>
                <a:cubicBezTo>
                  <a:pt x="1357" y="1405"/>
                  <a:pt x="1357" y="1405"/>
                  <a:pt x="1359" y="1405"/>
                </a:cubicBezTo>
                <a:cubicBezTo>
                  <a:pt x="1362" y="1405"/>
                  <a:pt x="1364" y="1407"/>
                  <a:pt x="1364" y="1411"/>
                </a:cubicBezTo>
                <a:cubicBezTo>
                  <a:pt x="1364" y="1412"/>
                  <a:pt x="1364" y="1414"/>
                  <a:pt x="1364" y="1416"/>
                </a:cubicBezTo>
                <a:cubicBezTo>
                  <a:pt x="1363" y="1417"/>
                  <a:pt x="1363" y="1419"/>
                  <a:pt x="1363" y="1422"/>
                </a:cubicBezTo>
                <a:cubicBezTo>
                  <a:pt x="1363" y="1429"/>
                  <a:pt x="1366" y="1432"/>
                  <a:pt x="1372" y="1433"/>
                </a:cubicBezTo>
                <a:cubicBezTo>
                  <a:pt x="1372" y="1433"/>
                  <a:pt x="1372" y="1433"/>
                  <a:pt x="1372" y="1433"/>
                </a:cubicBezTo>
                <a:cubicBezTo>
                  <a:pt x="1366" y="1434"/>
                  <a:pt x="1363" y="1437"/>
                  <a:pt x="1363" y="1444"/>
                </a:cubicBezTo>
                <a:cubicBezTo>
                  <a:pt x="1363" y="1447"/>
                  <a:pt x="1363" y="1449"/>
                  <a:pt x="1364" y="1450"/>
                </a:cubicBezTo>
                <a:cubicBezTo>
                  <a:pt x="1364" y="1452"/>
                  <a:pt x="1364" y="1454"/>
                  <a:pt x="1364" y="1455"/>
                </a:cubicBezTo>
                <a:cubicBezTo>
                  <a:pt x="1364" y="1459"/>
                  <a:pt x="1363" y="1461"/>
                  <a:pt x="1359" y="1461"/>
                </a:cubicBezTo>
                <a:cubicBezTo>
                  <a:pt x="1359" y="1461"/>
                  <a:pt x="1359" y="1461"/>
                  <a:pt x="1357" y="1461"/>
                </a:cubicBezTo>
                <a:cubicBezTo>
                  <a:pt x="1357" y="1461"/>
                  <a:pt x="1357" y="1461"/>
                  <a:pt x="1357" y="1470"/>
                </a:cubicBezTo>
                <a:cubicBezTo>
                  <a:pt x="1357" y="1470"/>
                  <a:pt x="1357" y="1470"/>
                  <a:pt x="1361" y="1470"/>
                </a:cubicBezTo>
                <a:cubicBezTo>
                  <a:pt x="1370" y="1470"/>
                  <a:pt x="1375" y="1467"/>
                  <a:pt x="1375" y="1457"/>
                </a:cubicBezTo>
                <a:cubicBezTo>
                  <a:pt x="1375" y="1455"/>
                  <a:pt x="1375" y="1453"/>
                  <a:pt x="1375" y="1450"/>
                </a:cubicBezTo>
                <a:cubicBezTo>
                  <a:pt x="1375" y="1448"/>
                  <a:pt x="1375" y="1445"/>
                  <a:pt x="1375" y="1443"/>
                </a:cubicBezTo>
                <a:cubicBezTo>
                  <a:pt x="1375" y="1441"/>
                  <a:pt x="1375" y="1438"/>
                  <a:pt x="1381" y="1437"/>
                </a:cubicBezTo>
                <a:close/>
                <a:moveTo>
                  <a:pt x="1428" y="1397"/>
                </a:moveTo>
                <a:cubicBezTo>
                  <a:pt x="1428" y="1397"/>
                  <a:pt x="1428" y="1397"/>
                  <a:pt x="1428" y="1397"/>
                </a:cubicBezTo>
                <a:cubicBezTo>
                  <a:pt x="1423" y="1397"/>
                  <a:pt x="1423" y="1397"/>
                  <a:pt x="1423" y="1397"/>
                </a:cubicBezTo>
                <a:cubicBezTo>
                  <a:pt x="1421" y="1398"/>
                  <a:pt x="1420" y="1400"/>
                  <a:pt x="1417" y="1400"/>
                </a:cubicBezTo>
                <a:cubicBezTo>
                  <a:pt x="1416" y="1402"/>
                  <a:pt x="1414" y="1402"/>
                  <a:pt x="1412" y="1403"/>
                </a:cubicBezTo>
                <a:cubicBezTo>
                  <a:pt x="1410" y="1404"/>
                  <a:pt x="1409" y="1405"/>
                  <a:pt x="1407" y="1405"/>
                </a:cubicBezTo>
                <a:cubicBezTo>
                  <a:pt x="1405" y="1406"/>
                  <a:pt x="1404" y="1407"/>
                  <a:pt x="1401" y="1408"/>
                </a:cubicBezTo>
                <a:cubicBezTo>
                  <a:pt x="1401" y="1408"/>
                  <a:pt x="1401" y="1408"/>
                  <a:pt x="1401" y="1418"/>
                </a:cubicBezTo>
                <a:cubicBezTo>
                  <a:pt x="1404" y="1417"/>
                  <a:pt x="1407" y="1416"/>
                  <a:pt x="1409" y="1415"/>
                </a:cubicBezTo>
                <a:cubicBezTo>
                  <a:pt x="1412" y="1414"/>
                  <a:pt x="1415" y="1413"/>
                  <a:pt x="1417" y="1411"/>
                </a:cubicBezTo>
                <a:cubicBezTo>
                  <a:pt x="1417" y="1411"/>
                  <a:pt x="1417" y="1411"/>
                  <a:pt x="1417" y="1470"/>
                </a:cubicBezTo>
                <a:cubicBezTo>
                  <a:pt x="1417" y="1470"/>
                  <a:pt x="1417" y="1470"/>
                  <a:pt x="1428" y="1470"/>
                </a:cubicBezTo>
                <a:cubicBezTo>
                  <a:pt x="1428" y="1470"/>
                  <a:pt x="1428" y="1470"/>
                  <a:pt x="1428" y="1397"/>
                </a:cubicBezTo>
                <a:close/>
                <a:moveTo>
                  <a:pt x="1475" y="1397"/>
                </a:moveTo>
                <a:cubicBezTo>
                  <a:pt x="1475" y="1397"/>
                  <a:pt x="1475" y="1397"/>
                  <a:pt x="1475" y="1397"/>
                </a:cubicBezTo>
                <a:cubicBezTo>
                  <a:pt x="1470" y="1397"/>
                  <a:pt x="1470" y="1397"/>
                  <a:pt x="1470" y="1397"/>
                </a:cubicBezTo>
                <a:cubicBezTo>
                  <a:pt x="1468" y="1398"/>
                  <a:pt x="1466" y="1400"/>
                  <a:pt x="1464" y="1400"/>
                </a:cubicBezTo>
                <a:cubicBezTo>
                  <a:pt x="1463" y="1402"/>
                  <a:pt x="1460" y="1402"/>
                  <a:pt x="1459" y="1403"/>
                </a:cubicBezTo>
                <a:cubicBezTo>
                  <a:pt x="1457" y="1405"/>
                  <a:pt x="1455" y="1405"/>
                  <a:pt x="1454" y="1406"/>
                </a:cubicBezTo>
                <a:cubicBezTo>
                  <a:pt x="1452" y="1407"/>
                  <a:pt x="1450" y="1408"/>
                  <a:pt x="1448" y="1408"/>
                </a:cubicBezTo>
                <a:cubicBezTo>
                  <a:pt x="1448" y="1408"/>
                  <a:pt x="1448" y="1408"/>
                  <a:pt x="1448" y="1418"/>
                </a:cubicBezTo>
                <a:cubicBezTo>
                  <a:pt x="1451" y="1417"/>
                  <a:pt x="1454" y="1416"/>
                  <a:pt x="1456" y="1415"/>
                </a:cubicBezTo>
                <a:cubicBezTo>
                  <a:pt x="1459" y="1414"/>
                  <a:pt x="1461" y="1413"/>
                  <a:pt x="1463" y="1411"/>
                </a:cubicBezTo>
                <a:cubicBezTo>
                  <a:pt x="1463" y="1411"/>
                  <a:pt x="1463" y="1411"/>
                  <a:pt x="1463" y="1470"/>
                </a:cubicBezTo>
                <a:cubicBezTo>
                  <a:pt x="1463" y="1470"/>
                  <a:pt x="1463" y="1470"/>
                  <a:pt x="1475" y="1470"/>
                </a:cubicBezTo>
                <a:cubicBezTo>
                  <a:pt x="1475" y="1470"/>
                  <a:pt x="1475" y="1470"/>
                  <a:pt x="1475" y="1397"/>
                </a:cubicBezTo>
                <a:close/>
                <a:moveTo>
                  <a:pt x="1520" y="1397"/>
                </a:moveTo>
                <a:cubicBezTo>
                  <a:pt x="1520" y="1397"/>
                  <a:pt x="1520" y="1397"/>
                  <a:pt x="1520" y="1397"/>
                </a:cubicBezTo>
                <a:cubicBezTo>
                  <a:pt x="1516" y="1397"/>
                  <a:pt x="1516" y="1397"/>
                  <a:pt x="1516" y="1397"/>
                </a:cubicBezTo>
                <a:cubicBezTo>
                  <a:pt x="1514" y="1398"/>
                  <a:pt x="1513" y="1400"/>
                  <a:pt x="1510" y="1400"/>
                </a:cubicBezTo>
                <a:cubicBezTo>
                  <a:pt x="1509" y="1402"/>
                  <a:pt x="1507" y="1402"/>
                  <a:pt x="1505" y="1403"/>
                </a:cubicBezTo>
                <a:cubicBezTo>
                  <a:pt x="1503" y="1405"/>
                  <a:pt x="1502" y="1405"/>
                  <a:pt x="1500" y="1406"/>
                </a:cubicBezTo>
                <a:cubicBezTo>
                  <a:pt x="1498" y="1407"/>
                  <a:pt x="1496" y="1408"/>
                  <a:pt x="1495" y="1408"/>
                </a:cubicBezTo>
                <a:cubicBezTo>
                  <a:pt x="1495" y="1408"/>
                  <a:pt x="1495" y="1408"/>
                  <a:pt x="1495" y="1418"/>
                </a:cubicBezTo>
                <a:cubicBezTo>
                  <a:pt x="1497" y="1417"/>
                  <a:pt x="1500" y="1416"/>
                  <a:pt x="1502" y="1415"/>
                </a:cubicBezTo>
                <a:cubicBezTo>
                  <a:pt x="1505" y="1414"/>
                  <a:pt x="1508" y="1413"/>
                  <a:pt x="1509" y="1411"/>
                </a:cubicBezTo>
                <a:cubicBezTo>
                  <a:pt x="1509" y="1411"/>
                  <a:pt x="1509" y="1411"/>
                  <a:pt x="1509" y="1470"/>
                </a:cubicBezTo>
                <a:cubicBezTo>
                  <a:pt x="1509" y="1470"/>
                  <a:pt x="1509" y="1470"/>
                  <a:pt x="1520" y="1470"/>
                </a:cubicBezTo>
                <a:cubicBezTo>
                  <a:pt x="1520" y="1470"/>
                  <a:pt x="1520" y="1470"/>
                  <a:pt x="1520" y="1397"/>
                </a:cubicBezTo>
                <a:close/>
                <a:moveTo>
                  <a:pt x="1270" y="1444"/>
                </a:moveTo>
                <a:cubicBezTo>
                  <a:pt x="1270" y="1446"/>
                  <a:pt x="1271" y="1447"/>
                  <a:pt x="1272" y="1448"/>
                </a:cubicBezTo>
                <a:cubicBezTo>
                  <a:pt x="1272" y="1450"/>
                  <a:pt x="1272" y="1452"/>
                  <a:pt x="1273" y="1453"/>
                </a:cubicBezTo>
                <a:cubicBezTo>
                  <a:pt x="1273" y="1455"/>
                  <a:pt x="1273" y="1457"/>
                  <a:pt x="1273" y="1458"/>
                </a:cubicBezTo>
                <a:cubicBezTo>
                  <a:pt x="1274" y="1461"/>
                  <a:pt x="1273" y="1463"/>
                  <a:pt x="1270" y="1463"/>
                </a:cubicBezTo>
                <a:cubicBezTo>
                  <a:pt x="1267" y="1463"/>
                  <a:pt x="1264" y="1463"/>
                  <a:pt x="1261" y="1463"/>
                </a:cubicBezTo>
                <a:cubicBezTo>
                  <a:pt x="1261" y="1463"/>
                  <a:pt x="1260" y="1463"/>
                  <a:pt x="1260" y="1463"/>
                </a:cubicBezTo>
                <a:cubicBezTo>
                  <a:pt x="1258" y="1465"/>
                  <a:pt x="1257" y="1466"/>
                  <a:pt x="1255" y="1467"/>
                </a:cubicBezTo>
                <a:cubicBezTo>
                  <a:pt x="1253" y="1470"/>
                  <a:pt x="1250" y="1470"/>
                  <a:pt x="1248" y="1468"/>
                </a:cubicBezTo>
                <a:cubicBezTo>
                  <a:pt x="1246" y="1466"/>
                  <a:pt x="1245" y="1463"/>
                  <a:pt x="1243" y="1461"/>
                </a:cubicBezTo>
                <a:cubicBezTo>
                  <a:pt x="1242" y="1459"/>
                  <a:pt x="1243" y="1457"/>
                  <a:pt x="1245" y="1456"/>
                </a:cubicBezTo>
                <a:cubicBezTo>
                  <a:pt x="1242" y="1456"/>
                  <a:pt x="1241" y="1456"/>
                  <a:pt x="1239" y="1456"/>
                </a:cubicBezTo>
                <a:cubicBezTo>
                  <a:pt x="1239" y="1458"/>
                  <a:pt x="1237" y="1460"/>
                  <a:pt x="1237" y="1462"/>
                </a:cubicBezTo>
                <a:cubicBezTo>
                  <a:pt x="1237" y="1463"/>
                  <a:pt x="1236" y="1463"/>
                  <a:pt x="1236" y="1464"/>
                </a:cubicBezTo>
                <a:cubicBezTo>
                  <a:pt x="1236" y="1467"/>
                  <a:pt x="1235" y="1469"/>
                  <a:pt x="1232" y="1468"/>
                </a:cubicBezTo>
                <a:cubicBezTo>
                  <a:pt x="1229" y="1468"/>
                  <a:pt x="1226" y="1467"/>
                  <a:pt x="1223" y="1466"/>
                </a:cubicBezTo>
                <a:cubicBezTo>
                  <a:pt x="1221" y="1465"/>
                  <a:pt x="1221" y="1464"/>
                  <a:pt x="1221" y="1462"/>
                </a:cubicBezTo>
                <a:cubicBezTo>
                  <a:pt x="1221" y="1461"/>
                  <a:pt x="1221" y="1460"/>
                  <a:pt x="1222" y="1460"/>
                </a:cubicBezTo>
                <a:cubicBezTo>
                  <a:pt x="1219" y="1459"/>
                  <a:pt x="1217" y="1458"/>
                  <a:pt x="1215" y="1457"/>
                </a:cubicBezTo>
                <a:cubicBezTo>
                  <a:pt x="1214" y="1456"/>
                  <a:pt x="1213" y="1454"/>
                  <a:pt x="1212" y="1452"/>
                </a:cubicBezTo>
                <a:cubicBezTo>
                  <a:pt x="1211" y="1450"/>
                  <a:pt x="1211" y="1449"/>
                  <a:pt x="1213" y="1447"/>
                </a:cubicBezTo>
                <a:cubicBezTo>
                  <a:pt x="1216" y="1445"/>
                  <a:pt x="1217" y="1442"/>
                  <a:pt x="1216" y="1438"/>
                </a:cubicBezTo>
                <a:cubicBezTo>
                  <a:pt x="1216" y="1436"/>
                  <a:pt x="1216" y="1434"/>
                  <a:pt x="1216" y="1432"/>
                </a:cubicBezTo>
                <a:cubicBezTo>
                  <a:pt x="1215" y="1431"/>
                  <a:pt x="1213" y="1431"/>
                  <a:pt x="1212" y="1430"/>
                </a:cubicBezTo>
                <a:cubicBezTo>
                  <a:pt x="1211" y="1428"/>
                  <a:pt x="1210" y="1426"/>
                  <a:pt x="1210" y="1424"/>
                </a:cubicBezTo>
                <a:cubicBezTo>
                  <a:pt x="1210" y="1421"/>
                  <a:pt x="1213" y="1419"/>
                  <a:pt x="1216" y="1418"/>
                </a:cubicBezTo>
                <a:cubicBezTo>
                  <a:pt x="1217" y="1419"/>
                  <a:pt x="1217" y="1419"/>
                  <a:pt x="1217" y="1420"/>
                </a:cubicBezTo>
                <a:cubicBezTo>
                  <a:pt x="1217" y="1421"/>
                  <a:pt x="1217" y="1422"/>
                  <a:pt x="1217" y="1423"/>
                </a:cubicBezTo>
                <a:cubicBezTo>
                  <a:pt x="1217" y="1423"/>
                  <a:pt x="1216" y="1423"/>
                  <a:pt x="1216" y="1423"/>
                </a:cubicBezTo>
                <a:cubicBezTo>
                  <a:pt x="1215" y="1424"/>
                  <a:pt x="1215" y="1425"/>
                  <a:pt x="1214" y="1427"/>
                </a:cubicBezTo>
                <a:cubicBezTo>
                  <a:pt x="1215" y="1427"/>
                  <a:pt x="1216" y="1427"/>
                  <a:pt x="1217" y="1427"/>
                </a:cubicBezTo>
                <a:cubicBezTo>
                  <a:pt x="1218" y="1425"/>
                  <a:pt x="1219" y="1425"/>
                  <a:pt x="1219" y="1423"/>
                </a:cubicBezTo>
                <a:cubicBezTo>
                  <a:pt x="1224" y="1417"/>
                  <a:pt x="1230" y="1413"/>
                  <a:pt x="1237" y="1411"/>
                </a:cubicBezTo>
                <a:cubicBezTo>
                  <a:pt x="1241" y="1411"/>
                  <a:pt x="1244" y="1410"/>
                  <a:pt x="1246" y="1407"/>
                </a:cubicBezTo>
                <a:cubicBezTo>
                  <a:pt x="1246" y="1406"/>
                  <a:pt x="1247" y="1406"/>
                  <a:pt x="1247" y="1406"/>
                </a:cubicBezTo>
                <a:cubicBezTo>
                  <a:pt x="1250" y="1406"/>
                  <a:pt x="1252" y="1403"/>
                  <a:pt x="1253" y="1401"/>
                </a:cubicBezTo>
                <a:cubicBezTo>
                  <a:pt x="1261" y="1394"/>
                  <a:pt x="1273" y="1393"/>
                  <a:pt x="1281" y="1400"/>
                </a:cubicBezTo>
                <a:cubicBezTo>
                  <a:pt x="1283" y="1402"/>
                  <a:pt x="1286" y="1404"/>
                  <a:pt x="1288" y="1406"/>
                </a:cubicBezTo>
                <a:cubicBezTo>
                  <a:pt x="1290" y="1407"/>
                  <a:pt x="1291" y="1409"/>
                  <a:pt x="1292" y="1411"/>
                </a:cubicBezTo>
                <a:cubicBezTo>
                  <a:pt x="1293" y="1412"/>
                  <a:pt x="1293" y="1412"/>
                  <a:pt x="1295" y="1411"/>
                </a:cubicBezTo>
                <a:cubicBezTo>
                  <a:pt x="1295" y="1411"/>
                  <a:pt x="1296" y="1410"/>
                  <a:pt x="1297" y="1409"/>
                </a:cubicBezTo>
                <a:cubicBezTo>
                  <a:pt x="1299" y="1406"/>
                  <a:pt x="1302" y="1406"/>
                  <a:pt x="1303" y="1410"/>
                </a:cubicBezTo>
                <a:cubicBezTo>
                  <a:pt x="1304" y="1413"/>
                  <a:pt x="1305" y="1415"/>
                  <a:pt x="1306" y="1419"/>
                </a:cubicBezTo>
                <a:cubicBezTo>
                  <a:pt x="1306" y="1423"/>
                  <a:pt x="1306" y="1427"/>
                  <a:pt x="1304" y="1432"/>
                </a:cubicBezTo>
                <a:cubicBezTo>
                  <a:pt x="1302" y="1438"/>
                  <a:pt x="1297" y="1442"/>
                  <a:pt x="1291" y="1442"/>
                </a:cubicBezTo>
                <a:cubicBezTo>
                  <a:pt x="1290" y="1442"/>
                  <a:pt x="1290" y="1442"/>
                  <a:pt x="1289" y="1442"/>
                </a:cubicBezTo>
                <a:cubicBezTo>
                  <a:pt x="1286" y="1441"/>
                  <a:pt x="1285" y="1442"/>
                  <a:pt x="1284" y="1444"/>
                </a:cubicBezTo>
                <a:cubicBezTo>
                  <a:pt x="1283" y="1448"/>
                  <a:pt x="1277" y="1450"/>
                  <a:pt x="1274" y="1447"/>
                </a:cubicBezTo>
                <a:cubicBezTo>
                  <a:pt x="1273" y="1446"/>
                  <a:pt x="1272" y="1445"/>
                  <a:pt x="1271" y="1444"/>
                </a:cubicBezTo>
                <a:cubicBezTo>
                  <a:pt x="1270" y="1444"/>
                  <a:pt x="1270" y="1444"/>
                  <a:pt x="1270" y="1444"/>
                </a:cubicBezTo>
                <a:close/>
                <a:moveTo>
                  <a:pt x="1264" y="1440"/>
                </a:moveTo>
                <a:cubicBezTo>
                  <a:pt x="1268" y="1441"/>
                  <a:pt x="1272" y="1442"/>
                  <a:pt x="1274" y="1445"/>
                </a:cubicBezTo>
                <a:cubicBezTo>
                  <a:pt x="1276" y="1447"/>
                  <a:pt x="1278" y="1448"/>
                  <a:pt x="1280" y="1447"/>
                </a:cubicBezTo>
                <a:cubicBezTo>
                  <a:pt x="1282" y="1446"/>
                  <a:pt x="1284" y="1444"/>
                  <a:pt x="1284" y="1441"/>
                </a:cubicBezTo>
                <a:cubicBezTo>
                  <a:pt x="1284" y="1441"/>
                  <a:pt x="1283" y="1441"/>
                  <a:pt x="1283" y="1442"/>
                </a:cubicBezTo>
                <a:cubicBezTo>
                  <a:pt x="1282" y="1443"/>
                  <a:pt x="1281" y="1444"/>
                  <a:pt x="1281" y="1445"/>
                </a:cubicBezTo>
                <a:cubicBezTo>
                  <a:pt x="1279" y="1446"/>
                  <a:pt x="1278" y="1446"/>
                  <a:pt x="1277" y="1446"/>
                </a:cubicBezTo>
                <a:cubicBezTo>
                  <a:pt x="1277" y="1446"/>
                  <a:pt x="1276" y="1444"/>
                  <a:pt x="1276" y="1444"/>
                </a:cubicBezTo>
                <a:cubicBezTo>
                  <a:pt x="1276" y="1441"/>
                  <a:pt x="1277" y="1439"/>
                  <a:pt x="1277" y="1437"/>
                </a:cubicBezTo>
                <a:cubicBezTo>
                  <a:pt x="1280" y="1438"/>
                  <a:pt x="1283" y="1439"/>
                  <a:pt x="1287" y="1440"/>
                </a:cubicBezTo>
                <a:cubicBezTo>
                  <a:pt x="1294" y="1441"/>
                  <a:pt x="1300" y="1439"/>
                  <a:pt x="1303" y="1431"/>
                </a:cubicBezTo>
                <a:cubicBezTo>
                  <a:pt x="1305" y="1426"/>
                  <a:pt x="1304" y="1421"/>
                  <a:pt x="1304" y="1416"/>
                </a:cubicBezTo>
                <a:cubicBezTo>
                  <a:pt x="1303" y="1414"/>
                  <a:pt x="1302" y="1412"/>
                  <a:pt x="1302" y="1410"/>
                </a:cubicBezTo>
                <a:cubicBezTo>
                  <a:pt x="1301" y="1409"/>
                  <a:pt x="1300" y="1408"/>
                  <a:pt x="1299" y="1410"/>
                </a:cubicBezTo>
                <a:cubicBezTo>
                  <a:pt x="1297" y="1412"/>
                  <a:pt x="1295" y="1413"/>
                  <a:pt x="1293" y="1414"/>
                </a:cubicBezTo>
                <a:cubicBezTo>
                  <a:pt x="1293" y="1414"/>
                  <a:pt x="1292" y="1415"/>
                  <a:pt x="1292" y="1416"/>
                </a:cubicBezTo>
                <a:cubicBezTo>
                  <a:pt x="1293" y="1419"/>
                  <a:pt x="1292" y="1423"/>
                  <a:pt x="1291" y="1426"/>
                </a:cubicBezTo>
                <a:cubicBezTo>
                  <a:pt x="1291" y="1424"/>
                  <a:pt x="1292" y="1422"/>
                  <a:pt x="1292" y="1420"/>
                </a:cubicBezTo>
                <a:cubicBezTo>
                  <a:pt x="1292" y="1419"/>
                  <a:pt x="1291" y="1419"/>
                  <a:pt x="1291" y="1419"/>
                </a:cubicBezTo>
                <a:cubicBezTo>
                  <a:pt x="1290" y="1419"/>
                  <a:pt x="1290" y="1419"/>
                  <a:pt x="1290" y="1419"/>
                </a:cubicBezTo>
                <a:cubicBezTo>
                  <a:pt x="1289" y="1421"/>
                  <a:pt x="1288" y="1422"/>
                  <a:pt x="1287" y="1423"/>
                </a:cubicBezTo>
                <a:cubicBezTo>
                  <a:pt x="1287" y="1423"/>
                  <a:pt x="1287" y="1423"/>
                  <a:pt x="1287" y="1423"/>
                </a:cubicBezTo>
                <a:cubicBezTo>
                  <a:pt x="1287" y="1422"/>
                  <a:pt x="1288" y="1420"/>
                  <a:pt x="1288" y="1418"/>
                </a:cubicBezTo>
                <a:cubicBezTo>
                  <a:pt x="1287" y="1419"/>
                  <a:pt x="1286" y="1419"/>
                  <a:pt x="1286" y="1420"/>
                </a:cubicBezTo>
                <a:cubicBezTo>
                  <a:pt x="1285" y="1420"/>
                  <a:pt x="1285" y="1421"/>
                  <a:pt x="1284" y="1422"/>
                </a:cubicBezTo>
                <a:cubicBezTo>
                  <a:pt x="1285" y="1418"/>
                  <a:pt x="1285" y="1418"/>
                  <a:pt x="1291" y="1417"/>
                </a:cubicBezTo>
                <a:cubicBezTo>
                  <a:pt x="1291" y="1417"/>
                  <a:pt x="1290" y="1416"/>
                  <a:pt x="1290" y="1416"/>
                </a:cubicBezTo>
                <a:cubicBezTo>
                  <a:pt x="1287" y="1417"/>
                  <a:pt x="1286" y="1415"/>
                  <a:pt x="1286" y="1413"/>
                </a:cubicBezTo>
                <a:cubicBezTo>
                  <a:pt x="1288" y="1412"/>
                  <a:pt x="1289" y="1412"/>
                  <a:pt x="1291" y="1412"/>
                </a:cubicBezTo>
                <a:cubicBezTo>
                  <a:pt x="1289" y="1409"/>
                  <a:pt x="1288" y="1406"/>
                  <a:pt x="1284" y="1406"/>
                </a:cubicBezTo>
                <a:cubicBezTo>
                  <a:pt x="1284" y="1406"/>
                  <a:pt x="1284" y="1406"/>
                  <a:pt x="1284" y="1405"/>
                </a:cubicBezTo>
                <a:cubicBezTo>
                  <a:pt x="1281" y="1403"/>
                  <a:pt x="1279" y="1401"/>
                  <a:pt x="1276" y="1399"/>
                </a:cubicBezTo>
                <a:cubicBezTo>
                  <a:pt x="1274" y="1398"/>
                  <a:pt x="1271" y="1397"/>
                  <a:pt x="1269" y="1397"/>
                </a:cubicBezTo>
                <a:cubicBezTo>
                  <a:pt x="1266" y="1397"/>
                  <a:pt x="1262" y="1398"/>
                  <a:pt x="1259" y="1399"/>
                </a:cubicBezTo>
                <a:cubicBezTo>
                  <a:pt x="1257" y="1400"/>
                  <a:pt x="1254" y="1402"/>
                  <a:pt x="1252" y="1405"/>
                </a:cubicBezTo>
                <a:cubicBezTo>
                  <a:pt x="1254" y="1405"/>
                  <a:pt x="1255" y="1405"/>
                  <a:pt x="1256" y="1405"/>
                </a:cubicBezTo>
                <a:cubicBezTo>
                  <a:pt x="1256" y="1406"/>
                  <a:pt x="1255" y="1406"/>
                  <a:pt x="1254" y="1406"/>
                </a:cubicBezTo>
                <a:cubicBezTo>
                  <a:pt x="1252" y="1407"/>
                  <a:pt x="1249" y="1406"/>
                  <a:pt x="1247" y="1408"/>
                </a:cubicBezTo>
                <a:cubicBezTo>
                  <a:pt x="1244" y="1412"/>
                  <a:pt x="1240" y="1416"/>
                  <a:pt x="1236" y="1420"/>
                </a:cubicBezTo>
                <a:cubicBezTo>
                  <a:pt x="1235" y="1422"/>
                  <a:pt x="1234" y="1425"/>
                  <a:pt x="1233" y="1427"/>
                </a:cubicBezTo>
                <a:cubicBezTo>
                  <a:pt x="1233" y="1427"/>
                  <a:pt x="1233" y="1428"/>
                  <a:pt x="1233" y="1429"/>
                </a:cubicBezTo>
                <a:cubicBezTo>
                  <a:pt x="1234" y="1431"/>
                  <a:pt x="1235" y="1433"/>
                  <a:pt x="1237" y="1434"/>
                </a:cubicBezTo>
                <a:cubicBezTo>
                  <a:pt x="1238" y="1433"/>
                  <a:pt x="1239" y="1431"/>
                  <a:pt x="1241" y="1430"/>
                </a:cubicBezTo>
                <a:cubicBezTo>
                  <a:pt x="1240" y="1431"/>
                  <a:pt x="1240" y="1433"/>
                  <a:pt x="1239" y="1434"/>
                </a:cubicBezTo>
                <a:cubicBezTo>
                  <a:pt x="1238" y="1435"/>
                  <a:pt x="1237" y="1436"/>
                  <a:pt x="1237" y="1438"/>
                </a:cubicBezTo>
                <a:cubicBezTo>
                  <a:pt x="1237" y="1439"/>
                  <a:pt x="1237" y="1440"/>
                  <a:pt x="1237" y="1441"/>
                </a:cubicBezTo>
                <a:cubicBezTo>
                  <a:pt x="1240" y="1444"/>
                  <a:pt x="1243" y="1444"/>
                  <a:pt x="1247" y="1442"/>
                </a:cubicBezTo>
                <a:cubicBezTo>
                  <a:pt x="1249" y="1441"/>
                  <a:pt x="1252" y="1440"/>
                  <a:pt x="1255" y="1439"/>
                </a:cubicBezTo>
                <a:cubicBezTo>
                  <a:pt x="1256" y="1438"/>
                  <a:pt x="1257" y="1438"/>
                  <a:pt x="1257" y="1436"/>
                </a:cubicBezTo>
                <a:cubicBezTo>
                  <a:pt x="1257" y="1433"/>
                  <a:pt x="1257" y="1429"/>
                  <a:pt x="1257" y="1426"/>
                </a:cubicBezTo>
                <a:cubicBezTo>
                  <a:pt x="1257" y="1423"/>
                  <a:pt x="1257" y="1420"/>
                  <a:pt x="1257" y="1417"/>
                </a:cubicBezTo>
                <a:cubicBezTo>
                  <a:pt x="1258" y="1420"/>
                  <a:pt x="1259" y="1423"/>
                  <a:pt x="1259" y="1425"/>
                </a:cubicBezTo>
                <a:cubicBezTo>
                  <a:pt x="1260" y="1430"/>
                  <a:pt x="1260" y="1434"/>
                  <a:pt x="1259" y="1438"/>
                </a:cubicBezTo>
                <a:cubicBezTo>
                  <a:pt x="1258" y="1439"/>
                  <a:pt x="1257" y="1440"/>
                  <a:pt x="1257" y="1440"/>
                </a:cubicBezTo>
                <a:cubicBezTo>
                  <a:pt x="1253" y="1440"/>
                  <a:pt x="1250" y="1442"/>
                  <a:pt x="1247" y="1444"/>
                </a:cubicBezTo>
                <a:cubicBezTo>
                  <a:pt x="1242" y="1447"/>
                  <a:pt x="1239" y="1445"/>
                  <a:pt x="1235" y="1441"/>
                </a:cubicBezTo>
                <a:cubicBezTo>
                  <a:pt x="1235" y="1441"/>
                  <a:pt x="1235" y="1440"/>
                  <a:pt x="1235" y="1439"/>
                </a:cubicBezTo>
                <a:cubicBezTo>
                  <a:pt x="1236" y="1437"/>
                  <a:pt x="1235" y="1435"/>
                  <a:pt x="1233" y="1433"/>
                </a:cubicBezTo>
                <a:cubicBezTo>
                  <a:pt x="1232" y="1431"/>
                  <a:pt x="1230" y="1429"/>
                  <a:pt x="1232" y="1426"/>
                </a:cubicBezTo>
                <a:cubicBezTo>
                  <a:pt x="1232" y="1424"/>
                  <a:pt x="1233" y="1422"/>
                  <a:pt x="1234" y="1421"/>
                </a:cubicBezTo>
                <a:cubicBezTo>
                  <a:pt x="1236" y="1418"/>
                  <a:pt x="1238" y="1415"/>
                  <a:pt x="1240" y="1413"/>
                </a:cubicBezTo>
                <a:cubicBezTo>
                  <a:pt x="1240" y="1413"/>
                  <a:pt x="1239" y="1413"/>
                  <a:pt x="1239" y="1413"/>
                </a:cubicBezTo>
                <a:cubicBezTo>
                  <a:pt x="1234" y="1414"/>
                  <a:pt x="1230" y="1415"/>
                  <a:pt x="1226" y="1419"/>
                </a:cubicBezTo>
                <a:cubicBezTo>
                  <a:pt x="1221" y="1423"/>
                  <a:pt x="1218" y="1428"/>
                  <a:pt x="1218" y="1435"/>
                </a:cubicBezTo>
                <a:cubicBezTo>
                  <a:pt x="1217" y="1442"/>
                  <a:pt x="1220" y="1448"/>
                  <a:pt x="1223" y="1453"/>
                </a:cubicBezTo>
                <a:cubicBezTo>
                  <a:pt x="1224" y="1454"/>
                  <a:pt x="1224" y="1456"/>
                  <a:pt x="1224" y="1457"/>
                </a:cubicBezTo>
                <a:cubicBezTo>
                  <a:pt x="1224" y="1459"/>
                  <a:pt x="1224" y="1460"/>
                  <a:pt x="1223" y="1461"/>
                </a:cubicBezTo>
                <a:cubicBezTo>
                  <a:pt x="1222" y="1463"/>
                  <a:pt x="1223" y="1464"/>
                  <a:pt x="1224" y="1465"/>
                </a:cubicBezTo>
                <a:cubicBezTo>
                  <a:pt x="1227" y="1465"/>
                  <a:pt x="1230" y="1466"/>
                  <a:pt x="1233" y="1466"/>
                </a:cubicBezTo>
                <a:cubicBezTo>
                  <a:pt x="1233" y="1466"/>
                  <a:pt x="1234" y="1465"/>
                  <a:pt x="1234" y="1465"/>
                </a:cubicBezTo>
                <a:cubicBezTo>
                  <a:pt x="1235" y="1464"/>
                  <a:pt x="1235" y="1462"/>
                  <a:pt x="1235" y="1461"/>
                </a:cubicBezTo>
                <a:cubicBezTo>
                  <a:pt x="1237" y="1459"/>
                  <a:pt x="1237" y="1456"/>
                  <a:pt x="1237" y="1453"/>
                </a:cubicBezTo>
                <a:cubicBezTo>
                  <a:pt x="1237" y="1453"/>
                  <a:pt x="1237" y="1453"/>
                  <a:pt x="1237" y="1452"/>
                </a:cubicBezTo>
                <a:cubicBezTo>
                  <a:pt x="1237" y="1452"/>
                  <a:pt x="1237" y="1452"/>
                  <a:pt x="1237" y="1452"/>
                </a:cubicBezTo>
                <a:cubicBezTo>
                  <a:pt x="1238" y="1454"/>
                  <a:pt x="1239" y="1454"/>
                  <a:pt x="1241" y="1454"/>
                </a:cubicBezTo>
                <a:cubicBezTo>
                  <a:pt x="1242" y="1454"/>
                  <a:pt x="1243" y="1454"/>
                  <a:pt x="1244" y="1454"/>
                </a:cubicBezTo>
                <a:cubicBezTo>
                  <a:pt x="1246" y="1454"/>
                  <a:pt x="1250" y="1455"/>
                  <a:pt x="1250" y="1451"/>
                </a:cubicBezTo>
                <a:cubicBezTo>
                  <a:pt x="1250" y="1453"/>
                  <a:pt x="1250" y="1455"/>
                  <a:pt x="1250" y="1455"/>
                </a:cubicBezTo>
                <a:cubicBezTo>
                  <a:pt x="1249" y="1456"/>
                  <a:pt x="1248" y="1457"/>
                  <a:pt x="1246" y="1457"/>
                </a:cubicBezTo>
                <a:cubicBezTo>
                  <a:pt x="1245" y="1458"/>
                  <a:pt x="1244" y="1460"/>
                  <a:pt x="1245" y="1461"/>
                </a:cubicBezTo>
                <a:cubicBezTo>
                  <a:pt x="1246" y="1463"/>
                  <a:pt x="1248" y="1465"/>
                  <a:pt x="1249" y="1467"/>
                </a:cubicBezTo>
                <a:cubicBezTo>
                  <a:pt x="1251" y="1468"/>
                  <a:pt x="1253" y="1468"/>
                  <a:pt x="1254" y="1466"/>
                </a:cubicBezTo>
                <a:cubicBezTo>
                  <a:pt x="1255" y="1465"/>
                  <a:pt x="1255" y="1465"/>
                  <a:pt x="1256" y="1464"/>
                </a:cubicBezTo>
                <a:cubicBezTo>
                  <a:pt x="1258" y="1463"/>
                  <a:pt x="1259" y="1461"/>
                  <a:pt x="1261" y="1460"/>
                </a:cubicBezTo>
                <a:cubicBezTo>
                  <a:pt x="1265" y="1456"/>
                  <a:pt x="1267" y="1450"/>
                  <a:pt x="1269" y="1444"/>
                </a:cubicBezTo>
                <a:cubicBezTo>
                  <a:pt x="1269" y="1444"/>
                  <a:pt x="1268" y="1443"/>
                  <a:pt x="1268" y="1442"/>
                </a:cubicBezTo>
                <a:cubicBezTo>
                  <a:pt x="1267" y="1441"/>
                  <a:pt x="1266" y="1440"/>
                  <a:pt x="1264" y="1440"/>
                </a:cubicBezTo>
                <a:close/>
                <a:moveTo>
                  <a:pt x="1217" y="1446"/>
                </a:moveTo>
                <a:cubicBezTo>
                  <a:pt x="1217" y="1447"/>
                  <a:pt x="1215" y="1448"/>
                  <a:pt x="1214" y="1449"/>
                </a:cubicBezTo>
                <a:cubicBezTo>
                  <a:pt x="1213" y="1449"/>
                  <a:pt x="1213" y="1450"/>
                  <a:pt x="1213" y="1451"/>
                </a:cubicBezTo>
                <a:cubicBezTo>
                  <a:pt x="1213" y="1453"/>
                  <a:pt x="1217" y="1458"/>
                  <a:pt x="1221" y="1457"/>
                </a:cubicBezTo>
                <a:cubicBezTo>
                  <a:pt x="1222" y="1457"/>
                  <a:pt x="1223" y="1456"/>
                  <a:pt x="1222" y="1455"/>
                </a:cubicBezTo>
                <a:cubicBezTo>
                  <a:pt x="1221" y="1452"/>
                  <a:pt x="1219" y="1449"/>
                  <a:pt x="1217" y="1446"/>
                </a:cubicBezTo>
                <a:close/>
                <a:moveTo>
                  <a:pt x="1270" y="1448"/>
                </a:moveTo>
                <a:cubicBezTo>
                  <a:pt x="1268" y="1453"/>
                  <a:pt x="1265" y="1457"/>
                  <a:pt x="1263" y="1461"/>
                </a:cubicBezTo>
                <a:cubicBezTo>
                  <a:pt x="1266" y="1461"/>
                  <a:pt x="1268" y="1462"/>
                  <a:pt x="1271" y="1461"/>
                </a:cubicBezTo>
                <a:cubicBezTo>
                  <a:pt x="1271" y="1461"/>
                  <a:pt x="1272" y="1460"/>
                  <a:pt x="1272" y="1460"/>
                </a:cubicBezTo>
                <a:cubicBezTo>
                  <a:pt x="1272" y="1457"/>
                  <a:pt x="1272" y="1455"/>
                  <a:pt x="1271" y="1452"/>
                </a:cubicBezTo>
                <a:cubicBezTo>
                  <a:pt x="1271" y="1451"/>
                  <a:pt x="1270" y="1450"/>
                  <a:pt x="1270" y="1448"/>
                </a:cubicBezTo>
                <a:close/>
                <a:moveTo>
                  <a:pt x="1217" y="1428"/>
                </a:moveTo>
                <a:cubicBezTo>
                  <a:pt x="1217" y="1428"/>
                  <a:pt x="1216" y="1429"/>
                  <a:pt x="1215" y="1429"/>
                </a:cubicBezTo>
                <a:cubicBezTo>
                  <a:pt x="1215" y="1429"/>
                  <a:pt x="1214" y="1429"/>
                  <a:pt x="1214" y="1428"/>
                </a:cubicBezTo>
                <a:cubicBezTo>
                  <a:pt x="1213" y="1428"/>
                  <a:pt x="1213" y="1427"/>
                  <a:pt x="1213" y="1426"/>
                </a:cubicBezTo>
                <a:cubicBezTo>
                  <a:pt x="1214" y="1424"/>
                  <a:pt x="1214" y="1422"/>
                  <a:pt x="1215" y="1420"/>
                </a:cubicBezTo>
                <a:cubicBezTo>
                  <a:pt x="1215" y="1420"/>
                  <a:pt x="1215" y="1420"/>
                  <a:pt x="1214" y="1420"/>
                </a:cubicBezTo>
                <a:cubicBezTo>
                  <a:pt x="1213" y="1421"/>
                  <a:pt x="1212" y="1422"/>
                  <a:pt x="1212" y="1423"/>
                </a:cubicBezTo>
                <a:cubicBezTo>
                  <a:pt x="1211" y="1424"/>
                  <a:pt x="1212" y="1429"/>
                  <a:pt x="1214" y="1430"/>
                </a:cubicBezTo>
                <a:cubicBezTo>
                  <a:pt x="1215" y="1431"/>
                  <a:pt x="1217" y="1430"/>
                  <a:pt x="1217" y="1428"/>
                </a:cubicBezTo>
                <a:close/>
                <a:moveTo>
                  <a:pt x="1218" y="1446"/>
                </a:moveTo>
                <a:cubicBezTo>
                  <a:pt x="1217" y="1447"/>
                  <a:pt x="1215" y="1448"/>
                  <a:pt x="1214" y="1449"/>
                </a:cubicBezTo>
                <a:cubicBezTo>
                  <a:pt x="1214" y="1449"/>
                  <a:pt x="1213" y="1450"/>
                  <a:pt x="1213" y="1451"/>
                </a:cubicBezTo>
                <a:cubicBezTo>
                  <a:pt x="1213" y="1454"/>
                  <a:pt x="1218" y="1458"/>
                  <a:pt x="1221" y="1458"/>
                </a:cubicBezTo>
                <a:cubicBezTo>
                  <a:pt x="1222" y="1458"/>
                  <a:pt x="1223" y="1457"/>
                  <a:pt x="1222" y="1455"/>
                </a:cubicBezTo>
                <a:cubicBezTo>
                  <a:pt x="1221" y="1452"/>
                  <a:pt x="1219" y="1449"/>
                  <a:pt x="1218" y="1446"/>
                </a:cubicBezTo>
                <a:close/>
                <a:moveTo>
                  <a:pt x="1270" y="1448"/>
                </a:moveTo>
                <a:cubicBezTo>
                  <a:pt x="1267" y="1453"/>
                  <a:pt x="1265" y="1457"/>
                  <a:pt x="1263" y="1462"/>
                </a:cubicBezTo>
                <a:cubicBezTo>
                  <a:pt x="1265" y="1462"/>
                  <a:pt x="1268" y="1462"/>
                  <a:pt x="1271" y="1462"/>
                </a:cubicBezTo>
                <a:cubicBezTo>
                  <a:pt x="1271" y="1462"/>
                  <a:pt x="1271" y="1460"/>
                  <a:pt x="1271" y="1460"/>
                </a:cubicBezTo>
                <a:cubicBezTo>
                  <a:pt x="1271" y="1457"/>
                  <a:pt x="1271" y="1455"/>
                  <a:pt x="1271" y="1452"/>
                </a:cubicBezTo>
                <a:cubicBezTo>
                  <a:pt x="1271" y="1451"/>
                  <a:pt x="1270" y="1450"/>
                  <a:pt x="1270" y="1448"/>
                </a:cubicBezTo>
                <a:close/>
                <a:moveTo>
                  <a:pt x="1217" y="1428"/>
                </a:moveTo>
                <a:cubicBezTo>
                  <a:pt x="1216" y="1428"/>
                  <a:pt x="1216" y="1429"/>
                  <a:pt x="1215" y="1429"/>
                </a:cubicBezTo>
                <a:cubicBezTo>
                  <a:pt x="1215" y="1429"/>
                  <a:pt x="1214" y="1429"/>
                  <a:pt x="1214" y="1428"/>
                </a:cubicBezTo>
                <a:cubicBezTo>
                  <a:pt x="1213" y="1428"/>
                  <a:pt x="1213" y="1427"/>
                  <a:pt x="1213" y="1426"/>
                </a:cubicBezTo>
                <a:cubicBezTo>
                  <a:pt x="1214" y="1424"/>
                  <a:pt x="1214" y="1422"/>
                  <a:pt x="1215" y="1420"/>
                </a:cubicBezTo>
                <a:cubicBezTo>
                  <a:pt x="1215" y="1420"/>
                  <a:pt x="1215" y="1420"/>
                  <a:pt x="1214" y="1420"/>
                </a:cubicBezTo>
                <a:cubicBezTo>
                  <a:pt x="1213" y="1421"/>
                  <a:pt x="1212" y="1422"/>
                  <a:pt x="1212" y="1423"/>
                </a:cubicBezTo>
                <a:cubicBezTo>
                  <a:pt x="1211" y="1424"/>
                  <a:pt x="1212" y="1430"/>
                  <a:pt x="1214" y="1430"/>
                </a:cubicBezTo>
                <a:cubicBezTo>
                  <a:pt x="1215" y="1431"/>
                  <a:pt x="1217" y="1430"/>
                  <a:pt x="1217" y="1428"/>
                </a:cubicBezTo>
                <a:close/>
                <a:moveTo>
                  <a:pt x="1269" y="1420"/>
                </a:moveTo>
                <a:cubicBezTo>
                  <a:pt x="1273" y="1416"/>
                  <a:pt x="1273" y="1416"/>
                  <a:pt x="1277" y="1415"/>
                </a:cubicBezTo>
                <a:cubicBezTo>
                  <a:pt x="1277" y="1417"/>
                  <a:pt x="1278" y="1418"/>
                  <a:pt x="1280" y="1418"/>
                </a:cubicBezTo>
                <a:cubicBezTo>
                  <a:pt x="1277" y="1419"/>
                  <a:pt x="1275" y="1421"/>
                  <a:pt x="1273" y="1422"/>
                </a:cubicBezTo>
                <a:cubicBezTo>
                  <a:pt x="1272" y="1421"/>
                  <a:pt x="1272" y="1421"/>
                  <a:pt x="1271" y="1419"/>
                </a:cubicBezTo>
                <a:cubicBezTo>
                  <a:pt x="1271" y="1419"/>
                  <a:pt x="1270" y="1419"/>
                  <a:pt x="1269" y="1420"/>
                </a:cubicBezTo>
                <a:close/>
                <a:moveTo>
                  <a:pt x="1276" y="1419"/>
                </a:moveTo>
                <a:cubicBezTo>
                  <a:pt x="1275" y="1419"/>
                  <a:pt x="1274" y="1419"/>
                  <a:pt x="1273" y="1419"/>
                </a:cubicBezTo>
                <a:cubicBezTo>
                  <a:pt x="1273" y="1419"/>
                  <a:pt x="1272" y="1419"/>
                  <a:pt x="1272" y="1420"/>
                </a:cubicBezTo>
                <a:cubicBezTo>
                  <a:pt x="1272" y="1420"/>
                  <a:pt x="1273" y="1421"/>
                  <a:pt x="1273" y="1421"/>
                </a:cubicBezTo>
                <a:cubicBezTo>
                  <a:pt x="1274" y="1421"/>
                  <a:pt x="1274" y="1420"/>
                  <a:pt x="1276" y="1419"/>
                </a:cubicBezTo>
                <a:close/>
                <a:moveTo>
                  <a:pt x="1256" y="1409"/>
                </a:moveTo>
                <a:cubicBezTo>
                  <a:pt x="1250" y="1409"/>
                  <a:pt x="1247" y="1411"/>
                  <a:pt x="1246" y="1419"/>
                </a:cubicBezTo>
                <a:cubicBezTo>
                  <a:pt x="1247" y="1417"/>
                  <a:pt x="1248" y="1415"/>
                  <a:pt x="1249" y="1412"/>
                </a:cubicBezTo>
                <a:cubicBezTo>
                  <a:pt x="1250" y="1412"/>
                  <a:pt x="1250" y="1412"/>
                  <a:pt x="1250" y="1412"/>
                </a:cubicBezTo>
                <a:cubicBezTo>
                  <a:pt x="1250" y="1414"/>
                  <a:pt x="1250" y="1414"/>
                  <a:pt x="1250" y="1415"/>
                </a:cubicBezTo>
                <a:cubicBezTo>
                  <a:pt x="1251" y="1412"/>
                  <a:pt x="1253" y="1410"/>
                  <a:pt x="1256" y="1409"/>
                </a:cubicBezTo>
                <a:close/>
                <a:moveTo>
                  <a:pt x="1300" y="1411"/>
                </a:moveTo>
                <a:cubicBezTo>
                  <a:pt x="1298" y="1412"/>
                  <a:pt x="1296" y="1414"/>
                  <a:pt x="1295" y="1415"/>
                </a:cubicBezTo>
                <a:cubicBezTo>
                  <a:pt x="1297" y="1416"/>
                  <a:pt x="1299" y="1414"/>
                  <a:pt x="1300" y="1411"/>
                </a:cubicBezTo>
                <a:close/>
                <a:moveTo>
                  <a:pt x="1267" y="1413"/>
                </a:moveTo>
                <a:cubicBezTo>
                  <a:pt x="1268" y="1412"/>
                  <a:pt x="1269" y="1410"/>
                  <a:pt x="1270" y="1409"/>
                </a:cubicBezTo>
                <a:cubicBezTo>
                  <a:pt x="1267" y="1410"/>
                  <a:pt x="1267" y="1411"/>
                  <a:pt x="1267" y="1413"/>
                </a:cubicBezTo>
                <a:close/>
                <a:moveTo>
                  <a:pt x="1277" y="1435"/>
                </a:moveTo>
                <a:cubicBezTo>
                  <a:pt x="1275" y="1435"/>
                  <a:pt x="1274" y="1436"/>
                  <a:pt x="1274" y="1437"/>
                </a:cubicBezTo>
                <a:cubicBezTo>
                  <a:pt x="1275" y="1436"/>
                  <a:pt x="1276" y="1435"/>
                  <a:pt x="1277" y="1435"/>
                </a:cubicBezTo>
                <a:close/>
                <a:moveTo>
                  <a:pt x="1276" y="1419"/>
                </a:moveTo>
                <a:cubicBezTo>
                  <a:pt x="1275" y="1419"/>
                  <a:pt x="1274" y="1418"/>
                  <a:pt x="1274" y="1418"/>
                </a:cubicBezTo>
                <a:cubicBezTo>
                  <a:pt x="1273" y="1418"/>
                  <a:pt x="1272" y="1419"/>
                  <a:pt x="1272" y="1419"/>
                </a:cubicBezTo>
                <a:cubicBezTo>
                  <a:pt x="1272" y="1420"/>
                  <a:pt x="1273" y="1420"/>
                  <a:pt x="1273" y="1421"/>
                </a:cubicBezTo>
                <a:cubicBezTo>
                  <a:pt x="1274" y="1420"/>
                  <a:pt x="1274" y="1420"/>
                  <a:pt x="1276" y="1419"/>
                </a:cubicBezTo>
                <a:close/>
                <a:moveTo>
                  <a:pt x="1567" y="1397"/>
                </a:moveTo>
                <a:cubicBezTo>
                  <a:pt x="1567" y="1397"/>
                  <a:pt x="1567" y="1397"/>
                  <a:pt x="1567" y="1397"/>
                </a:cubicBezTo>
                <a:cubicBezTo>
                  <a:pt x="1562" y="1397"/>
                  <a:pt x="1562" y="1397"/>
                  <a:pt x="1562" y="1397"/>
                </a:cubicBezTo>
                <a:cubicBezTo>
                  <a:pt x="1560" y="1398"/>
                  <a:pt x="1559" y="1400"/>
                  <a:pt x="1556" y="1400"/>
                </a:cubicBezTo>
                <a:cubicBezTo>
                  <a:pt x="1555" y="1402"/>
                  <a:pt x="1553" y="1402"/>
                  <a:pt x="1551" y="1403"/>
                </a:cubicBezTo>
                <a:cubicBezTo>
                  <a:pt x="1549" y="1405"/>
                  <a:pt x="1548" y="1405"/>
                  <a:pt x="1546" y="1406"/>
                </a:cubicBezTo>
                <a:cubicBezTo>
                  <a:pt x="1544" y="1407"/>
                  <a:pt x="1542" y="1408"/>
                  <a:pt x="1541" y="1408"/>
                </a:cubicBezTo>
                <a:cubicBezTo>
                  <a:pt x="1541" y="1408"/>
                  <a:pt x="1541" y="1408"/>
                  <a:pt x="1541" y="1418"/>
                </a:cubicBezTo>
                <a:cubicBezTo>
                  <a:pt x="1544" y="1417"/>
                  <a:pt x="1546" y="1416"/>
                  <a:pt x="1549" y="1415"/>
                </a:cubicBezTo>
                <a:cubicBezTo>
                  <a:pt x="1551" y="1414"/>
                  <a:pt x="1554" y="1413"/>
                  <a:pt x="1555" y="1411"/>
                </a:cubicBezTo>
                <a:cubicBezTo>
                  <a:pt x="1555" y="1411"/>
                  <a:pt x="1555" y="1411"/>
                  <a:pt x="1555" y="1470"/>
                </a:cubicBezTo>
                <a:cubicBezTo>
                  <a:pt x="1555" y="1470"/>
                  <a:pt x="1555" y="1470"/>
                  <a:pt x="1567" y="1470"/>
                </a:cubicBezTo>
                <a:cubicBezTo>
                  <a:pt x="1567" y="1470"/>
                  <a:pt x="1567" y="1470"/>
                  <a:pt x="1567" y="1397"/>
                </a:cubicBezTo>
                <a:close/>
                <a:moveTo>
                  <a:pt x="1688" y="1397"/>
                </a:moveTo>
                <a:cubicBezTo>
                  <a:pt x="1688" y="1397"/>
                  <a:pt x="1688" y="1397"/>
                  <a:pt x="1688" y="1397"/>
                </a:cubicBezTo>
                <a:cubicBezTo>
                  <a:pt x="1683" y="1397"/>
                  <a:pt x="1683" y="1397"/>
                  <a:pt x="1683" y="1397"/>
                </a:cubicBezTo>
                <a:cubicBezTo>
                  <a:pt x="1681" y="1398"/>
                  <a:pt x="1680" y="1400"/>
                  <a:pt x="1677" y="1400"/>
                </a:cubicBezTo>
                <a:cubicBezTo>
                  <a:pt x="1676" y="1402"/>
                  <a:pt x="1674" y="1402"/>
                  <a:pt x="1672" y="1403"/>
                </a:cubicBezTo>
                <a:cubicBezTo>
                  <a:pt x="1671" y="1405"/>
                  <a:pt x="1669" y="1405"/>
                  <a:pt x="1667" y="1406"/>
                </a:cubicBezTo>
                <a:cubicBezTo>
                  <a:pt x="1665" y="1407"/>
                  <a:pt x="1663" y="1408"/>
                  <a:pt x="1661" y="1408"/>
                </a:cubicBezTo>
                <a:cubicBezTo>
                  <a:pt x="1661" y="1408"/>
                  <a:pt x="1661" y="1408"/>
                  <a:pt x="1661" y="1418"/>
                </a:cubicBezTo>
                <a:cubicBezTo>
                  <a:pt x="1664" y="1417"/>
                  <a:pt x="1667" y="1416"/>
                  <a:pt x="1670" y="1415"/>
                </a:cubicBezTo>
                <a:cubicBezTo>
                  <a:pt x="1672" y="1414"/>
                  <a:pt x="1674" y="1413"/>
                  <a:pt x="1677" y="1411"/>
                </a:cubicBezTo>
                <a:cubicBezTo>
                  <a:pt x="1677" y="1411"/>
                  <a:pt x="1677" y="1411"/>
                  <a:pt x="1677" y="1470"/>
                </a:cubicBezTo>
                <a:cubicBezTo>
                  <a:pt x="1677" y="1470"/>
                  <a:pt x="1677" y="1470"/>
                  <a:pt x="1688" y="1470"/>
                </a:cubicBezTo>
                <a:cubicBezTo>
                  <a:pt x="1688" y="1470"/>
                  <a:pt x="1688" y="1470"/>
                  <a:pt x="1688" y="1397"/>
                </a:cubicBezTo>
                <a:close/>
                <a:moveTo>
                  <a:pt x="1735" y="1397"/>
                </a:moveTo>
                <a:cubicBezTo>
                  <a:pt x="1735" y="1397"/>
                  <a:pt x="1735" y="1397"/>
                  <a:pt x="1735" y="1397"/>
                </a:cubicBezTo>
                <a:cubicBezTo>
                  <a:pt x="1730" y="1397"/>
                  <a:pt x="1730" y="1397"/>
                  <a:pt x="1730" y="1397"/>
                </a:cubicBezTo>
                <a:cubicBezTo>
                  <a:pt x="1728" y="1398"/>
                  <a:pt x="1726" y="1400"/>
                  <a:pt x="1724" y="1400"/>
                </a:cubicBezTo>
                <a:cubicBezTo>
                  <a:pt x="1723" y="1402"/>
                  <a:pt x="1721" y="1402"/>
                  <a:pt x="1719" y="1403"/>
                </a:cubicBezTo>
                <a:cubicBezTo>
                  <a:pt x="1718" y="1405"/>
                  <a:pt x="1715" y="1405"/>
                  <a:pt x="1714" y="1406"/>
                </a:cubicBezTo>
                <a:cubicBezTo>
                  <a:pt x="1712" y="1407"/>
                  <a:pt x="1710" y="1408"/>
                  <a:pt x="1708" y="1408"/>
                </a:cubicBezTo>
                <a:cubicBezTo>
                  <a:pt x="1708" y="1408"/>
                  <a:pt x="1708" y="1408"/>
                  <a:pt x="1708" y="1418"/>
                </a:cubicBezTo>
                <a:cubicBezTo>
                  <a:pt x="1711" y="1417"/>
                  <a:pt x="1714" y="1416"/>
                  <a:pt x="1716" y="1415"/>
                </a:cubicBezTo>
                <a:cubicBezTo>
                  <a:pt x="1719" y="1414"/>
                  <a:pt x="1721" y="1413"/>
                  <a:pt x="1723" y="1411"/>
                </a:cubicBezTo>
                <a:cubicBezTo>
                  <a:pt x="1723" y="1411"/>
                  <a:pt x="1723" y="1411"/>
                  <a:pt x="1723" y="1470"/>
                </a:cubicBezTo>
                <a:cubicBezTo>
                  <a:pt x="1723" y="1470"/>
                  <a:pt x="1723" y="1470"/>
                  <a:pt x="1735" y="1470"/>
                </a:cubicBezTo>
                <a:cubicBezTo>
                  <a:pt x="1735" y="1470"/>
                  <a:pt x="1735" y="1470"/>
                  <a:pt x="1735" y="1397"/>
                </a:cubicBezTo>
                <a:close/>
                <a:moveTo>
                  <a:pt x="1781" y="1397"/>
                </a:moveTo>
                <a:cubicBezTo>
                  <a:pt x="1781" y="1397"/>
                  <a:pt x="1781" y="1397"/>
                  <a:pt x="1781" y="1397"/>
                </a:cubicBezTo>
                <a:cubicBezTo>
                  <a:pt x="1777" y="1397"/>
                  <a:pt x="1777" y="1397"/>
                  <a:pt x="1777" y="1397"/>
                </a:cubicBezTo>
                <a:cubicBezTo>
                  <a:pt x="1775" y="1398"/>
                  <a:pt x="1773" y="1400"/>
                  <a:pt x="1771" y="1400"/>
                </a:cubicBezTo>
                <a:cubicBezTo>
                  <a:pt x="1770" y="1402"/>
                  <a:pt x="1767" y="1402"/>
                  <a:pt x="1766" y="1403"/>
                </a:cubicBezTo>
                <a:cubicBezTo>
                  <a:pt x="1764" y="1404"/>
                  <a:pt x="1762" y="1405"/>
                  <a:pt x="1760" y="1405"/>
                </a:cubicBezTo>
                <a:cubicBezTo>
                  <a:pt x="1759" y="1406"/>
                  <a:pt x="1757" y="1407"/>
                  <a:pt x="1755" y="1408"/>
                </a:cubicBezTo>
                <a:cubicBezTo>
                  <a:pt x="1755" y="1408"/>
                  <a:pt x="1755" y="1408"/>
                  <a:pt x="1755" y="1418"/>
                </a:cubicBezTo>
                <a:cubicBezTo>
                  <a:pt x="1758" y="1417"/>
                  <a:pt x="1761" y="1416"/>
                  <a:pt x="1763" y="1415"/>
                </a:cubicBezTo>
                <a:cubicBezTo>
                  <a:pt x="1765" y="1414"/>
                  <a:pt x="1768" y="1413"/>
                  <a:pt x="1770" y="1411"/>
                </a:cubicBezTo>
                <a:cubicBezTo>
                  <a:pt x="1770" y="1411"/>
                  <a:pt x="1770" y="1411"/>
                  <a:pt x="1770" y="1470"/>
                </a:cubicBezTo>
                <a:cubicBezTo>
                  <a:pt x="1770" y="1470"/>
                  <a:pt x="1770" y="1470"/>
                  <a:pt x="1781" y="1470"/>
                </a:cubicBezTo>
                <a:cubicBezTo>
                  <a:pt x="1781" y="1470"/>
                  <a:pt x="1781" y="1470"/>
                  <a:pt x="1781" y="1397"/>
                </a:cubicBezTo>
                <a:close/>
                <a:moveTo>
                  <a:pt x="1587" y="1429"/>
                </a:moveTo>
                <a:cubicBezTo>
                  <a:pt x="1587" y="1429"/>
                  <a:pt x="1587" y="1429"/>
                  <a:pt x="1587" y="1429"/>
                </a:cubicBezTo>
                <a:cubicBezTo>
                  <a:pt x="1586" y="1437"/>
                  <a:pt x="1586" y="1437"/>
                  <a:pt x="1586" y="1437"/>
                </a:cubicBezTo>
                <a:cubicBezTo>
                  <a:pt x="1593" y="1438"/>
                  <a:pt x="1593" y="1441"/>
                  <a:pt x="1593" y="1443"/>
                </a:cubicBezTo>
                <a:cubicBezTo>
                  <a:pt x="1593" y="1445"/>
                  <a:pt x="1593" y="1448"/>
                  <a:pt x="1593" y="1450"/>
                </a:cubicBezTo>
                <a:cubicBezTo>
                  <a:pt x="1593" y="1453"/>
                  <a:pt x="1592" y="1455"/>
                  <a:pt x="1592" y="1457"/>
                </a:cubicBezTo>
                <a:cubicBezTo>
                  <a:pt x="1592" y="1467"/>
                  <a:pt x="1598" y="1470"/>
                  <a:pt x="1607" y="1470"/>
                </a:cubicBezTo>
                <a:cubicBezTo>
                  <a:pt x="1607" y="1470"/>
                  <a:pt x="1607" y="1470"/>
                  <a:pt x="1610" y="1470"/>
                </a:cubicBezTo>
                <a:cubicBezTo>
                  <a:pt x="1610" y="1470"/>
                  <a:pt x="1610" y="1470"/>
                  <a:pt x="1610" y="1461"/>
                </a:cubicBezTo>
                <a:cubicBezTo>
                  <a:pt x="1610" y="1461"/>
                  <a:pt x="1610" y="1461"/>
                  <a:pt x="1609" y="1461"/>
                </a:cubicBezTo>
                <a:cubicBezTo>
                  <a:pt x="1605" y="1461"/>
                  <a:pt x="1604" y="1459"/>
                  <a:pt x="1604" y="1455"/>
                </a:cubicBezTo>
                <a:cubicBezTo>
                  <a:pt x="1604" y="1454"/>
                  <a:pt x="1604" y="1452"/>
                  <a:pt x="1604" y="1450"/>
                </a:cubicBezTo>
                <a:cubicBezTo>
                  <a:pt x="1604" y="1449"/>
                  <a:pt x="1605" y="1447"/>
                  <a:pt x="1605" y="1444"/>
                </a:cubicBezTo>
                <a:cubicBezTo>
                  <a:pt x="1605" y="1437"/>
                  <a:pt x="1602" y="1434"/>
                  <a:pt x="1596" y="1433"/>
                </a:cubicBezTo>
                <a:cubicBezTo>
                  <a:pt x="1596" y="1433"/>
                  <a:pt x="1596" y="1433"/>
                  <a:pt x="1596" y="1433"/>
                </a:cubicBezTo>
                <a:cubicBezTo>
                  <a:pt x="1602" y="1432"/>
                  <a:pt x="1605" y="1429"/>
                  <a:pt x="1605" y="1422"/>
                </a:cubicBezTo>
                <a:cubicBezTo>
                  <a:pt x="1605" y="1419"/>
                  <a:pt x="1604" y="1417"/>
                  <a:pt x="1604" y="1416"/>
                </a:cubicBezTo>
                <a:cubicBezTo>
                  <a:pt x="1604" y="1414"/>
                  <a:pt x="1604" y="1412"/>
                  <a:pt x="1604" y="1411"/>
                </a:cubicBezTo>
                <a:cubicBezTo>
                  <a:pt x="1604" y="1407"/>
                  <a:pt x="1605" y="1405"/>
                  <a:pt x="1609" y="1405"/>
                </a:cubicBezTo>
                <a:cubicBezTo>
                  <a:pt x="1609" y="1405"/>
                  <a:pt x="1609" y="1405"/>
                  <a:pt x="1610" y="1405"/>
                </a:cubicBezTo>
                <a:cubicBezTo>
                  <a:pt x="1610" y="1405"/>
                  <a:pt x="1610" y="1405"/>
                  <a:pt x="1610" y="1396"/>
                </a:cubicBezTo>
                <a:cubicBezTo>
                  <a:pt x="1610" y="1396"/>
                  <a:pt x="1610" y="1396"/>
                  <a:pt x="1607" y="1396"/>
                </a:cubicBezTo>
                <a:cubicBezTo>
                  <a:pt x="1598" y="1396"/>
                  <a:pt x="1592" y="1400"/>
                  <a:pt x="1592" y="1408"/>
                </a:cubicBezTo>
                <a:cubicBezTo>
                  <a:pt x="1592" y="1411"/>
                  <a:pt x="1593" y="1413"/>
                  <a:pt x="1593" y="1416"/>
                </a:cubicBezTo>
                <a:cubicBezTo>
                  <a:pt x="1593" y="1418"/>
                  <a:pt x="1593" y="1421"/>
                  <a:pt x="1593" y="1423"/>
                </a:cubicBezTo>
                <a:cubicBezTo>
                  <a:pt x="1593" y="1425"/>
                  <a:pt x="1593" y="1429"/>
                  <a:pt x="1587" y="1429"/>
                </a:cubicBezTo>
                <a:close/>
                <a:moveTo>
                  <a:pt x="1641" y="1437"/>
                </a:moveTo>
                <a:cubicBezTo>
                  <a:pt x="1641" y="1437"/>
                  <a:pt x="1641" y="1437"/>
                  <a:pt x="1641" y="1437"/>
                </a:cubicBezTo>
                <a:cubicBezTo>
                  <a:pt x="1641" y="1429"/>
                  <a:pt x="1641" y="1429"/>
                  <a:pt x="1641" y="1429"/>
                </a:cubicBezTo>
                <a:cubicBezTo>
                  <a:pt x="1635" y="1429"/>
                  <a:pt x="1635" y="1425"/>
                  <a:pt x="1635" y="1423"/>
                </a:cubicBezTo>
                <a:cubicBezTo>
                  <a:pt x="1635" y="1421"/>
                  <a:pt x="1635" y="1418"/>
                  <a:pt x="1635" y="1416"/>
                </a:cubicBezTo>
                <a:cubicBezTo>
                  <a:pt x="1636" y="1413"/>
                  <a:pt x="1636" y="1411"/>
                  <a:pt x="1636" y="1408"/>
                </a:cubicBezTo>
                <a:cubicBezTo>
                  <a:pt x="1636" y="1400"/>
                  <a:pt x="1630" y="1396"/>
                  <a:pt x="1621" y="1396"/>
                </a:cubicBezTo>
                <a:cubicBezTo>
                  <a:pt x="1621" y="1396"/>
                  <a:pt x="1621" y="1396"/>
                  <a:pt x="1617" y="1396"/>
                </a:cubicBezTo>
                <a:cubicBezTo>
                  <a:pt x="1617" y="1396"/>
                  <a:pt x="1617" y="1396"/>
                  <a:pt x="1617" y="1405"/>
                </a:cubicBezTo>
                <a:cubicBezTo>
                  <a:pt x="1617" y="1405"/>
                  <a:pt x="1617" y="1405"/>
                  <a:pt x="1619" y="1405"/>
                </a:cubicBezTo>
                <a:cubicBezTo>
                  <a:pt x="1623" y="1405"/>
                  <a:pt x="1624" y="1407"/>
                  <a:pt x="1624" y="1411"/>
                </a:cubicBezTo>
                <a:cubicBezTo>
                  <a:pt x="1624" y="1412"/>
                  <a:pt x="1624" y="1414"/>
                  <a:pt x="1624" y="1416"/>
                </a:cubicBezTo>
                <a:cubicBezTo>
                  <a:pt x="1623" y="1417"/>
                  <a:pt x="1623" y="1419"/>
                  <a:pt x="1623" y="1422"/>
                </a:cubicBezTo>
                <a:cubicBezTo>
                  <a:pt x="1623" y="1429"/>
                  <a:pt x="1626" y="1432"/>
                  <a:pt x="1632" y="1433"/>
                </a:cubicBezTo>
                <a:cubicBezTo>
                  <a:pt x="1632" y="1433"/>
                  <a:pt x="1632" y="1433"/>
                  <a:pt x="1632" y="1433"/>
                </a:cubicBezTo>
                <a:cubicBezTo>
                  <a:pt x="1626" y="1434"/>
                  <a:pt x="1623" y="1437"/>
                  <a:pt x="1623" y="1444"/>
                </a:cubicBezTo>
                <a:cubicBezTo>
                  <a:pt x="1623" y="1447"/>
                  <a:pt x="1623" y="1449"/>
                  <a:pt x="1624" y="1450"/>
                </a:cubicBezTo>
                <a:cubicBezTo>
                  <a:pt x="1624" y="1452"/>
                  <a:pt x="1624" y="1454"/>
                  <a:pt x="1624" y="1455"/>
                </a:cubicBezTo>
                <a:cubicBezTo>
                  <a:pt x="1624" y="1459"/>
                  <a:pt x="1623" y="1461"/>
                  <a:pt x="1619" y="1461"/>
                </a:cubicBezTo>
                <a:cubicBezTo>
                  <a:pt x="1619" y="1461"/>
                  <a:pt x="1619" y="1461"/>
                  <a:pt x="1617" y="1461"/>
                </a:cubicBezTo>
                <a:cubicBezTo>
                  <a:pt x="1617" y="1461"/>
                  <a:pt x="1617" y="1461"/>
                  <a:pt x="1617" y="1470"/>
                </a:cubicBezTo>
                <a:cubicBezTo>
                  <a:pt x="1617" y="1470"/>
                  <a:pt x="1617" y="1470"/>
                  <a:pt x="1621" y="1470"/>
                </a:cubicBezTo>
                <a:cubicBezTo>
                  <a:pt x="1630" y="1470"/>
                  <a:pt x="1636" y="1467"/>
                  <a:pt x="1636" y="1457"/>
                </a:cubicBezTo>
                <a:cubicBezTo>
                  <a:pt x="1636" y="1455"/>
                  <a:pt x="1636" y="1453"/>
                  <a:pt x="1635" y="1450"/>
                </a:cubicBezTo>
                <a:cubicBezTo>
                  <a:pt x="1635" y="1448"/>
                  <a:pt x="1635" y="1445"/>
                  <a:pt x="1635" y="1443"/>
                </a:cubicBezTo>
                <a:cubicBezTo>
                  <a:pt x="1635" y="1441"/>
                  <a:pt x="1635" y="1438"/>
                  <a:pt x="1641" y="1437"/>
                </a:cubicBezTo>
                <a:close/>
                <a:moveTo>
                  <a:pt x="1825" y="1470"/>
                </a:moveTo>
                <a:cubicBezTo>
                  <a:pt x="1818" y="1470"/>
                  <a:pt x="1811" y="1467"/>
                  <a:pt x="1807" y="1461"/>
                </a:cubicBezTo>
                <a:cubicBezTo>
                  <a:pt x="1803" y="1455"/>
                  <a:pt x="1801" y="1446"/>
                  <a:pt x="1801" y="1434"/>
                </a:cubicBezTo>
                <a:cubicBezTo>
                  <a:pt x="1801" y="1421"/>
                  <a:pt x="1803" y="1411"/>
                  <a:pt x="1807" y="1404"/>
                </a:cubicBezTo>
                <a:cubicBezTo>
                  <a:pt x="1812" y="1398"/>
                  <a:pt x="1818" y="1394"/>
                  <a:pt x="1827" y="1394"/>
                </a:cubicBezTo>
                <a:cubicBezTo>
                  <a:pt x="1843" y="1394"/>
                  <a:pt x="1851" y="1407"/>
                  <a:pt x="1851" y="1432"/>
                </a:cubicBezTo>
                <a:cubicBezTo>
                  <a:pt x="1851" y="1445"/>
                  <a:pt x="1849" y="1454"/>
                  <a:pt x="1844" y="1461"/>
                </a:cubicBezTo>
                <a:cubicBezTo>
                  <a:pt x="1840" y="1467"/>
                  <a:pt x="1833" y="1470"/>
                  <a:pt x="1825" y="1470"/>
                </a:cubicBezTo>
                <a:close/>
                <a:moveTo>
                  <a:pt x="1826" y="1404"/>
                </a:moveTo>
                <a:cubicBezTo>
                  <a:pt x="1817" y="1404"/>
                  <a:pt x="1813" y="1414"/>
                  <a:pt x="1813" y="1434"/>
                </a:cubicBezTo>
                <a:cubicBezTo>
                  <a:pt x="1813" y="1452"/>
                  <a:pt x="1817" y="1461"/>
                  <a:pt x="1826" y="1461"/>
                </a:cubicBezTo>
                <a:cubicBezTo>
                  <a:pt x="1834" y="1461"/>
                  <a:pt x="1839" y="1452"/>
                  <a:pt x="1839" y="1433"/>
                </a:cubicBezTo>
                <a:cubicBezTo>
                  <a:pt x="1839" y="1413"/>
                  <a:pt x="1834" y="1404"/>
                  <a:pt x="1826" y="1404"/>
                </a:cubicBezTo>
                <a:close/>
                <a:moveTo>
                  <a:pt x="1895" y="1470"/>
                </a:moveTo>
                <a:cubicBezTo>
                  <a:pt x="1888" y="1470"/>
                  <a:pt x="1882" y="1467"/>
                  <a:pt x="1878" y="1461"/>
                </a:cubicBezTo>
                <a:cubicBezTo>
                  <a:pt x="1874" y="1455"/>
                  <a:pt x="1871" y="1446"/>
                  <a:pt x="1871" y="1434"/>
                </a:cubicBezTo>
                <a:cubicBezTo>
                  <a:pt x="1871" y="1421"/>
                  <a:pt x="1874" y="1411"/>
                  <a:pt x="1878" y="1404"/>
                </a:cubicBezTo>
                <a:cubicBezTo>
                  <a:pt x="1882" y="1398"/>
                  <a:pt x="1889" y="1394"/>
                  <a:pt x="1898" y="1394"/>
                </a:cubicBezTo>
                <a:cubicBezTo>
                  <a:pt x="1914" y="1394"/>
                  <a:pt x="1922" y="1407"/>
                  <a:pt x="1922" y="1432"/>
                </a:cubicBezTo>
                <a:cubicBezTo>
                  <a:pt x="1922" y="1445"/>
                  <a:pt x="1920" y="1454"/>
                  <a:pt x="1915" y="1461"/>
                </a:cubicBezTo>
                <a:cubicBezTo>
                  <a:pt x="1910" y="1467"/>
                  <a:pt x="1904" y="1470"/>
                  <a:pt x="1895" y="1470"/>
                </a:cubicBezTo>
                <a:close/>
                <a:moveTo>
                  <a:pt x="1897" y="1404"/>
                </a:moveTo>
                <a:cubicBezTo>
                  <a:pt x="1888" y="1404"/>
                  <a:pt x="1883" y="1414"/>
                  <a:pt x="1883" y="1434"/>
                </a:cubicBezTo>
                <a:cubicBezTo>
                  <a:pt x="1883" y="1452"/>
                  <a:pt x="1887" y="1461"/>
                  <a:pt x="1896" y="1461"/>
                </a:cubicBezTo>
                <a:cubicBezTo>
                  <a:pt x="1905" y="1461"/>
                  <a:pt x="1909" y="1452"/>
                  <a:pt x="1909" y="1433"/>
                </a:cubicBezTo>
                <a:cubicBezTo>
                  <a:pt x="1909" y="1413"/>
                  <a:pt x="1905" y="1404"/>
                  <a:pt x="1897" y="1404"/>
                </a:cubicBezTo>
                <a:close/>
                <a:moveTo>
                  <a:pt x="41" y="1493"/>
                </a:moveTo>
                <a:cubicBezTo>
                  <a:pt x="41" y="1493"/>
                  <a:pt x="41" y="1493"/>
                  <a:pt x="41" y="1493"/>
                </a:cubicBezTo>
                <a:cubicBezTo>
                  <a:pt x="36" y="1493"/>
                  <a:pt x="36" y="1493"/>
                  <a:pt x="36" y="1493"/>
                </a:cubicBezTo>
                <a:cubicBezTo>
                  <a:pt x="33" y="1494"/>
                  <a:pt x="32" y="1496"/>
                  <a:pt x="30" y="1496"/>
                </a:cubicBezTo>
                <a:cubicBezTo>
                  <a:pt x="28" y="1498"/>
                  <a:pt x="27" y="1498"/>
                  <a:pt x="25" y="1499"/>
                </a:cubicBezTo>
                <a:cubicBezTo>
                  <a:pt x="23" y="1501"/>
                  <a:pt x="21" y="1501"/>
                  <a:pt x="20" y="1502"/>
                </a:cubicBezTo>
                <a:cubicBezTo>
                  <a:pt x="17" y="1503"/>
                  <a:pt x="16" y="1504"/>
                  <a:pt x="14" y="1504"/>
                </a:cubicBezTo>
                <a:cubicBezTo>
                  <a:pt x="14" y="1504"/>
                  <a:pt x="14" y="1504"/>
                  <a:pt x="14" y="1514"/>
                </a:cubicBezTo>
                <a:cubicBezTo>
                  <a:pt x="17" y="1513"/>
                  <a:pt x="20" y="1512"/>
                  <a:pt x="22" y="1511"/>
                </a:cubicBezTo>
                <a:cubicBezTo>
                  <a:pt x="25" y="1510"/>
                  <a:pt x="27" y="1509"/>
                  <a:pt x="29" y="1507"/>
                </a:cubicBezTo>
                <a:cubicBezTo>
                  <a:pt x="29" y="1507"/>
                  <a:pt x="29" y="1507"/>
                  <a:pt x="29" y="1566"/>
                </a:cubicBezTo>
                <a:cubicBezTo>
                  <a:pt x="29" y="1566"/>
                  <a:pt x="29" y="1566"/>
                  <a:pt x="41" y="1566"/>
                </a:cubicBezTo>
                <a:cubicBezTo>
                  <a:pt x="41" y="1566"/>
                  <a:pt x="41" y="1566"/>
                  <a:pt x="41" y="1493"/>
                </a:cubicBezTo>
                <a:close/>
                <a:moveTo>
                  <a:pt x="88" y="1493"/>
                </a:moveTo>
                <a:cubicBezTo>
                  <a:pt x="88" y="1493"/>
                  <a:pt x="88" y="1493"/>
                  <a:pt x="88" y="1493"/>
                </a:cubicBezTo>
                <a:cubicBezTo>
                  <a:pt x="83" y="1493"/>
                  <a:pt x="83" y="1493"/>
                  <a:pt x="83" y="1493"/>
                </a:cubicBezTo>
                <a:cubicBezTo>
                  <a:pt x="81" y="1494"/>
                  <a:pt x="79" y="1496"/>
                  <a:pt x="77" y="1496"/>
                </a:cubicBezTo>
                <a:cubicBezTo>
                  <a:pt x="76" y="1498"/>
                  <a:pt x="74" y="1498"/>
                  <a:pt x="72" y="1499"/>
                </a:cubicBezTo>
                <a:cubicBezTo>
                  <a:pt x="71" y="1501"/>
                  <a:pt x="69" y="1501"/>
                  <a:pt x="67" y="1502"/>
                </a:cubicBezTo>
                <a:cubicBezTo>
                  <a:pt x="65" y="1503"/>
                  <a:pt x="63" y="1504"/>
                  <a:pt x="61" y="1504"/>
                </a:cubicBezTo>
                <a:cubicBezTo>
                  <a:pt x="61" y="1504"/>
                  <a:pt x="61" y="1504"/>
                  <a:pt x="61" y="1514"/>
                </a:cubicBezTo>
                <a:cubicBezTo>
                  <a:pt x="64" y="1513"/>
                  <a:pt x="67" y="1512"/>
                  <a:pt x="69" y="1511"/>
                </a:cubicBezTo>
                <a:cubicBezTo>
                  <a:pt x="72" y="1510"/>
                  <a:pt x="74" y="1509"/>
                  <a:pt x="77" y="1507"/>
                </a:cubicBezTo>
                <a:cubicBezTo>
                  <a:pt x="77" y="1507"/>
                  <a:pt x="77" y="1507"/>
                  <a:pt x="77" y="1566"/>
                </a:cubicBezTo>
                <a:cubicBezTo>
                  <a:pt x="77" y="1566"/>
                  <a:pt x="77" y="1566"/>
                  <a:pt x="88" y="1566"/>
                </a:cubicBezTo>
                <a:cubicBezTo>
                  <a:pt x="88" y="1566"/>
                  <a:pt x="88" y="1566"/>
                  <a:pt x="88" y="1493"/>
                </a:cubicBezTo>
                <a:close/>
                <a:moveTo>
                  <a:pt x="135" y="1493"/>
                </a:moveTo>
                <a:cubicBezTo>
                  <a:pt x="135" y="1493"/>
                  <a:pt x="135" y="1493"/>
                  <a:pt x="135" y="1493"/>
                </a:cubicBezTo>
                <a:cubicBezTo>
                  <a:pt x="130" y="1493"/>
                  <a:pt x="130" y="1493"/>
                  <a:pt x="130" y="1493"/>
                </a:cubicBezTo>
                <a:cubicBezTo>
                  <a:pt x="128" y="1494"/>
                  <a:pt x="127" y="1496"/>
                  <a:pt x="125" y="1496"/>
                </a:cubicBezTo>
                <a:cubicBezTo>
                  <a:pt x="123" y="1498"/>
                  <a:pt x="121" y="1498"/>
                  <a:pt x="120" y="1499"/>
                </a:cubicBezTo>
                <a:cubicBezTo>
                  <a:pt x="117" y="1500"/>
                  <a:pt x="116" y="1501"/>
                  <a:pt x="114" y="1501"/>
                </a:cubicBezTo>
                <a:cubicBezTo>
                  <a:pt x="112" y="1502"/>
                  <a:pt x="110" y="1503"/>
                  <a:pt x="109" y="1504"/>
                </a:cubicBezTo>
                <a:cubicBezTo>
                  <a:pt x="109" y="1504"/>
                  <a:pt x="109" y="1504"/>
                  <a:pt x="109" y="1514"/>
                </a:cubicBezTo>
                <a:cubicBezTo>
                  <a:pt x="112" y="1513"/>
                  <a:pt x="115" y="1512"/>
                  <a:pt x="117" y="1511"/>
                </a:cubicBezTo>
                <a:cubicBezTo>
                  <a:pt x="119" y="1510"/>
                  <a:pt x="122" y="1509"/>
                  <a:pt x="123" y="1507"/>
                </a:cubicBezTo>
                <a:cubicBezTo>
                  <a:pt x="123" y="1507"/>
                  <a:pt x="123" y="1507"/>
                  <a:pt x="123" y="1566"/>
                </a:cubicBezTo>
                <a:cubicBezTo>
                  <a:pt x="123" y="1566"/>
                  <a:pt x="123" y="1566"/>
                  <a:pt x="135" y="1566"/>
                </a:cubicBezTo>
                <a:cubicBezTo>
                  <a:pt x="135" y="1566"/>
                  <a:pt x="135" y="1566"/>
                  <a:pt x="135" y="1493"/>
                </a:cubicBezTo>
                <a:close/>
                <a:moveTo>
                  <a:pt x="179" y="1566"/>
                </a:moveTo>
                <a:cubicBezTo>
                  <a:pt x="172" y="1566"/>
                  <a:pt x="166" y="1563"/>
                  <a:pt x="161" y="1557"/>
                </a:cubicBezTo>
                <a:cubicBezTo>
                  <a:pt x="158" y="1551"/>
                  <a:pt x="155" y="1542"/>
                  <a:pt x="155" y="1530"/>
                </a:cubicBezTo>
                <a:cubicBezTo>
                  <a:pt x="155" y="1517"/>
                  <a:pt x="158" y="1507"/>
                  <a:pt x="162" y="1500"/>
                </a:cubicBezTo>
                <a:cubicBezTo>
                  <a:pt x="166" y="1494"/>
                  <a:pt x="173" y="1490"/>
                  <a:pt x="182" y="1490"/>
                </a:cubicBezTo>
                <a:cubicBezTo>
                  <a:pt x="198" y="1490"/>
                  <a:pt x="206" y="1503"/>
                  <a:pt x="206" y="1528"/>
                </a:cubicBezTo>
                <a:cubicBezTo>
                  <a:pt x="206" y="1541"/>
                  <a:pt x="204" y="1550"/>
                  <a:pt x="198" y="1557"/>
                </a:cubicBezTo>
                <a:cubicBezTo>
                  <a:pt x="194" y="1563"/>
                  <a:pt x="188" y="1566"/>
                  <a:pt x="179" y="1566"/>
                </a:cubicBezTo>
                <a:close/>
                <a:moveTo>
                  <a:pt x="181" y="1500"/>
                </a:moveTo>
                <a:cubicBezTo>
                  <a:pt x="171" y="1500"/>
                  <a:pt x="167" y="1510"/>
                  <a:pt x="167" y="1530"/>
                </a:cubicBezTo>
                <a:cubicBezTo>
                  <a:pt x="167" y="1548"/>
                  <a:pt x="171" y="1557"/>
                  <a:pt x="180" y="1557"/>
                </a:cubicBezTo>
                <a:cubicBezTo>
                  <a:pt x="189" y="1557"/>
                  <a:pt x="193" y="1548"/>
                  <a:pt x="193" y="1529"/>
                </a:cubicBezTo>
                <a:cubicBezTo>
                  <a:pt x="193" y="1509"/>
                  <a:pt x="189" y="1500"/>
                  <a:pt x="181" y="1500"/>
                </a:cubicBezTo>
                <a:close/>
                <a:moveTo>
                  <a:pt x="251" y="1566"/>
                </a:moveTo>
                <a:cubicBezTo>
                  <a:pt x="243" y="1566"/>
                  <a:pt x="237" y="1563"/>
                  <a:pt x="233" y="1557"/>
                </a:cubicBezTo>
                <a:cubicBezTo>
                  <a:pt x="229" y="1551"/>
                  <a:pt x="226" y="1542"/>
                  <a:pt x="226" y="1530"/>
                </a:cubicBezTo>
                <a:cubicBezTo>
                  <a:pt x="226" y="1517"/>
                  <a:pt x="229" y="1507"/>
                  <a:pt x="233" y="1500"/>
                </a:cubicBezTo>
                <a:cubicBezTo>
                  <a:pt x="237" y="1494"/>
                  <a:pt x="244" y="1490"/>
                  <a:pt x="253" y="1490"/>
                </a:cubicBezTo>
                <a:cubicBezTo>
                  <a:pt x="269" y="1490"/>
                  <a:pt x="277" y="1503"/>
                  <a:pt x="277" y="1528"/>
                </a:cubicBezTo>
                <a:cubicBezTo>
                  <a:pt x="277" y="1541"/>
                  <a:pt x="275" y="1550"/>
                  <a:pt x="270" y="1557"/>
                </a:cubicBezTo>
                <a:cubicBezTo>
                  <a:pt x="265" y="1563"/>
                  <a:pt x="259" y="1566"/>
                  <a:pt x="251" y="1566"/>
                </a:cubicBezTo>
                <a:close/>
                <a:moveTo>
                  <a:pt x="252" y="1500"/>
                </a:moveTo>
                <a:cubicBezTo>
                  <a:pt x="243" y="1500"/>
                  <a:pt x="238" y="1510"/>
                  <a:pt x="238" y="1530"/>
                </a:cubicBezTo>
                <a:cubicBezTo>
                  <a:pt x="238" y="1548"/>
                  <a:pt x="242" y="1557"/>
                  <a:pt x="251" y="1557"/>
                </a:cubicBezTo>
                <a:cubicBezTo>
                  <a:pt x="260" y="1557"/>
                  <a:pt x="264" y="1548"/>
                  <a:pt x="264" y="1529"/>
                </a:cubicBezTo>
                <a:cubicBezTo>
                  <a:pt x="264" y="1509"/>
                  <a:pt x="260" y="1500"/>
                  <a:pt x="252" y="1500"/>
                </a:cubicBezTo>
                <a:close/>
                <a:moveTo>
                  <a:pt x="463" y="1566"/>
                </a:moveTo>
                <a:cubicBezTo>
                  <a:pt x="456" y="1566"/>
                  <a:pt x="450" y="1563"/>
                  <a:pt x="446" y="1557"/>
                </a:cubicBezTo>
                <a:cubicBezTo>
                  <a:pt x="441" y="1551"/>
                  <a:pt x="439" y="1541"/>
                  <a:pt x="439" y="1530"/>
                </a:cubicBezTo>
                <a:cubicBezTo>
                  <a:pt x="439" y="1517"/>
                  <a:pt x="441" y="1507"/>
                  <a:pt x="446" y="1500"/>
                </a:cubicBezTo>
                <a:cubicBezTo>
                  <a:pt x="450" y="1493"/>
                  <a:pt x="457" y="1490"/>
                  <a:pt x="466" y="1490"/>
                </a:cubicBezTo>
                <a:cubicBezTo>
                  <a:pt x="482" y="1490"/>
                  <a:pt x="490" y="1503"/>
                  <a:pt x="490" y="1527"/>
                </a:cubicBezTo>
                <a:cubicBezTo>
                  <a:pt x="490" y="1541"/>
                  <a:pt x="488" y="1550"/>
                  <a:pt x="483" y="1557"/>
                </a:cubicBezTo>
                <a:cubicBezTo>
                  <a:pt x="478" y="1563"/>
                  <a:pt x="472" y="1566"/>
                  <a:pt x="463" y="1566"/>
                </a:cubicBezTo>
                <a:close/>
                <a:moveTo>
                  <a:pt x="465" y="1500"/>
                </a:moveTo>
                <a:cubicBezTo>
                  <a:pt x="456" y="1500"/>
                  <a:pt x="452" y="1509"/>
                  <a:pt x="452" y="1529"/>
                </a:cubicBezTo>
                <a:cubicBezTo>
                  <a:pt x="452" y="1547"/>
                  <a:pt x="456" y="1557"/>
                  <a:pt x="465" y="1557"/>
                </a:cubicBezTo>
                <a:cubicBezTo>
                  <a:pt x="473" y="1557"/>
                  <a:pt x="477" y="1547"/>
                  <a:pt x="477" y="1529"/>
                </a:cubicBezTo>
                <a:cubicBezTo>
                  <a:pt x="477" y="1509"/>
                  <a:pt x="474" y="1500"/>
                  <a:pt x="465" y="1500"/>
                </a:cubicBezTo>
                <a:close/>
                <a:moveTo>
                  <a:pt x="582" y="1566"/>
                </a:moveTo>
                <a:cubicBezTo>
                  <a:pt x="574" y="1566"/>
                  <a:pt x="569" y="1563"/>
                  <a:pt x="564" y="1557"/>
                </a:cubicBezTo>
                <a:cubicBezTo>
                  <a:pt x="560" y="1551"/>
                  <a:pt x="558" y="1541"/>
                  <a:pt x="558" y="1530"/>
                </a:cubicBezTo>
                <a:cubicBezTo>
                  <a:pt x="558" y="1517"/>
                  <a:pt x="560" y="1507"/>
                  <a:pt x="564" y="1500"/>
                </a:cubicBezTo>
                <a:cubicBezTo>
                  <a:pt x="569" y="1493"/>
                  <a:pt x="575" y="1490"/>
                  <a:pt x="584" y="1490"/>
                </a:cubicBezTo>
                <a:cubicBezTo>
                  <a:pt x="600" y="1490"/>
                  <a:pt x="608" y="1503"/>
                  <a:pt x="608" y="1527"/>
                </a:cubicBezTo>
                <a:cubicBezTo>
                  <a:pt x="608" y="1541"/>
                  <a:pt x="606" y="1550"/>
                  <a:pt x="601" y="1557"/>
                </a:cubicBezTo>
                <a:cubicBezTo>
                  <a:pt x="596" y="1563"/>
                  <a:pt x="590" y="1566"/>
                  <a:pt x="582" y="1566"/>
                </a:cubicBezTo>
                <a:close/>
                <a:moveTo>
                  <a:pt x="583" y="1500"/>
                </a:moveTo>
                <a:cubicBezTo>
                  <a:pt x="574" y="1500"/>
                  <a:pt x="570" y="1509"/>
                  <a:pt x="570" y="1529"/>
                </a:cubicBezTo>
                <a:cubicBezTo>
                  <a:pt x="570" y="1547"/>
                  <a:pt x="574" y="1557"/>
                  <a:pt x="583" y="1557"/>
                </a:cubicBezTo>
                <a:cubicBezTo>
                  <a:pt x="591" y="1557"/>
                  <a:pt x="596" y="1547"/>
                  <a:pt x="596" y="1529"/>
                </a:cubicBezTo>
                <a:cubicBezTo>
                  <a:pt x="596" y="1509"/>
                  <a:pt x="592" y="1500"/>
                  <a:pt x="583" y="1500"/>
                </a:cubicBezTo>
                <a:close/>
                <a:moveTo>
                  <a:pt x="537" y="1493"/>
                </a:moveTo>
                <a:cubicBezTo>
                  <a:pt x="537" y="1493"/>
                  <a:pt x="537" y="1493"/>
                  <a:pt x="537" y="1493"/>
                </a:cubicBezTo>
                <a:cubicBezTo>
                  <a:pt x="532" y="1493"/>
                  <a:pt x="532" y="1493"/>
                  <a:pt x="532" y="1493"/>
                </a:cubicBezTo>
                <a:cubicBezTo>
                  <a:pt x="530" y="1494"/>
                  <a:pt x="528" y="1496"/>
                  <a:pt x="526" y="1496"/>
                </a:cubicBezTo>
                <a:cubicBezTo>
                  <a:pt x="525" y="1498"/>
                  <a:pt x="522" y="1498"/>
                  <a:pt x="521" y="1499"/>
                </a:cubicBezTo>
                <a:cubicBezTo>
                  <a:pt x="520" y="1500"/>
                  <a:pt x="517" y="1501"/>
                  <a:pt x="516" y="1501"/>
                </a:cubicBezTo>
                <a:cubicBezTo>
                  <a:pt x="514" y="1502"/>
                  <a:pt x="512" y="1503"/>
                  <a:pt x="510" y="1504"/>
                </a:cubicBezTo>
                <a:cubicBezTo>
                  <a:pt x="510" y="1504"/>
                  <a:pt x="510" y="1504"/>
                  <a:pt x="510" y="1514"/>
                </a:cubicBezTo>
                <a:cubicBezTo>
                  <a:pt x="513" y="1513"/>
                  <a:pt x="516" y="1512"/>
                  <a:pt x="518" y="1511"/>
                </a:cubicBezTo>
                <a:cubicBezTo>
                  <a:pt x="521" y="1510"/>
                  <a:pt x="523" y="1509"/>
                  <a:pt x="525" y="1507"/>
                </a:cubicBezTo>
                <a:cubicBezTo>
                  <a:pt x="525" y="1507"/>
                  <a:pt x="525" y="1507"/>
                  <a:pt x="525" y="1566"/>
                </a:cubicBezTo>
                <a:cubicBezTo>
                  <a:pt x="525" y="1566"/>
                  <a:pt x="525" y="1566"/>
                  <a:pt x="537" y="1566"/>
                </a:cubicBezTo>
                <a:cubicBezTo>
                  <a:pt x="537" y="1566"/>
                  <a:pt x="537" y="1566"/>
                  <a:pt x="537" y="1493"/>
                </a:cubicBezTo>
                <a:close/>
                <a:moveTo>
                  <a:pt x="653" y="1566"/>
                </a:moveTo>
                <a:cubicBezTo>
                  <a:pt x="645" y="1566"/>
                  <a:pt x="638" y="1563"/>
                  <a:pt x="635" y="1557"/>
                </a:cubicBezTo>
                <a:cubicBezTo>
                  <a:pt x="630" y="1551"/>
                  <a:pt x="628" y="1542"/>
                  <a:pt x="628" y="1530"/>
                </a:cubicBezTo>
                <a:cubicBezTo>
                  <a:pt x="628" y="1517"/>
                  <a:pt x="630" y="1507"/>
                  <a:pt x="635" y="1500"/>
                </a:cubicBezTo>
                <a:cubicBezTo>
                  <a:pt x="639" y="1494"/>
                  <a:pt x="646" y="1490"/>
                  <a:pt x="655" y="1490"/>
                </a:cubicBezTo>
                <a:cubicBezTo>
                  <a:pt x="671" y="1490"/>
                  <a:pt x="679" y="1503"/>
                  <a:pt x="679" y="1528"/>
                </a:cubicBezTo>
                <a:cubicBezTo>
                  <a:pt x="679" y="1541"/>
                  <a:pt x="677" y="1550"/>
                  <a:pt x="672" y="1557"/>
                </a:cubicBezTo>
                <a:cubicBezTo>
                  <a:pt x="667" y="1563"/>
                  <a:pt x="661" y="1566"/>
                  <a:pt x="653" y="1566"/>
                </a:cubicBezTo>
                <a:close/>
                <a:moveTo>
                  <a:pt x="654" y="1500"/>
                </a:moveTo>
                <a:cubicBezTo>
                  <a:pt x="645" y="1500"/>
                  <a:pt x="640" y="1510"/>
                  <a:pt x="640" y="1530"/>
                </a:cubicBezTo>
                <a:cubicBezTo>
                  <a:pt x="640" y="1548"/>
                  <a:pt x="644" y="1557"/>
                  <a:pt x="653" y="1557"/>
                </a:cubicBezTo>
                <a:cubicBezTo>
                  <a:pt x="662" y="1557"/>
                  <a:pt x="667" y="1548"/>
                  <a:pt x="667" y="1529"/>
                </a:cubicBezTo>
                <a:cubicBezTo>
                  <a:pt x="667" y="1509"/>
                  <a:pt x="662" y="1500"/>
                  <a:pt x="654" y="1500"/>
                </a:cubicBezTo>
                <a:close/>
                <a:moveTo>
                  <a:pt x="700" y="1525"/>
                </a:moveTo>
                <a:cubicBezTo>
                  <a:pt x="700" y="1525"/>
                  <a:pt x="700" y="1525"/>
                  <a:pt x="700" y="1525"/>
                </a:cubicBezTo>
                <a:cubicBezTo>
                  <a:pt x="699" y="1533"/>
                  <a:pt x="699" y="1533"/>
                  <a:pt x="699" y="1533"/>
                </a:cubicBezTo>
                <a:cubicBezTo>
                  <a:pt x="706" y="1534"/>
                  <a:pt x="706" y="1537"/>
                  <a:pt x="706" y="1539"/>
                </a:cubicBezTo>
                <a:cubicBezTo>
                  <a:pt x="706" y="1541"/>
                  <a:pt x="706" y="1544"/>
                  <a:pt x="706" y="1546"/>
                </a:cubicBezTo>
                <a:cubicBezTo>
                  <a:pt x="706" y="1549"/>
                  <a:pt x="705" y="1551"/>
                  <a:pt x="705" y="1553"/>
                </a:cubicBezTo>
                <a:cubicBezTo>
                  <a:pt x="705" y="1563"/>
                  <a:pt x="711" y="1566"/>
                  <a:pt x="720" y="1566"/>
                </a:cubicBezTo>
                <a:cubicBezTo>
                  <a:pt x="720" y="1566"/>
                  <a:pt x="720" y="1566"/>
                  <a:pt x="724" y="1566"/>
                </a:cubicBezTo>
                <a:cubicBezTo>
                  <a:pt x="724" y="1566"/>
                  <a:pt x="724" y="1566"/>
                  <a:pt x="724" y="1557"/>
                </a:cubicBezTo>
                <a:cubicBezTo>
                  <a:pt x="724" y="1557"/>
                  <a:pt x="724" y="1557"/>
                  <a:pt x="722" y="1557"/>
                </a:cubicBezTo>
                <a:cubicBezTo>
                  <a:pt x="718" y="1557"/>
                  <a:pt x="717" y="1555"/>
                  <a:pt x="717" y="1551"/>
                </a:cubicBezTo>
                <a:cubicBezTo>
                  <a:pt x="717" y="1550"/>
                  <a:pt x="717" y="1548"/>
                  <a:pt x="718" y="1546"/>
                </a:cubicBezTo>
                <a:cubicBezTo>
                  <a:pt x="718" y="1545"/>
                  <a:pt x="718" y="1543"/>
                  <a:pt x="718" y="1540"/>
                </a:cubicBezTo>
                <a:cubicBezTo>
                  <a:pt x="718" y="1533"/>
                  <a:pt x="715" y="1530"/>
                  <a:pt x="709" y="1529"/>
                </a:cubicBezTo>
                <a:cubicBezTo>
                  <a:pt x="709" y="1529"/>
                  <a:pt x="709" y="1529"/>
                  <a:pt x="709" y="1529"/>
                </a:cubicBezTo>
                <a:cubicBezTo>
                  <a:pt x="715" y="1528"/>
                  <a:pt x="718" y="1525"/>
                  <a:pt x="718" y="1518"/>
                </a:cubicBezTo>
                <a:cubicBezTo>
                  <a:pt x="718" y="1515"/>
                  <a:pt x="718" y="1513"/>
                  <a:pt x="718" y="1512"/>
                </a:cubicBezTo>
                <a:cubicBezTo>
                  <a:pt x="717" y="1510"/>
                  <a:pt x="717" y="1508"/>
                  <a:pt x="717" y="1507"/>
                </a:cubicBezTo>
                <a:cubicBezTo>
                  <a:pt x="717" y="1503"/>
                  <a:pt x="718" y="1501"/>
                  <a:pt x="722" y="1501"/>
                </a:cubicBezTo>
                <a:cubicBezTo>
                  <a:pt x="722" y="1501"/>
                  <a:pt x="722" y="1501"/>
                  <a:pt x="724" y="1501"/>
                </a:cubicBezTo>
                <a:cubicBezTo>
                  <a:pt x="724" y="1501"/>
                  <a:pt x="724" y="1501"/>
                  <a:pt x="724" y="1492"/>
                </a:cubicBezTo>
                <a:cubicBezTo>
                  <a:pt x="724" y="1492"/>
                  <a:pt x="724" y="1492"/>
                  <a:pt x="720" y="1492"/>
                </a:cubicBezTo>
                <a:cubicBezTo>
                  <a:pt x="711" y="1492"/>
                  <a:pt x="705" y="1496"/>
                  <a:pt x="705" y="1504"/>
                </a:cubicBezTo>
                <a:cubicBezTo>
                  <a:pt x="705" y="1507"/>
                  <a:pt x="706" y="1509"/>
                  <a:pt x="706" y="1512"/>
                </a:cubicBezTo>
                <a:cubicBezTo>
                  <a:pt x="706" y="1514"/>
                  <a:pt x="706" y="1517"/>
                  <a:pt x="706" y="1519"/>
                </a:cubicBezTo>
                <a:cubicBezTo>
                  <a:pt x="706" y="1521"/>
                  <a:pt x="706" y="1525"/>
                  <a:pt x="700" y="1525"/>
                </a:cubicBezTo>
                <a:close/>
                <a:moveTo>
                  <a:pt x="754" y="1533"/>
                </a:moveTo>
                <a:cubicBezTo>
                  <a:pt x="754" y="1533"/>
                  <a:pt x="754" y="1533"/>
                  <a:pt x="754" y="1533"/>
                </a:cubicBezTo>
                <a:cubicBezTo>
                  <a:pt x="754" y="1525"/>
                  <a:pt x="754" y="1525"/>
                  <a:pt x="754" y="1525"/>
                </a:cubicBezTo>
                <a:cubicBezTo>
                  <a:pt x="748" y="1525"/>
                  <a:pt x="748" y="1521"/>
                  <a:pt x="748" y="1519"/>
                </a:cubicBezTo>
                <a:cubicBezTo>
                  <a:pt x="748" y="1517"/>
                  <a:pt x="748" y="1514"/>
                  <a:pt x="748" y="1512"/>
                </a:cubicBezTo>
                <a:cubicBezTo>
                  <a:pt x="749" y="1509"/>
                  <a:pt x="749" y="1507"/>
                  <a:pt x="749" y="1504"/>
                </a:cubicBezTo>
                <a:cubicBezTo>
                  <a:pt x="749" y="1496"/>
                  <a:pt x="743" y="1492"/>
                  <a:pt x="734" y="1492"/>
                </a:cubicBezTo>
                <a:cubicBezTo>
                  <a:pt x="734" y="1492"/>
                  <a:pt x="734" y="1492"/>
                  <a:pt x="730" y="1492"/>
                </a:cubicBezTo>
                <a:cubicBezTo>
                  <a:pt x="730" y="1492"/>
                  <a:pt x="730" y="1492"/>
                  <a:pt x="730" y="1501"/>
                </a:cubicBezTo>
                <a:cubicBezTo>
                  <a:pt x="730" y="1501"/>
                  <a:pt x="730" y="1501"/>
                  <a:pt x="732" y="1501"/>
                </a:cubicBezTo>
                <a:cubicBezTo>
                  <a:pt x="736" y="1501"/>
                  <a:pt x="737" y="1503"/>
                  <a:pt x="737" y="1507"/>
                </a:cubicBezTo>
                <a:cubicBezTo>
                  <a:pt x="737" y="1508"/>
                  <a:pt x="737" y="1510"/>
                  <a:pt x="737" y="1512"/>
                </a:cubicBezTo>
                <a:cubicBezTo>
                  <a:pt x="736" y="1513"/>
                  <a:pt x="736" y="1515"/>
                  <a:pt x="736" y="1518"/>
                </a:cubicBezTo>
                <a:cubicBezTo>
                  <a:pt x="736" y="1525"/>
                  <a:pt x="739" y="1528"/>
                  <a:pt x="745" y="1529"/>
                </a:cubicBezTo>
                <a:cubicBezTo>
                  <a:pt x="745" y="1529"/>
                  <a:pt x="745" y="1529"/>
                  <a:pt x="745" y="1529"/>
                </a:cubicBezTo>
                <a:cubicBezTo>
                  <a:pt x="739" y="1530"/>
                  <a:pt x="736" y="1533"/>
                  <a:pt x="736" y="1540"/>
                </a:cubicBezTo>
                <a:cubicBezTo>
                  <a:pt x="736" y="1543"/>
                  <a:pt x="736" y="1545"/>
                  <a:pt x="737" y="1546"/>
                </a:cubicBezTo>
                <a:cubicBezTo>
                  <a:pt x="737" y="1548"/>
                  <a:pt x="737" y="1550"/>
                  <a:pt x="737" y="1551"/>
                </a:cubicBezTo>
                <a:cubicBezTo>
                  <a:pt x="737" y="1555"/>
                  <a:pt x="736" y="1557"/>
                  <a:pt x="732" y="1557"/>
                </a:cubicBezTo>
                <a:cubicBezTo>
                  <a:pt x="732" y="1557"/>
                  <a:pt x="732" y="1557"/>
                  <a:pt x="730" y="1557"/>
                </a:cubicBezTo>
                <a:cubicBezTo>
                  <a:pt x="730" y="1557"/>
                  <a:pt x="730" y="1557"/>
                  <a:pt x="730" y="1566"/>
                </a:cubicBezTo>
                <a:cubicBezTo>
                  <a:pt x="730" y="1566"/>
                  <a:pt x="730" y="1566"/>
                  <a:pt x="734" y="1566"/>
                </a:cubicBezTo>
                <a:cubicBezTo>
                  <a:pt x="743" y="1566"/>
                  <a:pt x="749" y="1563"/>
                  <a:pt x="749" y="1553"/>
                </a:cubicBezTo>
                <a:cubicBezTo>
                  <a:pt x="749" y="1551"/>
                  <a:pt x="749" y="1549"/>
                  <a:pt x="748" y="1546"/>
                </a:cubicBezTo>
                <a:cubicBezTo>
                  <a:pt x="748" y="1544"/>
                  <a:pt x="748" y="1541"/>
                  <a:pt x="748" y="1539"/>
                </a:cubicBezTo>
                <a:cubicBezTo>
                  <a:pt x="748" y="1537"/>
                  <a:pt x="748" y="1534"/>
                  <a:pt x="754" y="1533"/>
                </a:cubicBezTo>
                <a:close/>
                <a:moveTo>
                  <a:pt x="875" y="1566"/>
                </a:moveTo>
                <a:cubicBezTo>
                  <a:pt x="867" y="1566"/>
                  <a:pt x="861" y="1563"/>
                  <a:pt x="856" y="1557"/>
                </a:cubicBezTo>
                <a:cubicBezTo>
                  <a:pt x="853" y="1551"/>
                  <a:pt x="850" y="1542"/>
                  <a:pt x="850" y="1530"/>
                </a:cubicBezTo>
                <a:cubicBezTo>
                  <a:pt x="850" y="1517"/>
                  <a:pt x="853" y="1507"/>
                  <a:pt x="857" y="1500"/>
                </a:cubicBezTo>
                <a:cubicBezTo>
                  <a:pt x="861" y="1494"/>
                  <a:pt x="868" y="1490"/>
                  <a:pt x="877" y="1490"/>
                </a:cubicBezTo>
                <a:cubicBezTo>
                  <a:pt x="893" y="1490"/>
                  <a:pt x="901" y="1503"/>
                  <a:pt x="901" y="1528"/>
                </a:cubicBezTo>
                <a:cubicBezTo>
                  <a:pt x="901" y="1541"/>
                  <a:pt x="899" y="1550"/>
                  <a:pt x="894" y="1557"/>
                </a:cubicBezTo>
                <a:cubicBezTo>
                  <a:pt x="889" y="1563"/>
                  <a:pt x="883" y="1566"/>
                  <a:pt x="875" y="1566"/>
                </a:cubicBezTo>
                <a:close/>
                <a:moveTo>
                  <a:pt x="876" y="1500"/>
                </a:moveTo>
                <a:cubicBezTo>
                  <a:pt x="867" y="1500"/>
                  <a:pt x="862" y="1510"/>
                  <a:pt x="862" y="1530"/>
                </a:cubicBezTo>
                <a:cubicBezTo>
                  <a:pt x="862" y="1548"/>
                  <a:pt x="867" y="1557"/>
                  <a:pt x="875" y="1557"/>
                </a:cubicBezTo>
                <a:cubicBezTo>
                  <a:pt x="884" y="1557"/>
                  <a:pt x="889" y="1548"/>
                  <a:pt x="889" y="1529"/>
                </a:cubicBezTo>
                <a:cubicBezTo>
                  <a:pt x="889" y="1509"/>
                  <a:pt x="884" y="1500"/>
                  <a:pt x="876" y="1500"/>
                </a:cubicBezTo>
                <a:close/>
                <a:moveTo>
                  <a:pt x="949" y="1493"/>
                </a:moveTo>
                <a:cubicBezTo>
                  <a:pt x="949" y="1493"/>
                  <a:pt x="949" y="1493"/>
                  <a:pt x="949" y="1493"/>
                </a:cubicBezTo>
                <a:cubicBezTo>
                  <a:pt x="944" y="1493"/>
                  <a:pt x="944" y="1493"/>
                  <a:pt x="944" y="1493"/>
                </a:cubicBezTo>
                <a:cubicBezTo>
                  <a:pt x="941" y="1494"/>
                  <a:pt x="940" y="1496"/>
                  <a:pt x="938" y="1496"/>
                </a:cubicBezTo>
                <a:cubicBezTo>
                  <a:pt x="936" y="1498"/>
                  <a:pt x="934" y="1498"/>
                  <a:pt x="933" y="1499"/>
                </a:cubicBezTo>
                <a:cubicBezTo>
                  <a:pt x="930" y="1500"/>
                  <a:pt x="929" y="1501"/>
                  <a:pt x="927" y="1501"/>
                </a:cubicBezTo>
                <a:cubicBezTo>
                  <a:pt x="925" y="1502"/>
                  <a:pt x="924" y="1503"/>
                  <a:pt x="921" y="1504"/>
                </a:cubicBezTo>
                <a:cubicBezTo>
                  <a:pt x="921" y="1504"/>
                  <a:pt x="921" y="1504"/>
                  <a:pt x="921" y="1514"/>
                </a:cubicBezTo>
                <a:cubicBezTo>
                  <a:pt x="924" y="1513"/>
                  <a:pt x="927" y="1512"/>
                  <a:pt x="930" y="1511"/>
                </a:cubicBezTo>
                <a:cubicBezTo>
                  <a:pt x="933" y="1510"/>
                  <a:pt x="935" y="1509"/>
                  <a:pt x="937" y="1507"/>
                </a:cubicBezTo>
                <a:cubicBezTo>
                  <a:pt x="937" y="1507"/>
                  <a:pt x="937" y="1507"/>
                  <a:pt x="937" y="1566"/>
                </a:cubicBezTo>
                <a:cubicBezTo>
                  <a:pt x="937" y="1566"/>
                  <a:pt x="937" y="1566"/>
                  <a:pt x="949" y="1566"/>
                </a:cubicBezTo>
                <a:cubicBezTo>
                  <a:pt x="949" y="1566"/>
                  <a:pt x="949" y="1566"/>
                  <a:pt x="949" y="1493"/>
                </a:cubicBezTo>
                <a:close/>
                <a:moveTo>
                  <a:pt x="781" y="1566"/>
                </a:moveTo>
                <a:cubicBezTo>
                  <a:pt x="784" y="1547"/>
                  <a:pt x="784" y="1547"/>
                  <a:pt x="784" y="1547"/>
                </a:cubicBezTo>
                <a:cubicBezTo>
                  <a:pt x="775" y="1547"/>
                  <a:pt x="775" y="1547"/>
                  <a:pt x="775" y="1547"/>
                </a:cubicBezTo>
                <a:cubicBezTo>
                  <a:pt x="775" y="1535"/>
                  <a:pt x="775" y="1535"/>
                  <a:pt x="775" y="1535"/>
                </a:cubicBezTo>
                <a:cubicBezTo>
                  <a:pt x="786" y="1535"/>
                  <a:pt x="786" y="1535"/>
                  <a:pt x="786" y="1535"/>
                </a:cubicBezTo>
                <a:cubicBezTo>
                  <a:pt x="787" y="1524"/>
                  <a:pt x="787" y="1524"/>
                  <a:pt x="787" y="1524"/>
                </a:cubicBezTo>
                <a:cubicBezTo>
                  <a:pt x="778" y="1524"/>
                  <a:pt x="778" y="1524"/>
                  <a:pt x="778" y="1524"/>
                </a:cubicBezTo>
                <a:cubicBezTo>
                  <a:pt x="778" y="1512"/>
                  <a:pt x="778" y="1512"/>
                  <a:pt x="778" y="1512"/>
                </a:cubicBezTo>
                <a:cubicBezTo>
                  <a:pt x="789" y="1512"/>
                  <a:pt x="789" y="1512"/>
                  <a:pt x="789" y="1512"/>
                </a:cubicBezTo>
                <a:cubicBezTo>
                  <a:pt x="792" y="1494"/>
                  <a:pt x="792" y="1494"/>
                  <a:pt x="792" y="1494"/>
                </a:cubicBezTo>
                <a:cubicBezTo>
                  <a:pt x="803" y="1494"/>
                  <a:pt x="803" y="1494"/>
                  <a:pt x="803" y="1494"/>
                </a:cubicBezTo>
                <a:cubicBezTo>
                  <a:pt x="800" y="1512"/>
                  <a:pt x="800" y="1512"/>
                  <a:pt x="800" y="1512"/>
                </a:cubicBezTo>
                <a:cubicBezTo>
                  <a:pt x="810" y="1512"/>
                  <a:pt x="810" y="1512"/>
                  <a:pt x="810" y="1512"/>
                </a:cubicBezTo>
                <a:cubicBezTo>
                  <a:pt x="813" y="1494"/>
                  <a:pt x="813" y="1494"/>
                  <a:pt x="813" y="1494"/>
                </a:cubicBezTo>
                <a:cubicBezTo>
                  <a:pt x="824" y="1494"/>
                  <a:pt x="824" y="1494"/>
                  <a:pt x="824" y="1494"/>
                </a:cubicBezTo>
                <a:cubicBezTo>
                  <a:pt x="821" y="1512"/>
                  <a:pt x="821" y="1512"/>
                  <a:pt x="821" y="1512"/>
                </a:cubicBezTo>
                <a:cubicBezTo>
                  <a:pt x="830" y="1512"/>
                  <a:pt x="830" y="1512"/>
                  <a:pt x="830" y="1512"/>
                </a:cubicBezTo>
                <a:cubicBezTo>
                  <a:pt x="830" y="1524"/>
                  <a:pt x="830" y="1524"/>
                  <a:pt x="830" y="1524"/>
                </a:cubicBezTo>
                <a:cubicBezTo>
                  <a:pt x="820" y="1524"/>
                  <a:pt x="820" y="1524"/>
                  <a:pt x="820" y="1524"/>
                </a:cubicBezTo>
                <a:cubicBezTo>
                  <a:pt x="818" y="1535"/>
                  <a:pt x="818" y="1535"/>
                  <a:pt x="818" y="1535"/>
                </a:cubicBezTo>
                <a:cubicBezTo>
                  <a:pt x="827" y="1535"/>
                  <a:pt x="827" y="1535"/>
                  <a:pt x="827" y="1535"/>
                </a:cubicBezTo>
                <a:cubicBezTo>
                  <a:pt x="827" y="1547"/>
                  <a:pt x="827" y="1547"/>
                  <a:pt x="827" y="1547"/>
                </a:cubicBezTo>
                <a:cubicBezTo>
                  <a:pt x="816" y="1547"/>
                  <a:pt x="816" y="1547"/>
                  <a:pt x="816" y="1547"/>
                </a:cubicBezTo>
                <a:cubicBezTo>
                  <a:pt x="813" y="1566"/>
                  <a:pt x="813" y="1566"/>
                  <a:pt x="813" y="1566"/>
                </a:cubicBezTo>
                <a:cubicBezTo>
                  <a:pt x="802" y="1566"/>
                  <a:pt x="802" y="1566"/>
                  <a:pt x="802" y="1566"/>
                </a:cubicBezTo>
                <a:cubicBezTo>
                  <a:pt x="805" y="1547"/>
                  <a:pt x="805" y="1547"/>
                  <a:pt x="805" y="1547"/>
                </a:cubicBezTo>
                <a:cubicBezTo>
                  <a:pt x="795" y="1547"/>
                  <a:pt x="795" y="1547"/>
                  <a:pt x="795" y="1547"/>
                </a:cubicBezTo>
                <a:cubicBezTo>
                  <a:pt x="792" y="1566"/>
                  <a:pt x="792" y="1566"/>
                  <a:pt x="792" y="1566"/>
                </a:cubicBezTo>
                <a:cubicBezTo>
                  <a:pt x="781" y="1566"/>
                  <a:pt x="781" y="1566"/>
                  <a:pt x="781" y="1566"/>
                </a:cubicBezTo>
                <a:cubicBezTo>
                  <a:pt x="781" y="1566"/>
                  <a:pt x="781" y="1566"/>
                  <a:pt x="781" y="1566"/>
                </a:cubicBezTo>
                <a:close/>
                <a:moveTo>
                  <a:pt x="807" y="1535"/>
                </a:moveTo>
                <a:cubicBezTo>
                  <a:pt x="808" y="1524"/>
                  <a:pt x="808" y="1524"/>
                  <a:pt x="808" y="1524"/>
                </a:cubicBezTo>
                <a:cubicBezTo>
                  <a:pt x="799" y="1524"/>
                  <a:pt x="799" y="1524"/>
                  <a:pt x="799" y="1524"/>
                </a:cubicBezTo>
                <a:cubicBezTo>
                  <a:pt x="797" y="1535"/>
                  <a:pt x="797" y="1535"/>
                  <a:pt x="797" y="1535"/>
                </a:cubicBezTo>
                <a:cubicBezTo>
                  <a:pt x="807" y="1535"/>
                  <a:pt x="807" y="1535"/>
                  <a:pt x="807" y="1535"/>
                </a:cubicBezTo>
                <a:cubicBezTo>
                  <a:pt x="807" y="1535"/>
                  <a:pt x="807" y="1535"/>
                  <a:pt x="807" y="1535"/>
                </a:cubicBezTo>
                <a:close/>
                <a:moveTo>
                  <a:pt x="325" y="1493"/>
                </a:moveTo>
                <a:cubicBezTo>
                  <a:pt x="325" y="1493"/>
                  <a:pt x="325" y="1493"/>
                  <a:pt x="325" y="1493"/>
                </a:cubicBezTo>
                <a:cubicBezTo>
                  <a:pt x="320" y="1493"/>
                  <a:pt x="320" y="1493"/>
                  <a:pt x="320" y="1493"/>
                </a:cubicBezTo>
                <a:cubicBezTo>
                  <a:pt x="317" y="1494"/>
                  <a:pt x="316" y="1496"/>
                  <a:pt x="314" y="1496"/>
                </a:cubicBezTo>
                <a:cubicBezTo>
                  <a:pt x="312" y="1498"/>
                  <a:pt x="311" y="1498"/>
                  <a:pt x="309" y="1499"/>
                </a:cubicBezTo>
                <a:cubicBezTo>
                  <a:pt x="307" y="1501"/>
                  <a:pt x="305" y="1501"/>
                  <a:pt x="303" y="1502"/>
                </a:cubicBezTo>
                <a:cubicBezTo>
                  <a:pt x="301" y="1503"/>
                  <a:pt x="300" y="1504"/>
                  <a:pt x="297" y="1504"/>
                </a:cubicBezTo>
                <a:cubicBezTo>
                  <a:pt x="297" y="1504"/>
                  <a:pt x="297" y="1504"/>
                  <a:pt x="297" y="1514"/>
                </a:cubicBezTo>
                <a:cubicBezTo>
                  <a:pt x="300" y="1513"/>
                  <a:pt x="303" y="1512"/>
                  <a:pt x="306" y="1511"/>
                </a:cubicBezTo>
                <a:cubicBezTo>
                  <a:pt x="309" y="1510"/>
                  <a:pt x="311" y="1509"/>
                  <a:pt x="313" y="1507"/>
                </a:cubicBezTo>
                <a:cubicBezTo>
                  <a:pt x="313" y="1507"/>
                  <a:pt x="313" y="1507"/>
                  <a:pt x="313" y="1566"/>
                </a:cubicBezTo>
                <a:cubicBezTo>
                  <a:pt x="313" y="1566"/>
                  <a:pt x="313" y="1566"/>
                  <a:pt x="325" y="1566"/>
                </a:cubicBezTo>
                <a:cubicBezTo>
                  <a:pt x="325" y="1566"/>
                  <a:pt x="325" y="1566"/>
                  <a:pt x="325" y="1493"/>
                </a:cubicBezTo>
                <a:close/>
                <a:moveTo>
                  <a:pt x="372" y="1493"/>
                </a:moveTo>
                <a:cubicBezTo>
                  <a:pt x="372" y="1493"/>
                  <a:pt x="372" y="1493"/>
                  <a:pt x="372" y="1493"/>
                </a:cubicBezTo>
                <a:cubicBezTo>
                  <a:pt x="367" y="1493"/>
                  <a:pt x="367" y="1493"/>
                  <a:pt x="367" y="1493"/>
                </a:cubicBezTo>
                <a:cubicBezTo>
                  <a:pt x="365" y="1494"/>
                  <a:pt x="363" y="1496"/>
                  <a:pt x="361" y="1496"/>
                </a:cubicBezTo>
                <a:cubicBezTo>
                  <a:pt x="360" y="1498"/>
                  <a:pt x="358" y="1498"/>
                  <a:pt x="356" y="1499"/>
                </a:cubicBezTo>
                <a:cubicBezTo>
                  <a:pt x="355" y="1501"/>
                  <a:pt x="352" y="1501"/>
                  <a:pt x="351" y="1502"/>
                </a:cubicBezTo>
                <a:cubicBezTo>
                  <a:pt x="349" y="1503"/>
                  <a:pt x="347" y="1504"/>
                  <a:pt x="345" y="1504"/>
                </a:cubicBezTo>
                <a:cubicBezTo>
                  <a:pt x="345" y="1504"/>
                  <a:pt x="345" y="1504"/>
                  <a:pt x="345" y="1514"/>
                </a:cubicBezTo>
                <a:cubicBezTo>
                  <a:pt x="348" y="1513"/>
                  <a:pt x="351" y="1512"/>
                  <a:pt x="353" y="1511"/>
                </a:cubicBezTo>
                <a:cubicBezTo>
                  <a:pt x="356" y="1510"/>
                  <a:pt x="358" y="1509"/>
                  <a:pt x="361" y="1507"/>
                </a:cubicBezTo>
                <a:cubicBezTo>
                  <a:pt x="361" y="1507"/>
                  <a:pt x="361" y="1507"/>
                  <a:pt x="361" y="1566"/>
                </a:cubicBezTo>
                <a:cubicBezTo>
                  <a:pt x="361" y="1566"/>
                  <a:pt x="361" y="1566"/>
                  <a:pt x="372" y="1566"/>
                </a:cubicBezTo>
                <a:cubicBezTo>
                  <a:pt x="372" y="1566"/>
                  <a:pt x="372" y="1566"/>
                  <a:pt x="372" y="1493"/>
                </a:cubicBezTo>
                <a:close/>
                <a:moveTo>
                  <a:pt x="419" y="1493"/>
                </a:moveTo>
                <a:cubicBezTo>
                  <a:pt x="419" y="1493"/>
                  <a:pt x="419" y="1493"/>
                  <a:pt x="419" y="1493"/>
                </a:cubicBezTo>
                <a:cubicBezTo>
                  <a:pt x="414" y="1493"/>
                  <a:pt x="414" y="1493"/>
                  <a:pt x="414" y="1493"/>
                </a:cubicBezTo>
                <a:cubicBezTo>
                  <a:pt x="412" y="1494"/>
                  <a:pt x="411" y="1496"/>
                  <a:pt x="409" y="1496"/>
                </a:cubicBezTo>
                <a:cubicBezTo>
                  <a:pt x="407" y="1498"/>
                  <a:pt x="405" y="1498"/>
                  <a:pt x="403" y="1499"/>
                </a:cubicBezTo>
                <a:cubicBezTo>
                  <a:pt x="401" y="1500"/>
                  <a:pt x="400" y="1501"/>
                  <a:pt x="398" y="1501"/>
                </a:cubicBezTo>
                <a:cubicBezTo>
                  <a:pt x="396" y="1502"/>
                  <a:pt x="394" y="1503"/>
                  <a:pt x="392" y="1504"/>
                </a:cubicBezTo>
                <a:cubicBezTo>
                  <a:pt x="392" y="1504"/>
                  <a:pt x="392" y="1504"/>
                  <a:pt x="392" y="1514"/>
                </a:cubicBezTo>
                <a:cubicBezTo>
                  <a:pt x="395" y="1513"/>
                  <a:pt x="398" y="1512"/>
                  <a:pt x="401" y="1511"/>
                </a:cubicBezTo>
                <a:cubicBezTo>
                  <a:pt x="403" y="1510"/>
                  <a:pt x="406" y="1509"/>
                  <a:pt x="407" y="1507"/>
                </a:cubicBezTo>
                <a:cubicBezTo>
                  <a:pt x="407" y="1507"/>
                  <a:pt x="407" y="1507"/>
                  <a:pt x="407" y="1566"/>
                </a:cubicBezTo>
                <a:cubicBezTo>
                  <a:pt x="407" y="1566"/>
                  <a:pt x="407" y="1566"/>
                  <a:pt x="419" y="1566"/>
                </a:cubicBezTo>
                <a:cubicBezTo>
                  <a:pt x="419" y="1566"/>
                  <a:pt x="419" y="1566"/>
                  <a:pt x="419" y="1493"/>
                </a:cubicBezTo>
                <a:close/>
                <a:moveTo>
                  <a:pt x="626" y="1397"/>
                </a:moveTo>
                <a:cubicBezTo>
                  <a:pt x="626" y="1397"/>
                  <a:pt x="626" y="1397"/>
                  <a:pt x="626" y="1397"/>
                </a:cubicBezTo>
                <a:cubicBezTo>
                  <a:pt x="621" y="1397"/>
                  <a:pt x="621" y="1397"/>
                  <a:pt x="621" y="1397"/>
                </a:cubicBezTo>
                <a:cubicBezTo>
                  <a:pt x="619" y="1398"/>
                  <a:pt x="617" y="1400"/>
                  <a:pt x="615" y="1400"/>
                </a:cubicBezTo>
                <a:cubicBezTo>
                  <a:pt x="613" y="1402"/>
                  <a:pt x="611" y="1402"/>
                  <a:pt x="610" y="1403"/>
                </a:cubicBezTo>
                <a:cubicBezTo>
                  <a:pt x="608" y="1404"/>
                  <a:pt x="606" y="1405"/>
                  <a:pt x="605" y="1405"/>
                </a:cubicBezTo>
                <a:cubicBezTo>
                  <a:pt x="603" y="1406"/>
                  <a:pt x="601" y="1407"/>
                  <a:pt x="599" y="1408"/>
                </a:cubicBezTo>
                <a:cubicBezTo>
                  <a:pt x="599" y="1408"/>
                  <a:pt x="599" y="1408"/>
                  <a:pt x="599" y="1418"/>
                </a:cubicBezTo>
                <a:cubicBezTo>
                  <a:pt x="602" y="1417"/>
                  <a:pt x="605" y="1416"/>
                  <a:pt x="607" y="1415"/>
                </a:cubicBezTo>
                <a:cubicBezTo>
                  <a:pt x="610" y="1414"/>
                  <a:pt x="612" y="1413"/>
                  <a:pt x="614" y="1411"/>
                </a:cubicBezTo>
                <a:cubicBezTo>
                  <a:pt x="614" y="1411"/>
                  <a:pt x="614" y="1411"/>
                  <a:pt x="614" y="1470"/>
                </a:cubicBezTo>
                <a:cubicBezTo>
                  <a:pt x="614" y="1470"/>
                  <a:pt x="614" y="1470"/>
                  <a:pt x="626" y="1470"/>
                </a:cubicBezTo>
                <a:cubicBezTo>
                  <a:pt x="626" y="1470"/>
                  <a:pt x="626" y="1470"/>
                  <a:pt x="626" y="1397"/>
                </a:cubicBezTo>
                <a:close/>
                <a:moveTo>
                  <a:pt x="672" y="1397"/>
                </a:moveTo>
                <a:cubicBezTo>
                  <a:pt x="672" y="1397"/>
                  <a:pt x="672" y="1397"/>
                  <a:pt x="672" y="1397"/>
                </a:cubicBezTo>
                <a:cubicBezTo>
                  <a:pt x="667" y="1397"/>
                  <a:pt x="667" y="1397"/>
                  <a:pt x="667" y="1397"/>
                </a:cubicBezTo>
                <a:cubicBezTo>
                  <a:pt x="665" y="1398"/>
                  <a:pt x="664" y="1400"/>
                  <a:pt x="662" y="1400"/>
                </a:cubicBezTo>
                <a:cubicBezTo>
                  <a:pt x="660" y="1402"/>
                  <a:pt x="658" y="1402"/>
                  <a:pt x="657" y="1403"/>
                </a:cubicBezTo>
                <a:cubicBezTo>
                  <a:pt x="655" y="1405"/>
                  <a:pt x="653" y="1405"/>
                  <a:pt x="652" y="1406"/>
                </a:cubicBezTo>
                <a:cubicBezTo>
                  <a:pt x="650" y="1407"/>
                  <a:pt x="648" y="1408"/>
                  <a:pt x="646" y="1408"/>
                </a:cubicBezTo>
                <a:cubicBezTo>
                  <a:pt x="646" y="1408"/>
                  <a:pt x="646" y="1408"/>
                  <a:pt x="646" y="1418"/>
                </a:cubicBezTo>
                <a:cubicBezTo>
                  <a:pt x="649" y="1417"/>
                  <a:pt x="652" y="1416"/>
                  <a:pt x="654" y="1415"/>
                </a:cubicBezTo>
                <a:cubicBezTo>
                  <a:pt x="657" y="1414"/>
                  <a:pt x="659" y="1413"/>
                  <a:pt x="661" y="1411"/>
                </a:cubicBezTo>
                <a:cubicBezTo>
                  <a:pt x="661" y="1411"/>
                  <a:pt x="661" y="1411"/>
                  <a:pt x="661" y="1470"/>
                </a:cubicBezTo>
                <a:cubicBezTo>
                  <a:pt x="661" y="1470"/>
                  <a:pt x="661" y="1470"/>
                  <a:pt x="672" y="1470"/>
                </a:cubicBezTo>
                <a:cubicBezTo>
                  <a:pt x="672" y="1470"/>
                  <a:pt x="672" y="1470"/>
                  <a:pt x="672" y="1397"/>
                </a:cubicBezTo>
                <a:close/>
                <a:moveTo>
                  <a:pt x="718" y="1397"/>
                </a:moveTo>
                <a:cubicBezTo>
                  <a:pt x="718" y="1397"/>
                  <a:pt x="718" y="1397"/>
                  <a:pt x="718" y="1397"/>
                </a:cubicBezTo>
                <a:cubicBezTo>
                  <a:pt x="714" y="1397"/>
                  <a:pt x="714" y="1397"/>
                  <a:pt x="714" y="1397"/>
                </a:cubicBezTo>
                <a:cubicBezTo>
                  <a:pt x="712" y="1398"/>
                  <a:pt x="710" y="1400"/>
                  <a:pt x="708" y="1400"/>
                </a:cubicBezTo>
                <a:cubicBezTo>
                  <a:pt x="707" y="1402"/>
                  <a:pt x="704" y="1402"/>
                  <a:pt x="703" y="1403"/>
                </a:cubicBezTo>
                <a:cubicBezTo>
                  <a:pt x="701" y="1405"/>
                  <a:pt x="699" y="1405"/>
                  <a:pt x="697" y="1406"/>
                </a:cubicBezTo>
                <a:cubicBezTo>
                  <a:pt x="696" y="1407"/>
                  <a:pt x="693" y="1408"/>
                  <a:pt x="692" y="1408"/>
                </a:cubicBezTo>
                <a:cubicBezTo>
                  <a:pt x="692" y="1408"/>
                  <a:pt x="692" y="1408"/>
                  <a:pt x="692" y="1418"/>
                </a:cubicBezTo>
                <a:cubicBezTo>
                  <a:pt x="695" y="1417"/>
                  <a:pt x="698" y="1416"/>
                  <a:pt x="700" y="1415"/>
                </a:cubicBezTo>
                <a:cubicBezTo>
                  <a:pt x="702" y="1414"/>
                  <a:pt x="705" y="1413"/>
                  <a:pt x="707" y="1411"/>
                </a:cubicBezTo>
                <a:cubicBezTo>
                  <a:pt x="707" y="1411"/>
                  <a:pt x="707" y="1411"/>
                  <a:pt x="707" y="1470"/>
                </a:cubicBezTo>
                <a:cubicBezTo>
                  <a:pt x="707" y="1470"/>
                  <a:pt x="707" y="1470"/>
                  <a:pt x="718" y="1470"/>
                </a:cubicBezTo>
                <a:cubicBezTo>
                  <a:pt x="718" y="1470"/>
                  <a:pt x="718" y="1470"/>
                  <a:pt x="718" y="1397"/>
                </a:cubicBezTo>
                <a:close/>
                <a:moveTo>
                  <a:pt x="765" y="1397"/>
                </a:moveTo>
                <a:cubicBezTo>
                  <a:pt x="765" y="1397"/>
                  <a:pt x="765" y="1397"/>
                  <a:pt x="765" y="1397"/>
                </a:cubicBezTo>
                <a:cubicBezTo>
                  <a:pt x="760" y="1397"/>
                  <a:pt x="760" y="1397"/>
                  <a:pt x="760" y="1397"/>
                </a:cubicBezTo>
                <a:cubicBezTo>
                  <a:pt x="758" y="1398"/>
                  <a:pt x="756" y="1400"/>
                  <a:pt x="754" y="1400"/>
                </a:cubicBezTo>
                <a:cubicBezTo>
                  <a:pt x="753" y="1402"/>
                  <a:pt x="751" y="1402"/>
                  <a:pt x="749" y="1403"/>
                </a:cubicBezTo>
                <a:cubicBezTo>
                  <a:pt x="748" y="1405"/>
                  <a:pt x="745" y="1405"/>
                  <a:pt x="744" y="1406"/>
                </a:cubicBezTo>
                <a:cubicBezTo>
                  <a:pt x="742" y="1407"/>
                  <a:pt x="740" y="1408"/>
                  <a:pt x="738" y="1408"/>
                </a:cubicBezTo>
                <a:cubicBezTo>
                  <a:pt x="738" y="1408"/>
                  <a:pt x="738" y="1408"/>
                  <a:pt x="738" y="1418"/>
                </a:cubicBezTo>
                <a:cubicBezTo>
                  <a:pt x="741" y="1417"/>
                  <a:pt x="744" y="1416"/>
                  <a:pt x="746" y="1415"/>
                </a:cubicBezTo>
                <a:cubicBezTo>
                  <a:pt x="749" y="1414"/>
                  <a:pt x="751" y="1413"/>
                  <a:pt x="753" y="1411"/>
                </a:cubicBezTo>
                <a:cubicBezTo>
                  <a:pt x="753" y="1411"/>
                  <a:pt x="753" y="1411"/>
                  <a:pt x="753" y="1470"/>
                </a:cubicBezTo>
                <a:cubicBezTo>
                  <a:pt x="753" y="1470"/>
                  <a:pt x="753" y="1470"/>
                  <a:pt x="765" y="1470"/>
                </a:cubicBezTo>
                <a:cubicBezTo>
                  <a:pt x="765" y="1470"/>
                  <a:pt x="765" y="1470"/>
                  <a:pt x="765" y="1397"/>
                </a:cubicBezTo>
                <a:close/>
                <a:moveTo>
                  <a:pt x="887" y="1397"/>
                </a:moveTo>
                <a:cubicBezTo>
                  <a:pt x="887" y="1397"/>
                  <a:pt x="887" y="1397"/>
                  <a:pt x="887" y="1397"/>
                </a:cubicBezTo>
                <a:cubicBezTo>
                  <a:pt x="882" y="1397"/>
                  <a:pt x="882" y="1397"/>
                  <a:pt x="882" y="1397"/>
                </a:cubicBezTo>
                <a:cubicBezTo>
                  <a:pt x="880" y="1398"/>
                  <a:pt x="878" y="1400"/>
                  <a:pt x="876" y="1400"/>
                </a:cubicBezTo>
                <a:cubicBezTo>
                  <a:pt x="875" y="1402"/>
                  <a:pt x="873" y="1402"/>
                  <a:pt x="871" y="1403"/>
                </a:cubicBezTo>
                <a:cubicBezTo>
                  <a:pt x="869" y="1405"/>
                  <a:pt x="867" y="1405"/>
                  <a:pt x="866" y="1406"/>
                </a:cubicBezTo>
                <a:cubicBezTo>
                  <a:pt x="864" y="1407"/>
                  <a:pt x="862" y="1408"/>
                  <a:pt x="860" y="1408"/>
                </a:cubicBezTo>
                <a:cubicBezTo>
                  <a:pt x="860" y="1408"/>
                  <a:pt x="860" y="1408"/>
                  <a:pt x="860" y="1418"/>
                </a:cubicBezTo>
                <a:cubicBezTo>
                  <a:pt x="863" y="1417"/>
                  <a:pt x="866" y="1416"/>
                  <a:pt x="869" y="1415"/>
                </a:cubicBezTo>
                <a:cubicBezTo>
                  <a:pt x="871" y="1414"/>
                  <a:pt x="873" y="1413"/>
                  <a:pt x="875" y="1411"/>
                </a:cubicBezTo>
                <a:cubicBezTo>
                  <a:pt x="875" y="1411"/>
                  <a:pt x="875" y="1411"/>
                  <a:pt x="875" y="1470"/>
                </a:cubicBezTo>
                <a:cubicBezTo>
                  <a:pt x="875" y="1470"/>
                  <a:pt x="875" y="1470"/>
                  <a:pt x="887" y="1470"/>
                </a:cubicBezTo>
                <a:cubicBezTo>
                  <a:pt x="887" y="1470"/>
                  <a:pt x="887" y="1470"/>
                  <a:pt x="887" y="1397"/>
                </a:cubicBezTo>
                <a:close/>
                <a:moveTo>
                  <a:pt x="934" y="1397"/>
                </a:moveTo>
                <a:cubicBezTo>
                  <a:pt x="934" y="1397"/>
                  <a:pt x="934" y="1397"/>
                  <a:pt x="934" y="1397"/>
                </a:cubicBezTo>
                <a:cubicBezTo>
                  <a:pt x="929" y="1397"/>
                  <a:pt x="929" y="1397"/>
                  <a:pt x="929" y="1397"/>
                </a:cubicBezTo>
                <a:cubicBezTo>
                  <a:pt x="927" y="1398"/>
                  <a:pt x="925" y="1400"/>
                  <a:pt x="923" y="1400"/>
                </a:cubicBezTo>
                <a:cubicBezTo>
                  <a:pt x="921" y="1402"/>
                  <a:pt x="919" y="1402"/>
                  <a:pt x="918" y="1403"/>
                </a:cubicBezTo>
                <a:cubicBezTo>
                  <a:pt x="916" y="1405"/>
                  <a:pt x="914" y="1405"/>
                  <a:pt x="912" y="1406"/>
                </a:cubicBezTo>
                <a:cubicBezTo>
                  <a:pt x="910" y="1407"/>
                  <a:pt x="909" y="1408"/>
                  <a:pt x="907" y="1408"/>
                </a:cubicBezTo>
                <a:cubicBezTo>
                  <a:pt x="907" y="1408"/>
                  <a:pt x="907" y="1408"/>
                  <a:pt x="907" y="1418"/>
                </a:cubicBezTo>
                <a:cubicBezTo>
                  <a:pt x="910" y="1417"/>
                  <a:pt x="912" y="1416"/>
                  <a:pt x="915" y="1415"/>
                </a:cubicBezTo>
                <a:cubicBezTo>
                  <a:pt x="918" y="1414"/>
                  <a:pt x="920" y="1413"/>
                  <a:pt x="922" y="1411"/>
                </a:cubicBezTo>
                <a:cubicBezTo>
                  <a:pt x="922" y="1411"/>
                  <a:pt x="922" y="1411"/>
                  <a:pt x="922" y="1470"/>
                </a:cubicBezTo>
                <a:cubicBezTo>
                  <a:pt x="922" y="1470"/>
                  <a:pt x="922" y="1470"/>
                  <a:pt x="934" y="1470"/>
                </a:cubicBezTo>
                <a:cubicBezTo>
                  <a:pt x="934" y="1470"/>
                  <a:pt x="934" y="1470"/>
                  <a:pt x="934" y="1397"/>
                </a:cubicBezTo>
                <a:close/>
                <a:moveTo>
                  <a:pt x="786" y="1429"/>
                </a:moveTo>
                <a:cubicBezTo>
                  <a:pt x="786" y="1429"/>
                  <a:pt x="786" y="1429"/>
                  <a:pt x="786" y="1429"/>
                </a:cubicBezTo>
                <a:cubicBezTo>
                  <a:pt x="785" y="1437"/>
                  <a:pt x="785" y="1437"/>
                  <a:pt x="785" y="1437"/>
                </a:cubicBezTo>
                <a:cubicBezTo>
                  <a:pt x="791" y="1438"/>
                  <a:pt x="792" y="1441"/>
                  <a:pt x="792" y="1443"/>
                </a:cubicBezTo>
                <a:cubicBezTo>
                  <a:pt x="792" y="1445"/>
                  <a:pt x="792" y="1448"/>
                  <a:pt x="792" y="1450"/>
                </a:cubicBezTo>
                <a:cubicBezTo>
                  <a:pt x="791" y="1453"/>
                  <a:pt x="791" y="1455"/>
                  <a:pt x="791" y="1457"/>
                </a:cubicBezTo>
                <a:cubicBezTo>
                  <a:pt x="791" y="1467"/>
                  <a:pt x="797" y="1470"/>
                  <a:pt x="805" y="1470"/>
                </a:cubicBezTo>
                <a:cubicBezTo>
                  <a:pt x="805" y="1470"/>
                  <a:pt x="805" y="1470"/>
                  <a:pt x="809" y="1470"/>
                </a:cubicBezTo>
                <a:cubicBezTo>
                  <a:pt x="809" y="1470"/>
                  <a:pt x="809" y="1470"/>
                  <a:pt x="809" y="1461"/>
                </a:cubicBezTo>
                <a:cubicBezTo>
                  <a:pt x="809" y="1461"/>
                  <a:pt x="809" y="1461"/>
                  <a:pt x="808" y="1461"/>
                </a:cubicBezTo>
                <a:cubicBezTo>
                  <a:pt x="804" y="1461"/>
                  <a:pt x="803" y="1459"/>
                  <a:pt x="803" y="1455"/>
                </a:cubicBezTo>
                <a:cubicBezTo>
                  <a:pt x="803" y="1454"/>
                  <a:pt x="803" y="1452"/>
                  <a:pt x="803" y="1450"/>
                </a:cubicBezTo>
                <a:cubicBezTo>
                  <a:pt x="803" y="1449"/>
                  <a:pt x="804" y="1447"/>
                  <a:pt x="804" y="1444"/>
                </a:cubicBezTo>
                <a:cubicBezTo>
                  <a:pt x="804" y="1437"/>
                  <a:pt x="801" y="1434"/>
                  <a:pt x="795" y="1433"/>
                </a:cubicBezTo>
                <a:cubicBezTo>
                  <a:pt x="795" y="1433"/>
                  <a:pt x="795" y="1433"/>
                  <a:pt x="795" y="1433"/>
                </a:cubicBezTo>
                <a:cubicBezTo>
                  <a:pt x="801" y="1432"/>
                  <a:pt x="804" y="1429"/>
                  <a:pt x="804" y="1422"/>
                </a:cubicBezTo>
                <a:cubicBezTo>
                  <a:pt x="804" y="1419"/>
                  <a:pt x="803" y="1417"/>
                  <a:pt x="803" y="1416"/>
                </a:cubicBezTo>
                <a:cubicBezTo>
                  <a:pt x="803" y="1414"/>
                  <a:pt x="803" y="1412"/>
                  <a:pt x="803" y="1411"/>
                </a:cubicBezTo>
                <a:cubicBezTo>
                  <a:pt x="803" y="1407"/>
                  <a:pt x="804" y="1405"/>
                  <a:pt x="808" y="1405"/>
                </a:cubicBezTo>
                <a:cubicBezTo>
                  <a:pt x="808" y="1405"/>
                  <a:pt x="808" y="1405"/>
                  <a:pt x="809" y="1405"/>
                </a:cubicBezTo>
                <a:cubicBezTo>
                  <a:pt x="809" y="1405"/>
                  <a:pt x="809" y="1405"/>
                  <a:pt x="809" y="1396"/>
                </a:cubicBezTo>
                <a:cubicBezTo>
                  <a:pt x="809" y="1396"/>
                  <a:pt x="809" y="1396"/>
                  <a:pt x="805" y="1396"/>
                </a:cubicBezTo>
                <a:cubicBezTo>
                  <a:pt x="797" y="1396"/>
                  <a:pt x="791" y="1400"/>
                  <a:pt x="791" y="1408"/>
                </a:cubicBezTo>
                <a:cubicBezTo>
                  <a:pt x="791" y="1411"/>
                  <a:pt x="791" y="1413"/>
                  <a:pt x="791" y="1416"/>
                </a:cubicBezTo>
                <a:cubicBezTo>
                  <a:pt x="792" y="1418"/>
                  <a:pt x="792" y="1421"/>
                  <a:pt x="792" y="1423"/>
                </a:cubicBezTo>
                <a:cubicBezTo>
                  <a:pt x="792" y="1425"/>
                  <a:pt x="791" y="1429"/>
                  <a:pt x="786" y="1429"/>
                </a:cubicBezTo>
                <a:close/>
                <a:moveTo>
                  <a:pt x="840" y="1437"/>
                </a:moveTo>
                <a:cubicBezTo>
                  <a:pt x="840" y="1437"/>
                  <a:pt x="840" y="1437"/>
                  <a:pt x="840" y="1437"/>
                </a:cubicBezTo>
                <a:cubicBezTo>
                  <a:pt x="840" y="1429"/>
                  <a:pt x="840" y="1429"/>
                  <a:pt x="840" y="1429"/>
                </a:cubicBezTo>
                <a:cubicBezTo>
                  <a:pt x="834" y="1429"/>
                  <a:pt x="833" y="1425"/>
                  <a:pt x="833" y="1423"/>
                </a:cubicBezTo>
                <a:cubicBezTo>
                  <a:pt x="833" y="1421"/>
                  <a:pt x="833" y="1418"/>
                  <a:pt x="834" y="1416"/>
                </a:cubicBezTo>
                <a:cubicBezTo>
                  <a:pt x="834" y="1413"/>
                  <a:pt x="834" y="1411"/>
                  <a:pt x="834" y="1408"/>
                </a:cubicBezTo>
                <a:cubicBezTo>
                  <a:pt x="834" y="1400"/>
                  <a:pt x="829" y="1396"/>
                  <a:pt x="820" y="1396"/>
                </a:cubicBezTo>
                <a:cubicBezTo>
                  <a:pt x="820" y="1396"/>
                  <a:pt x="820" y="1396"/>
                  <a:pt x="816" y="1396"/>
                </a:cubicBezTo>
                <a:cubicBezTo>
                  <a:pt x="816" y="1396"/>
                  <a:pt x="816" y="1396"/>
                  <a:pt x="816" y="1405"/>
                </a:cubicBezTo>
                <a:cubicBezTo>
                  <a:pt x="816" y="1405"/>
                  <a:pt x="816" y="1405"/>
                  <a:pt x="817" y="1405"/>
                </a:cubicBezTo>
                <a:cubicBezTo>
                  <a:pt x="821" y="1405"/>
                  <a:pt x="822" y="1407"/>
                  <a:pt x="822" y="1411"/>
                </a:cubicBezTo>
                <a:cubicBezTo>
                  <a:pt x="822" y="1412"/>
                  <a:pt x="822" y="1414"/>
                  <a:pt x="822" y="1416"/>
                </a:cubicBezTo>
                <a:cubicBezTo>
                  <a:pt x="822" y="1417"/>
                  <a:pt x="822" y="1419"/>
                  <a:pt x="822" y="1422"/>
                </a:cubicBezTo>
                <a:cubicBezTo>
                  <a:pt x="822" y="1429"/>
                  <a:pt x="824" y="1432"/>
                  <a:pt x="830" y="1433"/>
                </a:cubicBezTo>
                <a:cubicBezTo>
                  <a:pt x="830" y="1433"/>
                  <a:pt x="830" y="1433"/>
                  <a:pt x="830" y="1433"/>
                </a:cubicBezTo>
                <a:cubicBezTo>
                  <a:pt x="824" y="1434"/>
                  <a:pt x="822" y="1437"/>
                  <a:pt x="822" y="1444"/>
                </a:cubicBezTo>
                <a:cubicBezTo>
                  <a:pt x="822" y="1447"/>
                  <a:pt x="822" y="1449"/>
                  <a:pt x="822" y="1450"/>
                </a:cubicBezTo>
                <a:cubicBezTo>
                  <a:pt x="822" y="1452"/>
                  <a:pt x="822" y="1454"/>
                  <a:pt x="822" y="1455"/>
                </a:cubicBezTo>
                <a:cubicBezTo>
                  <a:pt x="822" y="1459"/>
                  <a:pt x="821" y="1461"/>
                  <a:pt x="817" y="1461"/>
                </a:cubicBezTo>
                <a:cubicBezTo>
                  <a:pt x="817" y="1461"/>
                  <a:pt x="817" y="1461"/>
                  <a:pt x="816" y="1461"/>
                </a:cubicBezTo>
                <a:cubicBezTo>
                  <a:pt x="816" y="1461"/>
                  <a:pt x="816" y="1461"/>
                  <a:pt x="816" y="1470"/>
                </a:cubicBezTo>
                <a:cubicBezTo>
                  <a:pt x="816" y="1470"/>
                  <a:pt x="816" y="1470"/>
                  <a:pt x="820" y="1470"/>
                </a:cubicBezTo>
                <a:cubicBezTo>
                  <a:pt x="828" y="1470"/>
                  <a:pt x="834" y="1467"/>
                  <a:pt x="834" y="1457"/>
                </a:cubicBezTo>
                <a:cubicBezTo>
                  <a:pt x="834" y="1455"/>
                  <a:pt x="834" y="1453"/>
                  <a:pt x="834" y="1450"/>
                </a:cubicBezTo>
                <a:cubicBezTo>
                  <a:pt x="833" y="1448"/>
                  <a:pt x="833" y="1445"/>
                  <a:pt x="833" y="1443"/>
                </a:cubicBezTo>
                <a:cubicBezTo>
                  <a:pt x="833" y="1441"/>
                  <a:pt x="834" y="1438"/>
                  <a:pt x="840" y="1437"/>
                </a:cubicBezTo>
                <a:close/>
                <a:moveTo>
                  <a:pt x="226" y="1470"/>
                </a:moveTo>
                <a:cubicBezTo>
                  <a:pt x="219" y="1470"/>
                  <a:pt x="212" y="1467"/>
                  <a:pt x="208" y="1461"/>
                </a:cubicBezTo>
                <a:cubicBezTo>
                  <a:pt x="204" y="1455"/>
                  <a:pt x="202" y="1446"/>
                  <a:pt x="202" y="1434"/>
                </a:cubicBezTo>
                <a:cubicBezTo>
                  <a:pt x="202" y="1421"/>
                  <a:pt x="204" y="1411"/>
                  <a:pt x="209" y="1404"/>
                </a:cubicBezTo>
                <a:cubicBezTo>
                  <a:pt x="213" y="1398"/>
                  <a:pt x="219" y="1394"/>
                  <a:pt x="228" y="1394"/>
                </a:cubicBezTo>
                <a:cubicBezTo>
                  <a:pt x="244" y="1394"/>
                  <a:pt x="252" y="1407"/>
                  <a:pt x="252" y="1432"/>
                </a:cubicBezTo>
                <a:cubicBezTo>
                  <a:pt x="252" y="1445"/>
                  <a:pt x="250" y="1454"/>
                  <a:pt x="245" y="1461"/>
                </a:cubicBezTo>
                <a:cubicBezTo>
                  <a:pt x="241" y="1467"/>
                  <a:pt x="234" y="1470"/>
                  <a:pt x="226" y="1470"/>
                </a:cubicBezTo>
                <a:close/>
                <a:moveTo>
                  <a:pt x="227" y="1404"/>
                </a:moveTo>
                <a:cubicBezTo>
                  <a:pt x="218" y="1404"/>
                  <a:pt x="214" y="1414"/>
                  <a:pt x="214" y="1434"/>
                </a:cubicBezTo>
                <a:cubicBezTo>
                  <a:pt x="214" y="1452"/>
                  <a:pt x="218" y="1461"/>
                  <a:pt x="227" y="1461"/>
                </a:cubicBezTo>
                <a:cubicBezTo>
                  <a:pt x="236" y="1461"/>
                  <a:pt x="240" y="1452"/>
                  <a:pt x="240" y="1433"/>
                </a:cubicBezTo>
                <a:cubicBezTo>
                  <a:pt x="240" y="1413"/>
                  <a:pt x="236" y="1404"/>
                  <a:pt x="227" y="1404"/>
                </a:cubicBezTo>
                <a:close/>
                <a:moveTo>
                  <a:pt x="296" y="1470"/>
                </a:moveTo>
                <a:cubicBezTo>
                  <a:pt x="289" y="1470"/>
                  <a:pt x="282" y="1467"/>
                  <a:pt x="279" y="1461"/>
                </a:cubicBezTo>
                <a:cubicBezTo>
                  <a:pt x="274" y="1455"/>
                  <a:pt x="272" y="1446"/>
                  <a:pt x="272" y="1434"/>
                </a:cubicBezTo>
                <a:cubicBezTo>
                  <a:pt x="272" y="1421"/>
                  <a:pt x="274" y="1411"/>
                  <a:pt x="279" y="1404"/>
                </a:cubicBezTo>
                <a:cubicBezTo>
                  <a:pt x="283" y="1398"/>
                  <a:pt x="290" y="1394"/>
                  <a:pt x="298" y="1394"/>
                </a:cubicBezTo>
                <a:cubicBezTo>
                  <a:pt x="314" y="1394"/>
                  <a:pt x="322" y="1407"/>
                  <a:pt x="322" y="1432"/>
                </a:cubicBezTo>
                <a:cubicBezTo>
                  <a:pt x="322" y="1445"/>
                  <a:pt x="320" y="1454"/>
                  <a:pt x="316" y="1461"/>
                </a:cubicBezTo>
                <a:cubicBezTo>
                  <a:pt x="311" y="1467"/>
                  <a:pt x="305" y="1470"/>
                  <a:pt x="296" y="1470"/>
                </a:cubicBezTo>
                <a:close/>
                <a:moveTo>
                  <a:pt x="298" y="1404"/>
                </a:moveTo>
                <a:cubicBezTo>
                  <a:pt x="289" y="1404"/>
                  <a:pt x="284" y="1414"/>
                  <a:pt x="284" y="1434"/>
                </a:cubicBezTo>
                <a:cubicBezTo>
                  <a:pt x="284" y="1452"/>
                  <a:pt x="288" y="1461"/>
                  <a:pt x="297" y="1461"/>
                </a:cubicBezTo>
                <a:cubicBezTo>
                  <a:pt x="306" y="1461"/>
                  <a:pt x="310" y="1452"/>
                  <a:pt x="310" y="1433"/>
                </a:cubicBezTo>
                <a:cubicBezTo>
                  <a:pt x="310" y="1413"/>
                  <a:pt x="306" y="1404"/>
                  <a:pt x="298" y="1404"/>
                </a:cubicBezTo>
                <a:close/>
                <a:moveTo>
                  <a:pt x="506" y="1470"/>
                </a:moveTo>
                <a:cubicBezTo>
                  <a:pt x="499" y="1470"/>
                  <a:pt x="493" y="1467"/>
                  <a:pt x="489" y="1461"/>
                </a:cubicBezTo>
                <a:cubicBezTo>
                  <a:pt x="484" y="1455"/>
                  <a:pt x="482" y="1445"/>
                  <a:pt x="482" y="1434"/>
                </a:cubicBezTo>
                <a:cubicBezTo>
                  <a:pt x="482" y="1421"/>
                  <a:pt x="484" y="1411"/>
                  <a:pt x="489" y="1404"/>
                </a:cubicBezTo>
                <a:cubicBezTo>
                  <a:pt x="493" y="1397"/>
                  <a:pt x="500" y="1394"/>
                  <a:pt x="509" y="1394"/>
                </a:cubicBezTo>
                <a:cubicBezTo>
                  <a:pt x="525" y="1394"/>
                  <a:pt x="533" y="1407"/>
                  <a:pt x="533" y="1431"/>
                </a:cubicBezTo>
                <a:cubicBezTo>
                  <a:pt x="533" y="1445"/>
                  <a:pt x="530" y="1454"/>
                  <a:pt x="526" y="1461"/>
                </a:cubicBezTo>
                <a:cubicBezTo>
                  <a:pt x="521" y="1467"/>
                  <a:pt x="515" y="1470"/>
                  <a:pt x="506" y="1470"/>
                </a:cubicBezTo>
                <a:close/>
                <a:moveTo>
                  <a:pt x="508" y="1404"/>
                </a:moveTo>
                <a:cubicBezTo>
                  <a:pt x="499" y="1404"/>
                  <a:pt x="495" y="1413"/>
                  <a:pt x="495" y="1433"/>
                </a:cubicBezTo>
                <a:cubicBezTo>
                  <a:pt x="495" y="1451"/>
                  <a:pt x="499" y="1461"/>
                  <a:pt x="508" y="1461"/>
                </a:cubicBezTo>
                <a:cubicBezTo>
                  <a:pt x="516" y="1461"/>
                  <a:pt x="520" y="1451"/>
                  <a:pt x="520" y="1433"/>
                </a:cubicBezTo>
                <a:cubicBezTo>
                  <a:pt x="520" y="1413"/>
                  <a:pt x="517" y="1404"/>
                  <a:pt x="508" y="1404"/>
                </a:cubicBezTo>
                <a:close/>
                <a:moveTo>
                  <a:pt x="579" y="1397"/>
                </a:moveTo>
                <a:cubicBezTo>
                  <a:pt x="579" y="1397"/>
                  <a:pt x="579" y="1397"/>
                  <a:pt x="579" y="1397"/>
                </a:cubicBezTo>
                <a:cubicBezTo>
                  <a:pt x="574" y="1397"/>
                  <a:pt x="574" y="1397"/>
                  <a:pt x="574" y="1397"/>
                </a:cubicBezTo>
                <a:cubicBezTo>
                  <a:pt x="572" y="1398"/>
                  <a:pt x="570" y="1400"/>
                  <a:pt x="568" y="1400"/>
                </a:cubicBezTo>
                <a:cubicBezTo>
                  <a:pt x="567" y="1402"/>
                  <a:pt x="565" y="1402"/>
                  <a:pt x="563" y="1403"/>
                </a:cubicBezTo>
                <a:cubicBezTo>
                  <a:pt x="562" y="1404"/>
                  <a:pt x="560" y="1405"/>
                  <a:pt x="558" y="1405"/>
                </a:cubicBezTo>
                <a:cubicBezTo>
                  <a:pt x="556" y="1406"/>
                  <a:pt x="555" y="1407"/>
                  <a:pt x="552" y="1408"/>
                </a:cubicBezTo>
                <a:cubicBezTo>
                  <a:pt x="552" y="1408"/>
                  <a:pt x="552" y="1408"/>
                  <a:pt x="552" y="1418"/>
                </a:cubicBezTo>
                <a:cubicBezTo>
                  <a:pt x="555" y="1417"/>
                  <a:pt x="558" y="1416"/>
                  <a:pt x="560" y="1415"/>
                </a:cubicBezTo>
                <a:cubicBezTo>
                  <a:pt x="563" y="1414"/>
                  <a:pt x="565" y="1413"/>
                  <a:pt x="568" y="1411"/>
                </a:cubicBezTo>
                <a:cubicBezTo>
                  <a:pt x="568" y="1411"/>
                  <a:pt x="568" y="1411"/>
                  <a:pt x="568" y="1470"/>
                </a:cubicBezTo>
                <a:cubicBezTo>
                  <a:pt x="568" y="1470"/>
                  <a:pt x="568" y="1470"/>
                  <a:pt x="579" y="1470"/>
                </a:cubicBezTo>
                <a:cubicBezTo>
                  <a:pt x="579" y="1470"/>
                  <a:pt x="579" y="1470"/>
                  <a:pt x="579" y="1397"/>
                </a:cubicBezTo>
                <a:close/>
                <a:moveTo>
                  <a:pt x="369" y="1397"/>
                </a:moveTo>
                <a:cubicBezTo>
                  <a:pt x="369" y="1397"/>
                  <a:pt x="369" y="1397"/>
                  <a:pt x="369" y="1397"/>
                </a:cubicBezTo>
                <a:cubicBezTo>
                  <a:pt x="364" y="1397"/>
                  <a:pt x="364" y="1397"/>
                  <a:pt x="364" y="1397"/>
                </a:cubicBezTo>
                <a:cubicBezTo>
                  <a:pt x="362" y="1398"/>
                  <a:pt x="361" y="1400"/>
                  <a:pt x="359" y="1400"/>
                </a:cubicBezTo>
                <a:cubicBezTo>
                  <a:pt x="357" y="1402"/>
                  <a:pt x="356" y="1402"/>
                  <a:pt x="353" y="1403"/>
                </a:cubicBezTo>
                <a:cubicBezTo>
                  <a:pt x="352" y="1405"/>
                  <a:pt x="350" y="1405"/>
                  <a:pt x="348" y="1406"/>
                </a:cubicBezTo>
                <a:cubicBezTo>
                  <a:pt x="346" y="1407"/>
                  <a:pt x="345" y="1408"/>
                  <a:pt x="343" y="1408"/>
                </a:cubicBezTo>
                <a:cubicBezTo>
                  <a:pt x="343" y="1408"/>
                  <a:pt x="343" y="1408"/>
                  <a:pt x="343" y="1418"/>
                </a:cubicBezTo>
                <a:cubicBezTo>
                  <a:pt x="345" y="1417"/>
                  <a:pt x="348" y="1416"/>
                  <a:pt x="351" y="1415"/>
                </a:cubicBezTo>
                <a:cubicBezTo>
                  <a:pt x="353" y="1414"/>
                  <a:pt x="356" y="1413"/>
                  <a:pt x="358" y="1411"/>
                </a:cubicBezTo>
                <a:cubicBezTo>
                  <a:pt x="358" y="1411"/>
                  <a:pt x="358" y="1411"/>
                  <a:pt x="358" y="1470"/>
                </a:cubicBezTo>
                <a:cubicBezTo>
                  <a:pt x="358" y="1470"/>
                  <a:pt x="358" y="1470"/>
                  <a:pt x="369" y="1470"/>
                </a:cubicBezTo>
                <a:cubicBezTo>
                  <a:pt x="369" y="1470"/>
                  <a:pt x="369" y="1470"/>
                  <a:pt x="369" y="1397"/>
                </a:cubicBezTo>
                <a:close/>
                <a:moveTo>
                  <a:pt x="416" y="1397"/>
                </a:moveTo>
                <a:cubicBezTo>
                  <a:pt x="416" y="1397"/>
                  <a:pt x="416" y="1397"/>
                  <a:pt x="416" y="1397"/>
                </a:cubicBezTo>
                <a:cubicBezTo>
                  <a:pt x="411" y="1397"/>
                  <a:pt x="411" y="1397"/>
                  <a:pt x="411" y="1397"/>
                </a:cubicBezTo>
                <a:cubicBezTo>
                  <a:pt x="409" y="1398"/>
                  <a:pt x="408" y="1400"/>
                  <a:pt x="406" y="1400"/>
                </a:cubicBezTo>
                <a:cubicBezTo>
                  <a:pt x="404" y="1402"/>
                  <a:pt x="402" y="1402"/>
                  <a:pt x="401" y="1403"/>
                </a:cubicBezTo>
                <a:cubicBezTo>
                  <a:pt x="399" y="1405"/>
                  <a:pt x="397" y="1405"/>
                  <a:pt x="395" y="1406"/>
                </a:cubicBezTo>
                <a:cubicBezTo>
                  <a:pt x="393" y="1407"/>
                  <a:pt x="392" y="1408"/>
                  <a:pt x="390" y="1408"/>
                </a:cubicBezTo>
                <a:cubicBezTo>
                  <a:pt x="390" y="1408"/>
                  <a:pt x="390" y="1408"/>
                  <a:pt x="390" y="1418"/>
                </a:cubicBezTo>
                <a:cubicBezTo>
                  <a:pt x="393" y="1417"/>
                  <a:pt x="395" y="1416"/>
                  <a:pt x="398" y="1415"/>
                </a:cubicBezTo>
                <a:cubicBezTo>
                  <a:pt x="401" y="1414"/>
                  <a:pt x="403" y="1413"/>
                  <a:pt x="405" y="1411"/>
                </a:cubicBezTo>
                <a:cubicBezTo>
                  <a:pt x="405" y="1411"/>
                  <a:pt x="405" y="1411"/>
                  <a:pt x="405" y="1470"/>
                </a:cubicBezTo>
                <a:cubicBezTo>
                  <a:pt x="405" y="1470"/>
                  <a:pt x="405" y="1470"/>
                  <a:pt x="416" y="1470"/>
                </a:cubicBezTo>
                <a:cubicBezTo>
                  <a:pt x="416" y="1470"/>
                  <a:pt x="416" y="1470"/>
                  <a:pt x="416" y="1397"/>
                </a:cubicBezTo>
                <a:close/>
                <a:moveTo>
                  <a:pt x="462" y="1397"/>
                </a:moveTo>
                <a:cubicBezTo>
                  <a:pt x="462" y="1397"/>
                  <a:pt x="462" y="1397"/>
                  <a:pt x="462" y="1397"/>
                </a:cubicBezTo>
                <a:cubicBezTo>
                  <a:pt x="458" y="1397"/>
                  <a:pt x="458" y="1397"/>
                  <a:pt x="458" y="1397"/>
                </a:cubicBezTo>
                <a:cubicBezTo>
                  <a:pt x="456" y="1398"/>
                  <a:pt x="454" y="1400"/>
                  <a:pt x="452" y="1400"/>
                </a:cubicBezTo>
                <a:cubicBezTo>
                  <a:pt x="451" y="1402"/>
                  <a:pt x="448" y="1402"/>
                  <a:pt x="447" y="1403"/>
                </a:cubicBezTo>
                <a:cubicBezTo>
                  <a:pt x="445" y="1404"/>
                  <a:pt x="443" y="1405"/>
                  <a:pt x="441" y="1405"/>
                </a:cubicBezTo>
                <a:cubicBezTo>
                  <a:pt x="440" y="1406"/>
                  <a:pt x="438" y="1407"/>
                  <a:pt x="436" y="1408"/>
                </a:cubicBezTo>
                <a:cubicBezTo>
                  <a:pt x="436" y="1408"/>
                  <a:pt x="436" y="1408"/>
                  <a:pt x="436" y="1418"/>
                </a:cubicBezTo>
                <a:cubicBezTo>
                  <a:pt x="439" y="1417"/>
                  <a:pt x="442" y="1416"/>
                  <a:pt x="444" y="1415"/>
                </a:cubicBezTo>
                <a:cubicBezTo>
                  <a:pt x="446" y="1414"/>
                  <a:pt x="449" y="1413"/>
                  <a:pt x="451" y="1411"/>
                </a:cubicBezTo>
                <a:cubicBezTo>
                  <a:pt x="451" y="1411"/>
                  <a:pt x="451" y="1411"/>
                  <a:pt x="451" y="1470"/>
                </a:cubicBezTo>
                <a:cubicBezTo>
                  <a:pt x="451" y="1470"/>
                  <a:pt x="451" y="1470"/>
                  <a:pt x="462" y="1470"/>
                </a:cubicBezTo>
                <a:cubicBezTo>
                  <a:pt x="462" y="1470"/>
                  <a:pt x="462" y="1470"/>
                  <a:pt x="462" y="1397"/>
                </a:cubicBezTo>
                <a:close/>
                <a:moveTo>
                  <a:pt x="28" y="1470"/>
                </a:moveTo>
                <a:cubicBezTo>
                  <a:pt x="20" y="1470"/>
                  <a:pt x="14" y="1467"/>
                  <a:pt x="10" y="1461"/>
                </a:cubicBezTo>
                <a:cubicBezTo>
                  <a:pt x="6" y="1455"/>
                  <a:pt x="4" y="1446"/>
                  <a:pt x="4" y="1434"/>
                </a:cubicBezTo>
                <a:cubicBezTo>
                  <a:pt x="4" y="1421"/>
                  <a:pt x="6" y="1411"/>
                  <a:pt x="10" y="1404"/>
                </a:cubicBezTo>
                <a:cubicBezTo>
                  <a:pt x="15" y="1398"/>
                  <a:pt x="21" y="1394"/>
                  <a:pt x="30" y="1394"/>
                </a:cubicBezTo>
                <a:cubicBezTo>
                  <a:pt x="46" y="1394"/>
                  <a:pt x="54" y="1407"/>
                  <a:pt x="54" y="1432"/>
                </a:cubicBezTo>
                <a:cubicBezTo>
                  <a:pt x="54" y="1445"/>
                  <a:pt x="52" y="1454"/>
                  <a:pt x="48" y="1461"/>
                </a:cubicBezTo>
                <a:cubicBezTo>
                  <a:pt x="42" y="1467"/>
                  <a:pt x="37" y="1470"/>
                  <a:pt x="28" y="1470"/>
                </a:cubicBezTo>
                <a:close/>
                <a:moveTo>
                  <a:pt x="29" y="1404"/>
                </a:moveTo>
                <a:cubicBezTo>
                  <a:pt x="20" y="1404"/>
                  <a:pt x="15" y="1414"/>
                  <a:pt x="15" y="1434"/>
                </a:cubicBezTo>
                <a:cubicBezTo>
                  <a:pt x="15" y="1452"/>
                  <a:pt x="20" y="1461"/>
                  <a:pt x="29" y="1461"/>
                </a:cubicBezTo>
                <a:cubicBezTo>
                  <a:pt x="37" y="1461"/>
                  <a:pt x="42" y="1452"/>
                  <a:pt x="42" y="1433"/>
                </a:cubicBezTo>
                <a:cubicBezTo>
                  <a:pt x="42" y="1413"/>
                  <a:pt x="37" y="1404"/>
                  <a:pt x="29" y="1404"/>
                </a:cubicBezTo>
                <a:close/>
                <a:moveTo>
                  <a:pt x="89" y="1397"/>
                </a:moveTo>
                <a:cubicBezTo>
                  <a:pt x="89" y="1397"/>
                  <a:pt x="89" y="1397"/>
                  <a:pt x="89" y="1397"/>
                </a:cubicBezTo>
                <a:cubicBezTo>
                  <a:pt x="84" y="1397"/>
                  <a:pt x="84" y="1397"/>
                  <a:pt x="84" y="1397"/>
                </a:cubicBezTo>
                <a:cubicBezTo>
                  <a:pt x="82" y="1398"/>
                  <a:pt x="80" y="1400"/>
                  <a:pt x="78" y="1400"/>
                </a:cubicBezTo>
                <a:cubicBezTo>
                  <a:pt x="77" y="1402"/>
                  <a:pt x="75" y="1402"/>
                  <a:pt x="73" y="1403"/>
                </a:cubicBezTo>
                <a:cubicBezTo>
                  <a:pt x="72" y="1405"/>
                  <a:pt x="70" y="1405"/>
                  <a:pt x="68" y="1406"/>
                </a:cubicBezTo>
                <a:cubicBezTo>
                  <a:pt x="66" y="1407"/>
                  <a:pt x="64" y="1408"/>
                  <a:pt x="62" y="1408"/>
                </a:cubicBezTo>
                <a:cubicBezTo>
                  <a:pt x="62" y="1408"/>
                  <a:pt x="62" y="1408"/>
                  <a:pt x="62" y="1418"/>
                </a:cubicBezTo>
                <a:cubicBezTo>
                  <a:pt x="65" y="1417"/>
                  <a:pt x="68" y="1416"/>
                  <a:pt x="71" y="1415"/>
                </a:cubicBezTo>
                <a:cubicBezTo>
                  <a:pt x="73" y="1414"/>
                  <a:pt x="75" y="1413"/>
                  <a:pt x="78" y="1411"/>
                </a:cubicBezTo>
                <a:cubicBezTo>
                  <a:pt x="78" y="1411"/>
                  <a:pt x="78" y="1411"/>
                  <a:pt x="78" y="1470"/>
                </a:cubicBezTo>
                <a:cubicBezTo>
                  <a:pt x="78" y="1470"/>
                  <a:pt x="78" y="1470"/>
                  <a:pt x="89" y="1470"/>
                </a:cubicBezTo>
                <a:cubicBezTo>
                  <a:pt x="89" y="1470"/>
                  <a:pt x="89" y="1470"/>
                  <a:pt x="89" y="1397"/>
                </a:cubicBezTo>
                <a:close/>
                <a:moveTo>
                  <a:pt x="136" y="1397"/>
                </a:moveTo>
                <a:cubicBezTo>
                  <a:pt x="136" y="1397"/>
                  <a:pt x="136" y="1397"/>
                  <a:pt x="136" y="1397"/>
                </a:cubicBezTo>
                <a:cubicBezTo>
                  <a:pt x="131" y="1397"/>
                  <a:pt x="131" y="1397"/>
                  <a:pt x="131" y="1397"/>
                </a:cubicBezTo>
                <a:cubicBezTo>
                  <a:pt x="129" y="1398"/>
                  <a:pt x="127" y="1400"/>
                  <a:pt x="125" y="1400"/>
                </a:cubicBezTo>
                <a:cubicBezTo>
                  <a:pt x="124" y="1402"/>
                  <a:pt x="121" y="1402"/>
                  <a:pt x="120" y="1403"/>
                </a:cubicBezTo>
                <a:cubicBezTo>
                  <a:pt x="118" y="1405"/>
                  <a:pt x="116" y="1405"/>
                  <a:pt x="115" y="1406"/>
                </a:cubicBezTo>
                <a:cubicBezTo>
                  <a:pt x="113" y="1407"/>
                  <a:pt x="111" y="1408"/>
                  <a:pt x="109" y="1408"/>
                </a:cubicBezTo>
                <a:cubicBezTo>
                  <a:pt x="109" y="1408"/>
                  <a:pt x="109" y="1408"/>
                  <a:pt x="109" y="1418"/>
                </a:cubicBezTo>
                <a:cubicBezTo>
                  <a:pt x="112" y="1417"/>
                  <a:pt x="115" y="1416"/>
                  <a:pt x="117" y="1415"/>
                </a:cubicBezTo>
                <a:cubicBezTo>
                  <a:pt x="120" y="1414"/>
                  <a:pt x="122" y="1413"/>
                  <a:pt x="124" y="1411"/>
                </a:cubicBezTo>
                <a:cubicBezTo>
                  <a:pt x="124" y="1411"/>
                  <a:pt x="124" y="1411"/>
                  <a:pt x="124" y="1470"/>
                </a:cubicBezTo>
                <a:cubicBezTo>
                  <a:pt x="124" y="1470"/>
                  <a:pt x="124" y="1470"/>
                  <a:pt x="136" y="1470"/>
                </a:cubicBezTo>
                <a:cubicBezTo>
                  <a:pt x="136" y="1470"/>
                  <a:pt x="136" y="1470"/>
                  <a:pt x="136" y="1397"/>
                </a:cubicBezTo>
                <a:close/>
                <a:moveTo>
                  <a:pt x="182" y="1397"/>
                </a:moveTo>
                <a:cubicBezTo>
                  <a:pt x="182" y="1397"/>
                  <a:pt x="182" y="1397"/>
                  <a:pt x="182" y="1397"/>
                </a:cubicBezTo>
                <a:cubicBezTo>
                  <a:pt x="177" y="1397"/>
                  <a:pt x="177" y="1397"/>
                  <a:pt x="177" y="1397"/>
                </a:cubicBezTo>
                <a:cubicBezTo>
                  <a:pt x="175" y="1398"/>
                  <a:pt x="174" y="1400"/>
                  <a:pt x="172" y="1400"/>
                </a:cubicBezTo>
                <a:cubicBezTo>
                  <a:pt x="170" y="1402"/>
                  <a:pt x="168" y="1402"/>
                  <a:pt x="167" y="1403"/>
                </a:cubicBezTo>
                <a:cubicBezTo>
                  <a:pt x="164" y="1404"/>
                  <a:pt x="163" y="1405"/>
                  <a:pt x="161" y="1405"/>
                </a:cubicBezTo>
                <a:cubicBezTo>
                  <a:pt x="159" y="1406"/>
                  <a:pt x="157" y="1407"/>
                  <a:pt x="156" y="1408"/>
                </a:cubicBezTo>
                <a:cubicBezTo>
                  <a:pt x="156" y="1408"/>
                  <a:pt x="156" y="1408"/>
                  <a:pt x="156" y="1418"/>
                </a:cubicBezTo>
                <a:cubicBezTo>
                  <a:pt x="159" y="1417"/>
                  <a:pt x="162" y="1416"/>
                  <a:pt x="164" y="1415"/>
                </a:cubicBezTo>
                <a:cubicBezTo>
                  <a:pt x="166" y="1414"/>
                  <a:pt x="169" y="1413"/>
                  <a:pt x="170" y="1411"/>
                </a:cubicBezTo>
                <a:cubicBezTo>
                  <a:pt x="170" y="1411"/>
                  <a:pt x="170" y="1411"/>
                  <a:pt x="170" y="1470"/>
                </a:cubicBezTo>
                <a:cubicBezTo>
                  <a:pt x="170" y="1470"/>
                  <a:pt x="170" y="1470"/>
                  <a:pt x="182" y="1470"/>
                </a:cubicBezTo>
                <a:cubicBezTo>
                  <a:pt x="182" y="1470"/>
                  <a:pt x="182" y="1470"/>
                  <a:pt x="182" y="1397"/>
                </a:cubicBezTo>
                <a:close/>
                <a:moveTo>
                  <a:pt x="41" y="1696"/>
                </a:moveTo>
                <a:cubicBezTo>
                  <a:pt x="41" y="1696"/>
                  <a:pt x="41" y="1696"/>
                  <a:pt x="41" y="1696"/>
                </a:cubicBezTo>
                <a:cubicBezTo>
                  <a:pt x="36" y="1696"/>
                  <a:pt x="36" y="1696"/>
                  <a:pt x="36" y="1696"/>
                </a:cubicBezTo>
                <a:cubicBezTo>
                  <a:pt x="34" y="1697"/>
                  <a:pt x="32" y="1699"/>
                  <a:pt x="30" y="1699"/>
                </a:cubicBezTo>
                <a:cubicBezTo>
                  <a:pt x="29" y="1701"/>
                  <a:pt x="26" y="1702"/>
                  <a:pt x="25" y="1702"/>
                </a:cubicBezTo>
                <a:cubicBezTo>
                  <a:pt x="23" y="1704"/>
                  <a:pt x="21" y="1704"/>
                  <a:pt x="20" y="1705"/>
                </a:cubicBezTo>
                <a:cubicBezTo>
                  <a:pt x="17" y="1706"/>
                  <a:pt x="16" y="1707"/>
                  <a:pt x="14" y="1707"/>
                </a:cubicBezTo>
                <a:cubicBezTo>
                  <a:pt x="14" y="1707"/>
                  <a:pt x="14" y="1707"/>
                  <a:pt x="14" y="1717"/>
                </a:cubicBezTo>
                <a:cubicBezTo>
                  <a:pt x="17" y="1716"/>
                  <a:pt x="20" y="1715"/>
                  <a:pt x="22" y="1714"/>
                </a:cubicBezTo>
                <a:cubicBezTo>
                  <a:pt x="25" y="1713"/>
                  <a:pt x="27" y="1712"/>
                  <a:pt x="29" y="1710"/>
                </a:cubicBezTo>
                <a:cubicBezTo>
                  <a:pt x="29" y="1710"/>
                  <a:pt x="29" y="1710"/>
                  <a:pt x="29" y="1769"/>
                </a:cubicBezTo>
                <a:cubicBezTo>
                  <a:pt x="29" y="1769"/>
                  <a:pt x="29" y="1769"/>
                  <a:pt x="41" y="1769"/>
                </a:cubicBezTo>
                <a:cubicBezTo>
                  <a:pt x="41" y="1769"/>
                  <a:pt x="41" y="1769"/>
                  <a:pt x="41" y="1696"/>
                </a:cubicBezTo>
                <a:close/>
                <a:moveTo>
                  <a:pt x="41" y="1592"/>
                </a:moveTo>
                <a:cubicBezTo>
                  <a:pt x="41" y="1592"/>
                  <a:pt x="41" y="1592"/>
                  <a:pt x="41" y="1592"/>
                </a:cubicBezTo>
                <a:cubicBezTo>
                  <a:pt x="37" y="1592"/>
                  <a:pt x="37" y="1592"/>
                  <a:pt x="37" y="1592"/>
                </a:cubicBezTo>
                <a:cubicBezTo>
                  <a:pt x="35" y="1593"/>
                  <a:pt x="33" y="1594"/>
                  <a:pt x="31" y="1595"/>
                </a:cubicBezTo>
                <a:cubicBezTo>
                  <a:pt x="30" y="1597"/>
                  <a:pt x="27" y="1597"/>
                  <a:pt x="26" y="1598"/>
                </a:cubicBezTo>
                <a:cubicBezTo>
                  <a:pt x="24" y="1599"/>
                  <a:pt x="22" y="1600"/>
                  <a:pt x="20" y="1600"/>
                </a:cubicBezTo>
                <a:cubicBezTo>
                  <a:pt x="19" y="1601"/>
                  <a:pt x="17" y="1602"/>
                  <a:pt x="15" y="1602"/>
                </a:cubicBezTo>
                <a:cubicBezTo>
                  <a:pt x="15" y="1602"/>
                  <a:pt x="15" y="1602"/>
                  <a:pt x="15" y="1613"/>
                </a:cubicBezTo>
                <a:cubicBezTo>
                  <a:pt x="18" y="1612"/>
                  <a:pt x="21" y="1610"/>
                  <a:pt x="23" y="1610"/>
                </a:cubicBezTo>
                <a:cubicBezTo>
                  <a:pt x="25" y="1609"/>
                  <a:pt x="28" y="1608"/>
                  <a:pt x="30" y="1606"/>
                </a:cubicBezTo>
                <a:cubicBezTo>
                  <a:pt x="30" y="1606"/>
                  <a:pt x="30" y="1606"/>
                  <a:pt x="30" y="1665"/>
                </a:cubicBezTo>
                <a:cubicBezTo>
                  <a:pt x="30" y="1665"/>
                  <a:pt x="30" y="1665"/>
                  <a:pt x="41" y="1665"/>
                </a:cubicBezTo>
                <a:cubicBezTo>
                  <a:pt x="41" y="1665"/>
                  <a:pt x="41" y="1665"/>
                  <a:pt x="41" y="1592"/>
                </a:cubicBezTo>
                <a:close/>
                <a:moveTo>
                  <a:pt x="985" y="1380"/>
                </a:moveTo>
                <a:cubicBezTo>
                  <a:pt x="978" y="1380"/>
                  <a:pt x="971" y="1377"/>
                  <a:pt x="967" y="1371"/>
                </a:cubicBezTo>
                <a:cubicBezTo>
                  <a:pt x="963" y="1364"/>
                  <a:pt x="961" y="1356"/>
                  <a:pt x="961" y="1343"/>
                </a:cubicBezTo>
                <a:cubicBezTo>
                  <a:pt x="961" y="1330"/>
                  <a:pt x="963" y="1320"/>
                  <a:pt x="967" y="1314"/>
                </a:cubicBezTo>
                <a:cubicBezTo>
                  <a:pt x="972" y="1307"/>
                  <a:pt x="978" y="1304"/>
                  <a:pt x="987" y="1304"/>
                </a:cubicBezTo>
                <a:cubicBezTo>
                  <a:pt x="1003" y="1304"/>
                  <a:pt x="1011" y="1316"/>
                  <a:pt x="1011" y="1342"/>
                </a:cubicBezTo>
                <a:cubicBezTo>
                  <a:pt x="1011" y="1354"/>
                  <a:pt x="1009" y="1364"/>
                  <a:pt x="1004" y="1370"/>
                </a:cubicBezTo>
                <a:cubicBezTo>
                  <a:pt x="1000" y="1377"/>
                  <a:pt x="993" y="1380"/>
                  <a:pt x="985" y="1380"/>
                </a:cubicBezTo>
                <a:close/>
                <a:moveTo>
                  <a:pt x="986" y="1313"/>
                </a:moveTo>
                <a:cubicBezTo>
                  <a:pt x="977" y="1313"/>
                  <a:pt x="973" y="1323"/>
                  <a:pt x="973" y="1343"/>
                </a:cubicBezTo>
                <a:cubicBezTo>
                  <a:pt x="973" y="1362"/>
                  <a:pt x="977" y="1370"/>
                  <a:pt x="986" y="1370"/>
                </a:cubicBezTo>
                <a:cubicBezTo>
                  <a:pt x="994" y="1370"/>
                  <a:pt x="999" y="1362"/>
                  <a:pt x="999" y="1342"/>
                </a:cubicBezTo>
                <a:cubicBezTo>
                  <a:pt x="999" y="1323"/>
                  <a:pt x="994" y="1313"/>
                  <a:pt x="986" y="1313"/>
                </a:cubicBezTo>
                <a:close/>
                <a:moveTo>
                  <a:pt x="1059" y="1306"/>
                </a:moveTo>
                <a:cubicBezTo>
                  <a:pt x="1059" y="1306"/>
                  <a:pt x="1059" y="1306"/>
                  <a:pt x="1059" y="1306"/>
                </a:cubicBezTo>
                <a:cubicBezTo>
                  <a:pt x="1054" y="1306"/>
                  <a:pt x="1054" y="1306"/>
                  <a:pt x="1054" y="1306"/>
                </a:cubicBezTo>
                <a:cubicBezTo>
                  <a:pt x="1051" y="1308"/>
                  <a:pt x="1050" y="1309"/>
                  <a:pt x="1048" y="1310"/>
                </a:cubicBezTo>
                <a:cubicBezTo>
                  <a:pt x="1046" y="1312"/>
                  <a:pt x="1044" y="1312"/>
                  <a:pt x="1043" y="1313"/>
                </a:cubicBezTo>
                <a:cubicBezTo>
                  <a:pt x="1041" y="1314"/>
                  <a:pt x="1039" y="1314"/>
                  <a:pt x="1038" y="1315"/>
                </a:cubicBezTo>
                <a:cubicBezTo>
                  <a:pt x="1035" y="1316"/>
                  <a:pt x="1034" y="1317"/>
                  <a:pt x="1032" y="1317"/>
                </a:cubicBezTo>
                <a:cubicBezTo>
                  <a:pt x="1032" y="1317"/>
                  <a:pt x="1032" y="1317"/>
                  <a:pt x="1032" y="1328"/>
                </a:cubicBezTo>
                <a:cubicBezTo>
                  <a:pt x="1035" y="1327"/>
                  <a:pt x="1038" y="1325"/>
                  <a:pt x="1040" y="1325"/>
                </a:cubicBezTo>
                <a:cubicBezTo>
                  <a:pt x="1043" y="1324"/>
                  <a:pt x="1045" y="1322"/>
                  <a:pt x="1047" y="1321"/>
                </a:cubicBezTo>
                <a:cubicBezTo>
                  <a:pt x="1047" y="1321"/>
                  <a:pt x="1047" y="1321"/>
                  <a:pt x="1047" y="1380"/>
                </a:cubicBezTo>
                <a:cubicBezTo>
                  <a:pt x="1047" y="1380"/>
                  <a:pt x="1047" y="1380"/>
                  <a:pt x="1059" y="1380"/>
                </a:cubicBezTo>
                <a:cubicBezTo>
                  <a:pt x="1059" y="1380"/>
                  <a:pt x="1059" y="1380"/>
                  <a:pt x="1059" y="1306"/>
                </a:cubicBezTo>
                <a:close/>
                <a:moveTo>
                  <a:pt x="1106" y="1306"/>
                </a:moveTo>
                <a:cubicBezTo>
                  <a:pt x="1106" y="1306"/>
                  <a:pt x="1106" y="1306"/>
                  <a:pt x="1106" y="1306"/>
                </a:cubicBezTo>
                <a:cubicBezTo>
                  <a:pt x="1101" y="1306"/>
                  <a:pt x="1101" y="1306"/>
                  <a:pt x="1101" y="1306"/>
                </a:cubicBezTo>
                <a:cubicBezTo>
                  <a:pt x="1099" y="1308"/>
                  <a:pt x="1098" y="1309"/>
                  <a:pt x="1095" y="1310"/>
                </a:cubicBezTo>
                <a:cubicBezTo>
                  <a:pt x="1094" y="1312"/>
                  <a:pt x="1092" y="1312"/>
                  <a:pt x="1090" y="1313"/>
                </a:cubicBezTo>
                <a:cubicBezTo>
                  <a:pt x="1089" y="1314"/>
                  <a:pt x="1087" y="1315"/>
                  <a:pt x="1085" y="1316"/>
                </a:cubicBezTo>
                <a:cubicBezTo>
                  <a:pt x="1083" y="1317"/>
                  <a:pt x="1082" y="1317"/>
                  <a:pt x="1079" y="1317"/>
                </a:cubicBezTo>
                <a:cubicBezTo>
                  <a:pt x="1079" y="1317"/>
                  <a:pt x="1079" y="1317"/>
                  <a:pt x="1079" y="1328"/>
                </a:cubicBezTo>
                <a:cubicBezTo>
                  <a:pt x="1082" y="1327"/>
                  <a:pt x="1085" y="1326"/>
                  <a:pt x="1087" y="1325"/>
                </a:cubicBezTo>
                <a:cubicBezTo>
                  <a:pt x="1090" y="1324"/>
                  <a:pt x="1092" y="1322"/>
                  <a:pt x="1095" y="1321"/>
                </a:cubicBezTo>
                <a:cubicBezTo>
                  <a:pt x="1095" y="1321"/>
                  <a:pt x="1095" y="1321"/>
                  <a:pt x="1095" y="1380"/>
                </a:cubicBezTo>
                <a:cubicBezTo>
                  <a:pt x="1095" y="1380"/>
                  <a:pt x="1095" y="1380"/>
                  <a:pt x="1106" y="1380"/>
                </a:cubicBezTo>
                <a:cubicBezTo>
                  <a:pt x="1106" y="1380"/>
                  <a:pt x="1106" y="1380"/>
                  <a:pt x="1106" y="1306"/>
                </a:cubicBezTo>
                <a:close/>
                <a:moveTo>
                  <a:pt x="1153" y="1306"/>
                </a:moveTo>
                <a:cubicBezTo>
                  <a:pt x="1153" y="1306"/>
                  <a:pt x="1153" y="1306"/>
                  <a:pt x="1153" y="1306"/>
                </a:cubicBezTo>
                <a:cubicBezTo>
                  <a:pt x="1148" y="1306"/>
                  <a:pt x="1148" y="1306"/>
                  <a:pt x="1148" y="1306"/>
                </a:cubicBezTo>
                <a:cubicBezTo>
                  <a:pt x="1146" y="1308"/>
                  <a:pt x="1145" y="1309"/>
                  <a:pt x="1143" y="1310"/>
                </a:cubicBezTo>
                <a:cubicBezTo>
                  <a:pt x="1141" y="1312"/>
                  <a:pt x="1139" y="1312"/>
                  <a:pt x="1137" y="1313"/>
                </a:cubicBezTo>
                <a:cubicBezTo>
                  <a:pt x="1135" y="1314"/>
                  <a:pt x="1134" y="1315"/>
                  <a:pt x="1132" y="1316"/>
                </a:cubicBezTo>
                <a:cubicBezTo>
                  <a:pt x="1130" y="1317"/>
                  <a:pt x="1128" y="1317"/>
                  <a:pt x="1126" y="1317"/>
                </a:cubicBezTo>
                <a:cubicBezTo>
                  <a:pt x="1126" y="1317"/>
                  <a:pt x="1126" y="1317"/>
                  <a:pt x="1126" y="1328"/>
                </a:cubicBezTo>
                <a:cubicBezTo>
                  <a:pt x="1129" y="1327"/>
                  <a:pt x="1132" y="1326"/>
                  <a:pt x="1134" y="1325"/>
                </a:cubicBezTo>
                <a:cubicBezTo>
                  <a:pt x="1137" y="1324"/>
                  <a:pt x="1140" y="1322"/>
                  <a:pt x="1141" y="1321"/>
                </a:cubicBezTo>
                <a:cubicBezTo>
                  <a:pt x="1141" y="1321"/>
                  <a:pt x="1141" y="1321"/>
                  <a:pt x="1141" y="1380"/>
                </a:cubicBezTo>
                <a:cubicBezTo>
                  <a:pt x="1141" y="1380"/>
                  <a:pt x="1141" y="1380"/>
                  <a:pt x="1153" y="1380"/>
                </a:cubicBezTo>
                <a:cubicBezTo>
                  <a:pt x="1153" y="1380"/>
                  <a:pt x="1153" y="1380"/>
                  <a:pt x="1153" y="1306"/>
                </a:cubicBezTo>
                <a:close/>
                <a:moveTo>
                  <a:pt x="1200" y="1306"/>
                </a:moveTo>
                <a:cubicBezTo>
                  <a:pt x="1200" y="1306"/>
                  <a:pt x="1200" y="1306"/>
                  <a:pt x="1200" y="1306"/>
                </a:cubicBezTo>
                <a:cubicBezTo>
                  <a:pt x="1195" y="1306"/>
                  <a:pt x="1195" y="1306"/>
                  <a:pt x="1195" y="1306"/>
                </a:cubicBezTo>
                <a:cubicBezTo>
                  <a:pt x="1193" y="1308"/>
                  <a:pt x="1191" y="1309"/>
                  <a:pt x="1189" y="1310"/>
                </a:cubicBezTo>
                <a:cubicBezTo>
                  <a:pt x="1188" y="1312"/>
                  <a:pt x="1186" y="1312"/>
                  <a:pt x="1184" y="1313"/>
                </a:cubicBezTo>
                <a:cubicBezTo>
                  <a:pt x="1183" y="1314"/>
                  <a:pt x="1180" y="1315"/>
                  <a:pt x="1179" y="1316"/>
                </a:cubicBezTo>
                <a:cubicBezTo>
                  <a:pt x="1177" y="1317"/>
                  <a:pt x="1175" y="1317"/>
                  <a:pt x="1173" y="1317"/>
                </a:cubicBezTo>
                <a:cubicBezTo>
                  <a:pt x="1173" y="1317"/>
                  <a:pt x="1173" y="1317"/>
                  <a:pt x="1173" y="1328"/>
                </a:cubicBezTo>
                <a:cubicBezTo>
                  <a:pt x="1176" y="1327"/>
                  <a:pt x="1179" y="1326"/>
                  <a:pt x="1181" y="1325"/>
                </a:cubicBezTo>
                <a:cubicBezTo>
                  <a:pt x="1184" y="1324"/>
                  <a:pt x="1186" y="1322"/>
                  <a:pt x="1189" y="1321"/>
                </a:cubicBezTo>
                <a:cubicBezTo>
                  <a:pt x="1189" y="1321"/>
                  <a:pt x="1189" y="1321"/>
                  <a:pt x="1189" y="1380"/>
                </a:cubicBezTo>
                <a:cubicBezTo>
                  <a:pt x="1189" y="1380"/>
                  <a:pt x="1189" y="1380"/>
                  <a:pt x="1200" y="1380"/>
                </a:cubicBezTo>
                <a:cubicBezTo>
                  <a:pt x="1200" y="1380"/>
                  <a:pt x="1200" y="1380"/>
                  <a:pt x="1200" y="1306"/>
                </a:cubicBezTo>
                <a:close/>
                <a:moveTo>
                  <a:pt x="1323" y="1306"/>
                </a:moveTo>
                <a:cubicBezTo>
                  <a:pt x="1323" y="1306"/>
                  <a:pt x="1323" y="1306"/>
                  <a:pt x="1323" y="1306"/>
                </a:cubicBezTo>
                <a:cubicBezTo>
                  <a:pt x="1318" y="1306"/>
                  <a:pt x="1318" y="1306"/>
                  <a:pt x="1318" y="1306"/>
                </a:cubicBezTo>
                <a:cubicBezTo>
                  <a:pt x="1316" y="1308"/>
                  <a:pt x="1314" y="1309"/>
                  <a:pt x="1312" y="1310"/>
                </a:cubicBezTo>
                <a:cubicBezTo>
                  <a:pt x="1311" y="1312"/>
                  <a:pt x="1309" y="1312"/>
                  <a:pt x="1307" y="1313"/>
                </a:cubicBezTo>
                <a:cubicBezTo>
                  <a:pt x="1306" y="1314"/>
                  <a:pt x="1304" y="1315"/>
                  <a:pt x="1302" y="1316"/>
                </a:cubicBezTo>
                <a:cubicBezTo>
                  <a:pt x="1300" y="1317"/>
                  <a:pt x="1299" y="1317"/>
                  <a:pt x="1296" y="1317"/>
                </a:cubicBezTo>
                <a:cubicBezTo>
                  <a:pt x="1296" y="1317"/>
                  <a:pt x="1296" y="1317"/>
                  <a:pt x="1296" y="1328"/>
                </a:cubicBezTo>
                <a:cubicBezTo>
                  <a:pt x="1299" y="1327"/>
                  <a:pt x="1302" y="1326"/>
                  <a:pt x="1305" y="1325"/>
                </a:cubicBezTo>
                <a:cubicBezTo>
                  <a:pt x="1307" y="1324"/>
                  <a:pt x="1309" y="1322"/>
                  <a:pt x="1312" y="1321"/>
                </a:cubicBezTo>
                <a:cubicBezTo>
                  <a:pt x="1312" y="1321"/>
                  <a:pt x="1312" y="1321"/>
                  <a:pt x="1312" y="1380"/>
                </a:cubicBezTo>
                <a:cubicBezTo>
                  <a:pt x="1312" y="1380"/>
                  <a:pt x="1312" y="1380"/>
                  <a:pt x="1323" y="1380"/>
                </a:cubicBezTo>
                <a:cubicBezTo>
                  <a:pt x="1323" y="1380"/>
                  <a:pt x="1323" y="1380"/>
                  <a:pt x="1323" y="1306"/>
                </a:cubicBezTo>
                <a:close/>
                <a:moveTo>
                  <a:pt x="1371" y="1306"/>
                </a:moveTo>
                <a:cubicBezTo>
                  <a:pt x="1371" y="1306"/>
                  <a:pt x="1371" y="1306"/>
                  <a:pt x="1371" y="1306"/>
                </a:cubicBezTo>
                <a:cubicBezTo>
                  <a:pt x="1366" y="1306"/>
                  <a:pt x="1366" y="1306"/>
                  <a:pt x="1366" y="1306"/>
                </a:cubicBezTo>
                <a:cubicBezTo>
                  <a:pt x="1363" y="1308"/>
                  <a:pt x="1362" y="1309"/>
                  <a:pt x="1360" y="1310"/>
                </a:cubicBezTo>
                <a:cubicBezTo>
                  <a:pt x="1358" y="1312"/>
                  <a:pt x="1356" y="1312"/>
                  <a:pt x="1355" y="1313"/>
                </a:cubicBezTo>
                <a:cubicBezTo>
                  <a:pt x="1353" y="1314"/>
                  <a:pt x="1351" y="1315"/>
                  <a:pt x="1350" y="1316"/>
                </a:cubicBezTo>
                <a:cubicBezTo>
                  <a:pt x="1347" y="1317"/>
                  <a:pt x="1346" y="1317"/>
                  <a:pt x="1344" y="1317"/>
                </a:cubicBezTo>
                <a:cubicBezTo>
                  <a:pt x="1344" y="1317"/>
                  <a:pt x="1344" y="1317"/>
                  <a:pt x="1344" y="1328"/>
                </a:cubicBezTo>
                <a:cubicBezTo>
                  <a:pt x="1347" y="1327"/>
                  <a:pt x="1350" y="1326"/>
                  <a:pt x="1352" y="1325"/>
                </a:cubicBezTo>
                <a:cubicBezTo>
                  <a:pt x="1355" y="1324"/>
                  <a:pt x="1357" y="1322"/>
                  <a:pt x="1359" y="1321"/>
                </a:cubicBezTo>
                <a:cubicBezTo>
                  <a:pt x="1359" y="1321"/>
                  <a:pt x="1359" y="1321"/>
                  <a:pt x="1359" y="1380"/>
                </a:cubicBezTo>
                <a:cubicBezTo>
                  <a:pt x="1359" y="1380"/>
                  <a:pt x="1359" y="1380"/>
                  <a:pt x="1371" y="1380"/>
                </a:cubicBezTo>
                <a:cubicBezTo>
                  <a:pt x="1371" y="1380"/>
                  <a:pt x="1371" y="1380"/>
                  <a:pt x="1371" y="1306"/>
                </a:cubicBezTo>
                <a:close/>
                <a:moveTo>
                  <a:pt x="1419" y="1306"/>
                </a:moveTo>
                <a:cubicBezTo>
                  <a:pt x="1419" y="1306"/>
                  <a:pt x="1419" y="1306"/>
                  <a:pt x="1419" y="1306"/>
                </a:cubicBezTo>
                <a:cubicBezTo>
                  <a:pt x="1414" y="1306"/>
                  <a:pt x="1414" y="1306"/>
                  <a:pt x="1414" y="1306"/>
                </a:cubicBezTo>
                <a:cubicBezTo>
                  <a:pt x="1412" y="1308"/>
                  <a:pt x="1410" y="1309"/>
                  <a:pt x="1408" y="1310"/>
                </a:cubicBezTo>
                <a:cubicBezTo>
                  <a:pt x="1406" y="1312"/>
                  <a:pt x="1405" y="1312"/>
                  <a:pt x="1402" y="1313"/>
                </a:cubicBezTo>
                <a:cubicBezTo>
                  <a:pt x="1401" y="1314"/>
                  <a:pt x="1399" y="1315"/>
                  <a:pt x="1397" y="1316"/>
                </a:cubicBezTo>
                <a:cubicBezTo>
                  <a:pt x="1395" y="1317"/>
                  <a:pt x="1394" y="1317"/>
                  <a:pt x="1391" y="1317"/>
                </a:cubicBezTo>
                <a:cubicBezTo>
                  <a:pt x="1391" y="1317"/>
                  <a:pt x="1391" y="1317"/>
                  <a:pt x="1391" y="1328"/>
                </a:cubicBezTo>
                <a:cubicBezTo>
                  <a:pt x="1394" y="1327"/>
                  <a:pt x="1397" y="1326"/>
                  <a:pt x="1400" y="1325"/>
                </a:cubicBezTo>
                <a:cubicBezTo>
                  <a:pt x="1402" y="1324"/>
                  <a:pt x="1405" y="1322"/>
                  <a:pt x="1407" y="1321"/>
                </a:cubicBezTo>
                <a:cubicBezTo>
                  <a:pt x="1407" y="1321"/>
                  <a:pt x="1407" y="1321"/>
                  <a:pt x="1407" y="1380"/>
                </a:cubicBezTo>
                <a:cubicBezTo>
                  <a:pt x="1407" y="1380"/>
                  <a:pt x="1407" y="1380"/>
                  <a:pt x="1419" y="1380"/>
                </a:cubicBezTo>
                <a:cubicBezTo>
                  <a:pt x="1419" y="1380"/>
                  <a:pt x="1419" y="1380"/>
                  <a:pt x="1419" y="1306"/>
                </a:cubicBezTo>
                <a:close/>
                <a:moveTo>
                  <a:pt x="1465" y="1306"/>
                </a:moveTo>
                <a:cubicBezTo>
                  <a:pt x="1465" y="1306"/>
                  <a:pt x="1465" y="1306"/>
                  <a:pt x="1465" y="1306"/>
                </a:cubicBezTo>
                <a:cubicBezTo>
                  <a:pt x="1461" y="1306"/>
                  <a:pt x="1461" y="1306"/>
                  <a:pt x="1461" y="1306"/>
                </a:cubicBezTo>
                <a:cubicBezTo>
                  <a:pt x="1459" y="1308"/>
                  <a:pt x="1457" y="1309"/>
                  <a:pt x="1455" y="1310"/>
                </a:cubicBezTo>
                <a:cubicBezTo>
                  <a:pt x="1454" y="1312"/>
                  <a:pt x="1451" y="1312"/>
                  <a:pt x="1450" y="1313"/>
                </a:cubicBezTo>
                <a:cubicBezTo>
                  <a:pt x="1448" y="1314"/>
                  <a:pt x="1446" y="1314"/>
                  <a:pt x="1444" y="1315"/>
                </a:cubicBezTo>
                <a:cubicBezTo>
                  <a:pt x="1443" y="1316"/>
                  <a:pt x="1440" y="1317"/>
                  <a:pt x="1439" y="1317"/>
                </a:cubicBezTo>
                <a:cubicBezTo>
                  <a:pt x="1439" y="1317"/>
                  <a:pt x="1439" y="1317"/>
                  <a:pt x="1439" y="1328"/>
                </a:cubicBezTo>
                <a:cubicBezTo>
                  <a:pt x="1442" y="1327"/>
                  <a:pt x="1445" y="1325"/>
                  <a:pt x="1447" y="1325"/>
                </a:cubicBezTo>
                <a:cubicBezTo>
                  <a:pt x="1449" y="1324"/>
                  <a:pt x="1452" y="1322"/>
                  <a:pt x="1454" y="1321"/>
                </a:cubicBezTo>
                <a:cubicBezTo>
                  <a:pt x="1454" y="1321"/>
                  <a:pt x="1454" y="1321"/>
                  <a:pt x="1454" y="1380"/>
                </a:cubicBezTo>
                <a:cubicBezTo>
                  <a:pt x="1454" y="1380"/>
                  <a:pt x="1454" y="1380"/>
                  <a:pt x="1465" y="1380"/>
                </a:cubicBezTo>
                <a:cubicBezTo>
                  <a:pt x="1465" y="1380"/>
                  <a:pt x="1465" y="1380"/>
                  <a:pt x="1465" y="1306"/>
                </a:cubicBezTo>
                <a:close/>
                <a:moveTo>
                  <a:pt x="1221" y="1339"/>
                </a:moveTo>
                <a:cubicBezTo>
                  <a:pt x="1221" y="1339"/>
                  <a:pt x="1221" y="1339"/>
                  <a:pt x="1221" y="1339"/>
                </a:cubicBezTo>
                <a:cubicBezTo>
                  <a:pt x="1220" y="1347"/>
                  <a:pt x="1220" y="1347"/>
                  <a:pt x="1220" y="1347"/>
                </a:cubicBezTo>
                <a:cubicBezTo>
                  <a:pt x="1227" y="1347"/>
                  <a:pt x="1228" y="1350"/>
                  <a:pt x="1228" y="1353"/>
                </a:cubicBezTo>
                <a:cubicBezTo>
                  <a:pt x="1228" y="1355"/>
                  <a:pt x="1227" y="1357"/>
                  <a:pt x="1227" y="1360"/>
                </a:cubicBezTo>
                <a:cubicBezTo>
                  <a:pt x="1227" y="1363"/>
                  <a:pt x="1227" y="1365"/>
                  <a:pt x="1227" y="1367"/>
                </a:cubicBezTo>
                <a:cubicBezTo>
                  <a:pt x="1227" y="1377"/>
                  <a:pt x="1233" y="1380"/>
                  <a:pt x="1241" y="1380"/>
                </a:cubicBezTo>
                <a:cubicBezTo>
                  <a:pt x="1241" y="1380"/>
                  <a:pt x="1241" y="1380"/>
                  <a:pt x="1245" y="1380"/>
                </a:cubicBezTo>
                <a:cubicBezTo>
                  <a:pt x="1245" y="1380"/>
                  <a:pt x="1245" y="1380"/>
                  <a:pt x="1245" y="1371"/>
                </a:cubicBezTo>
                <a:cubicBezTo>
                  <a:pt x="1245" y="1371"/>
                  <a:pt x="1245" y="1371"/>
                  <a:pt x="1243" y="1371"/>
                </a:cubicBezTo>
                <a:cubicBezTo>
                  <a:pt x="1240" y="1371"/>
                  <a:pt x="1239" y="1368"/>
                  <a:pt x="1239" y="1365"/>
                </a:cubicBezTo>
                <a:cubicBezTo>
                  <a:pt x="1239" y="1363"/>
                  <a:pt x="1239" y="1362"/>
                  <a:pt x="1239" y="1360"/>
                </a:cubicBezTo>
                <a:cubicBezTo>
                  <a:pt x="1239" y="1359"/>
                  <a:pt x="1239" y="1356"/>
                  <a:pt x="1239" y="1354"/>
                </a:cubicBezTo>
                <a:cubicBezTo>
                  <a:pt x="1239" y="1347"/>
                  <a:pt x="1236" y="1344"/>
                  <a:pt x="1231" y="1343"/>
                </a:cubicBezTo>
                <a:cubicBezTo>
                  <a:pt x="1231" y="1343"/>
                  <a:pt x="1231" y="1343"/>
                  <a:pt x="1231" y="1342"/>
                </a:cubicBezTo>
                <a:cubicBezTo>
                  <a:pt x="1236" y="1341"/>
                  <a:pt x="1239" y="1339"/>
                  <a:pt x="1239" y="1332"/>
                </a:cubicBezTo>
                <a:cubicBezTo>
                  <a:pt x="1239" y="1329"/>
                  <a:pt x="1239" y="1327"/>
                  <a:pt x="1239" y="1325"/>
                </a:cubicBezTo>
                <a:cubicBezTo>
                  <a:pt x="1239" y="1324"/>
                  <a:pt x="1239" y="1322"/>
                  <a:pt x="1239" y="1321"/>
                </a:cubicBezTo>
                <a:cubicBezTo>
                  <a:pt x="1239" y="1317"/>
                  <a:pt x="1240" y="1315"/>
                  <a:pt x="1243" y="1315"/>
                </a:cubicBezTo>
                <a:cubicBezTo>
                  <a:pt x="1243" y="1315"/>
                  <a:pt x="1243" y="1315"/>
                  <a:pt x="1245" y="1315"/>
                </a:cubicBezTo>
                <a:cubicBezTo>
                  <a:pt x="1245" y="1315"/>
                  <a:pt x="1245" y="1315"/>
                  <a:pt x="1245" y="1305"/>
                </a:cubicBezTo>
                <a:cubicBezTo>
                  <a:pt x="1245" y="1305"/>
                  <a:pt x="1245" y="1305"/>
                  <a:pt x="1241" y="1305"/>
                </a:cubicBezTo>
                <a:cubicBezTo>
                  <a:pt x="1232" y="1305"/>
                  <a:pt x="1227" y="1310"/>
                  <a:pt x="1227" y="1318"/>
                </a:cubicBezTo>
                <a:cubicBezTo>
                  <a:pt x="1227" y="1320"/>
                  <a:pt x="1227" y="1323"/>
                  <a:pt x="1227" y="1326"/>
                </a:cubicBezTo>
                <a:cubicBezTo>
                  <a:pt x="1227" y="1328"/>
                  <a:pt x="1228" y="1331"/>
                  <a:pt x="1228" y="1332"/>
                </a:cubicBezTo>
                <a:cubicBezTo>
                  <a:pt x="1228" y="1335"/>
                  <a:pt x="1227" y="1338"/>
                  <a:pt x="1221" y="1339"/>
                </a:cubicBezTo>
                <a:close/>
                <a:moveTo>
                  <a:pt x="1276" y="1347"/>
                </a:moveTo>
                <a:cubicBezTo>
                  <a:pt x="1276" y="1347"/>
                  <a:pt x="1276" y="1347"/>
                  <a:pt x="1276" y="1347"/>
                </a:cubicBezTo>
                <a:cubicBezTo>
                  <a:pt x="1276" y="1339"/>
                  <a:pt x="1276" y="1339"/>
                  <a:pt x="1276" y="1339"/>
                </a:cubicBezTo>
                <a:cubicBezTo>
                  <a:pt x="1269" y="1338"/>
                  <a:pt x="1269" y="1335"/>
                  <a:pt x="1269" y="1332"/>
                </a:cubicBezTo>
                <a:cubicBezTo>
                  <a:pt x="1269" y="1331"/>
                  <a:pt x="1269" y="1328"/>
                  <a:pt x="1269" y="1326"/>
                </a:cubicBezTo>
                <a:cubicBezTo>
                  <a:pt x="1270" y="1323"/>
                  <a:pt x="1270" y="1320"/>
                  <a:pt x="1270" y="1318"/>
                </a:cubicBezTo>
                <a:cubicBezTo>
                  <a:pt x="1270" y="1310"/>
                  <a:pt x="1265" y="1305"/>
                  <a:pt x="1255" y="1305"/>
                </a:cubicBezTo>
                <a:cubicBezTo>
                  <a:pt x="1255" y="1305"/>
                  <a:pt x="1255" y="1305"/>
                  <a:pt x="1252" y="1305"/>
                </a:cubicBezTo>
                <a:cubicBezTo>
                  <a:pt x="1252" y="1305"/>
                  <a:pt x="1252" y="1305"/>
                  <a:pt x="1252" y="1315"/>
                </a:cubicBezTo>
                <a:cubicBezTo>
                  <a:pt x="1252" y="1315"/>
                  <a:pt x="1252" y="1315"/>
                  <a:pt x="1253" y="1315"/>
                </a:cubicBezTo>
                <a:cubicBezTo>
                  <a:pt x="1257" y="1315"/>
                  <a:pt x="1258" y="1317"/>
                  <a:pt x="1258" y="1321"/>
                </a:cubicBezTo>
                <a:cubicBezTo>
                  <a:pt x="1258" y="1322"/>
                  <a:pt x="1258" y="1324"/>
                  <a:pt x="1258" y="1325"/>
                </a:cubicBezTo>
                <a:cubicBezTo>
                  <a:pt x="1258" y="1327"/>
                  <a:pt x="1258" y="1329"/>
                  <a:pt x="1258" y="1332"/>
                </a:cubicBezTo>
                <a:cubicBezTo>
                  <a:pt x="1258" y="1339"/>
                  <a:pt x="1260" y="1341"/>
                  <a:pt x="1266" y="1342"/>
                </a:cubicBezTo>
                <a:cubicBezTo>
                  <a:pt x="1266" y="1342"/>
                  <a:pt x="1266" y="1342"/>
                  <a:pt x="1266" y="1343"/>
                </a:cubicBezTo>
                <a:cubicBezTo>
                  <a:pt x="1260" y="1344"/>
                  <a:pt x="1258" y="1347"/>
                  <a:pt x="1258" y="1354"/>
                </a:cubicBezTo>
                <a:cubicBezTo>
                  <a:pt x="1258" y="1356"/>
                  <a:pt x="1258" y="1359"/>
                  <a:pt x="1258" y="1360"/>
                </a:cubicBezTo>
                <a:cubicBezTo>
                  <a:pt x="1258" y="1362"/>
                  <a:pt x="1258" y="1363"/>
                  <a:pt x="1258" y="1365"/>
                </a:cubicBezTo>
                <a:cubicBezTo>
                  <a:pt x="1258" y="1368"/>
                  <a:pt x="1257" y="1371"/>
                  <a:pt x="1253" y="1371"/>
                </a:cubicBezTo>
                <a:cubicBezTo>
                  <a:pt x="1253" y="1371"/>
                  <a:pt x="1253" y="1371"/>
                  <a:pt x="1252" y="1371"/>
                </a:cubicBezTo>
                <a:cubicBezTo>
                  <a:pt x="1252" y="1371"/>
                  <a:pt x="1252" y="1371"/>
                  <a:pt x="1252" y="1380"/>
                </a:cubicBezTo>
                <a:cubicBezTo>
                  <a:pt x="1252" y="1380"/>
                  <a:pt x="1252" y="1380"/>
                  <a:pt x="1255" y="1380"/>
                </a:cubicBezTo>
                <a:cubicBezTo>
                  <a:pt x="1264" y="1380"/>
                  <a:pt x="1270" y="1377"/>
                  <a:pt x="1270" y="1367"/>
                </a:cubicBezTo>
                <a:cubicBezTo>
                  <a:pt x="1270" y="1365"/>
                  <a:pt x="1270" y="1363"/>
                  <a:pt x="1269" y="1360"/>
                </a:cubicBezTo>
                <a:cubicBezTo>
                  <a:pt x="1269" y="1357"/>
                  <a:pt x="1269" y="1355"/>
                  <a:pt x="1269" y="1353"/>
                </a:cubicBezTo>
                <a:cubicBezTo>
                  <a:pt x="1269" y="1350"/>
                  <a:pt x="1269" y="1347"/>
                  <a:pt x="1276" y="1347"/>
                </a:cubicBezTo>
                <a:close/>
                <a:moveTo>
                  <a:pt x="1603" y="1339"/>
                </a:moveTo>
                <a:cubicBezTo>
                  <a:pt x="1603" y="1339"/>
                  <a:pt x="1603" y="1339"/>
                  <a:pt x="1603" y="1339"/>
                </a:cubicBezTo>
                <a:cubicBezTo>
                  <a:pt x="1603" y="1347"/>
                  <a:pt x="1603" y="1347"/>
                  <a:pt x="1603" y="1347"/>
                </a:cubicBezTo>
                <a:cubicBezTo>
                  <a:pt x="1609" y="1347"/>
                  <a:pt x="1610" y="1350"/>
                  <a:pt x="1610" y="1353"/>
                </a:cubicBezTo>
                <a:cubicBezTo>
                  <a:pt x="1610" y="1355"/>
                  <a:pt x="1610" y="1357"/>
                  <a:pt x="1610" y="1360"/>
                </a:cubicBezTo>
                <a:cubicBezTo>
                  <a:pt x="1609" y="1363"/>
                  <a:pt x="1609" y="1365"/>
                  <a:pt x="1609" y="1367"/>
                </a:cubicBezTo>
                <a:cubicBezTo>
                  <a:pt x="1609" y="1377"/>
                  <a:pt x="1615" y="1380"/>
                  <a:pt x="1623" y="1380"/>
                </a:cubicBezTo>
                <a:cubicBezTo>
                  <a:pt x="1623" y="1380"/>
                  <a:pt x="1623" y="1380"/>
                  <a:pt x="1627" y="1380"/>
                </a:cubicBezTo>
                <a:cubicBezTo>
                  <a:pt x="1627" y="1380"/>
                  <a:pt x="1627" y="1380"/>
                  <a:pt x="1627" y="1371"/>
                </a:cubicBezTo>
                <a:cubicBezTo>
                  <a:pt x="1627" y="1371"/>
                  <a:pt x="1627" y="1371"/>
                  <a:pt x="1626" y="1371"/>
                </a:cubicBezTo>
                <a:cubicBezTo>
                  <a:pt x="1622" y="1371"/>
                  <a:pt x="1621" y="1368"/>
                  <a:pt x="1621" y="1365"/>
                </a:cubicBezTo>
                <a:cubicBezTo>
                  <a:pt x="1621" y="1363"/>
                  <a:pt x="1621" y="1362"/>
                  <a:pt x="1621" y="1360"/>
                </a:cubicBezTo>
                <a:cubicBezTo>
                  <a:pt x="1621" y="1359"/>
                  <a:pt x="1622" y="1356"/>
                  <a:pt x="1622" y="1354"/>
                </a:cubicBezTo>
                <a:cubicBezTo>
                  <a:pt x="1622" y="1347"/>
                  <a:pt x="1619" y="1344"/>
                  <a:pt x="1613" y="1343"/>
                </a:cubicBezTo>
                <a:cubicBezTo>
                  <a:pt x="1613" y="1343"/>
                  <a:pt x="1613" y="1343"/>
                  <a:pt x="1613" y="1342"/>
                </a:cubicBezTo>
                <a:cubicBezTo>
                  <a:pt x="1619" y="1341"/>
                  <a:pt x="1622" y="1339"/>
                  <a:pt x="1622" y="1332"/>
                </a:cubicBezTo>
                <a:cubicBezTo>
                  <a:pt x="1622" y="1329"/>
                  <a:pt x="1621" y="1327"/>
                  <a:pt x="1621" y="1325"/>
                </a:cubicBezTo>
                <a:cubicBezTo>
                  <a:pt x="1621" y="1324"/>
                  <a:pt x="1621" y="1322"/>
                  <a:pt x="1621" y="1321"/>
                </a:cubicBezTo>
                <a:cubicBezTo>
                  <a:pt x="1621" y="1317"/>
                  <a:pt x="1622" y="1315"/>
                  <a:pt x="1626" y="1315"/>
                </a:cubicBezTo>
                <a:cubicBezTo>
                  <a:pt x="1626" y="1315"/>
                  <a:pt x="1626" y="1315"/>
                  <a:pt x="1627" y="1315"/>
                </a:cubicBezTo>
                <a:cubicBezTo>
                  <a:pt x="1627" y="1315"/>
                  <a:pt x="1627" y="1315"/>
                  <a:pt x="1627" y="1305"/>
                </a:cubicBezTo>
                <a:cubicBezTo>
                  <a:pt x="1627" y="1305"/>
                  <a:pt x="1627" y="1305"/>
                  <a:pt x="1623" y="1305"/>
                </a:cubicBezTo>
                <a:cubicBezTo>
                  <a:pt x="1614" y="1305"/>
                  <a:pt x="1609" y="1310"/>
                  <a:pt x="1609" y="1318"/>
                </a:cubicBezTo>
                <a:cubicBezTo>
                  <a:pt x="1609" y="1320"/>
                  <a:pt x="1609" y="1323"/>
                  <a:pt x="1609" y="1326"/>
                </a:cubicBezTo>
                <a:cubicBezTo>
                  <a:pt x="1610" y="1328"/>
                  <a:pt x="1610" y="1331"/>
                  <a:pt x="1610" y="1332"/>
                </a:cubicBezTo>
                <a:cubicBezTo>
                  <a:pt x="1610" y="1335"/>
                  <a:pt x="1609" y="1338"/>
                  <a:pt x="1603" y="1339"/>
                </a:cubicBezTo>
                <a:close/>
                <a:moveTo>
                  <a:pt x="1658" y="1347"/>
                </a:moveTo>
                <a:cubicBezTo>
                  <a:pt x="1658" y="1347"/>
                  <a:pt x="1658" y="1347"/>
                  <a:pt x="1658" y="1347"/>
                </a:cubicBezTo>
                <a:cubicBezTo>
                  <a:pt x="1658" y="1339"/>
                  <a:pt x="1658" y="1339"/>
                  <a:pt x="1658" y="1339"/>
                </a:cubicBezTo>
                <a:cubicBezTo>
                  <a:pt x="1651" y="1338"/>
                  <a:pt x="1651" y="1335"/>
                  <a:pt x="1651" y="1332"/>
                </a:cubicBezTo>
                <a:cubicBezTo>
                  <a:pt x="1651" y="1331"/>
                  <a:pt x="1651" y="1328"/>
                  <a:pt x="1651" y="1326"/>
                </a:cubicBezTo>
                <a:cubicBezTo>
                  <a:pt x="1652" y="1323"/>
                  <a:pt x="1652" y="1320"/>
                  <a:pt x="1652" y="1318"/>
                </a:cubicBezTo>
                <a:cubicBezTo>
                  <a:pt x="1652" y="1310"/>
                  <a:pt x="1647" y="1305"/>
                  <a:pt x="1637" y="1305"/>
                </a:cubicBezTo>
                <a:cubicBezTo>
                  <a:pt x="1637" y="1305"/>
                  <a:pt x="1637" y="1305"/>
                  <a:pt x="1634" y="1305"/>
                </a:cubicBezTo>
                <a:cubicBezTo>
                  <a:pt x="1634" y="1305"/>
                  <a:pt x="1634" y="1305"/>
                  <a:pt x="1634" y="1315"/>
                </a:cubicBezTo>
                <a:cubicBezTo>
                  <a:pt x="1634" y="1315"/>
                  <a:pt x="1634" y="1315"/>
                  <a:pt x="1635" y="1315"/>
                </a:cubicBezTo>
                <a:cubicBezTo>
                  <a:pt x="1639" y="1315"/>
                  <a:pt x="1640" y="1317"/>
                  <a:pt x="1640" y="1321"/>
                </a:cubicBezTo>
                <a:cubicBezTo>
                  <a:pt x="1640" y="1322"/>
                  <a:pt x="1640" y="1324"/>
                  <a:pt x="1640" y="1325"/>
                </a:cubicBezTo>
                <a:cubicBezTo>
                  <a:pt x="1640" y="1327"/>
                  <a:pt x="1640" y="1329"/>
                  <a:pt x="1640" y="1332"/>
                </a:cubicBezTo>
                <a:cubicBezTo>
                  <a:pt x="1640" y="1339"/>
                  <a:pt x="1642" y="1341"/>
                  <a:pt x="1648" y="1342"/>
                </a:cubicBezTo>
                <a:cubicBezTo>
                  <a:pt x="1648" y="1342"/>
                  <a:pt x="1648" y="1342"/>
                  <a:pt x="1648" y="1343"/>
                </a:cubicBezTo>
                <a:cubicBezTo>
                  <a:pt x="1642" y="1344"/>
                  <a:pt x="1640" y="1347"/>
                  <a:pt x="1640" y="1354"/>
                </a:cubicBezTo>
                <a:cubicBezTo>
                  <a:pt x="1640" y="1356"/>
                  <a:pt x="1640" y="1359"/>
                  <a:pt x="1640" y="1360"/>
                </a:cubicBezTo>
                <a:cubicBezTo>
                  <a:pt x="1640" y="1362"/>
                  <a:pt x="1640" y="1363"/>
                  <a:pt x="1640" y="1365"/>
                </a:cubicBezTo>
                <a:cubicBezTo>
                  <a:pt x="1640" y="1368"/>
                  <a:pt x="1639" y="1371"/>
                  <a:pt x="1635" y="1371"/>
                </a:cubicBezTo>
                <a:cubicBezTo>
                  <a:pt x="1635" y="1371"/>
                  <a:pt x="1635" y="1371"/>
                  <a:pt x="1634" y="1371"/>
                </a:cubicBezTo>
                <a:cubicBezTo>
                  <a:pt x="1634" y="1371"/>
                  <a:pt x="1634" y="1371"/>
                  <a:pt x="1634" y="1380"/>
                </a:cubicBezTo>
                <a:cubicBezTo>
                  <a:pt x="1634" y="1380"/>
                  <a:pt x="1634" y="1380"/>
                  <a:pt x="1637" y="1380"/>
                </a:cubicBezTo>
                <a:cubicBezTo>
                  <a:pt x="1646" y="1380"/>
                  <a:pt x="1652" y="1377"/>
                  <a:pt x="1652" y="1367"/>
                </a:cubicBezTo>
                <a:cubicBezTo>
                  <a:pt x="1652" y="1365"/>
                  <a:pt x="1652" y="1363"/>
                  <a:pt x="1651" y="1360"/>
                </a:cubicBezTo>
                <a:cubicBezTo>
                  <a:pt x="1651" y="1357"/>
                  <a:pt x="1651" y="1355"/>
                  <a:pt x="1651" y="1353"/>
                </a:cubicBezTo>
                <a:cubicBezTo>
                  <a:pt x="1651" y="1350"/>
                  <a:pt x="1651" y="1347"/>
                  <a:pt x="1658" y="1347"/>
                </a:cubicBezTo>
                <a:close/>
                <a:moveTo>
                  <a:pt x="1705" y="1306"/>
                </a:moveTo>
                <a:cubicBezTo>
                  <a:pt x="1705" y="1306"/>
                  <a:pt x="1705" y="1306"/>
                  <a:pt x="1705" y="1306"/>
                </a:cubicBezTo>
                <a:cubicBezTo>
                  <a:pt x="1700" y="1306"/>
                  <a:pt x="1700" y="1306"/>
                  <a:pt x="1700" y="1306"/>
                </a:cubicBezTo>
                <a:cubicBezTo>
                  <a:pt x="1698" y="1308"/>
                  <a:pt x="1697" y="1309"/>
                  <a:pt x="1694" y="1310"/>
                </a:cubicBezTo>
                <a:cubicBezTo>
                  <a:pt x="1693" y="1312"/>
                  <a:pt x="1691" y="1312"/>
                  <a:pt x="1689" y="1313"/>
                </a:cubicBezTo>
                <a:cubicBezTo>
                  <a:pt x="1687" y="1314"/>
                  <a:pt x="1686" y="1314"/>
                  <a:pt x="1684" y="1315"/>
                </a:cubicBezTo>
                <a:cubicBezTo>
                  <a:pt x="1682" y="1316"/>
                  <a:pt x="1681" y="1317"/>
                  <a:pt x="1678" y="1317"/>
                </a:cubicBezTo>
                <a:cubicBezTo>
                  <a:pt x="1678" y="1317"/>
                  <a:pt x="1678" y="1317"/>
                  <a:pt x="1678" y="1328"/>
                </a:cubicBezTo>
                <a:cubicBezTo>
                  <a:pt x="1681" y="1327"/>
                  <a:pt x="1684" y="1325"/>
                  <a:pt x="1686" y="1325"/>
                </a:cubicBezTo>
                <a:cubicBezTo>
                  <a:pt x="1689" y="1324"/>
                  <a:pt x="1691" y="1322"/>
                  <a:pt x="1694" y="1321"/>
                </a:cubicBezTo>
                <a:cubicBezTo>
                  <a:pt x="1694" y="1321"/>
                  <a:pt x="1694" y="1321"/>
                  <a:pt x="1694" y="1380"/>
                </a:cubicBezTo>
                <a:cubicBezTo>
                  <a:pt x="1694" y="1380"/>
                  <a:pt x="1694" y="1380"/>
                  <a:pt x="1705" y="1380"/>
                </a:cubicBezTo>
                <a:cubicBezTo>
                  <a:pt x="1705" y="1380"/>
                  <a:pt x="1705" y="1380"/>
                  <a:pt x="1705" y="1306"/>
                </a:cubicBezTo>
                <a:close/>
                <a:moveTo>
                  <a:pt x="1752" y="1306"/>
                </a:moveTo>
                <a:cubicBezTo>
                  <a:pt x="1752" y="1306"/>
                  <a:pt x="1752" y="1306"/>
                  <a:pt x="1752" y="1306"/>
                </a:cubicBezTo>
                <a:cubicBezTo>
                  <a:pt x="1747" y="1306"/>
                  <a:pt x="1747" y="1306"/>
                  <a:pt x="1747" y="1306"/>
                </a:cubicBezTo>
                <a:cubicBezTo>
                  <a:pt x="1745" y="1308"/>
                  <a:pt x="1744" y="1309"/>
                  <a:pt x="1742" y="1310"/>
                </a:cubicBezTo>
                <a:cubicBezTo>
                  <a:pt x="1740" y="1312"/>
                  <a:pt x="1738" y="1312"/>
                  <a:pt x="1737" y="1313"/>
                </a:cubicBezTo>
                <a:cubicBezTo>
                  <a:pt x="1735" y="1314"/>
                  <a:pt x="1733" y="1315"/>
                  <a:pt x="1732" y="1316"/>
                </a:cubicBezTo>
                <a:cubicBezTo>
                  <a:pt x="1730" y="1317"/>
                  <a:pt x="1728" y="1317"/>
                  <a:pt x="1726" y="1317"/>
                </a:cubicBezTo>
                <a:cubicBezTo>
                  <a:pt x="1726" y="1317"/>
                  <a:pt x="1726" y="1317"/>
                  <a:pt x="1726" y="1328"/>
                </a:cubicBezTo>
                <a:cubicBezTo>
                  <a:pt x="1729" y="1327"/>
                  <a:pt x="1732" y="1326"/>
                  <a:pt x="1734" y="1325"/>
                </a:cubicBezTo>
                <a:cubicBezTo>
                  <a:pt x="1737" y="1324"/>
                  <a:pt x="1739" y="1322"/>
                  <a:pt x="1741" y="1321"/>
                </a:cubicBezTo>
                <a:cubicBezTo>
                  <a:pt x="1741" y="1321"/>
                  <a:pt x="1741" y="1321"/>
                  <a:pt x="1741" y="1380"/>
                </a:cubicBezTo>
                <a:cubicBezTo>
                  <a:pt x="1741" y="1380"/>
                  <a:pt x="1741" y="1380"/>
                  <a:pt x="1752" y="1380"/>
                </a:cubicBezTo>
                <a:cubicBezTo>
                  <a:pt x="1752" y="1380"/>
                  <a:pt x="1752" y="1380"/>
                  <a:pt x="1752" y="1306"/>
                </a:cubicBezTo>
                <a:close/>
                <a:moveTo>
                  <a:pt x="1799" y="1306"/>
                </a:moveTo>
                <a:cubicBezTo>
                  <a:pt x="1799" y="1306"/>
                  <a:pt x="1799" y="1306"/>
                  <a:pt x="1799" y="1306"/>
                </a:cubicBezTo>
                <a:cubicBezTo>
                  <a:pt x="1795" y="1306"/>
                  <a:pt x="1795" y="1306"/>
                  <a:pt x="1795" y="1306"/>
                </a:cubicBezTo>
                <a:cubicBezTo>
                  <a:pt x="1792" y="1308"/>
                  <a:pt x="1791" y="1309"/>
                  <a:pt x="1789" y="1310"/>
                </a:cubicBezTo>
                <a:cubicBezTo>
                  <a:pt x="1787" y="1312"/>
                  <a:pt x="1785" y="1312"/>
                  <a:pt x="1784" y="1313"/>
                </a:cubicBezTo>
                <a:cubicBezTo>
                  <a:pt x="1782" y="1314"/>
                  <a:pt x="1780" y="1315"/>
                  <a:pt x="1778" y="1316"/>
                </a:cubicBezTo>
                <a:cubicBezTo>
                  <a:pt x="1777" y="1317"/>
                  <a:pt x="1774" y="1317"/>
                  <a:pt x="1773" y="1317"/>
                </a:cubicBezTo>
                <a:cubicBezTo>
                  <a:pt x="1773" y="1317"/>
                  <a:pt x="1773" y="1317"/>
                  <a:pt x="1773" y="1328"/>
                </a:cubicBezTo>
                <a:cubicBezTo>
                  <a:pt x="1776" y="1327"/>
                  <a:pt x="1779" y="1326"/>
                  <a:pt x="1781" y="1325"/>
                </a:cubicBezTo>
                <a:cubicBezTo>
                  <a:pt x="1783" y="1324"/>
                  <a:pt x="1786" y="1322"/>
                  <a:pt x="1787" y="1321"/>
                </a:cubicBezTo>
                <a:cubicBezTo>
                  <a:pt x="1787" y="1321"/>
                  <a:pt x="1787" y="1321"/>
                  <a:pt x="1787" y="1380"/>
                </a:cubicBezTo>
                <a:cubicBezTo>
                  <a:pt x="1787" y="1380"/>
                  <a:pt x="1787" y="1380"/>
                  <a:pt x="1799" y="1380"/>
                </a:cubicBezTo>
                <a:cubicBezTo>
                  <a:pt x="1799" y="1380"/>
                  <a:pt x="1799" y="1380"/>
                  <a:pt x="1799" y="1306"/>
                </a:cubicBezTo>
                <a:close/>
                <a:moveTo>
                  <a:pt x="1922" y="1306"/>
                </a:moveTo>
                <a:cubicBezTo>
                  <a:pt x="1922" y="1306"/>
                  <a:pt x="1922" y="1306"/>
                  <a:pt x="1922" y="1306"/>
                </a:cubicBezTo>
                <a:cubicBezTo>
                  <a:pt x="1917" y="1306"/>
                  <a:pt x="1917" y="1306"/>
                  <a:pt x="1917" y="1306"/>
                </a:cubicBezTo>
                <a:cubicBezTo>
                  <a:pt x="1915" y="1308"/>
                  <a:pt x="1914" y="1309"/>
                  <a:pt x="1911" y="1310"/>
                </a:cubicBezTo>
                <a:cubicBezTo>
                  <a:pt x="1910" y="1312"/>
                  <a:pt x="1908" y="1312"/>
                  <a:pt x="1906" y="1313"/>
                </a:cubicBezTo>
                <a:cubicBezTo>
                  <a:pt x="1905" y="1314"/>
                  <a:pt x="1903" y="1315"/>
                  <a:pt x="1901" y="1316"/>
                </a:cubicBezTo>
                <a:cubicBezTo>
                  <a:pt x="1899" y="1317"/>
                  <a:pt x="1898" y="1317"/>
                  <a:pt x="1895" y="1317"/>
                </a:cubicBezTo>
                <a:cubicBezTo>
                  <a:pt x="1895" y="1317"/>
                  <a:pt x="1895" y="1317"/>
                  <a:pt x="1895" y="1328"/>
                </a:cubicBezTo>
                <a:cubicBezTo>
                  <a:pt x="1898" y="1327"/>
                  <a:pt x="1901" y="1326"/>
                  <a:pt x="1904" y="1325"/>
                </a:cubicBezTo>
                <a:cubicBezTo>
                  <a:pt x="1906" y="1324"/>
                  <a:pt x="1908" y="1322"/>
                  <a:pt x="1911" y="1321"/>
                </a:cubicBezTo>
                <a:cubicBezTo>
                  <a:pt x="1911" y="1321"/>
                  <a:pt x="1911" y="1321"/>
                  <a:pt x="1911" y="1380"/>
                </a:cubicBezTo>
                <a:cubicBezTo>
                  <a:pt x="1911" y="1380"/>
                  <a:pt x="1911" y="1380"/>
                  <a:pt x="1922" y="1380"/>
                </a:cubicBezTo>
                <a:cubicBezTo>
                  <a:pt x="1922" y="1380"/>
                  <a:pt x="1922" y="1380"/>
                  <a:pt x="1922" y="1306"/>
                </a:cubicBezTo>
                <a:close/>
                <a:moveTo>
                  <a:pt x="1820" y="1339"/>
                </a:moveTo>
                <a:cubicBezTo>
                  <a:pt x="1820" y="1339"/>
                  <a:pt x="1820" y="1339"/>
                  <a:pt x="1820" y="1339"/>
                </a:cubicBezTo>
                <a:cubicBezTo>
                  <a:pt x="1820" y="1347"/>
                  <a:pt x="1820" y="1347"/>
                  <a:pt x="1820" y="1347"/>
                </a:cubicBezTo>
                <a:cubicBezTo>
                  <a:pt x="1826" y="1347"/>
                  <a:pt x="1827" y="1350"/>
                  <a:pt x="1827" y="1353"/>
                </a:cubicBezTo>
                <a:cubicBezTo>
                  <a:pt x="1827" y="1355"/>
                  <a:pt x="1826" y="1357"/>
                  <a:pt x="1826" y="1360"/>
                </a:cubicBezTo>
                <a:cubicBezTo>
                  <a:pt x="1826" y="1363"/>
                  <a:pt x="1826" y="1365"/>
                  <a:pt x="1826" y="1367"/>
                </a:cubicBezTo>
                <a:cubicBezTo>
                  <a:pt x="1826" y="1377"/>
                  <a:pt x="1832" y="1380"/>
                  <a:pt x="1840" y="1380"/>
                </a:cubicBezTo>
                <a:cubicBezTo>
                  <a:pt x="1840" y="1380"/>
                  <a:pt x="1840" y="1380"/>
                  <a:pt x="1844" y="1380"/>
                </a:cubicBezTo>
                <a:cubicBezTo>
                  <a:pt x="1844" y="1380"/>
                  <a:pt x="1844" y="1380"/>
                  <a:pt x="1844" y="1371"/>
                </a:cubicBezTo>
                <a:cubicBezTo>
                  <a:pt x="1844" y="1371"/>
                  <a:pt x="1844" y="1371"/>
                  <a:pt x="1843" y="1371"/>
                </a:cubicBezTo>
                <a:cubicBezTo>
                  <a:pt x="1839" y="1371"/>
                  <a:pt x="1838" y="1368"/>
                  <a:pt x="1838" y="1365"/>
                </a:cubicBezTo>
                <a:cubicBezTo>
                  <a:pt x="1838" y="1363"/>
                  <a:pt x="1838" y="1362"/>
                  <a:pt x="1838" y="1360"/>
                </a:cubicBezTo>
                <a:cubicBezTo>
                  <a:pt x="1838" y="1359"/>
                  <a:pt x="1838" y="1356"/>
                  <a:pt x="1838" y="1354"/>
                </a:cubicBezTo>
                <a:cubicBezTo>
                  <a:pt x="1838" y="1347"/>
                  <a:pt x="1835" y="1344"/>
                  <a:pt x="1830" y="1343"/>
                </a:cubicBezTo>
                <a:cubicBezTo>
                  <a:pt x="1830" y="1343"/>
                  <a:pt x="1830" y="1343"/>
                  <a:pt x="1830" y="1342"/>
                </a:cubicBezTo>
                <a:cubicBezTo>
                  <a:pt x="1835" y="1341"/>
                  <a:pt x="1838" y="1339"/>
                  <a:pt x="1838" y="1332"/>
                </a:cubicBezTo>
                <a:cubicBezTo>
                  <a:pt x="1838" y="1329"/>
                  <a:pt x="1838" y="1327"/>
                  <a:pt x="1838" y="1325"/>
                </a:cubicBezTo>
                <a:cubicBezTo>
                  <a:pt x="1838" y="1324"/>
                  <a:pt x="1838" y="1322"/>
                  <a:pt x="1838" y="1321"/>
                </a:cubicBezTo>
                <a:cubicBezTo>
                  <a:pt x="1838" y="1317"/>
                  <a:pt x="1839" y="1315"/>
                  <a:pt x="1843" y="1315"/>
                </a:cubicBezTo>
                <a:cubicBezTo>
                  <a:pt x="1843" y="1315"/>
                  <a:pt x="1843" y="1315"/>
                  <a:pt x="1844" y="1315"/>
                </a:cubicBezTo>
                <a:cubicBezTo>
                  <a:pt x="1844" y="1315"/>
                  <a:pt x="1844" y="1315"/>
                  <a:pt x="1844" y="1305"/>
                </a:cubicBezTo>
                <a:cubicBezTo>
                  <a:pt x="1844" y="1305"/>
                  <a:pt x="1844" y="1305"/>
                  <a:pt x="1840" y="1305"/>
                </a:cubicBezTo>
                <a:cubicBezTo>
                  <a:pt x="1831" y="1305"/>
                  <a:pt x="1826" y="1310"/>
                  <a:pt x="1826" y="1318"/>
                </a:cubicBezTo>
                <a:cubicBezTo>
                  <a:pt x="1826" y="1320"/>
                  <a:pt x="1826" y="1323"/>
                  <a:pt x="1826" y="1326"/>
                </a:cubicBezTo>
                <a:cubicBezTo>
                  <a:pt x="1826" y="1328"/>
                  <a:pt x="1827" y="1331"/>
                  <a:pt x="1827" y="1332"/>
                </a:cubicBezTo>
                <a:cubicBezTo>
                  <a:pt x="1827" y="1335"/>
                  <a:pt x="1826" y="1338"/>
                  <a:pt x="1820" y="1339"/>
                </a:cubicBezTo>
                <a:close/>
                <a:moveTo>
                  <a:pt x="1875" y="1347"/>
                </a:moveTo>
                <a:cubicBezTo>
                  <a:pt x="1875" y="1347"/>
                  <a:pt x="1875" y="1347"/>
                  <a:pt x="1875" y="1347"/>
                </a:cubicBezTo>
                <a:cubicBezTo>
                  <a:pt x="1875" y="1339"/>
                  <a:pt x="1875" y="1339"/>
                  <a:pt x="1875" y="1339"/>
                </a:cubicBezTo>
                <a:cubicBezTo>
                  <a:pt x="1868" y="1338"/>
                  <a:pt x="1868" y="1335"/>
                  <a:pt x="1868" y="1332"/>
                </a:cubicBezTo>
                <a:cubicBezTo>
                  <a:pt x="1868" y="1331"/>
                  <a:pt x="1868" y="1328"/>
                  <a:pt x="1868" y="1326"/>
                </a:cubicBezTo>
                <a:cubicBezTo>
                  <a:pt x="1869" y="1323"/>
                  <a:pt x="1869" y="1320"/>
                  <a:pt x="1869" y="1318"/>
                </a:cubicBezTo>
                <a:cubicBezTo>
                  <a:pt x="1869" y="1310"/>
                  <a:pt x="1864" y="1305"/>
                  <a:pt x="1854" y="1305"/>
                </a:cubicBezTo>
                <a:cubicBezTo>
                  <a:pt x="1854" y="1305"/>
                  <a:pt x="1854" y="1305"/>
                  <a:pt x="1851" y="1305"/>
                </a:cubicBezTo>
                <a:cubicBezTo>
                  <a:pt x="1851" y="1305"/>
                  <a:pt x="1851" y="1305"/>
                  <a:pt x="1851" y="1315"/>
                </a:cubicBezTo>
                <a:cubicBezTo>
                  <a:pt x="1851" y="1315"/>
                  <a:pt x="1851" y="1315"/>
                  <a:pt x="1852" y="1315"/>
                </a:cubicBezTo>
                <a:cubicBezTo>
                  <a:pt x="1856" y="1315"/>
                  <a:pt x="1857" y="1317"/>
                  <a:pt x="1857" y="1321"/>
                </a:cubicBezTo>
                <a:cubicBezTo>
                  <a:pt x="1857" y="1322"/>
                  <a:pt x="1857" y="1324"/>
                  <a:pt x="1857" y="1325"/>
                </a:cubicBezTo>
                <a:cubicBezTo>
                  <a:pt x="1857" y="1327"/>
                  <a:pt x="1857" y="1329"/>
                  <a:pt x="1857" y="1332"/>
                </a:cubicBezTo>
                <a:cubicBezTo>
                  <a:pt x="1857" y="1339"/>
                  <a:pt x="1859" y="1341"/>
                  <a:pt x="1865" y="1342"/>
                </a:cubicBezTo>
                <a:cubicBezTo>
                  <a:pt x="1865" y="1342"/>
                  <a:pt x="1865" y="1342"/>
                  <a:pt x="1865" y="1343"/>
                </a:cubicBezTo>
                <a:cubicBezTo>
                  <a:pt x="1859" y="1344"/>
                  <a:pt x="1857" y="1347"/>
                  <a:pt x="1857" y="1354"/>
                </a:cubicBezTo>
                <a:cubicBezTo>
                  <a:pt x="1857" y="1356"/>
                  <a:pt x="1857" y="1359"/>
                  <a:pt x="1857" y="1360"/>
                </a:cubicBezTo>
                <a:cubicBezTo>
                  <a:pt x="1857" y="1362"/>
                  <a:pt x="1857" y="1363"/>
                  <a:pt x="1857" y="1365"/>
                </a:cubicBezTo>
                <a:cubicBezTo>
                  <a:pt x="1857" y="1368"/>
                  <a:pt x="1856" y="1371"/>
                  <a:pt x="1852" y="1371"/>
                </a:cubicBezTo>
                <a:cubicBezTo>
                  <a:pt x="1852" y="1371"/>
                  <a:pt x="1852" y="1371"/>
                  <a:pt x="1851" y="1371"/>
                </a:cubicBezTo>
                <a:cubicBezTo>
                  <a:pt x="1851" y="1371"/>
                  <a:pt x="1851" y="1371"/>
                  <a:pt x="1851" y="1380"/>
                </a:cubicBezTo>
                <a:cubicBezTo>
                  <a:pt x="1851" y="1380"/>
                  <a:pt x="1851" y="1380"/>
                  <a:pt x="1854" y="1380"/>
                </a:cubicBezTo>
                <a:cubicBezTo>
                  <a:pt x="1863" y="1380"/>
                  <a:pt x="1869" y="1377"/>
                  <a:pt x="1869" y="1367"/>
                </a:cubicBezTo>
                <a:cubicBezTo>
                  <a:pt x="1869" y="1365"/>
                  <a:pt x="1869" y="1363"/>
                  <a:pt x="1868" y="1360"/>
                </a:cubicBezTo>
                <a:cubicBezTo>
                  <a:pt x="1868" y="1357"/>
                  <a:pt x="1868" y="1355"/>
                  <a:pt x="1868" y="1353"/>
                </a:cubicBezTo>
                <a:cubicBezTo>
                  <a:pt x="1868" y="1350"/>
                  <a:pt x="1868" y="1347"/>
                  <a:pt x="1875" y="1347"/>
                </a:cubicBezTo>
                <a:close/>
                <a:moveTo>
                  <a:pt x="1016" y="1258"/>
                </a:moveTo>
                <a:cubicBezTo>
                  <a:pt x="1016" y="1259"/>
                  <a:pt x="1017" y="1261"/>
                  <a:pt x="1017" y="1262"/>
                </a:cubicBezTo>
                <a:cubicBezTo>
                  <a:pt x="1018" y="1264"/>
                  <a:pt x="1018" y="1266"/>
                  <a:pt x="1019" y="1267"/>
                </a:cubicBezTo>
                <a:cubicBezTo>
                  <a:pt x="1019" y="1269"/>
                  <a:pt x="1019" y="1270"/>
                  <a:pt x="1019" y="1272"/>
                </a:cubicBezTo>
                <a:cubicBezTo>
                  <a:pt x="1020" y="1275"/>
                  <a:pt x="1019" y="1277"/>
                  <a:pt x="1015" y="1277"/>
                </a:cubicBezTo>
                <a:cubicBezTo>
                  <a:pt x="1013" y="1277"/>
                  <a:pt x="1010" y="1276"/>
                  <a:pt x="1007" y="1276"/>
                </a:cubicBezTo>
                <a:cubicBezTo>
                  <a:pt x="1007" y="1276"/>
                  <a:pt x="1006" y="1276"/>
                  <a:pt x="1006" y="1277"/>
                </a:cubicBezTo>
                <a:cubicBezTo>
                  <a:pt x="1004" y="1278"/>
                  <a:pt x="1002" y="1280"/>
                  <a:pt x="1001" y="1281"/>
                </a:cubicBezTo>
                <a:cubicBezTo>
                  <a:pt x="999" y="1283"/>
                  <a:pt x="996" y="1284"/>
                  <a:pt x="994" y="1282"/>
                </a:cubicBezTo>
                <a:cubicBezTo>
                  <a:pt x="992" y="1280"/>
                  <a:pt x="991" y="1277"/>
                  <a:pt x="989" y="1274"/>
                </a:cubicBezTo>
                <a:cubicBezTo>
                  <a:pt x="988" y="1273"/>
                  <a:pt x="989" y="1271"/>
                  <a:pt x="991" y="1270"/>
                </a:cubicBezTo>
                <a:cubicBezTo>
                  <a:pt x="988" y="1270"/>
                  <a:pt x="987" y="1270"/>
                  <a:pt x="985" y="1270"/>
                </a:cubicBezTo>
                <a:cubicBezTo>
                  <a:pt x="984" y="1272"/>
                  <a:pt x="983" y="1274"/>
                  <a:pt x="982" y="1276"/>
                </a:cubicBezTo>
                <a:cubicBezTo>
                  <a:pt x="982" y="1276"/>
                  <a:pt x="982" y="1277"/>
                  <a:pt x="982" y="1278"/>
                </a:cubicBezTo>
                <a:cubicBezTo>
                  <a:pt x="982" y="1281"/>
                  <a:pt x="981" y="1282"/>
                  <a:pt x="978" y="1282"/>
                </a:cubicBezTo>
                <a:cubicBezTo>
                  <a:pt x="974" y="1282"/>
                  <a:pt x="972" y="1281"/>
                  <a:pt x="969" y="1280"/>
                </a:cubicBezTo>
                <a:cubicBezTo>
                  <a:pt x="967" y="1279"/>
                  <a:pt x="966" y="1278"/>
                  <a:pt x="967" y="1276"/>
                </a:cubicBezTo>
                <a:cubicBezTo>
                  <a:pt x="967" y="1275"/>
                  <a:pt x="967" y="1274"/>
                  <a:pt x="967" y="1274"/>
                </a:cubicBezTo>
                <a:cubicBezTo>
                  <a:pt x="965" y="1273"/>
                  <a:pt x="963" y="1272"/>
                  <a:pt x="961" y="1270"/>
                </a:cubicBezTo>
                <a:cubicBezTo>
                  <a:pt x="959" y="1270"/>
                  <a:pt x="958" y="1268"/>
                  <a:pt x="958" y="1266"/>
                </a:cubicBezTo>
                <a:cubicBezTo>
                  <a:pt x="957" y="1264"/>
                  <a:pt x="957" y="1263"/>
                  <a:pt x="959" y="1261"/>
                </a:cubicBezTo>
                <a:cubicBezTo>
                  <a:pt x="962" y="1259"/>
                  <a:pt x="963" y="1256"/>
                  <a:pt x="962" y="1252"/>
                </a:cubicBezTo>
                <a:cubicBezTo>
                  <a:pt x="962" y="1250"/>
                  <a:pt x="962" y="1247"/>
                  <a:pt x="962" y="1246"/>
                </a:cubicBezTo>
                <a:cubicBezTo>
                  <a:pt x="961" y="1245"/>
                  <a:pt x="959" y="1245"/>
                  <a:pt x="958" y="1244"/>
                </a:cubicBezTo>
                <a:cubicBezTo>
                  <a:pt x="957" y="1242"/>
                  <a:pt x="956" y="1240"/>
                  <a:pt x="956" y="1238"/>
                </a:cubicBezTo>
                <a:cubicBezTo>
                  <a:pt x="956" y="1235"/>
                  <a:pt x="959" y="1232"/>
                  <a:pt x="962" y="1232"/>
                </a:cubicBezTo>
                <a:cubicBezTo>
                  <a:pt x="962" y="1232"/>
                  <a:pt x="962" y="1233"/>
                  <a:pt x="963" y="1234"/>
                </a:cubicBezTo>
                <a:cubicBezTo>
                  <a:pt x="963" y="1235"/>
                  <a:pt x="963" y="1236"/>
                  <a:pt x="963" y="1237"/>
                </a:cubicBezTo>
                <a:cubicBezTo>
                  <a:pt x="962" y="1237"/>
                  <a:pt x="962" y="1237"/>
                  <a:pt x="961" y="1237"/>
                </a:cubicBezTo>
                <a:cubicBezTo>
                  <a:pt x="961" y="1238"/>
                  <a:pt x="961" y="1239"/>
                  <a:pt x="960" y="1241"/>
                </a:cubicBezTo>
                <a:cubicBezTo>
                  <a:pt x="961" y="1241"/>
                  <a:pt x="962" y="1241"/>
                  <a:pt x="962" y="1240"/>
                </a:cubicBezTo>
                <a:cubicBezTo>
                  <a:pt x="963" y="1239"/>
                  <a:pt x="964" y="1238"/>
                  <a:pt x="965" y="1237"/>
                </a:cubicBezTo>
                <a:cubicBezTo>
                  <a:pt x="969" y="1230"/>
                  <a:pt x="975" y="1226"/>
                  <a:pt x="983" y="1225"/>
                </a:cubicBezTo>
                <a:cubicBezTo>
                  <a:pt x="986" y="1224"/>
                  <a:pt x="989" y="1223"/>
                  <a:pt x="992" y="1221"/>
                </a:cubicBezTo>
                <a:cubicBezTo>
                  <a:pt x="992" y="1220"/>
                  <a:pt x="993" y="1220"/>
                  <a:pt x="993" y="1220"/>
                </a:cubicBezTo>
                <a:cubicBezTo>
                  <a:pt x="996" y="1219"/>
                  <a:pt x="997" y="1217"/>
                  <a:pt x="999" y="1215"/>
                </a:cubicBezTo>
                <a:cubicBezTo>
                  <a:pt x="1007" y="1207"/>
                  <a:pt x="1019" y="1207"/>
                  <a:pt x="1026" y="1214"/>
                </a:cubicBezTo>
                <a:cubicBezTo>
                  <a:pt x="1029" y="1216"/>
                  <a:pt x="1032" y="1218"/>
                  <a:pt x="1034" y="1220"/>
                </a:cubicBezTo>
                <a:cubicBezTo>
                  <a:pt x="1036" y="1221"/>
                  <a:pt x="1037" y="1223"/>
                  <a:pt x="1038" y="1224"/>
                </a:cubicBezTo>
                <a:cubicBezTo>
                  <a:pt x="1039" y="1226"/>
                  <a:pt x="1039" y="1226"/>
                  <a:pt x="1041" y="1225"/>
                </a:cubicBezTo>
                <a:cubicBezTo>
                  <a:pt x="1041" y="1224"/>
                  <a:pt x="1042" y="1224"/>
                  <a:pt x="1043" y="1223"/>
                </a:cubicBezTo>
                <a:cubicBezTo>
                  <a:pt x="1045" y="1220"/>
                  <a:pt x="1048" y="1220"/>
                  <a:pt x="1049" y="1223"/>
                </a:cubicBezTo>
                <a:cubicBezTo>
                  <a:pt x="1051" y="1226"/>
                  <a:pt x="1051" y="1229"/>
                  <a:pt x="1052" y="1232"/>
                </a:cubicBezTo>
                <a:cubicBezTo>
                  <a:pt x="1052" y="1237"/>
                  <a:pt x="1052" y="1241"/>
                  <a:pt x="1051" y="1245"/>
                </a:cubicBezTo>
                <a:cubicBezTo>
                  <a:pt x="1048" y="1252"/>
                  <a:pt x="1043" y="1255"/>
                  <a:pt x="1037" y="1255"/>
                </a:cubicBezTo>
                <a:cubicBezTo>
                  <a:pt x="1036" y="1255"/>
                  <a:pt x="1036" y="1255"/>
                  <a:pt x="1035" y="1255"/>
                </a:cubicBezTo>
                <a:cubicBezTo>
                  <a:pt x="1032" y="1255"/>
                  <a:pt x="1031" y="1255"/>
                  <a:pt x="1030" y="1258"/>
                </a:cubicBezTo>
                <a:cubicBezTo>
                  <a:pt x="1029" y="1262"/>
                  <a:pt x="1023" y="1264"/>
                  <a:pt x="1020" y="1261"/>
                </a:cubicBezTo>
                <a:cubicBezTo>
                  <a:pt x="1019" y="1259"/>
                  <a:pt x="1018" y="1259"/>
                  <a:pt x="1017" y="1257"/>
                </a:cubicBezTo>
                <a:cubicBezTo>
                  <a:pt x="1016" y="1258"/>
                  <a:pt x="1016" y="1258"/>
                  <a:pt x="1016" y="1258"/>
                </a:cubicBezTo>
                <a:close/>
                <a:moveTo>
                  <a:pt x="1010" y="1253"/>
                </a:moveTo>
                <a:cubicBezTo>
                  <a:pt x="1014" y="1255"/>
                  <a:pt x="1017" y="1256"/>
                  <a:pt x="1020" y="1259"/>
                </a:cubicBezTo>
                <a:cubicBezTo>
                  <a:pt x="1022" y="1261"/>
                  <a:pt x="1024" y="1261"/>
                  <a:pt x="1026" y="1261"/>
                </a:cubicBezTo>
                <a:cubicBezTo>
                  <a:pt x="1028" y="1260"/>
                  <a:pt x="1030" y="1258"/>
                  <a:pt x="1030" y="1255"/>
                </a:cubicBezTo>
                <a:cubicBezTo>
                  <a:pt x="1030" y="1255"/>
                  <a:pt x="1029" y="1255"/>
                  <a:pt x="1029" y="1255"/>
                </a:cubicBezTo>
                <a:cubicBezTo>
                  <a:pt x="1028" y="1257"/>
                  <a:pt x="1027" y="1258"/>
                  <a:pt x="1026" y="1259"/>
                </a:cubicBezTo>
                <a:cubicBezTo>
                  <a:pt x="1025" y="1260"/>
                  <a:pt x="1024" y="1260"/>
                  <a:pt x="1023" y="1259"/>
                </a:cubicBezTo>
                <a:cubicBezTo>
                  <a:pt x="1023" y="1259"/>
                  <a:pt x="1022" y="1258"/>
                  <a:pt x="1022" y="1257"/>
                </a:cubicBezTo>
                <a:cubicBezTo>
                  <a:pt x="1022" y="1255"/>
                  <a:pt x="1023" y="1253"/>
                  <a:pt x="1023" y="1251"/>
                </a:cubicBezTo>
                <a:cubicBezTo>
                  <a:pt x="1026" y="1252"/>
                  <a:pt x="1029" y="1253"/>
                  <a:pt x="1033" y="1253"/>
                </a:cubicBezTo>
                <a:cubicBezTo>
                  <a:pt x="1040" y="1255"/>
                  <a:pt x="1046" y="1253"/>
                  <a:pt x="1049" y="1244"/>
                </a:cubicBezTo>
                <a:cubicBezTo>
                  <a:pt x="1051" y="1240"/>
                  <a:pt x="1051" y="1235"/>
                  <a:pt x="1050" y="1230"/>
                </a:cubicBezTo>
                <a:cubicBezTo>
                  <a:pt x="1049" y="1228"/>
                  <a:pt x="1049" y="1226"/>
                  <a:pt x="1048" y="1224"/>
                </a:cubicBezTo>
                <a:cubicBezTo>
                  <a:pt x="1047" y="1223"/>
                  <a:pt x="1046" y="1222"/>
                  <a:pt x="1045" y="1224"/>
                </a:cubicBezTo>
                <a:cubicBezTo>
                  <a:pt x="1043" y="1225"/>
                  <a:pt x="1041" y="1227"/>
                  <a:pt x="1039" y="1228"/>
                </a:cubicBezTo>
                <a:cubicBezTo>
                  <a:pt x="1039" y="1228"/>
                  <a:pt x="1038" y="1229"/>
                  <a:pt x="1038" y="1230"/>
                </a:cubicBezTo>
                <a:cubicBezTo>
                  <a:pt x="1039" y="1233"/>
                  <a:pt x="1038" y="1236"/>
                  <a:pt x="1037" y="1240"/>
                </a:cubicBezTo>
                <a:cubicBezTo>
                  <a:pt x="1037" y="1238"/>
                  <a:pt x="1038" y="1236"/>
                  <a:pt x="1038" y="1234"/>
                </a:cubicBezTo>
                <a:cubicBezTo>
                  <a:pt x="1038" y="1233"/>
                  <a:pt x="1037" y="1233"/>
                  <a:pt x="1037" y="1232"/>
                </a:cubicBezTo>
                <a:cubicBezTo>
                  <a:pt x="1036" y="1233"/>
                  <a:pt x="1036" y="1233"/>
                  <a:pt x="1036" y="1233"/>
                </a:cubicBezTo>
                <a:cubicBezTo>
                  <a:pt x="1035" y="1234"/>
                  <a:pt x="1034" y="1236"/>
                  <a:pt x="1033" y="1237"/>
                </a:cubicBezTo>
                <a:cubicBezTo>
                  <a:pt x="1033" y="1237"/>
                  <a:pt x="1033" y="1237"/>
                  <a:pt x="1033" y="1237"/>
                </a:cubicBezTo>
                <a:cubicBezTo>
                  <a:pt x="1033" y="1236"/>
                  <a:pt x="1034" y="1234"/>
                  <a:pt x="1034" y="1232"/>
                </a:cubicBezTo>
                <a:cubicBezTo>
                  <a:pt x="1033" y="1232"/>
                  <a:pt x="1032" y="1233"/>
                  <a:pt x="1032" y="1234"/>
                </a:cubicBezTo>
                <a:cubicBezTo>
                  <a:pt x="1031" y="1234"/>
                  <a:pt x="1031" y="1235"/>
                  <a:pt x="1030" y="1236"/>
                </a:cubicBezTo>
                <a:cubicBezTo>
                  <a:pt x="1031" y="1232"/>
                  <a:pt x="1031" y="1232"/>
                  <a:pt x="1037" y="1231"/>
                </a:cubicBezTo>
                <a:cubicBezTo>
                  <a:pt x="1037" y="1230"/>
                  <a:pt x="1036" y="1230"/>
                  <a:pt x="1036" y="1230"/>
                </a:cubicBezTo>
                <a:cubicBezTo>
                  <a:pt x="1033" y="1230"/>
                  <a:pt x="1032" y="1229"/>
                  <a:pt x="1032" y="1226"/>
                </a:cubicBezTo>
                <a:cubicBezTo>
                  <a:pt x="1034" y="1226"/>
                  <a:pt x="1035" y="1226"/>
                  <a:pt x="1037" y="1225"/>
                </a:cubicBezTo>
                <a:cubicBezTo>
                  <a:pt x="1035" y="1223"/>
                  <a:pt x="1034" y="1220"/>
                  <a:pt x="1030" y="1220"/>
                </a:cubicBezTo>
                <a:cubicBezTo>
                  <a:pt x="1030" y="1220"/>
                  <a:pt x="1030" y="1219"/>
                  <a:pt x="1030" y="1219"/>
                </a:cubicBezTo>
                <a:cubicBezTo>
                  <a:pt x="1027" y="1217"/>
                  <a:pt x="1025" y="1215"/>
                  <a:pt x="1022" y="1213"/>
                </a:cubicBezTo>
                <a:cubicBezTo>
                  <a:pt x="1020" y="1211"/>
                  <a:pt x="1017" y="1211"/>
                  <a:pt x="1015" y="1211"/>
                </a:cubicBezTo>
                <a:cubicBezTo>
                  <a:pt x="1012" y="1211"/>
                  <a:pt x="1008" y="1212"/>
                  <a:pt x="1005" y="1213"/>
                </a:cubicBezTo>
                <a:cubicBezTo>
                  <a:pt x="1002" y="1214"/>
                  <a:pt x="1000" y="1216"/>
                  <a:pt x="998" y="1219"/>
                </a:cubicBezTo>
                <a:cubicBezTo>
                  <a:pt x="1000" y="1219"/>
                  <a:pt x="1001" y="1219"/>
                  <a:pt x="1002" y="1219"/>
                </a:cubicBezTo>
                <a:cubicBezTo>
                  <a:pt x="1002" y="1219"/>
                  <a:pt x="1001" y="1220"/>
                  <a:pt x="1000" y="1220"/>
                </a:cubicBezTo>
                <a:cubicBezTo>
                  <a:pt x="998" y="1221"/>
                  <a:pt x="995" y="1220"/>
                  <a:pt x="993" y="1222"/>
                </a:cubicBezTo>
                <a:cubicBezTo>
                  <a:pt x="989" y="1226"/>
                  <a:pt x="985" y="1230"/>
                  <a:pt x="982" y="1234"/>
                </a:cubicBezTo>
                <a:cubicBezTo>
                  <a:pt x="980" y="1236"/>
                  <a:pt x="980" y="1238"/>
                  <a:pt x="978" y="1241"/>
                </a:cubicBezTo>
                <a:cubicBezTo>
                  <a:pt x="978" y="1241"/>
                  <a:pt x="978" y="1242"/>
                  <a:pt x="979" y="1242"/>
                </a:cubicBezTo>
                <a:cubicBezTo>
                  <a:pt x="980" y="1244"/>
                  <a:pt x="981" y="1246"/>
                  <a:pt x="983" y="1248"/>
                </a:cubicBezTo>
                <a:cubicBezTo>
                  <a:pt x="984" y="1247"/>
                  <a:pt x="985" y="1245"/>
                  <a:pt x="986" y="1244"/>
                </a:cubicBezTo>
                <a:cubicBezTo>
                  <a:pt x="986" y="1245"/>
                  <a:pt x="985" y="1246"/>
                  <a:pt x="985" y="1248"/>
                </a:cubicBezTo>
                <a:cubicBezTo>
                  <a:pt x="984" y="1249"/>
                  <a:pt x="983" y="1250"/>
                  <a:pt x="983" y="1252"/>
                </a:cubicBezTo>
                <a:cubicBezTo>
                  <a:pt x="982" y="1253"/>
                  <a:pt x="983" y="1254"/>
                  <a:pt x="983" y="1255"/>
                </a:cubicBezTo>
                <a:cubicBezTo>
                  <a:pt x="985" y="1258"/>
                  <a:pt x="989" y="1258"/>
                  <a:pt x="993" y="1256"/>
                </a:cubicBezTo>
                <a:cubicBezTo>
                  <a:pt x="995" y="1255"/>
                  <a:pt x="998" y="1253"/>
                  <a:pt x="1000" y="1253"/>
                </a:cubicBezTo>
                <a:cubicBezTo>
                  <a:pt x="1002" y="1252"/>
                  <a:pt x="1003" y="1251"/>
                  <a:pt x="1003" y="1250"/>
                </a:cubicBezTo>
                <a:cubicBezTo>
                  <a:pt x="1003" y="1247"/>
                  <a:pt x="1003" y="1243"/>
                  <a:pt x="1003" y="1240"/>
                </a:cubicBezTo>
                <a:cubicBezTo>
                  <a:pt x="1003" y="1237"/>
                  <a:pt x="1003" y="1234"/>
                  <a:pt x="1003" y="1231"/>
                </a:cubicBezTo>
                <a:cubicBezTo>
                  <a:pt x="1004" y="1234"/>
                  <a:pt x="1004" y="1236"/>
                  <a:pt x="1005" y="1239"/>
                </a:cubicBezTo>
                <a:cubicBezTo>
                  <a:pt x="1006" y="1244"/>
                  <a:pt x="1006" y="1248"/>
                  <a:pt x="1004" y="1252"/>
                </a:cubicBezTo>
                <a:cubicBezTo>
                  <a:pt x="1004" y="1253"/>
                  <a:pt x="1003" y="1254"/>
                  <a:pt x="1003" y="1254"/>
                </a:cubicBezTo>
                <a:cubicBezTo>
                  <a:pt x="999" y="1254"/>
                  <a:pt x="996" y="1256"/>
                  <a:pt x="993" y="1258"/>
                </a:cubicBezTo>
                <a:cubicBezTo>
                  <a:pt x="988" y="1261"/>
                  <a:pt x="984" y="1259"/>
                  <a:pt x="981" y="1255"/>
                </a:cubicBezTo>
                <a:cubicBezTo>
                  <a:pt x="980" y="1255"/>
                  <a:pt x="980" y="1253"/>
                  <a:pt x="981" y="1253"/>
                </a:cubicBezTo>
                <a:cubicBezTo>
                  <a:pt x="982" y="1251"/>
                  <a:pt x="981" y="1249"/>
                  <a:pt x="979" y="1247"/>
                </a:cubicBezTo>
                <a:cubicBezTo>
                  <a:pt x="978" y="1245"/>
                  <a:pt x="976" y="1242"/>
                  <a:pt x="977" y="1240"/>
                </a:cubicBezTo>
                <a:cubicBezTo>
                  <a:pt x="978" y="1238"/>
                  <a:pt x="979" y="1236"/>
                  <a:pt x="980" y="1234"/>
                </a:cubicBezTo>
                <a:cubicBezTo>
                  <a:pt x="982" y="1232"/>
                  <a:pt x="984" y="1229"/>
                  <a:pt x="986" y="1226"/>
                </a:cubicBezTo>
                <a:cubicBezTo>
                  <a:pt x="985" y="1226"/>
                  <a:pt x="985" y="1226"/>
                  <a:pt x="985" y="1226"/>
                </a:cubicBezTo>
                <a:cubicBezTo>
                  <a:pt x="980" y="1228"/>
                  <a:pt x="975" y="1229"/>
                  <a:pt x="971" y="1232"/>
                </a:cubicBezTo>
                <a:cubicBezTo>
                  <a:pt x="967" y="1237"/>
                  <a:pt x="964" y="1242"/>
                  <a:pt x="963" y="1249"/>
                </a:cubicBezTo>
                <a:cubicBezTo>
                  <a:pt x="963" y="1255"/>
                  <a:pt x="965" y="1261"/>
                  <a:pt x="969" y="1267"/>
                </a:cubicBezTo>
                <a:cubicBezTo>
                  <a:pt x="969" y="1268"/>
                  <a:pt x="970" y="1270"/>
                  <a:pt x="970" y="1271"/>
                </a:cubicBezTo>
                <a:cubicBezTo>
                  <a:pt x="970" y="1272"/>
                  <a:pt x="969" y="1274"/>
                  <a:pt x="969" y="1275"/>
                </a:cubicBezTo>
                <a:cubicBezTo>
                  <a:pt x="968" y="1277"/>
                  <a:pt x="969" y="1278"/>
                  <a:pt x="970" y="1278"/>
                </a:cubicBezTo>
                <a:cubicBezTo>
                  <a:pt x="973" y="1279"/>
                  <a:pt x="976" y="1280"/>
                  <a:pt x="978" y="1280"/>
                </a:cubicBezTo>
                <a:cubicBezTo>
                  <a:pt x="979" y="1280"/>
                  <a:pt x="980" y="1279"/>
                  <a:pt x="980" y="1279"/>
                </a:cubicBezTo>
                <a:cubicBezTo>
                  <a:pt x="980" y="1278"/>
                  <a:pt x="980" y="1276"/>
                  <a:pt x="981" y="1275"/>
                </a:cubicBezTo>
                <a:cubicBezTo>
                  <a:pt x="983" y="1273"/>
                  <a:pt x="983" y="1270"/>
                  <a:pt x="983" y="1267"/>
                </a:cubicBezTo>
                <a:cubicBezTo>
                  <a:pt x="983" y="1267"/>
                  <a:pt x="983" y="1266"/>
                  <a:pt x="983" y="1266"/>
                </a:cubicBezTo>
                <a:cubicBezTo>
                  <a:pt x="983" y="1266"/>
                  <a:pt x="983" y="1266"/>
                  <a:pt x="983" y="1265"/>
                </a:cubicBezTo>
                <a:cubicBezTo>
                  <a:pt x="984" y="1268"/>
                  <a:pt x="985" y="1268"/>
                  <a:pt x="987" y="1268"/>
                </a:cubicBezTo>
                <a:cubicBezTo>
                  <a:pt x="988" y="1268"/>
                  <a:pt x="989" y="1268"/>
                  <a:pt x="990" y="1268"/>
                </a:cubicBezTo>
                <a:cubicBezTo>
                  <a:pt x="992" y="1268"/>
                  <a:pt x="995" y="1269"/>
                  <a:pt x="996" y="1264"/>
                </a:cubicBezTo>
                <a:cubicBezTo>
                  <a:pt x="996" y="1267"/>
                  <a:pt x="996" y="1268"/>
                  <a:pt x="996" y="1269"/>
                </a:cubicBezTo>
                <a:cubicBezTo>
                  <a:pt x="995" y="1270"/>
                  <a:pt x="993" y="1271"/>
                  <a:pt x="992" y="1271"/>
                </a:cubicBezTo>
                <a:cubicBezTo>
                  <a:pt x="991" y="1272"/>
                  <a:pt x="990" y="1274"/>
                  <a:pt x="991" y="1274"/>
                </a:cubicBezTo>
                <a:cubicBezTo>
                  <a:pt x="992" y="1277"/>
                  <a:pt x="993" y="1279"/>
                  <a:pt x="995" y="1281"/>
                </a:cubicBezTo>
                <a:cubicBezTo>
                  <a:pt x="997" y="1282"/>
                  <a:pt x="998" y="1282"/>
                  <a:pt x="1000" y="1280"/>
                </a:cubicBezTo>
                <a:cubicBezTo>
                  <a:pt x="1000" y="1279"/>
                  <a:pt x="1001" y="1278"/>
                  <a:pt x="1002" y="1278"/>
                </a:cubicBezTo>
                <a:cubicBezTo>
                  <a:pt x="1004" y="1276"/>
                  <a:pt x="1005" y="1275"/>
                  <a:pt x="1007" y="1274"/>
                </a:cubicBezTo>
                <a:cubicBezTo>
                  <a:pt x="1011" y="1270"/>
                  <a:pt x="1013" y="1264"/>
                  <a:pt x="1015" y="1258"/>
                </a:cubicBezTo>
                <a:cubicBezTo>
                  <a:pt x="1015" y="1257"/>
                  <a:pt x="1014" y="1257"/>
                  <a:pt x="1013" y="1256"/>
                </a:cubicBezTo>
                <a:cubicBezTo>
                  <a:pt x="1013" y="1255"/>
                  <a:pt x="1012" y="1254"/>
                  <a:pt x="1010" y="1253"/>
                </a:cubicBezTo>
                <a:close/>
                <a:moveTo>
                  <a:pt x="963" y="1260"/>
                </a:moveTo>
                <a:cubicBezTo>
                  <a:pt x="962" y="1261"/>
                  <a:pt x="961" y="1261"/>
                  <a:pt x="959" y="1263"/>
                </a:cubicBezTo>
                <a:cubicBezTo>
                  <a:pt x="959" y="1263"/>
                  <a:pt x="959" y="1264"/>
                  <a:pt x="959" y="1264"/>
                </a:cubicBezTo>
                <a:cubicBezTo>
                  <a:pt x="959" y="1267"/>
                  <a:pt x="963" y="1272"/>
                  <a:pt x="966" y="1271"/>
                </a:cubicBezTo>
                <a:cubicBezTo>
                  <a:pt x="968" y="1271"/>
                  <a:pt x="969" y="1270"/>
                  <a:pt x="968" y="1268"/>
                </a:cubicBezTo>
                <a:cubicBezTo>
                  <a:pt x="966" y="1265"/>
                  <a:pt x="965" y="1263"/>
                  <a:pt x="963" y="1260"/>
                </a:cubicBezTo>
                <a:close/>
                <a:moveTo>
                  <a:pt x="1016" y="1262"/>
                </a:moveTo>
                <a:cubicBezTo>
                  <a:pt x="1013" y="1266"/>
                  <a:pt x="1011" y="1271"/>
                  <a:pt x="1009" y="1275"/>
                </a:cubicBezTo>
                <a:cubicBezTo>
                  <a:pt x="1012" y="1275"/>
                  <a:pt x="1014" y="1276"/>
                  <a:pt x="1017" y="1275"/>
                </a:cubicBezTo>
                <a:cubicBezTo>
                  <a:pt x="1017" y="1275"/>
                  <a:pt x="1017" y="1274"/>
                  <a:pt x="1017" y="1274"/>
                </a:cubicBezTo>
                <a:cubicBezTo>
                  <a:pt x="1017" y="1271"/>
                  <a:pt x="1017" y="1268"/>
                  <a:pt x="1017" y="1266"/>
                </a:cubicBezTo>
                <a:cubicBezTo>
                  <a:pt x="1017" y="1264"/>
                  <a:pt x="1016" y="1263"/>
                  <a:pt x="1016" y="1262"/>
                </a:cubicBezTo>
                <a:close/>
                <a:moveTo>
                  <a:pt x="963" y="1242"/>
                </a:moveTo>
                <a:cubicBezTo>
                  <a:pt x="962" y="1242"/>
                  <a:pt x="961" y="1242"/>
                  <a:pt x="961" y="1242"/>
                </a:cubicBezTo>
                <a:cubicBezTo>
                  <a:pt x="960" y="1242"/>
                  <a:pt x="959" y="1242"/>
                  <a:pt x="959" y="1242"/>
                </a:cubicBezTo>
                <a:cubicBezTo>
                  <a:pt x="959" y="1242"/>
                  <a:pt x="959" y="1241"/>
                  <a:pt x="959" y="1240"/>
                </a:cubicBezTo>
                <a:cubicBezTo>
                  <a:pt x="959" y="1238"/>
                  <a:pt x="960" y="1236"/>
                  <a:pt x="961" y="1234"/>
                </a:cubicBezTo>
                <a:cubicBezTo>
                  <a:pt x="960" y="1234"/>
                  <a:pt x="960" y="1234"/>
                  <a:pt x="960" y="1234"/>
                </a:cubicBezTo>
                <a:cubicBezTo>
                  <a:pt x="959" y="1235"/>
                  <a:pt x="958" y="1236"/>
                  <a:pt x="957" y="1237"/>
                </a:cubicBezTo>
                <a:cubicBezTo>
                  <a:pt x="956" y="1238"/>
                  <a:pt x="958" y="1243"/>
                  <a:pt x="959" y="1244"/>
                </a:cubicBezTo>
                <a:cubicBezTo>
                  <a:pt x="961" y="1245"/>
                  <a:pt x="963" y="1244"/>
                  <a:pt x="963" y="1242"/>
                </a:cubicBezTo>
                <a:close/>
                <a:moveTo>
                  <a:pt x="963" y="1259"/>
                </a:moveTo>
                <a:cubicBezTo>
                  <a:pt x="962" y="1260"/>
                  <a:pt x="961" y="1261"/>
                  <a:pt x="960" y="1262"/>
                </a:cubicBezTo>
                <a:cubicBezTo>
                  <a:pt x="959" y="1263"/>
                  <a:pt x="959" y="1263"/>
                  <a:pt x="959" y="1264"/>
                </a:cubicBezTo>
                <a:cubicBezTo>
                  <a:pt x="959" y="1267"/>
                  <a:pt x="963" y="1271"/>
                  <a:pt x="966" y="1271"/>
                </a:cubicBezTo>
                <a:cubicBezTo>
                  <a:pt x="968" y="1271"/>
                  <a:pt x="968" y="1270"/>
                  <a:pt x="968" y="1268"/>
                </a:cubicBezTo>
                <a:cubicBezTo>
                  <a:pt x="966" y="1265"/>
                  <a:pt x="965" y="1262"/>
                  <a:pt x="963" y="1259"/>
                </a:cubicBezTo>
                <a:close/>
                <a:moveTo>
                  <a:pt x="1016" y="1261"/>
                </a:moveTo>
                <a:cubicBezTo>
                  <a:pt x="1014" y="1266"/>
                  <a:pt x="1011" y="1270"/>
                  <a:pt x="1009" y="1275"/>
                </a:cubicBezTo>
                <a:cubicBezTo>
                  <a:pt x="1012" y="1275"/>
                  <a:pt x="1014" y="1275"/>
                  <a:pt x="1017" y="1275"/>
                </a:cubicBezTo>
                <a:cubicBezTo>
                  <a:pt x="1017" y="1275"/>
                  <a:pt x="1017" y="1274"/>
                  <a:pt x="1017" y="1273"/>
                </a:cubicBezTo>
                <a:cubicBezTo>
                  <a:pt x="1017" y="1270"/>
                  <a:pt x="1017" y="1268"/>
                  <a:pt x="1017" y="1266"/>
                </a:cubicBezTo>
                <a:cubicBezTo>
                  <a:pt x="1017" y="1264"/>
                  <a:pt x="1016" y="1263"/>
                  <a:pt x="1016" y="1261"/>
                </a:cubicBezTo>
                <a:close/>
                <a:moveTo>
                  <a:pt x="963" y="1241"/>
                </a:moveTo>
                <a:cubicBezTo>
                  <a:pt x="962" y="1242"/>
                  <a:pt x="962" y="1242"/>
                  <a:pt x="961" y="1242"/>
                </a:cubicBezTo>
                <a:cubicBezTo>
                  <a:pt x="960" y="1242"/>
                  <a:pt x="960" y="1242"/>
                  <a:pt x="960" y="1242"/>
                </a:cubicBezTo>
                <a:cubicBezTo>
                  <a:pt x="959" y="1241"/>
                  <a:pt x="959" y="1241"/>
                  <a:pt x="959" y="1240"/>
                </a:cubicBezTo>
                <a:cubicBezTo>
                  <a:pt x="960" y="1238"/>
                  <a:pt x="960" y="1236"/>
                  <a:pt x="961" y="1234"/>
                </a:cubicBezTo>
                <a:cubicBezTo>
                  <a:pt x="960" y="1234"/>
                  <a:pt x="960" y="1234"/>
                  <a:pt x="960" y="1234"/>
                </a:cubicBezTo>
                <a:cubicBezTo>
                  <a:pt x="959" y="1235"/>
                  <a:pt x="958" y="1236"/>
                  <a:pt x="957" y="1237"/>
                </a:cubicBezTo>
                <a:cubicBezTo>
                  <a:pt x="956" y="1238"/>
                  <a:pt x="958" y="1243"/>
                  <a:pt x="960" y="1244"/>
                </a:cubicBezTo>
                <a:cubicBezTo>
                  <a:pt x="961" y="1245"/>
                  <a:pt x="963" y="1243"/>
                  <a:pt x="963" y="1241"/>
                </a:cubicBezTo>
                <a:close/>
                <a:moveTo>
                  <a:pt x="1016" y="1233"/>
                </a:moveTo>
                <a:cubicBezTo>
                  <a:pt x="1019" y="1229"/>
                  <a:pt x="1019" y="1229"/>
                  <a:pt x="1022" y="1228"/>
                </a:cubicBezTo>
                <a:cubicBezTo>
                  <a:pt x="1022" y="1230"/>
                  <a:pt x="1024" y="1231"/>
                  <a:pt x="1025" y="1231"/>
                </a:cubicBezTo>
                <a:cubicBezTo>
                  <a:pt x="1023" y="1233"/>
                  <a:pt x="1021" y="1234"/>
                  <a:pt x="1019" y="1235"/>
                </a:cubicBezTo>
                <a:cubicBezTo>
                  <a:pt x="1018" y="1235"/>
                  <a:pt x="1018" y="1234"/>
                  <a:pt x="1017" y="1233"/>
                </a:cubicBezTo>
                <a:cubicBezTo>
                  <a:pt x="1017" y="1233"/>
                  <a:pt x="1016" y="1233"/>
                  <a:pt x="1016" y="1233"/>
                </a:cubicBezTo>
                <a:close/>
                <a:moveTo>
                  <a:pt x="1021" y="1233"/>
                </a:moveTo>
                <a:cubicBezTo>
                  <a:pt x="1021" y="1232"/>
                  <a:pt x="1020" y="1232"/>
                  <a:pt x="1019" y="1232"/>
                </a:cubicBezTo>
                <a:cubicBezTo>
                  <a:pt x="1019" y="1232"/>
                  <a:pt x="1018" y="1233"/>
                  <a:pt x="1018" y="1233"/>
                </a:cubicBezTo>
                <a:cubicBezTo>
                  <a:pt x="1018" y="1233"/>
                  <a:pt x="1019" y="1234"/>
                  <a:pt x="1019" y="1234"/>
                </a:cubicBezTo>
                <a:cubicBezTo>
                  <a:pt x="1020" y="1234"/>
                  <a:pt x="1020" y="1233"/>
                  <a:pt x="1021" y="1233"/>
                </a:cubicBezTo>
                <a:close/>
                <a:moveTo>
                  <a:pt x="1003" y="1223"/>
                </a:moveTo>
                <a:cubicBezTo>
                  <a:pt x="996" y="1222"/>
                  <a:pt x="993" y="1225"/>
                  <a:pt x="992" y="1233"/>
                </a:cubicBezTo>
                <a:cubicBezTo>
                  <a:pt x="993" y="1231"/>
                  <a:pt x="994" y="1228"/>
                  <a:pt x="996" y="1226"/>
                </a:cubicBezTo>
                <a:cubicBezTo>
                  <a:pt x="996" y="1226"/>
                  <a:pt x="996" y="1226"/>
                  <a:pt x="996" y="1226"/>
                </a:cubicBezTo>
                <a:cubicBezTo>
                  <a:pt x="996" y="1227"/>
                  <a:pt x="996" y="1228"/>
                  <a:pt x="996" y="1229"/>
                </a:cubicBezTo>
                <a:cubicBezTo>
                  <a:pt x="997" y="1226"/>
                  <a:pt x="999" y="1224"/>
                  <a:pt x="1003" y="1223"/>
                </a:cubicBezTo>
                <a:close/>
                <a:moveTo>
                  <a:pt x="1046" y="1225"/>
                </a:moveTo>
                <a:cubicBezTo>
                  <a:pt x="1044" y="1226"/>
                  <a:pt x="1042" y="1228"/>
                  <a:pt x="1040" y="1229"/>
                </a:cubicBezTo>
                <a:cubicBezTo>
                  <a:pt x="1043" y="1229"/>
                  <a:pt x="1045" y="1228"/>
                  <a:pt x="1046" y="1225"/>
                </a:cubicBezTo>
                <a:close/>
                <a:moveTo>
                  <a:pt x="1013" y="1227"/>
                </a:moveTo>
                <a:cubicBezTo>
                  <a:pt x="1014" y="1226"/>
                  <a:pt x="1015" y="1224"/>
                  <a:pt x="1016" y="1223"/>
                </a:cubicBezTo>
                <a:cubicBezTo>
                  <a:pt x="1013" y="1224"/>
                  <a:pt x="1012" y="1225"/>
                  <a:pt x="1013" y="1227"/>
                </a:cubicBezTo>
                <a:close/>
                <a:moveTo>
                  <a:pt x="1023" y="1248"/>
                </a:moveTo>
                <a:cubicBezTo>
                  <a:pt x="1021" y="1248"/>
                  <a:pt x="1020" y="1249"/>
                  <a:pt x="1020" y="1250"/>
                </a:cubicBezTo>
                <a:cubicBezTo>
                  <a:pt x="1020" y="1249"/>
                  <a:pt x="1022" y="1249"/>
                  <a:pt x="1023" y="1248"/>
                </a:cubicBezTo>
                <a:close/>
                <a:moveTo>
                  <a:pt x="1021" y="1233"/>
                </a:moveTo>
                <a:cubicBezTo>
                  <a:pt x="1021" y="1232"/>
                  <a:pt x="1020" y="1232"/>
                  <a:pt x="1019" y="1232"/>
                </a:cubicBezTo>
                <a:cubicBezTo>
                  <a:pt x="1019" y="1232"/>
                  <a:pt x="1018" y="1233"/>
                  <a:pt x="1018" y="1233"/>
                </a:cubicBezTo>
                <a:cubicBezTo>
                  <a:pt x="1018" y="1233"/>
                  <a:pt x="1019" y="1234"/>
                  <a:pt x="1019" y="1234"/>
                </a:cubicBezTo>
                <a:cubicBezTo>
                  <a:pt x="1020" y="1234"/>
                  <a:pt x="1020" y="1233"/>
                  <a:pt x="1021" y="1233"/>
                </a:cubicBezTo>
                <a:close/>
                <a:moveTo>
                  <a:pt x="1546" y="1354"/>
                </a:moveTo>
                <a:cubicBezTo>
                  <a:pt x="1546" y="1355"/>
                  <a:pt x="1547" y="1357"/>
                  <a:pt x="1547" y="1358"/>
                </a:cubicBezTo>
                <a:cubicBezTo>
                  <a:pt x="1548" y="1360"/>
                  <a:pt x="1548" y="1362"/>
                  <a:pt x="1549" y="1363"/>
                </a:cubicBezTo>
                <a:cubicBezTo>
                  <a:pt x="1549" y="1365"/>
                  <a:pt x="1549" y="1366"/>
                  <a:pt x="1549" y="1368"/>
                </a:cubicBezTo>
                <a:cubicBezTo>
                  <a:pt x="1550" y="1371"/>
                  <a:pt x="1549" y="1373"/>
                  <a:pt x="1545" y="1373"/>
                </a:cubicBezTo>
                <a:cubicBezTo>
                  <a:pt x="1543" y="1373"/>
                  <a:pt x="1540" y="1372"/>
                  <a:pt x="1537" y="1372"/>
                </a:cubicBezTo>
                <a:cubicBezTo>
                  <a:pt x="1537" y="1372"/>
                  <a:pt x="1536" y="1372"/>
                  <a:pt x="1536" y="1373"/>
                </a:cubicBezTo>
                <a:cubicBezTo>
                  <a:pt x="1534" y="1374"/>
                  <a:pt x="1532" y="1376"/>
                  <a:pt x="1531" y="1377"/>
                </a:cubicBezTo>
                <a:cubicBezTo>
                  <a:pt x="1529" y="1379"/>
                  <a:pt x="1526" y="1380"/>
                  <a:pt x="1524" y="1378"/>
                </a:cubicBezTo>
                <a:cubicBezTo>
                  <a:pt x="1522" y="1376"/>
                  <a:pt x="1521" y="1373"/>
                  <a:pt x="1519" y="1370"/>
                </a:cubicBezTo>
                <a:cubicBezTo>
                  <a:pt x="1518" y="1369"/>
                  <a:pt x="1519" y="1367"/>
                  <a:pt x="1521" y="1366"/>
                </a:cubicBezTo>
                <a:cubicBezTo>
                  <a:pt x="1518" y="1366"/>
                  <a:pt x="1517" y="1366"/>
                  <a:pt x="1515" y="1366"/>
                </a:cubicBezTo>
                <a:cubicBezTo>
                  <a:pt x="1514" y="1368"/>
                  <a:pt x="1513" y="1370"/>
                  <a:pt x="1512" y="1372"/>
                </a:cubicBezTo>
                <a:cubicBezTo>
                  <a:pt x="1512" y="1372"/>
                  <a:pt x="1512" y="1373"/>
                  <a:pt x="1512" y="1374"/>
                </a:cubicBezTo>
                <a:cubicBezTo>
                  <a:pt x="1512" y="1377"/>
                  <a:pt x="1511" y="1378"/>
                  <a:pt x="1508" y="1378"/>
                </a:cubicBezTo>
                <a:cubicBezTo>
                  <a:pt x="1504" y="1378"/>
                  <a:pt x="1502" y="1377"/>
                  <a:pt x="1498" y="1376"/>
                </a:cubicBezTo>
                <a:cubicBezTo>
                  <a:pt x="1496" y="1375"/>
                  <a:pt x="1496" y="1374"/>
                  <a:pt x="1496" y="1372"/>
                </a:cubicBezTo>
                <a:cubicBezTo>
                  <a:pt x="1497" y="1371"/>
                  <a:pt x="1497" y="1370"/>
                  <a:pt x="1497" y="1370"/>
                </a:cubicBezTo>
                <a:cubicBezTo>
                  <a:pt x="1495" y="1369"/>
                  <a:pt x="1493" y="1368"/>
                  <a:pt x="1491" y="1366"/>
                </a:cubicBezTo>
                <a:cubicBezTo>
                  <a:pt x="1489" y="1366"/>
                  <a:pt x="1488" y="1364"/>
                  <a:pt x="1487" y="1362"/>
                </a:cubicBezTo>
                <a:cubicBezTo>
                  <a:pt x="1487" y="1360"/>
                  <a:pt x="1487" y="1359"/>
                  <a:pt x="1489" y="1357"/>
                </a:cubicBezTo>
                <a:cubicBezTo>
                  <a:pt x="1492" y="1355"/>
                  <a:pt x="1493" y="1352"/>
                  <a:pt x="1492" y="1348"/>
                </a:cubicBezTo>
                <a:cubicBezTo>
                  <a:pt x="1492" y="1346"/>
                  <a:pt x="1492" y="1343"/>
                  <a:pt x="1492" y="1342"/>
                </a:cubicBezTo>
                <a:cubicBezTo>
                  <a:pt x="1491" y="1341"/>
                  <a:pt x="1489" y="1341"/>
                  <a:pt x="1488" y="1340"/>
                </a:cubicBezTo>
                <a:cubicBezTo>
                  <a:pt x="1487" y="1338"/>
                  <a:pt x="1486" y="1336"/>
                  <a:pt x="1486" y="1334"/>
                </a:cubicBezTo>
                <a:cubicBezTo>
                  <a:pt x="1485" y="1331"/>
                  <a:pt x="1489" y="1328"/>
                  <a:pt x="1492" y="1328"/>
                </a:cubicBezTo>
                <a:cubicBezTo>
                  <a:pt x="1492" y="1328"/>
                  <a:pt x="1492" y="1329"/>
                  <a:pt x="1493" y="1330"/>
                </a:cubicBezTo>
                <a:cubicBezTo>
                  <a:pt x="1493" y="1331"/>
                  <a:pt x="1493" y="1332"/>
                  <a:pt x="1493" y="1333"/>
                </a:cubicBezTo>
                <a:cubicBezTo>
                  <a:pt x="1492" y="1333"/>
                  <a:pt x="1492" y="1333"/>
                  <a:pt x="1491" y="1333"/>
                </a:cubicBezTo>
                <a:cubicBezTo>
                  <a:pt x="1491" y="1334"/>
                  <a:pt x="1491" y="1335"/>
                  <a:pt x="1490" y="1337"/>
                </a:cubicBezTo>
                <a:cubicBezTo>
                  <a:pt x="1491" y="1337"/>
                  <a:pt x="1492" y="1337"/>
                  <a:pt x="1492" y="1336"/>
                </a:cubicBezTo>
                <a:cubicBezTo>
                  <a:pt x="1493" y="1335"/>
                  <a:pt x="1494" y="1334"/>
                  <a:pt x="1495" y="1333"/>
                </a:cubicBezTo>
                <a:cubicBezTo>
                  <a:pt x="1499" y="1326"/>
                  <a:pt x="1505" y="1322"/>
                  <a:pt x="1513" y="1321"/>
                </a:cubicBezTo>
                <a:cubicBezTo>
                  <a:pt x="1516" y="1320"/>
                  <a:pt x="1519" y="1319"/>
                  <a:pt x="1522" y="1317"/>
                </a:cubicBezTo>
                <a:cubicBezTo>
                  <a:pt x="1522" y="1316"/>
                  <a:pt x="1523" y="1316"/>
                  <a:pt x="1523" y="1316"/>
                </a:cubicBezTo>
                <a:cubicBezTo>
                  <a:pt x="1526" y="1315"/>
                  <a:pt x="1527" y="1313"/>
                  <a:pt x="1529" y="1311"/>
                </a:cubicBezTo>
                <a:cubicBezTo>
                  <a:pt x="1537" y="1303"/>
                  <a:pt x="1549" y="1303"/>
                  <a:pt x="1556" y="1310"/>
                </a:cubicBezTo>
                <a:cubicBezTo>
                  <a:pt x="1559" y="1312"/>
                  <a:pt x="1562" y="1314"/>
                  <a:pt x="1564" y="1316"/>
                </a:cubicBezTo>
                <a:cubicBezTo>
                  <a:pt x="1565" y="1317"/>
                  <a:pt x="1567" y="1319"/>
                  <a:pt x="1568" y="1320"/>
                </a:cubicBezTo>
                <a:cubicBezTo>
                  <a:pt x="1569" y="1322"/>
                  <a:pt x="1569" y="1322"/>
                  <a:pt x="1571" y="1321"/>
                </a:cubicBezTo>
                <a:cubicBezTo>
                  <a:pt x="1571" y="1320"/>
                  <a:pt x="1572" y="1320"/>
                  <a:pt x="1573" y="1319"/>
                </a:cubicBezTo>
                <a:cubicBezTo>
                  <a:pt x="1575" y="1316"/>
                  <a:pt x="1578" y="1316"/>
                  <a:pt x="1579" y="1319"/>
                </a:cubicBezTo>
                <a:cubicBezTo>
                  <a:pt x="1580" y="1322"/>
                  <a:pt x="1581" y="1325"/>
                  <a:pt x="1582" y="1328"/>
                </a:cubicBezTo>
                <a:cubicBezTo>
                  <a:pt x="1582" y="1333"/>
                  <a:pt x="1582" y="1337"/>
                  <a:pt x="1580" y="1341"/>
                </a:cubicBezTo>
                <a:cubicBezTo>
                  <a:pt x="1578" y="1348"/>
                  <a:pt x="1573" y="1351"/>
                  <a:pt x="1567" y="1351"/>
                </a:cubicBezTo>
                <a:cubicBezTo>
                  <a:pt x="1566" y="1351"/>
                  <a:pt x="1565" y="1351"/>
                  <a:pt x="1565" y="1351"/>
                </a:cubicBezTo>
                <a:cubicBezTo>
                  <a:pt x="1562" y="1351"/>
                  <a:pt x="1561" y="1351"/>
                  <a:pt x="1560" y="1354"/>
                </a:cubicBezTo>
                <a:cubicBezTo>
                  <a:pt x="1559" y="1358"/>
                  <a:pt x="1553" y="1360"/>
                  <a:pt x="1550" y="1357"/>
                </a:cubicBezTo>
                <a:cubicBezTo>
                  <a:pt x="1549" y="1355"/>
                  <a:pt x="1548" y="1355"/>
                  <a:pt x="1547" y="1353"/>
                </a:cubicBezTo>
                <a:cubicBezTo>
                  <a:pt x="1546" y="1354"/>
                  <a:pt x="1546" y="1354"/>
                  <a:pt x="1546" y="1354"/>
                </a:cubicBezTo>
                <a:close/>
                <a:moveTo>
                  <a:pt x="1540" y="1349"/>
                </a:moveTo>
                <a:cubicBezTo>
                  <a:pt x="1544" y="1351"/>
                  <a:pt x="1547" y="1352"/>
                  <a:pt x="1550" y="1355"/>
                </a:cubicBezTo>
                <a:cubicBezTo>
                  <a:pt x="1552" y="1357"/>
                  <a:pt x="1554" y="1357"/>
                  <a:pt x="1556" y="1357"/>
                </a:cubicBezTo>
                <a:cubicBezTo>
                  <a:pt x="1558" y="1356"/>
                  <a:pt x="1560" y="1354"/>
                  <a:pt x="1560" y="1351"/>
                </a:cubicBezTo>
                <a:cubicBezTo>
                  <a:pt x="1560" y="1351"/>
                  <a:pt x="1559" y="1351"/>
                  <a:pt x="1559" y="1351"/>
                </a:cubicBezTo>
                <a:cubicBezTo>
                  <a:pt x="1558" y="1353"/>
                  <a:pt x="1557" y="1354"/>
                  <a:pt x="1556" y="1355"/>
                </a:cubicBezTo>
                <a:cubicBezTo>
                  <a:pt x="1555" y="1356"/>
                  <a:pt x="1554" y="1356"/>
                  <a:pt x="1553" y="1355"/>
                </a:cubicBezTo>
                <a:cubicBezTo>
                  <a:pt x="1552" y="1355"/>
                  <a:pt x="1552" y="1354"/>
                  <a:pt x="1552" y="1353"/>
                </a:cubicBezTo>
                <a:cubicBezTo>
                  <a:pt x="1552" y="1351"/>
                  <a:pt x="1552" y="1349"/>
                  <a:pt x="1553" y="1347"/>
                </a:cubicBezTo>
                <a:cubicBezTo>
                  <a:pt x="1556" y="1348"/>
                  <a:pt x="1559" y="1349"/>
                  <a:pt x="1563" y="1349"/>
                </a:cubicBezTo>
                <a:cubicBezTo>
                  <a:pt x="1570" y="1351"/>
                  <a:pt x="1576" y="1349"/>
                  <a:pt x="1579" y="1340"/>
                </a:cubicBezTo>
                <a:cubicBezTo>
                  <a:pt x="1581" y="1336"/>
                  <a:pt x="1580" y="1331"/>
                  <a:pt x="1580" y="1326"/>
                </a:cubicBezTo>
                <a:cubicBezTo>
                  <a:pt x="1579" y="1324"/>
                  <a:pt x="1578" y="1322"/>
                  <a:pt x="1578" y="1320"/>
                </a:cubicBezTo>
                <a:cubicBezTo>
                  <a:pt x="1577" y="1319"/>
                  <a:pt x="1576" y="1318"/>
                  <a:pt x="1575" y="1320"/>
                </a:cubicBezTo>
                <a:cubicBezTo>
                  <a:pt x="1573" y="1321"/>
                  <a:pt x="1571" y="1323"/>
                  <a:pt x="1569" y="1324"/>
                </a:cubicBezTo>
                <a:cubicBezTo>
                  <a:pt x="1569" y="1324"/>
                  <a:pt x="1568" y="1325"/>
                  <a:pt x="1568" y="1326"/>
                </a:cubicBezTo>
                <a:cubicBezTo>
                  <a:pt x="1569" y="1329"/>
                  <a:pt x="1568" y="1332"/>
                  <a:pt x="1567" y="1336"/>
                </a:cubicBezTo>
                <a:cubicBezTo>
                  <a:pt x="1567" y="1334"/>
                  <a:pt x="1567" y="1332"/>
                  <a:pt x="1567" y="1330"/>
                </a:cubicBezTo>
                <a:cubicBezTo>
                  <a:pt x="1567" y="1329"/>
                  <a:pt x="1567" y="1329"/>
                  <a:pt x="1567" y="1328"/>
                </a:cubicBezTo>
                <a:cubicBezTo>
                  <a:pt x="1566" y="1329"/>
                  <a:pt x="1565" y="1329"/>
                  <a:pt x="1565" y="1329"/>
                </a:cubicBezTo>
                <a:cubicBezTo>
                  <a:pt x="1565" y="1330"/>
                  <a:pt x="1564" y="1332"/>
                  <a:pt x="1563" y="1333"/>
                </a:cubicBezTo>
                <a:cubicBezTo>
                  <a:pt x="1563" y="1333"/>
                  <a:pt x="1563" y="1333"/>
                  <a:pt x="1563" y="1333"/>
                </a:cubicBezTo>
                <a:cubicBezTo>
                  <a:pt x="1563" y="1332"/>
                  <a:pt x="1563" y="1330"/>
                  <a:pt x="1564" y="1328"/>
                </a:cubicBezTo>
                <a:cubicBezTo>
                  <a:pt x="1563" y="1328"/>
                  <a:pt x="1562" y="1329"/>
                  <a:pt x="1562" y="1330"/>
                </a:cubicBezTo>
                <a:cubicBezTo>
                  <a:pt x="1561" y="1330"/>
                  <a:pt x="1561" y="1331"/>
                  <a:pt x="1560" y="1332"/>
                </a:cubicBezTo>
                <a:cubicBezTo>
                  <a:pt x="1561" y="1328"/>
                  <a:pt x="1561" y="1328"/>
                  <a:pt x="1567" y="1327"/>
                </a:cubicBezTo>
                <a:cubicBezTo>
                  <a:pt x="1567" y="1326"/>
                  <a:pt x="1566" y="1326"/>
                  <a:pt x="1566" y="1326"/>
                </a:cubicBezTo>
                <a:cubicBezTo>
                  <a:pt x="1563" y="1326"/>
                  <a:pt x="1562" y="1325"/>
                  <a:pt x="1562" y="1322"/>
                </a:cubicBezTo>
                <a:cubicBezTo>
                  <a:pt x="1563" y="1322"/>
                  <a:pt x="1565" y="1322"/>
                  <a:pt x="1567" y="1321"/>
                </a:cubicBezTo>
                <a:cubicBezTo>
                  <a:pt x="1565" y="1319"/>
                  <a:pt x="1563" y="1316"/>
                  <a:pt x="1560" y="1316"/>
                </a:cubicBezTo>
                <a:cubicBezTo>
                  <a:pt x="1560" y="1316"/>
                  <a:pt x="1560" y="1315"/>
                  <a:pt x="1560" y="1315"/>
                </a:cubicBezTo>
                <a:cubicBezTo>
                  <a:pt x="1557" y="1313"/>
                  <a:pt x="1555" y="1311"/>
                  <a:pt x="1552" y="1309"/>
                </a:cubicBezTo>
                <a:cubicBezTo>
                  <a:pt x="1550" y="1307"/>
                  <a:pt x="1547" y="1307"/>
                  <a:pt x="1545" y="1307"/>
                </a:cubicBezTo>
                <a:cubicBezTo>
                  <a:pt x="1541" y="1307"/>
                  <a:pt x="1538" y="1308"/>
                  <a:pt x="1535" y="1309"/>
                </a:cubicBezTo>
                <a:cubicBezTo>
                  <a:pt x="1532" y="1310"/>
                  <a:pt x="1530" y="1312"/>
                  <a:pt x="1528" y="1315"/>
                </a:cubicBezTo>
                <a:cubicBezTo>
                  <a:pt x="1530" y="1315"/>
                  <a:pt x="1531" y="1315"/>
                  <a:pt x="1532" y="1315"/>
                </a:cubicBezTo>
                <a:cubicBezTo>
                  <a:pt x="1532" y="1315"/>
                  <a:pt x="1531" y="1316"/>
                  <a:pt x="1530" y="1316"/>
                </a:cubicBezTo>
                <a:cubicBezTo>
                  <a:pt x="1528" y="1317"/>
                  <a:pt x="1525" y="1316"/>
                  <a:pt x="1523" y="1318"/>
                </a:cubicBezTo>
                <a:cubicBezTo>
                  <a:pt x="1519" y="1322"/>
                  <a:pt x="1515" y="1326"/>
                  <a:pt x="1512" y="1330"/>
                </a:cubicBezTo>
                <a:cubicBezTo>
                  <a:pt x="1510" y="1332"/>
                  <a:pt x="1509" y="1334"/>
                  <a:pt x="1508" y="1337"/>
                </a:cubicBezTo>
                <a:cubicBezTo>
                  <a:pt x="1508" y="1337"/>
                  <a:pt x="1508" y="1338"/>
                  <a:pt x="1509" y="1338"/>
                </a:cubicBezTo>
                <a:cubicBezTo>
                  <a:pt x="1510" y="1340"/>
                  <a:pt x="1511" y="1342"/>
                  <a:pt x="1513" y="1344"/>
                </a:cubicBezTo>
                <a:cubicBezTo>
                  <a:pt x="1514" y="1343"/>
                  <a:pt x="1515" y="1341"/>
                  <a:pt x="1516" y="1340"/>
                </a:cubicBezTo>
                <a:cubicBezTo>
                  <a:pt x="1516" y="1341"/>
                  <a:pt x="1515" y="1342"/>
                  <a:pt x="1515" y="1344"/>
                </a:cubicBezTo>
                <a:cubicBezTo>
                  <a:pt x="1514" y="1345"/>
                  <a:pt x="1513" y="1346"/>
                  <a:pt x="1513" y="1348"/>
                </a:cubicBezTo>
                <a:cubicBezTo>
                  <a:pt x="1512" y="1349"/>
                  <a:pt x="1513" y="1350"/>
                  <a:pt x="1513" y="1351"/>
                </a:cubicBezTo>
                <a:cubicBezTo>
                  <a:pt x="1515" y="1354"/>
                  <a:pt x="1519" y="1354"/>
                  <a:pt x="1523" y="1352"/>
                </a:cubicBezTo>
                <a:cubicBezTo>
                  <a:pt x="1525" y="1351"/>
                  <a:pt x="1528" y="1349"/>
                  <a:pt x="1530" y="1349"/>
                </a:cubicBezTo>
                <a:cubicBezTo>
                  <a:pt x="1532" y="1348"/>
                  <a:pt x="1533" y="1347"/>
                  <a:pt x="1533" y="1346"/>
                </a:cubicBezTo>
                <a:cubicBezTo>
                  <a:pt x="1533" y="1343"/>
                  <a:pt x="1533" y="1339"/>
                  <a:pt x="1533" y="1336"/>
                </a:cubicBezTo>
                <a:cubicBezTo>
                  <a:pt x="1533" y="1333"/>
                  <a:pt x="1533" y="1330"/>
                  <a:pt x="1533" y="1327"/>
                </a:cubicBezTo>
                <a:cubicBezTo>
                  <a:pt x="1534" y="1330"/>
                  <a:pt x="1534" y="1332"/>
                  <a:pt x="1535" y="1335"/>
                </a:cubicBezTo>
                <a:cubicBezTo>
                  <a:pt x="1536" y="1340"/>
                  <a:pt x="1536" y="1344"/>
                  <a:pt x="1534" y="1348"/>
                </a:cubicBezTo>
                <a:cubicBezTo>
                  <a:pt x="1534" y="1349"/>
                  <a:pt x="1533" y="1350"/>
                  <a:pt x="1533" y="1350"/>
                </a:cubicBezTo>
                <a:cubicBezTo>
                  <a:pt x="1529" y="1350"/>
                  <a:pt x="1526" y="1352"/>
                  <a:pt x="1523" y="1354"/>
                </a:cubicBezTo>
                <a:cubicBezTo>
                  <a:pt x="1518" y="1357"/>
                  <a:pt x="1514" y="1355"/>
                  <a:pt x="1511" y="1351"/>
                </a:cubicBezTo>
                <a:cubicBezTo>
                  <a:pt x="1510" y="1351"/>
                  <a:pt x="1510" y="1349"/>
                  <a:pt x="1511" y="1349"/>
                </a:cubicBezTo>
                <a:cubicBezTo>
                  <a:pt x="1512" y="1347"/>
                  <a:pt x="1511" y="1345"/>
                  <a:pt x="1509" y="1343"/>
                </a:cubicBezTo>
                <a:cubicBezTo>
                  <a:pt x="1508" y="1341"/>
                  <a:pt x="1506" y="1338"/>
                  <a:pt x="1507" y="1336"/>
                </a:cubicBezTo>
                <a:cubicBezTo>
                  <a:pt x="1508" y="1334"/>
                  <a:pt x="1509" y="1332"/>
                  <a:pt x="1510" y="1330"/>
                </a:cubicBezTo>
                <a:cubicBezTo>
                  <a:pt x="1511" y="1328"/>
                  <a:pt x="1514" y="1325"/>
                  <a:pt x="1516" y="1322"/>
                </a:cubicBezTo>
                <a:cubicBezTo>
                  <a:pt x="1515" y="1322"/>
                  <a:pt x="1515" y="1322"/>
                  <a:pt x="1515" y="1322"/>
                </a:cubicBezTo>
                <a:cubicBezTo>
                  <a:pt x="1509" y="1324"/>
                  <a:pt x="1505" y="1325"/>
                  <a:pt x="1501" y="1328"/>
                </a:cubicBezTo>
                <a:cubicBezTo>
                  <a:pt x="1496" y="1333"/>
                  <a:pt x="1494" y="1338"/>
                  <a:pt x="1493" y="1345"/>
                </a:cubicBezTo>
                <a:cubicBezTo>
                  <a:pt x="1493" y="1351"/>
                  <a:pt x="1495" y="1357"/>
                  <a:pt x="1499" y="1363"/>
                </a:cubicBezTo>
                <a:cubicBezTo>
                  <a:pt x="1499" y="1364"/>
                  <a:pt x="1500" y="1366"/>
                  <a:pt x="1500" y="1367"/>
                </a:cubicBezTo>
                <a:cubicBezTo>
                  <a:pt x="1500" y="1368"/>
                  <a:pt x="1499" y="1370"/>
                  <a:pt x="1498" y="1371"/>
                </a:cubicBezTo>
                <a:cubicBezTo>
                  <a:pt x="1498" y="1373"/>
                  <a:pt x="1498" y="1374"/>
                  <a:pt x="1500" y="1374"/>
                </a:cubicBezTo>
                <a:cubicBezTo>
                  <a:pt x="1503" y="1375"/>
                  <a:pt x="1506" y="1376"/>
                  <a:pt x="1508" y="1376"/>
                </a:cubicBezTo>
                <a:cubicBezTo>
                  <a:pt x="1509" y="1376"/>
                  <a:pt x="1510" y="1375"/>
                  <a:pt x="1510" y="1375"/>
                </a:cubicBezTo>
                <a:cubicBezTo>
                  <a:pt x="1510" y="1374"/>
                  <a:pt x="1510" y="1372"/>
                  <a:pt x="1511" y="1371"/>
                </a:cubicBezTo>
                <a:cubicBezTo>
                  <a:pt x="1513" y="1369"/>
                  <a:pt x="1513" y="1366"/>
                  <a:pt x="1513" y="1363"/>
                </a:cubicBezTo>
                <a:cubicBezTo>
                  <a:pt x="1513" y="1363"/>
                  <a:pt x="1513" y="1362"/>
                  <a:pt x="1513" y="1362"/>
                </a:cubicBezTo>
                <a:cubicBezTo>
                  <a:pt x="1513" y="1362"/>
                  <a:pt x="1513" y="1362"/>
                  <a:pt x="1513" y="1361"/>
                </a:cubicBezTo>
                <a:cubicBezTo>
                  <a:pt x="1513" y="1364"/>
                  <a:pt x="1515" y="1364"/>
                  <a:pt x="1517" y="1364"/>
                </a:cubicBezTo>
                <a:cubicBezTo>
                  <a:pt x="1518" y="1364"/>
                  <a:pt x="1519" y="1364"/>
                  <a:pt x="1520" y="1364"/>
                </a:cubicBezTo>
                <a:cubicBezTo>
                  <a:pt x="1522" y="1364"/>
                  <a:pt x="1525" y="1365"/>
                  <a:pt x="1526" y="1360"/>
                </a:cubicBezTo>
                <a:cubicBezTo>
                  <a:pt x="1526" y="1363"/>
                  <a:pt x="1526" y="1364"/>
                  <a:pt x="1526" y="1365"/>
                </a:cubicBezTo>
                <a:cubicBezTo>
                  <a:pt x="1524" y="1366"/>
                  <a:pt x="1523" y="1367"/>
                  <a:pt x="1522" y="1367"/>
                </a:cubicBezTo>
                <a:cubicBezTo>
                  <a:pt x="1521" y="1368"/>
                  <a:pt x="1520" y="1370"/>
                  <a:pt x="1521" y="1370"/>
                </a:cubicBezTo>
                <a:cubicBezTo>
                  <a:pt x="1522" y="1373"/>
                  <a:pt x="1523" y="1375"/>
                  <a:pt x="1525" y="1377"/>
                </a:cubicBezTo>
                <a:cubicBezTo>
                  <a:pt x="1526" y="1378"/>
                  <a:pt x="1528" y="1378"/>
                  <a:pt x="1530" y="1376"/>
                </a:cubicBezTo>
                <a:cubicBezTo>
                  <a:pt x="1530" y="1375"/>
                  <a:pt x="1531" y="1374"/>
                  <a:pt x="1532" y="1374"/>
                </a:cubicBezTo>
                <a:cubicBezTo>
                  <a:pt x="1534" y="1372"/>
                  <a:pt x="1535" y="1371"/>
                  <a:pt x="1537" y="1370"/>
                </a:cubicBezTo>
                <a:cubicBezTo>
                  <a:pt x="1541" y="1366"/>
                  <a:pt x="1543" y="1360"/>
                  <a:pt x="1545" y="1354"/>
                </a:cubicBezTo>
                <a:cubicBezTo>
                  <a:pt x="1545" y="1353"/>
                  <a:pt x="1544" y="1353"/>
                  <a:pt x="1543" y="1352"/>
                </a:cubicBezTo>
                <a:cubicBezTo>
                  <a:pt x="1543" y="1351"/>
                  <a:pt x="1541" y="1350"/>
                  <a:pt x="1540" y="1349"/>
                </a:cubicBezTo>
                <a:close/>
                <a:moveTo>
                  <a:pt x="1493" y="1356"/>
                </a:moveTo>
                <a:cubicBezTo>
                  <a:pt x="1492" y="1357"/>
                  <a:pt x="1491" y="1357"/>
                  <a:pt x="1489" y="1359"/>
                </a:cubicBezTo>
                <a:cubicBezTo>
                  <a:pt x="1489" y="1359"/>
                  <a:pt x="1489" y="1360"/>
                  <a:pt x="1489" y="1360"/>
                </a:cubicBezTo>
                <a:cubicBezTo>
                  <a:pt x="1489" y="1363"/>
                  <a:pt x="1493" y="1368"/>
                  <a:pt x="1496" y="1367"/>
                </a:cubicBezTo>
                <a:cubicBezTo>
                  <a:pt x="1498" y="1367"/>
                  <a:pt x="1498" y="1366"/>
                  <a:pt x="1498" y="1364"/>
                </a:cubicBezTo>
                <a:cubicBezTo>
                  <a:pt x="1496" y="1361"/>
                  <a:pt x="1495" y="1359"/>
                  <a:pt x="1493" y="1356"/>
                </a:cubicBezTo>
                <a:close/>
                <a:moveTo>
                  <a:pt x="1546" y="1358"/>
                </a:moveTo>
                <a:cubicBezTo>
                  <a:pt x="1543" y="1362"/>
                  <a:pt x="1541" y="1367"/>
                  <a:pt x="1539" y="1371"/>
                </a:cubicBezTo>
                <a:cubicBezTo>
                  <a:pt x="1541" y="1371"/>
                  <a:pt x="1544" y="1372"/>
                  <a:pt x="1547" y="1371"/>
                </a:cubicBezTo>
                <a:cubicBezTo>
                  <a:pt x="1547" y="1371"/>
                  <a:pt x="1547" y="1370"/>
                  <a:pt x="1547" y="1370"/>
                </a:cubicBezTo>
                <a:cubicBezTo>
                  <a:pt x="1547" y="1367"/>
                  <a:pt x="1547" y="1364"/>
                  <a:pt x="1547" y="1362"/>
                </a:cubicBezTo>
                <a:cubicBezTo>
                  <a:pt x="1547" y="1360"/>
                  <a:pt x="1546" y="1359"/>
                  <a:pt x="1546" y="1358"/>
                </a:cubicBezTo>
                <a:close/>
                <a:moveTo>
                  <a:pt x="1493" y="1338"/>
                </a:moveTo>
                <a:cubicBezTo>
                  <a:pt x="1492" y="1338"/>
                  <a:pt x="1491" y="1338"/>
                  <a:pt x="1491" y="1338"/>
                </a:cubicBezTo>
                <a:cubicBezTo>
                  <a:pt x="1490" y="1338"/>
                  <a:pt x="1489" y="1338"/>
                  <a:pt x="1489" y="1338"/>
                </a:cubicBezTo>
                <a:cubicBezTo>
                  <a:pt x="1489" y="1338"/>
                  <a:pt x="1489" y="1337"/>
                  <a:pt x="1489" y="1336"/>
                </a:cubicBezTo>
                <a:cubicBezTo>
                  <a:pt x="1489" y="1334"/>
                  <a:pt x="1490" y="1332"/>
                  <a:pt x="1491" y="1330"/>
                </a:cubicBezTo>
                <a:cubicBezTo>
                  <a:pt x="1490" y="1330"/>
                  <a:pt x="1490" y="1330"/>
                  <a:pt x="1490" y="1330"/>
                </a:cubicBezTo>
                <a:cubicBezTo>
                  <a:pt x="1489" y="1331"/>
                  <a:pt x="1488" y="1332"/>
                  <a:pt x="1487" y="1333"/>
                </a:cubicBezTo>
                <a:cubicBezTo>
                  <a:pt x="1486" y="1334"/>
                  <a:pt x="1488" y="1339"/>
                  <a:pt x="1489" y="1340"/>
                </a:cubicBezTo>
                <a:cubicBezTo>
                  <a:pt x="1491" y="1341"/>
                  <a:pt x="1493" y="1340"/>
                  <a:pt x="1493" y="1338"/>
                </a:cubicBezTo>
                <a:close/>
                <a:moveTo>
                  <a:pt x="1493" y="1355"/>
                </a:moveTo>
                <a:cubicBezTo>
                  <a:pt x="1492" y="1356"/>
                  <a:pt x="1491" y="1357"/>
                  <a:pt x="1490" y="1358"/>
                </a:cubicBezTo>
                <a:cubicBezTo>
                  <a:pt x="1489" y="1359"/>
                  <a:pt x="1489" y="1359"/>
                  <a:pt x="1489" y="1360"/>
                </a:cubicBezTo>
                <a:cubicBezTo>
                  <a:pt x="1489" y="1363"/>
                  <a:pt x="1493" y="1367"/>
                  <a:pt x="1496" y="1367"/>
                </a:cubicBezTo>
                <a:cubicBezTo>
                  <a:pt x="1498" y="1367"/>
                  <a:pt x="1498" y="1366"/>
                  <a:pt x="1498" y="1364"/>
                </a:cubicBezTo>
                <a:cubicBezTo>
                  <a:pt x="1496" y="1361"/>
                  <a:pt x="1495" y="1358"/>
                  <a:pt x="1493" y="1355"/>
                </a:cubicBezTo>
                <a:close/>
                <a:moveTo>
                  <a:pt x="1546" y="1357"/>
                </a:moveTo>
                <a:cubicBezTo>
                  <a:pt x="1543" y="1362"/>
                  <a:pt x="1541" y="1366"/>
                  <a:pt x="1539" y="1371"/>
                </a:cubicBezTo>
                <a:cubicBezTo>
                  <a:pt x="1541" y="1371"/>
                  <a:pt x="1544" y="1371"/>
                  <a:pt x="1547" y="1371"/>
                </a:cubicBezTo>
                <a:cubicBezTo>
                  <a:pt x="1547" y="1371"/>
                  <a:pt x="1547" y="1370"/>
                  <a:pt x="1547" y="1369"/>
                </a:cubicBezTo>
                <a:cubicBezTo>
                  <a:pt x="1547" y="1366"/>
                  <a:pt x="1547" y="1364"/>
                  <a:pt x="1547" y="1362"/>
                </a:cubicBezTo>
                <a:cubicBezTo>
                  <a:pt x="1547" y="1360"/>
                  <a:pt x="1546" y="1359"/>
                  <a:pt x="1546" y="1357"/>
                </a:cubicBezTo>
                <a:close/>
                <a:moveTo>
                  <a:pt x="1493" y="1337"/>
                </a:moveTo>
                <a:cubicBezTo>
                  <a:pt x="1492" y="1338"/>
                  <a:pt x="1492" y="1338"/>
                  <a:pt x="1491" y="1338"/>
                </a:cubicBezTo>
                <a:cubicBezTo>
                  <a:pt x="1490" y="1338"/>
                  <a:pt x="1490" y="1338"/>
                  <a:pt x="1490" y="1338"/>
                </a:cubicBezTo>
                <a:cubicBezTo>
                  <a:pt x="1489" y="1337"/>
                  <a:pt x="1489" y="1337"/>
                  <a:pt x="1489" y="1336"/>
                </a:cubicBezTo>
                <a:cubicBezTo>
                  <a:pt x="1490" y="1334"/>
                  <a:pt x="1490" y="1332"/>
                  <a:pt x="1491" y="1330"/>
                </a:cubicBezTo>
                <a:cubicBezTo>
                  <a:pt x="1490" y="1330"/>
                  <a:pt x="1490" y="1330"/>
                  <a:pt x="1490" y="1330"/>
                </a:cubicBezTo>
                <a:cubicBezTo>
                  <a:pt x="1489" y="1331"/>
                  <a:pt x="1488" y="1332"/>
                  <a:pt x="1487" y="1333"/>
                </a:cubicBezTo>
                <a:cubicBezTo>
                  <a:pt x="1486" y="1334"/>
                  <a:pt x="1488" y="1339"/>
                  <a:pt x="1490" y="1340"/>
                </a:cubicBezTo>
                <a:cubicBezTo>
                  <a:pt x="1491" y="1341"/>
                  <a:pt x="1493" y="1339"/>
                  <a:pt x="1493" y="1337"/>
                </a:cubicBezTo>
                <a:close/>
                <a:moveTo>
                  <a:pt x="1545" y="1329"/>
                </a:moveTo>
                <a:cubicBezTo>
                  <a:pt x="1549" y="1325"/>
                  <a:pt x="1549" y="1325"/>
                  <a:pt x="1552" y="1324"/>
                </a:cubicBezTo>
                <a:cubicBezTo>
                  <a:pt x="1552" y="1326"/>
                  <a:pt x="1554" y="1327"/>
                  <a:pt x="1555" y="1327"/>
                </a:cubicBezTo>
                <a:cubicBezTo>
                  <a:pt x="1553" y="1329"/>
                  <a:pt x="1551" y="1330"/>
                  <a:pt x="1549" y="1331"/>
                </a:cubicBezTo>
                <a:cubicBezTo>
                  <a:pt x="1548" y="1331"/>
                  <a:pt x="1548" y="1330"/>
                  <a:pt x="1547" y="1329"/>
                </a:cubicBezTo>
                <a:cubicBezTo>
                  <a:pt x="1547" y="1329"/>
                  <a:pt x="1546" y="1329"/>
                  <a:pt x="1545" y="1329"/>
                </a:cubicBezTo>
                <a:close/>
                <a:moveTo>
                  <a:pt x="1551" y="1329"/>
                </a:moveTo>
                <a:cubicBezTo>
                  <a:pt x="1550" y="1328"/>
                  <a:pt x="1550" y="1328"/>
                  <a:pt x="1549" y="1328"/>
                </a:cubicBezTo>
                <a:cubicBezTo>
                  <a:pt x="1549" y="1328"/>
                  <a:pt x="1548" y="1329"/>
                  <a:pt x="1548" y="1329"/>
                </a:cubicBezTo>
                <a:cubicBezTo>
                  <a:pt x="1548" y="1329"/>
                  <a:pt x="1549" y="1330"/>
                  <a:pt x="1549" y="1330"/>
                </a:cubicBezTo>
                <a:cubicBezTo>
                  <a:pt x="1550" y="1330"/>
                  <a:pt x="1550" y="1329"/>
                  <a:pt x="1551" y="1329"/>
                </a:cubicBezTo>
                <a:close/>
                <a:moveTo>
                  <a:pt x="1532" y="1319"/>
                </a:moveTo>
                <a:cubicBezTo>
                  <a:pt x="1526" y="1318"/>
                  <a:pt x="1523" y="1321"/>
                  <a:pt x="1522" y="1329"/>
                </a:cubicBezTo>
                <a:cubicBezTo>
                  <a:pt x="1523" y="1327"/>
                  <a:pt x="1524" y="1324"/>
                  <a:pt x="1525" y="1322"/>
                </a:cubicBezTo>
                <a:cubicBezTo>
                  <a:pt x="1526" y="1322"/>
                  <a:pt x="1526" y="1322"/>
                  <a:pt x="1526" y="1322"/>
                </a:cubicBezTo>
                <a:cubicBezTo>
                  <a:pt x="1526" y="1323"/>
                  <a:pt x="1526" y="1324"/>
                  <a:pt x="1526" y="1325"/>
                </a:cubicBezTo>
                <a:cubicBezTo>
                  <a:pt x="1527" y="1322"/>
                  <a:pt x="1529" y="1320"/>
                  <a:pt x="1532" y="1319"/>
                </a:cubicBezTo>
                <a:close/>
                <a:moveTo>
                  <a:pt x="1576" y="1321"/>
                </a:moveTo>
                <a:cubicBezTo>
                  <a:pt x="1574" y="1322"/>
                  <a:pt x="1572" y="1324"/>
                  <a:pt x="1570" y="1325"/>
                </a:cubicBezTo>
                <a:cubicBezTo>
                  <a:pt x="1572" y="1325"/>
                  <a:pt x="1575" y="1324"/>
                  <a:pt x="1576" y="1321"/>
                </a:cubicBezTo>
                <a:close/>
                <a:moveTo>
                  <a:pt x="1542" y="1323"/>
                </a:moveTo>
                <a:cubicBezTo>
                  <a:pt x="1544" y="1322"/>
                  <a:pt x="1545" y="1320"/>
                  <a:pt x="1546" y="1319"/>
                </a:cubicBezTo>
                <a:cubicBezTo>
                  <a:pt x="1543" y="1320"/>
                  <a:pt x="1542" y="1321"/>
                  <a:pt x="1542" y="1323"/>
                </a:cubicBezTo>
                <a:close/>
                <a:moveTo>
                  <a:pt x="1553" y="1344"/>
                </a:moveTo>
                <a:cubicBezTo>
                  <a:pt x="1551" y="1344"/>
                  <a:pt x="1550" y="1345"/>
                  <a:pt x="1550" y="1346"/>
                </a:cubicBezTo>
                <a:cubicBezTo>
                  <a:pt x="1550" y="1345"/>
                  <a:pt x="1552" y="1345"/>
                  <a:pt x="1553" y="1344"/>
                </a:cubicBezTo>
                <a:close/>
                <a:moveTo>
                  <a:pt x="1551" y="1329"/>
                </a:moveTo>
                <a:cubicBezTo>
                  <a:pt x="1550" y="1328"/>
                  <a:pt x="1550" y="1328"/>
                  <a:pt x="1549" y="1328"/>
                </a:cubicBezTo>
                <a:cubicBezTo>
                  <a:pt x="1549" y="1328"/>
                  <a:pt x="1548" y="1329"/>
                  <a:pt x="1548" y="1329"/>
                </a:cubicBezTo>
                <a:cubicBezTo>
                  <a:pt x="1548" y="1329"/>
                  <a:pt x="1549" y="1330"/>
                  <a:pt x="1549" y="1330"/>
                </a:cubicBezTo>
                <a:cubicBezTo>
                  <a:pt x="1550" y="1330"/>
                  <a:pt x="1550" y="1329"/>
                  <a:pt x="1551" y="1329"/>
                </a:cubicBezTo>
                <a:close/>
                <a:moveTo>
                  <a:pt x="1099" y="1210"/>
                </a:moveTo>
                <a:cubicBezTo>
                  <a:pt x="1099" y="1210"/>
                  <a:pt x="1099" y="1210"/>
                  <a:pt x="1099" y="1210"/>
                </a:cubicBezTo>
                <a:cubicBezTo>
                  <a:pt x="1094" y="1210"/>
                  <a:pt x="1094" y="1210"/>
                  <a:pt x="1094" y="1210"/>
                </a:cubicBezTo>
                <a:cubicBezTo>
                  <a:pt x="1092" y="1212"/>
                  <a:pt x="1090" y="1213"/>
                  <a:pt x="1088" y="1214"/>
                </a:cubicBezTo>
                <a:cubicBezTo>
                  <a:pt x="1087" y="1216"/>
                  <a:pt x="1085" y="1216"/>
                  <a:pt x="1083" y="1217"/>
                </a:cubicBezTo>
                <a:cubicBezTo>
                  <a:pt x="1082" y="1218"/>
                  <a:pt x="1079" y="1219"/>
                  <a:pt x="1078" y="1220"/>
                </a:cubicBezTo>
                <a:cubicBezTo>
                  <a:pt x="1076" y="1221"/>
                  <a:pt x="1074" y="1221"/>
                  <a:pt x="1072" y="1221"/>
                </a:cubicBezTo>
                <a:cubicBezTo>
                  <a:pt x="1072" y="1221"/>
                  <a:pt x="1072" y="1221"/>
                  <a:pt x="1072" y="1232"/>
                </a:cubicBezTo>
                <a:cubicBezTo>
                  <a:pt x="1075" y="1231"/>
                  <a:pt x="1078" y="1230"/>
                  <a:pt x="1080" y="1229"/>
                </a:cubicBezTo>
                <a:cubicBezTo>
                  <a:pt x="1083" y="1228"/>
                  <a:pt x="1085" y="1226"/>
                  <a:pt x="1087" y="1225"/>
                </a:cubicBezTo>
                <a:cubicBezTo>
                  <a:pt x="1087" y="1225"/>
                  <a:pt x="1087" y="1225"/>
                  <a:pt x="1087" y="1284"/>
                </a:cubicBezTo>
                <a:cubicBezTo>
                  <a:pt x="1087" y="1284"/>
                  <a:pt x="1087" y="1284"/>
                  <a:pt x="1099" y="1284"/>
                </a:cubicBezTo>
                <a:cubicBezTo>
                  <a:pt x="1099" y="1284"/>
                  <a:pt x="1099" y="1284"/>
                  <a:pt x="1099" y="1210"/>
                </a:cubicBezTo>
                <a:close/>
                <a:moveTo>
                  <a:pt x="1146" y="1210"/>
                </a:moveTo>
                <a:cubicBezTo>
                  <a:pt x="1146" y="1210"/>
                  <a:pt x="1146" y="1210"/>
                  <a:pt x="1146" y="1210"/>
                </a:cubicBezTo>
                <a:cubicBezTo>
                  <a:pt x="1141" y="1210"/>
                  <a:pt x="1141" y="1210"/>
                  <a:pt x="1141" y="1210"/>
                </a:cubicBezTo>
                <a:cubicBezTo>
                  <a:pt x="1140" y="1212"/>
                  <a:pt x="1137" y="1213"/>
                  <a:pt x="1136" y="1214"/>
                </a:cubicBezTo>
                <a:cubicBezTo>
                  <a:pt x="1134" y="1216"/>
                  <a:pt x="1132" y="1216"/>
                  <a:pt x="1130" y="1217"/>
                </a:cubicBezTo>
                <a:cubicBezTo>
                  <a:pt x="1129" y="1218"/>
                  <a:pt x="1126" y="1219"/>
                  <a:pt x="1125" y="1220"/>
                </a:cubicBezTo>
                <a:cubicBezTo>
                  <a:pt x="1123" y="1221"/>
                  <a:pt x="1121" y="1221"/>
                  <a:pt x="1119" y="1221"/>
                </a:cubicBezTo>
                <a:cubicBezTo>
                  <a:pt x="1119" y="1221"/>
                  <a:pt x="1119" y="1221"/>
                  <a:pt x="1119" y="1232"/>
                </a:cubicBezTo>
                <a:cubicBezTo>
                  <a:pt x="1122" y="1231"/>
                  <a:pt x="1125" y="1230"/>
                  <a:pt x="1128" y="1229"/>
                </a:cubicBezTo>
                <a:cubicBezTo>
                  <a:pt x="1130" y="1228"/>
                  <a:pt x="1132" y="1226"/>
                  <a:pt x="1134" y="1225"/>
                </a:cubicBezTo>
                <a:cubicBezTo>
                  <a:pt x="1134" y="1225"/>
                  <a:pt x="1134" y="1225"/>
                  <a:pt x="1134" y="1284"/>
                </a:cubicBezTo>
                <a:cubicBezTo>
                  <a:pt x="1134" y="1284"/>
                  <a:pt x="1134" y="1284"/>
                  <a:pt x="1146" y="1284"/>
                </a:cubicBezTo>
                <a:cubicBezTo>
                  <a:pt x="1146" y="1284"/>
                  <a:pt x="1146" y="1284"/>
                  <a:pt x="1146" y="1210"/>
                </a:cubicBezTo>
                <a:close/>
                <a:moveTo>
                  <a:pt x="1192" y="1210"/>
                </a:moveTo>
                <a:cubicBezTo>
                  <a:pt x="1192" y="1210"/>
                  <a:pt x="1192" y="1210"/>
                  <a:pt x="1192" y="1210"/>
                </a:cubicBezTo>
                <a:cubicBezTo>
                  <a:pt x="1188" y="1210"/>
                  <a:pt x="1188" y="1210"/>
                  <a:pt x="1188" y="1210"/>
                </a:cubicBezTo>
                <a:cubicBezTo>
                  <a:pt x="1186" y="1212"/>
                  <a:pt x="1184" y="1213"/>
                  <a:pt x="1182" y="1214"/>
                </a:cubicBezTo>
                <a:cubicBezTo>
                  <a:pt x="1181" y="1216"/>
                  <a:pt x="1178" y="1216"/>
                  <a:pt x="1177" y="1217"/>
                </a:cubicBezTo>
                <a:cubicBezTo>
                  <a:pt x="1175" y="1218"/>
                  <a:pt x="1173" y="1218"/>
                  <a:pt x="1171" y="1219"/>
                </a:cubicBezTo>
                <a:cubicBezTo>
                  <a:pt x="1170" y="1220"/>
                  <a:pt x="1168" y="1221"/>
                  <a:pt x="1166" y="1221"/>
                </a:cubicBezTo>
                <a:cubicBezTo>
                  <a:pt x="1166" y="1221"/>
                  <a:pt x="1166" y="1221"/>
                  <a:pt x="1166" y="1232"/>
                </a:cubicBezTo>
                <a:cubicBezTo>
                  <a:pt x="1169" y="1231"/>
                  <a:pt x="1172" y="1229"/>
                  <a:pt x="1174" y="1229"/>
                </a:cubicBezTo>
                <a:cubicBezTo>
                  <a:pt x="1176" y="1228"/>
                  <a:pt x="1179" y="1226"/>
                  <a:pt x="1181" y="1225"/>
                </a:cubicBezTo>
                <a:cubicBezTo>
                  <a:pt x="1181" y="1225"/>
                  <a:pt x="1181" y="1225"/>
                  <a:pt x="1181" y="1284"/>
                </a:cubicBezTo>
                <a:cubicBezTo>
                  <a:pt x="1181" y="1284"/>
                  <a:pt x="1181" y="1284"/>
                  <a:pt x="1192" y="1284"/>
                </a:cubicBezTo>
                <a:cubicBezTo>
                  <a:pt x="1192" y="1284"/>
                  <a:pt x="1192" y="1284"/>
                  <a:pt x="1192" y="1210"/>
                </a:cubicBezTo>
                <a:close/>
                <a:moveTo>
                  <a:pt x="1329" y="1243"/>
                </a:moveTo>
                <a:cubicBezTo>
                  <a:pt x="1329" y="1243"/>
                  <a:pt x="1329" y="1243"/>
                  <a:pt x="1329" y="1243"/>
                </a:cubicBezTo>
                <a:cubicBezTo>
                  <a:pt x="1328" y="1251"/>
                  <a:pt x="1328" y="1251"/>
                  <a:pt x="1328" y="1251"/>
                </a:cubicBezTo>
                <a:cubicBezTo>
                  <a:pt x="1335" y="1251"/>
                  <a:pt x="1336" y="1254"/>
                  <a:pt x="1336" y="1257"/>
                </a:cubicBezTo>
                <a:cubicBezTo>
                  <a:pt x="1336" y="1259"/>
                  <a:pt x="1335" y="1261"/>
                  <a:pt x="1335" y="1264"/>
                </a:cubicBezTo>
                <a:cubicBezTo>
                  <a:pt x="1335" y="1267"/>
                  <a:pt x="1334" y="1269"/>
                  <a:pt x="1334" y="1271"/>
                </a:cubicBezTo>
                <a:cubicBezTo>
                  <a:pt x="1334" y="1281"/>
                  <a:pt x="1340" y="1284"/>
                  <a:pt x="1349" y="1284"/>
                </a:cubicBezTo>
                <a:cubicBezTo>
                  <a:pt x="1349" y="1284"/>
                  <a:pt x="1349" y="1284"/>
                  <a:pt x="1352" y="1284"/>
                </a:cubicBezTo>
                <a:cubicBezTo>
                  <a:pt x="1352" y="1284"/>
                  <a:pt x="1352" y="1284"/>
                  <a:pt x="1352" y="1275"/>
                </a:cubicBezTo>
                <a:cubicBezTo>
                  <a:pt x="1352" y="1275"/>
                  <a:pt x="1352" y="1275"/>
                  <a:pt x="1351" y="1275"/>
                </a:cubicBezTo>
                <a:cubicBezTo>
                  <a:pt x="1347" y="1275"/>
                  <a:pt x="1346" y="1272"/>
                  <a:pt x="1346" y="1269"/>
                </a:cubicBezTo>
                <a:cubicBezTo>
                  <a:pt x="1346" y="1267"/>
                  <a:pt x="1346" y="1266"/>
                  <a:pt x="1347" y="1264"/>
                </a:cubicBezTo>
                <a:cubicBezTo>
                  <a:pt x="1347" y="1263"/>
                  <a:pt x="1347" y="1260"/>
                  <a:pt x="1347" y="1258"/>
                </a:cubicBezTo>
                <a:cubicBezTo>
                  <a:pt x="1347" y="1251"/>
                  <a:pt x="1344" y="1248"/>
                  <a:pt x="1338" y="1247"/>
                </a:cubicBezTo>
                <a:cubicBezTo>
                  <a:pt x="1338" y="1247"/>
                  <a:pt x="1338" y="1247"/>
                  <a:pt x="1338" y="1246"/>
                </a:cubicBezTo>
                <a:cubicBezTo>
                  <a:pt x="1344" y="1245"/>
                  <a:pt x="1347" y="1243"/>
                  <a:pt x="1347" y="1236"/>
                </a:cubicBezTo>
                <a:cubicBezTo>
                  <a:pt x="1347" y="1233"/>
                  <a:pt x="1347" y="1231"/>
                  <a:pt x="1347" y="1229"/>
                </a:cubicBezTo>
                <a:cubicBezTo>
                  <a:pt x="1346" y="1228"/>
                  <a:pt x="1346" y="1226"/>
                  <a:pt x="1346" y="1225"/>
                </a:cubicBezTo>
                <a:cubicBezTo>
                  <a:pt x="1346" y="1221"/>
                  <a:pt x="1347" y="1219"/>
                  <a:pt x="1351" y="1219"/>
                </a:cubicBezTo>
                <a:cubicBezTo>
                  <a:pt x="1351" y="1219"/>
                  <a:pt x="1351" y="1219"/>
                  <a:pt x="1352" y="1219"/>
                </a:cubicBezTo>
                <a:cubicBezTo>
                  <a:pt x="1352" y="1219"/>
                  <a:pt x="1352" y="1219"/>
                  <a:pt x="1352" y="1209"/>
                </a:cubicBezTo>
                <a:cubicBezTo>
                  <a:pt x="1352" y="1209"/>
                  <a:pt x="1352" y="1209"/>
                  <a:pt x="1349" y="1209"/>
                </a:cubicBezTo>
                <a:cubicBezTo>
                  <a:pt x="1340" y="1209"/>
                  <a:pt x="1334" y="1214"/>
                  <a:pt x="1334" y="1222"/>
                </a:cubicBezTo>
                <a:cubicBezTo>
                  <a:pt x="1334" y="1224"/>
                  <a:pt x="1335" y="1227"/>
                  <a:pt x="1335" y="1230"/>
                </a:cubicBezTo>
                <a:cubicBezTo>
                  <a:pt x="1335" y="1232"/>
                  <a:pt x="1336" y="1235"/>
                  <a:pt x="1336" y="1236"/>
                </a:cubicBezTo>
                <a:cubicBezTo>
                  <a:pt x="1336" y="1239"/>
                  <a:pt x="1335" y="1242"/>
                  <a:pt x="1329" y="1243"/>
                </a:cubicBezTo>
                <a:close/>
                <a:moveTo>
                  <a:pt x="1384" y="1251"/>
                </a:moveTo>
                <a:cubicBezTo>
                  <a:pt x="1384" y="1251"/>
                  <a:pt x="1384" y="1251"/>
                  <a:pt x="1384" y="1251"/>
                </a:cubicBezTo>
                <a:cubicBezTo>
                  <a:pt x="1384" y="1243"/>
                  <a:pt x="1384" y="1243"/>
                  <a:pt x="1384" y="1243"/>
                </a:cubicBezTo>
                <a:cubicBezTo>
                  <a:pt x="1377" y="1242"/>
                  <a:pt x="1377" y="1239"/>
                  <a:pt x="1377" y="1236"/>
                </a:cubicBezTo>
                <a:cubicBezTo>
                  <a:pt x="1377" y="1235"/>
                  <a:pt x="1377" y="1232"/>
                  <a:pt x="1377" y="1230"/>
                </a:cubicBezTo>
                <a:cubicBezTo>
                  <a:pt x="1378" y="1227"/>
                  <a:pt x="1378" y="1224"/>
                  <a:pt x="1378" y="1222"/>
                </a:cubicBezTo>
                <a:cubicBezTo>
                  <a:pt x="1378" y="1214"/>
                  <a:pt x="1372" y="1209"/>
                  <a:pt x="1363" y="1209"/>
                </a:cubicBezTo>
                <a:cubicBezTo>
                  <a:pt x="1363" y="1209"/>
                  <a:pt x="1363" y="1209"/>
                  <a:pt x="1359" y="1209"/>
                </a:cubicBezTo>
                <a:cubicBezTo>
                  <a:pt x="1359" y="1209"/>
                  <a:pt x="1359" y="1209"/>
                  <a:pt x="1359" y="1219"/>
                </a:cubicBezTo>
                <a:cubicBezTo>
                  <a:pt x="1359" y="1219"/>
                  <a:pt x="1359" y="1219"/>
                  <a:pt x="1361" y="1219"/>
                </a:cubicBezTo>
                <a:cubicBezTo>
                  <a:pt x="1364" y="1219"/>
                  <a:pt x="1366" y="1221"/>
                  <a:pt x="1366" y="1225"/>
                </a:cubicBezTo>
                <a:cubicBezTo>
                  <a:pt x="1366" y="1226"/>
                  <a:pt x="1366" y="1228"/>
                  <a:pt x="1366" y="1229"/>
                </a:cubicBezTo>
                <a:cubicBezTo>
                  <a:pt x="1365" y="1231"/>
                  <a:pt x="1365" y="1233"/>
                  <a:pt x="1365" y="1236"/>
                </a:cubicBezTo>
                <a:cubicBezTo>
                  <a:pt x="1365" y="1243"/>
                  <a:pt x="1368" y="1245"/>
                  <a:pt x="1374" y="1246"/>
                </a:cubicBezTo>
                <a:cubicBezTo>
                  <a:pt x="1374" y="1246"/>
                  <a:pt x="1374" y="1246"/>
                  <a:pt x="1374" y="1247"/>
                </a:cubicBezTo>
                <a:cubicBezTo>
                  <a:pt x="1368" y="1248"/>
                  <a:pt x="1365" y="1251"/>
                  <a:pt x="1365" y="1258"/>
                </a:cubicBezTo>
                <a:cubicBezTo>
                  <a:pt x="1365" y="1260"/>
                  <a:pt x="1365" y="1263"/>
                  <a:pt x="1366" y="1264"/>
                </a:cubicBezTo>
                <a:cubicBezTo>
                  <a:pt x="1366" y="1266"/>
                  <a:pt x="1366" y="1267"/>
                  <a:pt x="1366" y="1269"/>
                </a:cubicBezTo>
                <a:cubicBezTo>
                  <a:pt x="1366" y="1272"/>
                  <a:pt x="1365" y="1275"/>
                  <a:pt x="1361" y="1275"/>
                </a:cubicBezTo>
                <a:cubicBezTo>
                  <a:pt x="1361" y="1275"/>
                  <a:pt x="1361" y="1275"/>
                  <a:pt x="1359" y="1275"/>
                </a:cubicBezTo>
                <a:cubicBezTo>
                  <a:pt x="1359" y="1275"/>
                  <a:pt x="1359" y="1275"/>
                  <a:pt x="1359" y="1284"/>
                </a:cubicBezTo>
                <a:cubicBezTo>
                  <a:pt x="1359" y="1284"/>
                  <a:pt x="1359" y="1284"/>
                  <a:pt x="1363" y="1284"/>
                </a:cubicBezTo>
                <a:cubicBezTo>
                  <a:pt x="1372" y="1284"/>
                  <a:pt x="1378" y="1281"/>
                  <a:pt x="1378" y="1271"/>
                </a:cubicBezTo>
                <a:cubicBezTo>
                  <a:pt x="1378" y="1269"/>
                  <a:pt x="1378" y="1267"/>
                  <a:pt x="1377" y="1264"/>
                </a:cubicBezTo>
                <a:cubicBezTo>
                  <a:pt x="1377" y="1261"/>
                  <a:pt x="1377" y="1259"/>
                  <a:pt x="1377" y="1257"/>
                </a:cubicBezTo>
                <a:cubicBezTo>
                  <a:pt x="1377" y="1254"/>
                  <a:pt x="1377" y="1251"/>
                  <a:pt x="1384" y="1251"/>
                </a:cubicBezTo>
                <a:close/>
                <a:moveTo>
                  <a:pt x="1430" y="1210"/>
                </a:moveTo>
                <a:cubicBezTo>
                  <a:pt x="1430" y="1210"/>
                  <a:pt x="1430" y="1210"/>
                  <a:pt x="1430" y="1210"/>
                </a:cubicBezTo>
                <a:cubicBezTo>
                  <a:pt x="1425" y="1210"/>
                  <a:pt x="1425" y="1210"/>
                  <a:pt x="1425" y="1210"/>
                </a:cubicBezTo>
                <a:cubicBezTo>
                  <a:pt x="1423" y="1212"/>
                  <a:pt x="1422" y="1213"/>
                  <a:pt x="1419" y="1214"/>
                </a:cubicBezTo>
                <a:cubicBezTo>
                  <a:pt x="1418" y="1216"/>
                  <a:pt x="1416" y="1216"/>
                  <a:pt x="1414" y="1217"/>
                </a:cubicBezTo>
                <a:cubicBezTo>
                  <a:pt x="1412" y="1218"/>
                  <a:pt x="1411" y="1218"/>
                  <a:pt x="1409" y="1219"/>
                </a:cubicBezTo>
                <a:cubicBezTo>
                  <a:pt x="1407" y="1220"/>
                  <a:pt x="1406" y="1221"/>
                  <a:pt x="1403" y="1221"/>
                </a:cubicBezTo>
                <a:cubicBezTo>
                  <a:pt x="1403" y="1221"/>
                  <a:pt x="1403" y="1221"/>
                  <a:pt x="1403" y="1232"/>
                </a:cubicBezTo>
                <a:cubicBezTo>
                  <a:pt x="1406" y="1231"/>
                  <a:pt x="1409" y="1229"/>
                  <a:pt x="1411" y="1229"/>
                </a:cubicBezTo>
                <a:cubicBezTo>
                  <a:pt x="1414" y="1228"/>
                  <a:pt x="1416" y="1226"/>
                  <a:pt x="1419" y="1225"/>
                </a:cubicBezTo>
                <a:cubicBezTo>
                  <a:pt x="1419" y="1225"/>
                  <a:pt x="1419" y="1225"/>
                  <a:pt x="1419" y="1284"/>
                </a:cubicBezTo>
                <a:cubicBezTo>
                  <a:pt x="1419" y="1284"/>
                  <a:pt x="1419" y="1284"/>
                  <a:pt x="1430" y="1284"/>
                </a:cubicBezTo>
                <a:cubicBezTo>
                  <a:pt x="1430" y="1284"/>
                  <a:pt x="1430" y="1284"/>
                  <a:pt x="1430" y="1210"/>
                </a:cubicBezTo>
                <a:close/>
                <a:moveTo>
                  <a:pt x="1477" y="1210"/>
                </a:moveTo>
                <a:cubicBezTo>
                  <a:pt x="1477" y="1210"/>
                  <a:pt x="1477" y="1210"/>
                  <a:pt x="1477" y="1210"/>
                </a:cubicBezTo>
                <a:cubicBezTo>
                  <a:pt x="1472" y="1210"/>
                  <a:pt x="1472" y="1210"/>
                  <a:pt x="1472" y="1210"/>
                </a:cubicBezTo>
                <a:cubicBezTo>
                  <a:pt x="1470" y="1212"/>
                  <a:pt x="1468" y="1213"/>
                  <a:pt x="1466" y="1214"/>
                </a:cubicBezTo>
                <a:cubicBezTo>
                  <a:pt x="1465" y="1216"/>
                  <a:pt x="1463" y="1216"/>
                  <a:pt x="1461" y="1217"/>
                </a:cubicBezTo>
                <a:cubicBezTo>
                  <a:pt x="1460" y="1218"/>
                  <a:pt x="1458" y="1219"/>
                  <a:pt x="1456" y="1220"/>
                </a:cubicBezTo>
                <a:cubicBezTo>
                  <a:pt x="1454" y="1221"/>
                  <a:pt x="1453" y="1221"/>
                  <a:pt x="1450" y="1221"/>
                </a:cubicBezTo>
                <a:cubicBezTo>
                  <a:pt x="1450" y="1221"/>
                  <a:pt x="1450" y="1221"/>
                  <a:pt x="1450" y="1232"/>
                </a:cubicBezTo>
                <a:cubicBezTo>
                  <a:pt x="1453" y="1231"/>
                  <a:pt x="1456" y="1230"/>
                  <a:pt x="1458" y="1229"/>
                </a:cubicBezTo>
                <a:cubicBezTo>
                  <a:pt x="1461" y="1228"/>
                  <a:pt x="1463" y="1226"/>
                  <a:pt x="1465" y="1225"/>
                </a:cubicBezTo>
                <a:cubicBezTo>
                  <a:pt x="1465" y="1225"/>
                  <a:pt x="1465" y="1225"/>
                  <a:pt x="1465" y="1284"/>
                </a:cubicBezTo>
                <a:cubicBezTo>
                  <a:pt x="1465" y="1284"/>
                  <a:pt x="1465" y="1284"/>
                  <a:pt x="1477" y="1284"/>
                </a:cubicBezTo>
                <a:cubicBezTo>
                  <a:pt x="1477" y="1284"/>
                  <a:pt x="1477" y="1284"/>
                  <a:pt x="1477" y="1210"/>
                </a:cubicBezTo>
                <a:close/>
                <a:moveTo>
                  <a:pt x="1522" y="1210"/>
                </a:moveTo>
                <a:cubicBezTo>
                  <a:pt x="1522" y="1210"/>
                  <a:pt x="1522" y="1210"/>
                  <a:pt x="1522" y="1210"/>
                </a:cubicBezTo>
                <a:cubicBezTo>
                  <a:pt x="1518" y="1210"/>
                  <a:pt x="1518" y="1210"/>
                  <a:pt x="1518" y="1210"/>
                </a:cubicBezTo>
                <a:cubicBezTo>
                  <a:pt x="1516" y="1212"/>
                  <a:pt x="1514" y="1213"/>
                  <a:pt x="1512" y="1214"/>
                </a:cubicBezTo>
                <a:cubicBezTo>
                  <a:pt x="1511" y="1216"/>
                  <a:pt x="1509" y="1216"/>
                  <a:pt x="1507" y="1217"/>
                </a:cubicBezTo>
                <a:cubicBezTo>
                  <a:pt x="1505" y="1218"/>
                  <a:pt x="1504" y="1219"/>
                  <a:pt x="1502" y="1220"/>
                </a:cubicBezTo>
                <a:cubicBezTo>
                  <a:pt x="1500" y="1221"/>
                  <a:pt x="1498" y="1221"/>
                  <a:pt x="1496" y="1221"/>
                </a:cubicBezTo>
                <a:cubicBezTo>
                  <a:pt x="1496" y="1221"/>
                  <a:pt x="1496" y="1221"/>
                  <a:pt x="1496" y="1232"/>
                </a:cubicBezTo>
                <a:cubicBezTo>
                  <a:pt x="1499" y="1231"/>
                  <a:pt x="1502" y="1230"/>
                  <a:pt x="1504" y="1229"/>
                </a:cubicBezTo>
                <a:cubicBezTo>
                  <a:pt x="1507" y="1228"/>
                  <a:pt x="1509" y="1226"/>
                  <a:pt x="1511" y="1225"/>
                </a:cubicBezTo>
                <a:cubicBezTo>
                  <a:pt x="1511" y="1225"/>
                  <a:pt x="1511" y="1225"/>
                  <a:pt x="1511" y="1284"/>
                </a:cubicBezTo>
                <a:cubicBezTo>
                  <a:pt x="1511" y="1284"/>
                  <a:pt x="1511" y="1284"/>
                  <a:pt x="1522" y="1284"/>
                </a:cubicBezTo>
                <a:cubicBezTo>
                  <a:pt x="1522" y="1284"/>
                  <a:pt x="1522" y="1284"/>
                  <a:pt x="1522" y="1210"/>
                </a:cubicBezTo>
                <a:close/>
                <a:moveTo>
                  <a:pt x="1272" y="1258"/>
                </a:moveTo>
                <a:cubicBezTo>
                  <a:pt x="1273" y="1259"/>
                  <a:pt x="1273" y="1261"/>
                  <a:pt x="1274" y="1262"/>
                </a:cubicBezTo>
                <a:cubicBezTo>
                  <a:pt x="1274" y="1264"/>
                  <a:pt x="1275" y="1266"/>
                  <a:pt x="1275" y="1267"/>
                </a:cubicBezTo>
                <a:cubicBezTo>
                  <a:pt x="1275" y="1269"/>
                  <a:pt x="1275" y="1270"/>
                  <a:pt x="1275" y="1272"/>
                </a:cubicBezTo>
                <a:cubicBezTo>
                  <a:pt x="1276" y="1275"/>
                  <a:pt x="1275" y="1277"/>
                  <a:pt x="1272" y="1277"/>
                </a:cubicBezTo>
                <a:cubicBezTo>
                  <a:pt x="1269" y="1277"/>
                  <a:pt x="1266" y="1276"/>
                  <a:pt x="1263" y="1276"/>
                </a:cubicBezTo>
                <a:cubicBezTo>
                  <a:pt x="1263" y="1276"/>
                  <a:pt x="1262" y="1276"/>
                  <a:pt x="1262" y="1277"/>
                </a:cubicBezTo>
                <a:cubicBezTo>
                  <a:pt x="1260" y="1278"/>
                  <a:pt x="1259" y="1280"/>
                  <a:pt x="1258" y="1281"/>
                </a:cubicBezTo>
                <a:cubicBezTo>
                  <a:pt x="1256" y="1283"/>
                  <a:pt x="1252" y="1284"/>
                  <a:pt x="1250" y="1282"/>
                </a:cubicBezTo>
                <a:cubicBezTo>
                  <a:pt x="1248" y="1280"/>
                  <a:pt x="1247" y="1277"/>
                  <a:pt x="1245" y="1274"/>
                </a:cubicBezTo>
                <a:cubicBezTo>
                  <a:pt x="1245" y="1273"/>
                  <a:pt x="1245" y="1271"/>
                  <a:pt x="1247" y="1270"/>
                </a:cubicBezTo>
                <a:cubicBezTo>
                  <a:pt x="1245" y="1270"/>
                  <a:pt x="1243" y="1270"/>
                  <a:pt x="1241" y="1270"/>
                </a:cubicBezTo>
                <a:cubicBezTo>
                  <a:pt x="1241" y="1272"/>
                  <a:pt x="1239" y="1274"/>
                  <a:pt x="1239" y="1276"/>
                </a:cubicBezTo>
                <a:cubicBezTo>
                  <a:pt x="1239" y="1276"/>
                  <a:pt x="1238" y="1277"/>
                  <a:pt x="1238" y="1278"/>
                </a:cubicBezTo>
                <a:cubicBezTo>
                  <a:pt x="1238" y="1281"/>
                  <a:pt x="1237" y="1282"/>
                  <a:pt x="1234" y="1282"/>
                </a:cubicBezTo>
                <a:cubicBezTo>
                  <a:pt x="1231" y="1282"/>
                  <a:pt x="1228" y="1281"/>
                  <a:pt x="1225" y="1280"/>
                </a:cubicBezTo>
                <a:cubicBezTo>
                  <a:pt x="1223" y="1279"/>
                  <a:pt x="1222" y="1278"/>
                  <a:pt x="1223" y="1276"/>
                </a:cubicBezTo>
                <a:cubicBezTo>
                  <a:pt x="1223" y="1275"/>
                  <a:pt x="1223" y="1274"/>
                  <a:pt x="1224" y="1274"/>
                </a:cubicBezTo>
                <a:cubicBezTo>
                  <a:pt x="1221" y="1273"/>
                  <a:pt x="1219" y="1272"/>
                  <a:pt x="1217" y="1270"/>
                </a:cubicBezTo>
                <a:cubicBezTo>
                  <a:pt x="1216" y="1270"/>
                  <a:pt x="1215" y="1268"/>
                  <a:pt x="1214" y="1266"/>
                </a:cubicBezTo>
                <a:cubicBezTo>
                  <a:pt x="1213" y="1264"/>
                  <a:pt x="1213" y="1263"/>
                  <a:pt x="1215" y="1261"/>
                </a:cubicBezTo>
                <a:cubicBezTo>
                  <a:pt x="1218" y="1259"/>
                  <a:pt x="1219" y="1256"/>
                  <a:pt x="1218" y="1252"/>
                </a:cubicBezTo>
                <a:cubicBezTo>
                  <a:pt x="1218" y="1250"/>
                  <a:pt x="1218" y="1247"/>
                  <a:pt x="1218" y="1246"/>
                </a:cubicBezTo>
                <a:cubicBezTo>
                  <a:pt x="1217" y="1245"/>
                  <a:pt x="1215" y="1245"/>
                  <a:pt x="1214" y="1244"/>
                </a:cubicBezTo>
                <a:cubicBezTo>
                  <a:pt x="1213" y="1242"/>
                  <a:pt x="1212" y="1240"/>
                  <a:pt x="1212" y="1238"/>
                </a:cubicBezTo>
                <a:cubicBezTo>
                  <a:pt x="1212" y="1235"/>
                  <a:pt x="1215" y="1232"/>
                  <a:pt x="1218" y="1232"/>
                </a:cubicBezTo>
                <a:cubicBezTo>
                  <a:pt x="1219" y="1232"/>
                  <a:pt x="1219" y="1233"/>
                  <a:pt x="1219" y="1234"/>
                </a:cubicBezTo>
                <a:cubicBezTo>
                  <a:pt x="1219" y="1235"/>
                  <a:pt x="1219" y="1236"/>
                  <a:pt x="1219" y="1237"/>
                </a:cubicBezTo>
                <a:cubicBezTo>
                  <a:pt x="1219" y="1237"/>
                  <a:pt x="1218" y="1237"/>
                  <a:pt x="1218" y="1237"/>
                </a:cubicBezTo>
                <a:cubicBezTo>
                  <a:pt x="1217" y="1238"/>
                  <a:pt x="1217" y="1239"/>
                  <a:pt x="1216" y="1241"/>
                </a:cubicBezTo>
                <a:cubicBezTo>
                  <a:pt x="1217" y="1241"/>
                  <a:pt x="1218" y="1241"/>
                  <a:pt x="1219" y="1240"/>
                </a:cubicBezTo>
                <a:cubicBezTo>
                  <a:pt x="1220" y="1239"/>
                  <a:pt x="1221" y="1238"/>
                  <a:pt x="1221" y="1237"/>
                </a:cubicBezTo>
                <a:cubicBezTo>
                  <a:pt x="1226" y="1230"/>
                  <a:pt x="1232" y="1226"/>
                  <a:pt x="1239" y="1225"/>
                </a:cubicBezTo>
                <a:cubicBezTo>
                  <a:pt x="1243" y="1224"/>
                  <a:pt x="1246" y="1223"/>
                  <a:pt x="1248" y="1221"/>
                </a:cubicBezTo>
                <a:cubicBezTo>
                  <a:pt x="1248" y="1220"/>
                  <a:pt x="1249" y="1220"/>
                  <a:pt x="1249" y="1220"/>
                </a:cubicBezTo>
                <a:cubicBezTo>
                  <a:pt x="1252" y="1219"/>
                  <a:pt x="1254" y="1217"/>
                  <a:pt x="1256" y="1215"/>
                </a:cubicBezTo>
                <a:cubicBezTo>
                  <a:pt x="1263" y="1207"/>
                  <a:pt x="1275" y="1207"/>
                  <a:pt x="1283" y="1214"/>
                </a:cubicBezTo>
                <a:cubicBezTo>
                  <a:pt x="1285" y="1216"/>
                  <a:pt x="1288" y="1218"/>
                  <a:pt x="1290" y="1220"/>
                </a:cubicBezTo>
                <a:cubicBezTo>
                  <a:pt x="1292" y="1221"/>
                  <a:pt x="1293" y="1223"/>
                  <a:pt x="1294" y="1224"/>
                </a:cubicBezTo>
                <a:cubicBezTo>
                  <a:pt x="1295" y="1226"/>
                  <a:pt x="1296" y="1226"/>
                  <a:pt x="1297" y="1225"/>
                </a:cubicBezTo>
                <a:cubicBezTo>
                  <a:pt x="1298" y="1224"/>
                  <a:pt x="1299" y="1224"/>
                  <a:pt x="1299" y="1223"/>
                </a:cubicBezTo>
                <a:cubicBezTo>
                  <a:pt x="1301" y="1220"/>
                  <a:pt x="1304" y="1220"/>
                  <a:pt x="1306" y="1223"/>
                </a:cubicBezTo>
                <a:cubicBezTo>
                  <a:pt x="1307" y="1226"/>
                  <a:pt x="1308" y="1229"/>
                  <a:pt x="1308" y="1232"/>
                </a:cubicBezTo>
                <a:cubicBezTo>
                  <a:pt x="1309" y="1237"/>
                  <a:pt x="1308" y="1241"/>
                  <a:pt x="1307" y="1245"/>
                </a:cubicBezTo>
                <a:cubicBezTo>
                  <a:pt x="1304" y="1252"/>
                  <a:pt x="1300" y="1255"/>
                  <a:pt x="1293" y="1255"/>
                </a:cubicBezTo>
                <a:cubicBezTo>
                  <a:pt x="1292" y="1255"/>
                  <a:pt x="1292" y="1255"/>
                  <a:pt x="1291" y="1255"/>
                </a:cubicBezTo>
                <a:cubicBezTo>
                  <a:pt x="1289" y="1255"/>
                  <a:pt x="1288" y="1255"/>
                  <a:pt x="1287" y="1258"/>
                </a:cubicBezTo>
                <a:cubicBezTo>
                  <a:pt x="1285" y="1262"/>
                  <a:pt x="1280" y="1264"/>
                  <a:pt x="1276" y="1261"/>
                </a:cubicBezTo>
                <a:cubicBezTo>
                  <a:pt x="1275" y="1259"/>
                  <a:pt x="1274" y="1259"/>
                  <a:pt x="1273" y="1257"/>
                </a:cubicBezTo>
                <a:cubicBezTo>
                  <a:pt x="1273" y="1258"/>
                  <a:pt x="1273" y="1258"/>
                  <a:pt x="1272" y="1258"/>
                </a:cubicBezTo>
                <a:close/>
                <a:moveTo>
                  <a:pt x="1267" y="1253"/>
                </a:moveTo>
                <a:cubicBezTo>
                  <a:pt x="1270" y="1255"/>
                  <a:pt x="1274" y="1256"/>
                  <a:pt x="1276" y="1259"/>
                </a:cubicBezTo>
                <a:cubicBezTo>
                  <a:pt x="1278" y="1261"/>
                  <a:pt x="1280" y="1261"/>
                  <a:pt x="1282" y="1261"/>
                </a:cubicBezTo>
                <a:cubicBezTo>
                  <a:pt x="1285" y="1260"/>
                  <a:pt x="1286" y="1258"/>
                  <a:pt x="1286" y="1255"/>
                </a:cubicBezTo>
                <a:cubicBezTo>
                  <a:pt x="1286" y="1255"/>
                  <a:pt x="1285" y="1255"/>
                  <a:pt x="1285" y="1255"/>
                </a:cubicBezTo>
                <a:cubicBezTo>
                  <a:pt x="1285" y="1257"/>
                  <a:pt x="1284" y="1258"/>
                  <a:pt x="1283" y="1259"/>
                </a:cubicBezTo>
                <a:cubicBezTo>
                  <a:pt x="1282" y="1260"/>
                  <a:pt x="1280" y="1260"/>
                  <a:pt x="1280" y="1259"/>
                </a:cubicBezTo>
                <a:cubicBezTo>
                  <a:pt x="1279" y="1259"/>
                  <a:pt x="1278" y="1258"/>
                  <a:pt x="1278" y="1257"/>
                </a:cubicBezTo>
                <a:cubicBezTo>
                  <a:pt x="1278" y="1255"/>
                  <a:pt x="1279" y="1253"/>
                  <a:pt x="1279" y="1251"/>
                </a:cubicBezTo>
                <a:cubicBezTo>
                  <a:pt x="1282" y="1252"/>
                  <a:pt x="1286" y="1253"/>
                  <a:pt x="1289" y="1253"/>
                </a:cubicBezTo>
                <a:cubicBezTo>
                  <a:pt x="1297" y="1255"/>
                  <a:pt x="1303" y="1253"/>
                  <a:pt x="1306" y="1244"/>
                </a:cubicBezTo>
                <a:cubicBezTo>
                  <a:pt x="1307" y="1240"/>
                  <a:pt x="1307" y="1235"/>
                  <a:pt x="1306" y="1230"/>
                </a:cubicBezTo>
                <a:cubicBezTo>
                  <a:pt x="1306" y="1228"/>
                  <a:pt x="1305" y="1226"/>
                  <a:pt x="1304" y="1224"/>
                </a:cubicBezTo>
                <a:cubicBezTo>
                  <a:pt x="1303" y="1223"/>
                  <a:pt x="1302" y="1222"/>
                  <a:pt x="1301" y="1224"/>
                </a:cubicBezTo>
                <a:cubicBezTo>
                  <a:pt x="1299" y="1225"/>
                  <a:pt x="1298" y="1227"/>
                  <a:pt x="1296" y="1228"/>
                </a:cubicBezTo>
                <a:cubicBezTo>
                  <a:pt x="1295" y="1228"/>
                  <a:pt x="1294" y="1229"/>
                  <a:pt x="1295" y="1230"/>
                </a:cubicBezTo>
                <a:cubicBezTo>
                  <a:pt x="1295" y="1233"/>
                  <a:pt x="1295" y="1236"/>
                  <a:pt x="1293" y="1240"/>
                </a:cubicBezTo>
                <a:cubicBezTo>
                  <a:pt x="1293" y="1238"/>
                  <a:pt x="1294" y="1236"/>
                  <a:pt x="1294" y="1234"/>
                </a:cubicBezTo>
                <a:cubicBezTo>
                  <a:pt x="1294" y="1233"/>
                  <a:pt x="1293" y="1233"/>
                  <a:pt x="1293" y="1232"/>
                </a:cubicBezTo>
                <a:cubicBezTo>
                  <a:pt x="1293" y="1233"/>
                  <a:pt x="1292" y="1233"/>
                  <a:pt x="1292" y="1233"/>
                </a:cubicBezTo>
                <a:cubicBezTo>
                  <a:pt x="1291" y="1234"/>
                  <a:pt x="1290" y="1236"/>
                  <a:pt x="1290" y="1237"/>
                </a:cubicBezTo>
                <a:cubicBezTo>
                  <a:pt x="1289" y="1237"/>
                  <a:pt x="1289" y="1237"/>
                  <a:pt x="1289" y="1237"/>
                </a:cubicBezTo>
                <a:cubicBezTo>
                  <a:pt x="1290" y="1236"/>
                  <a:pt x="1290" y="1234"/>
                  <a:pt x="1290" y="1232"/>
                </a:cubicBezTo>
                <a:cubicBezTo>
                  <a:pt x="1289" y="1232"/>
                  <a:pt x="1289" y="1233"/>
                  <a:pt x="1288" y="1234"/>
                </a:cubicBezTo>
                <a:cubicBezTo>
                  <a:pt x="1288" y="1234"/>
                  <a:pt x="1287" y="1235"/>
                  <a:pt x="1287" y="1236"/>
                </a:cubicBezTo>
                <a:cubicBezTo>
                  <a:pt x="1287" y="1232"/>
                  <a:pt x="1288" y="1232"/>
                  <a:pt x="1293" y="1231"/>
                </a:cubicBezTo>
                <a:cubicBezTo>
                  <a:pt x="1293" y="1230"/>
                  <a:pt x="1292" y="1230"/>
                  <a:pt x="1292" y="1230"/>
                </a:cubicBezTo>
                <a:cubicBezTo>
                  <a:pt x="1290" y="1230"/>
                  <a:pt x="1289" y="1229"/>
                  <a:pt x="1288" y="1226"/>
                </a:cubicBezTo>
                <a:cubicBezTo>
                  <a:pt x="1290" y="1226"/>
                  <a:pt x="1291" y="1226"/>
                  <a:pt x="1293" y="1225"/>
                </a:cubicBezTo>
                <a:cubicBezTo>
                  <a:pt x="1291" y="1223"/>
                  <a:pt x="1290" y="1220"/>
                  <a:pt x="1287" y="1220"/>
                </a:cubicBezTo>
                <a:cubicBezTo>
                  <a:pt x="1286" y="1220"/>
                  <a:pt x="1286" y="1219"/>
                  <a:pt x="1286" y="1219"/>
                </a:cubicBezTo>
                <a:cubicBezTo>
                  <a:pt x="1284" y="1217"/>
                  <a:pt x="1281" y="1215"/>
                  <a:pt x="1278" y="1213"/>
                </a:cubicBezTo>
                <a:cubicBezTo>
                  <a:pt x="1276" y="1211"/>
                  <a:pt x="1273" y="1211"/>
                  <a:pt x="1271" y="1211"/>
                </a:cubicBezTo>
                <a:cubicBezTo>
                  <a:pt x="1268" y="1211"/>
                  <a:pt x="1265" y="1212"/>
                  <a:pt x="1262" y="1213"/>
                </a:cubicBezTo>
                <a:cubicBezTo>
                  <a:pt x="1259" y="1214"/>
                  <a:pt x="1256" y="1216"/>
                  <a:pt x="1254" y="1219"/>
                </a:cubicBezTo>
                <a:cubicBezTo>
                  <a:pt x="1256" y="1219"/>
                  <a:pt x="1257" y="1219"/>
                  <a:pt x="1258" y="1219"/>
                </a:cubicBezTo>
                <a:cubicBezTo>
                  <a:pt x="1258" y="1219"/>
                  <a:pt x="1257" y="1220"/>
                  <a:pt x="1256" y="1220"/>
                </a:cubicBezTo>
                <a:cubicBezTo>
                  <a:pt x="1254" y="1221"/>
                  <a:pt x="1251" y="1220"/>
                  <a:pt x="1249" y="1222"/>
                </a:cubicBezTo>
                <a:cubicBezTo>
                  <a:pt x="1246" y="1226"/>
                  <a:pt x="1242" y="1230"/>
                  <a:pt x="1238" y="1234"/>
                </a:cubicBezTo>
                <a:cubicBezTo>
                  <a:pt x="1237" y="1236"/>
                  <a:pt x="1236" y="1238"/>
                  <a:pt x="1235" y="1241"/>
                </a:cubicBezTo>
                <a:cubicBezTo>
                  <a:pt x="1235" y="1241"/>
                  <a:pt x="1235" y="1242"/>
                  <a:pt x="1235" y="1242"/>
                </a:cubicBezTo>
                <a:cubicBezTo>
                  <a:pt x="1236" y="1244"/>
                  <a:pt x="1237" y="1246"/>
                  <a:pt x="1239" y="1248"/>
                </a:cubicBezTo>
                <a:cubicBezTo>
                  <a:pt x="1240" y="1247"/>
                  <a:pt x="1241" y="1245"/>
                  <a:pt x="1243" y="1244"/>
                </a:cubicBezTo>
                <a:cubicBezTo>
                  <a:pt x="1242" y="1245"/>
                  <a:pt x="1242" y="1246"/>
                  <a:pt x="1241" y="1248"/>
                </a:cubicBezTo>
                <a:cubicBezTo>
                  <a:pt x="1240" y="1249"/>
                  <a:pt x="1239" y="1250"/>
                  <a:pt x="1239" y="1252"/>
                </a:cubicBezTo>
                <a:cubicBezTo>
                  <a:pt x="1239" y="1253"/>
                  <a:pt x="1239" y="1254"/>
                  <a:pt x="1239" y="1255"/>
                </a:cubicBezTo>
                <a:cubicBezTo>
                  <a:pt x="1242" y="1258"/>
                  <a:pt x="1245" y="1258"/>
                  <a:pt x="1249" y="1256"/>
                </a:cubicBezTo>
                <a:cubicBezTo>
                  <a:pt x="1251" y="1255"/>
                  <a:pt x="1254" y="1253"/>
                  <a:pt x="1257" y="1253"/>
                </a:cubicBezTo>
                <a:cubicBezTo>
                  <a:pt x="1258" y="1252"/>
                  <a:pt x="1260" y="1251"/>
                  <a:pt x="1260" y="1250"/>
                </a:cubicBezTo>
                <a:cubicBezTo>
                  <a:pt x="1260" y="1247"/>
                  <a:pt x="1260" y="1243"/>
                  <a:pt x="1260" y="1240"/>
                </a:cubicBezTo>
                <a:cubicBezTo>
                  <a:pt x="1260" y="1237"/>
                  <a:pt x="1260" y="1234"/>
                  <a:pt x="1260" y="1231"/>
                </a:cubicBezTo>
                <a:cubicBezTo>
                  <a:pt x="1260" y="1234"/>
                  <a:pt x="1261" y="1236"/>
                  <a:pt x="1261" y="1239"/>
                </a:cubicBezTo>
                <a:cubicBezTo>
                  <a:pt x="1262" y="1244"/>
                  <a:pt x="1262" y="1248"/>
                  <a:pt x="1261" y="1252"/>
                </a:cubicBezTo>
                <a:cubicBezTo>
                  <a:pt x="1260" y="1253"/>
                  <a:pt x="1260" y="1254"/>
                  <a:pt x="1259" y="1254"/>
                </a:cubicBezTo>
                <a:cubicBezTo>
                  <a:pt x="1256" y="1254"/>
                  <a:pt x="1252" y="1256"/>
                  <a:pt x="1249" y="1258"/>
                </a:cubicBezTo>
                <a:cubicBezTo>
                  <a:pt x="1244" y="1261"/>
                  <a:pt x="1241" y="1259"/>
                  <a:pt x="1237" y="1255"/>
                </a:cubicBezTo>
                <a:cubicBezTo>
                  <a:pt x="1237" y="1255"/>
                  <a:pt x="1237" y="1253"/>
                  <a:pt x="1237" y="1253"/>
                </a:cubicBezTo>
                <a:cubicBezTo>
                  <a:pt x="1238" y="1251"/>
                  <a:pt x="1237" y="1249"/>
                  <a:pt x="1236" y="1247"/>
                </a:cubicBezTo>
                <a:cubicBezTo>
                  <a:pt x="1234" y="1245"/>
                  <a:pt x="1232" y="1242"/>
                  <a:pt x="1234" y="1240"/>
                </a:cubicBezTo>
                <a:cubicBezTo>
                  <a:pt x="1234" y="1238"/>
                  <a:pt x="1235" y="1236"/>
                  <a:pt x="1236" y="1234"/>
                </a:cubicBezTo>
                <a:cubicBezTo>
                  <a:pt x="1238" y="1232"/>
                  <a:pt x="1240" y="1229"/>
                  <a:pt x="1242" y="1226"/>
                </a:cubicBezTo>
                <a:cubicBezTo>
                  <a:pt x="1242" y="1226"/>
                  <a:pt x="1241" y="1226"/>
                  <a:pt x="1241" y="1226"/>
                </a:cubicBezTo>
                <a:cubicBezTo>
                  <a:pt x="1236" y="1228"/>
                  <a:pt x="1232" y="1229"/>
                  <a:pt x="1228" y="1232"/>
                </a:cubicBezTo>
                <a:cubicBezTo>
                  <a:pt x="1223" y="1237"/>
                  <a:pt x="1220" y="1242"/>
                  <a:pt x="1220" y="1249"/>
                </a:cubicBezTo>
                <a:cubicBezTo>
                  <a:pt x="1219" y="1255"/>
                  <a:pt x="1222" y="1261"/>
                  <a:pt x="1225" y="1267"/>
                </a:cubicBezTo>
                <a:cubicBezTo>
                  <a:pt x="1226" y="1268"/>
                  <a:pt x="1226" y="1270"/>
                  <a:pt x="1226" y="1271"/>
                </a:cubicBezTo>
                <a:cubicBezTo>
                  <a:pt x="1226" y="1272"/>
                  <a:pt x="1226" y="1274"/>
                  <a:pt x="1225" y="1275"/>
                </a:cubicBezTo>
                <a:cubicBezTo>
                  <a:pt x="1224" y="1277"/>
                  <a:pt x="1225" y="1278"/>
                  <a:pt x="1226" y="1278"/>
                </a:cubicBezTo>
                <a:cubicBezTo>
                  <a:pt x="1229" y="1279"/>
                  <a:pt x="1232" y="1280"/>
                  <a:pt x="1235" y="1280"/>
                </a:cubicBezTo>
                <a:cubicBezTo>
                  <a:pt x="1236" y="1280"/>
                  <a:pt x="1236" y="1279"/>
                  <a:pt x="1236" y="1279"/>
                </a:cubicBezTo>
                <a:cubicBezTo>
                  <a:pt x="1237" y="1278"/>
                  <a:pt x="1237" y="1276"/>
                  <a:pt x="1237" y="1275"/>
                </a:cubicBezTo>
                <a:cubicBezTo>
                  <a:pt x="1239" y="1273"/>
                  <a:pt x="1239" y="1270"/>
                  <a:pt x="1239" y="1267"/>
                </a:cubicBezTo>
                <a:cubicBezTo>
                  <a:pt x="1239" y="1267"/>
                  <a:pt x="1239" y="1266"/>
                  <a:pt x="1239" y="1266"/>
                </a:cubicBezTo>
                <a:cubicBezTo>
                  <a:pt x="1239" y="1266"/>
                  <a:pt x="1239" y="1266"/>
                  <a:pt x="1239" y="1265"/>
                </a:cubicBezTo>
                <a:cubicBezTo>
                  <a:pt x="1240" y="1268"/>
                  <a:pt x="1241" y="1268"/>
                  <a:pt x="1243" y="1268"/>
                </a:cubicBezTo>
                <a:cubicBezTo>
                  <a:pt x="1244" y="1268"/>
                  <a:pt x="1245" y="1268"/>
                  <a:pt x="1246" y="1268"/>
                </a:cubicBezTo>
                <a:cubicBezTo>
                  <a:pt x="1249" y="1268"/>
                  <a:pt x="1252" y="1269"/>
                  <a:pt x="1252" y="1264"/>
                </a:cubicBezTo>
                <a:cubicBezTo>
                  <a:pt x="1252" y="1267"/>
                  <a:pt x="1252" y="1268"/>
                  <a:pt x="1252" y="1269"/>
                </a:cubicBezTo>
                <a:cubicBezTo>
                  <a:pt x="1251" y="1270"/>
                  <a:pt x="1250" y="1271"/>
                  <a:pt x="1249" y="1271"/>
                </a:cubicBezTo>
                <a:cubicBezTo>
                  <a:pt x="1247" y="1272"/>
                  <a:pt x="1247" y="1274"/>
                  <a:pt x="1247" y="1274"/>
                </a:cubicBezTo>
                <a:cubicBezTo>
                  <a:pt x="1249" y="1277"/>
                  <a:pt x="1250" y="1279"/>
                  <a:pt x="1251" y="1281"/>
                </a:cubicBezTo>
                <a:cubicBezTo>
                  <a:pt x="1253" y="1282"/>
                  <a:pt x="1255" y="1282"/>
                  <a:pt x="1256" y="1280"/>
                </a:cubicBezTo>
                <a:cubicBezTo>
                  <a:pt x="1257" y="1279"/>
                  <a:pt x="1258" y="1278"/>
                  <a:pt x="1258" y="1278"/>
                </a:cubicBezTo>
                <a:cubicBezTo>
                  <a:pt x="1260" y="1276"/>
                  <a:pt x="1262" y="1275"/>
                  <a:pt x="1263" y="1274"/>
                </a:cubicBezTo>
                <a:cubicBezTo>
                  <a:pt x="1267" y="1270"/>
                  <a:pt x="1269" y="1264"/>
                  <a:pt x="1271" y="1258"/>
                </a:cubicBezTo>
                <a:cubicBezTo>
                  <a:pt x="1271" y="1257"/>
                  <a:pt x="1270" y="1257"/>
                  <a:pt x="1270" y="1256"/>
                </a:cubicBezTo>
                <a:cubicBezTo>
                  <a:pt x="1269" y="1255"/>
                  <a:pt x="1268" y="1254"/>
                  <a:pt x="1267" y="1253"/>
                </a:cubicBezTo>
                <a:close/>
                <a:moveTo>
                  <a:pt x="1219" y="1260"/>
                </a:moveTo>
                <a:cubicBezTo>
                  <a:pt x="1219" y="1261"/>
                  <a:pt x="1217" y="1261"/>
                  <a:pt x="1216" y="1263"/>
                </a:cubicBezTo>
                <a:cubicBezTo>
                  <a:pt x="1215" y="1263"/>
                  <a:pt x="1215" y="1264"/>
                  <a:pt x="1215" y="1264"/>
                </a:cubicBezTo>
                <a:cubicBezTo>
                  <a:pt x="1215" y="1267"/>
                  <a:pt x="1219" y="1272"/>
                  <a:pt x="1222" y="1271"/>
                </a:cubicBezTo>
                <a:cubicBezTo>
                  <a:pt x="1224" y="1271"/>
                  <a:pt x="1225" y="1270"/>
                  <a:pt x="1224" y="1268"/>
                </a:cubicBezTo>
                <a:cubicBezTo>
                  <a:pt x="1222" y="1265"/>
                  <a:pt x="1221" y="1263"/>
                  <a:pt x="1219" y="1260"/>
                </a:cubicBezTo>
                <a:close/>
                <a:moveTo>
                  <a:pt x="1272" y="1262"/>
                </a:moveTo>
                <a:cubicBezTo>
                  <a:pt x="1270" y="1266"/>
                  <a:pt x="1267" y="1271"/>
                  <a:pt x="1265" y="1275"/>
                </a:cubicBezTo>
                <a:cubicBezTo>
                  <a:pt x="1268" y="1275"/>
                  <a:pt x="1270" y="1276"/>
                  <a:pt x="1273" y="1275"/>
                </a:cubicBezTo>
                <a:cubicBezTo>
                  <a:pt x="1273" y="1275"/>
                  <a:pt x="1274" y="1274"/>
                  <a:pt x="1274" y="1274"/>
                </a:cubicBezTo>
                <a:cubicBezTo>
                  <a:pt x="1274" y="1271"/>
                  <a:pt x="1274" y="1268"/>
                  <a:pt x="1273" y="1266"/>
                </a:cubicBezTo>
                <a:cubicBezTo>
                  <a:pt x="1273" y="1264"/>
                  <a:pt x="1273" y="1263"/>
                  <a:pt x="1272" y="1262"/>
                </a:cubicBezTo>
                <a:close/>
                <a:moveTo>
                  <a:pt x="1219" y="1242"/>
                </a:moveTo>
                <a:cubicBezTo>
                  <a:pt x="1219" y="1242"/>
                  <a:pt x="1218" y="1242"/>
                  <a:pt x="1217" y="1242"/>
                </a:cubicBezTo>
                <a:cubicBezTo>
                  <a:pt x="1217" y="1242"/>
                  <a:pt x="1216" y="1242"/>
                  <a:pt x="1216" y="1242"/>
                </a:cubicBezTo>
                <a:cubicBezTo>
                  <a:pt x="1215" y="1242"/>
                  <a:pt x="1215" y="1241"/>
                  <a:pt x="1215" y="1240"/>
                </a:cubicBezTo>
                <a:cubicBezTo>
                  <a:pt x="1216" y="1238"/>
                  <a:pt x="1216" y="1236"/>
                  <a:pt x="1217" y="1234"/>
                </a:cubicBezTo>
                <a:cubicBezTo>
                  <a:pt x="1217" y="1234"/>
                  <a:pt x="1217" y="1234"/>
                  <a:pt x="1216" y="1234"/>
                </a:cubicBezTo>
                <a:cubicBezTo>
                  <a:pt x="1215" y="1235"/>
                  <a:pt x="1214" y="1236"/>
                  <a:pt x="1213" y="1237"/>
                </a:cubicBezTo>
                <a:cubicBezTo>
                  <a:pt x="1213" y="1238"/>
                  <a:pt x="1214" y="1243"/>
                  <a:pt x="1216" y="1244"/>
                </a:cubicBezTo>
                <a:cubicBezTo>
                  <a:pt x="1217" y="1245"/>
                  <a:pt x="1219" y="1244"/>
                  <a:pt x="1219" y="1242"/>
                </a:cubicBezTo>
                <a:close/>
                <a:moveTo>
                  <a:pt x="1219" y="1259"/>
                </a:moveTo>
                <a:cubicBezTo>
                  <a:pt x="1219" y="1260"/>
                  <a:pt x="1217" y="1261"/>
                  <a:pt x="1216" y="1262"/>
                </a:cubicBezTo>
                <a:cubicBezTo>
                  <a:pt x="1216" y="1263"/>
                  <a:pt x="1215" y="1263"/>
                  <a:pt x="1215" y="1264"/>
                </a:cubicBezTo>
                <a:cubicBezTo>
                  <a:pt x="1215" y="1267"/>
                  <a:pt x="1219" y="1271"/>
                  <a:pt x="1223" y="1271"/>
                </a:cubicBezTo>
                <a:cubicBezTo>
                  <a:pt x="1224" y="1271"/>
                  <a:pt x="1225" y="1270"/>
                  <a:pt x="1224" y="1268"/>
                </a:cubicBezTo>
                <a:cubicBezTo>
                  <a:pt x="1223" y="1265"/>
                  <a:pt x="1221" y="1262"/>
                  <a:pt x="1219" y="1259"/>
                </a:cubicBezTo>
                <a:close/>
                <a:moveTo>
                  <a:pt x="1272" y="1261"/>
                </a:moveTo>
                <a:cubicBezTo>
                  <a:pt x="1270" y="1266"/>
                  <a:pt x="1267" y="1270"/>
                  <a:pt x="1265" y="1275"/>
                </a:cubicBezTo>
                <a:cubicBezTo>
                  <a:pt x="1268" y="1275"/>
                  <a:pt x="1270" y="1275"/>
                  <a:pt x="1273" y="1275"/>
                </a:cubicBezTo>
                <a:cubicBezTo>
                  <a:pt x="1273" y="1275"/>
                  <a:pt x="1274" y="1274"/>
                  <a:pt x="1274" y="1273"/>
                </a:cubicBezTo>
                <a:cubicBezTo>
                  <a:pt x="1274" y="1270"/>
                  <a:pt x="1274" y="1268"/>
                  <a:pt x="1273" y="1266"/>
                </a:cubicBezTo>
                <a:cubicBezTo>
                  <a:pt x="1273" y="1264"/>
                  <a:pt x="1273" y="1263"/>
                  <a:pt x="1272" y="1261"/>
                </a:cubicBezTo>
                <a:close/>
                <a:moveTo>
                  <a:pt x="1220" y="1241"/>
                </a:moveTo>
                <a:cubicBezTo>
                  <a:pt x="1219" y="1242"/>
                  <a:pt x="1218" y="1242"/>
                  <a:pt x="1218" y="1242"/>
                </a:cubicBezTo>
                <a:cubicBezTo>
                  <a:pt x="1217" y="1242"/>
                  <a:pt x="1216" y="1242"/>
                  <a:pt x="1216" y="1242"/>
                </a:cubicBezTo>
                <a:cubicBezTo>
                  <a:pt x="1216" y="1241"/>
                  <a:pt x="1215" y="1241"/>
                  <a:pt x="1215" y="1240"/>
                </a:cubicBezTo>
                <a:cubicBezTo>
                  <a:pt x="1216" y="1238"/>
                  <a:pt x="1216" y="1236"/>
                  <a:pt x="1217" y="1234"/>
                </a:cubicBezTo>
                <a:cubicBezTo>
                  <a:pt x="1217" y="1234"/>
                  <a:pt x="1217" y="1234"/>
                  <a:pt x="1216" y="1234"/>
                </a:cubicBezTo>
                <a:cubicBezTo>
                  <a:pt x="1216" y="1235"/>
                  <a:pt x="1214" y="1236"/>
                  <a:pt x="1214" y="1237"/>
                </a:cubicBezTo>
                <a:cubicBezTo>
                  <a:pt x="1213" y="1238"/>
                  <a:pt x="1214" y="1243"/>
                  <a:pt x="1216" y="1244"/>
                </a:cubicBezTo>
                <a:cubicBezTo>
                  <a:pt x="1218" y="1245"/>
                  <a:pt x="1220" y="1243"/>
                  <a:pt x="1220" y="1241"/>
                </a:cubicBezTo>
                <a:close/>
                <a:moveTo>
                  <a:pt x="1271" y="1233"/>
                </a:moveTo>
                <a:cubicBezTo>
                  <a:pt x="1275" y="1229"/>
                  <a:pt x="1275" y="1229"/>
                  <a:pt x="1279" y="1228"/>
                </a:cubicBezTo>
                <a:cubicBezTo>
                  <a:pt x="1279" y="1230"/>
                  <a:pt x="1280" y="1231"/>
                  <a:pt x="1281" y="1231"/>
                </a:cubicBezTo>
                <a:cubicBezTo>
                  <a:pt x="1279" y="1233"/>
                  <a:pt x="1277" y="1234"/>
                  <a:pt x="1275" y="1235"/>
                </a:cubicBezTo>
                <a:cubicBezTo>
                  <a:pt x="1274" y="1235"/>
                  <a:pt x="1274" y="1234"/>
                  <a:pt x="1273" y="1233"/>
                </a:cubicBezTo>
                <a:cubicBezTo>
                  <a:pt x="1273" y="1233"/>
                  <a:pt x="1272" y="1233"/>
                  <a:pt x="1271" y="1233"/>
                </a:cubicBezTo>
                <a:close/>
                <a:moveTo>
                  <a:pt x="1277" y="1233"/>
                </a:moveTo>
                <a:cubicBezTo>
                  <a:pt x="1277" y="1232"/>
                  <a:pt x="1276" y="1232"/>
                  <a:pt x="1275" y="1232"/>
                </a:cubicBezTo>
                <a:cubicBezTo>
                  <a:pt x="1275" y="1232"/>
                  <a:pt x="1274" y="1233"/>
                  <a:pt x="1274" y="1233"/>
                </a:cubicBezTo>
                <a:cubicBezTo>
                  <a:pt x="1274" y="1233"/>
                  <a:pt x="1275" y="1234"/>
                  <a:pt x="1275" y="1234"/>
                </a:cubicBezTo>
                <a:cubicBezTo>
                  <a:pt x="1276" y="1234"/>
                  <a:pt x="1276" y="1233"/>
                  <a:pt x="1277" y="1233"/>
                </a:cubicBezTo>
                <a:close/>
                <a:moveTo>
                  <a:pt x="1259" y="1223"/>
                </a:moveTo>
                <a:cubicBezTo>
                  <a:pt x="1252" y="1222"/>
                  <a:pt x="1249" y="1225"/>
                  <a:pt x="1248" y="1233"/>
                </a:cubicBezTo>
                <a:cubicBezTo>
                  <a:pt x="1249" y="1231"/>
                  <a:pt x="1250" y="1228"/>
                  <a:pt x="1252" y="1226"/>
                </a:cubicBezTo>
                <a:cubicBezTo>
                  <a:pt x="1252" y="1226"/>
                  <a:pt x="1252" y="1226"/>
                  <a:pt x="1252" y="1226"/>
                </a:cubicBezTo>
                <a:cubicBezTo>
                  <a:pt x="1252" y="1227"/>
                  <a:pt x="1252" y="1228"/>
                  <a:pt x="1252" y="1229"/>
                </a:cubicBezTo>
                <a:cubicBezTo>
                  <a:pt x="1254" y="1226"/>
                  <a:pt x="1255" y="1224"/>
                  <a:pt x="1259" y="1223"/>
                </a:cubicBezTo>
                <a:close/>
                <a:moveTo>
                  <a:pt x="1302" y="1225"/>
                </a:moveTo>
                <a:cubicBezTo>
                  <a:pt x="1300" y="1226"/>
                  <a:pt x="1298" y="1228"/>
                  <a:pt x="1297" y="1229"/>
                </a:cubicBezTo>
                <a:cubicBezTo>
                  <a:pt x="1299" y="1229"/>
                  <a:pt x="1301" y="1228"/>
                  <a:pt x="1302" y="1225"/>
                </a:cubicBezTo>
                <a:close/>
                <a:moveTo>
                  <a:pt x="1269" y="1227"/>
                </a:moveTo>
                <a:cubicBezTo>
                  <a:pt x="1270" y="1226"/>
                  <a:pt x="1271" y="1224"/>
                  <a:pt x="1272" y="1223"/>
                </a:cubicBezTo>
                <a:cubicBezTo>
                  <a:pt x="1269" y="1224"/>
                  <a:pt x="1268" y="1225"/>
                  <a:pt x="1269" y="1227"/>
                </a:cubicBezTo>
                <a:close/>
                <a:moveTo>
                  <a:pt x="1279" y="1248"/>
                </a:moveTo>
                <a:cubicBezTo>
                  <a:pt x="1277" y="1248"/>
                  <a:pt x="1276" y="1249"/>
                  <a:pt x="1276" y="1250"/>
                </a:cubicBezTo>
                <a:cubicBezTo>
                  <a:pt x="1277" y="1249"/>
                  <a:pt x="1278" y="1249"/>
                  <a:pt x="1279" y="1248"/>
                </a:cubicBezTo>
                <a:close/>
                <a:moveTo>
                  <a:pt x="1278" y="1233"/>
                </a:moveTo>
                <a:cubicBezTo>
                  <a:pt x="1277" y="1232"/>
                  <a:pt x="1276" y="1232"/>
                  <a:pt x="1276" y="1232"/>
                </a:cubicBezTo>
                <a:cubicBezTo>
                  <a:pt x="1275" y="1232"/>
                  <a:pt x="1274" y="1233"/>
                  <a:pt x="1274" y="1233"/>
                </a:cubicBezTo>
                <a:cubicBezTo>
                  <a:pt x="1274" y="1233"/>
                  <a:pt x="1275" y="1234"/>
                  <a:pt x="1275" y="1234"/>
                </a:cubicBezTo>
                <a:cubicBezTo>
                  <a:pt x="1276" y="1234"/>
                  <a:pt x="1276" y="1233"/>
                  <a:pt x="1278" y="1233"/>
                </a:cubicBezTo>
                <a:close/>
                <a:moveTo>
                  <a:pt x="1568" y="1210"/>
                </a:moveTo>
                <a:cubicBezTo>
                  <a:pt x="1568" y="1210"/>
                  <a:pt x="1568" y="1210"/>
                  <a:pt x="1568" y="1210"/>
                </a:cubicBezTo>
                <a:cubicBezTo>
                  <a:pt x="1564" y="1210"/>
                  <a:pt x="1564" y="1210"/>
                  <a:pt x="1564" y="1210"/>
                </a:cubicBezTo>
                <a:cubicBezTo>
                  <a:pt x="1562" y="1212"/>
                  <a:pt x="1561" y="1213"/>
                  <a:pt x="1558" y="1214"/>
                </a:cubicBezTo>
                <a:cubicBezTo>
                  <a:pt x="1557" y="1216"/>
                  <a:pt x="1555" y="1216"/>
                  <a:pt x="1553" y="1217"/>
                </a:cubicBezTo>
                <a:cubicBezTo>
                  <a:pt x="1551" y="1218"/>
                  <a:pt x="1550" y="1219"/>
                  <a:pt x="1548" y="1220"/>
                </a:cubicBezTo>
                <a:cubicBezTo>
                  <a:pt x="1546" y="1221"/>
                  <a:pt x="1544" y="1221"/>
                  <a:pt x="1543" y="1221"/>
                </a:cubicBezTo>
                <a:cubicBezTo>
                  <a:pt x="1543" y="1221"/>
                  <a:pt x="1543" y="1221"/>
                  <a:pt x="1543" y="1232"/>
                </a:cubicBezTo>
                <a:cubicBezTo>
                  <a:pt x="1545" y="1231"/>
                  <a:pt x="1548" y="1230"/>
                  <a:pt x="1550" y="1229"/>
                </a:cubicBezTo>
                <a:cubicBezTo>
                  <a:pt x="1553" y="1228"/>
                  <a:pt x="1556" y="1226"/>
                  <a:pt x="1557" y="1225"/>
                </a:cubicBezTo>
                <a:cubicBezTo>
                  <a:pt x="1557" y="1225"/>
                  <a:pt x="1557" y="1225"/>
                  <a:pt x="1557" y="1284"/>
                </a:cubicBezTo>
                <a:cubicBezTo>
                  <a:pt x="1557" y="1284"/>
                  <a:pt x="1557" y="1284"/>
                  <a:pt x="1568" y="1284"/>
                </a:cubicBezTo>
                <a:cubicBezTo>
                  <a:pt x="1568" y="1284"/>
                  <a:pt x="1568" y="1284"/>
                  <a:pt x="1568" y="1210"/>
                </a:cubicBezTo>
                <a:close/>
                <a:moveTo>
                  <a:pt x="1690" y="1210"/>
                </a:moveTo>
                <a:cubicBezTo>
                  <a:pt x="1690" y="1210"/>
                  <a:pt x="1690" y="1210"/>
                  <a:pt x="1690" y="1210"/>
                </a:cubicBezTo>
                <a:cubicBezTo>
                  <a:pt x="1685" y="1210"/>
                  <a:pt x="1685" y="1210"/>
                  <a:pt x="1685" y="1210"/>
                </a:cubicBezTo>
                <a:cubicBezTo>
                  <a:pt x="1683" y="1212"/>
                  <a:pt x="1682" y="1213"/>
                  <a:pt x="1679" y="1214"/>
                </a:cubicBezTo>
                <a:cubicBezTo>
                  <a:pt x="1678" y="1216"/>
                  <a:pt x="1676" y="1216"/>
                  <a:pt x="1674" y="1217"/>
                </a:cubicBezTo>
                <a:cubicBezTo>
                  <a:pt x="1673" y="1218"/>
                  <a:pt x="1670" y="1219"/>
                  <a:pt x="1669" y="1220"/>
                </a:cubicBezTo>
                <a:cubicBezTo>
                  <a:pt x="1667" y="1221"/>
                  <a:pt x="1665" y="1221"/>
                  <a:pt x="1663" y="1221"/>
                </a:cubicBezTo>
                <a:cubicBezTo>
                  <a:pt x="1663" y="1221"/>
                  <a:pt x="1663" y="1221"/>
                  <a:pt x="1663" y="1232"/>
                </a:cubicBezTo>
                <a:cubicBezTo>
                  <a:pt x="1666" y="1231"/>
                  <a:pt x="1669" y="1230"/>
                  <a:pt x="1672" y="1229"/>
                </a:cubicBezTo>
                <a:cubicBezTo>
                  <a:pt x="1674" y="1228"/>
                  <a:pt x="1676" y="1226"/>
                  <a:pt x="1679" y="1225"/>
                </a:cubicBezTo>
                <a:cubicBezTo>
                  <a:pt x="1679" y="1225"/>
                  <a:pt x="1679" y="1225"/>
                  <a:pt x="1679" y="1284"/>
                </a:cubicBezTo>
                <a:cubicBezTo>
                  <a:pt x="1679" y="1284"/>
                  <a:pt x="1679" y="1284"/>
                  <a:pt x="1690" y="1284"/>
                </a:cubicBezTo>
                <a:cubicBezTo>
                  <a:pt x="1690" y="1284"/>
                  <a:pt x="1690" y="1284"/>
                  <a:pt x="1690" y="1210"/>
                </a:cubicBezTo>
                <a:close/>
                <a:moveTo>
                  <a:pt x="1737" y="1210"/>
                </a:moveTo>
                <a:cubicBezTo>
                  <a:pt x="1737" y="1210"/>
                  <a:pt x="1737" y="1210"/>
                  <a:pt x="1737" y="1210"/>
                </a:cubicBezTo>
                <a:cubicBezTo>
                  <a:pt x="1732" y="1210"/>
                  <a:pt x="1732" y="1210"/>
                  <a:pt x="1732" y="1210"/>
                </a:cubicBezTo>
                <a:cubicBezTo>
                  <a:pt x="1730" y="1212"/>
                  <a:pt x="1728" y="1213"/>
                  <a:pt x="1726" y="1214"/>
                </a:cubicBezTo>
                <a:cubicBezTo>
                  <a:pt x="1725" y="1216"/>
                  <a:pt x="1722" y="1216"/>
                  <a:pt x="1721" y="1217"/>
                </a:cubicBezTo>
                <a:cubicBezTo>
                  <a:pt x="1720" y="1218"/>
                  <a:pt x="1717" y="1219"/>
                  <a:pt x="1716" y="1220"/>
                </a:cubicBezTo>
                <a:cubicBezTo>
                  <a:pt x="1714" y="1221"/>
                  <a:pt x="1712" y="1221"/>
                  <a:pt x="1710" y="1221"/>
                </a:cubicBezTo>
                <a:cubicBezTo>
                  <a:pt x="1710" y="1221"/>
                  <a:pt x="1710" y="1221"/>
                  <a:pt x="1710" y="1232"/>
                </a:cubicBezTo>
                <a:cubicBezTo>
                  <a:pt x="1713" y="1231"/>
                  <a:pt x="1716" y="1230"/>
                  <a:pt x="1718" y="1229"/>
                </a:cubicBezTo>
                <a:cubicBezTo>
                  <a:pt x="1721" y="1228"/>
                  <a:pt x="1723" y="1226"/>
                  <a:pt x="1725" y="1225"/>
                </a:cubicBezTo>
                <a:cubicBezTo>
                  <a:pt x="1725" y="1225"/>
                  <a:pt x="1725" y="1225"/>
                  <a:pt x="1725" y="1284"/>
                </a:cubicBezTo>
                <a:cubicBezTo>
                  <a:pt x="1725" y="1284"/>
                  <a:pt x="1725" y="1284"/>
                  <a:pt x="1737" y="1284"/>
                </a:cubicBezTo>
                <a:cubicBezTo>
                  <a:pt x="1737" y="1284"/>
                  <a:pt x="1737" y="1284"/>
                  <a:pt x="1737" y="1210"/>
                </a:cubicBezTo>
                <a:close/>
                <a:moveTo>
                  <a:pt x="1783" y="1210"/>
                </a:moveTo>
                <a:cubicBezTo>
                  <a:pt x="1783" y="1210"/>
                  <a:pt x="1783" y="1210"/>
                  <a:pt x="1783" y="1210"/>
                </a:cubicBezTo>
                <a:cubicBezTo>
                  <a:pt x="1779" y="1210"/>
                  <a:pt x="1779" y="1210"/>
                  <a:pt x="1779" y="1210"/>
                </a:cubicBezTo>
                <a:cubicBezTo>
                  <a:pt x="1777" y="1212"/>
                  <a:pt x="1775" y="1213"/>
                  <a:pt x="1773" y="1214"/>
                </a:cubicBezTo>
                <a:cubicBezTo>
                  <a:pt x="1772" y="1216"/>
                  <a:pt x="1769" y="1216"/>
                  <a:pt x="1768" y="1217"/>
                </a:cubicBezTo>
                <a:cubicBezTo>
                  <a:pt x="1766" y="1218"/>
                  <a:pt x="1764" y="1218"/>
                  <a:pt x="1762" y="1219"/>
                </a:cubicBezTo>
                <a:cubicBezTo>
                  <a:pt x="1761" y="1220"/>
                  <a:pt x="1759" y="1221"/>
                  <a:pt x="1757" y="1221"/>
                </a:cubicBezTo>
                <a:cubicBezTo>
                  <a:pt x="1757" y="1221"/>
                  <a:pt x="1757" y="1221"/>
                  <a:pt x="1757" y="1232"/>
                </a:cubicBezTo>
                <a:cubicBezTo>
                  <a:pt x="1760" y="1231"/>
                  <a:pt x="1763" y="1229"/>
                  <a:pt x="1765" y="1229"/>
                </a:cubicBezTo>
                <a:cubicBezTo>
                  <a:pt x="1767" y="1228"/>
                  <a:pt x="1770" y="1226"/>
                  <a:pt x="1772" y="1225"/>
                </a:cubicBezTo>
                <a:cubicBezTo>
                  <a:pt x="1772" y="1225"/>
                  <a:pt x="1772" y="1225"/>
                  <a:pt x="1772" y="1284"/>
                </a:cubicBezTo>
                <a:cubicBezTo>
                  <a:pt x="1772" y="1284"/>
                  <a:pt x="1772" y="1284"/>
                  <a:pt x="1783" y="1284"/>
                </a:cubicBezTo>
                <a:cubicBezTo>
                  <a:pt x="1783" y="1284"/>
                  <a:pt x="1783" y="1284"/>
                  <a:pt x="1783" y="1210"/>
                </a:cubicBezTo>
                <a:close/>
                <a:moveTo>
                  <a:pt x="1589" y="1243"/>
                </a:moveTo>
                <a:cubicBezTo>
                  <a:pt x="1589" y="1243"/>
                  <a:pt x="1589" y="1243"/>
                  <a:pt x="1589" y="1243"/>
                </a:cubicBezTo>
                <a:cubicBezTo>
                  <a:pt x="1588" y="1251"/>
                  <a:pt x="1588" y="1251"/>
                  <a:pt x="1588" y="1251"/>
                </a:cubicBezTo>
                <a:cubicBezTo>
                  <a:pt x="1595" y="1251"/>
                  <a:pt x="1595" y="1254"/>
                  <a:pt x="1595" y="1257"/>
                </a:cubicBezTo>
                <a:cubicBezTo>
                  <a:pt x="1595" y="1259"/>
                  <a:pt x="1595" y="1261"/>
                  <a:pt x="1595" y="1264"/>
                </a:cubicBezTo>
                <a:cubicBezTo>
                  <a:pt x="1595" y="1267"/>
                  <a:pt x="1594" y="1269"/>
                  <a:pt x="1594" y="1271"/>
                </a:cubicBezTo>
                <a:cubicBezTo>
                  <a:pt x="1594" y="1281"/>
                  <a:pt x="1600" y="1284"/>
                  <a:pt x="1609" y="1284"/>
                </a:cubicBezTo>
                <a:cubicBezTo>
                  <a:pt x="1609" y="1284"/>
                  <a:pt x="1609" y="1284"/>
                  <a:pt x="1613" y="1284"/>
                </a:cubicBezTo>
                <a:cubicBezTo>
                  <a:pt x="1613" y="1284"/>
                  <a:pt x="1613" y="1284"/>
                  <a:pt x="1613" y="1275"/>
                </a:cubicBezTo>
                <a:cubicBezTo>
                  <a:pt x="1613" y="1275"/>
                  <a:pt x="1613" y="1275"/>
                  <a:pt x="1611" y="1275"/>
                </a:cubicBezTo>
                <a:cubicBezTo>
                  <a:pt x="1607" y="1275"/>
                  <a:pt x="1606" y="1272"/>
                  <a:pt x="1606" y="1269"/>
                </a:cubicBezTo>
                <a:cubicBezTo>
                  <a:pt x="1606" y="1267"/>
                  <a:pt x="1606" y="1266"/>
                  <a:pt x="1607" y="1264"/>
                </a:cubicBezTo>
                <a:cubicBezTo>
                  <a:pt x="1607" y="1263"/>
                  <a:pt x="1607" y="1260"/>
                  <a:pt x="1607" y="1258"/>
                </a:cubicBezTo>
                <a:cubicBezTo>
                  <a:pt x="1607" y="1251"/>
                  <a:pt x="1604" y="1248"/>
                  <a:pt x="1598" y="1247"/>
                </a:cubicBezTo>
                <a:cubicBezTo>
                  <a:pt x="1598" y="1247"/>
                  <a:pt x="1598" y="1247"/>
                  <a:pt x="1598" y="1246"/>
                </a:cubicBezTo>
                <a:cubicBezTo>
                  <a:pt x="1604" y="1245"/>
                  <a:pt x="1607" y="1243"/>
                  <a:pt x="1607" y="1236"/>
                </a:cubicBezTo>
                <a:cubicBezTo>
                  <a:pt x="1607" y="1233"/>
                  <a:pt x="1607" y="1231"/>
                  <a:pt x="1607" y="1229"/>
                </a:cubicBezTo>
                <a:cubicBezTo>
                  <a:pt x="1606" y="1228"/>
                  <a:pt x="1606" y="1226"/>
                  <a:pt x="1606" y="1225"/>
                </a:cubicBezTo>
                <a:cubicBezTo>
                  <a:pt x="1606" y="1221"/>
                  <a:pt x="1607" y="1219"/>
                  <a:pt x="1611" y="1219"/>
                </a:cubicBezTo>
                <a:cubicBezTo>
                  <a:pt x="1611" y="1219"/>
                  <a:pt x="1611" y="1219"/>
                  <a:pt x="1613" y="1219"/>
                </a:cubicBezTo>
                <a:cubicBezTo>
                  <a:pt x="1613" y="1219"/>
                  <a:pt x="1613" y="1219"/>
                  <a:pt x="1613" y="1209"/>
                </a:cubicBezTo>
                <a:cubicBezTo>
                  <a:pt x="1613" y="1209"/>
                  <a:pt x="1613" y="1209"/>
                  <a:pt x="1609" y="1209"/>
                </a:cubicBezTo>
                <a:cubicBezTo>
                  <a:pt x="1600" y="1209"/>
                  <a:pt x="1594" y="1214"/>
                  <a:pt x="1594" y="1222"/>
                </a:cubicBezTo>
                <a:cubicBezTo>
                  <a:pt x="1594" y="1224"/>
                  <a:pt x="1595" y="1227"/>
                  <a:pt x="1595" y="1230"/>
                </a:cubicBezTo>
                <a:cubicBezTo>
                  <a:pt x="1595" y="1232"/>
                  <a:pt x="1595" y="1235"/>
                  <a:pt x="1595" y="1236"/>
                </a:cubicBezTo>
                <a:cubicBezTo>
                  <a:pt x="1595" y="1239"/>
                  <a:pt x="1595" y="1242"/>
                  <a:pt x="1589" y="1243"/>
                </a:cubicBezTo>
                <a:close/>
                <a:moveTo>
                  <a:pt x="1643" y="1251"/>
                </a:moveTo>
                <a:cubicBezTo>
                  <a:pt x="1643" y="1251"/>
                  <a:pt x="1643" y="1251"/>
                  <a:pt x="1643" y="1251"/>
                </a:cubicBezTo>
                <a:cubicBezTo>
                  <a:pt x="1643" y="1243"/>
                  <a:pt x="1643" y="1243"/>
                  <a:pt x="1643" y="1243"/>
                </a:cubicBezTo>
                <a:cubicBezTo>
                  <a:pt x="1637" y="1242"/>
                  <a:pt x="1637" y="1239"/>
                  <a:pt x="1637" y="1236"/>
                </a:cubicBezTo>
                <a:cubicBezTo>
                  <a:pt x="1637" y="1235"/>
                  <a:pt x="1637" y="1232"/>
                  <a:pt x="1637" y="1230"/>
                </a:cubicBezTo>
                <a:cubicBezTo>
                  <a:pt x="1637" y="1227"/>
                  <a:pt x="1637" y="1224"/>
                  <a:pt x="1637" y="1222"/>
                </a:cubicBezTo>
                <a:cubicBezTo>
                  <a:pt x="1637" y="1214"/>
                  <a:pt x="1632" y="1209"/>
                  <a:pt x="1623" y="1209"/>
                </a:cubicBezTo>
                <a:cubicBezTo>
                  <a:pt x="1623" y="1209"/>
                  <a:pt x="1623" y="1209"/>
                  <a:pt x="1619" y="1209"/>
                </a:cubicBezTo>
                <a:cubicBezTo>
                  <a:pt x="1619" y="1209"/>
                  <a:pt x="1619" y="1209"/>
                  <a:pt x="1619" y="1219"/>
                </a:cubicBezTo>
                <a:cubicBezTo>
                  <a:pt x="1619" y="1219"/>
                  <a:pt x="1619" y="1219"/>
                  <a:pt x="1621" y="1219"/>
                </a:cubicBezTo>
                <a:cubicBezTo>
                  <a:pt x="1625" y="1219"/>
                  <a:pt x="1626" y="1221"/>
                  <a:pt x="1626" y="1225"/>
                </a:cubicBezTo>
                <a:cubicBezTo>
                  <a:pt x="1626" y="1226"/>
                  <a:pt x="1626" y="1228"/>
                  <a:pt x="1626" y="1229"/>
                </a:cubicBezTo>
                <a:cubicBezTo>
                  <a:pt x="1625" y="1231"/>
                  <a:pt x="1625" y="1233"/>
                  <a:pt x="1625" y="1236"/>
                </a:cubicBezTo>
                <a:cubicBezTo>
                  <a:pt x="1625" y="1243"/>
                  <a:pt x="1628" y="1245"/>
                  <a:pt x="1634" y="1246"/>
                </a:cubicBezTo>
                <a:cubicBezTo>
                  <a:pt x="1634" y="1246"/>
                  <a:pt x="1634" y="1246"/>
                  <a:pt x="1634" y="1247"/>
                </a:cubicBezTo>
                <a:cubicBezTo>
                  <a:pt x="1628" y="1248"/>
                  <a:pt x="1625" y="1251"/>
                  <a:pt x="1625" y="1258"/>
                </a:cubicBezTo>
                <a:cubicBezTo>
                  <a:pt x="1625" y="1260"/>
                  <a:pt x="1625" y="1263"/>
                  <a:pt x="1626" y="1264"/>
                </a:cubicBezTo>
                <a:cubicBezTo>
                  <a:pt x="1626" y="1266"/>
                  <a:pt x="1626" y="1267"/>
                  <a:pt x="1626" y="1269"/>
                </a:cubicBezTo>
                <a:cubicBezTo>
                  <a:pt x="1626" y="1272"/>
                  <a:pt x="1625" y="1275"/>
                  <a:pt x="1621" y="1275"/>
                </a:cubicBezTo>
                <a:cubicBezTo>
                  <a:pt x="1621" y="1275"/>
                  <a:pt x="1621" y="1275"/>
                  <a:pt x="1619" y="1275"/>
                </a:cubicBezTo>
                <a:cubicBezTo>
                  <a:pt x="1619" y="1275"/>
                  <a:pt x="1619" y="1275"/>
                  <a:pt x="1619" y="1284"/>
                </a:cubicBezTo>
                <a:cubicBezTo>
                  <a:pt x="1619" y="1284"/>
                  <a:pt x="1619" y="1284"/>
                  <a:pt x="1623" y="1284"/>
                </a:cubicBezTo>
                <a:cubicBezTo>
                  <a:pt x="1632" y="1284"/>
                  <a:pt x="1637" y="1281"/>
                  <a:pt x="1637" y="1271"/>
                </a:cubicBezTo>
                <a:cubicBezTo>
                  <a:pt x="1637" y="1269"/>
                  <a:pt x="1637" y="1267"/>
                  <a:pt x="1637" y="1264"/>
                </a:cubicBezTo>
                <a:cubicBezTo>
                  <a:pt x="1637" y="1261"/>
                  <a:pt x="1637" y="1259"/>
                  <a:pt x="1637" y="1257"/>
                </a:cubicBezTo>
                <a:cubicBezTo>
                  <a:pt x="1637" y="1254"/>
                  <a:pt x="1637" y="1251"/>
                  <a:pt x="1643" y="1251"/>
                </a:cubicBezTo>
                <a:close/>
                <a:moveTo>
                  <a:pt x="1827" y="1284"/>
                </a:moveTo>
                <a:cubicBezTo>
                  <a:pt x="1820" y="1284"/>
                  <a:pt x="1813" y="1281"/>
                  <a:pt x="1809" y="1275"/>
                </a:cubicBezTo>
                <a:cubicBezTo>
                  <a:pt x="1805" y="1268"/>
                  <a:pt x="1803" y="1260"/>
                  <a:pt x="1803" y="1247"/>
                </a:cubicBezTo>
                <a:cubicBezTo>
                  <a:pt x="1803" y="1234"/>
                  <a:pt x="1805" y="1224"/>
                  <a:pt x="1809" y="1218"/>
                </a:cubicBezTo>
                <a:cubicBezTo>
                  <a:pt x="1814" y="1211"/>
                  <a:pt x="1820" y="1208"/>
                  <a:pt x="1829" y="1208"/>
                </a:cubicBezTo>
                <a:cubicBezTo>
                  <a:pt x="1846" y="1208"/>
                  <a:pt x="1854" y="1220"/>
                  <a:pt x="1854" y="1246"/>
                </a:cubicBezTo>
                <a:cubicBezTo>
                  <a:pt x="1854" y="1258"/>
                  <a:pt x="1851" y="1268"/>
                  <a:pt x="1846" y="1274"/>
                </a:cubicBezTo>
                <a:cubicBezTo>
                  <a:pt x="1842" y="1281"/>
                  <a:pt x="1835" y="1284"/>
                  <a:pt x="1827" y="1284"/>
                </a:cubicBezTo>
                <a:close/>
                <a:moveTo>
                  <a:pt x="1829" y="1217"/>
                </a:moveTo>
                <a:cubicBezTo>
                  <a:pt x="1819" y="1217"/>
                  <a:pt x="1815" y="1227"/>
                  <a:pt x="1815" y="1247"/>
                </a:cubicBezTo>
                <a:cubicBezTo>
                  <a:pt x="1815" y="1266"/>
                  <a:pt x="1819" y="1274"/>
                  <a:pt x="1828" y="1274"/>
                </a:cubicBezTo>
                <a:cubicBezTo>
                  <a:pt x="1837" y="1274"/>
                  <a:pt x="1841" y="1266"/>
                  <a:pt x="1841" y="1246"/>
                </a:cubicBezTo>
                <a:cubicBezTo>
                  <a:pt x="1841" y="1227"/>
                  <a:pt x="1837" y="1217"/>
                  <a:pt x="1829" y="1217"/>
                </a:cubicBezTo>
                <a:close/>
                <a:moveTo>
                  <a:pt x="1897" y="1284"/>
                </a:moveTo>
                <a:cubicBezTo>
                  <a:pt x="1890" y="1284"/>
                  <a:pt x="1884" y="1281"/>
                  <a:pt x="1880" y="1275"/>
                </a:cubicBezTo>
                <a:cubicBezTo>
                  <a:pt x="1875" y="1268"/>
                  <a:pt x="1873" y="1260"/>
                  <a:pt x="1873" y="1247"/>
                </a:cubicBezTo>
                <a:cubicBezTo>
                  <a:pt x="1873" y="1234"/>
                  <a:pt x="1875" y="1224"/>
                  <a:pt x="1880" y="1218"/>
                </a:cubicBezTo>
                <a:cubicBezTo>
                  <a:pt x="1884" y="1211"/>
                  <a:pt x="1891" y="1208"/>
                  <a:pt x="1900" y="1208"/>
                </a:cubicBezTo>
                <a:cubicBezTo>
                  <a:pt x="1916" y="1208"/>
                  <a:pt x="1924" y="1220"/>
                  <a:pt x="1924" y="1246"/>
                </a:cubicBezTo>
                <a:cubicBezTo>
                  <a:pt x="1924" y="1258"/>
                  <a:pt x="1922" y="1268"/>
                  <a:pt x="1917" y="1274"/>
                </a:cubicBezTo>
                <a:cubicBezTo>
                  <a:pt x="1912" y="1281"/>
                  <a:pt x="1906" y="1284"/>
                  <a:pt x="1897" y="1284"/>
                </a:cubicBezTo>
                <a:close/>
                <a:moveTo>
                  <a:pt x="1899" y="1217"/>
                </a:moveTo>
                <a:cubicBezTo>
                  <a:pt x="1890" y="1217"/>
                  <a:pt x="1885" y="1227"/>
                  <a:pt x="1885" y="1247"/>
                </a:cubicBezTo>
                <a:cubicBezTo>
                  <a:pt x="1885" y="1266"/>
                  <a:pt x="1889" y="1274"/>
                  <a:pt x="1898" y="1274"/>
                </a:cubicBezTo>
                <a:cubicBezTo>
                  <a:pt x="1907" y="1274"/>
                  <a:pt x="1911" y="1266"/>
                  <a:pt x="1911" y="1246"/>
                </a:cubicBezTo>
                <a:cubicBezTo>
                  <a:pt x="1911" y="1227"/>
                  <a:pt x="1907" y="1217"/>
                  <a:pt x="1899" y="1217"/>
                </a:cubicBezTo>
                <a:close/>
                <a:moveTo>
                  <a:pt x="43" y="1306"/>
                </a:moveTo>
                <a:cubicBezTo>
                  <a:pt x="43" y="1306"/>
                  <a:pt x="43" y="1306"/>
                  <a:pt x="43" y="1306"/>
                </a:cubicBezTo>
                <a:cubicBezTo>
                  <a:pt x="37" y="1306"/>
                  <a:pt x="37" y="1306"/>
                  <a:pt x="37" y="1306"/>
                </a:cubicBezTo>
                <a:cubicBezTo>
                  <a:pt x="35" y="1308"/>
                  <a:pt x="34" y="1309"/>
                  <a:pt x="32" y="1310"/>
                </a:cubicBezTo>
                <a:cubicBezTo>
                  <a:pt x="30" y="1312"/>
                  <a:pt x="29" y="1312"/>
                  <a:pt x="27" y="1313"/>
                </a:cubicBezTo>
                <a:cubicBezTo>
                  <a:pt x="25" y="1314"/>
                  <a:pt x="23" y="1315"/>
                  <a:pt x="22" y="1316"/>
                </a:cubicBezTo>
                <a:cubicBezTo>
                  <a:pt x="19" y="1317"/>
                  <a:pt x="18" y="1317"/>
                  <a:pt x="16" y="1317"/>
                </a:cubicBezTo>
                <a:cubicBezTo>
                  <a:pt x="16" y="1317"/>
                  <a:pt x="16" y="1317"/>
                  <a:pt x="16" y="1328"/>
                </a:cubicBezTo>
                <a:cubicBezTo>
                  <a:pt x="19" y="1327"/>
                  <a:pt x="22" y="1326"/>
                  <a:pt x="24" y="1325"/>
                </a:cubicBezTo>
                <a:cubicBezTo>
                  <a:pt x="27" y="1324"/>
                  <a:pt x="29" y="1322"/>
                  <a:pt x="31" y="1321"/>
                </a:cubicBezTo>
                <a:cubicBezTo>
                  <a:pt x="31" y="1321"/>
                  <a:pt x="31" y="1321"/>
                  <a:pt x="31" y="1380"/>
                </a:cubicBezTo>
                <a:cubicBezTo>
                  <a:pt x="31" y="1380"/>
                  <a:pt x="31" y="1380"/>
                  <a:pt x="43" y="1380"/>
                </a:cubicBezTo>
                <a:cubicBezTo>
                  <a:pt x="43" y="1380"/>
                  <a:pt x="43" y="1380"/>
                  <a:pt x="43" y="1306"/>
                </a:cubicBezTo>
                <a:close/>
                <a:moveTo>
                  <a:pt x="91" y="1306"/>
                </a:moveTo>
                <a:cubicBezTo>
                  <a:pt x="91" y="1306"/>
                  <a:pt x="91" y="1306"/>
                  <a:pt x="91" y="1306"/>
                </a:cubicBezTo>
                <a:cubicBezTo>
                  <a:pt x="85" y="1306"/>
                  <a:pt x="85" y="1306"/>
                  <a:pt x="85" y="1306"/>
                </a:cubicBezTo>
                <a:cubicBezTo>
                  <a:pt x="83" y="1308"/>
                  <a:pt x="82" y="1309"/>
                  <a:pt x="79" y="1310"/>
                </a:cubicBezTo>
                <a:cubicBezTo>
                  <a:pt x="78" y="1312"/>
                  <a:pt x="76" y="1312"/>
                  <a:pt x="74" y="1313"/>
                </a:cubicBezTo>
                <a:cubicBezTo>
                  <a:pt x="73" y="1314"/>
                  <a:pt x="71" y="1315"/>
                  <a:pt x="69" y="1316"/>
                </a:cubicBezTo>
                <a:cubicBezTo>
                  <a:pt x="67" y="1317"/>
                  <a:pt x="65" y="1317"/>
                  <a:pt x="63" y="1317"/>
                </a:cubicBezTo>
                <a:cubicBezTo>
                  <a:pt x="63" y="1317"/>
                  <a:pt x="63" y="1317"/>
                  <a:pt x="63" y="1328"/>
                </a:cubicBezTo>
                <a:cubicBezTo>
                  <a:pt x="66" y="1327"/>
                  <a:pt x="69" y="1326"/>
                  <a:pt x="71" y="1325"/>
                </a:cubicBezTo>
                <a:cubicBezTo>
                  <a:pt x="74" y="1324"/>
                  <a:pt x="77" y="1322"/>
                  <a:pt x="79" y="1321"/>
                </a:cubicBezTo>
                <a:cubicBezTo>
                  <a:pt x="79" y="1321"/>
                  <a:pt x="79" y="1321"/>
                  <a:pt x="79" y="1380"/>
                </a:cubicBezTo>
                <a:cubicBezTo>
                  <a:pt x="79" y="1380"/>
                  <a:pt x="79" y="1380"/>
                  <a:pt x="91" y="1380"/>
                </a:cubicBezTo>
                <a:cubicBezTo>
                  <a:pt x="91" y="1380"/>
                  <a:pt x="91" y="1380"/>
                  <a:pt x="91" y="1306"/>
                </a:cubicBezTo>
                <a:close/>
                <a:moveTo>
                  <a:pt x="137" y="1306"/>
                </a:moveTo>
                <a:cubicBezTo>
                  <a:pt x="137" y="1306"/>
                  <a:pt x="137" y="1306"/>
                  <a:pt x="137" y="1306"/>
                </a:cubicBezTo>
                <a:cubicBezTo>
                  <a:pt x="133" y="1306"/>
                  <a:pt x="133" y="1306"/>
                  <a:pt x="133" y="1306"/>
                </a:cubicBezTo>
                <a:cubicBezTo>
                  <a:pt x="131" y="1308"/>
                  <a:pt x="129" y="1309"/>
                  <a:pt x="127" y="1310"/>
                </a:cubicBezTo>
                <a:cubicBezTo>
                  <a:pt x="125" y="1312"/>
                  <a:pt x="123" y="1312"/>
                  <a:pt x="122" y="1313"/>
                </a:cubicBezTo>
                <a:cubicBezTo>
                  <a:pt x="120" y="1314"/>
                  <a:pt x="118" y="1314"/>
                  <a:pt x="116" y="1315"/>
                </a:cubicBezTo>
                <a:cubicBezTo>
                  <a:pt x="114" y="1316"/>
                  <a:pt x="112" y="1317"/>
                  <a:pt x="111" y="1317"/>
                </a:cubicBezTo>
                <a:cubicBezTo>
                  <a:pt x="111" y="1317"/>
                  <a:pt x="111" y="1317"/>
                  <a:pt x="111" y="1328"/>
                </a:cubicBezTo>
                <a:cubicBezTo>
                  <a:pt x="114" y="1327"/>
                  <a:pt x="117" y="1325"/>
                  <a:pt x="119" y="1325"/>
                </a:cubicBezTo>
                <a:cubicBezTo>
                  <a:pt x="121" y="1324"/>
                  <a:pt x="124" y="1322"/>
                  <a:pt x="125" y="1321"/>
                </a:cubicBezTo>
                <a:cubicBezTo>
                  <a:pt x="125" y="1321"/>
                  <a:pt x="125" y="1321"/>
                  <a:pt x="125" y="1380"/>
                </a:cubicBezTo>
                <a:cubicBezTo>
                  <a:pt x="125" y="1380"/>
                  <a:pt x="125" y="1380"/>
                  <a:pt x="137" y="1380"/>
                </a:cubicBezTo>
                <a:cubicBezTo>
                  <a:pt x="137" y="1380"/>
                  <a:pt x="137" y="1380"/>
                  <a:pt x="137" y="1306"/>
                </a:cubicBezTo>
                <a:close/>
                <a:moveTo>
                  <a:pt x="182" y="1380"/>
                </a:moveTo>
                <a:cubicBezTo>
                  <a:pt x="174" y="1380"/>
                  <a:pt x="168" y="1377"/>
                  <a:pt x="163" y="1371"/>
                </a:cubicBezTo>
                <a:cubicBezTo>
                  <a:pt x="160" y="1364"/>
                  <a:pt x="157" y="1356"/>
                  <a:pt x="157" y="1343"/>
                </a:cubicBezTo>
                <a:cubicBezTo>
                  <a:pt x="157" y="1330"/>
                  <a:pt x="160" y="1320"/>
                  <a:pt x="164" y="1314"/>
                </a:cubicBezTo>
                <a:cubicBezTo>
                  <a:pt x="168" y="1307"/>
                  <a:pt x="175" y="1304"/>
                  <a:pt x="184" y="1304"/>
                </a:cubicBezTo>
                <a:cubicBezTo>
                  <a:pt x="200" y="1304"/>
                  <a:pt x="208" y="1316"/>
                  <a:pt x="208" y="1342"/>
                </a:cubicBezTo>
                <a:cubicBezTo>
                  <a:pt x="208" y="1354"/>
                  <a:pt x="206" y="1364"/>
                  <a:pt x="201" y="1370"/>
                </a:cubicBezTo>
                <a:cubicBezTo>
                  <a:pt x="196" y="1377"/>
                  <a:pt x="190" y="1380"/>
                  <a:pt x="182" y="1380"/>
                </a:cubicBezTo>
                <a:close/>
                <a:moveTo>
                  <a:pt x="183" y="1313"/>
                </a:moveTo>
                <a:cubicBezTo>
                  <a:pt x="174" y="1313"/>
                  <a:pt x="169" y="1323"/>
                  <a:pt x="169" y="1343"/>
                </a:cubicBezTo>
                <a:cubicBezTo>
                  <a:pt x="169" y="1362"/>
                  <a:pt x="174" y="1370"/>
                  <a:pt x="182" y="1370"/>
                </a:cubicBezTo>
                <a:cubicBezTo>
                  <a:pt x="191" y="1370"/>
                  <a:pt x="196" y="1362"/>
                  <a:pt x="196" y="1342"/>
                </a:cubicBezTo>
                <a:cubicBezTo>
                  <a:pt x="196" y="1323"/>
                  <a:pt x="191" y="1313"/>
                  <a:pt x="183" y="1313"/>
                </a:cubicBezTo>
                <a:close/>
                <a:moveTo>
                  <a:pt x="253" y="1380"/>
                </a:moveTo>
                <a:cubicBezTo>
                  <a:pt x="245" y="1380"/>
                  <a:pt x="239" y="1377"/>
                  <a:pt x="235" y="1371"/>
                </a:cubicBezTo>
                <a:cubicBezTo>
                  <a:pt x="231" y="1364"/>
                  <a:pt x="228" y="1356"/>
                  <a:pt x="228" y="1343"/>
                </a:cubicBezTo>
                <a:cubicBezTo>
                  <a:pt x="228" y="1330"/>
                  <a:pt x="231" y="1320"/>
                  <a:pt x="235" y="1314"/>
                </a:cubicBezTo>
                <a:cubicBezTo>
                  <a:pt x="239" y="1307"/>
                  <a:pt x="246" y="1304"/>
                  <a:pt x="255" y="1304"/>
                </a:cubicBezTo>
                <a:cubicBezTo>
                  <a:pt x="271" y="1304"/>
                  <a:pt x="279" y="1316"/>
                  <a:pt x="279" y="1342"/>
                </a:cubicBezTo>
                <a:cubicBezTo>
                  <a:pt x="279" y="1354"/>
                  <a:pt x="277" y="1364"/>
                  <a:pt x="273" y="1370"/>
                </a:cubicBezTo>
                <a:cubicBezTo>
                  <a:pt x="267" y="1377"/>
                  <a:pt x="262" y="1380"/>
                  <a:pt x="253" y="1380"/>
                </a:cubicBezTo>
                <a:close/>
                <a:moveTo>
                  <a:pt x="254" y="1313"/>
                </a:moveTo>
                <a:cubicBezTo>
                  <a:pt x="245" y="1313"/>
                  <a:pt x="240" y="1323"/>
                  <a:pt x="240" y="1343"/>
                </a:cubicBezTo>
                <a:cubicBezTo>
                  <a:pt x="240" y="1362"/>
                  <a:pt x="245" y="1370"/>
                  <a:pt x="253" y="1370"/>
                </a:cubicBezTo>
                <a:cubicBezTo>
                  <a:pt x="262" y="1370"/>
                  <a:pt x="267" y="1362"/>
                  <a:pt x="267" y="1342"/>
                </a:cubicBezTo>
                <a:cubicBezTo>
                  <a:pt x="267" y="1323"/>
                  <a:pt x="262" y="1313"/>
                  <a:pt x="254" y="1313"/>
                </a:cubicBezTo>
                <a:close/>
                <a:moveTo>
                  <a:pt x="466" y="1380"/>
                </a:moveTo>
                <a:cubicBezTo>
                  <a:pt x="458" y="1380"/>
                  <a:pt x="452" y="1377"/>
                  <a:pt x="448" y="1370"/>
                </a:cubicBezTo>
                <a:cubicBezTo>
                  <a:pt x="444" y="1364"/>
                  <a:pt x="441" y="1355"/>
                  <a:pt x="441" y="1343"/>
                </a:cubicBezTo>
                <a:cubicBezTo>
                  <a:pt x="441" y="1330"/>
                  <a:pt x="444" y="1320"/>
                  <a:pt x="448" y="1313"/>
                </a:cubicBezTo>
                <a:cubicBezTo>
                  <a:pt x="452" y="1306"/>
                  <a:pt x="459" y="1304"/>
                  <a:pt x="468" y="1304"/>
                </a:cubicBezTo>
                <a:cubicBezTo>
                  <a:pt x="484" y="1304"/>
                  <a:pt x="492" y="1316"/>
                  <a:pt x="492" y="1341"/>
                </a:cubicBezTo>
                <a:cubicBezTo>
                  <a:pt x="492" y="1354"/>
                  <a:pt x="490" y="1364"/>
                  <a:pt x="485" y="1370"/>
                </a:cubicBezTo>
                <a:cubicBezTo>
                  <a:pt x="480" y="1377"/>
                  <a:pt x="474" y="1380"/>
                  <a:pt x="466" y="1380"/>
                </a:cubicBezTo>
                <a:close/>
                <a:moveTo>
                  <a:pt x="467" y="1313"/>
                </a:moveTo>
                <a:cubicBezTo>
                  <a:pt x="458" y="1313"/>
                  <a:pt x="454" y="1323"/>
                  <a:pt x="454" y="1342"/>
                </a:cubicBezTo>
                <a:cubicBezTo>
                  <a:pt x="454" y="1361"/>
                  <a:pt x="458" y="1370"/>
                  <a:pt x="467" y="1370"/>
                </a:cubicBezTo>
                <a:cubicBezTo>
                  <a:pt x="475" y="1370"/>
                  <a:pt x="479" y="1361"/>
                  <a:pt x="479" y="1342"/>
                </a:cubicBezTo>
                <a:cubicBezTo>
                  <a:pt x="479" y="1323"/>
                  <a:pt x="476" y="1313"/>
                  <a:pt x="467" y="1313"/>
                </a:cubicBezTo>
                <a:close/>
                <a:moveTo>
                  <a:pt x="584" y="1380"/>
                </a:moveTo>
                <a:cubicBezTo>
                  <a:pt x="576" y="1380"/>
                  <a:pt x="570" y="1377"/>
                  <a:pt x="566" y="1370"/>
                </a:cubicBezTo>
                <a:cubicBezTo>
                  <a:pt x="562" y="1364"/>
                  <a:pt x="560" y="1355"/>
                  <a:pt x="560" y="1343"/>
                </a:cubicBezTo>
                <a:cubicBezTo>
                  <a:pt x="560" y="1330"/>
                  <a:pt x="562" y="1320"/>
                  <a:pt x="566" y="1313"/>
                </a:cubicBezTo>
                <a:cubicBezTo>
                  <a:pt x="570" y="1306"/>
                  <a:pt x="577" y="1304"/>
                  <a:pt x="586" y="1304"/>
                </a:cubicBezTo>
                <a:cubicBezTo>
                  <a:pt x="602" y="1304"/>
                  <a:pt x="610" y="1316"/>
                  <a:pt x="610" y="1341"/>
                </a:cubicBezTo>
                <a:cubicBezTo>
                  <a:pt x="610" y="1354"/>
                  <a:pt x="608" y="1364"/>
                  <a:pt x="603" y="1370"/>
                </a:cubicBezTo>
                <a:cubicBezTo>
                  <a:pt x="598" y="1377"/>
                  <a:pt x="592" y="1380"/>
                  <a:pt x="584" y="1380"/>
                </a:cubicBezTo>
                <a:close/>
                <a:moveTo>
                  <a:pt x="585" y="1313"/>
                </a:moveTo>
                <a:cubicBezTo>
                  <a:pt x="576" y="1313"/>
                  <a:pt x="572" y="1323"/>
                  <a:pt x="572" y="1342"/>
                </a:cubicBezTo>
                <a:cubicBezTo>
                  <a:pt x="572" y="1361"/>
                  <a:pt x="576" y="1370"/>
                  <a:pt x="585" y="1370"/>
                </a:cubicBezTo>
                <a:cubicBezTo>
                  <a:pt x="593" y="1370"/>
                  <a:pt x="598" y="1361"/>
                  <a:pt x="598" y="1342"/>
                </a:cubicBezTo>
                <a:cubicBezTo>
                  <a:pt x="598" y="1323"/>
                  <a:pt x="594" y="1313"/>
                  <a:pt x="585" y="1313"/>
                </a:cubicBezTo>
                <a:close/>
                <a:moveTo>
                  <a:pt x="539" y="1306"/>
                </a:moveTo>
                <a:cubicBezTo>
                  <a:pt x="539" y="1306"/>
                  <a:pt x="539" y="1306"/>
                  <a:pt x="539" y="1306"/>
                </a:cubicBezTo>
                <a:cubicBezTo>
                  <a:pt x="534" y="1306"/>
                  <a:pt x="534" y="1306"/>
                  <a:pt x="534" y="1306"/>
                </a:cubicBezTo>
                <a:cubicBezTo>
                  <a:pt x="532" y="1308"/>
                  <a:pt x="530" y="1309"/>
                  <a:pt x="528" y="1310"/>
                </a:cubicBezTo>
                <a:cubicBezTo>
                  <a:pt x="527" y="1312"/>
                  <a:pt x="525" y="1312"/>
                  <a:pt x="523" y="1313"/>
                </a:cubicBezTo>
                <a:cubicBezTo>
                  <a:pt x="522" y="1314"/>
                  <a:pt x="520" y="1314"/>
                  <a:pt x="518" y="1315"/>
                </a:cubicBezTo>
                <a:cubicBezTo>
                  <a:pt x="516" y="1316"/>
                  <a:pt x="515" y="1317"/>
                  <a:pt x="512" y="1317"/>
                </a:cubicBezTo>
                <a:cubicBezTo>
                  <a:pt x="512" y="1317"/>
                  <a:pt x="512" y="1317"/>
                  <a:pt x="512" y="1328"/>
                </a:cubicBezTo>
                <a:cubicBezTo>
                  <a:pt x="515" y="1327"/>
                  <a:pt x="518" y="1325"/>
                  <a:pt x="520" y="1325"/>
                </a:cubicBezTo>
                <a:cubicBezTo>
                  <a:pt x="523" y="1324"/>
                  <a:pt x="525" y="1322"/>
                  <a:pt x="527" y="1321"/>
                </a:cubicBezTo>
                <a:cubicBezTo>
                  <a:pt x="527" y="1321"/>
                  <a:pt x="527" y="1321"/>
                  <a:pt x="527" y="1380"/>
                </a:cubicBezTo>
                <a:cubicBezTo>
                  <a:pt x="527" y="1380"/>
                  <a:pt x="527" y="1380"/>
                  <a:pt x="539" y="1380"/>
                </a:cubicBezTo>
                <a:cubicBezTo>
                  <a:pt x="539" y="1380"/>
                  <a:pt x="539" y="1380"/>
                  <a:pt x="539" y="1306"/>
                </a:cubicBezTo>
                <a:close/>
                <a:moveTo>
                  <a:pt x="655" y="1380"/>
                </a:moveTo>
                <a:cubicBezTo>
                  <a:pt x="647" y="1380"/>
                  <a:pt x="641" y="1377"/>
                  <a:pt x="637" y="1371"/>
                </a:cubicBezTo>
                <a:cubicBezTo>
                  <a:pt x="633" y="1364"/>
                  <a:pt x="631" y="1356"/>
                  <a:pt x="631" y="1343"/>
                </a:cubicBezTo>
                <a:cubicBezTo>
                  <a:pt x="631" y="1330"/>
                  <a:pt x="633" y="1320"/>
                  <a:pt x="637" y="1314"/>
                </a:cubicBezTo>
                <a:cubicBezTo>
                  <a:pt x="642" y="1307"/>
                  <a:pt x="648" y="1304"/>
                  <a:pt x="657" y="1304"/>
                </a:cubicBezTo>
                <a:cubicBezTo>
                  <a:pt x="673" y="1304"/>
                  <a:pt x="681" y="1316"/>
                  <a:pt x="681" y="1342"/>
                </a:cubicBezTo>
                <a:cubicBezTo>
                  <a:pt x="681" y="1354"/>
                  <a:pt x="679" y="1364"/>
                  <a:pt x="674" y="1370"/>
                </a:cubicBezTo>
                <a:cubicBezTo>
                  <a:pt x="669" y="1377"/>
                  <a:pt x="663" y="1380"/>
                  <a:pt x="655" y="1380"/>
                </a:cubicBezTo>
                <a:close/>
                <a:moveTo>
                  <a:pt x="656" y="1313"/>
                </a:moveTo>
                <a:cubicBezTo>
                  <a:pt x="647" y="1313"/>
                  <a:pt x="642" y="1323"/>
                  <a:pt x="642" y="1343"/>
                </a:cubicBezTo>
                <a:cubicBezTo>
                  <a:pt x="642" y="1362"/>
                  <a:pt x="647" y="1370"/>
                  <a:pt x="655" y="1370"/>
                </a:cubicBezTo>
                <a:cubicBezTo>
                  <a:pt x="664" y="1370"/>
                  <a:pt x="669" y="1362"/>
                  <a:pt x="669" y="1342"/>
                </a:cubicBezTo>
                <a:cubicBezTo>
                  <a:pt x="669" y="1323"/>
                  <a:pt x="664" y="1313"/>
                  <a:pt x="656" y="1313"/>
                </a:cubicBezTo>
                <a:close/>
                <a:moveTo>
                  <a:pt x="702" y="1339"/>
                </a:moveTo>
                <a:cubicBezTo>
                  <a:pt x="702" y="1339"/>
                  <a:pt x="702" y="1339"/>
                  <a:pt x="702" y="1339"/>
                </a:cubicBezTo>
                <a:cubicBezTo>
                  <a:pt x="702" y="1347"/>
                  <a:pt x="702" y="1347"/>
                  <a:pt x="702" y="1347"/>
                </a:cubicBezTo>
                <a:cubicBezTo>
                  <a:pt x="708" y="1347"/>
                  <a:pt x="709" y="1350"/>
                  <a:pt x="709" y="1353"/>
                </a:cubicBezTo>
                <a:cubicBezTo>
                  <a:pt x="709" y="1355"/>
                  <a:pt x="708" y="1357"/>
                  <a:pt x="708" y="1360"/>
                </a:cubicBezTo>
                <a:cubicBezTo>
                  <a:pt x="708" y="1363"/>
                  <a:pt x="708" y="1365"/>
                  <a:pt x="708" y="1367"/>
                </a:cubicBezTo>
                <a:cubicBezTo>
                  <a:pt x="708" y="1377"/>
                  <a:pt x="713" y="1380"/>
                  <a:pt x="722" y="1380"/>
                </a:cubicBezTo>
                <a:cubicBezTo>
                  <a:pt x="722" y="1380"/>
                  <a:pt x="722" y="1380"/>
                  <a:pt x="726" y="1380"/>
                </a:cubicBezTo>
                <a:cubicBezTo>
                  <a:pt x="726" y="1380"/>
                  <a:pt x="726" y="1380"/>
                  <a:pt x="726" y="1371"/>
                </a:cubicBezTo>
                <a:cubicBezTo>
                  <a:pt x="726" y="1371"/>
                  <a:pt x="726" y="1371"/>
                  <a:pt x="724" y="1371"/>
                </a:cubicBezTo>
                <a:cubicBezTo>
                  <a:pt x="720" y="1371"/>
                  <a:pt x="719" y="1368"/>
                  <a:pt x="719" y="1365"/>
                </a:cubicBezTo>
                <a:cubicBezTo>
                  <a:pt x="719" y="1363"/>
                  <a:pt x="719" y="1362"/>
                  <a:pt x="720" y="1360"/>
                </a:cubicBezTo>
                <a:cubicBezTo>
                  <a:pt x="720" y="1359"/>
                  <a:pt x="720" y="1356"/>
                  <a:pt x="720" y="1354"/>
                </a:cubicBezTo>
                <a:cubicBezTo>
                  <a:pt x="720" y="1347"/>
                  <a:pt x="717" y="1344"/>
                  <a:pt x="712" y="1343"/>
                </a:cubicBezTo>
                <a:cubicBezTo>
                  <a:pt x="712" y="1343"/>
                  <a:pt x="712" y="1343"/>
                  <a:pt x="712" y="1342"/>
                </a:cubicBezTo>
                <a:cubicBezTo>
                  <a:pt x="717" y="1341"/>
                  <a:pt x="720" y="1339"/>
                  <a:pt x="720" y="1332"/>
                </a:cubicBezTo>
                <a:cubicBezTo>
                  <a:pt x="720" y="1329"/>
                  <a:pt x="720" y="1327"/>
                  <a:pt x="720" y="1325"/>
                </a:cubicBezTo>
                <a:cubicBezTo>
                  <a:pt x="719" y="1324"/>
                  <a:pt x="719" y="1322"/>
                  <a:pt x="719" y="1321"/>
                </a:cubicBezTo>
                <a:cubicBezTo>
                  <a:pt x="719" y="1317"/>
                  <a:pt x="720" y="1315"/>
                  <a:pt x="724" y="1315"/>
                </a:cubicBezTo>
                <a:cubicBezTo>
                  <a:pt x="724" y="1315"/>
                  <a:pt x="724" y="1315"/>
                  <a:pt x="726" y="1315"/>
                </a:cubicBezTo>
                <a:cubicBezTo>
                  <a:pt x="726" y="1315"/>
                  <a:pt x="726" y="1315"/>
                  <a:pt x="726" y="1305"/>
                </a:cubicBezTo>
                <a:cubicBezTo>
                  <a:pt x="726" y="1305"/>
                  <a:pt x="726" y="1305"/>
                  <a:pt x="722" y="1305"/>
                </a:cubicBezTo>
                <a:cubicBezTo>
                  <a:pt x="713" y="1305"/>
                  <a:pt x="708" y="1310"/>
                  <a:pt x="708" y="1318"/>
                </a:cubicBezTo>
                <a:cubicBezTo>
                  <a:pt x="708" y="1320"/>
                  <a:pt x="708" y="1323"/>
                  <a:pt x="708" y="1326"/>
                </a:cubicBezTo>
                <a:cubicBezTo>
                  <a:pt x="708" y="1328"/>
                  <a:pt x="709" y="1331"/>
                  <a:pt x="709" y="1332"/>
                </a:cubicBezTo>
                <a:cubicBezTo>
                  <a:pt x="709" y="1335"/>
                  <a:pt x="708" y="1338"/>
                  <a:pt x="702" y="1339"/>
                </a:cubicBezTo>
                <a:close/>
                <a:moveTo>
                  <a:pt x="756" y="1347"/>
                </a:moveTo>
                <a:cubicBezTo>
                  <a:pt x="756" y="1347"/>
                  <a:pt x="756" y="1347"/>
                  <a:pt x="756" y="1347"/>
                </a:cubicBezTo>
                <a:cubicBezTo>
                  <a:pt x="756" y="1339"/>
                  <a:pt x="756" y="1339"/>
                  <a:pt x="756" y="1339"/>
                </a:cubicBezTo>
                <a:cubicBezTo>
                  <a:pt x="750" y="1338"/>
                  <a:pt x="750" y="1335"/>
                  <a:pt x="750" y="1332"/>
                </a:cubicBezTo>
                <a:cubicBezTo>
                  <a:pt x="750" y="1331"/>
                  <a:pt x="750" y="1328"/>
                  <a:pt x="750" y="1326"/>
                </a:cubicBezTo>
                <a:cubicBezTo>
                  <a:pt x="750" y="1323"/>
                  <a:pt x="750" y="1320"/>
                  <a:pt x="750" y="1318"/>
                </a:cubicBezTo>
                <a:cubicBezTo>
                  <a:pt x="750" y="1310"/>
                  <a:pt x="745" y="1305"/>
                  <a:pt x="736" y="1305"/>
                </a:cubicBezTo>
                <a:cubicBezTo>
                  <a:pt x="736" y="1305"/>
                  <a:pt x="736" y="1305"/>
                  <a:pt x="732" y="1305"/>
                </a:cubicBezTo>
                <a:cubicBezTo>
                  <a:pt x="732" y="1305"/>
                  <a:pt x="732" y="1305"/>
                  <a:pt x="732" y="1315"/>
                </a:cubicBezTo>
                <a:cubicBezTo>
                  <a:pt x="732" y="1315"/>
                  <a:pt x="732" y="1315"/>
                  <a:pt x="734" y="1315"/>
                </a:cubicBezTo>
                <a:cubicBezTo>
                  <a:pt x="738" y="1315"/>
                  <a:pt x="739" y="1317"/>
                  <a:pt x="739" y="1321"/>
                </a:cubicBezTo>
                <a:cubicBezTo>
                  <a:pt x="739" y="1322"/>
                  <a:pt x="739" y="1324"/>
                  <a:pt x="739" y="1325"/>
                </a:cubicBezTo>
                <a:cubicBezTo>
                  <a:pt x="738" y="1327"/>
                  <a:pt x="738" y="1329"/>
                  <a:pt x="738" y="1332"/>
                </a:cubicBezTo>
                <a:cubicBezTo>
                  <a:pt x="738" y="1339"/>
                  <a:pt x="741" y="1341"/>
                  <a:pt x="747" y="1342"/>
                </a:cubicBezTo>
                <a:cubicBezTo>
                  <a:pt x="747" y="1342"/>
                  <a:pt x="747" y="1342"/>
                  <a:pt x="747" y="1343"/>
                </a:cubicBezTo>
                <a:cubicBezTo>
                  <a:pt x="741" y="1344"/>
                  <a:pt x="738" y="1347"/>
                  <a:pt x="738" y="1354"/>
                </a:cubicBezTo>
                <a:cubicBezTo>
                  <a:pt x="738" y="1356"/>
                  <a:pt x="738" y="1359"/>
                  <a:pt x="739" y="1360"/>
                </a:cubicBezTo>
                <a:cubicBezTo>
                  <a:pt x="739" y="1362"/>
                  <a:pt x="739" y="1363"/>
                  <a:pt x="739" y="1365"/>
                </a:cubicBezTo>
                <a:cubicBezTo>
                  <a:pt x="739" y="1368"/>
                  <a:pt x="738" y="1371"/>
                  <a:pt x="734" y="1371"/>
                </a:cubicBezTo>
                <a:cubicBezTo>
                  <a:pt x="734" y="1371"/>
                  <a:pt x="734" y="1371"/>
                  <a:pt x="732" y="1371"/>
                </a:cubicBezTo>
                <a:cubicBezTo>
                  <a:pt x="732" y="1371"/>
                  <a:pt x="732" y="1371"/>
                  <a:pt x="732" y="1380"/>
                </a:cubicBezTo>
                <a:cubicBezTo>
                  <a:pt x="732" y="1380"/>
                  <a:pt x="732" y="1380"/>
                  <a:pt x="736" y="1380"/>
                </a:cubicBezTo>
                <a:cubicBezTo>
                  <a:pt x="745" y="1380"/>
                  <a:pt x="750" y="1377"/>
                  <a:pt x="750" y="1367"/>
                </a:cubicBezTo>
                <a:cubicBezTo>
                  <a:pt x="750" y="1365"/>
                  <a:pt x="750" y="1363"/>
                  <a:pt x="750" y="1360"/>
                </a:cubicBezTo>
                <a:cubicBezTo>
                  <a:pt x="750" y="1357"/>
                  <a:pt x="750" y="1355"/>
                  <a:pt x="750" y="1353"/>
                </a:cubicBezTo>
                <a:cubicBezTo>
                  <a:pt x="750" y="1350"/>
                  <a:pt x="750" y="1347"/>
                  <a:pt x="756" y="1347"/>
                </a:cubicBezTo>
                <a:close/>
                <a:moveTo>
                  <a:pt x="877" y="1380"/>
                </a:moveTo>
                <a:cubicBezTo>
                  <a:pt x="870" y="1380"/>
                  <a:pt x="863" y="1377"/>
                  <a:pt x="859" y="1371"/>
                </a:cubicBezTo>
                <a:cubicBezTo>
                  <a:pt x="855" y="1364"/>
                  <a:pt x="853" y="1356"/>
                  <a:pt x="853" y="1343"/>
                </a:cubicBezTo>
                <a:cubicBezTo>
                  <a:pt x="853" y="1330"/>
                  <a:pt x="855" y="1320"/>
                  <a:pt x="859" y="1314"/>
                </a:cubicBezTo>
                <a:cubicBezTo>
                  <a:pt x="864" y="1307"/>
                  <a:pt x="870" y="1304"/>
                  <a:pt x="879" y="1304"/>
                </a:cubicBezTo>
                <a:cubicBezTo>
                  <a:pt x="895" y="1304"/>
                  <a:pt x="903" y="1316"/>
                  <a:pt x="903" y="1342"/>
                </a:cubicBezTo>
                <a:cubicBezTo>
                  <a:pt x="903" y="1354"/>
                  <a:pt x="901" y="1364"/>
                  <a:pt x="896" y="1370"/>
                </a:cubicBezTo>
                <a:cubicBezTo>
                  <a:pt x="892" y="1377"/>
                  <a:pt x="885" y="1380"/>
                  <a:pt x="877" y="1380"/>
                </a:cubicBezTo>
                <a:close/>
                <a:moveTo>
                  <a:pt x="878" y="1313"/>
                </a:moveTo>
                <a:cubicBezTo>
                  <a:pt x="869" y="1313"/>
                  <a:pt x="865" y="1323"/>
                  <a:pt x="865" y="1343"/>
                </a:cubicBezTo>
                <a:cubicBezTo>
                  <a:pt x="865" y="1362"/>
                  <a:pt x="869" y="1370"/>
                  <a:pt x="878" y="1370"/>
                </a:cubicBezTo>
                <a:cubicBezTo>
                  <a:pt x="886" y="1370"/>
                  <a:pt x="891" y="1362"/>
                  <a:pt x="891" y="1342"/>
                </a:cubicBezTo>
                <a:cubicBezTo>
                  <a:pt x="891" y="1323"/>
                  <a:pt x="886" y="1313"/>
                  <a:pt x="878" y="1313"/>
                </a:cubicBezTo>
                <a:close/>
                <a:moveTo>
                  <a:pt x="951" y="1306"/>
                </a:moveTo>
                <a:cubicBezTo>
                  <a:pt x="951" y="1306"/>
                  <a:pt x="951" y="1306"/>
                  <a:pt x="951" y="1306"/>
                </a:cubicBezTo>
                <a:cubicBezTo>
                  <a:pt x="946" y="1306"/>
                  <a:pt x="946" y="1306"/>
                  <a:pt x="946" y="1306"/>
                </a:cubicBezTo>
                <a:cubicBezTo>
                  <a:pt x="943" y="1308"/>
                  <a:pt x="942" y="1309"/>
                  <a:pt x="940" y="1310"/>
                </a:cubicBezTo>
                <a:cubicBezTo>
                  <a:pt x="938" y="1312"/>
                  <a:pt x="936" y="1312"/>
                  <a:pt x="935" y="1313"/>
                </a:cubicBezTo>
                <a:cubicBezTo>
                  <a:pt x="933" y="1314"/>
                  <a:pt x="931" y="1314"/>
                  <a:pt x="930" y="1315"/>
                </a:cubicBezTo>
                <a:cubicBezTo>
                  <a:pt x="927" y="1316"/>
                  <a:pt x="926" y="1317"/>
                  <a:pt x="924" y="1317"/>
                </a:cubicBezTo>
                <a:cubicBezTo>
                  <a:pt x="924" y="1317"/>
                  <a:pt x="924" y="1317"/>
                  <a:pt x="924" y="1328"/>
                </a:cubicBezTo>
                <a:cubicBezTo>
                  <a:pt x="927" y="1327"/>
                  <a:pt x="930" y="1325"/>
                  <a:pt x="932" y="1325"/>
                </a:cubicBezTo>
                <a:cubicBezTo>
                  <a:pt x="935" y="1324"/>
                  <a:pt x="937" y="1322"/>
                  <a:pt x="939" y="1321"/>
                </a:cubicBezTo>
                <a:cubicBezTo>
                  <a:pt x="939" y="1321"/>
                  <a:pt x="939" y="1321"/>
                  <a:pt x="939" y="1380"/>
                </a:cubicBezTo>
                <a:cubicBezTo>
                  <a:pt x="939" y="1380"/>
                  <a:pt x="939" y="1380"/>
                  <a:pt x="951" y="1380"/>
                </a:cubicBezTo>
                <a:cubicBezTo>
                  <a:pt x="951" y="1380"/>
                  <a:pt x="951" y="1380"/>
                  <a:pt x="951" y="1306"/>
                </a:cubicBezTo>
                <a:close/>
                <a:moveTo>
                  <a:pt x="783" y="1380"/>
                </a:moveTo>
                <a:cubicBezTo>
                  <a:pt x="786" y="1361"/>
                  <a:pt x="786" y="1361"/>
                  <a:pt x="786" y="1361"/>
                </a:cubicBezTo>
                <a:cubicBezTo>
                  <a:pt x="777" y="1361"/>
                  <a:pt x="777" y="1361"/>
                  <a:pt x="777" y="1361"/>
                </a:cubicBezTo>
                <a:cubicBezTo>
                  <a:pt x="777" y="1349"/>
                  <a:pt x="777" y="1349"/>
                  <a:pt x="777" y="1349"/>
                </a:cubicBezTo>
                <a:cubicBezTo>
                  <a:pt x="788" y="1349"/>
                  <a:pt x="788" y="1349"/>
                  <a:pt x="788" y="1349"/>
                </a:cubicBezTo>
                <a:cubicBezTo>
                  <a:pt x="789" y="1338"/>
                  <a:pt x="789" y="1338"/>
                  <a:pt x="789" y="1338"/>
                </a:cubicBezTo>
                <a:cubicBezTo>
                  <a:pt x="780" y="1338"/>
                  <a:pt x="780" y="1338"/>
                  <a:pt x="780" y="1338"/>
                </a:cubicBezTo>
                <a:cubicBezTo>
                  <a:pt x="780" y="1326"/>
                  <a:pt x="780" y="1326"/>
                  <a:pt x="780" y="1326"/>
                </a:cubicBezTo>
                <a:cubicBezTo>
                  <a:pt x="791" y="1326"/>
                  <a:pt x="791" y="1326"/>
                  <a:pt x="791" y="1326"/>
                </a:cubicBezTo>
                <a:cubicBezTo>
                  <a:pt x="794" y="1307"/>
                  <a:pt x="794" y="1307"/>
                  <a:pt x="794" y="1307"/>
                </a:cubicBezTo>
                <a:cubicBezTo>
                  <a:pt x="805" y="1307"/>
                  <a:pt x="805" y="1307"/>
                  <a:pt x="805" y="1307"/>
                </a:cubicBezTo>
                <a:cubicBezTo>
                  <a:pt x="802" y="1326"/>
                  <a:pt x="802" y="1326"/>
                  <a:pt x="802" y="1326"/>
                </a:cubicBezTo>
                <a:cubicBezTo>
                  <a:pt x="812" y="1326"/>
                  <a:pt x="812" y="1326"/>
                  <a:pt x="812" y="1326"/>
                </a:cubicBezTo>
                <a:cubicBezTo>
                  <a:pt x="815" y="1307"/>
                  <a:pt x="815" y="1307"/>
                  <a:pt x="815" y="1307"/>
                </a:cubicBezTo>
                <a:cubicBezTo>
                  <a:pt x="826" y="1307"/>
                  <a:pt x="826" y="1307"/>
                  <a:pt x="826" y="1307"/>
                </a:cubicBezTo>
                <a:cubicBezTo>
                  <a:pt x="823" y="1326"/>
                  <a:pt x="823" y="1326"/>
                  <a:pt x="823" y="1326"/>
                </a:cubicBezTo>
                <a:cubicBezTo>
                  <a:pt x="832" y="1326"/>
                  <a:pt x="832" y="1326"/>
                  <a:pt x="832" y="1326"/>
                </a:cubicBezTo>
                <a:cubicBezTo>
                  <a:pt x="832" y="1338"/>
                  <a:pt x="832" y="1338"/>
                  <a:pt x="832" y="1338"/>
                </a:cubicBezTo>
                <a:cubicBezTo>
                  <a:pt x="821" y="1338"/>
                  <a:pt x="821" y="1338"/>
                  <a:pt x="821" y="1338"/>
                </a:cubicBezTo>
                <a:cubicBezTo>
                  <a:pt x="820" y="1349"/>
                  <a:pt x="820" y="1349"/>
                  <a:pt x="820" y="1349"/>
                </a:cubicBezTo>
                <a:cubicBezTo>
                  <a:pt x="829" y="1349"/>
                  <a:pt x="829" y="1349"/>
                  <a:pt x="829" y="1349"/>
                </a:cubicBezTo>
                <a:cubicBezTo>
                  <a:pt x="829" y="1361"/>
                  <a:pt x="829" y="1361"/>
                  <a:pt x="829" y="1361"/>
                </a:cubicBezTo>
                <a:cubicBezTo>
                  <a:pt x="818" y="1361"/>
                  <a:pt x="818" y="1361"/>
                  <a:pt x="818" y="1361"/>
                </a:cubicBezTo>
                <a:cubicBezTo>
                  <a:pt x="815" y="1380"/>
                  <a:pt x="815" y="1380"/>
                  <a:pt x="815" y="1380"/>
                </a:cubicBezTo>
                <a:cubicBezTo>
                  <a:pt x="804" y="1380"/>
                  <a:pt x="804" y="1380"/>
                  <a:pt x="804" y="1380"/>
                </a:cubicBezTo>
                <a:cubicBezTo>
                  <a:pt x="807" y="1361"/>
                  <a:pt x="807" y="1361"/>
                  <a:pt x="807" y="1361"/>
                </a:cubicBezTo>
                <a:cubicBezTo>
                  <a:pt x="797" y="1361"/>
                  <a:pt x="797" y="1361"/>
                  <a:pt x="797" y="1361"/>
                </a:cubicBezTo>
                <a:cubicBezTo>
                  <a:pt x="794" y="1380"/>
                  <a:pt x="794" y="1380"/>
                  <a:pt x="794" y="1380"/>
                </a:cubicBezTo>
                <a:cubicBezTo>
                  <a:pt x="783" y="1380"/>
                  <a:pt x="783" y="1380"/>
                  <a:pt x="783" y="1380"/>
                </a:cubicBezTo>
                <a:cubicBezTo>
                  <a:pt x="783" y="1380"/>
                  <a:pt x="783" y="1380"/>
                  <a:pt x="783" y="1380"/>
                </a:cubicBezTo>
                <a:close/>
                <a:moveTo>
                  <a:pt x="809" y="1349"/>
                </a:moveTo>
                <a:cubicBezTo>
                  <a:pt x="810" y="1338"/>
                  <a:pt x="810" y="1338"/>
                  <a:pt x="810" y="1338"/>
                </a:cubicBezTo>
                <a:cubicBezTo>
                  <a:pt x="800" y="1338"/>
                  <a:pt x="800" y="1338"/>
                  <a:pt x="800" y="1338"/>
                </a:cubicBezTo>
                <a:cubicBezTo>
                  <a:pt x="799" y="1349"/>
                  <a:pt x="799" y="1349"/>
                  <a:pt x="799" y="1349"/>
                </a:cubicBezTo>
                <a:cubicBezTo>
                  <a:pt x="809" y="1349"/>
                  <a:pt x="809" y="1349"/>
                  <a:pt x="809" y="1349"/>
                </a:cubicBezTo>
                <a:cubicBezTo>
                  <a:pt x="809" y="1349"/>
                  <a:pt x="809" y="1349"/>
                  <a:pt x="809" y="1349"/>
                </a:cubicBezTo>
                <a:close/>
                <a:moveTo>
                  <a:pt x="327" y="1306"/>
                </a:moveTo>
                <a:cubicBezTo>
                  <a:pt x="327" y="1306"/>
                  <a:pt x="327" y="1306"/>
                  <a:pt x="327" y="1306"/>
                </a:cubicBezTo>
                <a:cubicBezTo>
                  <a:pt x="322" y="1306"/>
                  <a:pt x="322" y="1306"/>
                  <a:pt x="322" y="1306"/>
                </a:cubicBezTo>
                <a:cubicBezTo>
                  <a:pt x="319" y="1308"/>
                  <a:pt x="318" y="1309"/>
                  <a:pt x="316" y="1310"/>
                </a:cubicBezTo>
                <a:cubicBezTo>
                  <a:pt x="314" y="1312"/>
                  <a:pt x="313" y="1312"/>
                  <a:pt x="310" y="1313"/>
                </a:cubicBezTo>
                <a:cubicBezTo>
                  <a:pt x="309" y="1314"/>
                  <a:pt x="307" y="1315"/>
                  <a:pt x="305" y="1316"/>
                </a:cubicBezTo>
                <a:cubicBezTo>
                  <a:pt x="303" y="1317"/>
                  <a:pt x="302" y="1317"/>
                  <a:pt x="299" y="1317"/>
                </a:cubicBezTo>
                <a:cubicBezTo>
                  <a:pt x="299" y="1317"/>
                  <a:pt x="299" y="1317"/>
                  <a:pt x="299" y="1328"/>
                </a:cubicBezTo>
                <a:cubicBezTo>
                  <a:pt x="302" y="1327"/>
                  <a:pt x="305" y="1326"/>
                  <a:pt x="308" y="1325"/>
                </a:cubicBezTo>
                <a:cubicBezTo>
                  <a:pt x="310" y="1324"/>
                  <a:pt x="313" y="1322"/>
                  <a:pt x="315" y="1321"/>
                </a:cubicBezTo>
                <a:cubicBezTo>
                  <a:pt x="315" y="1321"/>
                  <a:pt x="315" y="1321"/>
                  <a:pt x="315" y="1380"/>
                </a:cubicBezTo>
                <a:cubicBezTo>
                  <a:pt x="315" y="1380"/>
                  <a:pt x="315" y="1380"/>
                  <a:pt x="327" y="1380"/>
                </a:cubicBezTo>
                <a:cubicBezTo>
                  <a:pt x="327" y="1380"/>
                  <a:pt x="327" y="1380"/>
                  <a:pt x="327" y="1306"/>
                </a:cubicBezTo>
                <a:close/>
                <a:moveTo>
                  <a:pt x="374" y="1306"/>
                </a:moveTo>
                <a:cubicBezTo>
                  <a:pt x="374" y="1306"/>
                  <a:pt x="374" y="1306"/>
                  <a:pt x="374" y="1306"/>
                </a:cubicBezTo>
                <a:cubicBezTo>
                  <a:pt x="369" y="1306"/>
                  <a:pt x="369" y="1306"/>
                  <a:pt x="369" y="1306"/>
                </a:cubicBezTo>
                <a:cubicBezTo>
                  <a:pt x="367" y="1308"/>
                  <a:pt x="365" y="1309"/>
                  <a:pt x="363" y="1310"/>
                </a:cubicBezTo>
                <a:cubicBezTo>
                  <a:pt x="362" y="1312"/>
                  <a:pt x="359" y="1312"/>
                  <a:pt x="358" y="1313"/>
                </a:cubicBezTo>
                <a:cubicBezTo>
                  <a:pt x="357" y="1314"/>
                  <a:pt x="354" y="1315"/>
                  <a:pt x="353" y="1316"/>
                </a:cubicBezTo>
                <a:cubicBezTo>
                  <a:pt x="351" y="1317"/>
                  <a:pt x="349" y="1317"/>
                  <a:pt x="347" y="1317"/>
                </a:cubicBezTo>
                <a:cubicBezTo>
                  <a:pt x="347" y="1317"/>
                  <a:pt x="347" y="1317"/>
                  <a:pt x="347" y="1328"/>
                </a:cubicBezTo>
                <a:cubicBezTo>
                  <a:pt x="350" y="1327"/>
                  <a:pt x="353" y="1326"/>
                  <a:pt x="355" y="1325"/>
                </a:cubicBezTo>
                <a:cubicBezTo>
                  <a:pt x="358" y="1324"/>
                  <a:pt x="360" y="1322"/>
                  <a:pt x="362" y="1321"/>
                </a:cubicBezTo>
                <a:cubicBezTo>
                  <a:pt x="362" y="1321"/>
                  <a:pt x="362" y="1321"/>
                  <a:pt x="362" y="1380"/>
                </a:cubicBezTo>
                <a:cubicBezTo>
                  <a:pt x="362" y="1380"/>
                  <a:pt x="362" y="1380"/>
                  <a:pt x="374" y="1380"/>
                </a:cubicBezTo>
                <a:cubicBezTo>
                  <a:pt x="374" y="1380"/>
                  <a:pt x="374" y="1380"/>
                  <a:pt x="374" y="1306"/>
                </a:cubicBezTo>
                <a:close/>
                <a:moveTo>
                  <a:pt x="421" y="1306"/>
                </a:moveTo>
                <a:cubicBezTo>
                  <a:pt x="421" y="1306"/>
                  <a:pt x="421" y="1306"/>
                  <a:pt x="421" y="1306"/>
                </a:cubicBezTo>
                <a:cubicBezTo>
                  <a:pt x="416" y="1306"/>
                  <a:pt x="416" y="1306"/>
                  <a:pt x="416" y="1306"/>
                </a:cubicBezTo>
                <a:cubicBezTo>
                  <a:pt x="414" y="1308"/>
                  <a:pt x="413" y="1309"/>
                  <a:pt x="411" y="1310"/>
                </a:cubicBezTo>
                <a:cubicBezTo>
                  <a:pt x="409" y="1312"/>
                  <a:pt x="407" y="1312"/>
                  <a:pt x="406" y="1313"/>
                </a:cubicBezTo>
                <a:cubicBezTo>
                  <a:pt x="404" y="1314"/>
                  <a:pt x="402" y="1314"/>
                  <a:pt x="400" y="1315"/>
                </a:cubicBezTo>
                <a:cubicBezTo>
                  <a:pt x="398" y="1316"/>
                  <a:pt x="396" y="1317"/>
                  <a:pt x="395" y="1317"/>
                </a:cubicBezTo>
                <a:cubicBezTo>
                  <a:pt x="395" y="1317"/>
                  <a:pt x="395" y="1317"/>
                  <a:pt x="395" y="1328"/>
                </a:cubicBezTo>
                <a:cubicBezTo>
                  <a:pt x="398" y="1327"/>
                  <a:pt x="401" y="1325"/>
                  <a:pt x="403" y="1325"/>
                </a:cubicBezTo>
                <a:cubicBezTo>
                  <a:pt x="405" y="1324"/>
                  <a:pt x="408" y="1322"/>
                  <a:pt x="409" y="1321"/>
                </a:cubicBezTo>
                <a:cubicBezTo>
                  <a:pt x="409" y="1321"/>
                  <a:pt x="409" y="1321"/>
                  <a:pt x="409" y="1380"/>
                </a:cubicBezTo>
                <a:cubicBezTo>
                  <a:pt x="409" y="1380"/>
                  <a:pt x="409" y="1380"/>
                  <a:pt x="421" y="1380"/>
                </a:cubicBezTo>
                <a:cubicBezTo>
                  <a:pt x="421" y="1380"/>
                  <a:pt x="421" y="1380"/>
                  <a:pt x="421" y="1306"/>
                </a:cubicBezTo>
                <a:close/>
                <a:moveTo>
                  <a:pt x="628" y="1210"/>
                </a:moveTo>
                <a:cubicBezTo>
                  <a:pt x="628" y="1210"/>
                  <a:pt x="628" y="1210"/>
                  <a:pt x="628" y="1210"/>
                </a:cubicBezTo>
                <a:cubicBezTo>
                  <a:pt x="623" y="1210"/>
                  <a:pt x="623" y="1210"/>
                  <a:pt x="623" y="1210"/>
                </a:cubicBezTo>
                <a:cubicBezTo>
                  <a:pt x="621" y="1212"/>
                  <a:pt x="619" y="1213"/>
                  <a:pt x="617" y="1214"/>
                </a:cubicBezTo>
                <a:cubicBezTo>
                  <a:pt x="616" y="1216"/>
                  <a:pt x="613" y="1216"/>
                  <a:pt x="612" y="1217"/>
                </a:cubicBezTo>
                <a:cubicBezTo>
                  <a:pt x="610" y="1218"/>
                  <a:pt x="608" y="1218"/>
                  <a:pt x="607" y="1219"/>
                </a:cubicBezTo>
                <a:cubicBezTo>
                  <a:pt x="605" y="1220"/>
                  <a:pt x="603" y="1221"/>
                  <a:pt x="601" y="1221"/>
                </a:cubicBezTo>
                <a:cubicBezTo>
                  <a:pt x="601" y="1221"/>
                  <a:pt x="601" y="1221"/>
                  <a:pt x="601" y="1232"/>
                </a:cubicBezTo>
                <a:cubicBezTo>
                  <a:pt x="604" y="1231"/>
                  <a:pt x="607" y="1229"/>
                  <a:pt x="609" y="1229"/>
                </a:cubicBezTo>
                <a:cubicBezTo>
                  <a:pt x="612" y="1228"/>
                  <a:pt x="614" y="1226"/>
                  <a:pt x="616" y="1225"/>
                </a:cubicBezTo>
                <a:cubicBezTo>
                  <a:pt x="616" y="1225"/>
                  <a:pt x="616" y="1225"/>
                  <a:pt x="616" y="1284"/>
                </a:cubicBezTo>
                <a:cubicBezTo>
                  <a:pt x="616" y="1284"/>
                  <a:pt x="616" y="1284"/>
                  <a:pt x="628" y="1284"/>
                </a:cubicBezTo>
                <a:cubicBezTo>
                  <a:pt x="628" y="1284"/>
                  <a:pt x="628" y="1284"/>
                  <a:pt x="628" y="1210"/>
                </a:cubicBezTo>
                <a:close/>
                <a:moveTo>
                  <a:pt x="674" y="1210"/>
                </a:moveTo>
                <a:cubicBezTo>
                  <a:pt x="674" y="1210"/>
                  <a:pt x="674" y="1210"/>
                  <a:pt x="674" y="1210"/>
                </a:cubicBezTo>
                <a:cubicBezTo>
                  <a:pt x="669" y="1210"/>
                  <a:pt x="669" y="1210"/>
                  <a:pt x="669" y="1210"/>
                </a:cubicBezTo>
                <a:cubicBezTo>
                  <a:pt x="667" y="1212"/>
                  <a:pt x="666" y="1213"/>
                  <a:pt x="664" y="1214"/>
                </a:cubicBezTo>
                <a:cubicBezTo>
                  <a:pt x="662" y="1216"/>
                  <a:pt x="660" y="1216"/>
                  <a:pt x="659" y="1217"/>
                </a:cubicBezTo>
                <a:cubicBezTo>
                  <a:pt x="657" y="1218"/>
                  <a:pt x="655" y="1219"/>
                  <a:pt x="654" y="1220"/>
                </a:cubicBezTo>
                <a:cubicBezTo>
                  <a:pt x="651" y="1221"/>
                  <a:pt x="650" y="1221"/>
                  <a:pt x="648" y="1221"/>
                </a:cubicBezTo>
                <a:cubicBezTo>
                  <a:pt x="648" y="1221"/>
                  <a:pt x="648" y="1221"/>
                  <a:pt x="648" y="1232"/>
                </a:cubicBezTo>
                <a:cubicBezTo>
                  <a:pt x="651" y="1231"/>
                  <a:pt x="654" y="1230"/>
                  <a:pt x="656" y="1229"/>
                </a:cubicBezTo>
                <a:cubicBezTo>
                  <a:pt x="659" y="1228"/>
                  <a:pt x="661" y="1226"/>
                  <a:pt x="663" y="1225"/>
                </a:cubicBezTo>
                <a:cubicBezTo>
                  <a:pt x="663" y="1225"/>
                  <a:pt x="663" y="1225"/>
                  <a:pt x="663" y="1284"/>
                </a:cubicBezTo>
                <a:cubicBezTo>
                  <a:pt x="663" y="1284"/>
                  <a:pt x="663" y="1284"/>
                  <a:pt x="674" y="1284"/>
                </a:cubicBezTo>
                <a:cubicBezTo>
                  <a:pt x="674" y="1284"/>
                  <a:pt x="674" y="1284"/>
                  <a:pt x="674" y="1210"/>
                </a:cubicBezTo>
                <a:close/>
                <a:moveTo>
                  <a:pt x="720" y="1210"/>
                </a:moveTo>
                <a:cubicBezTo>
                  <a:pt x="720" y="1210"/>
                  <a:pt x="720" y="1210"/>
                  <a:pt x="720" y="1210"/>
                </a:cubicBezTo>
                <a:cubicBezTo>
                  <a:pt x="716" y="1210"/>
                  <a:pt x="716" y="1210"/>
                  <a:pt x="716" y="1210"/>
                </a:cubicBezTo>
                <a:cubicBezTo>
                  <a:pt x="714" y="1212"/>
                  <a:pt x="712" y="1213"/>
                  <a:pt x="710" y="1214"/>
                </a:cubicBezTo>
                <a:cubicBezTo>
                  <a:pt x="709" y="1216"/>
                  <a:pt x="707" y="1216"/>
                  <a:pt x="705" y="1217"/>
                </a:cubicBezTo>
                <a:cubicBezTo>
                  <a:pt x="703" y="1218"/>
                  <a:pt x="702" y="1219"/>
                  <a:pt x="699" y="1220"/>
                </a:cubicBezTo>
                <a:cubicBezTo>
                  <a:pt x="698" y="1221"/>
                  <a:pt x="696" y="1221"/>
                  <a:pt x="694" y="1221"/>
                </a:cubicBezTo>
                <a:cubicBezTo>
                  <a:pt x="694" y="1221"/>
                  <a:pt x="694" y="1221"/>
                  <a:pt x="694" y="1232"/>
                </a:cubicBezTo>
                <a:cubicBezTo>
                  <a:pt x="697" y="1231"/>
                  <a:pt x="700" y="1230"/>
                  <a:pt x="702" y="1229"/>
                </a:cubicBezTo>
                <a:cubicBezTo>
                  <a:pt x="704" y="1228"/>
                  <a:pt x="707" y="1226"/>
                  <a:pt x="709" y="1225"/>
                </a:cubicBezTo>
                <a:cubicBezTo>
                  <a:pt x="709" y="1225"/>
                  <a:pt x="709" y="1225"/>
                  <a:pt x="709" y="1284"/>
                </a:cubicBezTo>
                <a:cubicBezTo>
                  <a:pt x="709" y="1284"/>
                  <a:pt x="709" y="1284"/>
                  <a:pt x="720" y="1284"/>
                </a:cubicBezTo>
                <a:cubicBezTo>
                  <a:pt x="720" y="1284"/>
                  <a:pt x="720" y="1284"/>
                  <a:pt x="720" y="1210"/>
                </a:cubicBezTo>
                <a:close/>
                <a:moveTo>
                  <a:pt x="767" y="1210"/>
                </a:moveTo>
                <a:cubicBezTo>
                  <a:pt x="767" y="1210"/>
                  <a:pt x="767" y="1210"/>
                  <a:pt x="767" y="1210"/>
                </a:cubicBezTo>
                <a:cubicBezTo>
                  <a:pt x="762" y="1210"/>
                  <a:pt x="762" y="1210"/>
                  <a:pt x="762" y="1210"/>
                </a:cubicBezTo>
                <a:cubicBezTo>
                  <a:pt x="760" y="1212"/>
                  <a:pt x="758" y="1213"/>
                  <a:pt x="756" y="1214"/>
                </a:cubicBezTo>
                <a:cubicBezTo>
                  <a:pt x="755" y="1216"/>
                  <a:pt x="753" y="1216"/>
                  <a:pt x="751" y="1217"/>
                </a:cubicBezTo>
                <a:cubicBezTo>
                  <a:pt x="750" y="1218"/>
                  <a:pt x="747" y="1219"/>
                  <a:pt x="746" y="1220"/>
                </a:cubicBezTo>
                <a:cubicBezTo>
                  <a:pt x="744" y="1221"/>
                  <a:pt x="742" y="1221"/>
                  <a:pt x="740" y="1221"/>
                </a:cubicBezTo>
                <a:cubicBezTo>
                  <a:pt x="740" y="1221"/>
                  <a:pt x="740" y="1221"/>
                  <a:pt x="740" y="1232"/>
                </a:cubicBezTo>
                <a:cubicBezTo>
                  <a:pt x="743" y="1231"/>
                  <a:pt x="746" y="1230"/>
                  <a:pt x="748" y="1229"/>
                </a:cubicBezTo>
                <a:cubicBezTo>
                  <a:pt x="751" y="1228"/>
                  <a:pt x="753" y="1226"/>
                  <a:pt x="756" y="1225"/>
                </a:cubicBezTo>
                <a:cubicBezTo>
                  <a:pt x="756" y="1225"/>
                  <a:pt x="756" y="1225"/>
                  <a:pt x="756" y="1284"/>
                </a:cubicBezTo>
                <a:cubicBezTo>
                  <a:pt x="756" y="1284"/>
                  <a:pt x="756" y="1284"/>
                  <a:pt x="767" y="1284"/>
                </a:cubicBezTo>
                <a:cubicBezTo>
                  <a:pt x="767" y="1284"/>
                  <a:pt x="767" y="1284"/>
                  <a:pt x="767" y="1210"/>
                </a:cubicBezTo>
                <a:close/>
                <a:moveTo>
                  <a:pt x="889" y="1210"/>
                </a:moveTo>
                <a:cubicBezTo>
                  <a:pt x="889" y="1210"/>
                  <a:pt x="889" y="1210"/>
                  <a:pt x="889" y="1210"/>
                </a:cubicBezTo>
                <a:cubicBezTo>
                  <a:pt x="884" y="1210"/>
                  <a:pt x="884" y="1210"/>
                  <a:pt x="884" y="1210"/>
                </a:cubicBezTo>
                <a:cubicBezTo>
                  <a:pt x="882" y="1212"/>
                  <a:pt x="880" y="1213"/>
                  <a:pt x="878" y="1214"/>
                </a:cubicBezTo>
                <a:cubicBezTo>
                  <a:pt x="876" y="1216"/>
                  <a:pt x="875" y="1216"/>
                  <a:pt x="873" y="1217"/>
                </a:cubicBezTo>
                <a:cubicBezTo>
                  <a:pt x="871" y="1218"/>
                  <a:pt x="869" y="1219"/>
                  <a:pt x="868" y="1220"/>
                </a:cubicBezTo>
                <a:cubicBezTo>
                  <a:pt x="866" y="1221"/>
                  <a:pt x="864" y="1221"/>
                  <a:pt x="862" y="1221"/>
                </a:cubicBezTo>
                <a:cubicBezTo>
                  <a:pt x="862" y="1221"/>
                  <a:pt x="862" y="1221"/>
                  <a:pt x="862" y="1232"/>
                </a:cubicBezTo>
                <a:cubicBezTo>
                  <a:pt x="865" y="1231"/>
                  <a:pt x="868" y="1230"/>
                  <a:pt x="871" y="1229"/>
                </a:cubicBezTo>
                <a:cubicBezTo>
                  <a:pt x="873" y="1228"/>
                  <a:pt x="875" y="1226"/>
                  <a:pt x="877" y="1225"/>
                </a:cubicBezTo>
                <a:cubicBezTo>
                  <a:pt x="877" y="1225"/>
                  <a:pt x="877" y="1225"/>
                  <a:pt x="877" y="1284"/>
                </a:cubicBezTo>
                <a:cubicBezTo>
                  <a:pt x="877" y="1284"/>
                  <a:pt x="877" y="1284"/>
                  <a:pt x="889" y="1284"/>
                </a:cubicBezTo>
                <a:cubicBezTo>
                  <a:pt x="889" y="1284"/>
                  <a:pt x="889" y="1284"/>
                  <a:pt x="889" y="1210"/>
                </a:cubicBezTo>
                <a:close/>
                <a:moveTo>
                  <a:pt x="936" y="1210"/>
                </a:moveTo>
                <a:cubicBezTo>
                  <a:pt x="936" y="1210"/>
                  <a:pt x="936" y="1210"/>
                  <a:pt x="936" y="1210"/>
                </a:cubicBezTo>
                <a:cubicBezTo>
                  <a:pt x="931" y="1210"/>
                  <a:pt x="931" y="1210"/>
                  <a:pt x="931" y="1210"/>
                </a:cubicBezTo>
                <a:cubicBezTo>
                  <a:pt x="929" y="1212"/>
                  <a:pt x="927" y="1213"/>
                  <a:pt x="925" y="1214"/>
                </a:cubicBezTo>
                <a:cubicBezTo>
                  <a:pt x="924" y="1216"/>
                  <a:pt x="921" y="1216"/>
                  <a:pt x="920" y="1217"/>
                </a:cubicBezTo>
                <a:cubicBezTo>
                  <a:pt x="918" y="1218"/>
                  <a:pt x="916" y="1219"/>
                  <a:pt x="915" y="1220"/>
                </a:cubicBezTo>
                <a:cubicBezTo>
                  <a:pt x="913" y="1221"/>
                  <a:pt x="911" y="1221"/>
                  <a:pt x="909" y="1221"/>
                </a:cubicBezTo>
                <a:cubicBezTo>
                  <a:pt x="909" y="1221"/>
                  <a:pt x="909" y="1221"/>
                  <a:pt x="909" y="1232"/>
                </a:cubicBezTo>
                <a:cubicBezTo>
                  <a:pt x="912" y="1231"/>
                  <a:pt x="915" y="1230"/>
                  <a:pt x="917" y="1229"/>
                </a:cubicBezTo>
                <a:cubicBezTo>
                  <a:pt x="920" y="1228"/>
                  <a:pt x="922" y="1226"/>
                  <a:pt x="924" y="1225"/>
                </a:cubicBezTo>
                <a:cubicBezTo>
                  <a:pt x="924" y="1225"/>
                  <a:pt x="924" y="1225"/>
                  <a:pt x="924" y="1284"/>
                </a:cubicBezTo>
                <a:cubicBezTo>
                  <a:pt x="924" y="1284"/>
                  <a:pt x="924" y="1284"/>
                  <a:pt x="936" y="1284"/>
                </a:cubicBezTo>
                <a:cubicBezTo>
                  <a:pt x="936" y="1284"/>
                  <a:pt x="936" y="1284"/>
                  <a:pt x="936" y="1210"/>
                </a:cubicBezTo>
                <a:close/>
                <a:moveTo>
                  <a:pt x="787" y="1243"/>
                </a:moveTo>
                <a:cubicBezTo>
                  <a:pt x="787" y="1243"/>
                  <a:pt x="787" y="1243"/>
                  <a:pt x="787" y="1243"/>
                </a:cubicBezTo>
                <a:cubicBezTo>
                  <a:pt x="787" y="1251"/>
                  <a:pt x="787" y="1251"/>
                  <a:pt x="787" y="1251"/>
                </a:cubicBezTo>
                <a:cubicBezTo>
                  <a:pt x="793" y="1251"/>
                  <a:pt x="794" y="1254"/>
                  <a:pt x="794" y="1257"/>
                </a:cubicBezTo>
                <a:cubicBezTo>
                  <a:pt x="794" y="1259"/>
                  <a:pt x="794" y="1261"/>
                  <a:pt x="794" y="1264"/>
                </a:cubicBezTo>
                <a:cubicBezTo>
                  <a:pt x="793" y="1267"/>
                  <a:pt x="793" y="1269"/>
                  <a:pt x="793" y="1271"/>
                </a:cubicBezTo>
                <a:cubicBezTo>
                  <a:pt x="793" y="1281"/>
                  <a:pt x="799" y="1284"/>
                  <a:pt x="807" y="1284"/>
                </a:cubicBezTo>
                <a:cubicBezTo>
                  <a:pt x="807" y="1284"/>
                  <a:pt x="807" y="1284"/>
                  <a:pt x="811" y="1284"/>
                </a:cubicBezTo>
                <a:cubicBezTo>
                  <a:pt x="811" y="1284"/>
                  <a:pt x="811" y="1284"/>
                  <a:pt x="811" y="1275"/>
                </a:cubicBezTo>
                <a:cubicBezTo>
                  <a:pt x="811" y="1275"/>
                  <a:pt x="811" y="1275"/>
                  <a:pt x="810" y="1275"/>
                </a:cubicBezTo>
                <a:cubicBezTo>
                  <a:pt x="806" y="1275"/>
                  <a:pt x="805" y="1272"/>
                  <a:pt x="805" y="1269"/>
                </a:cubicBezTo>
                <a:cubicBezTo>
                  <a:pt x="805" y="1267"/>
                  <a:pt x="805" y="1266"/>
                  <a:pt x="805" y="1264"/>
                </a:cubicBezTo>
                <a:cubicBezTo>
                  <a:pt x="805" y="1263"/>
                  <a:pt x="806" y="1260"/>
                  <a:pt x="806" y="1258"/>
                </a:cubicBezTo>
                <a:cubicBezTo>
                  <a:pt x="806" y="1251"/>
                  <a:pt x="803" y="1248"/>
                  <a:pt x="797" y="1247"/>
                </a:cubicBezTo>
                <a:cubicBezTo>
                  <a:pt x="797" y="1247"/>
                  <a:pt x="797" y="1247"/>
                  <a:pt x="797" y="1246"/>
                </a:cubicBezTo>
                <a:cubicBezTo>
                  <a:pt x="803" y="1245"/>
                  <a:pt x="806" y="1243"/>
                  <a:pt x="806" y="1236"/>
                </a:cubicBezTo>
                <a:cubicBezTo>
                  <a:pt x="806" y="1233"/>
                  <a:pt x="805" y="1231"/>
                  <a:pt x="805" y="1229"/>
                </a:cubicBezTo>
                <a:cubicBezTo>
                  <a:pt x="805" y="1228"/>
                  <a:pt x="805" y="1226"/>
                  <a:pt x="805" y="1225"/>
                </a:cubicBezTo>
                <a:cubicBezTo>
                  <a:pt x="805" y="1221"/>
                  <a:pt x="806" y="1219"/>
                  <a:pt x="810" y="1219"/>
                </a:cubicBezTo>
                <a:cubicBezTo>
                  <a:pt x="810" y="1219"/>
                  <a:pt x="810" y="1219"/>
                  <a:pt x="811" y="1219"/>
                </a:cubicBezTo>
                <a:cubicBezTo>
                  <a:pt x="811" y="1219"/>
                  <a:pt x="811" y="1219"/>
                  <a:pt x="811" y="1209"/>
                </a:cubicBezTo>
                <a:cubicBezTo>
                  <a:pt x="811" y="1209"/>
                  <a:pt x="811" y="1209"/>
                  <a:pt x="807" y="1209"/>
                </a:cubicBezTo>
                <a:cubicBezTo>
                  <a:pt x="798" y="1209"/>
                  <a:pt x="793" y="1214"/>
                  <a:pt x="793" y="1222"/>
                </a:cubicBezTo>
                <a:cubicBezTo>
                  <a:pt x="793" y="1224"/>
                  <a:pt x="793" y="1227"/>
                  <a:pt x="793" y="1230"/>
                </a:cubicBezTo>
                <a:cubicBezTo>
                  <a:pt x="794" y="1232"/>
                  <a:pt x="794" y="1235"/>
                  <a:pt x="794" y="1236"/>
                </a:cubicBezTo>
                <a:cubicBezTo>
                  <a:pt x="794" y="1239"/>
                  <a:pt x="793" y="1242"/>
                  <a:pt x="787" y="1243"/>
                </a:cubicBezTo>
                <a:close/>
                <a:moveTo>
                  <a:pt x="842" y="1251"/>
                </a:moveTo>
                <a:cubicBezTo>
                  <a:pt x="842" y="1251"/>
                  <a:pt x="842" y="1251"/>
                  <a:pt x="842" y="1251"/>
                </a:cubicBezTo>
                <a:cubicBezTo>
                  <a:pt x="842" y="1243"/>
                  <a:pt x="842" y="1243"/>
                  <a:pt x="842" y="1243"/>
                </a:cubicBezTo>
                <a:cubicBezTo>
                  <a:pt x="836" y="1242"/>
                  <a:pt x="835" y="1239"/>
                  <a:pt x="835" y="1236"/>
                </a:cubicBezTo>
                <a:cubicBezTo>
                  <a:pt x="835" y="1235"/>
                  <a:pt x="835" y="1232"/>
                  <a:pt x="836" y="1230"/>
                </a:cubicBezTo>
                <a:cubicBezTo>
                  <a:pt x="836" y="1227"/>
                  <a:pt x="836" y="1224"/>
                  <a:pt x="836" y="1222"/>
                </a:cubicBezTo>
                <a:cubicBezTo>
                  <a:pt x="836" y="1214"/>
                  <a:pt x="831" y="1209"/>
                  <a:pt x="822" y="1209"/>
                </a:cubicBezTo>
                <a:cubicBezTo>
                  <a:pt x="822" y="1209"/>
                  <a:pt x="822" y="1209"/>
                  <a:pt x="818" y="1209"/>
                </a:cubicBezTo>
                <a:cubicBezTo>
                  <a:pt x="818" y="1209"/>
                  <a:pt x="818" y="1209"/>
                  <a:pt x="818" y="1219"/>
                </a:cubicBezTo>
                <a:cubicBezTo>
                  <a:pt x="818" y="1219"/>
                  <a:pt x="818" y="1219"/>
                  <a:pt x="819" y="1219"/>
                </a:cubicBezTo>
                <a:cubicBezTo>
                  <a:pt x="823" y="1219"/>
                  <a:pt x="825" y="1221"/>
                  <a:pt x="825" y="1225"/>
                </a:cubicBezTo>
                <a:cubicBezTo>
                  <a:pt x="825" y="1226"/>
                  <a:pt x="824" y="1228"/>
                  <a:pt x="824" y="1229"/>
                </a:cubicBezTo>
                <a:cubicBezTo>
                  <a:pt x="824" y="1231"/>
                  <a:pt x="824" y="1233"/>
                  <a:pt x="824" y="1236"/>
                </a:cubicBezTo>
                <a:cubicBezTo>
                  <a:pt x="824" y="1243"/>
                  <a:pt x="826" y="1245"/>
                  <a:pt x="832" y="1246"/>
                </a:cubicBezTo>
                <a:cubicBezTo>
                  <a:pt x="832" y="1246"/>
                  <a:pt x="832" y="1246"/>
                  <a:pt x="832" y="1247"/>
                </a:cubicBezTo>
                <a:cubicBezTo>
                  <a:pt x="826" y="1248"/>
                  <a:pt x="824" y="1251"/>
                  <a:pt x="824" y="1258"/>
                </a:cubicBezTo>
                <a:cubicBezTo>
                  <a:pt x="824" y="1260"/>
                  <a:pt x="824" y="1263"/>
                  <a:pt x="824" y="1264"/>
                </a:cubicBezTo>
                <a:cubicBezTo>
                  <a:pt x="824" y="1266"/>
                  <a:pt x="825" y="1267"/>
                  <a:pt x="825" y="1269"/>
                </a:cubicBezTo>
                <a:cubicBezTo>
                  <a:pt x="825" y="1272"/>
                  <a:pt x="823" y="1275"/>
                  <a:pt x="819" y="1275"/>
                </a:cubicBezTo>
                <a:cubicBezTo>
                  <a:pt x="819" y="1275"/>
                  <a:pt x="819" y="1275"/>
                  <a:pt x="818" y="1275"/>
                </a:cubicBezTo>
                <a:cubicBezTo>
                  <a:pt x="818" y="1275"/>
                  <a:pt x="818" y="1275"/>
                  <a:pt x="818" y="1284"/>
                </a:cubicBezTo>
                <a:cubicBezTo>
                  <a:pt x="818" y="1284"/>
                  <a:pt x="818" y="1284"/>
                  <a:pt x="822" y="1284"/>
                </a:cubicBezTo>
                <a:cubicBezTo>
                  <a:pt x="831" y="1284"/>
                  <a:pt x="836" y="1281"/>
                  <a:pt x="836" y="1271"/>
                </a:cubicBezTo>
                <a:cubicBezTo>
                  <a:pt x="836" y="1269"/>
                  <a:pt x="836" y="1267"/>
                  <a:pt x="836" y="1264"/>
                </a:cubicBezTo>
                <a:cubicBezTo>
                  <a:pt x="835" y="1261"/>
                  <a:pt x="835" y="1259"/>
                  <a:pt x="835" y="1257"/>
                </a:cubicBezTo>
                <a:cubicBezTo>
                  <a:pt x="835" y="1254"/>
                  <a:pt x="836" y="1251"/>
                  <a:pt x="842" y="1251"/>
                </a:cubicBezTo>
                <a:close/>
                <a:moveTo>
                  <a:pt x="228" y="1284"/>
                </a:moveTo>
                <a:cubicBezTo>
                  <a:pt x="221" y="1284"/>
                  <a:pt x="214" y="1281"/>
                  <a:pt x="210" y="1275"/>
                </a:cubicBezTo>
                <a:cubicBezTo>
                  <a:pt x="206" y="1268"/>
                  <a:pt x="204" y="1260"/>
                  <a:pt x="204" y="1247"/>
                </a:cubicBezTo>
                <a:cubicBezTo>
                  <a:pt x="204" y="1234"/>
                  <a:pt x="206" y="1224"/>
                  <a:pt x="210" y="1218"/>
                </a:cubicBezTo>
                <a:cubicBezTo>
                  <a:pt x="215" y="1211"/>
                  <a:pt x="221" y="1208"/>
                  <a:pt x="230" y="1208"/>
                </a:cubicBezTo>
                <a:cubicBezTo>
                  <a:pt x="246" y="1208"/>
                  <a:pt x="254" y="1220"/>
                  <a:pt x="254" y="1246"/>
                </a:cubicBezTo>
                <a:cubicBezTo>
                  <a:pt x="254" y="1258"/>
                  <a:pt x="252" y="1268"/>
                  <a:pt x="247" y="1274"/>
                </a:cubicBezTo>
                <a:cubicBezTo>
                  <a:pt x="243" y="1281"/>
                  <a:pt x="236" y="1284"/>
                  <a:pt x="228" y="1284"/>
                </a:cubicBezTo>
                <a:close/>
                <a:moveTo>
                  <a:pt x="229" y="1217"/>
                </a:moveTo>
                <a:cubicBezTo>
                  <a:pt x="220" y="1217"/>
                  <a:pt x="216" y="1227"/>
                  <a:pt x="216" y="1247"/>
                </a:cubicBezTo>
                <a:cubicBezTo>
                  <a:pt x="216" y="1266"/>
                  <a:pt x="220" y="1274"/>
                  <a:pt x="229" y="1274"/>
                </a:cubicBezTo>
                <a:cubicBezTo>
                  <a:pt x="237" y="1274"/>
                  <a:pt x="242" y="1266"/>
                  <a:pt x="242" y="1246"/>
                </a:cubicBezTo>
                <a:cubicBezTo>
                  <a:pt x="242" y="1227"/>
                  <a:pt x="237" y="1217"/>
                  <a:pt x="229" y="1217"/>
                </a:cubicBezTo>
                <a:close/>
                <a:moveTo>
                  <a:pt x="298" y="1284"/>
                </a:moveTo>
                <a:cubicBezTo>
                  <a:pt x="291" y="1284"/>
                  <a:pt x="284" y="1281"/>
                  <a:pt x="281" y="1275"/>
                </a:cubicBezTo>
                <a:cubicBezTo>
                  <a:pt x="276" y="1268"/>
                  <a:pt x="274" y="1260"/>
                  <a:pt x="274" y="1247"/>
                </a:cubicBezTo>
                <a:cubicBezTo>
                  <a:pt x="274" y="1234"/>
                  <a:pt x="276" y="1224"/>
                  <a:pt x="281" y="1218"/>
                </a:cubicBezTo>
                <a:cubicBezTo>
                  <a:pt x="285" y="1211"/>
                  <a:pt x="292" y="1208"/>
                  <a:pt x="300" y="1208"/>
                </a:cubicBezTo>
                <a:cubicBezTo>
                  <a:pt x="317" y="1208"/>
                  <a:pt x="325" y="1220"/>
                  <a:pt x="325" y="1246"/>
                </a:cubicBezTo>
                <a:cubicBezTo>
                  <a:pt x="325" y="1258"/>
                  <a:pt x="323" y="1268"/>
                  <a:pt x="318" y="1274"/>
                </a:cubicBezTo>
                <a:cubicBezTo>
                  <a:pt x="313" y="1281"/>
                  <a:pt x="307" y="1284"/>
                  <a:pt x="298" y="1284"/>
                </a:cubicBezTo>
                <a:close/>
                <a:moveTo>
                  <a:pt x="300" y="1217"/>
                </a:moveTo>
                <a:cubicBezTo>
                  <a:pt x="291" y="1217"/>
                  <a:pt x="286" y="1227"/>
                  <a:pt x="286" y="1247"/>
                </a:cubicBezTo>
                <a:cubicBezTo>
                  <a:pt x="286" y="1266"/>
                  <a:pt x="290" y="1274"/>
                  <a:pt x="299" y="1274"/>
                </a:cubicBezTo>
                <a:cubicBezTo>
                  <a:pt x="308" y="1274"/>
                  <a:pt x="312" y="1266"/>
                  <a:pt x="312" y="1246"/>
                </a:cubicBezTo>
                <a:cubicBezTo>
                  <a:pt x="312" y="1227"/>
                  <a:pt x="308" y="1217"/>
                  <a:pt x="300" y="1217"/>
                </a:cubicBezTo>
                <a:close/>
                <a:moveTo>
                  <a:pt x="508" y="1284"/>
                </a:moveTo>
                <a:cubicBezTo>
                  <a:pt x="501" y="1284"/>
                  <a:pt x="495" y="1281"/>
                  <a:pt x="491" y="1274"/>
                </a:cubicBezTo>
                <a:cubicBezTo>
                  <a:pt x="486" y="1268"/>
                  <a:pt x="484" y="1259"/>
                  <a:pt x="484" y="1247"/>
                </a:cubicBezTo>
                <a:cubicBezTo>
                  <a:pt x="484" y="1234"/>
                  <a:pt x="486" y="1224"/>
                  <a:pt x="491" y="1217"/>
                </a:cubicBezTo>
                <a:cubicBezTo>
                  <a:pt x="495" y="1210"/>
                  <a:pt x="502" y="1208"/>
                  <a:pt x="510" y="1208"/>
                </a:cubicBezTo>
                <a:cubicBezTo>
                  <a:pt x="527" y="1208"/>
                  <a:pt x="535" y="1220"/>
                  <a:pt x="535" y="1245"/>
                </a:cubicBezTo>
                <a:cubicBezTo>
                  <a:pt x="535" y="1258"/>
                  <a:pt x="532" y="1268"/>
                  <a:pt x="528" y="1274"/>
                </a:cubicBezTo>
                <a:cubicBezTo>
                  <a:pt x="523" y="1281"/>
                  <a:pt x="517" y="1284"/>
                  <a:pt x="508" y="1284"/>
                </a:cubicBezTo>
                <a:close/>
                <a:moveTo>
                  <a:pt x="510" y="1217"/>
                </a:moveTo>
                <a:cubicBezTo>
                  <a:pt x="501" y="1217"/>
                  <a:pt x="497" y="1227"/>
                  <a:pt x="497" y="1246"/>
                </a:cubicBezTo>
                <a:cubicBezTo>
                  <a:pt x="497" y="1265"/>
                  <a:pt x="501" y="1274"/>
                  <a:pt x="510" y="1274"/>
                </a:cubicBezTo>
                <a:cubicBezTo>
                  <a:pt x="518" y="1274"/>
                  <a:pt x="522" y="1265"/>
                  <a:pt x="522" y="1246"/>
                </a:cubicBezTo>
                <a:cubicBezTo>
                  <a:pt x="522" y="1227"/>
                  <a:pt x="519" y="1217"/>
                  <a:pt x="510" y="1217"/>
                </a:cubicBezTo>
                <a:close/>
                <a:moveTo>
                  <a:pt x="581" y="1210"/>
                </a:moveTo>
                <a:cubicBezTo>
                  <a:pt x="581" y="1210"/>
                  <a:pt x="581" y="1210"/>
                  <a:pt x="581" y="1210"/>
                </a:cubicBezTo>
                <a:cubicBezTo>
                  <a:pt x="576" y="1210"/>
                  <a:pt x="576" y="1210"/>
                  <a:pt x="576" y="1210"/>
                </a:cubicBezTo>
                <a:cubicBezTo>
                  <a:pt x="574" y="1212"/>
                  <a:pt x="573" y="1213"/>
                  <a:pt x="570" y="1214"/>
                </a:cubicBezTo>
                <a:cubicBezTo>
                  <a:pt x="569" y="1216"/>
                  <a:pt x="567" y="1216"/>
                  <a:pt x="565" y="1217"/>
                </a:cubicBezTo>
                <a:cubicBezTo>
                  <a:pt x="564" y="1218"/>
                  <a:pt x="562" y="1218"/>
                  <a:pt x="560" y="1219"/>
                </a:cubicBezTo>
                <a:cubicBezTo>
                  <a:pt x="558" y="1220"/>
                  <a:pt x="557" y="1221"/>
                  <a:pt x="555" y="1221"/>
                </a:cubicBezTo>
                <a:cubicBezTo>
                  <a:pt x="555" y="1221"/>
                  <a:pt x="555" y="1221"/>
                  <a:pt x="555" y="1232"/>
                </a:cubicBezTo>
                <a:cubicBezTo>
                  <a:pt x="558" y="1231"/>
                  <a:pt x="560" y="1229"/>
                  <a:pt x="563" y="1229"/>
                </a:cubicBezTo>
                <a:cubicBezTo>
                  <a:pt x="565" y="1228"/>
                  <a:pt x="568" y="1226"/>
                  <a:pt x="570" y="1225"/>
                </a:cubicBezTo>
                <a:cubicBezTo>
                  <a:pt x="570" y="1225"/>
                  <a:pt x="570" y="1225"/>
                  <a:pt x="570" y="1284"/>
                </a:cubicBezTo>
                <a:cubicBezTo>
                  <a:pt x="570" y="1284"/>
                  <a:pt x="570" y="1284"/>
                  <a:pt x="581" y="1284"/>
                </a:cubicBezTo>
                <a:cubicBezTo>
                  <a:pt x="581" y="1284"/>
                  <a:pt x="581" y="1284"/>
                  <a:pt x="581" y="1210"/>
                </a:cubicBezTo>
                <a:close/>
                <a:moveTo>
                  <a:pt x="371" y="1210"/>
                </a:moveTo>
                <a:cubicBezTo>
                  <a:pt x="371" y="1210"/>
                  <a:pt x="371" y="1210"/>
                  <a:pt x="371" y="1210"/>
                </a:cubicBezTo>
                <a:cubicBezTo>
                  <a:pt x="366" y="1210"/>
                  <a:pt x="366" y="1210"/>
                  <a:pt x="366" y="1210"/>
                </a:cubicBezTo>
                <a:cubicBezTo>
                  <a:pt x="364" y="1212"/>
                  <a:pt x="363" y="1213"/>
                  <a:pt x="360" y="1214"/>
                </a:cubicBezTo>
                <a:cubicBezTo>
                  <a:pt x="359" y="1216"/>
                  <a:pt x="358" y="1216"/>
                  <a:pt x="355" y="1217"/>
                </a:cubicBezTo>
                <a:cubicBezTo>
                  <a:pt x="354" y="1218"/>
                  <a:pt x="352" y="1219"/>
                  <a:pt x="350" y="1220"/>
                </a:cubicBezTo>
                <a:cubicBezTo>
                  <a:pt x="348" y="1221"/>
                  <a:pt x="347" y="1221"/>
                  <a:pt x="344" y="1221"/>
                </a:cubicBezTo>
                <a:cubicBezTo>
                  <a:pt x="344" y="1221"/>
                  <a:pt x="344" y="1221"/>
                  <a:pt x="344" y="1232"/>
                </a:cubicBezTo>
                <a:cubicBezTo>
                  <a:pt x="347" y="1231"/>
                  <a:pt x="350" y="1230"/>
                  <a:pt x="353" y="1229"/>
                </a:cubicBezTo>
                <a:cubicBezTo>
                  <a:pt x="355" y="1228"/>
                  <a:pt x="358" y="1226"/>
                  <a:pt x="360" y="1225"/>
                </a:cubicBezTo>
                <a:cubicBezTo>
                  <a:pt x="360" y="1225"/>
                  <a:pt x="360" y="1225"/>
                  <a:pt x="360" y="1284"/>
                </a:cubicBezTo>
                <a:cubicBezTo>
                  <a:pt x="360" y="1284"/>
                  <a:pt x="360" y="1284"/>
                  <a:pt x="371" y="1284"/>
                </a:cubicBezTo>
                <a:cubicBezTo>
                  <a:pt x="371" y="1284"/>
                  <a:pt x="371" y="1284"/>
                  <a:pt x="371" y="1210"/>
                </a:cubicBezTo>
                <a:close/>
                <a:moveTo>
                  <a:pt x="418" y="1210"/>
                </a:moveTo>
                <a:cubicBezTo>
                  <a:pt x="418" y="1210"/>
                  <a:pt x="418" y="1210"/>
                  <a:pt x="418" y="1210"/>
                </a:cubicBezTo>
                <a:cubicBezTo>
                  <a:pt x="413" y="1210"/>
                  <a:pt x="413" y="1210"/>
                  <a:pt x="413" y="1210"/>
                </a:cubicBezTo>
                <a:cubicBezTo>
                  <a:pt x="411" y="1212"/>
                  <a:pt x="410" y="1213"/>
                  <a:pt x="408" y="1214"/>
                </a:cubicBezTo>
                <a:cubicBezTo>
                  <a:pt x="406" y="1216"/>
                  <a:pt x="404" y="1216"/>
                  <a:pt x="402" y="1217"/>
                </a:cubicBezTo>
                <a:cubicBezTo>
                  <a:pt x="401" y="1218"/>
                  <a:pt x="399" y="1219"/>
                  <a:pt x="397" y="1220"/>
                </a:cubicBezTo>
                <a:cubicBezTo>
                  <a:pt x="395" y="1221"/>
                  <a:pt x="394" y="1221"/>
                  <a:pt x="392" y="1221"/>
                </a:cubicBezTo>
                <a:cubicBezTo>
                  <a:pt x="392" y="1221"/>
                  <a:pt x="392" y="1221"/>
                  <a:pt x="392" y="1232"/>
                </a:cubicBezTo>
                <a:cubicBezTo>
                  <a:pt x="394" y="1231"/>
                  <a:pt x="397" y="1230"/>
                  <a:pt x="400" y="1229"/>
                </a:cubicBezTo>
                <a:cubicBezTo>
                  <a:pt x="402" y="1228"/>
                  <a:pt x="405" y="1226"/>
                  <a:pt x="407" y="1225"/>
                </a:cubicBezTo>
                <a:cubicBezTo>
                  <a:pt x="407" y="1225"/>
                  <a:pt x="407" y="1225"/>
                  <a:pt x="407" y="1284"/>
                </a:cubicBezTo>
                <a:cubicBezTo>
                  <a:pt x="407" y="1284"/>
                  <a:pt x="407" y="1284"/>
                  <a:pt x="418" y="1284"/>
                </a:cubicBezTo>
                <a:cubicBezTo>
                  <a:pt x="418" y="1284"/>
                  <a:pt x="418" y="1284"/>
                  <a:pt x="418" y="1210"/>
                </a:cubicBezTo>
                <a:close/>
                <a:moveTo>
                  <a:pt x="464" y="1210"/>
                </a:moveTo>
                <a:cubicBezTo>
                  <a:pt x="464" y="1210"/>
                  <a:pt x="464" y="1210"/>
                  <a:pt x="464" y="1210"/>
                </a:cubicBezTo>
                <a:cubicBezTo>
                  <a:pt x="460" y="1210"/>
                  <a:pt x="460" y="1210"/>
                  <a:pt x="460" y="1210"/>
                </a:cubicBezTo>
                <a:cubicBezTo>
                  <a:pt x="458" y="1212"/>
                  <a:pt x="456" y="1213"/>
                  <a:pt x="454" y="1214"/>
                </a:cubicBezTo>
                <a:cubicBezTo>
                  <a:pt x="453" y="1216"/>
                  <a:pt x="451" y="1216"/>
                  <a:pt x="449" y="1217"/>
                </a:cubicBezTo>
                <a:cubicBezTo>
                  <a:pt x="447" y="1218"/>
                  <a:pt x="445" y="1218"/>
                  <a:pt x="443" y="1219"/>
                </a:cubicBezTo>
                <a:cubicBezTo>
                  <a:pt x="442" y="1220"/>
                  <a:pt x="440" y="1221"/>
                  <a:pt x="438" y="1221"/>
                </a:cubicBezTo>
                <a:cubicBezTo>
                  <a:pt x="438" y="1221"/>
                  <a:pt x="438" y="1221"/>
                  <a:pt x="438" y="1232"/>
                </a:cubicBezTo>
                <a:cubicBezTo>
                  <a:pt x="441" y="1231"/>
                  <a:pt x="444" y="1229"/>
                  <a:pt x="446" y="1229"/>
                </a:cubicBezTo>
                <a:cubicBezTo>
                  <a:pt x="448" y="1228"/>
                  <a:pt x="451" y="1226"/>
                  <a:pt x="453" y="1225"/>
                </a:cubicBezTo>
                <a:cubicBezTo>
                  <a:pt x="453" y="1225"/>
                  <a:pt x="453" y="1225"/>
                  <a:pt x="453" y="1284"/>
                </a:cubicBezTo>
                <a:cubicBezTo>
                  <a:pt x="453" y="1284"/>
                  <a:pt x="453" y="1284"/>
                  <a:pt x="464" y="1284"/>
                </a:cubicBezTo>
                <a:cubicBezTo>
                  <a:pt x="464" y="1284"/>
                  <a:pt x="464" y="1284"/>
                  <a:pt x="464" y="1210"/>
                </a:cubicBezTo>
                <a:close/>
                <a:moveTo>
                  <a:pt x="30" y="1284"/>
                </a:moveTo>
                <a:cubicBezTo>
                  <a:pt x="23" y="1284"/>
                  <a:pt x="16" y="1281"/>
                  <a:pt x="12" y="1275"/>
                </a:cubicBezTo>
                <a:cubicBezTo>
                  <a:pt x="8" y="1268"/>
                  <a:pt x="6" y="1260"/>
                  <a:pt x="6" y="1247"/>
                </a:cubicBezTo>
                <a:cubicBezTo>
                  <a:pt x="6" y="1234"/>
                  <a:pt x="8" y="1224"/>
                  <a:pt x="12" y="1218"/>
                </a:cubicBezTo>
                <a:cubicBezTo>
                  <a:pt x="17" y="1211"/>
                  <a:pt x="23" y="1208"/>
                  <a:pt x="32" y="1208"/>
                </a:cubicBezTo>
                <a:cubicBezTo>
                  <a:pt x="48" y="1208"/>
                  <a:pt x="56" y="1220"/>
                  <a:pt x="56" y="1246"/>
                </a:cubicBezTo>
                <a:cubicBezTo>
                  <a:pt x="56" y="1258"/>
                  <a:pt x="54" y="1268"/>
                  <a:pt x="50" y="1274"/>
                </a:cubicBezTo>
                <a:cubicBezTo>
                  <a:pt x="45" y="1281"/>
                  <a:pt x="39" y="1284"/>
                  <a:pt x="30" y="1284"/>
                </a:cubicBezTo>
                <a:close/>
                <a:moveTo>
                  <a:pt x="31" y="1217"/>
                </a:moveTo>
                <a:cubicBezTo>
                  <a:pt x="23" y="1217"/>
                  <a:pt x="17" y="1227"/>
                  <a:pt x="17" y="1247"/>
                </a:cubicBezTo>
                <a:cubicBezTo>
                  <a:pt x="17" y="1266"/>
                  <a:pt x="22" y="1274"/>
                  <a:pt x="31" y="1274"/>
                </a:cubicBezTo>
                <a:cubicBezTo>
                  <a:pt x="40" y="1274"/>
                  <a:pt x="44" y="1266"/>
                  <a:pt x="44" y="1246"/>
                </a:cubicBezTo>
                <a:cubicBezTo>
                  <a:pt x="44" y="1227"/>
                  <a:pt x="40" y="1217"/>
                  <a:pt x="31" y="1217"/>
                </a:cubicBezTo>
                <a:close/>
                <a:moveTo>
                  <a:pt x="91" y="1210"/>
                </a:moveTo>
                <a:cubicBezTo>
                  <a:pt x="91" y="1210"/>
                  <a:pt x="91" y="1210"/>
                  <a:pt x="91" y="1210"/>
                </a:cubicBezTo>
                <a:cubicBezTo>
                  <a:pt x="86" y="1210"/>
                  <a:pt x="86" y="1210"/>
                  <a:pt x="86" y="1210"/>
                </a:cubicBezTo>
                <a:cubicBezTo>
                  <a:pt x="84" y="1212"/>
                  <a:pt x="82" y="1213"/>
                  <a:pt x="80" y="1214"/>
                </a:cubicBezTo>
                <a:cubicBezTo>
                  <a:pt x="79" y="1216"/>
                  <a:pt x="77" y="1216"/>
                  <a:pt x="75" y="1217"/>
                </a:cubicBezTo>
                <a:cubicBezTo>
                  <a:pt x="74" y="1218"/>
                  <a:pt x="71" y="1219"/>
                  <a:pt x="70" y="1220"/>
                </a:cubicBezTo>
                <a:cubicBezTo>
                  <a:pt x="68" y="1221"/>
                  <a:pt x="66" y="1221"/>
                  <a:pt x="64" y="1221"/>
                </a:cubicBezTo>
                <a:cubicBezTo>
                  <a:pt x="64" y="1221"/>
                  <a:pt x="64" y="1221"/>
                  <a:pt x="64" y="1232"/>
                </a:cubicBezTo>
                <a:cubicBezTo>
                  <a:pt x="67" y="1231"/>
                  <a:pt x="70" y="1230"/>
                  <a:pt x="73" y="1229"/>
                </a:cubicBezTo>
                <a:cubicBezTo>
                  <a:pt x="75" y="1228"/>
                  <a:pt x="77" y="1226"/>
                  <a:pt x="79" y="1225"/>
                </a:cubicBezTo>
                <a:cubicBezTo>
                  <a:pt x="79" y="1225"/>
                  <a:pt x="79" y="1225"/>
                  <a:pt x="79" y="1284"/>
                </a:cubicBezTo>
                <a:cubicBezTo>
                  <a:pt x="79" y="1284"/>
                  <a:pt x="79" y="1284"/>
                  <a:pt x="91" y="1284"/>
                </a:cubicBezTo>
                <a:cubicBezTo>
                  <a:pt x="91" y="1284"/>
                  <a:pt x="91" y="1284"/>
                  <a:pt x="91" y="1210"/>
                </a:cubicBezTo>
                <a:close/>
                <a:moveTo>
                  <a:pt x="138" y="1210"/>
                </a:moveTo>
                <a:cubicBezTo>
                  <a:pt x="138" y="1210"/>
                  <a:pt x="138" y="1210"/>
                  <a:pt x="138" y="1210"/>
                </a:cubicBezTo>
                <a:cubicBezTo>
                  <a:pt x="133" y="1210"/>
                  <a:pt x="133" y="1210"/>
                  <a:pt x="133" y="1210"/>
                </a:cubicBezTo>
                <a:cubicBezTo>
                  <a:pt x="131" y="1212"/>
                  <a:pt x="129" y="1213"/>
                  <a:pt x="127" y="1214"/>
                </a:cubicBezTo>
                <a:cubicBezTo>
                  <a:pt x="126" y="1216"/>
                  <a:pt x="124" y="1216"/>
                  <a:pt x="122" y="1217"/>
                </a:cubicBezTo>
                <a:cubicBezTo>
                  <a:pt x="121" y="1218"/>
                  <a:pt x="118" y="1219"/>
                  <a:pt x="117" y="1220"/>
                </a:cubicBezTo>
                <a:cubicBezTo>
                  <a:pt x="115" y="1221"/>
                  <a:pt x="113" y="1221"/>
                  <a:pt x="111" y="1221"/>
                </a:cubicBezTo>
                <a:cubicBezTo>
                  <a:pt x="111" y="1221"/>
                  <a:pt x="111" y="1221"/>
                  <a:pt x="111" y="1232"/>
                </a:cubicBezTo>
                <a:cubicBezTo>
                  <a:pt x="114" y="1231"/>
                  <a:pt x="117" y="1230"/>
                  <a:pt x="119" y="1229"/>
                </a:cubicBezTo>
                <a:cubicBezTo>
                  <a:pt x="122" y="1228"/>
                  <a:pt x="124" y="1226"/>
                  <a:pt x="126" y="1225"/>
                </a:cubicBezTo>
                <a:cubicBezTo>
                  <a:pt x="126" y="1225"/>
                  <a:pt x="126" y="1225"/>
                  <a:pt x="126" y="1284"/>
                </a:cubicBezTo>
                <a:cubicBezTo>
                  <a:pt x="126" y="1284"/>
                  <a:pt x="126" y="1284"/>
                  <a:pt x="138" y="1284"/>
                </a:cubicBezTo>
                <a:cubicBezTo>
                  <a:pt x="138" y="1284"/>
                  <a:pt x="138" y="1284"/>
                  <a:pt x="138" y="1210"/>
                </a:cubicBezTo>
                <a:close/>
                <a:moveTo>
                  <a:pt x="184" y="1210"/>
                </a:moveTo>
                <a:cubicBezTo>
                  <a:pt x="184" y="1210"/>
                  <a:pt x="184" y="1210"/>
                  <a:pt x="184" y="1210"/>
                </a:cubicBezTo>
                <a:cubicBezTo>
                  <a:pt x="180" y="1210"/>
                  <a:pt x="180" y="1210"/>
                  <a:pt x="180" y="1210"/>
                </a:cubicBezTo>
                <a:cubicBezTo>
                  <a:pt x="178" y="1212"/>
                  <a:pt x="176" y="1213"/>
                  <a:pt x="174" y="1214"/>
                </a:cubicBezTo>
                <a:cubicBezTo>
                  <a:pt x="172" y="1216"/>
                  <a:pt x="170" y="1216"/>
                  <a:pt x="169" y="1217"/>
                </a:cubicBezTo>
                <a:cubicBezTo>
                  <a:pt x="167" y="1218"/>
                  <a:pt x="165" y="1218"/>
                  <a:pt x="163" y="1219"/>
                </a:cubicBezTo>
                <a:cubicBezTo>
                  <a:pt x="161" y="1220"/>
                  <a:pt x="159" y="1221"/>
                  <a:pt x="158" y="1221"/>
                </a:cubicBezTo>
                <a:cubicBezTo>
                  <a:pt x="158" y="1221"/>
                  <a:pt x="158" y="1221"/>
                  <a:pt x="158" y="1232"/>
                </a:cubicBezTo>
                <a:cubicBezTo>
                  <a:pt x="161" y="1231"/>
                  <a:pt x="164" y="1229"/>
                  <a:pt x="166" y="1229"/>
                </a:cubicBezTo>
                <a:cubicBezTo>
                  <a:pt x="168" y="1228"/>
                  <a:pt x="171" y="1226"/>
                  <a:pt x="172" y="1225"/>
                </a:cubicBezTo>
                <a:cubicBezTo>
                  <a:pt x="172" y="1225"/>
                  <a:pt x="172" y="1225"/>
                  <a:pt x="172" y="1284"/>
                </a:cubicBezTo>
                <a:cubicBezTo>
                  <a:pt x="172" y="1284"/>
                  <a:pt x="172" y="1284"/>
                  <a:pt x="184" y="1284"/>
                </a:cubicBezTo>
                <a:cubicBezTo>
                  <a:pt x="184" y="1284"/>
                  <a:pt x="184" y="1284"/>
                  <a:pt x="184" y="1210"/>
                </a:cubicBezTo>
                <a:close/>
                <a:moveTo>
                  <a:pt x="99" y="1176"/>
                </a:moveTo>
                <a:cubicBezTo>
                  <a:pt x="92" y="1176"/>
                  <a:pt x="85" y="1173"/>
                  <a:pt x="81" y="1168"/>
                </a:cubicBezTo>
                <a:cubicBezTo>
                  <a:pt x="77" y="1161"/>
                  <a:pt x="75" y="1152"/>
                  <a:pt x="75" y="1140"/>
                </a:cubicBezTo>
                <a:cubicBezTo>
                  <a:pt x="75" y="1127"/>
                  <a:pt x="77" y="1117"/>
                  <a:pt x="81" y="1111"/>
                </a:cubicBezTo>
                <a:cubicBezTo>
                  <a:pt x="86" y="1104"/>
                  <a:pt x="92" y="1101"/>
                  <a:pt x="101" y="1101"/>
                </a:cubicBezTo>
                <a:cubicBezTo>
                  <a:pt x="117" y="1101"/>
                  <a:pt x="125" y="1113"/>
                  <a:pt x="125" y="1138"/>
                </a:cubicBezTo>
                <a:cubicBezTo>
                  <a:pt x="125" y="1151"/>
                  <a:pt x="123" y="1160"/>
                  <a:pt x="118" y="1167"/>
                </a:cubicBezTo>
                <a:cubicBezTo>
                  <a:pt x="113" y="1173"/>
                  <a:pt x="107" y="1176"/>
                  <a:pt x="99" y="1176"/>
                </a:cubicBezTo>
                <a:close/>
                <a:moveTo>
                  <a:pt x="100" y="1110"/>
                </a:moveTo>
                <a:cubicBezTo>
                  <a:pt x="91" y="1110"/>
                  <a:pt x="86" y="1120"/>
                  <a:pt x="86" y="1140"/>
                </a:cubicBezTo>
                <a:cubicBezTo>
                  <a:pt x="86" y="1158"/>
                  <a:pt x="91" y="1167"/>
                  <a:pt x="100" y="1167"/>
                </a:cubicBezTo>
                <a:cubicBezTo>
                  <a:pt x="108" y="1167"/>
                  <a:pt x="113" y="1158"/>
                  <a:pt x="113" y="1139"/>
                </a:cubicBezTo>
                <a:cubicBezTo>
                  <a:pt x="113" y="1119"/>
                  <a:pt x="108" y="1110"/>
                  <a:pt x="100" y="1110"/>
                </a:cubicBezTo>
                <a:close/>
                <a:moveTo>
                  <a:pt x="173" y="1103"/>
                </a:moveTo>
                <a:cubicBezTo>
                  <a:pt x="173" y="1103"/>
                  <a:pt x="173" y="1103"/>
                  <a:pt x="173" y="1103"/>
                </a:cubicBezTo>
                <a:cubicBezTo>
                  <a:pt x="168" y="1103"/>
                  <a:pt x="168" y="1103"/>
                  <a:pt x="168" y="1103"/>
                </a:cubicBezTo>
                <a:cubicBezTo>
                  <a:pt x="165" y="1104"/>
                  <a:pt x="164" y="1106"/>
                  <a:pt x="162" y="1107"/>
                </a:cubicBezTo>
                <a:cubicBezTo>
                  <a:pt x="160" y="1108"/>
                  <a:pt x="158" y="1109"/>
                  <a:pt x="157" y="1109"/>
                </a:cubicBezTo>
                <a:cubicBezTo>
                  <a:pt x="154" y="1110"/>
                  <a:pt x="153" y="1111"/>
                  <a:pt x="152" y="1112"/>
                </a:cubicBezTo>
                <a:cubicBezTo>
                  <a:pt x="149" y="1112"/>
                  <a:pt x="148" y="1113"/>
                  <a:pt x="146" y="1114"/>
                </a:cubicBezTo>
                <a:cubicBezTo>
                  <a:pt x="146" y="1114"/>
                  <a:pt x="146" y="1114"/>
                  <a:pt x="146" y="1124"/>
                </a:cubicBezTo>
                <a:cubicBezTo>
                  <a:pt x="149" y="1123"/>
                  <a:pt x="152" y="1122"/>
                  <a:pt x="154" y="1121"/>
                </a:cubicBezTo>
                <a:cubicBezTo>
                  <a:pt x="157" y="1120"/>
                  <a:pt x="159" y="1119"/>
                  <a:pt x="161" y="1117"/>
                </a:cubicBezTo>
                <a:cubicBezTo>
                  <a:pt x="161" y="1117"/>
                  <a:pt x="161" y="1117"/>
                  <a:pt x="161" y="1176"/>
                </a:cubicBezTo>
                <a:cubicBezTo>
                  <a:pt x="161" y="1176"/>
                  <a:pt x="161" y="1176"/>
                  <a:pt x="173" y="1176"/>
                </a:cubicBezTo>
                <a:cubicBezTo>
                  <a:pt x="173" y="1176"/>
                  <a:pt x="173" y="1176"/>
                  <a:pt x="173" y="1103"/>
                </a:cubicBezTo>
                <a:close/>
                <a:moveTo>
                  <a:pt x="220" y="1103"/>
                </a:moveTo>
                <a:cubicBezTo>
                  <a:pt x="220" y="1103"/>
                  <a:pt x="220" y="1103"/>
                  <a:pt x="220" y="1103"/>
                </a:cubicBezTo>
                <a:cubicBezTo>
                  <a:pt x="215" y="1103"/>
                  <a:pt x="215" y="1103"/>
                  <a:pt x="215" y="1103"/>
                </a:cubicBezTo>
                <a:cubicBezTo>
                  <a:pt x="213" y="1104"/>
                  <a:pt x="211" y="1106"/>
                  <a:pt x="209" y="1107"/>
                </a:cubicBezTo>
                <a:cubicBezTo>
                  <a:pt x="208" y="1108"/>
                  <a:pt x="205" y="1109"/>
                  <a:pt x="204" y="1109"/>
                </a:cubicBezTo>
                <a:cubicBezTo>
                  <a:pt x="203" y="1111"/>
                  <a:pt x="200" y="1112"/>
                  <a:pt x="199" y="1112"/>
                </a:cubicBezTo>
                <a:cubicBezTo>
                  <a:pt x="197" y="1113"/>
                  <a:pt x="195" y="1114"/>
                  <a:pt x="193" y="1114"/>
                </a:cubicBezTo>
                <a:cubicBezTo>
                  <a:pt x="193" y="1114"/>
                  <a:pt x="193" y="1114"/>
                  <a:pt x="193" y="1124"/>
                </a:cubicBezTo>
                <a:cubicBezTo>
                  <a:pt x="196" y="1123"/>
                  <a:pt x="199" y="1123"/>
                  <a:pt x="201" y="1121"/>
                </a:cubicBezTo>
                <a:cubicBezTo>
                  <a:pt x="204" y="1120"/>
                  <a:pt x="206" y="1119"/>
                  <a:pt x="208" y="1117"/>
                </a:cubicBezTo>
                <a:cubicBezTo>
                  <a:pt x="208" y="1117"/>
                  <a:pt x="208" y="1117"/>
                  <a:pt x="208" y="1176"/>
                </a:cubicBezTo>
                <a:cubicBezTo>
                  <a:pt x="208" y="1176"/>
                  <a:pt x="208" y="1176"/>
                  <a:pt x="220" y="1176"/>
                </a:cubicBezTo>
                <a:cubicBezTo>
                  <a:pt x="220" y="1176"/>
                  <a:pt x="220" y="1176"/>
                  <a:pt x="220" y="1103"/>
                </a:cubicBezTo>
                <a:close/>
                <a:moveTo>
                  <a:pt x="266" y="1103"/>
                </a:moveTo>
                <a:cubicBezTo>
                  <a:pt x="266" y="1103"/>
                  <a:pt x="266" y="1103"/>
                  <a:pt x="266" y="1103"/>
                </a:cubicBezTo>
                <a:cubicBezTo>
                  <a:pt x="262" y="1103"/>
                  <a:pt x="262" y="1103"/>
                  <a:pt x="262" y="1103"/>
                </a:cubicBezTo>
                <a:cubicBezTo>
                  <a:pt x="260" y="1104"/>
                  <a:pt x="258" y="1106"/>
                  <a:pt x="256" y="1107"/>
                </a:cubicBezTo>
                <a:cubicBezTo>
                  <a:pt x="255" y="1108"/>
                  <a:pt x="253" y="1109"/>
                  <a:pt x="251" y="1109"/>
                </a:cubicBezTo>
                <a:cubicBezTo>
                  <a:pt x="249" y="1111"/>
                  <a:pt x="248" y="1112"/>
                  <a:pt x="245" y="1112"/>
                </a:cubicBezTo>
                <a:cubicBezTo>
                  <a:pt x="244" y="1113"/>
                  <a:pt x="242" y="1114"/>
                  <a:pt x="240" y="1114"/>
                </a:cubicBezTo>
                <a:cubicBezTo>
                  <a:pt x="240" y="1114"/>
                  <a:pt x="240" y="1114"/>
                  <a:pt x="240" y="1124"/>
                </a:cubicBezTo>
                <a:cubicBezTo>
                  <a:pt x="243" y="1123"/>
                  <a:pt x="246" y="1123"/>
                  <a:pt x="248" y="1121"/>
                </a:cubicBezTo>
                <a:cubicBezTo>
                  <a:pt x="250" y="1120"/>
                  <a:pt x="253" y="1119"/>
                  <a:pt x="255" y="1117"/>
                </a:cubicBezTo>
                <a:cubicBezTo>
                  <a:pt x="255" y="1117"/>
                  <a:pt x="255" y="1117"/>
                  <a:pt x="255" y="1176"/>
                </a:cubicBezTo>
                <a:cubicBezTo>
                  <a:pt x="255" y="1176"/>
                  <a:pt x="255" y="1176"/>
                  <a:pt x="266" y="1176"/>
                </a:cubicBezTo>
                <a:cubicBezTo>
                  <a:pt x="266" y="1176"/>
                  <a:pt x="266" y="1176"/>
                  <a:pt x="266" y="1103"/>
                </a:cubicBezTo>
                <a:close/>
                <a:moveTo>
                  <a:pt x="314" y="1103"/>
                </a:moveTo>
                <a:cubicBezTo>
                  <a:pt x="314" y="1103"/>
                  <a:pt x="314" y="1103"/>
                  <a:pt x="314" y="1103"/>
                </a:cubicBezTo>
                <a:cubicBezTo>
                  <a:pt x="309" y="1103"/>
                  <a:pt x="309" y="1103"/>
                  <a:pt x="309" y="1103"/>
                </a:cubicBezTo>
                <a:cubicBezTo>
                  <a:pt x="307" y="1104"/>
                  <a:pt x="305" y="1106"/>
                  <a:pt x="303" y="1107"/>
                </a:cubicBezTo>
                <a:cubicBezTo>
                  <a:pt x="301" y="1108"/>
                  <a:pt x="300" y="1109"/>
                  <a:pt x="298" y="1109"/>
                </a:cubicBezTo>
                <a:cubicBezTo>
                  <a:pt x="296" y="1111"/>
                  <a:pt x="294" y="1112"/>
                  <a:pt x="293" y="1112"/>
                </a:cubicBezTo>
                <a:cubicBezTo>
                  <a:pt x="291" y="1113"/>
                  <a:pt x="289" y="1114"/>
                  <a:pt x="287" y="1114"/>
                </a:cubicBezTo>
                <a:cubicBezTo>
                  <a:pt x="287" y="1114"/>
                  <a:pt x="287" y="1114"/>
                  <a:pt x="287" y="1124"/>
                </a:cubicBezTo>
                <a:cubicBezTo>
                  <a:pt x="290" y="1123"/>
                  <a:pt x="293" y="1123"/>
                  <a:pt x="295" y="1121"/>
                </a:cubicBezTo>
                <a:cubicBezTo>
                  <a:pt x="298" y="1120"/>
                  <a:pt x="300" y="1119"/>
                  <a:pt x="302" y="1117"/>
                </a:cubicBezTo>
                <a:cubicBezTo>
                  <a:pt x="302" y="1117"/>
                  <a:pt x="302" y="1117"/>
                  <a:pt x="302" y="1176"/>
                </a:cubicBezTo>
                <a:cubicBezTo>
                  <a:pt x="302" y="1176"/>
                  <a:pt x="302" y="1176"/>
                  <a:pt x="314" y="1176"/>
                </a:cubicBezTo>
                <a:cubicBezTo>
                  <a:pt x="314" y="1176"/>
                  <a:pt x="314" y="1176"/>
                  <a:pt x="314" y="1103"/>
                </a:cubicBezTo>
                <a:close/>
                <a:moveTo>
                  <a:pt x="437" y="1103"/>
                </a:moveTo>
                <a:cubicBezTo>
                  <a:pt x="437" y="1103"/>
                  <a:pt x="437" y="1103"/>
                  <a:pt x="437" y="1103"/>
                </a:cubicBezTo>
                <a:cubicBezTo>
                  <a:pt x="432" y="1103"/>
                  <a:pt x="432" y="1103"/>
                  <a:pt x="432" y="1103"/>
                </a:cubicBezTo>
                <a:cubicBezTo>
                  <a:pt x="429" y="1104"/>
                  <a:pt x="428" y="1106"/>
                  <a:pt x="426" y="1107"/>
                </a:cubicBezTo>
                <a:cubicBezTo>
                  <a:pt x="424" y="1108"/>
                  <a:pt x="423" y="1109"/>
                  <a:pt x="421" y="1109"/>
                </a:cubicBezTo>
                <a:cubicBezTo>
                  <a:pt x="419" y="1111"/>
                  <a:pt x="417" y="1112"/>
                  <a:pt x="416" y="1112"/>
                </a:cubicBezTo>
                <a:cubicBezTo>
                  <a:pt x="413" y="1113"/>
                  <a:pt x="412" y="1114"/>
                  <a:pt x="410" y="1114"/>
                </a:cubicBezTo>
                <a:cubicBezTo>
                  <a:pt x="410" y="1114"/>
                  <a:pt x="410" y="1114"/>
                  <a:pt x="410" y="1124"/>
                </a:cubicBezTo>
                <a:cubicBezTo>
                  <a:pt x="413" y="1123"/>
                  <a:pt x="416" y="1123"/>
                  <a:pt x="418" y="1121"/>
                </a:cubicBezTo>
                <a:cubicBezTo>
                  <a:pt x="421" y="1120"/>
                  <a:pt x="423" y="1119"/>
                  <a:pt x="425" y="1117"/>
                </a:cubicBezTo>
                <a:cubicBezTo>
                  <a:pt x="425" y="1117"/>
                  <a:pt x="425" y="1117"/>
                  <a:pt x="425" y="1176"/>
                </a:cubicBezTo>
                <a:cubicBezTo>
                  <a:pt x="425" y="1176"/>
                  <a:pt x="425" y="1176"/>
                  <a:pt x="437" y="1176"/>
                </a:cubicBezTo>
                <a:cubicBezTo>
                  <a:pt x="437" y="1176"/>
                  <a:pt x="437" y="1176"/>
                  <a:pt x="437" y="1103"/>
                </a:cubicBezTo>
                <a:close/>
                <a:moveTo>
                  <a:pt x="484" y="1103"/>
                </a:moveTo>
                <a:cubicBezTo>
                  <a:pt x="484" y="1103"/>
                  <a:pt x="484" y="1103"/>
                  <a:pt x="484" y="1103"/>
                </a:cubicBezTo>
                <a:cubicBezTo>
                  <a:pt x="479" y="1103"/>
                  <a:pt x="479" y="1103"/>
                  <a:pt x="479" y="1103"/>
                </a:cubicBezTo>
                <a:cubicBezTo>
                  <a:pt x="477" y="1104"/>
                  <a:pt x="475" y="1106"/>
                  <a:pt x="473" y="1107"/>
                </a:cubicBezTo>
                <a:cubicBezTo>
                  <a:pt x="472" y="1108"/>
                  <a:pt x="470" y="1109"/>
                  <a:pt x="468" y="1109"/>
                </a:cubicBezTo>
                <a:cubicBezTo>
                  <a:pt x="467" y="1111"/>
                  <a:pt x="465" y="1112"/>
                  <a:pt x="463" y="1112"/>
                </a:cubicBezTo>
                <a:cubicBezTo>
                  <a:pt x="461" y="1113"/>
                  <a:pt x="459" y="1114"/>
                  <a:pt x="457" y="1114"/>
                </a:cubicBezTo>
                <a:cubicBezTo>
                  <a:pt x="457" y="1114"/>
                  <a:pt x="457" y="1114"/>
                  <a:pt x="457" y="1124"/>
                </a:cubicBezTo>
                <a:cubicBezTo>
                  <a:pt x="460" y="1123"/>
                  <a:pt x="463" y="1123"/>
                  <a:pt x="465" y="1121"/>
                </a:cubicBezTo>
                <a:cubicBezTo>
                  <a:pt x="468" y="1120"/>
                  <a:pt x="470" y="1119"/>
                  <a:pt x="473" y="1117"/>
                </a:cubicBezTo>
                <a:cubicBezTo>
                  <a:pt x="473" y="1117"/>
                  <a:pt x="473" y="1117"/>
                  <a:pt x="473" y="1176"/>
                </a:cubicBezTo>
                <a:cubicBezTo>
                  <a:pt x="473" y="1176"/>
                  <a:pt x="473" y="1176"/>
                  <a:pt x="484" y="1176"/>
                </a:cubicBezTo>
                <a:cubicBezTo>
                  <a:pt x="484" y="1176"/>
                  <a:pt x="484" y="1176"/>
                  <a:pt x="484" y="1103"/>
                </a:cubicBezTo>
                <a:close/>
                <a:moveTo>
                  <a:pt x="532" y="1103"/>
                </a:moveTo>
                <a:cubicBezTo>
                  <a:pt x="532" y="1103"/>
                  <a:pt x="532" y="1103"/>
                  <a:pt x="532" y="1103"/>
                </a:cubicBezTo>
                <a:cubicBezTo>
                  <a:pt x="527" y="1103"/>
                  <a:pt x="527" y="1103"/>
                  <a:pt x="527" y="1103"/>
                </a:cubicBezTo>
                <a:cubicBezTo>
                  <a:pt x="525" y="1104"/>
                  <a:pt x="523" y="1106"/>
                  <a:pt x="522" y="1107"/>
                </a:cubicBezTo>
                <a:cubicBezTo>
                  <a:pt x="519" y="1108"/>
                  <a:pt x="518" y="1109"/>
                  <a:pt x="516" y="1109"/>
                </a:cubicBezTo>
                <a:cubicBezTo>
                  <a:pt x="514" y="1111"/>
                  <a:pt x="512" y="1112"/>
                  <a:pt x="511" y="1112"/>
                </a:cubicBezTo>
                <a:cubicBezTo>
                  <a:pt x="508" y="1113"/>
                  <a:pt x="507" y="1114"/>
                  <a:pt x="505" y="1114"/>
                </a:cubicBezTo>
                <a:cubicBezTo>
                  <a:pt x="505" y="1114"/>
                  <a:pt x="505" y="1114"/>
                  <a:pt x="505" y="1124"/>
                </a:cubicBezTo>
                <a:cubicBezTo>
                  <a:pt x="508" y="1123"/>
                  <a:pt x="511" y="1123"/>
                  <a:pt x="514" y="1121"/>
                </a:cubicBezTo>
                <a:cubicBezTo>
                  <a:pt x="516" y="1120"/>
                  <a:pt x="518" y="1119"/>
                  <a:pt x="520" y="1117"/>
                </a:cubicBezTo>
                <a:cubicBezTo>
                  <a:pt x="520" y="1117"/>
                  <a:pt x="520" y="1117"/>
                  <a:pt x="520" y="1176"/>
                </a:cubicBezTo>
                <a:cubicBezTo>
                  <a:pt x="520" y="1176"/>
                  <a:pt x="520" y="1176"/>
                  <a:pt x="532" y="1176"/>
                </a:cubicBezTo>
                <a:cubicBezTo>
                  <a:pt x="532" y="1176"/>
                  <a:pt x="532" y="1176"/>
                  <a:pt x="532" y="1103"/>
                </a:cubicBezTo>
                <a:close/>
                <a:moveTo>
                  <a:pt x="578" y="1103"/>
                </a:moveTo>
                <a:cubicBezTo>
                  <a:pt x="578" y="1103"/>
                  <a:pt x="578" y="1103"/>
                  <a:pt x="578" y="1103"/>
                </a:cubicBezTo>
                <a:cubicBezTo>
                  <a:pt x="574" y="1103"/>
                  <a:pt x="574" y="1103"/>
                  <a:pt x="574" y="1103"/>
                </a:cubicBezTo>
                <a:cubicBezTo>
                  <a:pt x="572" y="1104"/>
                  <a:pt x="570" y="1106"/>
                  <a:pt x="568" y="1107"/>
                </a:cubicBezTo>
                <a:cubicBezTo>
                  <a:pt x="567" y="1108"/>
                  <a:pt x="565" y="1109"/>
                  <a:pt x="563" y="1109"/>
                </a:cubicBezTo>
                <a:cubicBezTo>
                  <a:pt x="561" y="1110"/>
                  <a:pt x="560" y="1111"/>
                  <a:pt x="557" y="1112"/>
                </a:cubicBezTo>
                <a:cubicBezTo>
                  <a:pt x="556" y="1112"/>
                  <a:pt x="554" y="1113"/>
                  <a:pt x="552" y="1114"/>
                </a:cubicBezTo>
                <a:cubicBezTo>
                  <a:pt x="552" y="1114"/>
                  <a:pt x="552" y="1114"/>
                  <a:pt x="552" y="1124"/>
                </a:cubicBezTo>
                <a:cubicBezTo>
                  <a:pt x="555" y="1123"/>
                  <a:pt x="558" y="1122"/>
                  <a:pt x="560" y="1121"/>
                </a:cubicBezTo>
                <a:cubicBezTo>
                  <a:pt x="562" y="1120"/>
                  <a:pt x="565" y="1119"/>
                  <a:pt x="567" y="1117"/>
                </a:cubicBezTo>
                <a:cubicBezTo>
                  <a:pt x="567" y="1117"/>
                  <a:pt x="567" y="1117"/>
                  <a:pt x="567" y="1176"/>
                </a:cubicBezTo>
                <a:cubicBezTo>
                  <a:pt x="567" y="1176"/>
                  <a:pt x="567" y="1176"/>
                  <a:pt x="578" y="1176"/>
                </a:cubicBezTo>
                <a:cubicBezTo>
                  <a:pt x="578" y="1176"/>
                  <a:pt x="578" y="1176"/>
                  <a:pt x="578" y="1103"/>
                </a:cubicBezTo>
                <a:close/>
                <a:moveTo>
                  <a:pt x="335" y="1135"/>
                </a:moveTo>
                <a:cubicBezTo>
                  <a:pt x="335" y="1135"/>
                  <a:pt x="335" y="1135"/>
                  <a:pt x="335" y="1135"/>
                </a:cubicBezTo>
                <a:cubicBezTo>
                  <a:pt x="334" y="1143"/>
                  <a:pt x="334" y="1143"/>
                  <a:pt x="334" y="1143"/>
                </a:cubicBezTo>
                <a:cubicBezTo>
                  <a:pt x="341" y="1144"/>
                  <a:pt x="341" y="1147"/>
                  <a:pt x="341" y="1149"/>
                </a:cubicBezTo>
                <a:cubicBezTo>
                  <a:pt x="341" y="1152"/>
                  <a:pt x="341" y="1154"/>
                  <a:pt x="341" y="1157"/>
                </a:cubicBezTo>
                <a:cubicBezTo>
                  <a:pt x="341" y="1159"/>
                  <a:pt x="340" y="1161"/>
                  <a:pt x="340" y="1164"/>
                </a:cubicBezTo>
                <a:cubicBezTo>
                  <a:pt x="340" y="1173"/>
                  <a:pt x="346" y="1176"/>
                  <a:pt x="355" y="1176"/>
                </a:cubicBezTo>
                <a:cubicBezTo>
                  <a:pt x="355" y="1176"/>
                  <a:pt x="355" y="1176"/>
                  <a:pt x="358" y="1176"/>
                </a:cubicBezTo>
                <a:cubicBezTo>
                  <a:pt x="358" y="1176"/>
                  <a:pt x="358" y="1176"/>
                  <a:pt x="358" y="1167"/>
                </a:cubicBezTo>
                <a:cubicBezTo>
                  <a:pt x="358" y="1167"/>
                  <a:pt x="358" y="1167"/>
                  <a:pt x="357" y="1167"/>
                </a:cubicBezTo>
                <a:cubicBezTo>
                  <a:pt x="353" y="1167"/>
                  <a:pt x="352" y="1165"/>
                  <a:pt x="352" y="1161"/>
                </a:cubicBezTo>
                <a:cubicBezTo>
                  <a:pt x="352" y="1160"/>
                  <a:pt x="352" y="1158"/>
                  <a:pt x="353" y="1157"/>
                </a:cubicBezTo>
                <a:cubicBezTo>
                  <a:pt x="353" y="1155"/>
                  <a:pt x="353" y="1153"/>
                  <a:pt x="353" y="1151"/>
                </a:cubicBezTo>
                <a:cubicBezTo>
                  <a:pt x="353" y="1143"/>
                  <a:pt x="350" y="1140"/>
                  <a:pt x="344" y="1139"/>
                </a:cubicBezTo>
                <a:cubicBezTo>
                  <a:pt x="344" y="1139"/>
                  <a:pt x="344" y="1139"/>
                  <a:pt x="344" y="1139"/>
                </a:cubicBezTo>
                <a:cubicBezTo>
                  <a:pt x="350" y="1138"/>
                  <a:pt x="353" y="1136"/>
                  <a:pt x="353" y="1128"/>
                </a:cubicBezTo>
                <a:cubicBezTo>
                  <a:pt x="353" y="1126"/>
                  <a:pt x="353" y="1124"/>
                  <a:pt x="353" y="1122"/>
                </a:cubicBezTo>
                <a:cubicBezTo>
                  <a:pt x="352" y="1120"/>
                  <a:pt x="352" y="1118"/>
                  <a:pt x="352" y="1117"/>
                </a:cubicBezTo>
                <a:cubicBezTo>
                  <a:pt x="352" y="1114"/>
                  <a:pt x="353" y="1111"/>
                  <a:pt x="357" y="1111"/>
                </a:cubicBezTo>
                <a:cubicBezTo>
                  <a:pt x="357" y="1111"/>
                  <a:pt x="357" y="1111"/>
                  <a:pt x="358" y="1111"/>
                </a:cubicBezTo>
                <a:cubicBezTo>
                  <a:pt x="358" y="1111"/>
                  <a:pt x="358" y="1111"/>
                  <a:pt x="358" y="1102"/>
                </a:cubicBezTo>
                <a:cubicBezTo>
                  <a:pt x="358" y="1102"/>
                  <a:pt x="358" y="1102"/>
                  <a:pt x="355" y="1102"/>
                </a:cubicBezTo>
                <a:cubicBezTo>
                  <a:pt x="346" y="1102"/>
                  <a:pt x="340" y="1106"/>
                  <a:pt x="340" y="1115"/>
                </a:cubicBezTo>
                <a:cubicBezTo>
                  <a:pt x="340" y="1117"/>
                  <a:pt x="341" y="1120"/>
                  <a:pt x="341" y="1122"/>
                </a:cubicBezTo>
                <a:cubicBezTo>
                  <a:pt x="341" y="1124"/>
                  <a:pt x="341" y="1127"/>
                  <a:pt x="341" y="1129"/>
                </a:cubicBezTo>
                <a:cubicBezTo>
                  <a:pt x="341" y="1131"/>
                  <a:pt x="341" y="1135"/>
                  <a:pt x="335" y="1135"/>
                </a:cubicBezTo>
                <a:close/>
                <a:moveTo>
                  <a:pt x="389" y="1143"/>
                </a:moveTo>
                <a:cubicBezTo>
                  <a:pt x="389" y="1143"/>
                  <a:pt x="389" y="1143"/>
                  <a:pt x="389" y="1143"/>
                </a:cubicBezTo>
                <a:cubicBezTo>
                  <a:pt x="389" y="1135"/>
                  <a:pt x="389" y="1135"/>
                  <a:pt x="389" y="1135"/>
                </a:cubicBezTo>
                <a:cubicBezTo>
                  <a:pt x="383" y="1135"/>
                  <a:pt x="382" y="1131"/>
                  <a:pt x="382" y="1129"/>
                </a:cubicBezTo>
                <a:cubicBezTo>
                  <a:pt x="382" y="1127"/>
                  <a:pt x="382" y="1124"/>
                  <a:pt x="383" y="1122"/>
                </a:cubicBezTo>
                <a:cubicBezTo>
                  <a:pt x="383" y="1120"/>
                  <a:pt x="383" y="1117"/>
                  <a:pt x="383" y="1115"/>
                </a:cubicBezTo>
                <a:cubicBezTo>
                  <a:pt x="383" y="1106"/>
                  <a:pt x="378" y="1102"/>
                  <a:pt x="369" y="1102"/>
                </a:cubicBezTo>
                <a:cubicBezTo>
                  <a:pt x="369" y="1102"/>
                  <a:pt x="369" y="1102"/>
                  <a:pt x="365" y="1102"/>
                </a:cubicBezTo>
                <a:cubicBezTo>
                  <a:pt x="365" y="1102"/>
                  <a:pt x="365" y="1102"/>
                  <a:pt x="365" y="1111"/>
                </a:cubicBezTo>
                <a:cubicBezTo>
                  <a:pt x="365" y="1111"/>
                  <a:pt x="365" y="1111"/>
                  <a:pt x="367" y="1111"/>
                </a:cubicBezTo>
                <a:cubicBezTo>
                  <a:pt x="370" y="1111"/>
                  <a:pt x="372" y="1114"/>
                  <a:pt x="372" y="1117"/>
                </a:cubicBezTo>
                <a:cubicBezTo>
                  <a:pt x="372" y="1118"/>
                  <a:pt x="371" y="1120"/>
                  <a:pt x="371" y="1122"/>
                </a:cubicBezTo>
                <a:cubicBezTo>
                  <a:pt x="371" y="1124"/>
                  <a:pt x="371" y="1126"/>
                  <a:pt x="371" y="1128"/>
                </a:cubicBezTo>
                <a:cubicBezTo>
                  <a:pt x="371" y="1136"/>
                  <a:pt x="374" y="1138"/>
                  <a:pt x="380" y="1139"/>
                </a:cubicBezTo>
                <a:cubicBezTo>
                  <a:pt x="380" y="1139"/>
                  <a:pt x="380" y="1139"/>
                  <a:pt x="380" y="1139"/>
                </a:cubicBezTo>
                <a:cubicBezTo>
                  <a:pt x="374" y="1140"/>
                  <a:pt x="371" y="1143"/>
                  <a:pt x="371" y="1151"/>
                </a:cubicBezTo>
                <a:cubicBezTo>
                  <a:pt x="371" y="1153"/>
                  <a:pt x="371" y="1155"/>
                  <a:pt x="371" y="1157"/>
                </a:cubicBezTo>
                <a:cubicBezTo>
                  <a:pt x="371" y="1158"/>
                  <a:pt x="372" y="1160"/>
                  <a:pt x="372" y="1161"/>
                </a:cubicBezTo>
                <a:cubicBezTo>
                  <a:pt x="372" y="1165"/>
                  <a:pt x="371" y="1167"/>
                  <a:pt x="367" y="1167"/>
                </a:cubicBezTo>
                <a:cubicBezTo>
                  <a:pt x="367" y="1167"/>
                  <a:pt x="367" y="1167"/>
                  <a:pt x="365" y="1167"/>
                </a:cubicBezTo>
                <a:cubicBezTo>
                  <a:pt x="365" y="1167"/>
                  <a:pt x="365" y="1167"/>
                  <a:pt x="365" y="1176"/>
                </a:cubicBezTo>
                <a:cubicBezTo>
                  <a:pt x="365" y="1176"/>
                  <a:pt x="365" y="1176"/>
                  <a:pt x="369" y="1176"/>
                </a:cubicBezTo>
                <a:cubicBezTo>
                  <a:pt x="378" y="1176"/>
                  <a:pt x="383" y="1173"/>
                  <a:pt x="383" y="1164"/>
                </a:cubicBezTo>
                <a:cubicBezTo>
                  <a:pt x="383" y="1161"/>
                  <a:pt x="383" y="1159"/>
                  <a:pt x="383" y="1157"/>
                </a:cubicBezTo>
                <a:cubicBezTo>
                  <a:pt x="382" y="1154"/>
                  <a:pt x="382" y="1152"/>
                  <a:pt x="382" y="1149"/>
                </a:cubicBezTo>
                <a:cubicBezTo>
                  <a:pt x="382" y="1147"/>
                  <a:pt x="383" y="1144"/>
                  <a:pt x="389" y="1143"/>
                </a:cubicBezTo>
                <a:close/>
                <a:moveTo>
                  <a:pt x="716" y="1135"/>
                </a:moveTo>
                <a:cubicBezTo>
                  <a:pt x="716" y="1135"/>
                  <a:pt x="716" y="1135"/>
                  <a:pt x="716" y="1135"/>
                </a:cubicBezTo>
                <a:cubicBezTo>
                  <a:pt x="716" y="1143"/>
                  <a:pt x="716" y="1143"/>
                  <a:pt x="716" y="1143"/>
                </a:cubicBezTo>
                <a:cubicBezTo>
                  <a:pt x="722" y="1144"/>
                  <a:pt x="723" y="1147"/>
                  <a:pt x="723" y="1149"/>
                </a:cubicBezTo>
                <a:cubicBezTo>
                  <a:pt x="723" y="1152"/>
                  <a:pt x="723" y="1154"/>
                  <a:pt x="723" y="1157"/>
                </a:cubicBezTo>
                <a:cubicBezTo>
                  <a:pt x="722" y="1159"/>
                  <a:pt x="722" y="1161"/>
                  <a:pt x="722" y="1164"/>
                </a:cubicBezTo>
                <a:cubicBezTo>
                  <a:pt x="722" y="1173"/>
                  <a:pt x="728" y="1176"/>
                  <a:pt x="736" y="1176"/>
                </a:cubicBezTo>
                <a:cubicBezTo>
                  <a:pt x="736" y="1176"/>
                  <a:pt x="736" y="1176"/>
                  <a:pt x="740" y="1176"/>
                </a:cubicBezTo>
                <a:cubicBezTo>
                  <a:pt x="740" y="1176"/>
                  <a:pt x="740" y="1176"/>
                  <a:pt x="740" y="1167"/>
                </a:cubicBezTo>
                <a:cubicBezTo>
                  <a:pt x="740" y="1167"/>
                  <a:pt x="740" y="1167"/>
                  <a:pt x="739" y="1167"/>
                </a:cubicBezTo>
                <a:cubicBezTo>
                  <a:pt x="735" y="1167"/>
                  <a:pt x="734" y="1165"/>
                  <a:pt x="734" y="1161"/>
                </a:cubicBezTo>
                <a:cubicBezTo>
                  <a:pt x="734" y="1160"/>
                  <a:pt x="734" y="1158"/>
                  <a:pt x="734" y="1157"/>
                </a:cubicBezTo>
                <a:cubicBezTo>
                  <a:pt x="734" y="1155"/>
                  <a:pt x="734" y="1153"/>
                  <a:pt x="734" y="1151"/>
                </a:cubicBezTo>
                <a:cubicBezTo>
                  <a:pt x="734" y="1143"/>
                  <a:pt x="732" y="1140"/>
                  <a:pt x="726" y="1139"/>
                </a:cubicBezTo>
                <a:cubicBezTo>
                  <a:pt x="726" y="1139"/>
                  <a:pt x="726" y="1139"/>
                  <a:pt x="726" y="1139"/>
                </a:cubicBezTo>
                <a:cubicBezTo>
                  <a:pt x="732" y="1138"/>
                  <a:pt x="734" y="1136"/>
                  <a:pt x="734" y="1128"/>
                </a:cubicBezTo>
                <a:cubicBezTo>
                  <a:pt x="734" y="1126"/>
                  <a:pt x="734" y="1124"/>
                  <a:pt x="734" y="1122"/>
                </a:cubicBezTo>
                <a:cubicBezTo>
                  <a:pt x="734" y="1120"/>
                  <a:pt x="734" y="1118"/>
                  <a:pt x="734" y="1117"/>
                </a:cubicBezTo>
                <a:cubicBezTo>
                  <a:pt x="734" y="1114"/>
                  <a:pt x="735" y="1111"/>
                  <a:pt x="739" y="1111"/>
                </a:cubicBezTo>
                <a:cubicBezTo>
                  <a:pt x="739" y="1111"/>
                  <a:pt x="739" y="1111"/>
                  <a:pt x="740" y="1111"/>
                </a:cubicBezTo>
                <a:cubicBezTo>
                  <a:pt x="740" y="1111"/>
                  <a:pt x="740" y="1111"/>
                  <a:pt x="740" y="1102"/>
                </a:cubicBezTo>
                <a:cubicBezTo>
                  <a:pt x="740" y="1102"/>
                  <a:pt x="740" y="1102"/>
                  <a:pt x="736" y="1102"/>
                </a:cubicBezTo>
                <a:cubicBezTo>
                  <a:pt x="727" y="1102"/>
                  <a:pt x="722" y="1106"/>
                  <a:pt x="722" y="1115"/>
                </a:cubicBezTo>
                <a:cubicBezTo>
                  <a:pt x="722" y="1117"/>
                  <a:pt x="722" y="1120"/>
                  <a:pt x="722" y="1122"/>
                </a:cubicBezTo>
                <a:cubicBezTo>
                  <a:pt x="723" y="1124"/>
                  <a:pt x="723" y="1127"/>
                  <a:pt x="723" y="1129"/>
                </a:cubicBezTo>
                <a:cubicBezTo>
                  <a:pt x="723" y="1131"/>
                  <a:pt x="722" y="1135"/>
                  <a:pt x="716" y="1135"/>
                </a:cubicBezTo>
                <a:close/>
                <a:moveTo>
                  <a:pt x="771" y="1143"/>
                </a:moveTo>
                <a:cubicBezTo>
                  <a:pt x="771" y="1143"/>
                  <a:pt x="771" y="1143"/>
                  <a:pt x="771" y="1143"/>
                </a:cubicBezTo>
                <a:cubicBezTo>
                  <a:pt x="771" y="1135"/>
                  <a:pt x="771" y="1135"/>
                  <a:pt x="771" y="1135"/>
                </a:cubicBezTo>
                <a:cubicBezTo>
                  <a:pt x="764" y="1135"/>
                  <a:pt x="764" y="1131"/>
                  <a:pt x="764" y="1129"/>
                </a:cubicBezTo>
                <a:cubicBezTo>
                  <a:pt x="764" y="1127"/>
                  <a:pt x="764" y="1124"/>
                  <a:pt x="764" y="1122"/>
                </a:cubicBezTo>
                <a:cubicBezTo>
                  <a:pt x="765" y="1120"/>
                  <a:pt x="765" y="1117"/>
                  <a:pt x="765" y="1115"/>
                </a:cubicBezTo>
                <a:cubicBezTo>
                  <a:pt x="765" y="1106"/>
                  <a:pt x="760" y="1102"/>
                  <a:pt x="750" y="1102"/>
                </a:cubicBezTo>
                <a:cubicBezTo>
                  <a:pt x="750" y="1102"/>
                  <a:pt x="750" y="1102"/>
                  <a:pt x="747" y="1102"/>
                </a:cubicBezTo>
                <a:cubicBezTo>
                  <a:pt x="747" y="1102"/>
                  <a:pt x="747" y="1102"/>
                  <a:pt x="747" y="1111"/>
                </a:cubicBezTo>
                <a:cubicBezTo>
                  <a:pt x="747" y="1111"/>
                  <a:pt x="747" y="1111"/>
                  <a:pt x="748" y="1111"/>
                </a:cubicBezTo>
                <a:cubicBezTo>
                  <a:pt x="752" y="1111"/>
                  <a:pt x="753" y="1114"/>
                  <a:pt x="753" y="1117"/>
                </a:cubicBezTo>
                <a:cubicBezTo>
                  <a:pt x="753" y="1118"/>
                  <a:pt x="753" y="1120"/>
                  <a:pt x="753" y="1122"/>
                </a:cubicBezTo>
                <a:cubicBezTo>
                  <a:pt x="753" y="1124"/>
                  <a:pt x="753" y="1126"/>
                  <a:pt x="753" y="1128"/>
                </a:cubicBezTo>
                <a:cubicBezTo>
                  <a:pt x="753" y="1136"/>
                  <a:pt x="755" y="1138"/>
                  <a:pt x="761" y="1139"/>
                </a:cubicBezTo>
                <a:cubicBezTo>
                  <a:pt x="761" y="1139"/>
                  <a:pt x="761" y="1139"/>
                  <a:pt x="761" y="1139"/>
                </a:cubicBezTo>
                <a:cubicBezTo>
                  <a:pt x="755" y="1140"/>
                  <a:pt x="753" y="1143"/>
                  <a:pt x="753" y="1151"/>
                </a:cubicBezTo>
                <a:cubicBezTo>
                  <a:pt x="753" y="1153"/>
                  <a:pt x="753" y="1155"/>
                  <a:pt x="753" y="1157"/>
                </a:cubicBezTo>
                <a:cubicBezTo>
                  <a:pt x="753" y="1158"/>
                  <a:pt x="753" y="1160"/>
                  <a:pt x="753" y="1161"/>
                </a:cubicBezTo>
                <a:cubicBezTo>
                  <a:pt x="753" y="1165"/>
                  <a:pt x="752" y="1167"/>
                  <a:pt x="748" y="1167"/>
                </a:cubicBezTo>
                <a:cubicBezTo>
                  <a:pt x="748" y="1167"/>
                  <a:pt x="748" y="1167"/>
                  <a:pt x="747" y="1167"/>
                </a:cubicBezTo>
                <a:cubicBezTo>
                  <a:pt x="747" y="1167"/>
                  <a:pt x="747" y="1167"/>
                  <a:pt x="747" y="1176"/>
                </a:cubicBezTo>
                <a:cubicBezTo>
                  <a:pt x="747" y="1176"/>
                  <a:pt x="747" y="1176"/>
                  <a:pt x="750" y="1176"/>
                </a:cubicBezTo>
                <a:cubicBezTo>
                  <a:pt x="759" y="1176"/>
                  <a:pt x="765" y="1173"/>
                  <a:pt x="765" y="1164"/>
                </a:cubicBezTo>
                <a:cubicBezTo>
                  <a:pt x="765" y="1161"/>
                  <a:pt x="765" y="1159"/>
                  <a:pt x="764" y="1157"/>
                </a:cubicBezTo>
                <a:cubicBezTo>
                  <a:pt x="764" y="1154"/>
                  <a:pt x="764" y="1152"/>
                  <a:pt x="764" y="1149"/>
                </a:cubicBezTo>
                <a:cubicBezTo>
                  <a:pt x="764" y="1147"/>
                  <a:pt x="764" y="1144"/>
                  <a:pt x="771" y="1143"/>
                </a:cubicBezTo>
                <a:close/>
                <a:moveTo>
                  <a:pt x="818" y="1103"/>
                </a:moveTo>
                <a:cubicBezTo>
                  <a:pt x="818" y="1103"/>
                  <a:pt x="818" y="1103"/>
                  <a:pt x="818" y="1103"/>
                </a:cubicBezTo>
                <a:cubicBezTo>
                  <a:pt x="813" y="1103"/>
                  <a:pt x="813" y="1103"/>
                  <a:pt x="813" y="1103"/>
                </a:cubicBezTo>
                <a:cubicBezTo>
                  <a:pt x="811" y="1104"/>
                  <a:pt x="810" y="1106"/>
                  <a:pt x="807" y="1107"/>
                </a:cubicBezTo>
                <a:cubicBezTo>
                  <a:pt x="806" y="1108"/>
                  <a:pt x="804" y="1109"/>
                  <a:pt x="802" y="1109"/>
                </a:cubicBezTo>
                <a:cubicBezTo>
                  <a:pt x="800" y="1110"/>
                  <a:pt x="799" y="1111"/>
                  <a:pt x="797" y="1112"/>
                </a:cubicBezTo>
                <a:cubicBezTo>
                  <a:pt x="795" y="1112"/>
                  <a:pt x="794" y="1113"/>
                  <a:pt x="791" y="1114"/>
                </a:cubicBezTo>
                <a:cubicBezTo>
                  <a:pt x="791" y="1114"/>
                  <a:pt x="791" y="1114"/>
                  <a:pt x="791" y="1124"/>
                </a:cubicBezTo>
                <a:cubicBezTo>
                  <a:pt x="794" y="1123"/>
                  <a:pt x="797" y="1122"/>
                  <a:pt x="799" y="1121"/>
                </a:cubicBezTo>
                <a:cubicBezTo>
                  <a:pt x="802" y="1120"/>
                  <a:pt x="804" y="1119"/>
                  <a:pt x="807" y="1117"/>
                </a:cubicBezTo>
                <a:cubicBezTo>
                  <a:pt x="807" y="1117"/>
                  <a:pt x="807" y="1117"/>
                  <a:pt x="807" y="1176"/>
                </a:cubicBezTo>
                <a:cubicBezTo>
                  <a:pt x="807" y="1176"/>
                  <a:pt x="807" y="1176"/>
                  <a:pt x="818" y="1176"/>
                </a:cubicBezTo>
                <a:cubicBezTo>
                  <a:pt x="818" y="1176"/>
                  <a:pt x="818" y="1176"/>
                  <a:pt x="818" y="1103"/>
                </a:cubicBezTo>
                <a:close/>
                <a:moveTo>
                  <a:pt x="865" y="1103"/>
                </a:moveTo>
                <a:cubicBezTo>
                  <a:pt x="865" y="1103"/>
                  <a:pt x="865" y="1103"/>
                  <a:pt x="865" y="1103"/>
                </a:cubicBezTo>
                <a:cubicBezTo>
                  <a:pt x="860" y="1103"/>
                  <a:pt x="860" y="1103"/>
                  <a:pt x="860" y="1103"/>
                </a:cubicBezTo>
                <a:cubicBezTo>
                  <a:pt x="858" y="1104"/>
                  <a:pt x="857" y="1106"/>
                  <a:pt x="855" y="1107"/>
                </a:cubicBezTo>
                <a:cubicBezTo>
                  <a:pt x="853" y="1108"/>
                  <a:pt x="851" y="1109"/>
                  <a:pt x="850" y="1109"/>
                </a:cubicBezTo>
                <a:cubicBezTo>
                  <a:pt x="848" y="1111"/>
                  <a:pt x="846" y="1112"/>
                  <a:pt x="845" y="1112"/>
                </a:cubicBezTo>
                <a:cubicBezTo>
                  <a:pt x="842" y="1113"/>
                  <a:pt x="841" y="1114"/>
                  <a:pt x="839" y="1114"/>
                </a:cubicBezTo>
                <a:cubicBezTo>
                  <a:pt x="839" y="1114"/>
                  <a:pt x="839" y="1114"/>
                  <a:pt x="839" y="1124"/>
                </a:cubicBezTo>
                <a:cubicBezTo>
                  <a:pt x="842" y="1123"/>
                  <a:pt x="845" y="1123"/>
                  <a:pt x="847" y="1121"/>
                </a:cubicBezTo>
                <a:cubicBezTo>
                  <a:pt x="850" y="1120"/>
                  <a:pt x="852" y="1119"/>
                  <a:pt x="854" y="1117"/>
                </a:cubicBezTo>
                <a:cubicBezTo>
                  <a:pt x="854" y="1117"/>
                  <a:pt x="854" y="1117"/>
                  <a:pt x="854" y="1176"/>
                </a:cubicBezTo>
                <a:cubicBezTo>
                  <a:pt x="854" y="1176"/>
                  <a:pt x="854" y="1176"/>
                  <a:pt x="865" y="1176"/>
                </a:cubicBezTo>
                <a:cubicBezTo>
                  <a:pt x="865" y="1176"/>
                  <a:pt x="865" y="1176"/>
                  <a:pt x="865" y="1103"/>
                </a:cubicBezTo>
                <a:close/>
                <a:moveTo>
                  <a:pt x="912" y="1103"/>
                </a:moveTo>
                <a:cubicBezTo>
                  <a:pt x="912" y="1103"/>
                  <a:pt x="912" y="1103"/>
                  <a:pt x="912" y="1103"/>
                </a:cubicBezTo>
                <a:cubicBezTo>
                  <a:pt x="908" y="1103"/>
                  <a:pt x="908" y="1103"/>
                  <a:pt x="908" y="1103"/>
                </a:cubicBezTo>
                <a:cubicBezTo>
                  <a:pt x="905" y="1104"/>
                  <a:pt x="904" y="1106"/>
                  <a:pt x="902" y="1107"/>
                </a:cubicBezTo>
                <a:cubicBezTo>
                  <a:pt x="900" y="1108"/>
                  <a:pt x="898" y="1109"/>
                  <a:pt x="897" y="1109"/>
                </a:cubicBezTo>
                <a:cubicBezTo>
                  <a:pt x="895" y="1111"/>
                  <a:pt x="893" y="1112"/>
                  <a:pt x="891" y="1112"/>
                </a:cubicBezTo>
                <a:cubicBezTo>
                  <a:pt x="890" y="1113"/>
                  <a:pt x="887" y="1114"/>
                  <a:pt x="886" y="1114"/>
                </a:cubicBezTo>
                <a:cubicBezTo>
                  <a:pt x="886" y="1114"/>
                  <a:pt x="886" y="1114"/>
                  <a:pt x="886" y="1124"/>
                </a:cubicBezTo>
                <a:cubicBezTo>
                  <a:pt x="889" y="1123"/>
                  <a:pt x="892" y="1123"/>
                  <a:pt x="894" y="1121"/>
                </a:cubicBezTo>
                <a:cubicBezTo>
                  <a:pt x="896" y="1120"/>
                  <a:pt x="899" y="1119"/>
                  <a:pt x="900" y="1117"/>
                </a:cubicBezTo>
                <a:cubicBezTo>
                  <a:pt x="900" y="1117"/>
                  <a:pt x="900" y="1117"/>
                  <a:pt x="900" y="1176"/>
                </a:cubicBezTo>
                <a:cubicBezTo>
                  <a:pt x="900" y="1176"/>
                  <a:pt x="900" y="1176"/>
                  <a:pt x="912" y="1176"/>
                </a:cubicBezTo>
                <a:cubicBezTo>
                  <a:pt x="912" y="1176"/>
                  <a:pt x="912" y="1176"/>
                  <a:pt x="912" y="1103"/>
                </a:cubicBezTo>
                <a:close/>
                <a:moveTo>
                  <a:pt x="1035" y="1103"/>
                </a:moveTo>
                <a:cubicBezTo>
                  <a:pt x="1035" y="1103"/>
                  <a:pt x="1035" y="1103"/>
                  <a:pt x="1035" y="1103"/>
                </a:cubicBezTo>
                <a:cubicBezTo>
                  <a:pt x="1030" y="1103"/>
                  <a:pt x="1030" y="1103"/>
                  <a:pt x="1030" y="1103"/>
                </a:cubicBezTo>
                <a:cubicBezTo>
                  <a:pt x="1027" y="1104"/>
                  <a:pt x="1026" y="1106"/>
                  <a:pt x="1024" y="1107"/>
                </a:cubicBezTo>
                <a:cubicBezTo>
                  <a:pt x="1022" y="1108"/>
                  <a:pt x="1021" y="1109"/>
                  <a:pt x="1019" y="1109"/>
                </a:cubicBezTo>
                <a:cubicBezTo>
                  <a:pt x="1017" y="1111"/>
                  <a:pt x="1015" y="1112"/>
                  <a:pt x="1014" y="1112"/>
                </a:cubicBezTo>
                <a:cubicBezTo>
                  <a:pt x="1011" y="1113"/>
                  <a:pt x="1010" y="1114"/>
                  <a:pt x="1008" y="1114"/>
                </a:cubicBezTo>
                <a:cubicBezTo>
                  <a:pt x="1008" y="1114"/>
                  <a:pt x="1008" y="1114"/>
                  <a:pt x="1008" y="1124"/>
                </a:cubicBezTo>
                <a:cubicBezTo>
                  <a:pt x="1011" y="1123"/>
                  <a:pt x="1014" y="1123"/>
                  <a:pt x="1017" y="1121"/>
                </a:cubicBezTo>
                <a:cubicBezTo>
                  <a:pt x="1019" y="1120"/>
                  <a:pt x="1021" y="1119"/>
                  <a:pt x="1023" y="1117"/>
                </a:cubicBezTo>
                <a:cubicBezTo>
                  <a:pt x="1023" y="1117"/>
                  <a:pt x="1023" y="1117"/>
                  <a:pt x="1023" y="1176"/>
                </a:cubicBezTo>
                <a:cubicBezTo>
                  <a:pt x="1023" y="1176"/>
                  <a:pt x="1023" y="1176"/>
                  <a:pt x="1035" y="1176"/>
                </a:cubicBezTo>
                <a:cubicBezTo>
                  <a:pt x="1035" y="1176"/>
                  <a:pt x="1035" y="1176"/>
                  <a:pt x="1035" y="1103"/>
                </a:cubicBezTo>
                <a:close/>
                <a:moveTo>
                  <a:pt x="1082" y="1103"/>
                </a:moveTo>
                <a:cubicBezTo>
                  <a:pt x="1082" y="1103"/>
                  <a:pt x="1082" y="1103"/>
                  <a:pt x="1082" y="1103"/>
                </a:cubicBezTo>
                <a:cubicBezTo>
                  <a:pt x="1077" y="1103"/>
                  <a:pt x="1077" y="1103"/>
                  <a:pt x="1077" y="1103"/>
                </a:cubicBezTo>
                <a:cubicBezTo>
                  <a:pt x="1075" y="1104"/>
                  <a:pt x="1074" y="1106"/>
                  <a:pt x="1071" y="1107"/>
                </a:cubicBezTo>
                <a:cubicBezTo>
                  <a:pt x="1070" y="1108"/>
                  <a:pt x="1068" y="1109"/>
                  <a:pt x="1066" y="1109"/>
                </a:cubicBezTo>
                <a:cubicBezTo>
                  <a:pt x="1065" y="1111"/>
                  <a:pt x="1063" y="1112"/>
                  <a:pt x="1061" y="1112"/>
                </a:cubicBezTo>
                <a:cubicBezTo>
                  <a:pt x="1059" y="1113"/>
                  <a:pt x="1058" y="1114"/>
                  <a:pt x="1055" y="1114"/>
                </a:cubicBezTo>
                <a:cubicBezTo>
                  <a:pt x="1055" y="1114"/>
                  <a:pt x="1055" y="1114"/>
                  <a:pt x="1055" y="1124"/>
                </a:cubicBezTo>
                <a:cubicBezTo>
                  <a:pt x="1058" y="1123"/>
                  <a:pt x="1061" y="1123"/>
                  <a:pt x="1063" y="1121"/>
                </a:cubicBezTo>
                <a:cubicBezTo>
                  <a:pt x="1066" y="1120"/>
                  <a:pt x="1068" y="1119"/>
                  <a:pt x="1071" y="1117"/>
                </a:cubicBezTo>
                <a:cubicBezTo>
                  <a:pt x="1071" y="1117"/>
                  <a:pt x="1071" y="1117"/>
                  <a:pt x="1071" y="1176"/>
                </a:cubicBezTo>
                <a:cubicBezTo>
                  <a:pt x="1071" y="1176"/>
                  <a:pt x="1071" y="1176"/>
                  <a:pt x="1082" y="1176"/>
                </a:cubicBezTo>
                <a:cubicBezTo>
                  <a:pt x="1082" y="1176"/>
                  <a:pt x="1082" y="1176"/>
                  <a:pt x="1082" y="1103"/>
                </a:cubicBezTo>
                <a:close/>
                <a:moveTo>
                  <a:pt x="1129" y="1103"/>
                </a:moveTo>
                <a:cubicBezTo>
                  <a:pt x="1129" y="1103"/>
                  <a:pt x="1129" y="1103"/>
                  <a:pt x="1129" y="1103"/>
                </a:cubicBezTo>
                <a:cubicBezTo>
                  <a:pt x="1124" y="1103"/>
                  <a:pt x="1124" y="1103"/>
                  <a:pt x="1124" y="1103"/>
                </a:cubicBezTo>
                <a:cubicBezTo>
                  <a:pt x="1122" y="1104"/>
                  <a:pt x="1121" y="1106"/>
                  <a:pt x="1119" y="1107"/>
                </a:cubicBezTo>
                <a:cubicBezTo>
                  <a:pt x="1117" y="1108"/>
                  <a:pt x="1115" y="1109"/>
                  <a:pt x="1114" y="1109"/>
                </a:cubicBezTo>
                <a:cubicBezTo>
                  <a:pt x="1112" y="1110"/>
                  <a:pt x="1110" y="1111"/>
                  <a:pt x="1108" y="1112"/>
                </a:cubicBezTo>
                <a:cubicBezTo>
                  <a:pt x="1106" y="1112"/>
                  <a:pt x="1104" y="1113"/>
                  <a:pt x="1103" y="1114"/>
                </a:cubicBezTo>
                <a:cubicBezTo>
                  <a:pt x="1103" y="1114"/>
                  <a:pt x="1103" y="1114"/>
                  <a:pt x="1103" y="1124"/>
                </a:cubicBezTo>
                <a:cubicBezTo>
                  <a:pt x="1106" y="1123"/>
                  <a:pt x="1109" y="1122"/>
                  <a:pt x="1111" y="1121"/>
                </a:cubicBezTo>
                <a:cubicBezTo>
                  <a:pt x="1113" y="1120"/>
                  <a:pt x="1116" y="1119"/>
                  <a:pt x="1117" y="1117"/>
                </a:cubicBezTo>
                <a:cubicBezTo>
                  <a:pt x="1117" y="1117"/>
                  <a:pt x="1117" y="1117"/>
                  <a:pt x="1117" y="1176"/>
                </a:cubicBezTo>
                <a:cubicBezTo>
                  <a:pt x="1117" y="1176"/>
                  <a:pt x="1117" y="1176"/>
                  <a:pt x="1129" y="1176"/>
                </a:cubicBezTo>
                <a:cubicBezTo>
                  <a:pt x="1129" y="1176"/>
                  <a:pt x="1129" y="1176"/>
                  <a:pt x="1129" y="1103"/>
                </a:cubicBezTo>
                <a:close/>
                <a:moveTo>
                  <a:pt x="1174" y="1176"/>
                </a:moveTo>
                <a:cubicBezTo>
                  <a:pt x="1166" y="1176"/>
                  <a:pt x="1160" y="1173"/>
                  <a:pt x="1155" y="1168"/>
                </a:cubicBezTo>
                <a:cubicBezTo>
                  <a:pt x="1152" y="1161"/>
                  <a:pt x="1149" y="1152"/>
                  <a:pt x="1149" y="1140"/>
                </a:cubicBezTo>
                <a:cubicBezTo>
                  <a:pt x="1149" y="1127"/>
                  <a:pt x="1152" y="1117"/>
                  <a:pt x="1156" y="1111"/>
                </a:cubicBezTo>
                <a:cubicBezTo>
                  <a:pt x="1160" y="1104"/>
                  <a:pt x="1167" y="1101"/>
                  <a:pt x="1176" y="1101"/>
                </a:cubicBezTo>
                <a:cubicBezTo>
                  <a:pt x="1192" y="1101"/>
                  <a:pt x="1200" y="1113"/>
                  <a:pt x="1200" y="1138"/>
                </a:cubicBezTo>
                <a:cubicBezTo>
                  <a:pt x="1200" y="1151"/>
                  <a:pt x="1198" y="1160"/>
                  <a:pt x="1193" y="1167"/>
                </a:cubicBezTo>
                <a:cubicBezTo>
                  <a:pt x="1188" y="1173"/>
                  <a:pt x="1182" y="1176"/>
                  <a:pt x="1174" y="1176"/>
                </a:cubicBezTo>
                <a:close/>
                <a:moveTo>
                  <a:pt x="1175" y="1110"/>
                </a:moveTo>
                <a:cubicBezTo>
                  <a:pt x="1166" y="1110"/>
                  <a:pt x="1161" y="1120"/>
                  <a:pt x="1161" y="1140"/>
                </a:cubicBezTo>
                <a:cubicBezTo>
                  <a:pt x="1161" y="1158"/>
                  <a:pt x="1166" y="1167"/>
                  <a:pt x="1174" y="1167"/>
                </a:cubicBezTo>
                <a:cubicBezTo>
                  <a:pt x="1183" y="1167"/>
                  <a:pt x="1187" y="1158"/>
                  <a:pt x="1187" y="1139"/>
                </a:cubicBezTo>
                <a:cubicBezTo>
                  <a:pt x="1187" y="1119"/>
                  <a:pt x="1183" y="1110"/>
                  <a:pt x="1175" y="1110"/>
                </a:cubicBezTo>
                <a:close/>
                <a:moveTo>
                  <a:pt x="1245" y="1176"/>
                </a:moveTo>
                <a:cubicBezTo>
                  <a:pt x="1237" y="1176"/>
                  <a:pt x="1231" y="1173"/>
                  <a:pt x="1227" y="1168"/>
                </a:cubicBezTo>
                <a:cubicBezTo>
                  <a:pt x="1223" y="1161"/>
                  <a:pt x="1220" y="1152"/>
                  <a:pt x="1220" y="1140"/>
                </a:cubicBezTo>
                <a:cubicBezTo>
                  <a:pt x="1220" y="1127"/>
                  <a:pt x="1223" y="1117"/>
                  <a:pt x="1227" y="1111"/>
                </a:cubicBezTo>
                <a:cubicBezTo>
                  <a:pt x="1231" y="1104"/>
                  <a:pt x="1238" y="1101"/>
                  <a:pt x="1247" y="1101"/>
                </a:cubicBezTo>
                <a:cubicBezTo>
                  <a:pt x="1263" y="1101"/>
                  <a:pt x="1271" y="1113"/>
                  <a:pt x="1271" y="1138"/>
                </a:cubicBezTo>
                <a:cubicBezTo>
                  <a:pt x="1271" y="1151"/>
                  <a:pt x="1269" y="1160"/>
                  <a:pt x="1264" y="1167"/>
                </a:cubicBezTo>
                <a:cubicBezTo>
                  <a:pt x="1259" y="1173"/>
                  <a:pt x="1253" y="1176"/>
                  <a:pt x="1245" y="1176"/>
                </a:cubicBezTo>
                <a:close/>
                <a:moveTo>
                  <a:pt x="1246" y="1110"/>
                </a:moveTo>
                <a:cubicBezTo>
                  <a:pt x="1237" y="1110"/>
                  <a:pt x="1232" y="1120"/>
                  <a:pt x="1232" y="1140"/>
                </a:cubicBezTo>
                <a:cubicBezTo>
                  <a:pt x="1232" y="1158"/>
                  <a:pt x="1237" y="1167"/>
                  <a:pt x="1245" y="1167"/>
                </a:cubicBezTo>
                <a:cubicBezTo>
                  <a:pt x="1254" y="1167"/>
                  <a:pt x="1258" y="1158"/>
                  <a:pt x="1258" y="1139"/>
                </a:cubicBezTo>
                <a:cubicBezTo>
                  <a:pt x="1258" y="1119"/>
                  <a:pt x="1254" y="1110"/>
                  <a:pt x="1246" y="1110"/>
                </a:cubicBezTo>
                <a:close/>
                <a:moveTo>
                  <a:pt x="933" y="1135"/>
                </a:moveTo>
                <a:cubicBezTo>
                  <a:pt x="933" y="1135"/>
                  <a:pt x="933" y="1135"/>
                  <a:pt x="933" y="1135"/>
                </a:cubicBezTo>
                <a:cubicBezTo>
                  <a:pt x="932" y="1143"/>
                  <a:pt x="932" y="1143"/>
                  <a:pt x="932" y="1143"/>
                </a:cubicBezTo>
                <a:cubicBezTo>
                  <a:pt x="939" y="1144"/>
                  <a:pt x="940" y="1147"/>
                  <a:pt x="940" y="1149"/>
                </a:cubicBezTo>
                <a:cubicBezTo>
                  <a:pt x="940" y="1152"/>
                  <a:pt x="939" y="1154"/>
                  <a:pt x="939" y="1157"/>
                </a:cubicBezTo>
                <a:cubicBezTo>
                  <a:pt x="939" y="1159"/>
                  <a:pt x="938" y="1161"/>
                  <a:pt x="938" y="1164"/>
                </a:cubicBezTo>
                <a:cubicBezTo>
                  <a:pt x="938" y="1173"/>
                  <a:pt x="944" y="1176"/>
                  <a:pt x="953" y="1176"/>
                </a:cubicBezTo>
                <a:cubicBezTo>
                  <a:pt x="953" y="1176"/>
                  <a:pt x="953" y="1176"/>
                  <a:pt x="956" y="1176"/>
                </a:cubicBezTo>
                <a:cubicBezTo>
                  <a:pt x="956" y="1176"/>
                  <a:pt x="956" y="1176"/>
                  <a:pt x="956" y="1167"/>
                </a:cubicBezTo>
                <a:cubicBezTo>
                  <a:pt x="956" y="1167"/>
                  <a:pt x="956" y="1167"/>
                  <a:pt x="955" y="1167"/>
                </a:cubicBezTo>
                <a:cubicBezTo>
                  <a:pt x="951" y="1167"/>
                  <a:pt x="950" y="1165"/>
                  <a:pt x="950" y="1161"/>
                </a:cubicBezTo>
                <a:cubicBezTo>
                  <a:pt x="950" y="1160"/>
                  <a:pt x="950" y="1158"/>
                  <a:pt x="951" y="1157"/>
                </a:cubicBezTo>
                <a:cubicBezTo>
                  <a:pt x="951" y="1155"/>
                  <a:pt x="951" y="1153"/>
                  <a:pt x="951" y="1151"/>
                </a:cubicBezTo>
                <a:cubicBezTo>
                  <a:pt x="951" y="1143"/>
                  <a:pt x="948" y="1140"/>
                  <a:pt x="942" y="1139"/>
                </a:cubicBezTo>
                <a:cubicBezTo>
                  <a:pt x="942" y="1139"/>
                  <a:pt x="942" y="1139"/>
                  <a:pt x="942" y="1139"/>
                </a:cubicBezTo>
                <a:cubicBezTo>
                  <a:pt x="948" y="1138"/>
                  <a:pt x="951" y="1136"/>
                  <a:pt x="951" y="1128"/>
                </a:cubicBezTo>
                <a:cubicBezTo>
                  <a:pt x="951" y="1126"/>
                  <a:pt x="951" y="1124"/>
                  <a:pt x="951" y="1122"/>
                </a:cubicBezTo>
                <a:cubicBezTo>
                  <a:pt x="950" y="1120"/>
                  <a:pt x="950" y="1118"/>
                  <a:pt x="950" y="1117"/>
                </a:cubicBezTo>
                <a:cubicBezTo>
                  <a:pt x="950" y="1114"/>
                  <a:pt x="951" y="1111"/>
                  <a:pt x="955" y="1111"/>
                </a:cubicBezTo>
                <a:cubicBezTo>
                  <a:pt x="955" y="1111"/>
                  <a:pt x="955" y="1111"/>
                  <a:pt x="956" y="1111"/>
                </a:cubicBezTo>
                <a:cubicBezTo>
                  <a:pt x="956" y="1111"/>
                  <a:pt x="956" y="1111"/>
                  <a:pt x="956" y="1102"/>
                </a:cubicBezTo>
                <a:cubicBezTo>
                  <a:pt x="956" y="1102"/>
                  <a:pt x="956" y="1102"/>
                  <a:pt x="953" y="1102"/>
                </a:cubicBezTo>
                <a:cubicBezTo>
                  <a:pt x="944" y="1102"/>
                  <a:pt x="938" y="1106"/>
                  <a:pt x="938" y="1115"/>
                </a:cubicBezTo>
                <a:cubicBezTo>
                  <a:pt x="938" y="1117"/>
                  <a:pt x="939" y="1120"/>
                  <a:pt x="939" y="1122"/>
                </a:cubicBezTo>
                <a:cubicBezTo>
                  <a:pt x="939" y="1124"/>
                  <a:pt x="940" y="1127"/>
                  <a:pt x="940" y="1129"/>
                </a:cubicBezTo>
                <a:cubicBezTo>
                  <a:pt x="940" y="1131"/>
                  <a:pt x="939" y="1135"/>
                  <a:pt x="933" y="1135"/>
                </a:cubicBezTo>
                <a:close/>
                <a:moveTo>
                  <a:pt x="987" y="1143"/>
                </a:moveTo>
                <a:cubicBezTo>
                  <a:pt x="987" y="1143"/>
                  <a:pt x="987" y="1143"/>
                  <a:pt x="987" y="1143"/>
                </a:cubicBezTo>
                <a:cubicBezTo>
                  <a:pt x="987" y="1135"/>
                  <a:pt x="987" y="1135"/>
                  <a:pt x="987" y="1135"/>
                </a:cubicBezTo>
                <a:cubicBezTo>
                  <a:pt x="981" y="1135"/>
                  <a:pt x="981" y="1131"/>
                  <a:pt x="981" y="1129"/>
                </a:cubicBezTo>
                <a:cubicBezTo>
                  <a:pt x="981" y="1127"/>
                  <a:pt x="981" y="1124"/>
                  <a:pt x="981" y="1122"/>
                </a:cubicBezTo>
                <a:cubicBezTo>
                  <a:pt x="981" y="1120"/>
                  <a:pt x="981" y="1117"/>
                  <a:pt x="981" y="1115"/>
                </a:cubicBezTo>
                <a:cubicBezTo>
                  <a:pt x="981" y="1106"/>
                  <a:pt x="976" y="1102"/>
                  <a:pt x="967" y="1102"/>
                </a:cubicBezTo>
                <a:cubicBezTo>
                  <a:pt x="967" y="1102"/>
                  <a:pt x="967" y="1102"/>
                  <a:pt x="963" y="1102"/>
                </a:cubicBezTo>
                <a:cubicBezTo>
                  <a:pt x="963" y="1102"/>
                  <a:pt x="963" y="1102"/>
                  <a:pt x="963" y="1111"/>
                </a:cubicBezTo>
                <a:cubicBezTo>
                  <a:pt x="963" y="1111"/>
                  <a:pt x="963" y="1111"/>
                  <a:pt x="965" y="1111"/>
                </a:cubicBezTo>
                <a:cubicBezTo>
                  <a:pt x="968" y="1111"/>
                  <a:pt x="970" y="1114"/>
                  <a:pt x="970" y="1117"/>
                </a:cubicBezTo>
                <a:cubicBezTo>
                  <a:pt x="970" y="1118"/>
                  <a:pt x="969" y="1120"/>
                  <a:pt x="969" y="1122"/>
                </a:cubicBezTo>
                <a:cubicBezTo>
                  <a:pt x="969" y="1124"/>
                  <a:pt x="969" y="1126"/>
                  <a:pt x="969" y="1128"/>
                </a:cubicBezTo>
                <a:cubicBezTo>
                  <a:pt x="969" y="1136"/>
                  <a:pt x="972" y="1138"/>
                  <a:pt x="978" y="1139"/>
                </a:cubicBezTo>
                <a:cubicBezTo>
                  <a:pt x="978" y="1139"/>
                  <a:pt x="978" y="1139"/>
                  <a:pt x="978" y="1139"/>
                </a:cubicBezTo>
                <a:cubicBezTo>
                  <a:pt x="972" y="1140"/>
                  <a:pt x="969" y="1143"/>
                  <a:pt x="969" y="1151"/>
                </a:cubicBezTo>
                <a:cubicBezTo>
                  <a:pt x="969" y="1153"/>
                  <a:pt x="969" y="1155"/>
                  <a:pt x="969" y="1157"/>
                </a:cubicBezTo>
                <a:cubicBezTo>
                  <a:pt x="969" y="1158"/>
                  <a:pt x="970" y="1160"/>
                  <a:pt x="970" y="1161"/>
                </a:cubicBezTo>
                <a:cubicBezTo>
                  <a:pt x="970" y="1165"/>
                  <a:pt x="969" y="1167"/>
                  <a:pt x="965" y="1167"/>
                </a:cubicBezTo>
                <a:cubicBezTo>
                  <a:pt x="965" y="1167"/>
                  <a:pt x="965" y="1167"/>
                  <a:pt x="963" y="1167"/>
                </a:cubicBezTo>
                <a:cubicBezTo>
                  <a:pt x="963" y="1167"/>
                  <a:pt x="963" y="1167"/>
                  <a:pt x="963" y="1176"/>
                </a:cubicBezTo>
                <a:cubicBezTo>
                  <a:pt x="963" y="1176"/>
                  <a:pt x="963" y="1176"/>
                  <a:pt x="967" y="1176"/>
                </a:cubicBezTo>
                <a:cubicBezTo>
                  <a:pt x="976" y="1176"/>
                  <a:pt x="981" y="1173"/>
                  <a:pt x="981" y="1164"/>
                </a:cubicBezTo>
                <a:cubicBezTo>
                  <a:pt x="981" y="1161"/>
                  <a:pt x="981" y="1159"/>
                  <a:pt x="981" y="1157"/>
                </a:cubicBezTo>
                <a:cubicBezTo>
                  <a:pt x="981" y="1154"/>
                  <a:pt x="981" y="1152"/>
                  <a:pt x="981" y="1149"/>
                </a:cubicBezTo>
                <a:cubicBezTo>
                  <a:pt x="981" y="1147"/>
                  <a:pt x="981" y="1144"/>
                  <a:pt x="987" y="1143"/>
                </a:cubicBezTo>
                <a:close/>
                <a:moveTo>
                  <a:pt x="1457" y="1176"/>
                </a:moveTo>
                <a:cubicBezTo>
                  <a:pt x="1450" y="1176"/>
                  <a:pt x="1444" y="1173"/>
                  <a:pt x="1439" y="1167"/>
                </a:cubicBezTo>
                <a:cubicBezTo>
                  <a:pt x="1435" y="1161"/>
                  <a:pt x="1433" y="1152"/>
                  <a:pt x="1433" y="1140"/>
                </a:cubicBezTo>
                <a:cubicBezTo>
                  <a:pt x="1433" y="1127"/>
                  <a:pt x="1435" y="1117"/>
                  <a:pt x="1439" y="1110"/>
                </a:cubicBezTo>
                <a:cubicBezTo>
                  <a:pt x="1444" y="1103"/>
                  <a:pt x="1450" y="1101"/>
                  <a:pt x="1459" y="1101"/>
                </a:cubicBezTo>
                <a:cubicBezTo>
                  <a:pt x="1475" y="1101"/>
                  <a:pt x="1484" y="1113"/>
                  <a:pt x="1484" y="1138"/>
                </a:cubicBezTo>
                <a:cubicBezTo>
                  <a:pt x="1484" y="1151"/>
                  <a:pt x="1481" y="1160"/>
                  <a:pt x="1477" y="1167"/>
                </a:cubicBezTo>
                <a:cubicBezTo>
                  <a:pt x="1472" y="1173"/>
                  <a:pt x="1466" y="1176"/>
                  <a:pt x="1457" y="1176"/>
                </a:cubicBezTo>
                <a:close/>
                <a:moveTo>
                  <a:pt x="1458" y="1110"/>
                </a:moveTo>
                <a:cubicBezTo>
                  <a:pt x="1450" y="1110"/>
                  <a:pt x="1445" y="1119"/>
                  <a:pt x="1445" y="1139"/>
                </a:cubicBezTo>
                <a:cubicBezTo>
                  <a:pt x="1445" y="1157"/>
                  <a:pt x="1450" y="1167"/>
                  <a:pt x="1458" y="1167"/>
                </a:cubicBezTo>
                <a:cubicBezTo>
                  <a:pt x="1467" y="1167"/>
                  <a:pt x="1471" y="1157"/>
                  <a:pt x="1471" y="1139"/>
                </a:cubicBezTo>
                <a:cubicBezTo>
                  <a:pt x="1471" y="1119"/>
                  <a:pt x="1467" y="1110"/>
                  <a:pt x="1458" y="1110"/>
                </a:cubicBezTo>
                <a:close/>
                <a:moveTo>
                  <a:pt x="1530" y="1103"/>
                </a:moveTo>
                <a:cubicBezTo>
                  <a:pt x="1530" y="1103"/>
                  <a:pt x="1530" y="1103"/>
                  <a:pt x="1530" y="1103"/>
                </a:cubicBezTo>
                <a:cubicBezTo>
                  <a:pt x="1525" y="1103"/>
                  <a:pt x="1525" y="1103"/>
                  <a:pt x="1525" y="1103"/>
                </a:cubicBezTo>
                <a:cubicBezTo>
                  <a:pt x="1523" y="1104"/>
                  <a:pt x="1522" y="1106"/>
                  <a:pt x="1519" y="1107"/>
                </a:cubicBezTo>
                <a:cubicBezTo>
                  <a:pt x="1518" y="1108"/>
                  <a:pt x="1516" y="1109"/>
                  <a:pt x="1514" y="1109"/>
                </a:cubicBezTo>
                <a:cubicBezTo>
                  <a:pt x="1513" y="1110"/>
                  <a:pt x="1511" y="1111"/>
                  <a:pt x="1509" y="1112"/>
                </a:cubicBezTo>
                <a:cubicBezTo>
                  <a:pt x="1507" y="1112"/>
                  <a:pt x="1506" y="1113"/>
                  <a:pt x="1504" y="1114"/>
                </a:cubicBezTo>
                <a:cubicBezTo>
                  <a:pt x="1504" y="1114"/>
                  <a:pt x="1504" y="1114"/>
                  <a:pt x="1504" y="1124"/>
                </a:cubicBezTo>
                <a:cubicBezTo>
                  <a:pt x="1507" y="1123"/>
                  <a:pt x="1509" y="1122"/>
                  <a:pt x="1512" y="1121"/>
                </a:cubicBezTo>
                <a:cubicBezTo>
                  <a:pt x="1514" y="1120"/>
                  <a:pt x="1517" y="1119"/>
                  <a:pt x="1519" y="1117"/>
                </a:cubicBezTo>
                <a:cubicBezTo>
                  <a:pt x="1519" y="1117"/>
                  <a:pt x="1519" y="1117"/>
                  <a:pt x="1519" y="1176"/>
                </a:cubicBezTo>
                <a:cubicBezTo>
                  <a:pt x="1519" y="1176"/>
                  <a:pt x="1519" y="1176"/>
                  <a:pt x="1530" y="1176"/>
                </a:cubicBezTo>
                <a:cubicBezTo>
                  <a:pt x="1530" y="1176"/>
                  <a:pt x="1530" y="1176"/>
                  <a:pt x="1530" y="1103"/>
                </a:cubicBezTo>
                <a:close/>
                <a:moveTo>
                  <a:pt x="1868" y="1176"/>
                </a:moveTo>
                <a:cubicBezTo>
                  <a:pt x="1860" y="1176"/>
                  <a:pt x="1854" y="1173"/>
                  <a:pt x="1849" y="1168"/>
                </a:cubicBezTo>
                <a:cubicBezTo>
                  <a:pt x="1846" y="1161"/>
                  <a:pt x="1844" y="1152"/>
                  <a:pt x="1844" y="1140"/>
                </a:cubicBezTo>
                <a:cubicBezTo>
                  <a:pt x="1844" y="1127"/>
                  <a:pt x="1846" y="1117"/>
                  <a:pt x="1850" y="1111"/>
                </a:cubicBezTo>
                <a:cubicBezTo>
                  <a:pt x="1855" y="1104"/>
                  <a:pt x="1861" y="1101"/>
                  <a:pt x="1870" y="1101"/>
                </a:cubicBezTo>
                <a:cubicBezTo>
                  <a:pt x="1886" y="1101"/>
                  <a:pt x="1894" y="1113"/>
                  <a:pt x="1894" y="1138"/>
                </a:cubicBezTo>
                <a:cubicBezTo>
                  <a:pt x="1894" y="1151"/>
                  <a:pt x="1892" y="1160"/>
                  <a:pt x="1887" y="1167"/>
                </a:cubicBezTo>
                <a:cubicBezTo>
                  <a:pt x="1883" y="1173"/>
                  <a:pt x="1876" y="1176"/>
                  <a:pt x="1868" y="1176"/>
                </a:cubicBezTo>
                <a:close/>
                <a:moveTo>
                  <a:pt x="1869" y="1110"/>
                </a:moveTo>
                <a:cubicBezTo>
                  <a:pt x="1860" y="1110"/>
                  <a:pt x="1855" y="1120"/>
                  <a:pt x="1855" y="1140"/>
                </a:cubicBezTo>
                <a:cubicBezTo>
                  <a:pt x="1855" y="1158"/>
                  <a:pt x="1860" y="1167"/>
                  <a:pt x="1869" y="1167"/>
                </a:cubicBezTo>
                <a:cubicBezTo>
                  <a:pt x="1877" y="1167"/>
                  <a:pt x="1882" y="1158"/>
                  <a:pt x="1882" y="1139"/>
                </a:cubicBezTo>
                <a:cubicBezTo>
                  <a:pt x="1882" y="1119"/>
                  <a:pt x="1877" y="1110"/>
                  <a:pt x="1869" y="1110"/>
                </a:cubicBezTo>
                <a:close/>
                <a:moveTo>
                  <a:pt x="1938" y="1103"/>
                </a:moveTo>
                <a:cubicBezTo>
                  <a:pt x="1938" y="1103"/>
                  <a:pt x="1938" y="1103"/>
                  <a:pt x="1938" y="1103"/>
                </a:cubicBezTo>
                <a:cubicBezTo>
                  <a:pt x="1933" y="1103"/>
                  <a:pt x="1933" y="1103"/>
                  <a:pt x="1933" y="1103"/>
                </a:cubicBezTo>
                <a:cubicBezTo>
                  <a:pt x="1930" y="1104"/>
                  <a:pt x="1929" y="1106"/>
                  <a:pt x="1927" y="1107"/>
                </a:cubicBezTo>
                <a:cubicBezTo>
                  <a:pt x="1925" y="1108"/>
                  <a:pt x="1923" y="1109"/>
                  <a:pt x="1922" y="1109"/>
                </a:cubicBezTo>
                <a:cubicBezTo>
                  <a:pt x="1919" y="1110"/>
                  <a:pt x="1918" y="1111"/>
                  <a:pt x="1917" y="1112"/>
                </a:cubicBezTo>
                <a:cubicBezTo>
                  <a:pt x="1914" y="1112"/>
                  <a:pt x="1913" y="1113"/>
                  <a:pt x="1911" y="1114"/>
                </a:cubicBezTo>
                <a:cubicBezTo>
                  <a:pt x="1911" y="1114"/>
                  <a:pt x="1911" y="1114"/>
                  <a:pt x="1911" y="1124"/>
                </a:cubicBezTo>
                <a:cubicBezTo>
                  <a:pt x="1914" y="1123"/>
                  <a:pt x="1917" y="1122"/>
                  <a:pt x="1919" y="1121"/>
                </a:cubicBezTo>
                <a:cubicBezTo>
                  <a:pt x="1922" y="1120"/>
                  <a:pt x="1924" y="1119"/>
                  <a:pt x="1926" y="1117"/>
                </a:cubicBezTo>
                <a:cubicBezTo>
                  <a:pt x="1926" y="1117"/>
                  <a:pt x="1926" y="1117"/>
                  <a:pt x="1926" y="1176"/>
                </a:cubicBezTo>
                <a:cubicBezTo>
                  <a:pt x="1926" y="1176"/>
                  <a:pt x="1926" y="1176"/>
                  <a:pt x="1938" y="1176"/>
                </a:cubicBezTo>
                <a:cubicBezTo>
                  <a:pt x="1938" y="1176"/>
                  <a:pt x="1938" y="1176"/>
                  <a:pt x="1938" y="1103"/>
                </a:cubicBezTo>
                <a:close/>
                <a:moveTo>
                  <a:pt x="1774" y="1176"/>
                </a:moveTo>
                <a:cubicBezTo>
                  <a:pt x="1777" y="1157"/>
                  <a:pt x="1777" y="1157"/>
                  <a:pt x="1777" y="1157"/>
                </a:cubicBezTo>
                <a:cubicBezTo>
                  <a:pt x="1768" y="1157"/>
                  <a:pt x="1768" y="1157"/>
                  <a:pt x="1768" y="1157"/>
                </a:cubicBezTo>
                <a:cubicBezTo>
                  <a:pt x="1768" y="1145"/>
                  <a:pt x="1768" y="1145"/>
                  <a:pt x="1768" y="1145"/>
                </a:cubicBezTo>
                <a:cubicBezTo>
                  <a:pt x="1779" y="1145"/>
                  <a:pt x="1779" y="1145"/>
                  <a:pt x="1779" y="1145"/>
                </a:cubicBezTo>
                <a:cubicBezTo>
                  <a:pt x="1781" y="1134"/>
                  <a:pt x="1781" y="1134"/>
                  <a:pt x="1781" y="1134"/>
                </a:cubicBezTo>
                <a:cubicBezTo>
                  <a:pt x="1771" y="1134"/>
                  <a:pt x="1771" y="1134"/>
                  <a:pt x="1771" y="1134"/>
                </a:cubicBezTo>
                <a:cubicBezTo>
                  <a:pt x="1771" y="1122"/>
                  <a:pt x="1771" y="1122"/>
                  <a:pt x="1771" y="1122"/>
                </a:cubicBezTo>
                <a:cubicBezTo>
                  <a:pt x="1782" y="1122"/>
                  <a:pt x="1782" y="1122"/>
                  <a:pt x="1782" y="1122"/>
                </a:cubicBezTo>
                <a:cubicBezTo>
                  <a:pt x="1785" y="1104"/>
                  <a:pt x="1785" y="1104"/>
                  <a:pt x="1785" y="1104"/>
                </a:cubicBezTo>
                <a:cubicBezTo>
                  <a:pt x="1797" y="1104"/>
                  <a:pt x="1797" y="1104"/>
                  <a:pt x="1797" y="1104"/>
                </a:cubicBezTo>
                <a:cubicBezTo>
                  <a:pt x="1794" y="1122"/>
                  <a:pt x="1794" y="1122"/>
                  <a:pt x="1794" y="1122"/>
                </a:cubicBezTo>
                <a:cubicBezTo>
                  <a:pt x="1803" y="1122"/>
                  <a:pt x="1803" y="1122"/>
                  <a:pt x="1803" y="1122"/>
                </a:cubicBezTo>
                <a:cubicBezTo>
                  <a:pt x="1806" y="1104"/>
                  <a:pt x="1806" y="1104"/>
                  <a:pt x="1806" y="1104"/>
                </a:cubicBezTo>
                <a:cubicBezTo>
                  <a:pt x="1818" y="1104"/>
                  <a:pt x="1818" y="1104"/>
                  <a:pt x="1818" y="1104"/>
                </a:cubicBezTo>
                <a:cubicBezTo>
                  <a:pt x="1814" y="1122"/>
                  <a:pt x="1814" y="1122"/>
                  <a:pt x="1814" y="1122"/>
                </a:cubicBezTo>
                <a:cubicBezTo>
                  <a:pt x="1823" y="1122"/>
                  <a:pt x="1823" y="1122"/>
                  <a:pt x="1823" y="1122"/>
                </a:cubicBezTo>
                <a:cubicBezTo>
                  <a:pt x="1823" y="1134"/>
                  <a:pt x="1823" y="1134"/>
                  <a:pt x="1823" y="1134"/>
                </a:cubicBezTo>
                <a:cubicBezTo>
                  <a:pt x="1813" y="1134"/>
                  <a:pt x="1813" y="1134"/>
                  <a:pt x="1813" y="1134"/>
                </a:cubicBezTo>
                <a:cubicBezTo>
                  <a:pt x="1811" y="1145"/>
                  <a:pt x="1811" y="1145"/>
                  <a:pt x="1811" y="1145"/>
                </a:cubicBezTo>
                <a:cubicBezTo>
                  <a:pt x="1820" y="1145"/>
                  <a:pt x="1820" y="1145"/>
                  <a:pt x="1820" y="1145"/>
                </a:cubicBezTo>
                <a:cubicBezTo>
                  <a:pt x="1820" y="1157"/>
                  <a:pt x="1820" y="1157"/>
                  <a:pt x="1820" y="1157"/>
                </a:cubicBezTo>
                <a:cubicBezTo>
                  <a:pt x="1809" y="1157"/>
                  <a:pt x="1809" y="1157"/>
                  <a:pt x="1809" y="1157"/>
                </a:cubicBezTo>
                <a:cubicBezTo>
                  <a:pt x="1806" y="1176"/>
                  <a:pt x="1806" y="1176"/>
                  <a:pt x="1806" y="1176"/>
                </a:cubicBezTo>
                <a:cubicBezTo>
                  <a:pt x="1795" y="1176"/>
                  <a:pt x="1795" y="1176"/>
                  <a:pt x="1795" y="1176"/>
                </a:cubicBezTo>
                <a:cubicBezTo>
                  <a:pt x="1798" y="1157"/>
                  <a:pt x="1798" y="1157"/>
                  <a:pt x="1798" y="1157"/>
                </a:cubicBezTo>
                <a:cubicBezTo>
                  <a:pt x="1788" y="1157"/>
                  <a:pt x="1788" y="1157"/>
                  <a:pt x="1788" y="1157"/>
                </a:cubicBezTo>
                <a:cubicBezTo>
                  <a:pt x="1785" y="1176"/>
                  <a:pt x="1785" y="1176"/>
                  <a:pt x="1785" y="1176"/>
                </a:cubicBezTo>
                <a:cubicBezTo>
                  <a:pt x="1774" y="1176"/>
                  <a:pt x="1774" y="1176"/>
                  <a:pt x="1774" y="1176"/>
                </a:cubicBezTo>
                <a:cubicBezTo>
                  <a:pt x="1774" y="1176"/>
                  <a:pt x="1774" y="1176"/>
                  <a:pt x="1774" y="1176"/>
                </a:cubicBezTo>
                <a:close/>
                <a:moveTo>
                  <a:pt x="1800" y="1145"/>
                </a:moveTo>
                <a:cubicBezTo>
                  <a:pt x="1801" y="1134"/>
                  <a:pt x="1801" y="1134"/>
                  <a:pt x="1801" y="1134"/>
                </a:cubicBezTo>
                <a:cubicBezTo>
                  <a:pt x="1792" y="1134"/>
                  <a:pt x="1792" y="1134"/>
                  <a:pt x="1792" y="1134"/>
                </a:cubicBezTo>
                <a:cubicBezTo>
                  <a:pt x="1790" y="1145"/>
                  <a:pt x="1790" y="1145"/>
                  <a:pt x="1790" y="1145"/>
                </a:cubicBezTo>
                <a:cubicBezTo>
                  <a:pt x="1800" y="1145"/>
                  <a:pt x="1800" y="1145"/>
                  <a:pt x="1800" y="1145"/>
                </a:cubicBezTo>
                <a:cubicBezTo>
                  <a:pt x="1800" y="1145"/>
                  <a:pt x="1800" y="1145"/>
                  <a:pt x="1800" y="1145"/>
                </a:cubicBezTo>
                <a:close/>
                <a:moveTo>
                  <a:pt x="659" y="1150"/>
                </a:moveTo>
                <a:cubicBezTo>
                  <a:pt x="659" y="1152"/>
                  <a:pt x="660" y="1153"/>
                  <a:pt x="660" y="1155"/>
                </a:cubicBezTo>
                <a:cubicBezTo>
                  <a:pt x="661" y="1156"/>
                  <a:pt x="661" y="1158"/>
                  <a:pt x="662" y="1160"/>
                </a:cubicBezTo>
                <a:cubicBezTo>
                  <a:pt x="662" y="1161"/>
                  <a:pt x="662" y="1163"/>
                  <a:pt x="662" y="1164"/>
                </a:cubicBezTo>
                <a:cubicBezTo>
                  <a:pt x="663" y="1168"/>
                  <a:pt x="662" y="1169"/>
                  <a:pt x="659" y="1169"/>
                </a:cubicBezTo>
                <a:cubicBezTo>
                  <a:pt x="656" y="1169"/>
                  <a:pt x="653" y="1169"/>
                  <a:pt x="650" y="1169"/>
                </a:cubicBezTo>
                <a:cubicBezTo>
                  <a:pt x="650" y="1169"/>
                  <a:pt x="649" y="1169"/>
                  <a:pt x="649" y="1169"/>
                </a:cubicBezTo>
                <a:cubicBezTo>
                  <a:pt x="647" y="1171"/>
                  <a:pt x="646" y="1172"/>
                  <a:pt x="644" y="1174"/>
                </a:cubicBezTo>
                <a:cubicBezTo>
                  <a:pt x="642" y="1176"/>
                  <a:pt x="639" y="1176"/>
                  <a:pt x="637" y="1174"/>
                </a:cubicBezTo>
                <a:cubicBezTo>
                  <a:pt x="635" y="1172"/>
                  <a:pt x="634" y="1170"/>
                  <a:pt x="632" y="1167"/>
                </a:cubicBezTo>
                <a:cubicBezTo>
                  <a:pt x="631" y="1165"/>
                  <a:pt x="632" y="1164"/>
                  <a:pt x="634" y="1162"/>
                </a:cubicBezTo>
                <a:cubicBezTo>
                  <a:pt x="631" y="1162"/>
                  <a:pt x="630" y="1162"/>
                  <a:pt x="628" y="1162"/>
                </a:cubicBezTo>
                <a:cubicBezTo>
                  <a:pt x="628" y="1164"/>
                  <a:pt x="626" y="1166"/>
                  <a:pt x="626" y="1168"/>
                </a:cubicBezTo>
                <a:cubicBezTo>
                  <a:pt x="626" y="1169"/>
                  <a:pt x="625" y="1170"/>
                  <a:pt x="625" y="1170"/>
                </a:cubicBezTo>
                <a:cubicBezTo>
                  <a:pt x="625" y="1174"/>
                  <a:pt x="624" y="1175"/>
                  <a:pt x="621" y="1174"/>
                </a:cubicBezTo>
                <a:cubicBezTo>
                  <a:pt x="618" y="1174"/>
                  <a:pt x="615" y="1173"/>
                  <a:pt x="612" y="1172"/>
                </a:cubicBezTo>
                <a:cubicBezTo>
                  <a:pt x="610" y="1172"/>
                  <a:pt x="609" y="1170"/>
                  <a:pt x="610" y="1168"/>
                </a:cubicBezTo>
                <a:cubicBezTo>
                  <a:pt x="610" y="1167"/>
                  <a:pt x="610" y="1166"/>
                  <a:pt x="611" y="1166"/>
                </a:cubicBezTo>
                <a:cubicBezTo>
                  <a:pt x="608" y="1165"/>
                  <a:pt x="606" y="1164"/>
                  <a:pt x="604" y="1163"/>
                </a:cubicBezTo>
                <a:cubicBezTo>
                  <a:pt x="603" y="1162"/>
                  <a:pt x="602" y="1160"/>
                  <a:pt x="601" y="1159"/>
                </a:cubicBezTo>
                <a:cubicBezTo>
                  <a:pt x="600" y="1157"/>
                  <a:pt x="600" y="1155"/>
                  <a:pt x="602" y="1153"/>
                </a:cubicBezTo>
                <a:cubicBezTo>
                  <a:pt x="605" y="1151"/>
                  <a:pt x="606" y="1148"/>
                  <a:pt x="605" y="1144"/>
                </a:cubicBezTo>
                <a:cubicBezTo>
                  <a:pt x="605" y="1142"/>
                  <a:pt x="605" y="1140"/>
                  <a:pt x="605" y="1138"/>
                </a:cubicBezTo>
                <a:cubicBezTo>
                  <a:pt x="604" y="1138"/>
                  <a:pt x="602" y="1137"/>
                  <a:pt x="601" y="1136"/>
                </a:cubicBezTo>
                <a:cubicBezTo>
                  <a:pt x="600" y="1134"/>
                  <a:pt x="599" y="1132"/>
                  <a:pt x="599" y="1130"/>
                </a:cubicBezTo>
                <a:cubicBezTo>
                  <a:pt x="599" y="1128"/>
                  <a:pt x="602" y="1125"/>
                  <a:pt x="605" y="1124"/>
                </a:cubicBezTo>
                <a:cubicBezTo>
                  <a:pt x="606" y="1125"/>
                  <a:pt x="606" y="1126"/>
                  <a:pt x="606" y="1126"/>
                </a:cubicBezTo>
                <a:cubicBezTo>
                  <a:pt x="606" y="1128"/>
                  <a:pt x="606" y="1128"/>
                  <a:pt x="606" y="1130"/>
                </a:cubicBezTo>
                <a:cubicBezTo>
                  <a:pt x="606" y="1129"/>
                  <a:pt x="605" y="1129"/>
                  <a:pt x="605" y="1129"/>
                </a:cubicBezTo>
                <a:cubicBezTo>
                  <a:pt x="604" y="1130"/>
                  <a:pt x="604" y="1132"/>
                  <a:pt x="603" y="1134"/>
                </a:cubicBezTo>
                <a:cubicBezTo>
                  <a:pt x="604" y="1133"/>
                  <a:pt x="605" y="1133"/>
                  <a:pt x="606" y="1133"/>
                </a:cubicBezTo>
                <a:cubicBezTo>
                  <a:pt x="607" y="1132"/>
                  <a:pt x="608" y="1131"/>
                  <a:pt x="608" y="1130"/>
                </a:cubicBezTo>
                <a:cubicBezTo>
                  <a:pt x="613" y="1123"/>
                  <a:pt x="619" y="1119"/>
                  <a:pt x="626" y="1117"/>
                </a:cubicBezTo>
                <a:cubicBezTo>
                  <a:pt x="629" y="1117"/>
                  <a:pt x="633" y="1116"/>
                  <a:pt x="635" y="1113"/>
                </a:cubicBezTo>
                <a:cubicBezTo>
                  <a:pt x="635" y="1113"/>
                  <a:pt x="636" y="1112"/>
                  <a:pt x="636" y="1112"/>
                </a:cubicBezTo>
                <a:cubicBezTo>
                  <a:pt x="639" y="1112"/>
                  <a:pt x="640" y="1109"/>
                  <a:pt x="642" y="1107"/>
                </a:cubicBezTo>
                <a:cubicBezTo>
                  <a:pt x="650" y="1100"/>
                  <a:pt x="662" y="1100"/>
                  <a:pt x="669" y="1106"/>
                </a:cubicBezTo>
                <a:cubicBezTo>
                  <a:pt x="672" y="1108"/>
                  <a:pt x="675" y="1110"/>
                  <a:pt x="677" y="1112"/>
                </a:cubicBezTo>
                <a:cubicBezTo>
                  <a:pt x="679" y="1113"/>
                  <a:pt x="680" y="1115"/>
                  <a:pt x="681" y="1117"/>
                </a:cubicBezTo>
                <a:cubicBezTo>
                  <a:pt x="682" y="1119"/>
                  <a:pt x="682" y="1119"/>
                  <a:pt x="684" y="1117"/>
                </a:cubicBezTo>
                <a:cubicBezTo>
                  <a:pt x="684" y="1117"/>
                  <a:pt x="685" y="1116"/>
                  <a:pt x="686" y="1115"/>
                </a:cubicBezTo>
                <a:cubicBezTo>
                  <a:pt x="688" y="1113"/>
                  <a:pt x="691" y="1113"/>
                  <a:pt x="692" y="1116"/>
                </a:cubicBezTo>
                <a:cubicBezTo>
                  <a:pt x="693" y="1119"/>
                  <a:pt x="694" y="1122"/>
                  <a:pt x="695" y="1125"/>
                </a:cubicBezTo>
                <a:cubicBezTo>
                  <a:pt x="695" y="1129"/>
                  <a:pt x="695" y="1134"/>
                  <a:pt x="693" y="1138"/>
                </a:cubicBezTo>
                <a:cubicBezTo>
                  <a:pt x="691" y="1144"/>
                  <a:pt x="686" y="1148"/>
                  <a:pt x="680" y="1148"/>
                </a:cubicBezTo>
                <a:cubicBezTo>
                  <a:pt x="679" y="1148"/>
                  <a:pt x="679" y="1148"/>
                  <a:pt x="678" y="1148"/>
                </a:cubicBezTo>
                <a:cubicBezTo>
                  <a:pt x="675" y="1147"/>
                  <a:pt x="674" y="1148"/>
                  <a:pt x="673" y="1150"/>
                </a:cubicBezTo>
                <a:cubicBezTo>
                  <a:pt x="672" y="1155"/>
                  <a:pt x="666" y="1156"/>
                  <a:pt x="663" y="1153"/>
                </a:cubicBezTo>
                <a:cubicBezTo>
                  <a:pt x="662" y="1152"/>
                  <a:pt x="661" y="1151"/>
                  <a:pt x="660" y="1150"/>
                </a:cubicBezTo>
                <a:cubicBezTo>
                  <a:pt x="659" y="1150"/>
                  <a:pt x="659" y="1150"/>
                  <a:pt x="659" y="1150"/>
                </a:cubicBezTo>
                <a:close/>
                <a:moveTo>
                  <a:pt x="653" y="1146"/>
                </a:moveTo>
                <a:cubicBezTo>
                  <a:pt x="657" y="1147"/>
                  <a:pt x="660" y="1149"/>
                  <a:pt x="663" y="1151"/>
                </a:cubicBezTo>
                <a:cubicBezTo>
                  <a:pt x="665" y="1153"/>
                  <a:pt x="667" y="1154"/>
                  <a:pt x="669" y="1153"/>
                </a:cubicBezTo>
                <a:cubicBezTo>
                  <a:pt x="671" y="1152"/>
                  <a:pt x="673" y="1150"/>
                  <a:pt x="673" y="1147"/>
                </a:cubicBezTo>
                <a:cubicBezTo>
                  <a:pt x="673" y="1147"/>
                  <a:pt x="672" y="1147"/>
                  <a:pt x="672" y="1148"/>
                </a:cubicBezTo>
                <a:cubicBezTo>
                  <a:pt x="671" y="1149"/>
                  <a:pt x="670" y="1150"/>
                  <a:pt x="669" y="1151"/>
                </a:cubicBezTo>
                <a:cubicBezTo>
                  <a:pt x="668" y="1153"/>
                  <a:pt x="667" y="1152"/>
                  <a:pt x="666" y="1152"/>
                </a:cubicBezTo>
                <a:cubicBezTo>
                  <a:pt x="666" y="1152"/>
                  <a:pt x="665" y="1151"/>
                  <a:pt x="665" y="1150"/>
                </a:cubicBezTo>
                <a:cubicBezTo>
                  <a:pt x="665" y="1147"/>
                  <a:pt x="666" y="1145"/>
                  <a:pt x="666" y="1144"/>
                </a:cubicBezTo>
                <a:cubicBezTo>
                  <a:pt x="669" y="1144"/>
                  <a:pt x="672" y="1145"/>
                  <a:pt x="676" y="1146"/>
                </a:cubicBezTo>
                <a:cubicBezTo>
                  <a:pt x="683" y="1147"/>
                  <a:pt x="689" y="1145"/>
                  <a:pt x="692" y="1137"/>
                </a:cubicBezTo>
                <a:cubicBezTo>
                  <a:pt x="694" y="1132"/>
                  <a:pt x="693" y="1127"/>
                  <a:pt x="693" y="1122"/>
                </a:cubicBezTo>
                <a:cubicBezTo>
                  <a:pt x="692" y="1120"/>
                  <a:pt x="691" y="1119"/>
                  <a:pt x="691" y="1117"/>
                </a:cubicBezTo>
                <a:cubicBezTo>
                  <a:pt x="690" y="1115"/>
                  <a:pt x="689" y="1115"/>
                  <a:pt x="688" y="1116"/>
                </a:cubicBezTo>
                <a:cubicBezTo>
                  <a:pt x="686" y="1118"/>
                  <a:pt x="684" y="1119"/>
                  <a:pt x="682" y="1120"/>
                </a:cubicBezTo>
                <a:cubicBezTo>
                  <a:pt x="682" y="1121"/>
                  <a:pt x="681" y="1121"/>
                  <a:pt x="681" y="1123"/>
                </a:cubicBezTo>
                <a:cubicBezTo>
                  <a:pt x="682" y="1126"/>
                  <a:pt x="681" y="1129"/>
                  <a:pt x="680" y="1132"/>
                </a:cubicBezTo>
                <a:cubicBezTo>
                  <a:pt x="680" y="1130"/>
                  <a:pt x="680" y="1128"/>
                  <a:pt x="680" y="1126"/>
                </a:cubicBezTo>
                <a:cubicBezTo>
                  <a:pt x="680" y="1126"/>
                  <a:pt x="680" y="1125"/>
                  <a:pt x="680" y="1125"/>
                </a:cubicBezTo>
                <a:cubicBezTo>
                  <a:pt x="679" y="1125"/>
                  <a:pt x="679" y="1125"/>
                  <a:pt x="679" y="1126"/>
                </a:cubicBezTo>
                <a:cubicBezTo>
                  <a:pt x="678" y="1127"/>
                  <a:pt x="677" y="1128"/>
                  <a:pt x="676" y="1130"/>
                </a:cubicBezTo>
                <a:cubicBezTo>
                  <a:pt x="676" y="1130"/>
                  <a:pt x="676" y="1130"/>
                  <a:pt x="676" y="1130"/>
                </a:cubicBezTo>
                <a:cubicBezTo>
                  <a:pt x="676" y="1128"/>
                  <a:pt x="677" y="1126"/>
                  <a:pt x="677" y="1124"/>
                </a:cubicBezTo>
                <a:cubicBezTo>
                  <a:pt x="676" y="1125"/>
                  <a:pt x="675" y="1125"/>
                  <a:pt x="675" y="1126"/>
                </a:cubicBezTo>
                <a:cubicBezTo>
                  <a:pt x="674" y="1126"/>
                  <a:pt x="674" y="1127"/>
                  <a:pt x="673" y="1128"/>
                </a:cubicBezTo>
                <a:cubicBezTo>
                  <a:pt x="674" y="1125"/>
                  <a:pt x="674" y="1125"/>
                  <a:pt x="680" y="1123"/>
                </a:cubicBezTo>
                <a:cubicBezTo>
                  <a:pt x="680" y="1123"/>
                  <a:pt x="679" y="1122"/>
                  <a:pt x="679" y="1122"/>
                </a:cubicBezTo>
                <a:cubicBezTo>
                  <a:pt x="676" y="1123"/>
                  <a:pt x="675" y="1121"/>
                  <a:pt x="675" y="1119"/>
                </a:cubicBezTo>
                <a:cubicBezTo>
                  <a:pt x="677" y="1119"/>
                  <a:pt x="678" y="1118"/>
                  <a:pt x="680" y="1118"/>
                </a:cubicBezTo>
                <a:cubicBezTo>
                  <a:pt x="678" y="1115"/>
                  <a:pt x="677" y="1113"/>
                  <a:pt x="673" y="1112"/>
                </a:cubicBezTo>
                <a:cubicBezTo>
                  <a:pt x="673" y="1112"/>
                  <a:pt x="673" y="1112"/>
                  <a:pt x="673" y="1111"/>
                </a:cubicBezTo>
                <a:cubicBezTo>
                  <a:pt x="670" y="1109"/>
                  <a:pt x="668" y="1107"/>
                  <a:pt x="665" y="1105"/>
                </a:cubicBezTo>
                <a:cubicBezTo>
                  <a:pt x="663" y="1104"/>
                  <a:pt x="660" y="1103"/>
                  <a:pt x="658" y="1103"/>
                </a:cubicBezTo>
                <a:cubicBezTo>
                  <a:pt x="655" y="1104"/>
                  <a:pt x="651" y="1105"/>
                  <a:pt x="648" y="1105"/>
                </a:cubicBezTo>
                <a:cubicBezTo>
                  <a:pt x="646" y="1107"/>
                  <a:pt x="643" y="1108"/>
                  <a:pt x="641" y="1111"/>
                </a:cubicBezTo>
                <a:cubicBezTo>
                  <a:pt x="643" y="1111"/>
                  <a:pt x="644" y="1111"/>
                  <a:pt x="645" y="1111"/>
                </a:cubicBezTo>
                <a:cubicBezTo>
                  <a:pt x="645" y="1112"/>
                  <a:pt x="644" y="1112"/>
                  <a:pt x="643" y="1112"/>
                </a:cubicBezTo>
                <a:cubicBezTo>
                  <a:pt x="641" y="1113"/>
                  <a:pt x="638" y="1112"/>
                  <a:pt x="636" y="1115"/>
                </a:cubicBezTo>
                <a:cubicBezTo>
                  <a:pt x="633" y="1119"/>
                  <a:pt x="629" y="1122"/>
                  <a:pt x="625" y="1126"/>
                </a:cubicBezTo>
                <a:cubicBezTo>
                  <a:pt x="624" y="1128"/>
                  <a:pt x="623" y="1131"/>
                  <a:pt x="622" y="1133"/>
                </a:cubicBezTo>
                <a:cubicBezTo>
                  <a:pt x="622" y="1134"/>
                  <a:pt x="622" y="1134"/>
                  <a:pt x="622" y="1135"/>
                </a:cubicBezTo>
                <a:cubicBezTo>
                  <a:pt x="623" y="1137"/>
                  <a:pt x="624" y="1139"/>
                  <a:pt x="626" y="1141"/>
                </a:cubicBezTo>
                <a:cubicBezTo>
                  <a:pt x="627" y="1139"/>
                  <a:pt x="628" y="1138"/>
                  <a:pt x="629" y="1136"/>
                </a:cubicBezTo>
                <a:cubicBezTo>
                  <a:pt x="629" y="1138"/>
                  <a:pt x="629" y="1139"/>
                  <a:pt x="628" y="1140"/>
                </a:cubicBezTo>
                <a:cubicBezTo>
                  <a:pt x="627" y="1142"/>
                  <a:pt x="626" y="1143"/>
                  <a:pt x="626" y="1144"/>
                </a:cubicBezTo>
                <a:cubicBezTo>
                  <a:pt x="626" y="1145"/>
                  <a:pt x="626" y="1146"/>
                  <a:pt x="626" y="1147"/>
                </a:cubicBezTo>
                <a:cubicBezTo>
                  <a:pt x="629" y="1151"/>
                  <a:pt x="632" y="1151"/>
                  <a:pt x="636" y="1149"/>
                </a:cubicBezTo>
                <a:cubicBezTo>
                  <a:pt x="638" y="1147"/>
                  <a:pt x="641" y="1146"/>
                  <a:pt x="644" y="1145"/>
                </a:cubicBezTo>
                <a:cubicBezTo>
                  <a:pt x="645" y="1145"/>
                  <a:pt x="646" y="1144"/>
                  <a:pt x="646" y="1142"/>
                </a:cubicBezTo>
                <a:cubicBezTo>
                  <a:pt x="646" y="1139"/>
                  <a:pt x="646" y="1136"/>
                  <a:pt x="646" y="1132"/>
                </a:cubicBezTo>
                <a:cubicBezTo>
                  <a:pt x="646" y="1129"/>
                  <a:pt x="646" y="1126"/>
                  <a:pt x="646" y="1123"/>
                </a:cubicBezTo>
                <a:cubicBezTo>
                  <a:pt x="647" y="1126"/>
                  <a:pt x="648" y="1129"/>
                  <a:pt x="648" y="1131"/>
                </a:cubicBezTo>
                <a:cubicBezTo>
                  <a:pt x="649" y="1136"/>
                  <a:pt x="649" y="1140"/>
                  <a:pt x="648" y="1145"/>
                </a:cubicBezTo>
                <a:cubicBezTo>
                  <a:pt x="647" y="1145"/>
                  <a:pt x="646" y="1146"/>
                  <a:pt x="646" y="1146"/>
                </a:cubicBezTo>
                <a:cubicBezTo>
                  <a:pt x="642" y="1147"/>
                  <a:pt x="639" y="1149"/>
                  <a:pt x="636" y="1150"/>
                </a:cubicBezTo>
                <a:cubicBezTo>
                  <a:pt x="631" y="1153"/>
                  <a:pt x="628" y="1151"/>
                  <a:pt x="624" y="1147"/>
                </a:cubicBezTo>
                <a:cubicBezTo>
                  <a:pt x="624" y="1147"/>
                  <a:pt x="624" y="1146"/>
                  <a:pt x="624" y="1145"/>
                </a:cubicBezTo>
                <a:cubicBezTo>
                  <a:pt x="625" y="1143"/>
                  <a:pt x="624" y="1141"/>
                  <a:pt x="622" y="1139"/>
                </a:cubicBezTo>
                <a:cubicBezTo>
                  <a:pt x="621" y="1137"/>
                  <a:pt x="619" y="1135"/>
                  <a:pt x="620" y="1132"/>
                </a:cubicBezTo>
                <a:cubicBezTo>
                  <a:pt x="621" y="1130"/>
                  <a:pt x="622" y="1128"/>
                  <a:pt x="623" y="1127"/>
                </a:cubicBezTo>
                <a:cubicBezTo>
                  <a:pt x="625" y="1124"/>
                  <a:pt x="627" y="1122"/>
                  <a:pt x="629" y="1119"/>
                </a:cubicBezTo>
                <a:cubicBezTo>
                  <a:pt x="629" y="1119"/>
                  <a:pt x="628" y="1119"/>
                  <a:pt x="628" y="1119"/>
                </a:cubicBezTo>
                <a:cubicBezTo>
                  <a:pt x="623" y="1120"/>
                  <a:pt x="619" y="1122"/>
                  <a:pt x="615" y="1125"/>
                </a:cubicBezTo>
                <a:cubicBezTo>
                  <a:pt x="610" y="1129"/>
                  <a:pt x="607" y="1134"/>
                  <a:pt x="607" y="1141"/>
                </a:cubicBezTo>
                <a:cubicBezTo>
                  <a:pt x="606" y="1148"/>
                  <a:pt x="609" y="1154"/>
                  <a:pt x="612" y="1160"/>
                </a:cubicBezTo>
                <a:cubicBezTo>
                  <a:pt x="613" y="1161"/>
                  <a:pt x="613" y="1162"/>
                  <a:pt x="613" y="1163"/>
                </a:cubicBezTo>
                <a:cubicBezTo>
                  <a:pt x="613" y="1165"/>
                  <a:pt x="613" y="1166"/>
                  <a:pt x="612" y="1168"/>
                </a:cubicBezTo>
                <a:cubicBezTo>
                  <a:pt x="611" y="1170"/>
                  <a:pt x="612" y="1170"/>
                  <a:pt x="613" y="1171"/>
                </a:cubicBezTo>
                <a:cubicBezTo>
                  <a:pt x="616" y="1172"/>
                  <a:pt x="619" y="1172"/>
                  <a:pt x="622" y="1172"/>
                </a:cubicBezTo>
                <a:cubicBezTo>
                  <a:pt x="622" y="1172"/>
                  <a:pt x="623" y="1172"/>
                  <a:pt x="623" y="1171"/>
                </a:cubicBezTo>
                <a:cubicBezTo>
                  <a:pt x="624" y="1170"/>
                  <a:pt x="624" y="1168"/>
                  <a:pt x="624" y="1168"/>
                </a:cubicBezTo>
                <a:cubicBezTo>
                  <a:pt x="626" y="1165"/>
                  <a:pt x="626" y="1163"/>
                  <a:pt x="626" y="1160"/>
                </a:cubicBezTo>
                <a:cubicBezTo>
                  <a:pt x="626" y="1159"/>
                  <a:pt x="626" y="1159"/>
                  <a:pt x="626" y="1159"/>
                </a:cubicBezTo>
                <a:cubicBezTo>
                  <a:pt x="626" y="1158"/>
                  <a:pt x="626" y="1158"/>
                  <a:pt x="626" y="1158"/>
                </a:cubicBezTo>
                <a:cubicBezTo>
                  <a:pt x="627" y="1161"/>
                  <a:pt x="628" y="1161"/>
                  <a:pt x="630" y="1161"/>
                </a:cubicBezTo>
                <a:cubicBezTo>
                  <a:pt x="631" y="1161"/>
                  <a:pt x="632" y="1161"/>
                  <a:pt x="633" y="1161"/>
                </a:cubicBezTo>
                <a:cubicBezTo>
                  <a:pt x="635" y="1161"/>
                  <a:pt x="639" y="1161"/>
                  <a:pt x="639" y="1157"/>
                </a:cubicBezTo>
                <a:cubicBezTo>
                  <a:pt x="639" y="1159"/>
                  <a:pt x="639" y="1161"/>
                  <a:pt x="639" y="1162"/>
                </a:cubicBezTo>
                <a:cubicBezTo>
                  <a:pt x="638" y="1163"/>
                  <a:pt x="637" y="1163"/>
                  <a:pt x="635" y="1164"/>
                </a:cubicBezTo>
                <a:cubicBezTo>
                  <a:pt x="634" y="1164"/>
                  <a:pt x="633" y="1166"/>
                  <a:pt x="634" y="1167"/>
                </a:cubicBezTo>
                <a:cubicBezTo>
                  <a:pt x="635" y="1169"/>
                  <a:pt x="637" y="1171"/>
                  <a:pt x="638" y="1173"/>
                </a:cubicBezTo>
                <a:cubicBezTo>
                  <a:pt x="640" y="1174"/>
                  <a:pt x="642" y="1174"/>
                  <a:pt x="643" y="1172"/>
                </a:cubicBezTo>
                <a:cubicBezTo>
                  <a:pt x="644" y="1172"/>
                  <a:pt x="644" y="1171"/>
                  <a:pt x="645" y="1170"/>
                </a:cubicBezTo>
                <a:cubicBezTo>
                  <a:pt x="647" y="1169"/>
                  <a:pt x="648" y="1168"/>
                  <a:pt x="650" y="1166"/>
                </a:cubicBezTo>
                <a:cubicBezTo>
                  <a:pt x="654" y="1162"/>
                  <a:pt x="656" y="1156"/>
                  <a:pt x="658" y="1150"/>
                </a:cubicBezTo>
                <a:cubicBezTo>
                  <a:pt x="658" y="1150"/>
                  <a:pt x="657" y="1149"/>
                  <a:pt x="657" y="1149"/>
                </a:cubicBezTo>
                <a:cubicBezTo>
                  <a:pt x="656" y="1147"/>
                  <a:pt x="655" y="1147"/>
                  <a:pt x="653" y="1146"/>
                </a:cubicBezTo>
                <a:close/>
                <a:moveTo>
                  <a:pt x="606" y="1152"/>
                </a:moveTo>
                <a:cubicBezTo>
                  <a:pt x="606" y="1153"/>
                  <a:pt x="604" y="1154"/>
                  <a:pt x="603" y="1155"/>
                </a:cubicBezTo>
                <a:cubicBezTo>
                  <a:pt x="602" y="1155"/>
                  <a:pt x="602" y="1156"/>
                  <a:pt x="602" y="1157"/>
                </a:cubicBezTo>
                <a:cubicBezTo>
                  <a:pt x="602" y="1160"/>
                  <a:pt x="606" y="1164"/>
                  <a:pt x="609" y="1164"/>
                </a:cubicBezTo>
                <a:cubicBezTo>
                  <a:pt x="611" y="1164"/>
                  <a:pt x="612" y="1163"/>
                  <a:pt x="611" y="1161"/>
                </a:cubicBezTo>
                <a:cubicBezTo>
                  <a:pt x="609" y="1158"/>
                  <a:pt x="608" y="1155"/>
                  <a:pt x="606" y="1152"/>
                </a:cubicBezTo>
                <a:close/>
                <a:moveTo>
                  <a:pt x="659" y="1154"/>
                </a:moveTo>
                <a:cubicBezTo>
                  <a:pt x="657" y="1159"/>
                  <a:pt x="654" y="1163"/>
                  <a:pt x="652" y="1168"/>
                </a:cubicBezTo>
                <a:cubicBezTo>
                  <a:pt x="655" y="1168"/>
                  <a:pt x="657" y="1168"/>
                  <a:pt x="660" y="1168"/>
                </a:cubicBezTo>
                <a:cubicBezTo>
                  <a:pt x="660" y="1168"/>
                  <a:pt x="660" y="1166"/>
                  <a:pt x="660" y="1166"/>
                </a:cubicBezTo>
                <a:cubicBezTo>
                  <a:pt x="660" y="1163"/>
                  <a:pt x="660" y="1161"/>
                  <a:pt x="660" y="1159"/>
                </a:cubicBezTo>
                <a:cubicBezTo>
                  <a:pt x="660" y="1157"/>
                  <a:pt x="659" y="1156"/>
                  <a:pt x="659" y="1154"/>
                </a:cubicBezTo>
                <a:close/>
                <a:moveTo>
                  <a:pt x="606" y="1134"/>
                </a:moveTo>
                <a:cubicBezTo>
                  <a:pt x="606" y="1134"/>
                  <a:pt x="605" y="1135"/>
                  <a:pt x="604" y="1135"/>
                </a:cubicBezTo>
                <a:cubicBezTo>
                  <a:pt x="604" y="1135"/>
                  <a:pt x="603" y="1135"/>
                  <a:pt x="603" y="1134"/>
                </a:cubicBezTo>
                <a:cubicBezTo>
                  <a:pt x="602" y="1134"/>
                  <a:pt x="602" y="1133"/>
                  <a:pt x="602" y="1132"/>
                </a:cubicBezTo>
                <a:cubicBezTo>
                  <a:pt x="603" y="1130"/>
                  <a:pt x="603" y="1128"/>
                  <a:pt x="604" y="1126"/>
                </a:cubicBezTo>
                <a:cubicBezTo>
                  <a:pt x="604" y="1126"/>
                  <a:pt x="604" y="1126"/>
                  <a:pt x="603" y="1126"/>
                </a:cubicBezTo>
                <a:cubicBezTo>
                  <a:pt x="602" y="1127"/>
                  <a:pt x="601" y="1128"/>
                  <a:pt x="600" y="1129"/>
                </a:cubicBezTo>
                <a:cubicBezTo>
                  <a:pt x="600" y="1130"/>
                  <a:pt x="601" y="1136"/>
                  <a:pt x="603" y="1136"/>
                </a:cubicBezTo>
                <a:cubicBezTo>
                  <a:pt x="604" y="1137"/>
                  <a:pt x="606" y="1136"/>
                  <a:pt x="606" y="1134"/>
                </a:cubicBezTo>
                <a:close/>
                <a:moveTo>
                  <a:pt x="606" y="1152"/>
                </a:moveTo>
                <a:cubicBezTo>
                  <a:pt x="605" y="1153"/>
                  <a:pt x="604" y="1153"/>
                  <a:pt x="603" y="1155"/>
                </a:cubicBezTo>
                <a:cubicBezTo>
                  <a:pt x="602" y="1155"/>
                  <a:pt x="602" y="1156"/>
                  <a:pt x="602" y="1157"/>
                </a:cubicBezTo>
                <a:cubicBezTo>
                  <a:pt x="602" y="1159"/>
                  <a:pt x="606" y="1164"/>
                  <a:pt x="609" y="1163"/>
                </a:cubicBezTo>
                <a:cubicBezTo>
                  <a:pt x="611" y="1163"/>
                  <a:pt x="612" y="1162"/>
                  <a:pt x="611" y="1161"/>
                </a:cubicBezTo>
                <a:cubicBezTo>
                  <a:pt x="609" y="1157"/>
                  <a:pt x="608" y="1155"/>
                  <a:pt x="606" y="1152"/>
                </a:cubicBezTo>
                <a:close/>
                <a:moveTo>
                  <a:pt x="659" y="1154"/>
                </a:moveTo>
                <a:cubicBezTo>
                  <a:pt x="656" y="1159"/>
                  <a:pt x="654" y="1163"/>
                  <a:pt x="652" y="1168"/>
                </a:cubicBezTo>
                <a:cubicBezTo>
                  <a:pt x="654" y="1168"/>
                  <a:pt x="657" y="1168"/>
                  <a:pt x="660" y="1168"/>
                </a:cubicBezTo>
                <a:cubicBezTo>
                  <a:pt x="660" y="1168"/>
                  <a:pt x="660" y="1167"/>
                  <a:pt x="660" y="1166"/>
                </a:cubicBezTo>
                <a:cubicBezTo>
                  <a:pt x="660" y="1163"/>
                  <a:pt x="660" y="1161"/>
                  <a:pt x="660" y="1159"/>
                </a:cubicBezTo>
                <a:cubicBezTo>
                  <a:pt x="660" y="1157"/>
                  <a:pt x="659" y="1156"/>
                  <a:pt x="659" y="1154"/>
                </a:cubicBezTo>
                <a:close/>
                <a:moveTo>
                  <a:pt x="606" y="1134"/>
                </a:moveTo>
                <a:cubicBezTo>
                  <a:pt x="605" y="1134"/>
                  <a:pt x="605" y="1135"/>
                  <a:pt x="604" y="1135"/>
                </a:cubicBezTo>
                <a:cubicBezTo>
                  <a:pt x="603" y="1135"/>
                  <a:pt x="603" y="1135"/>
                  <a:pt x="603" y="1134"/>
                </a:cubicBezTo>
                <a:cubicBezTo>
                  <a:pt x="602" y="1134"/>
                  <a:pt x="602" y="1133"/>
                  <a:pt x="602" y="1132"/>
                </a:cubicBezTo>
                <a:cubicBezTo>
                  <a:pt x="603" y="1130"/>
                  <a:pt x="603" y="1128"/>
                  <a:pt x="604" y="1126"/>
                </a:cubicBezTo>
                <a:cubicBezTo>
                  <a:pt x="603" y="1126"/>
                  <a:pt x="603" y="1126"/>
                  <a:pt x="603" y="1126"/>
                </a:cubicBezTo>
                <a:cubicBezTo>
                  <a:pt x="602" y="1127"/>
                  <a:pt x="601" y="1128"/>
                  <a:pt x="600" y="1129"/>
                </a:cubicBezTo>
                <a:cubicBezTo>
                  <a:pt x="599" y="1130"/>
                  <a:pt x="601" y="1135"/>
                  <a:pt x="603" y="1136"/>
                </a:cubicBezTo>
                <a:cubicBezTo>
                  <a:pt x="604" y="1137"/>
                  <a:pt x="606" y="1136"/>
                  <a:pt x="606" y="1134"/>
                </a:cubicBezTo>
                <a:close/>
                <a:moveTo>
                  <a:pt x="658" y="1126"/>
                </a:moveTo>
                <a:cubicBezTo>
                  <a:pt x="661" y="1122"/>
                  <a:pt x="661" y="1122"/>
                  <a:pt x="665" y="1121"/>
                </a:cubicBezTo>
                <a:cubicBezTo>
                  <a:pt x="665" y="1123"/>
                  <a:pt x="666" y="1124"/>
                  <a:pt x="668" y="1124"/>
                </a:cubicBezTo>
                <a:cubicBezTo>
                  <a:pt x="666" y="1125"/>
                  <a:pt x="664" y="1127"/>
                  <a:pt x="662" y="1128"/>
                </a:cubicBezTo>
                <a:cubicBezTo>
                  <a:pt x="661" y="1127"/>
                  <a:pt x="661" y="1126"/>
                  <a:pt x="660" y="1125"/>
                </a:cubicBezTo>
                <a:cubicBezTo>
                  <a:pt x="660" y="1125"/>
                  <a:pt x="659" y="1125"/>
                  <a:pt x="658" y="1126"/>
                </a:cubicBezTo>
                <a:close/>
                <a:moveTo>
                  <a:pt x="664" y="1125"/>
                </a:moveTo>
                <a:cubicBezTo>
                  <a:pt x="663" y="1125"/>
                  <a:pt x="663" y="1125"/>
                  <a:pt x="662" y="1125"/>
                </a:cubicBezTo>
                <a:cubicBezTo>
                  <a:pt x="662" y="1125"/>
                  <a:pt x="661" y="1125"/>
                  <a:pt x="661" y="1126"/>
                </a:cubicBezTo>
                <a:cubicBezTo>
                  <a:pt x="661" y="1126"/>
                  <a:pt x="661" y="1126"/>
                  <a:pt x="662" y="1127"/>
                </a:cubicBezTo>
                <a:cubicBezTo>
                  <a:pt x="663" y="1126"/>
                  <a:pt x="663" y="1126"/>
                  <a:pt x="664" y="1125"/>
                </a:cubicBezTo>
                <a:close/>
                <a:moveTo>
                  <a:pt x="645" y="1116"/>
                </a:moveTo>
                <a:cubicBezTo>
                  <a:pt x="639" y="1115"/>
                  <a:pt x="636" y="1117"/>
                  <a:pt x="635" y="1125"/>
                </a:cubicBezTo>
                <a:cubicBezTo>
                  <a:pt x="636" y="1123"/>
                  <a:pt x="637" y="1121"/>
                  <a:pt x="638" y="1118"/>
                </a:cubicBezTo>
                <a:cubicBezTo>
                  <a:pt x="639" y="1118"/>
                  <a:pt x="639" y="1118"/>
                  <a:pt x="639" y="1118"/>
                </a:cubicBezTo>
                <a:cubicBezTo>
                  <a:pt x="639" y="1120"/>
                  <a:pt x="639" y="1120"/>
                  <a:pt x="639" y="1121"/>
                </a:cubicBezTo>
                <a:cubicBezTo>
                  <a:pt x="640" y="1118"/>
                  <a:pt x="642" y="1116"/>
                  <a:pt x="645" y="1116"/>
                </a:cubicBezTo>
                <a:close/>
                <a:moveTo>
                  <a:pt x="689" y="1117"/>
                </a:moveTo>
                <a:cubicBezTo>
                  <a:pt x="687" y="1118"/>
                  <a:pt x="685" y="1120"/>
                  <a:pt x="684" y="1121"/>
                </a:cubicBezTo>
                <a:cubicBezTo>
                  <a:pt x="686" y="1122"/>
                  <a:pt x="688" y="1120"/>
                  <a:pt x="689" y="1117"/>
                </a:cubicBezTo>
                <a:close/>
                <a:moveTo>
                  <a:pt x="656" y="1119"/>
                </a:moveTo>
                <a:cubicBezTo>
                  <a:pt x="657" y="1118"/>
                  <a:pt x="658" y="1117"/>
                  <a:pt x="659" y="1115"/>
                </a:cubicBezTo>
                <a:cubicBezTo>
                  <a:pt x="656" y="1117"/>
                  <a:pt x="656" y="1117"/>
                  <a:pt x="656" y="1119"/>
                </a:cubicBezTo>
                <a:close/>
                <a:moveTo>
                  <a:pt x="666" y="1141"/>
                </a:moveTo>
                <a:cubicBezTo>
                  <a:pt x="664" y="1141"/>
                  <a:pt x="663" y="1142"/>
                  <a:pt x="663" y="1143"/>
                </a:cubicBezTo>
                <a:cubicBezTo>
                  <a:pt x="664" y="1142"/>
                  <a:pt x="665" y="1142"/>
                  <a:pt x="666" y="1141"/>
                </a:cubicBezTo>
                <a:close/>
                <a:moveTo>
                  <a:pt x="665" y="1125"/>
                </a:moveTo>
                <a:cubicBezTo>
                  <a:pt x="664" y="1125"/>
                  <a:pt x="663" y="1125"/>
                  <a:pt x="663" y="1125"/>
                </a:cubicBezTo>
                <a:cubicBezTo>
                  <a:pt x="662" y="1125"/>
                  <a:pt x="661" y="1125"/>
                  <a:pt x="661" y="1126"/>
                </a:cubicBezTo>
                <a:cubicBezTo>
                  <a:pt x="661" y="1126"/>
                  <a:pt x="662" y="1127"/>
                  <a:pt x="662" y="1127"/>
                </a:cubicBezTo>
                <a:cubicBezTo>
                  <a:pt x="663" y="1127"/>
                  <a:pt x="663" y="1126"/>
                  <a:pt x="665" y="1125"/>
                </a:cubicBezTo>
                <a:close/>
                <a:moveTo>
                  <a:pt x="1318" y="1103"/>
                </a:moveTo>
                <a:cubicBezTo>
                  <a:pt x="1318" y="1103"/>
                  <a:pt x="1318" y="1103"/>
                  <a:pt x="1318" y="1103"/>
                </a:cubicBezTo>
                <a:cubicBezTo>
                  <a:pt x="1313" y="1103"/>
                  <a:pt x="1313" y="1103"/>
                  <a:pt x="1313" y="1103"/>
                </a:cubicBezTo>
                <a:cubicBezTo>
                  <a:pt x="1311" y="1104"/>
                  <a:pt x="1310" y="1106"/>
                  <a:pt x="1307" y="1107"/>
                </a:cubicBezTo>
                <a:cubicBezTo>
                  <a:pt x="1306" y="1108"/>
                  <a:pt x="1304" y="1109"/>
                  <a:pt x="1302" y="1109"/>
                </a:cubicBezTo>
                <a:cubicBezTo>
                  <a:pt x="1301" y="1111"/>
                  <a:pt x="1298" y="1112"/>
                  <a:pt x="1297" y="1112"/>
                </a:cubicBezTo>
                <a:cubicBezTo>
                  <a:pt x="1295" y="1113"/>
                  <a:pt x="1293" y="1114"/>
                  <a:pt x="1291" y="1114"/>
                </a:cubicBezTo>
                <a:cubicBezTo>
                  <a:pt x="1291" y="1114"/>
                  <a:pt x="1291" y="1114"/>
                  <a:pt x="1291" y="1124"/>
                </a:cubicBezTo>
                <a:cubicBezTo>
                  <a:pt x="1294" y="1123"/>
                  <a:pt x="1297" y="1123"/>
                  <a:pt x="1300" y="1121"/>
                </a:cubicBezTo>
                <a:cubicBezTo>
                  <a:pt x="1302" y="1120"/>
                  <a:pt x="1304" y="1119"/>
                  <a:pt x="1307" y="1117"/>
                </a:cubicBezTo>
                <a:cubicBezTo>
                  <a:pt x="1307" y="1117"/>
                  <a:pt x="1307" y="1117"/>
                  <a:pt x="1307" y="1176"/>
                </a:cubicBezTo>
                <a:cubicBezTo>
                  <a:pt x="1307" y="1176"/>
                  <a:pt x="1307" y="1176"/>
                  <a:pt x="1318" y="1176"/>
                </a:cubicBezTo>
                <a:cubicBezTo>
                  <a:pt x="1318" y="1176"/>
                  <a:pt x="1318" y="1176"/>
                  <a:pt x="1318" y="1103"/>
                </a:cubicBezTo>
                <a:close/>
                <a:moveTo>
                  <a:pt x="1366" y="1103"/>
                </a:moveTo>
                <a:cubicBezTo>
                  <a:pt x="1366" y="1103"/>
                  <a:pt x="1366" y="1103"/>
                  <a:pt x="1366" y="1103"/>
                </a:cubicBezTo>
                <a:cubicBezTo>
                  <a:pt x="1361" y="1103"/>
                  <a:pt x="1361" y="1103"/>
                  <a:pt x="1361" y="1103"/>
                </a:cubicBezTo>
                <a:cubicBezTo>
                  <a:pt x="1359" y="1104"/>
                  <a:pt x="1357" y="1106"/>
                  <a:pt x="1355" y="1107"/>
                </a:cubicBezTo>
                <a:cubicBezTo>
                  <a:pt x="1353" y="1108"/>
                  <a:pt x="1351" y="1109"/>
                  <a:pt x="1350" y="1109"/>
                </a:cubicBezTo>
                <a:cubicBezTo>
                  <a:pt x="1348" y="1111"/>
                  <a:pt x="1346" y="1112"/>
                  <a:pt x="1344" y="1112"/>
                </a:cubicBezTo>
                <a:cubicBezTo>
                  <a:pt x="1342" y="1113"/>
                  <a:pt x="1341" y="1114"/>
                  <a:pt x="1339" y="1114"/>
                </a:cubicBezTo>
                <a:cubicBezTo>
                  <a:pt x="1339" y="1114"/>
                  <a:pt x="1339" y="1114"/>
                  <a:pt x="1339" y="1124"/>
                </a:cubicBezTo>
                <a:cubicBezTo>
                  <a:pt x="1342" y="1123"/>
                  <a:pt x="1344" y="1123"/>
                  <a:pt x="1347" y="1121"/>
                </a:cubicBezTo>
                <a:cubicBezTo>
                  <a:pt x="1350" y="1120"/>
                  <a:pt x="1352" y="1119"/>
                  <a:pt x="1354" y="1117"/>
                </a:cubicBezTo>
                <a:cubicBezTo>
                  <a:pt x="1354" y="1117"/>
                  <a:pt x="1354" y="1117"/>
                  <a:pt x="1354" y="1176"/>
                </a:cubicBezTo>
                <a:cubicBezTo>
                  <a:pt x="1354" y="1176"/>
                  <a:pt x="1354" y="1176"/>
                  <a:pt x="1366" y="1176"/>
                </a:cubicBezTo>
                <a:cubicBezTo>
                  <a:pt x="1366" y="1176"/>
                  <a:pt x="1366" y="1176"/>
                  <a:pt x="1366" y="1103"/>
                </a:cubicBezTo>
                <a:close/>
                <a:moveTo>
                  <a:pt x="1412" y="1103"/>
                </a:moveTo>
                <a:cubicBezTo>
                  <a:pt x="1412" y="1103"/>
                  <a:pt x="1412" y="1103"/>
                  <a:pt x="1412" y="1103"/>
                </a:cubicBezTo>
                <a:cubicBezTo>
                  <a:pt x="1408" y="1103"/>
                  <a:pt x="1408" y="1103"/>
                  <a:pt x="1408" y="1103"/>
                </a:cubicBezTo>
                <a:cubicBezTo>
                  <a:pt x="1406" y="1104"/>
                  <a:pt x="1404" y="1106"/>
                  <a:pt x="1402" y="1107"/>
                </a:cubicBezTo>
                <a:cubicBezTo>
                  <a:pt x="1401" y="1108"/>
                  <a:pt x="1399" y="1109"/>
                  <a:pt x="1397" y="1109"/>
                </a:cubicBezTo>
                <a:cubicBezTo>
                  <a:pt x="1395" y="1110"/>
                  <a:pt x="1393" y="1111"/>
                  <a:pt x="1391" y="1112"/>
                </a:cubicBezTo>
                <a:cubicBezTo>
                  <a:pt x="1390" y="1112"/>
                  <a:pt x="1388" y="1113"/>
                  <a:pt x="1386" y="1114"/>
                </a:cubicBezTo>
                <a:cubicBezTo>
                  <a:pt x="1386" y="1114"/>
                  <a:pt x="1386" y="1114"/>
                  <a:pt x="1386" y="1124"/>
                </a:cubicBezTo>
                <a:cubicBezTo>
                  <a:pt x="1389" y="1123"/>
                  <a:pt x="1392" y="1122"/>
                  <a:pt x="1394" y="1121"/>
                </a:cubicBezTo>
                <a:cubicBezTo>
                  <a:pt x="1396" y="1120"/>
                  <a:pt x="1399" y="1119"/>
                  <a:pt x="1401" y="1117"/>
                </a:cubicBezTo>
                <a:cubicBezTo>
                  <a:pt x="1401" y="1117"/>
                  <a:pt x="1401" y="1117"/>
                  <a:pt x="1401" y="1176"/>
                </a:cubicBezTo>
                <a:cubicBezTo>
                  <a:pt x="1401" y="1176"/>
                  <a:pt x="1401" y="1176"/>
                  <a:pt x="1412" y="1176"/>
                </a:cubicBezTo>
                <a:cubicBezTo>
                  <a:pt x="1412" y="1176"/>
                  <a:pt x="1412" y="1176"/>
                  <a:pt x="1412" y="1103"/>
                </a:cubicBezTo>
                <a:close/>
                <a:moveTo>
                  <a:pt x="47" y="1102"/>
                </a:moveTo>
                <a:cubicBezTo>
                  <a:pt x="47" y="1102"/>
                  <a:pt x="47" y="1102"/>
                  <a:pt x="47" y="1102"/>
                </a:cubicBezTo>
                <a:cubicBezTo>
                  <a:pt x="42" y="1102"/>
                  <a:pt x="42" y="1102"/>
                  <a:pt x="42" y="1102"/>
                </a:cubicBezTo>
                <a:cubicBezTo>
                  <a:pt x="40" y="1103"/>
                  <a:pt x="38" y="1105"/>
                  <a:pt x="36" y="1106"/>
                </a:cubicBezTo>
                <a:cubicBezTo>
                  <a:pt x="35" y="1107"/>
                  <a:pt x="32" y="1108"/>
                  <a:pt x="31" y="1109"/>
                </a:cubicBezTo>
                <a:cubicBezTo>
                  <a:pt x="29" y="1110"/>
                  <a:pt x="27" y="1111"/>
                  <a:pt x="26" y="1111"/>
                </a:cubicBezTo>
                <a:cubicBezTo>
                  <a:pt x="24" y="1112"/>
                  <a:pt x="22" y="1113"/>
                  <a:pt x="20" y="1113"/>
                </a:cubicBezTo>
                <a:cubicBezTo>
                  <a:pt x="20" y="1113"/>
                  <a:pt x="20" y="1113"/>
                  <a:pt x="20" y="1123"/>
                </a:cubicBezTo>
                <a:cubicBezTo>
                  <a:pt x="23" y="1122"/>
                  <a:pt x="26" y="1122"/>
                  <a:pt x="28" y="1120"/>
                </a:cubicBezTo>
                <a:cubicBezTo>
                  <a:pt x="31" y="1119"/>
                  <a:pt x="33" y="1118"/>
                  <a:pt x="35" y="1117"/>
                </a:cubicBezTo>
                <a:cubicBezTo>
                  <a:pt x="35" y="1117"/>
                  <a:pt x="35" y="1117"/>
                  <a:pt x="35" y="1175"/>
                </a:cubicBezTo>
                <a:cubicBezTo>
                  <a:pt x="35" y="1175"/>
                  <a:pt x="35" y="1175"/>
                  <a:pt x="47" y="1175"/>
                </a:cubicBezTo>
                <a:cubicBezTo>
                  <a:pt x="47" y="1175"/>
                  <a:pt x="47" y="1175"/>
                  <a:pt x="47" y="1102"/>
                </a:cubicBezTo>
                <a:close/>
                <a:moveTo>
                  <a:pt x="2026" y="2177"/>
                </a:moveTo>
                <a:cubicBezTo>
                  <a:pt x="2019" y="2177"/>
                  <a:pt x="2012" y="2174"/>
                  <a:pt x="2008" y="2168"/>
                </a:cubicBezTo>
                <a:cubicBezTo>
                  <a:pt x="2004" y="2162"/>
                  <a:pt x="2002" y="2153"/>
                  <a:pt x="2002" y="2141"/>
                </a:cubicBezTo>
                <a:cubicBezTo>
                  <a:pt x="2002" y="2128"/>
                  <a:pt x="2004" y="2118"/>
                  <a:pt x="2009" y="2112"/>
                </a:cubicBezTo>
                <a:cubicBezTo>
                  <a:pt x="2013" y="2105"/>
                  <a:pt x="2019" y="2101"/>
                  <a:pt x="2028" y="2101"/>
                </a:cubicBezTo>
                <a:cubicBezTo>
                  <a:pt x="2044" y="2101"/>
                  <a:pt x="2052" y="2114"/>
                  <a:pt x="2052" y="2139"/>
                </a:cubicBezTo>
                <a:cubicBezTo>
                  <a:pt x="2052" y="2152"/>
                  <a:pt x="2050" y="2161"/>
                  <a:pt x="2045" y="2168"/>
                </a:cubicBezTo>
                <a:cubicBezTo>
                  <a:pt x="2041" y="2174"/>
                  <a:pt x="2034" y="2177"/>
                  <a:pt x="2026" y="2177"/>
                </a:cubicBezTo>
                <a:close/>
                <a:moveTo>
                  <a:pt x="2027" y="2111"/>
                </a:moveTo>
                <a:cubicBezTo>
                  <a:pt x="2018" y="2111"/>
                  <a:pt x="2014" y="2121"/>
                  <a:pt x="2014" y="2141"/>
                </a:cubicBezTo>
                <a:cubicBezTo>
                  <a:pt x="2014" y="2159"/>
                  <a:pt x="2018" y="2168"/>
                  <a:pt x="2027" y="2168"/>
                </a:cubicBezTo>
                <a:cubicBezTo>
                  <a:pt x="2036" y="2168"/>
                  <a:pt x="2040" y="2159"/>
                  <a:pt x="2040" y="2140"/>
                </a:cubicBezTo>
                <a:cubicBezTo>
                  <a:pt x="2040" y="2120"/>
                  <a:pt x="2036" y="2111"/>
                  <a:pt x="2027" y="2111"/>
                </a:cubicBezTo>
                <a:close/>
                <a:moveTo>
                  <a:pt x="2100" y="2104"/>
                </a:moveTo>
                <a:cubicBezTo>
                  <a:pt x="2100" y="2104"/>
                  <a:pt x="2100" y="2104"/>
                  <a:pt x="2100" y="2104"/>
                </a:cubicBezTo>
                <a:cubicBezTo>
                  <a:pt x="2095" y="2104"/>
                  <a:pt x="2095" y="2104"/>
                  <a:pt x="2095" y="2104"/>
                </a:cubicBezTo>
                <a:cubicBezTo>
                  <a:pt x="2093" y="2105"/>
                  <a:pt x="2091" y="2107"/>
                  <a:pt x="2089" y="2107"/>
                </a:cubicBezTo>
                <a:cubicBezTo>
                  <a:pt x="2088" y="2109"/>
                  <a:pt x="2085" y="2110"/>
                  <a:pt x="2084" y="2110"/>
                </a:cubicBezTo>
                <a:cubicBezTo>
                  <a:pt x="2082" y="2111"/>
                  <a:pt x="2080" y="2112"/>
                  <a:pt x="2079" y="2112"/>
                </a:cubicBezTo>
                <a:cubicBezTo>
                  <a:pt x="2077" y="2113"/>
                  <a:pt x="2075" y="2114"/>
                  <a:pt x="2073" y="2115"/>
                </a:cubicBezTo>
                <a:cubicBezTo>
                  <a:pt x="2073" y="2115"/>
                  <a:pt x="2073" y="2115"/>
                  <a:pt x="2073" y="2125"/>
                </a:cubicBezTo>
                <a:cubicBezTo>
                  <a:pt x="2076" y="2124"/>
                  <a:pt x="2079" y="2123"/>
                  <a:pt x="2081" y="2122"/>
                </a:cubicBezTo>
                <a:cubicBezTo>
                  <a:pt x="2084" y="2121"/>
                  <a:pt x="2086" y="2120"/>
                  <a:pt x="2088" y="2118"/>
                </a:cubicBezTo>
                <a:cubicBezTo>
                  <a:pt x="2088" y="2118"/>
                  <a:pt x="2088" y="2118"/>
                  <a:pt x="2088" y="2177"/>
                </a:cubicBezTo>
                <a:cubicBezTo>
                  <a:pt x="2088" y="2177"/>
                  <a:pt x="2088" y="2177"/>
                  <a:pt x="2100" y="2177"/>
                </a:cubicBezTo>
                <a:cubicBezTo>
                  <a:pt x="2100" y="2177"/>
                  <a:pt x="2100" y="2177"/>
                  <a:pt x="2100" y="2104"/>
                </a:cubicBezTo>
                <a:close/>
                <a:moveTo>
                  <a:pt x="2147" y="2104"/>
                </a:moveTo>
                <a:cubicBezTo>
                  <a:pt x="2147" y="2104"/>
                  <a:pt x="2147" y="2104"/>
                  <a:pt x="2147" y="2104"/>
                </a:cubicBezTo>
                <a:cubicBezTo>
                  <a:pt x="2142" y="2104"/>
                  <a:pt x="2142" y="2104"/>
                  <a:pt x="2142" y="2104"/>
                </a:cubicBezTo>
                <a:cubicBezTo>
                  <a:pt x="2140" y="2105"/>
                  <a:pt x="2138" y="2107"/>
                  <a:pt x="2136" y="2107"/>
                </a:cubicBezTo>
                <a:cubicBezTo>
                  <a:pt x="2135" y="2109"/>
                  <a:pt x="2133" y="2110"/>
                  <a:pt x="2131" y="2110"/>
                </a:cubicBezTo>
                <a:cubicBezTo>
                  <a:pt x="2130" y="2112"/>
                  <a:pt x="2128" y="2112"/>
                  <a:pt x="2126" y="2113"/>
                </a:cubicBezTo>
                <a:cubicBezTo>
                  <a:pt x="2124" y="2114"/>
                  <a:pt x="2123" y="2115"/>
                  <a:pt x="2120" y="2115"/>
                </a:cubicBezTo>
                <a:cubicBezTo>
                  <a:pt x="2120" y="2115"/>
                  <a:pt x="2120" y="2115"/>
                  <a:pt x="2120" y="2125"/>
                </a:cubicBezTo>
                <a:cubicBezTo>
                  <a:pt x="2123" y="2124"/>
                  <a:pt x="2126" y="2123"/>
                  <a:pt x="2128" y="2122"/>
                </a:cubicBezTo>
                <a:cubicBezTo>
                  <a:pt x="2131" y="2121"/>
                  <a:pt x="2133" y="2120"/>
                  <a:pt x="2135" y="2118"/>
                </a:cubicBezTo>
                <a:cubicBezTo>
                  <a:pt x="2135" y="2118"/>
                  <a:pt x="2135" y="2118"/>
                  <a:pt x="2135" y="2177"/>
                </a:cubicBezTo>
                <a:cubicBezTo>
                  <a:pt x="2135" y="2177"/>
                  <a:pt x="2135" y="2177"/>
                  <a:pt x="2147" y="2177"/>
                </a:cubicBezTo>
                <a:cubicBezTo>
                  <a:pt x="2147" y="2177"/>
                  <a:pt x="2147" y="2177"/>
                  <a:pt x="2147" y="2104"/>
                </a:cubicBezTo>
                <a:close/>
                <a:moveTo>
                  <a:pt x="2193" y="2104"/>
                </a:moveTo>
                <a:cubicBezTo>
                  <a:pt x="2193" y="2104"/>
                  <a:pt x="2193" y="2104"/>
                  <a:pt x="2193" y="2104"/>
                </a:cubicBezTo>
                <a:cubicBezTo>
                  <a:pt x="2189" y="2104"/>
                  <a:pt x="2189" y="2104"/>
                  <a:pt x="2189" y="2104"/>
                </a:cubicBezTo>
                <a:cubicBezTo>
                  <a:pt x="2187" y="2105"/>
                  <a:pt x="2186" y="2107"/>
                  <a:pt x="2183" y="2107"/>
                </a:cubicBezTo>
                <a:cubicBezTo>
                  <a:pt x="2182" y="2109"/>
                  <a:pt x="2180" y="2110"/>
                  <a:pt x="2178" y="2110"/>
                </a:cubicBezTo>
                <a:cubicBezTo>
                  <a:pt x="2176" y="2112"/>
                  <a:pt x="2175" y="2112"/>
                  <a:pt x="2173" y="2113"/>
                </a:cubicBezTo>
                <a:cubicBezTo>
                  <a:pt x="2171" y="2114"/>
                  <a:pt x="2169" y="2115"/>
                  <a:pt x="2168" y="2115"/>
                </a:cubicBezTo>
                <a:cubicBezTo>
                  <a:pt x="2168" y="2115"/>
                  <a:pt x="2168" y="2115"/>
                  <a:pt x="2168" y="2125"/>
                </a:cubicBezTo>
                <a:cubicBezTo>
                  <a:pt x="2170" y="2124"/>
                  <a:pt x="2173" y="2123"/>
                  <a:pt x="2175" y="2122"/>
                </a:cubicBezTo>
                <a:cubicBezTo>
                  <a:pt x="2178" y="2121"/>
                  <a:pt x="2180" y="2120"/>
                  <a:pt x="2182" y="2118"/>
                </a:cubicBezTo>
                <a:cubicBezTo>
                  <a:pt x="2182" y="2118"/>
                  <a:pt x="2182" y="2118"/>
                  <a:pt x="2182" y="2177"/>
                </a:cubicBezTo>
                <a:cubicBezTo>
                  <a:pt x="2182" y="2177"/>
                  <a:pt x="2182" y="2177"/>
                  <a:pt x="2193" y="2177"/>
                </a:cubicBezTo>
                <a:cubicBezTo>
                  <a:pt x="2193" y="2177"/>
                  <a:pt x="2193" y="2177"/>
                  <a:pt x="2193" y="2104"/>
                </a:cubicBezTo>
                <a:close/>
                <a:moveTo>
                  <a:pt x="2241" y="2104"/>
                </a:moveTo>
                <a:cubicBezTo>
                  <a:pt x="2241" y="2104"/>
                  <a:pt x="2241" y="2104"/>
                  <a:pt x="2241" y="2104"/>
                </a:cubicBezTo>
                <a:cubicBezTo>
                  <a:pt x="2236" y="2104"/>
                  <a:pt x="2236" y="2104"/>
                  <a:pt x="2236" y="2104"/>
                </a:cubicBezTo>
                <a:cubicBezTo>
                  <a:pt x="2234" y="2105"/>
                  <a:pt x="2232" y="2107"/>
                  <a:pt x="2230" y="2107"/>
                </a:cubicBezTo>
                <a:cubicBezTo>
                  <a:pt x="2228" y="2109"/>
                  <a:pt x="2227" y="2110"/>
                  <a:pt x="2225" y="2110"/>
                </a:cubicBezTo>
                <a:cubicBezTo>
                  <a:pt x="2223" y="2112"/>
                  <a:pt x="2221" y="2112"/>
                  <a:pt x="2220" y="2113"/>
                </a:cubicBezTo>
                <a:cubicBezTo>
                  <a:pt x="2217" y="2114"/>
                  <a:pt x="2216" y="2115"/>
                  <a:pt x="2214" y="2115"/>
                </a:cubicBezTo>
                <a:cubicBezTo>
                  <a:pt x="2214" y="2115"/>
                  <a:pt x="2214" y="2115"/>
                  <a:pt x="2214" y="2125"/>
                </a:cubicBezTo>
                <a:cubicBezTo>
                  <a:pt x="2217" y="2124"/>
                  <a:pt x="2220" y="2123"/>
                  <a:pt x="2222" y="2122"/>
                </a:cubicBezTo>
                <a:cubicBezTo>
                  <a:pt x="2225" y="2121"/>
                  <a:pt x="2227" y="2120"/>
                  <a:pt x="2229" y="2118"/>
                </a:cubicBezTo>
                <a:cubicBezTo>
                  <a:pt x="2229" y="2118"/>
                  <a:pt x="2229" y="2118"/>
                  <a:pt x="2229" y="2177"/>
                </a:cubicBezTo>
                <a:cubicBezTo>
                  <a:pt x="2229" y="2177"/>
                  <a:pt x="2229" y="2177"/>
                  <a:pt x="2241" y="2177"/>
                </a:cubicBezTo>
                <a:cubicBezTo>
                  <a:pt x="2241" y="2177"/>
                  <a:pt x="2241" y="2177"/>
                  <a:pt x="2241" y="2104"/>
                </a:cubicBezTo>
                <a:close/>
                <a:moveTo>
                  <a:pt x="2364" y="2104"/>
                </a:moveTo>
                <a:cubicBezTo>
                  <a:pt x="2364" y="2104"/>
                  <a:pt x="2364" y="2104"/>
                  <a:pt x="2364" y="2104"/>
                </a:cubicBezTo>
                <a:cubicBezTo>
                  <a:pt x="2359" y="2104"/>
                  <a:pt x="2359" y="2104"/>
                  <a:pt x="2359" y="2104"/>
                </a:cubicBezTo>
                <a:cubicBezTo>
                  <a:pt x="2357" y="2105"/>
                  <a:pt x="2355" y="2107"/>
                  <a:pt x="2353" y="2107"/>
                </a:cubicBezTo>
                <a:cubicBezTo>
                  <a:pt x="2352" y="2109"/>
                  <a:pt x="2350" y="2110"/>
                  <a:pt x="2348" y="2110"/>
                </a:cubicBezTo>
                <a:cubicBezTo>
                  <a:pt x="2346" y="2112"/>
                  <a:pt x="2344" y="2112"/>
                  <a:pt x="2343" y="2113"/>
                </a:cubicBezTo>
                <a:cubicBezTo>
                  <a:pt x="2341" y="2114"/>
                  <a:pt x="2339" y="2115"/>
                  <a:pt x="2337" y="2115"/>
                </a:cubicBezTo>
                <a:cubicBezTo>
                  <a:pt x="2337" y="2115"/>
                  <a:pt x="2337" y="2115"/>
                  <a:pt x="2337" y="2125"/>
                </a:cubicBezTo>
                <a:cubicBezTo>
                  <a:pt x="2340" y="2124"/>
                  <a:pt x="2343" y="2123"/>
                  <a:pt x="2346" y="2122"/>
                </a:cubicBezTo>
                <a:cubicBezTo>
                  <a:pt x="2348" y="2121"/>
                  <a:pt x="2350" y="2120"/>
                  <a:pt x="2352" y="2118"/>
                </a:cubicBezTo>
                <a:cubicBezTo>
                  <a:pt x="2352" y="2118"/>
                  <a:pt x="2352" y="2118"/>
                  <a:pt x="2352" y="2177"/>
                </a:cubicBezTo>
                <a:cubicBezTo>
                  <a:pt x="2352" y="2177"/>
                  <a:pt x="2352" y="2177"/>
                  <a:pt x="2364" y="2177"/>
                </a:cubicBezTo>
                <a:cubicBezTo>
                  <a:pt x="2364" y="2177"/>
                  <a:pt x="2364" y="2177"/>
                  <a:pt x="2364" y="2104"/>
                </a:cubicBezTo>
                <a:close/>
                <a:moveTo>
                  <a:pt x="2411" y="2104"/>
                </a:moveTo>
                <a:cubicBezTo>
                  <a:pt x="2411" y="2104"/>
                  <a:pt x="2411" y="2104"/>
                  <a:pt x="2411" y="2104"/>
                </a:cubicBezTo>
                <a:cubicBezTo>
                  <a:pt x="2406" y="2104"/>
                  <a:pt x="2406" y="2104"/>
                  <a:pt x="2406" y="2104"/>
                </a:cubicBezTo>
                <a:cubicBezTo>
                  <a:pt x="2404" y="2105"/>
                  <a:pt x="2403" y="2107"/>
                  <a:pt x="2400" y="2107"/>
                </a:cubicBezTo>
                <a:cubicBezTo>
                  <a:pt x="2399" y="2109"/>
                  <a:pt x="2397" y="2110"/>
                  <a:pt x="2395" y="2110"/>
                </a:cubicBezTo>
                <a:cubicBezTo>
                  <a:pt x="2394" y="2112"/>
                  <a:pt x="2392" y="2112"/>
                  <a:pt x="2390" y="2113"/>
                </a:cubicBezTo>
                <a:cubicBezTo>
                  <a:pt x="2388" y="2114"/>
                  <a:pt x="2387" y="2115"/>
                  <a:pt x="2384" y="2115"/>
                </a:cubicBezTo>
                <a:cubicBezTo>
                  <a:pt x="2384" y="2115"/>
                  <a:pt x="2384" y="2115"/>
                  <a:pt x="2384" y="2125"/>
                </a:cubicBezTo>
                <a:cubicBezTo>
                  <a:pt x="2387" y="2124"/>
                  <a:pt x="2390" y="2123"/>
                  <a:pt x="2392" y="2122"/>
                </a:cubicBezTo>
                <a:cubicBezTo>
                  <a:pt x="2395" y="2121"/>
                  <a:pt x="2398" y="2120"/>
                  <a:pt x="2400" y="2118"/>
                </a:cubicBezTo>
                <a:cubicBezTo>
                  <a:pt x="2400" y="2118"/>
                  <a:pt x="2400" y="2118"/>
                  <a:pt x="2400" y="2177"/>
                </a:cubicBezTo>
                <a:cubicBezTo>
                  <a:pt x="2400" y="2177"/>
                  <a:pt x="2400" y="2177"/>
                  <a:pt x="2411" y="2177"/>
                </a:cubicBezTo>
                <a:cubicBezTo>
                  <a:pt x="2411" y="2177"/>
                  <a:pt x="2411" y="2177"/>
                  <a:pt x="2411" y="2104"/>
                </a:cubicBezTo>
                <a:close/>
                <a:moveTo>
                  <a:pt x="2459" y="2104"/>
                </a:moveTo>
                <a:cubicBezTo>
                  <a:pt x="2459" y="2104"/>
                  <a:pt x="2459" y="2104"/>
                  <a:pt x="2459" y="2104"/>
                </a:cubicBezTo>
                <a:cubicBezTo>
                  <a:pt x="2454" y="2104"/>
                  <a:pt x="2454" y="2104"/>
                  <a:pt x="2454" y="2104"/>
                </a:cubicBezTo>
                <a:cubicBezTo>
                  <a:pt x="2452" y="2105"/>
                  <a:pt x="2450" y="2107"/>
                  <a:pt x="2449" y="2107"/>
                </a:cubicBezTo>
                <a:cubicBezTo>
                  <a:pt x="2447" y="2109"/>
                  <a:pt x="2445" y="2110"/>
                  <a:pt x="2443" y="2110"/>
                </a:cubicBezTo>
                <a:cubicBezTo>
                  <a:pt x="2441" y="2112"/>
                  <a:pt x="2439" y="2112"/>
                  <a:pt x="2438" y="2113"/>
                </a:cubicBezTo>
                <a:cubicBezTo>
                  <a:pt x="2436" y="2114"/>
                  <a:pt x="2434" y="2115"/>
                  <a:pt x="2432" y="2115"/>
                </a:cubicBezTo>
                <a:cubicBezTo>
                  <a:pt x="2432" y="2115"/>
                  <a:pt x="2432" y="2115"/>
                  <a:pt x="2432" y="2125"/>
                </a:cubicBezTo>
                <a:cubicBezTo>
                  <a:pt x="2435" y="2124"/>
                  <a:pt x="2438" y="2123"/>
                  <a:pt x="2441" y="2122"/>
                </a:cubicBezTo>
                <a:cubicBezTo>
                  <a:pt x="2443" y="2121"/>
                  <a:pt x="2445" y="2120"/>
                  <a:pt x="2447" y="2118"/>
                </a:cubicBezTo>
                <a:cubicBezTo>
                  <a:pt x="2447" y="2118"/>
                  <a:pt x="2447" y="2118"/>
                  <a:pt x="2447" y="2177"/>
                </a:cubicBezTo>
                <a:cubicBezTo>
                  <a:pt x="2447" y="2177"/>
                  <a:pt x="2447" y="2177"/>
                  <a:pt x="2459" y="2177"/>
                </a:cubicBezTo>
                <a:cubicBezTo>
                  <a:pt x="2459" y="2177"/>
                  <a:pt x="2459" y="2177"/>
                  <a:pt x="2459" y="2104"/>
                </a:cubicBezTo>
                <a:close/>
                <a:moveTo>
                  <a:pt x="2505" y="2104"/>
                </a:moveTo>
                <a:cubicBezTo>
                  <a:pt x="2505" y="2104"/>
                  <a:pt x="2505" y="2104"/>
                  <a:pt x="2505" y="2104"/>
                </a:cubicBezTo>
                <a:cubicBezTo>
                  <a:pt x="2501" y="2104"/>
                  <a:pt x="2501" y="2104"/>
                  <a:pt x="2501" y="2104"/>
                </a:cubicBezTo>
                <a:cubicBezTo>
                  <a:pt x="2499" y="2105"/>
                  <a:pt x="2498" y="2107"/>
                  <a:pt x="2495" y="2107"/>
                </a:cubicBezTo>
                <a:cubicBezTo>
                  <a:pt x="2494" y="2109"/>
                  <a:pt x="2492" y="2110"/>
                  <a:pt x="2490" y="2110"/>
                </a:cubicBezTo>
                <a:cubicBezTo>
                  <a:pt x="2488" y="2111"/>
                  <a:pt x="2487" y="2112"/>
                  <a:pt x="2485" y="2112"/>
                </a:cubicBezTo>
                <a:cubicBezTo>
                  <a:pt x="2483" y="2113"/>
                  <a:pt x="2481" y="2114"/>
                  <a:pt x="2480" y="2115"/>
                </a:cubicBezTo>
                <a:cubicBezTo>
                  <a:pt x="2480" y="2115"/>
                  <a:pt x="2480" y="2115"/>
                  <a:pt x="2480" y="2125"/>
                </a:cubicBezTo>
                <a:cubicBezTo>
                  <a:pt x="2482" y="2124"/>
                  <a:pt x="2485" y="2123"/>
                  <a:pt x="2487" y="2122"/>
                </a:cubicBezTo>
                <a:cubicBezTo>
                  <a:pt x="2490" y="2121"/>
                  <a:pt x="2492" y="2120"/>
                  <a:pt x="2494" y="2118"/>
                </a:cubicBezTo>
                <a:cubicBezTo>
                  <a:pt x="2494" y="2118"/>
                  <a:pt x="2494" y="2118"/>
                  <a:pt x="2494" y="2177"/>
                </a:cubicBezTo>
                <a:cubicBezTo>
                  <a:pt x="2494" y="2177"/>
                  <a:pt x="2494" y="2177"/>
                  <a:pt x="2505" y="2177"/>
                </a:cubicBezTo>
                <a:cubicBezTo>
                  <a:pt x="2505" y="2177"/>
                  <a:pt x="2505" y="2177"/>
                  <a:pt x="2505" y="2104"/>
                </a:cubicBezTo>
                <a:close/>
                <a:moveTo>
                  <a:pt x="2262" y="2136"/>
                </a:moveTo>
                <a:cubicBezTo>
                  <a:pt x="2262" y="2136"/>
                  <a:pt x="2262" y="2136"/>
                  <a:pt x="2262" y="2136"/>
                </a:cubicBezTo>
                <a:cubicBezTo>
                  <a:pt x="2261" y="2144"/>
                  <a:pt x="2261" y="2144"/>
                  <a:pt x="2261" y="2144"/>
                </a:cubicBezTo>
                <a:cubicBezTo>
                  <a:pt x="2268" y="2145"/>
                  <a:pt x="2268" y="2148"/>
                  <a:pt x="2268" y="2150"/>
                </a:cubicBezTo>
                <a:cubicBezTo>
                  <a:pt x="2268" y="2152"/>
                  <a:pt x="2268" y="2155"/>
                  <a:pt x="2268" y="2157"/>
                </a:cubicBezTo>
                <a:cubicBezTo>
                  <a:pt x="2268" y="2160"/>
                  <a:pt x="2267" y="2162"/>
                  <a:pt x="2267" y="2164"/>
                </a:cubicBezTo>
                <a:cubicBezTo>
                  <a:pt x="2267" y="2174"/>
                  <a:pt x="2273" y="2177"/>
                  <a:pt x="2282" y="2177"/>
                </a:cubicBezTo>
                <a:cubicBezTo>
                  <a:pt x="2282" y="2177"/>
                  <a:pt x="2282" y="2177"/>
                  <a:pt x="2286" y="2177"/>
                </a:cubicBezTo>
                <a:cubicBezTo>
                  <a:pt x="2286" y="2177"/>
                  <a:pt x="2286" y="2177"/>
                  <a:pt x="2286" y="2168"/>
                </a:cubicBezTo>
                <a:cubicBezTo>
                  <a:pt x="2286" y="2168"/>
                  <a:pt x="2286" y="2168"/>
                  <a:pt x="2284" y="2168"/>
                </a:cubicBezTo>
                <a:cubicBezTo>
                  <a:pt x="2280" y="2168"/>
                  <a:pt x="2279" y="2166"/>
                  <a:pt x="2279" y="2162"/>
                </a:cubicBezTo>
                <a:cubicBezTo>
                  <a:pt x="2279" y="2161"/>
                  <a:pt x="2279" y="2159"/>
                  <a:pt x="2280" y="2157"/>
                </a:cubicBezTo>
                <a:cubicBezTo>
                  <a:pt x="2280" y="2156"/>
                  <a:pt x="2280" y="2154"/>
                  <a:pt x="2280" y="2151"/>
                </a:cubicBezTo>
                <a:cubicBezTo>
                  <a:pt x="2280" y="2144"/>
                  <a:pt x="2277" y="2141"/>
                  <a:pt x="2271" y="2140"/>
                </a:cubicBezTo>
                <a:cubicBezTo>
                  <a:pt x="2271" y="2140"/>
                  <a:pt x="2271" y="2140"/>
                  <a:pt x="2271" y="2140"/>
                </a:cubicBezTo>
                <a:cubicBezTo>
                  <a:pt x="2277" y="2139"/>
                  <a:pt x="2280" y="2136"/>
                  <a:pt x="2280" y="2129"/>
                </a:cubicBezTo>
                <a:cubicBezTo>
                  <a:pt x="2280" y="2126"/>
                  <a:pt x="2280" y="2124"/>
                  <a:pt x="2280" y="2123"/>
                </a:cubicBezTo>
                <a:cubicBezTo>
                  <a:pt x="2279" y="2121"/>
                  <a:pt x="2279" y="2119"/>
                  <a:pt x="2279" y="2118"/>
                </a:cubicBezTo>
                <a:cubicBezTo>
                  <a:pt x="2279" y="2114"/>
                  <a:pt x="2280" y="2112"/>
                  <a:pt x="2284" y="2112"/>
                </a:cubicBezTo>
                <a:cubicBezTo>
                  <a:pt x="2284" y="2112"/>
                  <a:pt x="2284" y="2112"/>
                  <a:pt x="2286" y="2112"/>
                </a:cubicBezTo>
                <a:cubicBezTo>
                  <a:pt x="2286" y="2112"/>
                  <a:pt x="2286" y="2112"/>
                  <a:pt x="2286" y="2103"/>
                </a:cubicBezTo>
                <a:cubicBezTo>
                  <a:pt x="2286" y="2103"/>
                  <a:pt x="2286" y="2103"/>
                  <a:pt x="2282" y="2103"/>
                </a:cubicBezTo>
                <a:cubicBezTo>
                  <a:pt x="2273" y="2103"/>
                  <a:pt x="2267" y="2107"/>
                  <a:pt x="2267" y="2115"/>
                </a:cubicBezTo>
                <a:cubicBezTo>
                  <a:pt x="2267" y="2118"/>
                  <a:pt x="2268" y="2120"/>
                  <a:pt x="2268" y="2123"/>
                </a:cubicBezTo>
                <a:cubicBezTo>
                  <a:pt x="2268" y="2125"/>
                  <a:pt x="2268" y="2128"/>
                  <a:pt x="2268" y="2130"/>
                </a:cubicBezTo>
                <a:cubicBezTo>
                  <a:pt x="2268" y="2132"/>
                  <a:pt x="2268" y="2136"/>
                  <a:pt x="2262" y="2136"/>
                </a:cubicBezTo>
                <a:close/>
                <a:moveTo>
                  <a:pt x="2316" y="2144"/>
                </a:moveTo>
                <a:cubicBezTo>
                  <a:pt x="2316" y="2144"/>
                  <a:pt x="2316" y="2144"/>
                  <a:pt x="2316" y="2144"/>
                </a:cubicBezTo>
                <a:cubicBezTo>
                  <a:pt x="2316" y="2136"/>
                  <a:pt x="2316" y="2136"/>
                  <a:pt x="2316" y="2136"/>
                </a:cubicBezTo>
                <a:cubicBezTo>
                  <a:pt x="2310" y="2136"/>
                  <a:pt x="2310" y="2132"/>
                  <a:pt x="2310" y="2130"/>
                </a:cubicBezTo>
                <a:cubicBezTo>
                  <a:pt x="2310" y="2128"/>
                  <a:pt x="2310" y="2125"/>
                  <a:pt x="2310" y="2123"/>
                </a:cubicBezTo>
                <a:cubicBezTo>
                  <a:pt x="2310" y="2120"/>
                  <a:pt x="2310" y="2118"/>
                  <a:pt x="2310" y="2115"/>
                </a:cubicBezTo>
                <a:cubicBezTo>
                  <a:pt x="2310" y="2107"/>
                  <a:pt x="2305" y="2103"/>
                  <a:pt x="2296" y="2103"/>
                </a:cubicBezTo>
                <a:cubicBezTo>
                  <a:pt x="2296" y="2103"/>
                  <a:pt x="2296" y="2103"/>
                  <a:pt x="2292" y="2103"/>
                </a:cubicBezTo>
                <a:cubicBezTo>
                  <a:pt x="2292" y="2103"/>
                  <a:pt x="2292" y="2103"/>
                  <a:pt x="2292" y="2112"/>
                </a:cubicBezTo>
                <a:cubicBezTo>
                  <a:pt x="2292" y="2112"/>
                  <a:pt x="2292" y="2112"/>
                  <a:pt x="2294" y="2112"/>
                </a:cubicBezTo>
                <a:cubicBezTo>
                  <a:pt x="2298" y="2112"/>
                  <a:pt x="2299" y="2114"/>
                  <a:pt x="2299" y="2118"/>
                </a:cubicBezTo>
                <a:cubicBezTo>
                  <a:pt x="2299" y="2119"/>
                  <a:pt x="2299" y="2121"/>
                  <a:pt x="2299" y="2123"/>
                </a:cubicBezTo>
                <a:cubicBezTo>
                  <a:pt x="2298" y="2124"/>
                  <a:pt x="2298" y="2126"/>
                  <a:pt x="2298" y="2129"/>
                </a:cubicBezTo>
                <a:cubicBezTo>
                  <a:pt x="2298" y="2136"/>
                  <a:pt x="2301" y="2139"/>
                  <a:pt x="2307" y="2140"/>
                </a:cubicBezTo>
                <a:cubicBezTo>
                  <a:pt x="2307" y="2140"/>
                  <a:pt x="2307" y="2140"/>
                  <a:pt x="2307" y="2140"/>
                </a:cubicBezTo>
                <a:cubicBezTo>
                  <a:pt x="2301" y="2141"/>
                  <a:pt x="2298" y="2144"/>
                  <a:pt x="2298" y="2151"/>
                </a:cubicBezTo>
                <a:cubicBezTo>
                  <a:pt x="2298" y="2154"/>
                  <a:pt x="2298" y="2156"/>
                  <a:pt x="2299" y="2157"/>
                </a:cubicBezTo>
                <a:cubicBezTo>
                  <a:pt x="2299" y="2159"/>
                  <a:pt x="2299" y="2161"/>
                  <a:pt x="2299" y="2162"/>
                </a:cubicBezTo>
                <a:cubicBezTo>
                  <a:pt x="2299" y="2166"/>
                  <a:pt x="2298" y="2168"/>
                  <a:pt x="2294" y="2168"/>
                </a:cubicBezTo>
                <a:cubicBezTo>
                  <a:pt x="2294" y="2168"/>
                  <a:pt x="2294" y="2168"/>
                  <a:pt x="2292" y="2168"/>
                </a:cubicBezTo>
                <a:cubicBezTo>
                  <a:pt x="2292" y="2168"/>
                  <a:pt x="2292" y="2168"/>
                  <a:pt x="2292" y="2177"/>
                </a:cubicBezTo>
                <a:cubicBezTo>
                  <a:pt x="2292" y="2177"/>
                  <a:pt x="2292" y="2177"/>
                  <a:pt x="2296" y="2177"/>
                </a:cubicBezTo>
                <a:cubicBezTo>
                  <a:pt x="2305" y="2177"/>
                  <a:pt x="2310" y="2174"/>
                  <a:pt x="2310" y="2164"/>
                </a:cubicBezTo>
                <a:cubicBezTo>
                  <a:pt x="2310" y="2162"/>
                  <a:pt x="2310" y="2160"/>
                  <a:pt x="2310" y="2157"/>
                </a:cubicBezTo>
                <a:cubicBezTo>
                  <a:pt x="2310" y="2155"/>
                  <a:pt x="2310" y="2152"/>
                  <a:pt x="2310" y="2150"/>
                </a:cubicBezTo>
                <a:cubicBezTo>
                  <a:pt x="2310" y="2148"/>
                  <a:pt x="2310" y="2145"/>
                  <a:pt x="2316" y="2144"/>
                </a:cubicBezTo>
                <a:close/>
                <a:moveTo>
                  <a:pt x="2644" y="2136"/>
                </a:moveTo>
                <a:cubicBezTo>
                  <a:pt x="2644" y="2136"/>
                  <a:pt x="2644" y="2136"/>
                  <a:pt x="2644" y="2136"/>
                </a:cubicBezTo>
                <a:cubicBezTo>
                  <a:pt x="2643" y="2144"/>
                  <a:pt x="2643" y="2144"/>
                  <a:pt x="2643" y="2144"/>
                </a:cubicBezTo>
                <a:cubicBezTo>
                  <a:pt x="2649" y="2145"/>
                  <a:pt x="2650" y="2148"/>
                  <a:pt x="2650" y="2150"/>
                </a:cubicBezTo>
                <a:cubicBezTo>
                  <a:pt x="2650" y="2152"/>
                  <a:pt x="2650" y="2155"/>
                  <a:pt x="2650" y="2157"/>
                </a:cubicBezTo>
                <a:cubicBezTo>
                  <a:pt x="2649" y="2160"/>
                  <a:pt x="2649" y="2162"/>
                  <a:pt x="2649" y="2164"/>
                </a:cubicBezTo>
                <a:cubicBezTo>
                  <a:pt x="2649" y="2174"/>
                  <a:pt x="2655" y="2177"/>
                  <a:pt x="2664" y="2177"/>
                </a:cubicBezTo>
                <a:cubicBezTo>
                  <a:pt x="2664" y="2177"/>
                  <a:pt x="2664" y="2177"/>
                  <a:pt x="2667" y="2177"/>
                </a:cubicBezTo>
                <a:cubicBezTo>
                  <a:pt x="2667" y="2177"/>
                  <a:pt x="2667" y="2177"/>
                  <a:pt x="2667" y="2168"/>
                </a:cubicBezTo>
                <a:cubicBezTo>
                  <a:pt x="2667" y="2168"/>
                  <a:pt x="2667" y="2168"/>
                  <a:pt x="2666" y="2168"/>
                </a:cubicBezTo>
                <a:cubicBezTo>
                  <a:pt x="2662" y="2168"/>
                  <a:pt x="2661" y="2166"/>
                  <a:pt x="2661" y="2162"/>
                </a:cubicBezTo>
                <a:cubicBezTo>
                  <a:pt x="2661" y="2161"/>
                  <a:pt x="2661" y="2159"/>
                  <a:pt x="2661" y="2157"/>
                </a:cubicBezTo>
                <a:cubicBezTo>
                  <a:pt x="2661" y="2156"/>
                  <a:pt x="2662" y="2154"/>
                  <a:pt x="2662" y="2151"/>
                </a:cubicBezTo>
                <a:cubicBezTo>
                  <a:pt x="2662" y="2144"/>
                  <a:pt x="2659" y="2141"/>
                  <a:pt x="2653" y="2140"/>
                </a:cubicBezTo>
                <a:cubicBezTo>
                  <a:pt x="2653" y="2140"/>
                  <a:pt x="2653" y="2140"/>
                  <a:pt x="2653" y="2140"/>
                </a:cubicBezTo>
                <a:cubicBezTo>
                  <a:pt x="2659" y="2139"/>
                  <a:pt x="2662" y="2136"/>
                  <a:pt x="2662" y="2129"/>
                </a:cubicBezTo>
                <a:cubicBezTo>
                  <a:pt x="2662" y="2126"/>
                  <a:pt x="2661" y="2124"/>
                  <a:pt x="2661" y="2123"/>
                </a:cubicBezTo>
                <a:cubicBezTo>
                  <a:pt x="2661" y="2121"/>
                  <a:pt x="2661" y="2119"/>
                  <a:pt x="2661" y="2118"/>
                </a:cubicBezTo>
                <a:cubicBezTo>
                  <a:pt x="2661" y="2114"/>
                  <a:pt x="2662" y="2112"/>
                  <a:pt x="2666" y="2112"/>
                </a:cubicBezTo>
                <a:cubicBezTo>
                  <a:pt x="2666" y="2112"/>
                  <a:pt x="2666" y="2112"/>
                  <a:pt x="2667" y="2112"/>
                </a:cubicBezTo>
                <a:cubicBezTo>
                  <a:pt x="2667" y="2112"/>
                  <a:pt x="2667" y="2112"/>
                  <a:pt x="2667" y="2103"/>
                </a:cubicBezTo>
                <a:cubicBezTo>
                  <a:pt x="2667" y="2103"/>
                  <a:pt x="2667" y="2103"/>
                  <a:pt x="2664" y="2103"/>
                </a:cubicBezTo>
                <a:cubicBezTo>
                  <a:pt x="2655" y="2103"/>
                  <a:pt x="2649" y="2107"/>
                  <a:pt x="2649" y="2115"/>
                </a:cubicBezTo>
                <a:cubicBezTo>
                  <a:pt x="2649" y="2118"/>
                  <a:pt x="2649" y="2120"/>
                  <a:pt x="2649" y="2123"/>
                </a:cubicBezTo>
                <a:cubicBezTo>
                  <a:pt x="2650" y="2125"/>
                  <a:pt x="2650" y="2128"/>
                  <a:pt x="2650" y="2130"/>
                </a:cubicBezTo>
                <a:cubicBezTo>
                  <a:pt x="2650" y="2132"/>
                  <a:pt x="2649" y="2136"/>
                  <a:pt x="2644" y="2136"/>
                </a:cubicBezTo>
                <a:close/>
                <a:moveTo>
                  <a:pt x="2698" y="2144"/>
                </a:moveTo>
                <a:cubicBezTo>
                  <a:pt x="2698" y="2144"/>
                  <a:pt x="2698" y="2144"/>
                  <a:pt x="2698" y="2144"/>
                </a:cubicBezTo>
                <a:cubicBezTo>
                  <a:pt x="2698" y="2136"/>
                  <a:pt x="2698" y="2136"/>
                  <a:pt x="2698" y="2136"/>
                </a:cubicBezTo>
                <a:cubicBezTo>
                  <a:pt x="2692" y="2136"/>
                  <a:pt x="2691" y="2132"/>
                  <a:pt x="2691" y="2130"/>
                </a:cubicBezTo>
                <a:cubicBezTo>
                  <a:pt x="2691" y="2128"/>
                  <a:pt x="2691" y="2125"/>
                  <a:pt x="2692" y="2123"/>
                </a:cubicBezTo>
                <a:cubicBezTo>
                  <a:pt x="2692" y="2120"/>
                  <a:pt x="2692" y="2118"/>
                  <a:pt x="2692" y="2115"/>
                </a:cubicBezTo>
                <a:cubicBezTo>
                  <a:pt x="2692" y="2107"/>
                  <a:pt x="2687" y="2103"/>
                  <a:pt x="2678" y="2103"/>
                </a:cubicBezTo>
                <a:cubicBezTo>
                  <a:pt x="2678" y="2103"/>
                  <a:pt x="2678" y="2103"/>
                  <a:pt x="2674" y="2103"/>
                </a:cubicBezTo>
                <a:cubicBezTo>
                  <a:pt x="2674" y="2103"/>
                  <a:pt x="2674" y="2103"/>
                  <a:pt x="2674" y="2112"/>
                </a:cubicBezTo>
                <a:cubicBezTo>
                  <a:pt x="2674" y="2112"/>
                  <a:pt x="2674" y="2112"/>
                  <a:pt x="2675" y="2112"/>
                </a:cubicBezTo>
                <a:cubicBezTo>
                  <a:pt x="2679" y="2112"/>
                  <a:pt x="2681" y="2114"/>
                  <a:pt x="2681" y="2118"/>
                </a:cubicBezTo>
                <a:cubicBezTo>
                  <a:pt x="2681" y="2119"/>
                  <a:pt x="2680" y="2121"/>
                  <a:pt x="2680" y="2123"/>
                </a:cubicBezTo>
                <a:cubicBezTo>
                  <a:pt x="2680" y="2124"/>
                  <a:pt x="2680" y="2126"/>
                  <a:pt x="2680" y="2129"/>
                </a:cubicBezTo>
                <a:cubicBezTo>
                  <a:pt x="2680" y="2136"/>
                  <a:pt x="2682" y="2139"/>
                  <a:pt x="2688" y="2140"/>
                </a:cubicBezTo>
                <a:cubicBezTo>
                  <a:pt x="2688" y="2140"/>
                  <a:pt x="2688" y="2140"/>
                  <a:pt x="2688" y="2140"/>
                </a:cubicBezTo>
                <a:cubicBezTo>
                  <a:pt x="2682" y="2141"/>
                  <a:pt x="2680" y="2144"/>
                  <a:pt x="2680" y="2151"/>
                </a:cubicBezTo>
                <a:cubicBezTo>
                  <a:pt x="2680" y="2154"/>
                  <a:pt x="2680" y="2156"/>
                  <a:pt x="2680" y="2157"/>
                </a:cubicBezTo>
                <a:cubicBezTo>
                  <a:pt x="2680" y="2159"/>
                  <a:pt x="2681" y="2161"/>
                  <a:pt x="2681" y="2162"/>
                </a:cubicBezTo>
                <a:cubicBezTo>
                  <a:pt x="2681" y="2166"/>
                  <a:pt x="2679" y="2168"/>
                  <a:pt x="2675" y="2168"/>
                </a:cubicBezTo>
                <a:cubicBezTo>
                  <a:pt x="2675" y="2168"/>
                  <a:pt x="2675" y="2168"/>
                  <a:pt x="2674" y="2168"/>
                </a:cubicBezTo>
                <a:cubicBezTo>
                  <a:pt x="2674" y="2168"/>
                  <a:pt x="2674" y="2168"/>
                  <a:pt x="2674" y="2177"/>
                </a:cubicBezTo>
                <a:cubicBezTo>
                  <a:pt x="2674" y="2177"/>
                  <a:pt x="2674" y="2177"/>
                  <a:pt x="2678" y="2177"/>
                </a:cubicBezTo>
                <a:cubicBezTo>
                  <a:pt x="2686" y="2177"/>
                  <a:pt x="2692" y="2174"/>
                  <a:pt x="2692" y="2164"/>
                </a:cubicBezTo>
                <a:cubicBezTo>
                  <a:pt x="2692" y="2162"/>
                  <a:pt x="2692" y="2160"/>
                  <a:pt x="2692" y="2157"/>
                </a:cubicBezTo>
                <a:cubicBezTo>
                  <a:pt x="2691" y="2155"/>
                  <a:pt x="2691" y="2152"/>
                  <a:pt x="2691" y="2150"/>
                </a:cubicBezTo>
                <a:cubicBezTo>
                  <a:pt x="2691" y="2148"/>
                  <a:pt x="2692" y="2145"/>
                  <a:pt x="2698" y="2144"/>
                </a:cubicBezTo>
                <a:close/>
                <a:moveTo>
                  <a:pt x="2745" y="2104"/>
                </a:moveTo>
                <a:cubicBezTo>
                  <a:pt x="2745" y="2104"/>
                  <a:pt x="2745" y="2104"/>
                  <a:pt x="2745" y="2104"/>
                </a:cubicBezTo>
                <a:cubicBezTo>
                  <a:pt x="2740" y="2104"/>
                  <a:pt x="2740" y="2104"/>
                  <a:pt x="2740" y="2104"/>
                </a:cubicBezTo>
                <a:cubicBezTo>
                  <a:pt x="2738" y="2105"/>
                  <a:pt x="2737" y="2107"/>
                  <a:pt x="2735" y="2107"/>
                </a:cubicBezTo>
                <a:cubicBezTo>
                  <a:pt x="2733" y="2109"/>
                  <a:pt x="2731" y="2110"/>
                  <a:pt x="2729" y="2110"/>
                </a:cubicBezTo>
                <a:cubicBezTo>
                  <a:pt x="2727" y="2111"/>
                  <a:pt x="2726" y="2112"/>
                  <a:pt x="2724" y="2112"/>
                </a:cubicBezTo>
                <a:cubicBezTo>
                  <a:pt x="2722" y="2113"/>
                  <a:pt x="2721" y="2114"/>
                  <a:pt x="2719" y="2115"/>
                </a:cubicBezTo>
                <a:cubicBezTo>
                  <a:pt x="2719" y="2115"/>
                  <a:pt x="2719" y="2115"/>
                  <a:pt x="2719" y="2125"/>
                </a:cubicBezTo>
                <a:cubicBezTo>
                  <a:pt x="2721" y="2124"/>
                  <a:pt x="2724" y="2123"/>
                  <a:pt x="2727" y="2122"/>
                </a:cubicBezTo>
                <a:cubicBezTo>
                  <a:pt x="2729" y="2121"/>
                  <a:pt x="2732" y="2120"/>
                  <a:pt x="2734" y="2118"/>
                </a:cubicBezTo>
                <a:cubicBezTo>
                  <a:pt x="2734" y="2118"/>
                  <a:pt x="2734" y="2118"/>
                  <a:pt x="2734" y="2177"/>
                </a:cubicBezTo>
                <a:cubicBezTo>
                  <a:pt x="2734" y="2177"/>
                  <a:pt x="2734" y="2177"/>
                  <a:pt x="2745" y="2177"/>
                </a:cubicBezTo>
                <a:cubicBezTo>
                  <a:pt x="2745" y="2177"/>
                  <a:pt x="2745" y="2177"/>
                  <a:pt x="2745" y="2104"/>
                </a:cubicBezTo>
                <a:close/>
                <a:moveTo>
                  <a:pt x="2792" y="2104"/>
                </a:moveTo>
                <a:cubicBezTo>
                  <a:pt x="2792" y="2104"/>
                  <a:pt x="2792" y="2104"/>
                  <a:pt x="2792" y="2104"/>
                </a:cubicBezTo>
                <a:cubicBezTo>
                  <a:pt x="2787" y="2104"/>
                  <a:pt x="2787" y="2104"/>
                  <a:pt x="2787" y="2104"/>
                </a:cubicBezTo>
                <a:cubicBezTo>
                  <a:pt x="2785" y="2105"/>
                  <a:pt x="2784" y="2107"/>
                  <a:pt x="2782" y="2107"/>
                </a:cubicBezTo>
                <a:cubicBezTo>
                  <a:pt x="2780" y="2109"/>
                  <a:pt x="2778" y="2110"/>
                  <a:pt x="2777" y="2110"/>
                </a:cubicBezTo>
                <a:cubicBezTo>
                  <a:pt x="2775" y="2112"/>
                  <a:pt x="2773" y="2112"/>
                  <a:pt x="2772" y="2113"/>
                </a:cubicBezTo>
                <a:cubicBezTo>
                  <a:pt x="2770" y="2114"/>
                  <a:pt x="2768" y="2115"/>
                  <a:pt x="2766" y="2115"/>
                </a:cubicBezTo>
                <a:cubicBezTo>
                  <a:pt x="2766" y="2115"/>
                  <a:pt x="2766" y="2115"/>
                  <a:pt x="2766" y="2125"/>
                </a:cubicBezTo>
                <a:cubicBezTo>
                  <a:pt x="2769" y="2124"/>
                  <a:pt x="2772" y="2123"/>
                  <a:pt x="2774" y="2122"/>
                </a:cubicBezTo>
                <a:cubicBezTo>
                  <a:pt x="2777" y="2121"/>
                  <a:pt x="2779" y="2120"/>
                  <a:pt x="2781" y="2118"/>
                </a:cubicBezTo>
                <a:cubicBezTo>
                  <a:pt x="2781" y="2118"/>
                  <a:pt x="2781" y="2118"/>
                  <a:pt x="2781" y="2177"/>
                </a:cubicBezTo>
                <a:cubicBezTo>
                  <a:pt x="2781" y="2177"/>
                  <a:pt x="2781" y="2177"/>
                  <a:pt x="2792" y="2177"/>
                </a:cubicBezTo>
                <a:cubicBezTo>
                  <a:pt x="2792" y="2177"/>
                  <a:pt x="2792" y="2177"/>
                  <a:pt x="2792" y="2104"/>
                </a:cubicBezTo>
                <a:close/>
                <a:moveTo>
                  <a:pt x="2839" y="2104"/>
                </a:moveTo>
                <a:cubicBezTo>
                  <a:pt x="2839" y="2104"/>
                  <a:pt x="2839" y="2104"/>
                  <a:pt x="2839" y="2104"/>
                </a:cubicBezTo>
                <a:cubicBezTo>
                  <a:pt x="2835" y="2104"/>
                  <a:pt x="2835" y="2104"/>
                  <a:pt x="2835" y="2104"/>
                </a:cubicBezTo>
                <a:cubicBezTo>
                  <a:pt x="2833" y="2105"/>
                  <a:pt x="2831" y="2107"/>
                  <a:pt x="2829" y="2107"/>
                </a:cubicBezTo>
                <a:cubicBezTo>
                  <a:pt x="2828" y="2109"/>
                  <a:pt x="2825" y="2110"/>
                  <a:pt x="2824" y="2110"/>
                </a:cubicBezTo>
                <a:cubicBezTo>
                  <a:pt x="2822" y="2112"/>
                  <a:pt x="2820" y="2112"/>
                  <a:pt x="2818" y="2113"/>
                </a:cubicBezTo>
                <a:cubicBezTo>
                  <a:pt x="2817" y="2114"/>
                  <a:pt x="2815" y="2115"/>
                  <a:pt x="2813" y="2115"/>
                </a:cubicBezTo>
                <a:cubicBezTo>
                  <a:pt x="2813" y="2115"/>
                  <a:pt x="2813" y="2115"/>
                  <a:pt x="2813" y="2125"/>
                </a:cubicBezTo>
                <a:cubicBezTo>
                  <a:pt x="2816" y="2124"/>
                  <a:pt x="2819" y="2123"/>
                  <a:pt x="2821" y="2122"/>
                </a:cubicBezTo>
                <a:cubicBezTo>
                  <a:pt x="2823" y="2121"/>
                  <a:pt x="2826" y="2120"/>
                  <a:pt x="2828" y="2118"/>
                </a:cubicBezTo>
                <a:cubicBezTo>
                  <a:pt x="2828" y="2118"/>
                  <a:pt x="2828" y="2118"/>
                  <a:pt x="2828" y="2177"/>
                </a:cubicBezTo>
                <a:cubicBezTo>
                  <a:pt x="2828" y="2177"/>
                  <a:pt x="2828" y="2177"/>
                  <a:pt x="2839" y="2177"/>
                </a:cubicBezTo>
                <a:cubicBezTo>
                  <a:pt x="2839" y="2177"/>
                  <a:pt x="2839" y="2177"/>
                  <a:pt x="2839" y="2104"/>
                </a:cubicBezTo>
                <a:close/>
                <a:moveTo>
                  <a:pt x="2962" y="2104"/>
                </a:moveTo>
                <a:cubicBezTo>
                  <a:pt x="2962" y="2104"/>
                  <a:pt x="2962" y="2104"/>
                  <a:pt x="2962" y="2104"/>
                </a:cubicBezTo>
                <a:cubicBezTo>
                  <a:pt x="2957" y="2104"/>
                  <a:pt x="2957" y="2104"/>
                  <a:pt x="2957" y="2104"/>
                </a:cubicBezTo>
                <a:cubicBezTo>
                  <a:pt x="2955" y="2105"/>
                  <a:pt x="2953" y="2107"/>
                  <a:pt x="2951" y="2107"/>
                </a:cubicBezTo>
                <a:cubicBezTo>
                  <a:pt x="2950" y="2109"/>
                  <a:pt x="2948" y="2110"/>
                  <a:pt x="2946" y="2110"/>
                </a:cubicBezTo>
                <a:cubicBezTo>
                  <a:pt x="2944" y="2112"/>
                  <a:pt x="2942" y="2112"/>
                  <a:pt x="2941" y="2113"/>
                </a:cubicBezTo>
                <a:cubicBezTo>
                  <a:pt x="2939" y="2114"/>
                  <a:pt x="2937" y="2115"/>
                  <a:pt x="2935" y="2115"/>
                </a:cubicBezTo>
                <a:cubicBezTo>
                  <a:pt x="2935" y="2115"/>
                  <a:pt x="2935" y="2115"/>
                  <a:pt x="2935" y="2125"/>
                </a:cubicBezTo>
                <a:cubicBezTo>
                  <a:pt x="2938" y="2124"/>
                  <a:pt x="2941" y="2123"/>
                  <a:pt x="2944" y="2122"/>
                </a:cubicBezTo>
                <a:cubicBezTo>
                  <a:pt x="2946" y="2121"/>
                  <a:pt x="2948" y="2120"/>
                  <a:pt x="2950" y="2118"/>
                </a:cubicBezTo>
                <a:cubicBezTo>
                  <a:pt x="2950" y="2118"/>
                  <a:pt x="2950" y="2118"/>
                  <a:pt x="2950" y="2177"/>
                </a:cubicBezTo>
                <a:cubicBezTo>
                  <a:pt x="2950" y="2177"/>
                  <a:pt x="2950" y="2177"/>
                  <a:pt x="2962" y="2177"/>
                </a:cubicBezTo>
                <a:cubicBezTo>
                  <a:pt x="2962" y="2177"/>
                  <a:pt x="2962" y="2177"/>
                  <a:pt x="2962" y="2104"/>
                </a:cubicBezTo>
                <a:close/>
                <a:moveTo>
                  <a:pt x="3009" y="2104"/>
                </a:moveTo>
                <a:cubicBezTo>
                  <a:pt x="3009" y="2104"/>
                  <a:pt x="3009" y="2104"/>
                  <a:pt x="3009" y="2104"/>
                </a:cubicBezTo>
                <a:cubicBezTo>
                  <a:pt x="3004" y="2104"/>
                  <a:pt x="3004" y="2104"/>
                  <a:pt x="3004" y="2104"/>
                </a:cubicBezTo>
                <a:cubicBezTo>
                  <a:pt x="3002" y="2105"/>
                  <a:pt x="3001" y="2107"/>
                  <a:pt x="2999" y="2107"/>
                </a:cubicBezTo>
                <a:cubicBezTo>
                  <a:pt x="2997" y="2109"/>
                  <a:pt x="2995" y="2110"/>
                  <a:pt x="2993" y="2110"/>
                </a:cubicBezTo>
                <a:cubicBezTo>
                  <a:pt x="2992" y="2112"/>
                  <a:pt x="2990" y="2112"/>
                  <a:pt x="2988" y="2113"/>
                </a:cubicBezTo>
                <a:cubicBezTo>
                  <a:pt x="2986" y="2114"/>
                  <a:pt x="2985" y="2115"/>
                  <a:pt x="2983" y="2115"/>
                </a:cubicBezTo>
                <a:cubicBezTo>
                  <a:pt x="2983" y="2115"/>
                  <a:pt x="2983" y="2115"/>
                  <a:pt x="2983" y="2125"/>
                </a:cubicBezTo>
                <a:cubicBezTo>
                  <a:pt x="2985" y="2124"/>
                  <a:pt x="2988" y="2123"/>
                  <a:pt x="2991" y="2122"/>
                </a:cubicBezTo>
                <a:cubicBezTo>
                  <a:pt x="2993" y="2121"/>
                  <a:pt x="2996" y="2120"/>
                  <a:pt x="2998" y="2118"/>
                </a:cubicBezTo>
                <a:cubicBezTo>
                  <a:pt x="2998" y="2118"/>
                  <a:pt x="2998" y="2118"/>
                  <a:pt x="2998" y="2177"/>
                </a:cubicBezTo>
                <a:cubicBezTo>
                  <a:pt x="2998" y="2177"/>
                  <a:pt x="2998" y="2177"/>
                  <a:pt x="3009" y="2177"/>
                </a:cubicBezTo>
                <a:cubicBezTo>
                  <a:pt x="3009" y="2177"/>
                  <a:pt x="3009" y="2177"/>
                  <a:pt x="3009" y="2104"/>
                </a:cubicBezTo>
                <a:close/>
                <a:moveTo>
                  <a:pt x="3056" y="2104"/>
                </a:moveTo>
                <a:cubicBezTo>
                  <a:pt x="3056" y="2104"/>
                  <a:pt x="3056" y="2104"/>
                  <a:pt x="3056" y="2104"/>
                </a:cubicBezTo>
                <a:cubicBezTo>
                  <a:pt x="3052" y="2104"/>
                  <a:pt x="3052" y="2104"/>
                  <a:pt x="3052" y="2104"/>
                </a:cubicBezTo>
                <a:cubicBezTo>
                  <a:pt x="3050" y="2105"/>
                  <a:pt x="3048" y="2107"/>
                  <a:pt x="3046" y="2107"/>
                </a:cubicBezTo>
                <a:cubicBezTo>
                  <a:pt x="3044" y="2109"/>
                  <a:pt x="3042" y="2110"/>
                  <a:pt x="3041" y="2110"/>
                </a:cubicBezTo>
                <a:cubicBezTo>
                  <a:pt x="3039" y="2111"/>
                  <a:pt x="3037" y="2112"/>
                  <a:pt x="3035" y="2112"/>
                </a:cubicBezTo>
                <a:cubicBezTo>
                  <a:pt x="3034" y="2113"/>
                  <a:pt x="3032" y="2114"/>
                  <a:pt x="3030" y="2115"/>
                </a:cubicBezTo>
                <a:cubicBezTo>
                  <a:pt x="3030" y="2115"/>
                  <a:pt x="3030" y="2115"/>
                  <a:pt x="3030" y="2125"/>
                </a:cubicBezTo>
                <a:cubicBezTo>
                  <a:pt x="3033" y="2124"/>
                  <a:pt x="3036" y="2123"/>
                  <a:pt x="3038" y="2122"/>
                </a:cubicBezTo>
                <a:cubicBezTo>
                  <a:pt x="3040" y="2121"/>
                  <a:pt x="3043" y="2120"/>
                  <a:pt x="3044" y="2118"/>
                </a:cubicBezTo>
                <a:cubicBezTo>
                  <a:pt x="3044" y="2118"/>
                  <a:pt x="3044" y="2118"/>
                  <a:pt x="3044" y="2177"/>
                </a:cubicBezTo>
                <a:cubicBezTo>
                  <a:pt x="3044" y="2177"/>
                  <a:pt x="3044" y="2177"/>
                  <a:pt x="3056" y="2177"/>
                </a:cubicBezTo>
                <a:cubicBezTo>
                  <a:pt x="3056" y="2177"/>
                  <a:pt x="3056" y="2177"/>
                  <a:pt x="3056" y="2104"/>
                </a:cubicBezTo>
                <a:close/>
                <a:moveTo>
                  <a:pt x="3101" y="2177"/>
                </a:moveTo>
                <a:cubicBezTo>
                  <a:pt x="3093" y="2177"/>
                  <a:pt x="3087" y="2174"/>
                  <a:pt x="3082" y="2168"/>
                </a:cubicBezTo>
                <a:cubicBezTo>
                  <a:pt x="3079" y="2162"/>
                  <a:pt x="3077" y="2153"/>
                  <a:pt x="3077" y="2141"/>
                </a:cubicBezTo>
                <a:cubicBezTo>
                  <a:pt x="3077" y="2128"/>
                  <a:pt x="3079" y="2118"/>
                  <a:pt x="3083" y="2112"/>
                </a:cubicBezTo>
                <a:cubicBezTo>
                  <a:pt x="3088" y="2105"/>
                  <a:pt x="3094" y="2101"/>
                  <a:pt x="3103" y="2101"/>
                </a:cubicBezTo>
                <a:cubicBezTo>
                  <a:pt x="3119" y="2101"/>
                  <a:pt x="3127" y="2114"/>
                  <a:pt x="3127" y="2139"/>
                </a:cubicBezTo>
                <a:cubicBezTo>
                  <a:pt x="3127" y="2152"/>
                  <a:pt x="3125" y="2161"/>
                  <a:pt x="3120" y="2168"/>
                </a:cubicBezTo>
                <a:cubicBezTo>
                  <a:pt x="3115" y="2174"/>
                  <a:pt x="3109" y="2177"/>
                  <a:pt x="3101" y="2177"/>
                </a:cubicBezTo>
                <a:close/>
                <a:moveTo>
                  <a:pt x="3102" y="2111"/>
                </a:moveTo>
                <a:cubicBezTo>
                  <a:pt x="3093" y="2111"/>
                  <a:pt x="3088" y="2121"/>
                  <a:pt x="3088" y="2141"/>
                </a:cubicBezTo>
                <a:cubicBezTo>
                  <a:pt x="3088" y="2159"/>
                  <a:pt x="3093" y="2168"/>
                  <a:pt x="3101" y="2168"/>
                </a:cubicBezTo>
                <a:cubicBezTo>
                  <a:pt x="3110" y="2168"/>
                  <a:pt x="3115" y="2159"/>
                  <a:pt x="3115" y="2140"/>
                </a:cubicBezTo>
                <a:cubicBezTo>
                  <a:pt x="3115" y="2120"/>
                  <a:pt x="3110" y="2111"/>
                  <a:pt x="3102" y="2111"/>
                </a:cubicBezTo>
                <a:close/>
                <a:moveTo>
                  <a:pt x="3172" y="2177"/>
                </a:moveTo>
                <a:cubicBezTo>
                  <a:pt x="3164" y="2177"/>
                  <a:pt x="3158" y="2174"/>
                  <a:pt x="3154" y="2168"/>
                </a:cubicBezTo>
                <a:cubicBezTo>
                  <a:pt x="3149" y="2162"/>
                  <a:pt x="3147" y="2153"/>
                  <a:pt x="3147" y="2141"/>
                </a:cubicBezTo>
                <a:cubicBezTo>
                  <a:pt x="3147" y="2128"/>
                  <a:pt x="3149" y="2118"/>
                  <a:pt x="3154" y="2112"/>
                </a:cubicBezTo>
                <a:cubicBezTo>
                  <a:pt x="3158" y="2105"/>
                  <a:pt x="3165" y="2101"/>
                  <a:pt x="3174" y="2101"/>
                </a:cubicBezTo>
                <a:cubicBezTo>
                  <a:pt x="3190" y="2101"/>
                  <a:pt x="3198" y="2114"/>
                  <a:pt x="3198" y="2139"/>
                </a:cubicBezTo>
                <a:cubicBezTo>
                  <a:pt x="3198" y="2152"/>
                  <a:pt x="3196" y="2161"/>
                  <a:pt x="3191" y="2168"/>
                </a:cubicBezTo>
                <a:cubicBezTo>
                  <a:pt x="3186" y="2174"/>
                  <a:pt x="3180" y="2177"/>
                  <a:pt x="3172" y="2177"/>
                </a:cubicBezTo>
                <a:close/>
                <a:moveTo>
                  <a:pt x="3173" y="2111"/>
                </a:moveTo>
                <a:cubicBezTo>
                  <a:pt x="3164" y="2111"/>
                  <a:pt x="3159" y="2121"/>
                  <a:pt x="3159" y="2141"/>
                </a:cubicBezTo>
                <a:cubicBezTo>
                  <a:pt x="3159" y="2159"/>
                  <a:pt x="3163" y="2168"/>
                  <a:pt x="3172" y="2168"/>
                </a:cubicBezTo>
                <a:cubicBezTo>
                  <a:pt x="3181" y="2168"/>
                  <a:pt x="3186" y="2159"/>
                  <a:pt x="3186" y="2140"/>
                </a:cubicBezTo>
                <a:cubicBezTo>
                  <a:pt x="3186" y="2120"/>
                  <a:pt x="3181" y="2111"/>
                  <a:pt x="3173" y="2111"/>
                </a:cubicBezTo>
                <a:close/>
                <a:moveTo>
                  <a:pt x="2860" y="2136"/>
                </a:moveTo>
                <a:cubicBezTo>
                  <a:pt x="2860" y="2136"/>
                  <a:pt x="2860" y="2136"/>
                  <a:pt x="2860" y="2136"/>
                </a:cubicBezTo>
                <a:cubicBezTo>
                  <a:pt x="2860" y="2144"/>
                  <a:pt x="2860" y="2144"/>
                  <a:pt x="2860" y="2144"/>
                </a:cubicBezTo>
                <a:cubicBezTo>
                  <a:pt x="2866" y="2145"/>
                  <a:pt x="2867" y="2148"/>
                  <a:pt x="2867" y="2150"/>
                </a:cubicBezTo>
                <a:cubicBezTo>
                  <a:pt x="2867" y="2152"/>
                  <a:pt x="2866" y="2155"/>
                  <a:pt x="2866" y="2157"/>
                </a:cubicBezTo>
                <a:cubicBezTo>
                  <a:pt x="2866" y="2160"/>
                  <a:pt x="2866" y="2162"/>
                  <a:pt x="2866" y="2164"/>
                </a:cubicBezTo>
                <a:cubicBezTo>
                  <a:pt x="2866" y="2174"/>
                  <a:pt x="2872" y="2177"/>
                  <a:pt x="2880" y="2177"/>
                </a:cubicBezTo>
                <a:cubicBezTo>
                  <a:pt x="2880" y="2177"/>
                  <a:pt x="2880" y="2177"/>
                  <a:pt x="2884" y="2177"/>
                </a:cubicBezTo>
                <a:cubicBezTo>
                  <a:pt x="2884" y="2177"/>
                  <a:pt x="2884" y="2177"/>
                  <a:pt x="2884" y="2168"/>
                </a:cubicBezTo>
                <a:cubicBezTo>
                  <a:pt x="2884" y="2168"/>
                  <a:pt x="2884" y="2168"/>
                  <a:pt x="2882" y="2168"/>
                </a:cubicBezTo>
                <a:cubicBezTo>
                  <a:pt x="2879" y="2168"/>
                  <a:pt x="2877" y="2166"/>
                  <a:pt x="2877" y="2162"/>
                </a:cubicBezTo>
                <a:cubicBezTo>
                  <a:pt x="2877" y="2161"/>
                  <a:pt x="2877" y="2159"/>
                  <a:pt x="2878" y="2157"/>
                </a:cubicBezTo>
                <a:cubicBezTo>
                  <a:pt x="2878" y="2156"/>
                  <a:pt x="2878" y="2154"/>
                  <a:pt x="2878" y="2151"/>
                </a:cubicBezTo>
                <a:cubicBezTo>
                  <a:pt x="2878" y="2144"/>
                  <a:pt x="2875" y="2141"/>
                  <a:pt x="2870" y="2140"/>
                </a:cubicBezTo>
                <a:cubicBezTo>
                  <a:pt x="2870" y="2140"/>
                  <a:pt x="2870" y="2140"/>
                  <a:pt x="2870" y="2140"/>
                </a:cubicBezTo>
                <a:cubicBezTo>
                  <a:pt x="2875" y="2139"/>
                  <a:pt x="2878" y="2136"/>
                  <a:pt x="2878" y="2129"/>
                </a:cubicBezTo>
                <a:cubicBezTo>
                  <a:pt x="2878" y="2126"/>
                  <a:pt x="2878" y="2124"/>
                  <a:pt x="2878" y="2123"/>
                </a:cubicBezTo>
                <a:cubicBezTo>
                  <a:pt x="2877" y="2121"/>
                  <a:pt x="2877" y="2119"/>
                  <a:pt x="2877" y="2118"/>
                </a:cubicBezTo>
                <a:cubicBezTo>
                  <a:pt x="2877" y="2114"/>
                  <a:pt x="2879" y="2112"/>
                  <a:pt x="2882" y="2112"/>
                </a:cubicBezTo>
                <a:cubicBezTo>
                  <a:pt x="2882" y="2112"/>
                  <a:pt x="2882" y="2112"/>
                  <a:pt x="2884" y="2112"/>
                </a:cubicBezTo>
                <a:cubicBezTo>
                  <a:pt x="2884" y="2112"/>
                  <a:pt x="2884" y="2112"/>
                  <a:pt x="2884" y="2103"/>
                </a:cubicBezTo>
                <a:cubicBezTo>
                  <a:pt x="2884" y="2103"/>
                  <a:pt x="2884" y="2103"/>
                  <a:pt x="2880" y="2103"/>
                </a:cubicBezTo>
                <a:cubicBezTo>
                  <a:pt x="2871" y="2103"/>
                  <a:pt x="2866" y="2107"/>
                  <a:pt x="2866" y="2115"/>
                </a:cubicBezTo>
                <a:cubicBezTo>
                  <a:pt x="2866" y="2118"/>
                  <a:pt x="2866" y="2120"/>
                  <a:pt x="2866" y="2123"/>
                </a:cubicBezTo>
                <a:cubicBezTo>
                  <a:pt x="2866" y="2125"/>
                  <a:pt x="2867" y="2128"/>
                  <a:pt x="2867" y="2130"/>
                </a:cubicBezTo>
                <a:cubicBezTo>
                  <a:pt x="2867" y="2132"/>
                  <a:pt x="2866" y="2136"/>
                  <a:pt x="2860" y="2136"/>
                </a:cubicBezTo>
                <a:close/>
                <a:moveTo>
                  <a:pt x="2914" y="2144"/>
                </a:moveTo>
                <a:cubicBezTo>
                  <a:pt x="2914" y="2144"/>
                  <a:pt x="2914" y="2144"/>
                  <a:pt x="2914" y="2144"/>
                </a:cubicBezTo>
                <a:cubicBezTo>
                  <a:pt x="2914" y="2136"/>
                  <a:pt x="2914" y="2136"/>
                  <a:pt x="2914" y="2136"/>
                </a:cubicBezTo>
                <a:cubicBezTo>
                  <a:pt x="2908" y="2136"/>
                  <a:pt x="2908" y="2132"/>
                  <a:pt x="2908" y="2130"/>
                </a:cubicBezTo>
                <a:cubicBezTo>
                  <a:pt x="2908" y="2128"/>
                  <a:pt x="2908" y="2125"/>
                  <a:pt x="2908" y="2123"/>
                </a:cubicBezTo>
                <a:cubicBezTo>
                  <a:pt x="2909" y="2120"/>
                  <a:pt x="2909" y="2118"/>
                  <a:pt x="2909" y="2115"/>
                </a:cubicBezTo>
                <a:cubicBezTo>
                  <a:pt x="2909" y="2107"/>
                  <a:pt x="2903" y="2103"/>
                  <a:pt x="2894" y="2103"/>
                </a:cubicBezTo>
                <a:cubicBezTo>
                  <a:pt x="2894" y="2103"/>
                  <a:pt x="2894" y="2103"/>
                  <a:pt x="2890" y="2103"/>
                </a:cubicBezTo>
                <a:cubicBezTo>
                  <a:pt x="2890" y="2103"/>
                  <a:pt x="2890" y="2103"/>
                  <a:pt x="2890" y="2112"/>
                </a:cubicBezTo>
                <a:cubicBezTo>
                  <a:pt x="2890" y="2112"/>
                  <a:pt x="2890" y="2112"/>
                  <a:pt x="2892" y="2112"/>
                </a:cubicBezTo>
                <a:cubicBezTo>
                  <a:pt x="2896" y="2112"/>
                  <a:pt x="2897" y="2114"/>
                  <a:pt x="2897" y="2118"/>
                </a:cubicBezTo>
                <a:cubicBezTo>
                  <a:pt x="2897" y="2119"/>
                  <a:pt x="2897" y="2121"/>
                  <a:pt x="2897" y="2123"/>
                </a:cubicBezTo>
                <a:cubicBezTo>
                  <a:pt x="2896" y="2124"/>
                  <a:pt x="2896" y="2126"/>
                  <a:pt x="2896" y="2129"/>
                </a:cubicBezTo>
                <a:cubicBezTo>
                  <a:pt x="2896" y="2136"/>
                  <a:pt x="2899" y="2139"/>
                  <a:pt x="2905" y="2140"/>
                </a:cubicBezTo>
                <a:cubicBezTo>
                  <a:pt x="2905" y="2140"/>
                  <a:pt x="2905" y="2140"/>
                  <a:pt x="2905" y="2140"/>
                </a:cubicBezTo>
                <a:cubicBezTo>
                  <a:pt x="2899" y="2141"/>
                  <a:pt x="2896" y="2144"/>
                  <a:pt x="2896" y="2151"/>
                </a:cubicBezTo>
                <a:cubicBezTo>
                  <a:pt x="2896" y="2154"/>
                  <a:pt x="2896" y="2156"/>
                  <a:pt x="2897" y="2157"/>
                </a:cubicBezTo>
                <a:cubicBezTo>
                  <a:pt x="2897" y="2159"/>
                  <a:pt x="2897" y="2161"/>
                  <a:pt x="2897" y="2162"/>
                </a:cubicBezTo>
                <a:cubicBezTo>
                  <a:pt x="2897" y="2166"/>
                  <a:pt x="2896" y="2168"/>
                  <a:pt x="2892" y="2168"/>
                </a:cubicBezTo>
                <a:cubicBezTo>
                  <a:pt x="2892" y="2168"/>
                  <a:pt x="2892" y="2168"/>
                  <a:pt x="2890" y="2168"/>
                </a:cubicBezTo>
                <a:cubicBezTo>
                  <a:pt x="2890" y="2168"/>
                  <a:pt x="2890" y="2168"/>
                  <a:pt x="2890" y="2177"/>
                </a:cubicBezTo>
                <a:cubicBezTo>
                  <a:pt x="2890" y="2177"/>
                  <a:pt x="2890" y="2177"/>
                  <a:pt x="2894" y="2177"/>
                </a:cubicBezTo>
                <a:cubicBezTo>
                  <a:pt x="2903" y="2177"/>
                  <a:pt x="2909" y="2174"/>
                  <a:pt x="2909" y="2164"/>
                </a:cubicBezTo>
                <a:cubicBezTo>
                  <a:pt x="2909" y="2162"/>
                  <a:pt x="2909" y="2160"/>
                  <a:pt x="2908" y="2157"/>
                </a:cubicBezTo>
                <a:cubicBezTo>
                  <a:pt x="2908" y="2155"/>
                  <a:pt x="2908" y="2152"/>
                  <a:pt x="2908" y="2150"/>
                </a:cubicBezTo>
                <a:cubicBezTo>
                  <a:pt x="2908" y="2148"/>
                  <a:pt x="2908" y="2145"/>
                  <a:pt x="2914" y="2144"/>
                </a:cubicBezTo>
                <a:close/>
                <a:moveTo>
                  <a:pt x="3384" y="2177"/>
                </a:moveTo>
                <a:cubicBezTo>
                  <a:pt x="3377" y="2177"/>
                  <a:pt x="3371" y="2174"/>
                  <a:pt x="3366" y="2168"/>
                </a:cubicBezTo>
                <a:cubicBezTo>
                  <a:pt x="3362" y="2162"/>
                  <a:pt x="3360" y="2152"/>
                  <a:pt x="3360" y="2141"/>
                </a:cubicBezTo>
                <a:cubicBezTo>
                  <a:pt x="3360" y="2128"/>
                  <a:pt x="3362" y="2118"/>
                  <a:pt x="3366" y="2111"/>
                </a:cubicBezTo>
                <a:cubicBezTo>
                  <a:pt x="3371" y="2104"/>
                  <a:pt x="3377" y="2101"/>
                  <a:pt x="3386" y="2101"/>
                </a:cubicBezTo>
                <a:cubicBezTo>
                  <a:pt x="3402" y="2101"/>
                  <a:pt x="3410" y="2114"/>
                  <a:pt x="3410" y="2139"/>
                </a:cubicBezTo>
                <a:cubicBezTo>
                  <a:pt x="3410" y="2152"/>
                  <a:pt x="3408" y="2161"/>
                  <a:pt x="3404" y="2168"/>
                </a:cubicBezTo>
                <a:cubicBezTo>
                  <a:pt x="3399" y="2174"/>
                  <a:pt x="3393" y="2177"/>
                  <a:pt x="3384" y="2177"/>
                </a:cubicBezTo>
                <a:close/>
                <a:moveTo>
                  <a:pt x="3385" y="2111"/>
                </a:moveTo>
                <a:cubicBezTo>
                  <a:pt x="3377" y="2111"/>
                  <a:pt x="3372" y="2120"/>
                  <a:pt x="3372" y="2140"/>
                </a:cubicBezTo>
                <a:cubicBezTo>
                  <a:pt x="3372" y="2158"/>
                  <a:pt x="3377" y="2168"/>
                  <a:pt x="3385" y="2168"/>
                </a:cubicBezTo>
                <a:cubicBezTo>
                  <a:pt x="3393" y="2168"/>
                  <a:pt x="3398" y="2158"/>
                  <a:pt x="3398" y="2140"/>
                </a:cubicBezTo>
                <a:cubicBezTo>
                  <a:pt x="3398" y="2120"/>
                  <a:pt x="3394" y="2111"/>
                  <a:pt x="3385" y="2111"/>
                </a:cubicBezTo>
                <a:close/>
                <a:moveTo>
                  <a:pt x="3502" y="2177"/>
                </a:moveTo>
                <a:cubicBezTo>
                  <a:pt x="3495" y="2177"/>
                  <a:pt x="3489" y="2174"/>
                  <a:pt x="3485" y="2168"/>
                </a:cubicBezTo>
                <a:cubicBezTo>
                  <a:pt x="3480" y="2162"/>
                  <a:pt x="3478" y="2152"/>
                  <a:pt x="3478" y="2141"/>
                </a:cubicBezTo>
                <a:cubicBezTo>
                  <a:pt x="3478" y="2128"/>
                  <a:pt x="3480" y="2118"/>
                  <a:pt x="3485" y="2111"/>
                </a:cubicBezTo>
                <a:cubicBezTo>
                  <a:pt x="3489" y="2104"/>
                  <a:pt x="3495" y="2101"/>
                  <a:pt x="3504" y="2101"/>
                </a:cubicBezTo>
                <a:cubicBezTo>
                  <a:pt x="3520" y="2101"/>
                  <a:pt x="3528" y="2114"/>
                  <a:pt x="3528" y="2139"/>
                </a:cubicBezTo>
                <a:cubicBezTo>
                  <a:pt x="3528" y="2152"/>
                  <a:pt x="3526" y="2161"/>
                  <a:pt x="3522" y="2168"/>
                </a:cubicBezTo>
                <a:cubicBezTo>
                  <a:pt x="3517" y="2174"/>
                  <a:pt x="3511" y="2177"/>
                  <a:pt x="3502" y="2177"/>
                </a:cubicBezTo>
                <a:close/>
                <a:moveTo>
                  <a:pt x="3503" y="2111"/>
                </a:moveTo>
                <a:cubicBezTo>
                  <a:pt x="3495" y="2111"/>
                  <a:pt x="3490" y="2120"/>
                  <a:pt x="3490" y="2140"/>
                </a:cubicBezTo>
                <a:cubicBezTo>
                  <a:pt x="3490" y="2158"/>
                  <a:pt x="3495" y="2168"/>
                  <a:pt x="3503" y="2168"/>
                </a:cubicBezTo>
                <a:cubicBezTo>
                  <a:pt x="3512" y="2168"/>
                  <a:pt x="3516" y="2158"/>
                  <a:pt x="3516" y="2140"/>
                </a:cubicBezTo>
                <a:cubicBezTo>
                  <a:pt x="3516" y="2120"/>
                  <a:pt x="3512" y="2111"/>
                  <a:pt x="3503" y="2111"/>
                </a:cubicBezTo>
                <a:close/>
                <a:moveTo>
                  <a:pt x="3457" y="2104"/>
                </a:moveTo>
                <a:cubicBezTo>
                  <a:pt x="3457" y="2104"/>
                  <a:pt x="3457" y="2104"/>
                  <a:pt x="3457" y="2104"/>
                </a:cubicBezTo>
                <a:cubicBezTo>
                  <a:pt x="3452" y="2104"/>
                  <a:pt x="3452" y="2104"/>
                  <a:pt x="3452" y="2104"/>
                </a:cubicBezTo>
                <a:cubicBezTo>
                  <a:pt x="3450" y="2105"/>
                  <a:pt x="3449" y="2107"/>
                  <a:pt x="3447" y="2107"/>
                </a:cubicBezTo>
                <a:cubicBezTo>
                  <a:pt x="3445" y="2109"/>
                  <a:pt x="3443" y="2110"/>
                  <a:pt x="3442" y="2110"/>
                </a:cubicBezTo>
                <a:cubicBezTo>
                  <a:pt x="3440" y="2111"/>
                  <a:pt x="3438" y="2112"/>
                  <a:pt x="3437" y="2112"/>
                </a:cubicBezTo>
                <a:cubicBezTo>
                  <a:pt x="3434" y="2113"/>
                  <a:pt x="3433" y="2114"/>
                  <a:pt x="3431" y="2115"/>
                </a:cubicBezTo>
                <a:cubicBezTo>
                  <a:pt x="3431" y="2115"/>
                  <a:pt x="3431" y="2115"/>
                  <a:pt x="3431" y="2125"/>
                </a:cubicBezTo>
                <a:cubicBezTo>
                  <a:pt x="3434" y="2124"/>
                  <a:pt x="3437" y="2123"/>
                  <a:pt x="3439" y="2122"/>
                </a:cubicBezTo>
                <a:cubicBezTo>
                  <a:pt x="3442" y="2121"/>
                  <a:pt x="3444" y="2120"/>
                  <a:pt x="3446" y="2118"/>
                </a:cubicBezTo>
                <a:cubicBezTo>
                  <a:pt x="3446" y="2118"/>
                  <a:pt x="3446" y="2118"/>
                  <a:pt x="3446" y="2177"/>
                </a:cubicBezTo>
                <a:cubicBezTo>
                  <a:pt x="3446" y="2177"/>
                  <a:pt x="3446" y="2177"/>
                  <a:pt x="3457" y="2177"/>
                </a:cubicBezTo>
                <a:cubicBezTo>
                  <a:pt x="3457" y="2177"/>
                  <a:pt x="3457" y="2177"/>
                  <a:pt x="3457" y="2104"/>
                </a:cubicBezTo>
                <a:close/>
                <a:moveTo>
                  <a:pt x="3573" y="2177"/>
                </a:moveTo>
                <a:cubicBezTo>
                  <a:pt x="3566" y="2177"/>
                  <a:pt x="3559" y="2174"/>
                  <a:pt x="3556" y="2168"/>
                </a:cubicBezTo>
                <a:cubicBezTo>
                  <a:pt x="3551" y="2162"/>
                  <a:pt x="3549" y="2153"/>
                  <a:pt x="3549" y="2141"/>
                </a:cubicBezTo>
                <a:cubicBezTo>
                  <a:pt x="3549" y="2128"/>
                  <a:pt x="3551" y="2118"/>
                  <a:pt x="3556" y="2112"/>
                </a:cubicBezTo>
                <a:cubicBezTo>
                  <a:pt x="3560" y="2105"/>
                  <a:pt x="3567" y="2101"/>
                  <a:pt x="3575" y="2101"/>
                </a:cubicBezTo>
                <a:cubicBezTo>
                  <a:pt x="3591" y="2101"/>
                  <a:pt x="3599" y="2114"/>
                  <a:pt x="3599" y="2139"/>
                </a:cubicBezTo>
                <a:cubicBezTo>
                  <a:pt x="3599" y="2152"/>
                  <a:pt x="3597" y="2161"/>
                  <a:pt x="3593" y="2168"/>
                </a:cubicBezTo>
                <a:cubicBezTo>
                  <a:pt x="3588" y="2174"/>
                  <a:pt x="3582" y="2177"/>
                  <a:pt x="3573" y="2177"/>
                </a:cubicBezTo>
                <a:close/>
                <a:moveTo>
                  <a:pt x="3575" y="2111"/>
                </a:moveTo>
                <a:cubicBezTo>
                  <a:pt x="3566" y="2111"/>
                  <a:pt x="3561" y="2121"/>
                  <a:pt x="3561" y="2141"/>
                </a:cubicBezTo>
                <a:cubicBezTo>
                  <a:pt x="3561" y="2159"/>
                  <a:pt x="3565" y="2168"/>
                  <a:pt x="3574" y="2168"/>
                </a:cubicBezTo>
                <a:cubicBezTo>
                  <a:pt x="3583" y="2168"/>
                  <a:pt x="3587" y="2159"/>
                  <a:pt x="3587" y="2140"/>
                </a:cubicBezTo>
                <a:cubicBezTo>
                  <a:pt x="3587" y="2120"/>
                  <a:pt x="3583" y="2111"/>
                  <a:pt x="3575" y="2111"/>
                </a:cubicBezTo>
                <a:close/>
                <a:moveTo>
                  <a:pt x="3620" y="2136"/>
                </a:moveTo>
                <a:cubicBezTo>
                  <a:pt x="3620" y="2136"/>
                  <a:pt x="3620" y="2136"/>
                  <a:pt x="3620" y="2136"/>
                </a:cubicBezTo>
                <a:cubicBezTo>
                  <a:pt x="3620" y="2144"/>
                  <a:pt x="3620" y="2144"/>
                  <a:pt x="3620" y="2144"/>
                </a:cubicBezTo>
                <a:cubicBezTo>
                  <a:pt x="3626" y="2145"/>
                  <a:pt x="3627" y="2148"/>
                  <a:pt x="3627" y="2150"/>
                </a:cubicBezTo>
                <a:cubicBezTo>
                  <a:pt x="3627" y="2152"/>
                  <a:pt x="3627" y="2155"/>
                  <a:pt x="3627" y="2157"/>
                </a:cubicBezTo>
                <a:cubicBezTo>
                  <a:pt x="3626" y="2160"/>
                  <a:pt x="3626" y="2162"/>
                  <a:pt x="3626" y="2164"/>
                </a:cubicBezTo>
                <a:cubicBezTo>
                  <a:pt x="3626" y="2174"/>
                  <a:pt x="3632" y="2177"/>
                  <a:pt x="3640" y="2177"/>
                </a:cubicBezTo>
                <a:cubicBezTo>
                  <a:pt x="3640" y="2177"/>
                  <a:pt x="3640" y="2177"/>
                  <a:pt x="3644" y="2177"/>
                </a:cubicBezTo>
                <a:cubicBezTo>
                  <a:pt x="3644" y="2177"/>
                  <a:pt x="3644" y="2177"/>
                  <a:pt x="3644" y="2168"/>
                </a:cubicBezTo>
                <a:cubicBezTo>
                  <a:pt x="3644" y="2168"/>
                  <a:pt x="3644" y="2168"/>
                  <a:pt x="3643" y="2168"/>
                </a:cubicBezTo>
                <a:cubicBezTo>
                  <a:pt x="3639" y="2168"/>
                  <a:pt x="3638" y="2166"/>
                  <a:pt x="3638" y="2162"/>
                </a:cubicBezTo>
                <a:cubicBezTo>
                  <a:pt x="3638" y="2161"/>
                  <a:pt x="3638" y="2159"/>
                  <a:pt x="3638" y="2157"/>
                </a:cubicBezTo>
                <a:cubicBezTo>
                  <a:pt x="3638" y="2156"/>
                  <a:pt x="3638" y="2154"/>
                  <a:pt x="3638" y="2151"/>
                </a:cubicBezTo>
                <a:cubicBezTo>
                  <a:pt x="3638" y="2144"/>
                  <a:pt x="3636" y="2141"/>
                  <a:pt x="3630" y="2140"/>
                </a:cubicBezTo>
                <a:cubicBezTo>
                  <a:pt x="3630" y="2140"/>
                  <a:pt x="3630" y="2140"/>
                  <a:pt x="3630" y="2140"/>
                </a:cubicBezTo>
                <a:cubicBezTo>
                  <a:pt x="3636" y="2139"/>
                  <a:pt x="3638" y="2136"/>
                  <a:pt x="3638" y="2129"/>
                </a:cubicBezTo>
                <a:cubicBezTo>
                  <a:pt x="3638" y="2126"/>
                  <a:pt x="3638" y="2124"/>
                  <a:pt x="3638" y="2123"/>
                </a:cubicBezTo>
                <a:cubicBezTo>
                  <a:pt x="3638" y="2121"/>
                  <a:pt x="3638" y="2119"/>
                  <a:pt x="3638" y="2118"/>
                </a:cubicBezTo>
                <a:cubicBezTo>
                  <a:pt x="3638" y="2114"/>
                  <a:pt x="3639" y="2112"/>
                  <a:pt x="3643" y="2112"/>
                </a:cubicBezTo>
                <a:cubicBezTo>
                  <a:pt x="3643" y="2112"/>
                  <a:pt x="3643" y="2112"/>
                  <a:pt x="3644" y="2112"/>
                </a:cubicBezTo>
                <a:cubicBezTo>
                  <a:pt x="3644" y="2112"/>
                  <a:pt x="3644" y="2112"/>
                  <a:pt x="3644" y="2103"/>
                </a:cubicBezTo>
                <a:cubicBezTo>
                  <a:pt x="3644" y="2103"/>
                  <a:pt x="3644" y="2103"/>
                  <a:pt x="3640" y="2103"/>
                </a:cubicBezTo>
                <a:cubicBezTo>
                  <a:pt x="3631" y="2103"/>
                  <a:pt x="3626" y="2107"/>
                  <a:pt x="3626" y="2115"/>
                </a:cubicBezTo>
                <a:cubicBezTo>
                  <a:pt x="3626" y="2118"/>
                  <a:pt x="3626" y="2120"/>
                  <a:pt x="3626" y="2123"/>
                </a:cubicBezTo>
                <a:cubicBezTo>
                  <a:pt x="3627" y="2125"/>
                  <a:pt x="3627" y="2128"/>
                  <a:pt x="3627" y="2130"/>
                </a:cubicBezTo>
                <a:cubicBezTo>
                  <a:pt x="3627" y="2132"/>
                  <a:pt x="3626" y="2136"/>
                  <a:pt x="3620" y="2136"/>
                </a:cubicBezTo>
                <a:close/>
                <a:moveTo>
                  <a:pt x="3675" y="2144"/>
                </a:moveTo>
                <a:cubicBezTo>
                  <a:pt x="3675" y="2144"/>
                  <a:pt x="3675" y="2144"/>
                  <a:pt x="3675" y="2144"/>
                </a:cubicBezTo>
                <a:cubicBezTo>
                  <a:pt x="3675" y="2136"/>
                  <a:pt x="3675" y="2136"/>
                  <a:pt x="3675" y="2136"/>
                </a:cubicBezTo>
                <a:cubicBezTo>
                  <a:pt x="3668" y="2136"/>
                  <a:pt x="3668" y="2132"/>
                  <a:pt x="3668" y="2130"/>
                </a:cubicBezTo>
                <a:cubicBezTo>
                  <a:pt x="3668" y="2128"/>
                  <a:pt x="3668" y="2125"/>
                  <a:pt x="3668" y="2123"/>
                </a:cubicBezTo>
                <a:cubicBezTo>
                  <a:pt x="3669" y="2120"/>
                  <a:pt x="3669" y="2118"/>
                  <a:pt x="3669" y="2115"/>
                </a:cubicBezTo>
                <a:cubicBezTo>
                  <a:pt x="3669" y="2107"/>
                  <a:pt x="3664" y="2103"/>
                  <a:pt x="3654" y="2103"/>
                </a:cubicBezTo>
                <a:cubicBezTo>
                  <a:pt x="3654" y="2103"/>
                  <a:pt x="3654" y="2103"/>
                  <a:pt x="3651" y="2103"/>
                </a:cubicBezTo>
                <a:cubicBezTo>
                  <a:pt x="3651" y="2103"/>
                  <a:pt x="3651" y="2103"/>
                  <a:pt x="3651" y="2112"/>
                </a:cubicBezTo>
                <a:cubicBezTo>
                  <a:pt x="3651" y="2112"/>
                  <a:pt x="3651" y="2112"/>
                  <a:pt x="3652" y="2112"/>
                </a:cubicBezTo>
                <a:cubicBezTo>
                  <a:pt x="3656" y="2112"/>
                  <a:pt x="3657" y="2114"/>
                  <a:pt x="3657" y="2118"/>
                </a:cubicBezTo>
                <a:cubicBezTo>
                  <a:pt x="3657" y="2119"/>
                  <a:pt x="3657" y="2121"/>
                  <a:pt x="3657" y="2123"/>
                </a:cubicBezTo>
                <a:cubicBezTo>
                  <a:pt x="3657" y="2124"/>
                  <a:pt x="3657" y="2126"/>
                  <a:pt x="3657" y="2129"/>
                </a:cubicBezTo>
                <a:cubicBezTo>
                  <a:pt x="3657" y="2136"/>
                  <a:pt x="3659" y="2139"/>
                  <a:pt x="3665" y="2140"/>
                </a:cubicBezTo>
                <a:cubicBezTo>
                  <a:pt x="3665" y="2140"/>
                  <a:pt x="3665" y="2140"/>
                  <a:pt x="3665" y="2140"/>
                </a:cubicBezTo>
                <a:cubicBezTo>
                  <a:pt x="3659" y="2141"/>
                  <a:pt x="3657" y="2144"/>
                  <a:pt x="3657" y="2151"/>
                </a:cubicBezTo>
                <a:cubicBezTo>
                  <a:pt x="3657" y="2154"/>
                  <a:pt x="3657" y="2156"/>
                  <a:pt x="3657" y="2157"/>
                </a:cubicBezTo>
                <a:cubicBezTo>
                  <a:pt x="3657" y="2159"/>
                  <a:pt x="3657" y="2161"/>
                  <a:pt x="3657" y="2162"/>
                </a:cubicBezTo>
                <a:cubicBezTo>
                  <a:pt x="3657" y="2166"/>
                  <a:pt x="3656" y="2168"/>
                  <a:pt x="3652" y="2168"/>
                </a:cubicBezTo>
                <a:cubicBezTo>
                  <a:pt x="3652" y="2168"/>
                  <a:pt x="3652" y="2168"/>
                  <a:pt x="3651" y="2168"/>
                </a:cubicBezTo>
                <a:cubicBezTo>
                  <a:pt x="3651" y="2168"/>
                  <a:pt x="3651" y="2168"/>
                  <a:pt x="3651" y="2177"/>
                </a:cubicBezTo>
                <a:cubicBezTo>
                  <a:pt x="3651" y="2177"/>
                  <a:pt x="3651" y="2177"/>
                  <a:pt x="3654" y="2177"/>
                </a:cubicBezTo>
                <a:cubicBezTo>
                  <a:pt x="3663" y="2177"/>
                  <a:pt x="3669" y="2174"/>
                  <a:pt x="3669" y="2164"/>
                </a:cubicBezTo>
                <a:cubicBezTo>
                  <a:pt x="3669" y="2162"/>
                  <a:pt x="3669" y="2160"/>
                  <a:pt x="3668" y="2157"/>
                </a:cubicBezTo>
                <a:cubicBezTo>
                  <a:pt x="3668" y="2155"/>
                  <a:pt x="3668" y="2152"/>
                  <a:pt x="3668" y="2150"/>
                </a:cubicBezTo>
                <a:cubicBezTo>
                  <a:pt x="3668" y="2148"/>
                  <a:pt x="3668" y="2145"/>
                  <a:pt x="3675" y="2144"/>
                </a:cubicBezTo>
                <a:close/>
                <a:moveTo>
                  <a:pt x="3795" y="2177"/>
                </a:moveTo>
                <a:cubicBezTo>
                  <a:pt x="3788" y="2177"/>
                  <a:pt x="3781" y="2174"/>
                  <a:pt x="3777" y="2168"/>
                </a:cubicBezTo>
                <a:cubicBezTo>
                  <a:pt x="3773" y="2162"/>
                  <a:pt x="3771" y="2153"/>
                  <a:pt x="3771" y="2141"/>
                </a:cubicBezTo>
                <a:cubicBezTo>
                  <a:pt x="3771" y="2128"/>
                  <a:pt x="3773" y="2118"/>
                  <a:pt x="3777" y="2112"/>
                </a:cubicBezTo>
                <a:cubicBezTo>
                  <a:pt x="3782" y="2105"/>
                  <a:pt x="3788" y="2101"/>
                  <a:pt x="3797" y="2101"/>
                </a:cubicBezTo>
                <a:cubicBezTo>
                  <a:pt x="3813" y="2101"/>
                  <a:pt x="3821" y="2114"/>
                  <a:pt x="3821" y="2139"/>
                </a:cubicBezTo>
                <a:cubicBezTo>
                  <a:pt x="3821" y="2152"/>
                  <a:pt x="3819" y="2161"/>
                  <a:pt x="3814" y="2168"/>
                </a:cubicBezTo>
                <a:cubicBezTo>
                  <a:pt x="3809" y="2174"/>
                  <a:pt x="3803" y="2177"/>
                  <a:pt x="3795" y="2177"/>
                </a:cubicBezTo>
                <a:close/>
                <a:moveTo>
                  <a:pt x="3796" y="2111"/>
                </a:moveTo>
                <a:cubicBezTo>
                  <a:pt x="3787" y="2111"/>
                  <a:pt x="3782" y="2121"/>
                  <a:pt x="3782" y="2141"/>
                </a:cubicBezTo>
                <a:cubicBezTo>
                  <a:pt x="3782" y="2159"/>
                  <a:pt x="3787" y="2168"/>
                  <a:pt x="3796" y="2168"/>
                </a:cubicBezTo>
                <a:cubicBezTo>
                  <a:pt x="3804" y="2168"/>
                  <a:pt x="3809" y="2159"/>
                  <a:pt x="3809" y="2140"/>
                </a:cubicBezTo>
                <a:cubicBezTo>
                  <a:pt x="3809" y="2120"/>
                  <a:pt x="3804" y="2111"/>
                  <a:pt x="3796" y="2111"/>
                </a:cubicBezTo>
                <a:close/>
                <a:moveTo>
                  <a:pt x="3869" y="2104"/>
                </a:moveTo>
                <a:cubicBezTo>
                  <a:pt x="3869" y="2104"/>
                  <a:pt x="3869" y="2104"/>
                  <a:pt x="3869" y="2104"/>
                </a:cubicBezTo>
                <a:cubicBezTo>
                  <a:pt x="3864" y="2104"/>
                  <a:pt x="3864" y="2104"/>
                  <a:pt x="3864" y="2104"/>
                </a:cubicBezTo>
                <a:cubicBezTo>
                  <a:pt x="3861" y="2105"/>
                  <a:pt x="3860" y="2107"/>
                  <a:pt x="3858" y="2107"/>
                </a:cubicBezTo>
                <a:cubicBezTo>
                  <a:pt x="3856" y="2109"/>
                  <a:pt x="3854" y="2110"/>
                  <a:pt x="3853" y="2110"/>
                </a:cubicBezTo>
                <a:cubicBezTo>
                  <a:pt x="3850" y="2111"/>
                  <a:pt x="3849" y="2112"/>
                  <a:pt x="3848" y="2112"/>
                </a:cubicBezTo>
                <a:cubicBezTo>
                  <a:pt x="3845" y="2113"/>
                  <a:pt x="3844" y="2114"/>
                  <a:pt x="3842" y="2115"/>
                </a:cubicBezTo>
                <a:cubicBezTo>
                  <a:pt x="3842" y="2115"/>
                  <a:pt x="3842" y="2115"/>
                  <a:pt x="3842" y="2125"/>
                </a:cubicBezTo>
                <a:cubicBezTo>
                  <a:pt x="3845" y="2124"/>
                  <a:pt x="3848" y="2123"/>
                  <a:pt x="3850" y="2122"/>
                </a:cubicBezTo>
                <a:cubicBezTo>
                  <a:pt x="3853" y="2121"/>
                  <a:pt x="3855" y="2120"/>
                  <a:pt x="3857" y="2118"/>
                </a:cubicBezTo>
                <a:cubicBezTo>
                  <a:pt x="3857" y="2118"/>
                  <a:pt x="3857" y="2118"/>
                  <a:pt x="3857" y="2177"/>
                </a:cubicBezTo>
                <a:cubicBezTo>
                  <a:pt x="3857" y="2177"/>
                  <a:pt x="3857" y="2177"/>
                  <a:pt x="3869" y="2177"/>
                </a:cubicBezTo>
                <a:cubicBezTo>
                  <a:pt x="3869" y="2177"/>
                  <a:pt x="3869" y="2177"/>
                  <a:pt x="3869" y="2104"/>
                </a:cubicBezTo>
                <a:close/>
                <a:moveTo>
                  <a:pt x="2065" y="2056"/>
                </a:moveTo>
                <a:cubicBezTo>
                  <a:pt x="2066" y="2058"/>
                  <a:pt x="2066" y="2059"/>
                  <a:pt x="2067" y="2060"/>
                </a:cubicBezTo>
                <a:cubicBezTo>
                  <a:pt x="2067" y="2062"/>
                  <a:pt x="2068" y="2064"/>
                  <a:pt x="2068" y="2065"/>
                </a:cubicBezTo>
                <a:cubicBezTo>
                  <a:pt x="2068" y="2067"/>
                  <a:pt x="2068" y="2069"/>
                  <a:pt x="2068" y="2070"/>
                </a:cubicBezTo>
                <a:cubicBezTo>
                  <a:pt x="2069" y="2073"/>
                  <a:pt x="2068" y="2075"/>
                  <a:pt x="2065" y="2075"/>
                </a:cubicBezTo>
                <a:cubicBezTo>
                  <a:pt x="2062" y="2075"/>
                  <a:pt x="2059" y="2075"/>
                  <a:pt x="2057" y="2075"/>
                </a:cubicBezTo>
                <a:cubicBezTo>
                  <a:pt x="2056" y="2075"/>
                  <a:pt x="2055" y="2075"/>
                  <a:pt x="2055" y="2075"/>
                </a:cubicBezTo>
                <a:cubicBezTo>
                  <a:pt x="2054" y="2077"/>
                  <a:pt x="2052" y="2078"/>
                  <a:pt x="2051" y="2079"/>
                </a:cubicBezTo>
                <a:cubicBezTo>
                  <a:pt x="2049" y="2082"/>
                  <a:pt x="2046" y="2082"/>
                  <a:pt x="2043" y="2080"/>
                </a:cubicBezTo>
                <a:cubicBezTo>
                  <a:pt x="2041" y="2078"/>
                  <a:pt x="2040" y="2075"/>
                  <a:pt x="2039" y="2073"/>
                </a:cubicBezTo>
                <a:cubicBezTo>
                  <a:pt x="2038" y="2071"/>
                  <a:pt x="2038" y="2069"/>
                  <a:pt x="2041" y="2068"/>
                </a:cubicBezTo>
                <a:cubicBezTo>
                  <a:pt x="2038" y="2068"/>
                  <a:pt x="2036" y="2068"/>
                  <a:pt x="2035" y="2068"/>
                </a:cubicBezTo>
                <a:cubicBezTo>
                  <a:pt x="2034" y="2070"/>
                  <a:pt x="2033" y="2072"/>
                  <a:pt x="2032" y="2074"/>
                </a:cubicBezTo>
                <a:cubicBezTo>
                  <a:pt x="2032" y="2075"/>
                  <a:pt x="2032" y="2075"/>
                  <a:pt x="2032" y="2076"/>
                </a:cubicBezTo>
                <a:cubicBezTo>
                  <a:pt x="2032" y="2079"/>
                  <a:pt x="2030" y="2081"/>
                  <a:pt x="2027" y="2080"/>
                </a:cubicBezTo>
                <a:cubicBezTo>
                  <a:pt x="2024" y="2080"/>
                  <a:pt x="2021" y="2079"/>
                  <a:pt x="2018" y="2078"/>
                </a:cubicBezTo>
                <a:cubicBezTo>
                  <a:pt x="2016" y="2077"/>
                  <a:pt x="2016" y="2076"/>
                  <a:pt x="2016" y="2074"/>
                </a:cubicBezTo>
                <a:cubicBezTo>
                  <a:pt x="2017" y="2073"/>
                  <a:pt x="2017" y="2072"/>
                  <a:pt x="2017" y="2072"/>
                </a:cubicBezTo>
                <a:cubicBezTo>
                  <a:pt x="2015" y="2071"/>
                  <a:pt x="2012" y="2070"/>
                  <a:pt x="2010" y="2069"/>
                </a:cubicBezTo>
                <a:cubicBezTo>
                  <a:pt x="2009" y="2068"/>
                  <a:pt x="2008" y="2066"/>
                  <a:pt x="2007" y="2064"/>
                </a:cubicBezTo>
                <a:cubicBezTo>
                  <a:pt x="2006" y="2062"/>
                  <a:pt x="2006" y="2061"/>
                  <a:pt x="2008" y="2059"/>
                </a:cubicBezTo>
                <a:cubicBezTo>
                  <a:pt x="2012" y="2057"/>
                  <a:pt x="2012" y="2054"/>
                  <a:pt x="2012" y="2050"/>
                </a:cubicBezTo>
                <a:cubicBezTo>
                  <a:pt x="2012" y="2048"/>
                  <a:pt x="2012" y="2046"/>
                  <a:pt x="2012" y="2044"/>
                </a:cubicBezTo>
                <a:cubicBezTo>
                  <a:pt x="2010" y="2043"/>
                  <a:pt x="2008" y="2043"/>
                  <a:pt x="2008" y="2042"/>
                </a:cubicBezTo>
                <a:cubicBezTo>
                  <a:pt x="2006" y="2040"/>
                  <a:pt x="2006" y="2038"/>
                  <a:pt x="2006" y="2036"/>
                </a:cubicBezTo>
                <a:cubicBezTo>
                  <a:pt x="2005" y="2033"/>
                  <a:pt x="2009" y="2031"/>
                  <a:pt x="2012" y="2030"/>
                </a:cubicBezTo>
                <a:cubicBezTo>
                  <a:pt x="2012" y="2031"/>
                  <a:pt x="2012" y="2031"/>
                  <a:pt x="2012" y="2032"/>
                </a:cubicBezTo>
                <a:cubicBezTo>
                  <a:pt x="2012" y="2033"/>
                  <a:pt x="2012" y="2034"/>
                  <a:pt x="2013" y="2035"/>
                </a:cubicBezTo>
                <a:cubicBezTo>
                  <a:pt x="2012" y="2035"/>
                  <a:pt x="2012" y="2035"/>
                  <a:pt x="2011" y="2035"/>
                </a:cubicBezTo>
                <a:cubicBezTo>
                  <a:pt x="2011" y="2036"/>
                  <a:pt x="2010" y="2037"/>
                  <a:pt x="2010" y="2039"/>
                </a:cubicBezTo>
                <a:cubicBezTo>
                  <a:pt x="2011" y="2039"/>
                  <a:pt x="2012" y="2039"/>
                  <a:pt x="2012" y="2039"/>
                </a:cubicBezTo>
                <a:cubicBezTo>
                  <a:pt x="2013" y="2037"/>
                  <a:pt x="2014" y="2037"/>
                  <a:pt x="2015" y="2035"/>
                </a:cubicBezTo>
                <a:cubicBezTo>
                  <a:pt x="2019" y="2029"/>
                  <a:pt x="2025" y="2025"/>
                  <a:pt x="2033" y="2023"/>
                </a:cubicBezTo>
                <a:cubicBezTo>
                  <a:pt x="2036" y="2023"/>
                  <a:pt x="2039" y="2022"/>
                  <a:pt x="2041" y="2019"/>
                </a:cubicBezTo>
                <a:cubicBezTo>
                  <a:pt x="2041" y="2018"/>
                  <a:pt x="2042" y="2018"/>
                  <a:pt x="2043" y="2018"/>
                </a:cubicBezTo>
                <a:cubicBezTo>
                  <a:pt x="2045" y="2018"/>
                  <a:pt x="2047" y="2015"/>
                  <a:pt x="2049" y="2013"/>
                </a:cubicBezTo>
                <a:cubicBezTo>
                  <a:pt x="2056" y="2006"/>
                  <a:pt x="2068" y="2005"/>
                  <a:pt x="2076" y="2012"/>
                </a:cubicBezTo>
                <a:cubicBezTo>
                  <a:pt x="2078" y="2014"/>
                  <a:pt x="2081" y="2016"/>
                  <a:pt x="2083" y="2018"/>
                </a:cubicBezTo>
                <a:cubicBezTo>
                  <a:pt x="2085" y="2019"/>
                  <a:pt x="2086" y="2021"/>
                  <a:pt x="2087" y="2023"/>
                </a:cubicBezTo>
                <a:cubicBezTo>
                  <a:pt x="2088" y="2024"/>
                  <a:pt x="2089" y="2024"/>
                  <a:pt x="2090" y="2023"/>
                </a:cubicBezTo>
                <a:cubicBezTo>
                  <a:pt x="2091" y="2023"/>
                  <a:pt x="2092" y="2022"/>
                  <a:pt x="2092" y="2021"/>
                </a:cubicBezTo>
                <a:cubicBezTo>
                  <a:pt x="2094" y="2018"/>
                  <a:pt x="2097" y="2018"/>
                  <a:pt x="2099" y="2022"/>
                </a:cubicBezTo>
                <a:cubicBezTo>
                  <a:pt x="2100" y="2025"/>
                  <a:pt x="2101" y="2027"/>
                  <a:pt x="2101" y="2031"/>
                </a:cubicBezTo>
                <a:cubicBezTo>
                  <a:pt x="2102" y="2035"/>
                  <a:pt x="2101" y="2039"/>
                  <a:pt x="2100" y="2044"/>
                </a:cubicBezTo>
                <a:cubicBezTo>
                  <a:pt x="2097" y="2050"/>
                  <a:pt x="2093" y="2054"/>
                  <a:pt x="2086" y="2054"/>
                </a:cubicBezTo>
                <a:cubicBezTo>
                  <a:pt x="2085" y="2054"/>
                  <a:pt x="2085" y="2054"/>
                  <a:pt x="2084" y="2054"/>
                </a:cubicBezTo>
                <a:cubicBezTo>
                  <a:pt x="2082" y="2053"/>
                  <a:pt x="2081" y="2054"/>
                  <a:pt x="2080" y="2056"/>
                </a:cubicBezTo>
                <a:cubicBezTo>
                  <a:pt x="2078" y="2060"/>
                  <a:pt x="2073" y="2062"/>
                  <a:pt x="2069" y="2059"/>
                </a:cubicBezTo>
                <a:cubicBezTo>
                  <a:pt x="2068" y="2058"/>
                  <a:pt x="2067" y="2057"/>
                  <a:pt x="2066" y="2056"/>
                </a:cubicBezTo>
                <a:cubicBezTo>
                  <a:pt x="2066" y="2056"/>
                  <a:pt x="2066" y="2056"/>
                  <a:pt x="2065" y="2056"/>
                </a:cubicBezTo>
                <a:close/>
                <a:moveTo>
                  <a:pt x="2060" y="2052"/>
                </a:moveTo>
                <a:cubicBezTo>
                  <a:pt x="2063" y="2053"/>
                  <a:pt x="2067" y="2054"/>
                  <a:pt x="2070" y="2057"/>
                </a:cubicBezTo>
                <a:cubicBezTo>
                  <a:pt x="2071" y="2059"/>
                  <a:pt x="2073" y="2060"/>
                  <a:pt x="2075" y="2059"/>
                </a:cubicBezTo>
                <a:cubicBezTo>
                  <a:pt x="2078" y="2058"/>
                  <a:pt x="2079" y="2056"/>
                  <a:pt x="2079" y="2053"/>
                </a:cubicBezTo>
                <a:cubicBezTo>
                  <a:pt x="2079" y="2053"/>
                  <a:pt x="2078" y="2053"/>
                  <a:pt x="2078" y="2054"/>
                </a:cubicBezTo>
                <a:cubicBezTo>
                  <a:pt x="2078" y="2055"/>
                  <a:pt x="2077" y="2056"/>
                  <a:pt x="2076" y="2057"/>
                </a:cubicBezTo>
                <a:cubicBezTo>
                  <a:pt x="2075" y="2058"/>
                  <a:pt x="2074" y="2058"/>
                  <a:pt x="2073" y="2058"/>
                </a:cubicBezTo>
                <a:cubicBezTo>
                  <a:pt x="2072" y="2058"/>
                  <a:pt x="2072" y="2056"/>
                  <a:pt x="2072" y="2056"/>
                </a:cubicBezTo>
                <a:cubicBezTo>
                  <a:pt x="2072" y="2053"/>
                  <a:pt x="2072" y="2051"/>
                  <a:pt x="2072" y="2049"/>
                </a:cubicBezTo>
                <a:cubicBezTo>
                  <a:pt x="2075" y="2050"/>
                  <a:pt x="2079" y="2051"/>
                  <a:pt x="2082" y="2052"/>
                </a:cubicBezTo>
                <a:cubicBezTo>
                  <a:pt x="2090" y="2053"/>
                  <a:pt x="2095" y="2051"/>
                  <a:pt x="2099" y="2043"/>
                </a:cubicBezTo>
                <a:cubicBezTo>
                  <a:pt x="2100" y="2038"/>
                  <a:pt x="2100" y="2033"/>
                  <a:pt x="2099" y="2028"/>
                </a:cubicBezTo>
                <a:cubicBezTo>
                  <a:pt x="2099" y="2026"/>
                  <a:pt x="2098" y="2024"/>
                  <a:pt x="2097" y="2022"/>
                </a:cubicBezTo>
                <a:cubicBezTo>
                  <a:pt x="2096" y="2021"/>
                  <a:pt x="2095" y="2020"/>
                  <a:pt x="2094" y="2022"/>
                </a:cubicBezTo>
                <a:cubicBezTo>
                  <a:pt x="2092" y="2024"/>
                  <a:pt x="2091" y="2025"/>
                  <a:pt x="2089" y="2026"/>
                </a:cubicBezTo>
                <a:cubicBezTo>
                  <a:pt x="2088" y="2026"/>
                  <a:pt x="2087" y="2027"/>
                  <a:pt x="2088" y="2028"/>
                </a:cubicBezTo>
                <a:cubicBezTo>
                  <a:pt x="2088" y="2031"/>
                  <a:pt x="2088" y="2035"/>
                  <a:pt x="2086" y="2038"/>
                </a:cubicBezTo>
                <a:cubicBezTo>
                  <a:pt x="2086" y="2036"/>
                  <a:pt x="2087" y="2034"/>
                  <a:pt x="2087" y="2032"/>
                </a:cubicBezTo>
                <a:cubicBezTo>
                  <a:pt x="2087" y="2031"/>
                  <a:pt x="2086" y="2031"/>
                  <a:pt x="2086" y="2031"/>
                </a:cubicBezTo>
                <a:cubicBezTo>
                  <a:pt x="2086" y="2031"/>
                  <a:pt x="2085" y="2031"/>
                  <a:pt x="2085" y="2031"/>
                </a:cubicBezTo>
                <a:cubicBezTo>
                  <a:pt x="2084" y="2033"/>
                  <a:pt x="2083" y="2034"/>
                  <a:pt x="2083" y="2035"/>
                </a:cubicBezTo>
                <a:cubicBezTo>
                  <a:pt x="2082" y="2035"/>
                  <a:pt x="2082" y="2035"/>
                  <a:pt x="2082" y="2035"/>
                </a:cubicBezTo>
                <a:cubicBezTo>
                  <a:pt x="2083" y="2034"/>
                  <a:pt x="2083" y="2032"/>
                  <a:pt x="2083" y="2030"/>
                </a:cubicBezTo>
                <a:cubicBezTo>
                  <a:pt x="2082" y="2031"/>
                  <a:pt x="2082" y="2031"/>
                  <a:pt x="2081" y="2032"/>
                </a:cubicBezTo>
                <a:cubicBezTo>
                  <a:pt x="2081" y="2032"/>
                  <a:pt x="2080" y="2033"/>
                  <a:pt x="2080" y="2034"/>
                </a:cubicBezTo>
                <a:cubicBezTo>
                  <a:pt x="2080" y="2030"/>
                  <a:pt x="2081" y="2030"/>
                  <a:pt x="2086" y="2029"/>
                </a:cubicBezTo>
                <a:cubicBezTo>
                  <a:pt x="2086" y="2029"/>
                  <a:pt x="2085" y="2028"/>
                  <a:pt x="2085" y="2028"/>
                </a:cubicBezTo>
                <a:cubicBezTo>
                  <a:pt x="2083" y="2029"/>
                  <a:pt x="2082" y="2027"/>
                  <a:pt x="2081" y="2025"/>
                </a:cubicBezTo>
                <a:cubicBezTo>
                  <a:pt x="2083" y="2024"/>
                  <a:pt x="2085" y="2024"/>
                  <a:pt x="2086" y="2024"/>
                </a:cubicBezTo>
                <a:cubicBezTo>
                  <a:pt x="2085" y="2021"/>
                  <a:pt x="2083" y="2018"/>
                  <a:pt x="2080" y="2018"/>
                </a:cubicBezTo>
                <a:cubicBezTo>
                  <a:pt x="2079" y="2018"/>
                  <a:pt x="2079" y="2018"/>
                  <a:pt x="2079" y="2017"/>
                </a:cubicBezTo>
                <a:cubicBezTo>
                  <a:pt x="2077" y="2015"/>
                  <a:pt x="2074" y="2013"/>
                  <a:pt x="2072" y="2011"/>
                </a:cubicBezTo>
                <a:cubicBezTo>
                  <a:pt x="2069" y="2010"/>
                  <a:pt x="2066" y="2009"/>
                  <a:pt x="2064" y="2009"/>
                </a:cubicBezTo>
                <a:cubicBezTo>
                  <a:pt x="2061" y="2009"/>
                  <a:pt x="2058" y="2010"/>
                  <a:pt x="2055" y="2011"/>
                </a:cubicBezTo>
                <a:cubicBezTo>
                  <a:pt x="2052" y="2012"/>
                  <a:pt x="2049" y="2014"/>
                  <a:pt x="2048" y="2017"/>
                </a:cubicBezTo>
                <a:cubicBezTo>
                  <a:pt x="2049" y="2017"/>
                  <a:pt x="2050" y="2017"/>
                  <a:pt x="2052" y="2017"/>
                </a:cubicBezTo>
                <a:cubicBezTo>
                  <a:pt x="2051" y="2018"/>
                  <a:pt x="2050" y="2018"/>
                  <a:pt x="2050" y="2018"/>
                </a:cubicBezTo>
                <a:cubicBezTo>
                  <a:pt x="2047" y="2019"/>
                  <a:pt x="2045" y="2018"/>
                  <a:pt x="2043" y="2020"/>
                </a:cubicBezTo>
                <a:cubicBezTo>
                  <a:pt x="2039" y="2024"/>
                  <a:pt x="2035" y="2028"/>
                  <a:pt x="2032" y="2032"/>
                </a:cubicBezTo>
                <a:cubicBezTo>
                  <a:pt x="2030" y="2034"/>
                  <a:pt x="2029" y="2037"/>
                  <a:pt x="2028" y="2039"/>
                </a:cubicBezTo>
                <a:cubicBezTo>
                  <a:pt x="2028" y="2039"/>
                  <a:pt x="2028" y="2040"/>
                  <a:pt x="2028" y="2041"/>
                </a:cubicBezTo>
                <a:cubicBezTo>
                  <a:pt x="2030" y="2043"/>
                  <a:pt x="2031" y="2045"/>
                  <a:pt x="2032" y="2046"/>
                </a:cubicBezTo>
                <a:cubicBezTo>
                  <a:pt x="2034" y="2045"/>
                  <a:pt x="2035" y="2043"/>
                  <a:pt x="2036" y="2042"/>
                </a:cubicBezTo>
                <a:cubicBezTo>
                  <a:pt x="2035" y="2043"/>
                  <a:pt x="2035" y="2045"/>
                  <a:pt x="2034" y="2046"/>
                </a:cubicBezTo>
                <a:cubicBezTo>
                  <a:pt x="2034" y="2047"/>
                  <a:pt x="2033" y="2048"/>
                  <a:pt x="2032" y="2050"/>
                </a:cubicBezTo>
                <a:cubicBezTo>
                  <a:pt x="2032" y="2051"/>
                  <a:pt x="2032" y="2052"/>
                  <a:pt x="2033" y="2053"/>
                </a:cubicBezTo>
                <a:cubicBezTo>
                  <a:pt x="2035" y="2056"/>
                  <a:pt x="2038" y="2056"/>
                  <a:pt x="2042" y="2054"/>
                </a:cubicBezTo>
                <a:cubicBezTo>
                  <a:pt x="2045" y="2053"/>
                  <a:pt x="2047" y="2052"/>
                  <a:pt x="2050" y="2051"/>
                </a:cubicBezTo>
                <a:cubicBezTo>
                  <a:pt x="2052" y="2050"/>
                  <a:pt x="2053" y="2050"/>
                  <a:pt x="2053" y="2048"/>
                </a:cubicBezTo>
                <a:cubicBezTo>
                  <a:pt x="2053" y="2045"/>
                  <a:pt x="2053" y="2041"/>
                  <a:pt x="2053" y="2038"/>
                </a:cubicBezTo>
                <a:cubicBezTo>
                  <a:pt x="2053" y="2035"/>
                  <a:pt x="2053" y="2032"/>
                  <a:pt x="2053" y="2029"/>
                </a:cubicBezTo>
                <a:cubicBezTo>
                  <a:pt x="2054" y="2032"/>
                  <a:pt x="2054" y="2035"/>
                  <a:pt x="2054" y="2037"/>
                </a:cubicBezTo>
                <a:cubicBezTo>
                  <a:pt x="2055" y="2042"/>
                  <a:pt x="2055" y="2046"/>
                  <a:pt x="2054" y="2050"/>
                </a:cubicBezTo>
                <a:cubicBezTo>
                  <a:pt x="2054" y="2051"/>
                  <a:pt x="2053" y="2052"/>
                  <a:pt x="2052" y="2052"/>
                </a:cubicBezTo>
                <a:cubicBezTo>
                  <a:pt x="2049" y="2052"/>
                  <a:pt x="2046" y="2054"/>
                  <a:pt x="2043" y="2056"/>
                </a:cubicBezTo>
                <a:cubicBezTo>
                  <a:pt x="2037" y="2059"/>
                  <a:pt x="2034" y="2057"/>
                  <a:pt x="2030" y="2053"/>
                </a:cubicBezTo>
                <a:cubicBezTo>
                  <a:pt x="2030" y="2053"/>
                  <a:pt x="2030" y="2052"/>
                  <a:pt x="2030" y="2051"/>
                </a:cubicBezTo>
                <a:cubicBezTo>
                  <a:pt x="2032" y="2049"/>
                  <a:pt x="2030" y="2047"/>
                  <a:pt x="2029" y="2045"/>
                </a:cubicBezTo>
                <a:cubicBezTo>
                  <a:pt x="2027" y="2043"/>
                  <a:pt x="2026" y="2041"/>
                  <a:pt x="2027" y="2038"/>
                </a:cubicBezTo>
                <a:cubicBezTo>
                  <a:pt x="2027" y="2036"/>
                  <a:pt x="2028" y="2034"/>
                  <a:pt x="2030" y="2033"/>
                </a:cubicBezTo>
                <a:cubicBezTo>
                  <a:pt x="2031" y="2030"/>
                  <a:pt x="2034" y="2027"/>
                  <a:pt x="2035" y="2025"/>
                </a:cubicBezTo>
                <a:cubicBezTo>
                  <a:pt x="2035" y="2025"/>
                  <a:pt x="2034" y="2025"/>
                  <a:pt x="2034" y="2025"/>
                </a:cubicBezTo>
                <a:cubicBezTo>
                  <a:pt x="2029" y="2026"/>
                  <a:pt x="2025" y="2027"/>
                  <a:pt x="2021" y="2031"/>
                </a:cubicBezTo>
                <a:cubicBezTo>
                  <a:pt x="2016" y="2035"/>
                  <a:pt x="2014" y="2040"/>
                  <a:pt x="2013" y="2047"/>
                </a:cubicBezTo>
                <a:cubicBezTo>
                  <a:pt x="2013" y="2054"/>
                  <a:pt x="2015" y="2060"/>
                  <a:pt x="2019" y="2065"/>
                </a:cubicBezTo>
                <a:cubicBezTo>
                  <a:pt x="2019" y="2066"/>
                  <a:pt x="2020" y="2068"/>
                  <a:pt x="2019" y="2069"/>
                </a:cubicBezTo>
                <a:cubicBezTo>
                  <a:pt x="2019" y="2071"/>
                  <a:pt x="2019" y="2072"/>
                  <a:pt x="2018" y="2073"/>
                </a:cubicBezTo>
                <a:cubicBezTo>
                  <a:pt x="2018" y="2075"/>
                  <a:pt x="2018" y="2076"/>
                  <a:pt x="2019" y="2077"/>
                </a:cubicBezTo>
                <a:cubicBezTo>
                  <a:pt x="2023" y="2077"/>
                  <a:pt x="2025" y="2078"/>
                  <a:pt x="2028" y="2078"/>
                </a:cubicBezTo>
                <a:cubicBezTo>
                  <a:pt x="2029" y="2078"/>
                  <a:pt x="2030" y="2077"/>
                  <a:pt x="2030" y="2077"/>
                </a:cubicBezTo>
                <a:cubicBezTo>
                  <a:pt x="2030" y="2076"/>
                  <a:pt x="2030" y="2074"/>
                  <a:pt x="2031" y="2073"/>
                </a:cubicBezTo>
                <a:cubicBezTo>
                  <a:pt x="2033" y="2071"/>
                  <a:pt x="2033" y="2068"/>
                  <a:pt x="2033" y="2065"/>
                </a:cubicBezTo>
                <a:cubicBezTo>
                  <a:pt x="2033" y="2065"/>
                  <a:pt x="2033" y="2065"/>
                  <a:pt x="2033" y="2064"/>
                </a:cubicBezTo>
                <a:cubicBezTo>
                  <a:pt x="2033" y="2064"/>
                  <a:pt x="2033" y="2064"/>
                  <a:pt x="2033" y="2064"/>
                </a:cubicBezTo>
                <a:cubicBezTo>
                  <a:pt x="2033" y="2066"/>
                  <a:pt x="2035" y="2066"/>
                  <a:pt x="2037" y="2066"/>
                </a:cubicBezTo>
                <a:cubicBezTo>
                  <a:pt x="2037" y="2066"/>
                  <a:pt x="2039" y="2066"/>
                  <a:pt x="2039" y="2066"/>
                </a:cubicBezTo>
                <a:cubicBezTo>
                  <a:pt x="2042" y="2066"/>
                  <a:pt x="2045" y="2067"/>
                  <a:pt x="2046" y="2063"/>
                </a:cubicBezTo>
                <a:cubicBezTo>
                  <a:pt x="2046" y="2065"/>
                  <a:pt x="2046" y="2067"/>
                  <a:pt x="2046" y="2067"/>
                </a:cubicBezTo>
                <a:cubicBezTo>
                  <a:pt x="2044" y="2068"/>
                  <a:pt x="2043" y="2069"/>
                  <a:pt x="2042" y="2069"/>
                </a:cubicBezTo>
                <a:cubicBezTo>
                  <a:pt x="2040" y="2070"/>
                  <a:pt x="2040" y="2072"/>
                  <a:pt x="2041" y="2073"/>
                </a:cubicBezTo>
                <a:cubicBezTo>
                  <a:pt x="2042" y="2075"/>
                  <a:pt x="2043" y="2077"/>
                  <a:pt x="2045" y="2079"/>
                </a:cubicBezTo>
                <a:cubicBezTo>
                  <a:pt x="2046" y="2080"/>
                  <a:pt x="2048" y="2080"/>
                  <a:pt x="2050" y="2078"/>
                </a:cubicBezTo>
                <a:cubicBezTo>
                  <a:pt x="2050" y="2077"/>
                  <a:pt x="2051" y="2077"/>
                  <a:pt x="2052" y="2076"/>
                </a:cubicBezTo>
                <a:cubicBezTo>
                  <a:pt x="2053" y="2075"/>
                  <a:pt x="2055" y="2073"/>
                  <a:pt x="2056" y="2072"/>
                </a:cubicBezTo>
                <a:cubicBezTo>
                  <a:pt x="2061" y="2068"/>
                  <a:pt x="2063" y="2062"/>
                  <a:pt x="2064" y="2056"/>
                </a:cubicBezTo>
                <a:cubicBezTo>
                  <a:pt x="2064" y="2056"/>
                  <a:pt x="2063" y="2055"/>
                  <a:pt x="2063" y="2054"/>
                </a:cubicBezTo>
                <a:cubicBezTo>
                  <a:pt x="2062" y="2053"/>
                  <a:pt x="2061" y="2052"/>
                  <a:pt x="2060" y="2052"/>
                </a:cubicBezTo>
                <a:close/>
                <a:moveTo>
                  <a:pt x="2013" y="2058"/>
                </a:moveTo>
                <a:cubicBezTo>
                  <a:pt x="2012" y="2059"/>
                  <a:pt x="2010" y="2060"/>
                  <a:pt x="2009" y="2061"/>
                </a:cubicBezTo>
                <a:cubicBezTo>
                  <a:pt x="2009" y="2061"/>
                  <a:pt x="2008" y="2062"/>
                  <a:pt x="2008" y="2063"/>
                </a:cubicBezTo>
                <a:cubicBezTo>
                  <a:pt x="2008" y="2065"/>
                  <a:pt x="2013" y="2070"/>
                  <a:pt x="2016" y="2069"/>
                </a:cubicBezTo>
                <a:cubicBezTo>
                  <a:pt x="2017" y="2069"/>
                  <a:pt x="2018" y="2068"/>
                  <a:pt x="2017" y="2067"/>
                </a:cubicBezTo>
                <a:cubicBezTo>
                  <a:pt x="2016" y="2064"/>
                  <a:pt x="2014" y="2061"/>
                  <a:pt x="2013" y="2058"/>
                </a:cubicBezTo>
                <a:close/>
                <a:moveTo>
                  <a:pt x="2065" y="2060"/>
                </a:moveTo>
                <a:cubicBezTo>
                  <a:pt x="2063" y="2065"/>
                  <a:pt x="2061" y="2069"/>
                  <a:pt x="2058" y="2073"/>
                </a:cubicBezTo>
                <a:cubicBezTo>
                  <a:pt x="2061" y="2073"/>
                  <a:pt x="2063" y="2074"/>
                  <a:pt x="2066" y="2073"/>
                </a:cubicBezTo>
                <a:cubicBezTo>
                  <a:pt x="2066" y="2073"/>
                  <a:pt x="2067" y="2072"/>
                  <a:pt x="2067" y="2072"/>
                </a:cubicBezTo>
                <a:cubicBezTo>
                  <a:pt x="2067" y="2069"/>
                  <a:pt x="2067" y="2067"/>
                  <a:pt x="2066" y="2064"/>
                </a:cubicBezTo>
                <a:cubicBezTo>
                  <a:pt x="2066" y="2063"/>
                  <a:pt x="2066" y="2062"/>
                  <a:pt x="2065" y="2060"/>
                </a:cubicBezTo>
                <a:close/>
                <a:moveTo>
                  <a:pt x="2013" y="2040"/>
                </a:moveTo>
                <a:cubicBezTo>
                  <a:pt x="2012" y="2040"/>
                  <a:pt x="2011" y="2041"/>
                  <a:pt x="2011" y="2041"/>
                </a:cubicBezTo>
                <a:cubicBezTo>
                  <a:pt x="2010" y="2041"/>
                  <a:pt x="2009" y="2041"/>
                  <a:pt x="2009" y="2040"/>
                </a:cubicBezTo>
                <a:cubicBezTo>
                  <a:pt x="2009" y="2040"/>
                  <a:pt x="2008" y="2039"/>
                  <a:pt x="2008" y="2038"/>
                </a:cubicBezTo>
                <a:cubicBezTo>
                  <a:pt x="2009" y="2036"/>
                  <a:pt x="2010" y="2034"/>
                  <a:pt x="2010" y="2032"/>
                </a:cubicBezTo>
                <a:cubicBezTo>
                  <a:pt x="2010" y="2032"/>
                  <a:pt x="2010" y="2032"/>
                  <a:pt x="2010" y="2032"/>
                </a:cubicBezTo>
                <a:cubicBezTo>
                  <a:pt x="2009" y="2033"/>
                  <a:pt x="2008" y="2034"/>
                  <a:pt x="2007" y="2035"/>
                </a:cubicBezTo>
                <a:cubicBezTo>
                  <a:pt x="2006" y="2036"/>
                  <a:pt x="2008" y="2041"/>
                  <a:pt x="2009" y="2042"/>
                </a:cubicBezTo>
                <a:cubicBezTo>
                  <a:pt x="2011" y="2043"/>
                  <a:pt x="2013" y="2042"/>
                  <a:pt x="2013" y="2040"/>
                </a:cubicBezTo>
                <a:close/>
                <a:moveTo>
                  <a:pt x="2013" y="2058"/>
                </a:moveTo>
                <a:cubicBezTo>
                  <a:pt x="2012" y="2058"/>
                  <a:pt x="2010" y="2059"/>
                  <a:pt x="2009" y="2060"/>
                </a:cubicBezTo>
                <a:cubicBezTo>
                  <a:pt x="2009" y="2061"/>
                  <a:pt x="2008" y="2062"/>
                  <a:pt x="2008" y="2062"/>
                </a:cubicBezTo>
                <a:cubicBezTo>
                  <a:pt x="2008" y="2065"/>
                  <a:pt x="2013" y="2070"/>
                  <a:pt x="2016" y="2069"/>
                </a:cubicBezTo>
                <a:cubicBezTo>
                  <a:pt x="2017" y="2069"/>
                  <a:pt x="2018" y="2068"/>
                  <a:pt x="2017" y="2066"/>
                </a:cubicBezTo>
                <a:cubicBezTo>
                  <a:pt x="2016" y="2063"/>
                  <a:pt x="2014" y="2060"/>
                  <a:pt x="2013" y="2058"/>
                </a:cubicBezTo>
                <a:close/>
                <a:moveTo>
                  <a:pt x="2065" y="2060"/>
                </a:moveTo>
                <a:cubicBezTo>
                  <a:pt x="2063" y="2064"/>
                  <a:pt x="2060" y="2069"/>
                  <a:pt x="2058" y="2073"/>
                </a:cubicBezTo>
                <a:cubicBezTo>
                  <a:pt x="2061" y="2073"/>
                  <a:pt x="2063" y="2073"/>
                  <a:pt x="2066" y="2073"/>
                </a:cubicBezTo>
                <a:cubicBezTo>
                  <a:pt x="2066" y="2073"/>
                  <a:pt x="2067" y="2072"/>
                  <a:pt x="2067" y="2071"/>
                </a:cubicBezTo>
                <a:cubicBezTo>
                  <a:pt x="2067" y="2069"/>
                  <a:pt x="2067" y="2066"/>
                  <a:pt x="2066" y="2064"/>
                </a:cubicBezTo>
                <a:cubicBezTo>
                  <a:pt x="2066" y="2062"/>
                  <a:pt x="2066" y="2061"/>
                  <a:pt x="2065" y="2060"/>
                </a:cubicBezTo>
                <a:close/>
                <a:moveTo>
                  <a:pt x="2012" y="2040"/>
                </a:moveTo>
                <a:cubicBezTo>
                  <a:pt x="2012" y="2040"/>
                  <a:pt x="2011" y="2040"/>
                  <a:pt x="2011" y="2040"/>
                </a:cubicBezTo>
                <a:cubicBezTo>
                  <a:pt x="2010" y="2040"/>
                  <a:pt x="2009" y="2040"/>
                  <a:pt x="2009" y="2040"/>
                </a:cubicBezTo>
                <a:cubicBezTo>
                  <a:pt x="2009" y="2040"/>
                  <a:pt x="2008" y="2039"/>
                  <a:pt x="2008" y="2038"/>
                </a:cubicBezTo>
                <a:cubicBezTo>
                  <a:pt x="2009" y="2036"/>
                  <a:pt x="2009" y="2034"/>
                  <a:pt x="2010" y="2032"/>
                </a:cubicBezTo>
                <a:cubicBezTo>
                  <a:pt x="2010" y="2032"/>
                  <a:pt x="2010" y="2032"/>
                  <a:pt x="2009" y="2032"/>
                </a:cubicBezTo>
                <a:cubicBezTo>
                  <a:pt x="2009" y="2033"/>
                  <a:pt x="2007" y="2034"/>
                  <a:pt x="2007" y="2035"/>
                </a:cubicBezTo>
                <a:cubicBezTo>
                  <a:pt x="2006" y="2036"/>
                  <a:pt x="2007" y="2041"/>
                  <a:pt x="2009" y="2042"/>
                </a:cubicBezTo>
                <a:cubicBezTo>
                  <a:pt x="2011" y="2043"/>
                  <a:pt x="2012" y="2042"/>
                  <a:pt x="2012" y="2040"/>
                </a:cubicBezTo>
                <a:close/>
                <a:moveTo>
                  <a:pt x="2065" y="2031"/>
                </a:moveTo>
                <a:cubicBezTo>
                  <a:pt x="2068" y="2028"/>
                  <a:pt x="2068" y="2028"/>
                  <a:pt x="2072" y="2026"/>
                </a:cubicBezTo>
                <a:cubicBezTo>
                  <a:pt x="2072" y="2028"/>
                  <a:pt x="2073" y="2030"/>
                  <a:pt x="2074" y="2030"/>
                </a:cubicBezTo>
                <a:cubicBezTo>
                  <a:pt x="2072" y="2031"/>
                  <a:pt x="2070" y="2032"/>
                  <a:pt x="2068" y="2034"/>
                </a:cubicBezTo>
                <a:cubicBezTo>
                  <a:pt x="2068" y="2033"/>
                  <a:pt x="2067" y="2032"/>
                  <a:pt x="2066" y="2031"/>
                </a:cubicBezTo>
                <a:cubicBezTo>
                  <a:pt x="2066" y="2031"/>
                  <a:pt x="2066" y="2031"/>
                  <a:pt x="2065" y="2031"/>
                </a:cubicBezTo>
                <a:close/>
                <a:moveTo>
                  <a:pt x="2071" y="2031"/>
                </a:moveTo>
                <a:cubicBezTo>
                  <a:pt x="2070" y="2030"/>
                  <a:pt x="2069" y="2030"/>
                  <a:pt x="2069" y="2030"/>
                </a:cubicBezTo>
                <a:cubicBezTo>
                  <a:pt x="2068" y="2030"/>
                  <a:pt x="2068" y="2031"/>
                  <a:pt x="2068" y="2031"/>
                </a:cubicBezTo>
                <a:cubicBezTo>
                  <a:pt x="2068" y="2032"/>
                  <a:pt x="2068" y="2032"/>
                  <a:pt x="2068" y="2032"/>
                </a:cubicBezTo>
                <a:cubicBezTo>
                  <a:pt x="2069" y="2032"/>
                  <a:pt x="2069" y="2032"/>
                  <a:pt x="2071" y="2031"/>
                </a:cubicBezTo>
                <a:close/>
                <a:moveTo>
                  <a:pt x="2052" y="2021"/>
                </a:moveTo>
                <a:cubicBezTo>
                  <a:pt x="2045" y="2021"/>
                  <a:pt x="2042" y="2023"/>
                  <a:pt x="2041" y="2031"/>
                </a:cubicBezTo>
                <a:cubicBezTo>
                  <a:pt x="2042" y="2029"/>
                  <a:pt x="2044" y="2026"/>
                  <a:pt x="2045" y="2024"/>
                </a:cubicBezTo>
                <a:cubicBezTo>
                  <a:pt x="2045" y="2024"/>
                  <a:pt x="2045" y="2024"/>
                  <a:pt x="2045" y="2024"/>
                </a:cubicBezTo>
                <a:cubicBezTo>
                  <a:pt x="2045" y="2025"/>
                  <a:pt x="2046" y="2026"/>
                  <a:pt x="2046" y="2027"/>
                </a:cubicBezTo>
                <a:cubicBezTo>
                  <a:pt x="2047" y="2024"/>
                  <a:pt x="2048" y="2022"/>
                  <a:pt x="2052" y="2021"/>
                </a:cubicBezTo>
                <a:close/>
                <a:moveTo>
                  <a:pt x="2096" y="2023"/>
                </a:moveTo>
                <a:cubicBezTo>
                  <a:pt x="2094" y="2024"/>
                  <a:pt x="2092" y="2026"/>
                  <a:pt x="2090" y="2027"/>
                </a:cubicBezTo>
                <a:cubicBezTo>
                  <a:pt x="2092" y="2027"/>
                  <a:pt x="2094" y="2026"/>
                  <a:pt x="2096" y="2023"/>
                </a:cubicBezTo>
                <a:close/>
                <a:moveTo>
                  <a:pt x="2062" y="2025"/>
                </a:moveTo>
                <a:cubicBezTo>
                  <a:pt x="2063" y="2024"/>
                  <a:pt x="2064" y="2022"/>
                  <a:pt x="2066" y="2021"/>
                </a:cubicBezTo>
                <a:cubicBezTo>
                  <a:pt x="2062" y="2022"/>
                  <a:pt x="2061" y="2023"/>
                  <a:pt x="2062" y="2025"/>
                </a:cubicBezTo>
                <a:close/>
                <a:moveTo>
                  <a:pt x="2072" y="2046"/>
                </a:moveTo>
                <a:cubicBezTo>
                  <a:pt x="2070" y="2047"/>
                  <a:pt x="2070" y="2048"/>
                  <a:pt x="2070" y="2049"/>
                </a:cubicBezTo>
                <a:cubicBezTo>
                  <a:pt x="2070" y="2048"/>
                  <a:pt x="2071" y="2047"/>
                  <a:pt x="2072" y="2046"/>
                </a:cubicBezTo>
                <a:close/>
                <a:moveTo>
                  <a:pt x="2071" y="2031"/>
                </a:moveTo>
                <a:cubicBezTo>
                  <a:pt x="2070" y="2031"/>
                  <a:pt x="2069" y="2030"/>
                  <a:pt x="2069" y="2030"/>
                </a:cubicBezTo>
                <a:cubicBezTo>
                  <a:pt x="2068" y="2030"/>
                  <a:pt x="2068" y="2031"/>
                  <a:pt x="2068" y="2031"/>
                </a:cubicBezTo>
                <a:cubicBezTo>
                  <a:pt x="2068" y="2032"/>
                  <a:pt x="2068" y="2032"/>
                  <a:pt x="2068" y="2033"/>
                </a:cubicBezTo>
                <a:cubicBezTo>
                  <a:pt x="2069" y="2032"/>
                  <a:pt x="2069" y="2032"/>
                  <a:pt x="2071" y="2031"/>
                </a:cubicBezTo>
                <a:close/>
                <a:moveTo>
                  <a:pt x="3701" y="2177"/>
                </a:moveTo>
                <a:cubicBezTo>
                  <a:pt x="3704" y="2158"/>
                  <a:pt x="3704" y="2158"/>
                  <a:pt x="3704" y="2158"/>
                </a:cubicBezTo>
                <a:cubicBezTo>
                  <a:pt x="3695" y="2158"/>
                  <a:pt x="3695" y="2158"/>
                  <a:pt x="3695" y="2158"/>
                </a:cubicBezTo>
                <a:cubicBezTo>
                  <a:pt x="3695" y="2146"/>
                  <a:pt x="3695" y="2146"/>
                  <a:pt x="3695" y="2146"/>
                </a:cubicBezTo>
                <a:cubicBezTo>
                  <a:pt x="3706" y="2146"/>
                  <a:pt x="3706" y="2146"/>
                  <a:pt x="3706" y="2146"/>
                </a:cubicBezTo>
                <a:cubicBezTo>
                  <a:pt x="3708" y="2135"/>
                  <a:pt x="3708" y="2135"/>
                  <a:pt x="3708" y="2135"/>
                </a:cubicBezTo>
                <a:cubicBezTo>
                  <a:pt x="3698" y="2135"/>
                  <a:pt x="3698" y="2135"/>
                  <a:pt x="3698" y="2135"/>
                </a:cubicBezTo>
                <a:cubicBezTo>
                  <a:pt x="3698" y="2123"/>
                  <a:pt x="3698" y="2123"/>
                  <a:pt x="3698" y="2123"/>
                </a:cubicBezTo>
                <a:cubicBezTo>
                  <a:pt x="3710" y="2123"/>
                  <a:pt x="3710" y="2123"/>
                  <a:pt x="3710" y="2123"/>
                </a:cubicBezTo>
                <a:cubicBezTo>
                  <a:pt x="3712" y="2105"/>
                  <a:pt x="3712" y="2105"/>
                  <a:pt x="3712" y="2105"/>
                </a:cubicBezTo>
                <a:cubicBezTo>
                  <a:pt x="3724" y="2105"/>
                  <a:pt x="3724" y="2105"/>
                  <a:pt x="3724" y="2105"/>
                </a:cubicBezTo>
                <a:cubicBezTo>
                  <a:pt x="3721" y="2123"/>
                  <a:pt x="3721" y="2123"/>
                  <a:pt x="3721" y="2123"/>
                </a:cubicBezTo>
                <a:cubicBezTo>
                  <a:pt x="3730" y="2123"/>
                  <a:pt x="3730" y="2123"/>
                  <a:pt x="3730" y="2123"/>
                </a:cubicBezTo>
                <a:cubicBezTo>
                  <a:pt x="3733" y="2105"/>
                  <a:pt x="3733" y="2105"/>
                  <a:pt x="3733" y="2105"/>
                </a:cubicBezTo>
                <a:cubicBezTo>
                  <a:pt x="3745" y="2105"/>
                  <a:pt x="3745" y="2105"/>
                  <a:pt x="3745" y="2105"/>
                </a:cubicBezTo>
                <a:cubicBezTo>
                  <a:pt x="3742" y="2123"/>
                  <a:pt x="3742" y="2123"/>
                  <a:pt x="3742" y="2123"/>
                </a:cubicBezTo>
                <a:cubicBezTo>
                  <a:pt x="3751" y="2123"/>
                  <a:pt x="3751" y="2123"/>
                  <a:pt x="3751" y="2123"/>
                </a:cubicBezTo>
                <a:cubicBezTo>
                  <a:pt x="3751" y="2135"/>
                  <a:pt x="3751" y="2135"/>
                  <a:pt x="3751" y="2135"/>
                </a:cubicBezTo>
                <a:cubicBezTo>
                  <a:pt x="3740" y="2135"/>
                  <a:pt x="3740" y="2135"/>
                  <a:pt x="3740" y="2135"/>
                </a:cubicBezTo>
                <a:cubicBezTo>
                  <a:pt x="3738" y="2146"/>
                  <a:pt x="3738" y="2146"/>
                  <a:pt x="3738" y="2146"/>
                </a:cubicBezTo>
                <a:cubicBezTo>
                  <a:pt x="3747" y="2146"/>
                  <a:pt x="3747" y="2146"/>
                  <a:pt x="3747" y="2146"/>
                </a:cubicBezTo>
                <a:cubicBezTo>
                  <a:pt x="3747" y="2158"/>
                  <a:pt x="3747" y="2158"/>
                  <a:pt x="3747" y="2158"/>
                </a:cubicBezTo>
                <a:cubicBezTo>
                  <a:pt x="3736" y="2158"/>
                  <a:pt x="3736" y="2158"/>
                  <a:pt x="3736" y="2158"/>
                </a:cubicBezTo>
                <a:cubicBezTo>
                  <a:pt x="3734" y="2177"/>
                  <a:pt x="3734" y="2177"/>
                  <a:pt x="3734" y="2177"/>
                </a:cubicBezTo>
                <a:cubicBezTo>
                  <a:pt x="3722" y="2177"/>
                  <a:pt x="3722" y="2177"/>
                  <a:pt x="3722" y="2177"/>
                </a:cubicBezTo>
                <a:cubicBezTo>
                  <a:pt x="3725" y="2158"/>
                  <a:pt x="3725" y="2158"/>
                  <a:pt x="3725" y="2158"/>
                </a:cubicBezTo>
                <a:cubicBezTo>
                  <a:pt x="3715" y="2158"/>
                  <a:pt x="3715" y="2158"/>
                  <a:pt x="3715" y="2158"/>
                </a:cubicBezTo>
                <a:cubicBezTo>
                  <a:pt x="3713" y="2177"/>
                  <a:pt x="3713" y="2177"/>
                  <a:pt x="3713" y="2177"/>
                </a:cubicBezTo>
                <a:cubicBezTo>
                  <a:pt x="3701" y="2177"/>
                  <a:pt x="3701" y="2177"/>
                  <a:pt x="3701" y="2177"/>
                </a:cubicBezTo>
                <a:cubicBezTo>
                  <a:pt x="3701" y="2177"/>
                  <a:pt x="3701" y="2177"/>
                  <a:pt x="3701" y="2177"/>
                </a:cubicBezTo>
                <a:close/>
                <a:moveTo>
                  <a:pt x="3727" y="2146"/>
                </a:moveTo>
                <a:cubicBezTo>
                  <a:pt x="3729" y="2135"/>
                  <a:pt x="3729" y="2135"/>
                  <a:pt x="3729" y="2135"/>
                </a:cubicBezTo>
                <a:cubicBezTo>
                  <a:pt x="3719" y="2135"/>
                  <a:pt x="3719" y="2135"/>
                  <a:pt x="3719" y="2135"/>
                </a:cubicBezTo>
                <a:cubicBezTo>
                  <a:pt x="3718" y="2146"/>
                  <a:pt x="3718" y="2146"/>
                  <a:pt x="3718" y="2146"/>
                </a:cubicBezTo>
                <a:cubicBezTo>
                  <a:pt x="3727" y="2146"/>
                  <a:pt x="3727" y="2146"/>
                  <a:pt x="3727" y="2146"/>
                </a:cubicBezTo>
                <a:cubicBezTo>
                  <a:pt x="3727" y="2146"/>
                  <a:pt x="3727" y="2146"/>
                  <a:pt x="3727" y="2146"/>
                </a:cubicBezTo>
                <a:close/>
                <a:moveTo>
                  <a:pt x="2586" y="2151"/>
                </a:moveTo>
                <a:cubicBezTo>
                  <a:pt x="2586" y="2153"/>
                  <a:pt x="2587" y="2154"/>
                  <a:pt x="2588" y="2155"/>
                </a:cubicBezTo>
                <a:cubicBezTo>
                  <a:pt x="2588" y="2157"/>
                  <a:pt x="2588" y="2159"/>
                  <a:pt x="2589" y="2161"/>
                </a:cubicBezTo>
                <a:cubicBezTo>
                  <a:pt x="2589" y="2162"/>
                  <a:pt x="2589" y="2164"/>
                  <a:pt x="2589" y="2165"/>
                </a:cubicBezTo>
                <a:cubicBezTo>
                  <a:pt x="2590" y="2168"/>
                  <a:pt x="2589" y="2170"/>
                  <a:pt x="2586" y="2170"/>
                </a:cubicBezTo>
                <a:cubicBezTo>
                  <a:pt x="2583" y="2170"/>
                  <a:pt x="2580" y="2170"/>
                  <a:pt x="2577" y="2170"/>
                </a:cubicBezTo>
                <a:cubicBezTo>
                  <a:pt x="2577" y="2170"/>
                  <a:pt x="2576" y="2170"/>
                  <a:pt x="2576" y="2170"/>
                </a:cubicBezTo>
                <a:cubicBezTo>
                  <a:pt x="2574" y="2172"/>
                  <a:pt x="2573" y="2173"/>
                  <a:pt x="2572" y="2174"/>
                </a:cubicBezTo>
                <a:cubicBezTo>
                  <a:pt x="2570" y="2177"/>
                  <a:pt x="2566" y="2177"/>
                  <a:pt x="2564" y="2175"/>
                </a:cubicBezTo>
                <a:cubicBezTo>
                  <a:pt x="2562" y="2173"/>
                  <a:pt x="2561" y="2170"/>
                  <a:pt x="2559" y="2168"/>
                </a:cubicBezTo>
                <a:cubicBezTo>
                  <a:pt x="2559" y="2166"/>
                  <a:pt x="2559" y="2164"/>
                  <a:pt x="2561" y="2163"/>
                </a:cubicBezTo>
                <a:cubicBezTo>
                  <a:pt x="2559" y="2163"/>
                  <a:pt x="2557" y="2163"/>
                  <a:pt x="2556" y="2163"/>
                </a:cubicBezTo>
                <a:cubicBezTo>
                  <a:pt x="2555" y="2165"/>
                  <a:pt x="2554" y="2167"/>
                  <a:pt x="2553" y="2169"/>
                </a:cubicBezTo>
                <a:cubicBezTo>
                  <a:pt x="2553" y="2170"/>
                  <a:pt x="2552" y="2170"/>
                  <a:pt x="2552" y="2171"/>
                </a:cubicBezTo>
                <a:cubicBezTo>
                  <a:pt x="2552" y="2174"/>
                  <a:pt x="2551" y="2176"/>
                  <a:pt x="2548" y="2175"/>
                </a:cubicBezTo>
                <a:cubicBezTo>
                  <a:pt x="2545" y="2175"/>
                  <a:pt x="2542" y="2174"/>
                  <a:pt x="2539" y="2173"/>
                </a:cubicBezTo>
                <a:cubicBezTo>
                  <a:pt x="2537" y="2172"/>
                  <a:pt x="2537" y="2171"/>
                  <a:pt x="2537" y="2169"/>
                </a:cubicBezTo>
                <a:cubicBezTo>
                  <a:pt x="2537" y="2168"/>
                  <a:pt x="2537" y="2167"/>
                  <a:pt x="2538" y="2167"/>
                </a:cubicBezTo>
                <a:cubicBezTo>
                  <a:pt x="2536" y="2166"/>
                  <a:pt x="2533" y="2165"/>
                  <a:pt x="2531" y="2164"/>
                </a:cubicBezTo>
                <a:cubicBezTo>
                  <a:pt x="2530" y="2163"/>
                  <a:pt x="2529" y="2161"/>
                  <a:pt x="2528" y="2159"/>
                </a:cubicBezTo>
                <a:cubicBezTo>
                  <a:pt x="2527" y="2157"/>
                  <a:pt x="2527" y="2156"/>
                  <a:pt x="2529" y="2154"/>
                </a:cubicBezTo>
                <a:cubicBezTo>
                  <a:pt x="2532" y="2152"/>
                  <a:pt x="2533" y="2149"/>
                  <a:pt x="2532" y="2145"/>
                </a:cubicBezTo>
                <a:cubicBezTo>
                  <a:pt x="2532" y="2143"/>
                  <a:pt x="2532" y="2141"/>
                  <a:pt x="2532" y="2139"/>
                </a:cubicBezTo>
                <a:cubicBezTo>
                  <a:pt x="2531" y="2138"/>
                  <a:pt x="2529" y="2138"/>
                  <a:pt x="2528" y="2137"/>
                </a:cubicBezTo>
                <a:cubicBezTo>
                  <a:pt x="2527" y="2135"/>
                  <a:pt x="2526" y="2133"/>
                  <a:pt x="2526" y="2131"/>
                </a:cubicBezTo>
                <a:cubicBezTo>
                  <a:pt x="2526" y="2128"/>
                  <a:pt x="2530" y="2126"/>
                  <a:pt x="2532" y="2125"/>
                </a:cubicBezTo>
                <a:cubicBezTo>
                  <a:pt x="2533" y="2126"/>
                  <a:pt x="2533" y="2126"/>
                  <a:pt x="2533" y="2127"/>
                </a:cubicBezTo>
                <a:cubicBezTo>
                  <a:pt x="2533" y="2128"/>
                  <a:pt x="2533" y="2129"/>
                  <a:pt x="2534" y="2130"/>
                </a:cubicBezTo>
                <a:cubicBezTo>
                  <a:pt x="2533" y="2130"/>
                  <a:pt x="2532" y="2130"/>
                  <a:pt x="2532" y="2130"/>
                </a:cubicBezTo>
                <a:cubicBezTo>
                  <a:pt x="2532" y="2131"/>
                  <a:pt x="2531" y="2132"/>
                  <a:pt x="2530" y="2134"/>
                </a:cubicBezTo>
                <a:cubicBezTo>
                  <a:pt x="2532" y="2134"/>
                  <a:pt x="2532" y="2134"/>
                  <a:pt x="2533" y="2134"/>
                </a:cubicBezTo>
                <a:cubicBezTo>
                  <a:pt x="2534" y="2132"/>
                  <a:pt x="2535" y="2132"/>
                  <a:pt x="2536" y="2130"/>
                </a:cubicBezTo>
                <a:cubicBezTo>
                  <a:pt x="2540" y="2124"/>
                  <a:pt x="2546" y="2120"/>
                  <a:pt x="2554" y="2118"/>
                </a:cubicBezTo>
                <a:cubicBezTo>
                  <a:pt x="2557" y="2118"/>
                  <a:pt x="2560" y="2117"/>
                  <a:pt x="2562" y="2114"/>
                </a:cubicBezTo>
                <a:cubicBezTo>
                  <a:pt x="2562" y="2113"/>
                  <a:pt x="2563" y="2113"/>
                  <a:pt x="2563" y="2113"/>
                </a:cubicBezTo>
                <a:cubicBezTo>
                  <a:pt x="2566" y="2113"/>
                  <a:pt x="2568" y="2110"/>
                  <a:pt x="2570" y="2108"/>
                </a:cubicBezTo>
                <a:cubicBezTo>
                  <a:pt x="2577" y="2101"/>
                  <a:pt x="2589" y="2100"/>
                  <a:pt x="2597" y="2107"/>
                </a:cubicBezTo>
                <a:cubicBezTo>
                  <a:pt x="2599" y="2109"/>
                  <a:pt x="2602" y="2111"/>
                  <a:pt x="2604" y="2113"/>
                </a:cubicBezTo>
                <a:cubicBezTo>
                  <a:pt x="2606" y="2114"/>
                  <a:pt x="2607" y="2116"/>
                  <a:pt x="2608" y="2118"/>
                </a:cubicBezTo>
                <a:cubicBezTo>
                  <a:pt x="2609" y="2119"/>
                  <a:pt x="2610" y="2119"/>
                  <a:pt x="2611" y="2118"/>
                </a:cubicBezTo>
                <a:cubicBezTo>
                  <a:pt x="2612" y="2118"/>
                  <a:pt x="2612" y="2117"/>
                  <a:pt x="2613" y="2116"/>
                </a:cubicBezTo>
                <a:cubicBezTo>
                  <a:pt x="2615" y="2113"/>
                  <a:pt x="2618" y="2113"/>
                  <a:pt x="2619" y="2117"/>
                </a:cubicBezTo>
                <a:cubicBezTo>
                  <a:pt x="2621" y="2120"/>
                  <a:pt x="2621" y="2123"/>
                  <a:pt x="2622" y="2126"/>
                </a:cubicBezTo>
                <a:cubicBezTo>
                  <a:pt x="2623" y="2130"/>
                  <a:pt x="2622" y="2134"/>
                  <a:pt x="2621" y="2139"/>
                </a:cubicBezTo>
                <a:cubicBezTo>
                  <a:pt x="2618" y="2145"/>
                  <a:pt x="2614" y="2149"/>
                  <a:pt x="2607" y="2149"/>
                </a:cubicBezTo>
                <a:cubicBezTo>
                  <a:pt x="2606" y="2149"/>
                  <a:pt x="2606" y="2149"/>
                  <a:pt x="2605" y="2149"/>
                </a:cubicBezTo>
                <a:cubicBezTo>
                  <a:pt x="2603" y="2148"/>
                  <a:pt x="2601" y="2149"/>
                  <a:pt x="2601" y="2151"/>
                </a:cubicBezTo>
                <a:cubicBezTo>
                  <a:pt x="2599" y="2155"/>
                  <a:pt x="2594" y="2157"/>
                  <a:pt x="2590" y="2154"/>
                </a:cubicBezTo>
                <a:cubicBezTo>
                  <a:pt x="2589" y="2153"/>
                  <a:pt x="2588" y="2152"/>
                  <a:pt x="2587" y="2151"/>
                </a:cubicBezTo>
                <a:cubicBezTo>
                  <a:pt x="2586" y="2151"/>
                  <a:pt x="2586" y="2151"/>
                  <a:pt x="2586" y="2151"/>
                </a:cubicBezTo>
                <a:close/>
                <a:moveTo>
                  <a:pt x="2581" y="2147"/>
                </a:moveTo>
                <a:cubicBezTo>
                  <a:pt x="2584" y="2148"/>
                  <a:pt x="2588" y="2149"/>
                  <a:pt x="2590" y="2152"/>
                </a:cubicBezTo>
                <a:cubicBezTo>
                  <a:pt x="2592" y="2154"/>
                  <a:pt x="2594" y="2155"/>
                  <a:pt x="2596" y="2154"/>
                </a:cubicBezTo>
                <a:cubicBezTo>
                  <a:pt x="2599" y="2153"/>
                  <a:pt x="2600" y="2151"/>
                  <a:pt x="2600" y="2148"/>
                </a:cubicBezTo>
                <a:cubicBezTo>
                  <a:pt x="2600" y="2148"/>
                  <a:pt x="2599" y="2148"/>
                  <a:pt x="2599" y="2149"/>
                </a:cubicBezTo>
                <a:cubicBezTo>
                  <a:pt x="2599" y="2150"/>
                  <a:pt x="2597" y="2151"/>
                  <a:pt x="2597" y="2152"/>
                </a:cubicBezTo>
                <a:cubicBezTo>
                  <a:pt x="2596" y="2153"/>
                  <a:pt x="2594" y="2153"/>
                  <a:pt x="2594" y="2153"/>
                </a:cubicBezTo>
                <a:cubicBezTo>
                  <a:pt x="2593" y="2153"/>
                  <a:pt x="2592" y="2151"/>
                  <a:pt x="2592" y="2151"/>
                </a:cubicBezTo>
                <a:cubicBezTo>
                  <a:pt x="2592" y="2148"/>
                  <a:pt x="2593" y="2146"/>
                  <a:pt x="2593" y="2144"/>
                </a:cubicBezTo>
                <a:cubicBezTo>
                  <a:pt x="2596" y="2145"/>
                  <a:pt x="2599" y="2146"/>
                  <a:pt x="2603" y="2147"/>
                </a:cubicBezTo>
                <a:cubicBezTo>
                  <a:pt x="2610" y="2148"/>
                  <a:pt x="2616" y="2146"/>
                  <a:pt x="2619" y="2138"/>
                </a:cubicBezTo>
                <a:cubicBezTo>
                  <a:pt x="2621" y="2133"/>
                  <a:pt x="2621" y="2128"/>
                  <a:pt x="2620" y="2123"/>
                </a:cubicBezTo>
                <a:cubicBezTo>
                  <a:pt x="2619" y="2121"/>
                  <a:pt x="2619" y="2119"/>
                  <a:pt x="2618" y="2117"/>
                </a:cubicBezTo>
                <a:cubicBezTo>
                  <a:pt x="2617" y="2116"/>
                  <a:pt x="2616" y="2115"/>
                  <a:pt x="2615" y="2117"/>
                </a:cubicBezTo>
                <a:cubicBezTo>
                  <a:pt x="2613" y="2119"/>
                  <a:pt x="2612" y="2120"/>
                  <a:pt x="2610" y="2121"/>
                </a:cubicBezTo>
                <a:cubicBezTo>
                  <a:pt x="2609" y="2121"/>
                  <a:pt x="2608" y="2122"/>
                  <a:pt x="2608" y="2123"/>
                </a:cubicBezTo>
                <a:cubicBezTo>
                  <a:pt x="2609" y="2126"/>
                  <a:pt x="2608" y="2130"/>
                  <a:pt x="2607" y="2133"/>
                </a:cubicBezTo>
                <a:cubicBezTo>
                  <a:pt x="2607" y="2131"/>
                  <a:pt x="2608" y="2129"/>
                  <a:pt x="2608" y="2127"/>
                </a:cubicBezTo>
                <a:cubicBezTo>
                  <a:pt x="2608" y="2126"/>
                  <a:pt x="2607" y="2126"/>
                  <a:pt x="2607" y="2126"/>
                </a:cubicBezTo>
                <a:cubicBezTo>
                  <a:pt x="2606" y="2126"/>
                  <a:pt x="2606" y="2126"/>
                  <a:pt x="2606" y="2126"/>
                </a:cubicBezTo>
                <a:cubicBezTo>
                  <a:pt x="2605" y="2128"/>
                  <a:pt x="2604" y="2129"/>
                  <a:pt x="2603" y="2130"/>
                </a:cubicBezTo>
                <a:cubicBezTo>
                  <a:pt x="2603" y="2130"/>
                  <a:pt x="2603" y="2130"/>
                  <a:pt x="2603" y="2130"/>
                </a:cubicBezTo>
                <a:cubicBezTo>
                  <a:pt x="2603" y="2129"/>
                  <a:pt x="2604" y="2127"/>
                  <a:pt x="2604" y="2125"/>
                </a:cubicBezTo>
                <a:cubicBezTo>
                  <a:pt x="2603" y="2126"/>
                  <a:pt x="2603" y="2126"/>
                  <a:pt x="2602" y="2127"/>
                </a:cubicBezTo>
                <a:cubicBezTo>
                  <a:pt x="2601" y="2127"/>
                  <a:pt x="2601" y="2128"/>
                  <a:pt x="2601" y="2129"/>
                </a:cubicBezTo>
                <a:cubicBezTo>
                  <a:pt x="2601" y="2125"/>
                  <a:pt x="2601" y="2125"/>
                  <a:pt x="2607" y="2124"/>
                </a:cubicBezTo>
                <a:cubicBezTo>
                  <a:pt x="2607" y="2124"/>
                  <a:pt x="2606" y="2123"/>
                  <a:pt x="2606" y="2123"/>
                </a:cubicBezTo>
                <a:cubicBezTo>
                  <a:pt x="2603" y="2124"/>
                  <a:pt x="2603" y="2122"/>
                  <a:pt x="2602" y="2120"/>
                </a:cubicBezTo>
                <a:cubicBezTo>
                  <a:pt x="2604" y="2119"/>
                  <a:pt x="2605" y="2119"/>
                  <a:pt x="2607" y="2119"/>
                </a:cubicBezTo>
                <a:cubicBezTo>
                  <a:pt x="2605" y="2116"/>
                  <a:pt x="2604" y="2113"/>
                  <a:pt x="2601" y="2113"/>
                </a:cubicBezTo>
                <a:cubicBezTo>
                  <a:pt x="2600" y="2113"/>
                  <a:pt x="2600" y="2113"/>
                  <a:pt x="2600" y="2112"/>
                </a:cubicBezTo>
                <a:cubicBezTo>
                  <a:pt x="2597" y="2110"/>
                  <a:pt x="2595" y="2108"/>
                  <a:pt x="2592" y="2106"/>
                </a:cubicBezTo>
                <a:cubicBezTo>
                  <a:pt x="2590" y="2105"/>
                  <a:pt x="2587" y="2104"/>
                  <a:pt x="2585" y="2104"/>
                </a:cubicBezTo>
                <a:cubicBezTo>
                  <a:pt x="2582" y="2104"/>
                  <a:pt x="2579" y="2106"/>
                  <a:pt x="2576" y="2106"/>
                </a:cubicBezTo>
                <a:cubicBezTo>
                  <a:pt x="2573" y="2107"/>
                  <a:pt x="2570" y="2109"/>
                  <a:pt x="2568" y="2112"/>
                </a:cubicBezTo>
                <a:cubicBezTo>
                  <a:pt x="2570" y="2112"/>
                  <a:pt x="2571" y="2112"/>
                  <a:pt x="2572" y="2112"/>
                </a:cubicBezTo>
                <a:cubicBezTo>
                  <a:pt x="2572" y="2113"/>
                  <a:pt x="2571" y="2113"/>
                  <a:pt x="2570" y="2113"/>
                </a:cubicBezTo>
                <a:cubicBezTo>
                  <a:pt x="2568" y="2114"/>
                  <a:pt x="2565" y="2113"/>
                  <a:pt x="2563" y="2115"/>
                </a:cubicBezTo>
                <a:cubicBezTo>
                  <a:pt x="2560" y="2119"/>
                  <a:pt x="2556" y="2123"/>
                  <a:pt x="2552" y="2127"/>
                </a:cubicBezTo>
                <a:cubicBezTo>
                  <a:pt x="2551" y="2129"/>
                  <a:pt x="2550" y="2132"/>
                  <a:pt x="2549" y="2134"/>
                </a:cubicBezTo>
                <a:cubicBezTo>
                  <a:pt x="2549" y="2134"/>
                  <a:pt x="2549" y="2135"/>
                  <a:pt x="2549" y="2136"/>
                </a:cubicBezTo>
                <a:cubicBezTo>
                  <a:pt x="2550" y="2138"/>
                  <a:pt x="2552" y="2140"/>
                  <a:pt x="2553" y="2142"/>
                </a:cubicBezTo>
                <a:cubicBezTo>
                  <a:pt x="2554" y="2140"/>
                  <a:pt x="2556" y="2138"/>
                  <a:pt x="2557" y="2137"/>
                </a:cubicBezTo>
                <a:cubicBezTo>
                  <a:pt x="2556" y="2138"/>
                  <a:pt x="2556" y="2140"/>
                  <a:pt x="2555" y="2141"/>
                </a:cubicBezTo>
                <a:cubicBezTo>
                  <a:pt x="2554" y="2142"/>
                  <a:pt x="2554" y="2144"/>
                  <a:pt x="2553" y="2145"/>
                </a:cubicBezTo>
                <a:cubicBezTo>
                  <a:pt x="2553" y="2146"/>
                  <a:pt x="2553" y="2147"/>
                  <a:pt x="2554" y="2148"/>
                </a:cubicBezTo>
                <a:cubicBezTo>
                  <a:pt x="2556" y="2151"/>
                  <a:pt x="2559" y="2151"/>
                  <a:pt x="2563" y="2149"/>
                </a:cubicBezTo>
                <a:cubicBezTo>
                  <a:pt x="2565" y="2148"/>
                  <a:pt x="2568" y="2147"/>
                  <a:pt x="2571" y="2146"/>
                </a:cubicBezTo>
                <a:cubicBezTo>
                  <a:pt x="2572" y="2145"/>
                  <a:pt x="2574" y="2145"/>
                  <a:pt x="2574" y="2143"/>
                </a:cubicBezTo>
                <a:cubicBezTo>
                  <a:pt x="2574" y="2140"/>
                  <a:pt x="2574" y="2136"/>
                  <a:pt x="2574" y="2133"/>
                </a:cubicBezTo>
                <a:cubicBezTo>
                  <a:pt x="2574" y="2130"/>
                  <a:pt x="2574" y="2127"/>
                  <a:pt x="2574" y="2124"/>
                </a:cubicBezTo>
                <a:cubicBezTo>
                  <a:pt x="2574" y="2127"/>
                  <a:pt x="2575" y="2130"/>
                  <a:pt x="2575" y="2132"/>
                </a:cubicBezTo>
                <a:cubicBezTo>
                  <a:pt x="2576" y="2137"/>
                  <a:pt x="2576" y="2141"/>
                  <a:pt x="2575" y="2145"/>
                </a:cubicBezTo>
                <a:cubicBezTo>
                  <a:pt x="2574" y="2146"/>
                  <a:pt x="2574" y="2147"/>
                  <a:pt x="2573" y="2147"/>
                </a:cubicBezTo>
                <a:cubicBezTo>
                  <a:pt x="2570" y="2147"/>
                  <a:pt x="2566" y="2149"/>
                  <a:pt x="2563" y="2151"/>
                </a:cubicBezTo>
                <a:cubicBezTo>
                  <a:pt x="2558" y="2154"/>
                  <a:pt x="2555" y="2152"/>
                  <a:pt x="2551" y="2148"/>
                </a:cubicBezTo>
                <a:cubicBezTo>
                  <a:pt x="2551" y="2148"/>
                  <a:pt x="2551" y="2147"/>
                  <a:pt x="2551" y="2146"/>
                </a:cubicBezTo>
                <a:cubicBezTo>
                  <a:pt x="2552" y="2144"/>
                  <a:pt x="2551" y="2142"/>
                  <a:pt x="2550" y="2140"/>
                </a:cubicBezTo>
                <a:cubicBezTo>
                  <a:pt x="2548" y="2138"/>
                  <a:pt x="2546" y="2136"/>
                  <a:pt x="2548" y="2133"/>
                </a:cubicBezTo>
                <a:cubicBezTo>
                  <a:pt x="2548" y="2131"/>
                  <a:pt x="2549" y="2129"/>
                  <a:pt x="2550" y="2128"/>
                </a:cubicBezTo>
                <a:cubicBezTo>
                  <a:pt x="2552" y="2125"/>
                  <a:pt x="2554" y="2123"/>
                  <a:pt x="2556" y="2120"/>
                </a:cubicBezTo>
                <a:cubicBezTo>
                  <a:pt x="2556" y="2120"/>
                  <a:pt x="2555" y="2120"/>
                  <a:pt x="2555" y="2120"/>
                </a:cubicBezTo>
                <a:cubicBezTo>
                  <a:pt x="2550" y="2121"/>
                  <a:pt x="2546" y="2123"/>
                  <a:pt x="2542" y="2126"/>
                </a:cubicBezTo>
                <a:cubicBezTo>
                  <a:pt x="2537" y="2130"/>
                  <a:pt x="2534" y="2135"/>
                  <a:pt x="2534" y="2142"/>
                </a:cubicBezTo>
                <a:cubicBezTo>
                  <a:pt x="2534" y="2149"/>
                  <a:pt x="2536" y="2155"/>
                  <a:pt x="2539" y="2161"/>
                </a:cubicBezTo>
                <a:cubicBezTo>
                  <a:pt x="2540" y="2161"/>
                  <a:pt x="2541" y="2163"/>
                  <a:pt x="2540" y="2164"/>
                </a:cubicBezTo>
                <a:cubicBezTo>
                  <a:pt x="2540" y="2166"/>
                  <a:pt x="2540" y="2167"/>
                  <a:pt x="2539" y="2168"/>
                </a:cubicBezTo>
                <a:cubicBezTo>
                  <a:pt x="2539" y="2170"/>
                  <a:pt x="2539" y="2171"/>
                  <a:pt x="2540" y="2172"/>
                </a:cubicBezTo>
                <a:cubicBezTo>
                  <a:pt x="2543" y="2172"/>
                  <a:pt x="2546" y="2173"/>
                  <a:pt x="2549" y="2173"/>
                </a:cubicBezTo>
                <a:cubicBezTo>
                  <a:pt x="2550" y="2173"/>
                  <a:pt x="2550" y="2172"/>
                  <a:pt x="2550" y="2172"/>
                </a:cubicBezTo>
                <a:cubicBezTo>
                  <a:pt x="2551" y="2171"/>
                  <a:pt x="2551" y="2169"/>
                  <a:pt x="2552" y="2168"/>
                </a:cubicBezTo>
                <a:cubicBezTo>
                  <a:pt x="2554" y="2166"/>
                  <a:pt x="2554" y="2163"/>
                  <a:pt x="2554" y="2161"/>
                </a:cubicBezTo>
                <a:cubicBezTo>
                  <a:pt x="2554" y="2160"/>
                  <a:pt x="2554" y="2160"/>
                  <a:pt x="2554" y="2159"/>
                </a:cubicBezTo>
                <a:cubicBezTo>
                  <a:pt x="2554" y="2159"/>
                  <a:pt x="2554" y="2159"/>
                  <a:pt x="2554" y="2159"/>
                </a:cubicBezTo>
                <a:cubicBezTo>
                  <a:pt x="2554" y="2161"/>
                  <a:pt x="2556" y="2161"/>
                  <a:pt x="2557" y="2161"/>
                </a:cubicBezTo>
                <a:cubicBezTo>
                  <a:pt x="2558" y="2161"/>
                  <a:pt x="2559" y="2161"/>
                  <a:pt x="2560" y="2161"/>
                </a:cubicBezTo>
                <a:cubicBezTo>
                  <a:pt x="2563" y="2161"/>
                  <a:pt x="2566" y="2162"/>
                  <a:pt x="2566" y="2158"/>
                </a:cubicBezTo>
                <a:cubicBezTo>
                  <a:pt x="2566" y="2160"/>
                  <a:pt x="2566" y="2162"/>
                  <a:pt x="2566" y="2163"/>
                </a:cubicBezTo>
                <a:cubicBezTo>
                  <a:pt x="2565" y="2163"/>
                  <a:pt x="2564" y="2164"/>
                  <a:pt x="2563" y="2164"/>
                </a:cubicBezTo>
                <a:cubicBezTo>
                  <a:pt x="2561" y="2165"/>
                  <a:pt x="2561" y="2167"/>
                  <a:pt x="2561" y="2168"/>
                </a:cubicBezTo>
                <a:cubicBezTo>
                  <a:pt x="2563" y="2170"/>
                  <a:pt x="2564" y="2172"/>
                  <a:pt x="2565" y="2174"/>
                </a:cubicBezTo>
                <a:cubicBezTo>
                  <a:pt x="2567" y="2175"/>
                  <a:pt x="2569" y="2175"/>
                  <a:pt x="2570" y="2173"/>
                </a:cubicBezTo>
                <a:cubicBezTo>
                  <a:pt x="2571" y="2172"/>
                  <a:pt x="2572" y="2172"/>
                  <a:pt x="2572" y="2171"/>
                </a:cubicBezTo>
                <a:cubicBezTo>
                  <a:pt x="2574" y="2170"/>
                  <a:pt x="2576" y="2168"/>
                  <a:pt x="2577" y="2167"/>
                </a:cubicBezTo>
                <a:cubicBezTo>
                  <a:pt x="2581" y="2163"/>
                  <a:pt x="2583" y="2157"/>
                  <a:pt x="2585" y="2151"/>
                </a:cubicBezTo>
                <a:cubicBezTo>
                  <a:pt x="2585" y="2151"/>
                  <a:pt x="2584" y="2150"/>
                  <a:pt x="2584" y="2149"/>
                </a:cubicBezTo>
                <a:cubicBezTo>
                  <a:pt x="2583" y="2148"/>
                  <a:pt x="2582" y="2147"/>
                  <a:pt x="2581" y="2147"/>
                </a:cubicBezTo>
                <a:close/>
                <a:moveTo>
                  <a:pt x="2534" y="2153"/>
                </a:moveTo>
                <a:cubicBezTo>
                  <a:pt x="2533" y="2154"/>
                  <a:pt x="2531" y="2155"/>
                  <a:pt x="2530" y="2156"/>
                </a:cubicBezTo>
                <a:cubicBezTo>
                  <a:pt x="2530" y="2156"/>
                  <a:pt x="2529" y="2157"/>
                  <a:pt x="2529" y="2158"/>
                </a:cubicBezTo>
                <a:cubicBezTo>
                  <a:pt x="2529" y="2161"/>
                  <a:pt x="2534" y="2165"/>
                  <a:pt x="2537" y="2164"/>
                </a:cubicBezTo>
                <a:cubicBezTo>
                  <a:pt x="2538" y="2164"/>
                  <a:pt x="2539" y="2163"/>
                  <a:pt x="2538" y="2162"/>
                </a:cubicBezTo>
                <a:cubicBezTo>
                  <a:pt x="2537" y="2159"/>
                  <a:pt x="2535" y="2156"/>
                  <a:pt x="2534" y="2153"/>
                </a:cubicBezTo>
                <a:close/>
                <a:moveTo>
                  <a:pt x="2586" y="2155"/>
                </a:moveTo>
                <a:cubicBezTo>
                  <a:pt x="2584" y="2160"/>
                  <a:pt x="2581" y="2164"/>
                  <a:pt x="2579" y="2168"/>
                </a:cubicBezTo>
                <a:cubicBezTo>
                  <a:pt x="2582" y="2168"/>
                  <a:pt x="2584" y="2169"/>
                  <a:pt x="2587" y="2168"/>
                </a:cubicBezTo>
                <a:cubicBezTo>
                  <a:pt x="2587" y="2168"/>
                  <a:pt x="2588" y="2167"/>
                  <a:pt x="2588" y="2167"/>
                </a:cubicBezTo>
                <a:cubicBezTo>
                  <a:pt x="2588" y="2164"/>
                  <a:pt x="2588" y="2162"/>
                  <a:pt x="2587" y="2159"/>
                </a:cubicBezTo>
                <a:cubicBezTo>
                  <a:pt x="2587" y="2158"/>
                  <a:pt x="2586" y="2157"/>
                  <a:pt x="2586" y="2155"/>
                </a:cubicBezTo>
                <a:close/>
                <a:moveTo>
                  <a:pt x="2534" y="2135"/>
                </a:moveTo>
                <a:cubicBezTo>
                  <a:pt x="2533" y="2135"/>
                  <a:pt x="2532" y="2136"/>
                  <a:pt x="2532" y="2136"/>
                </a:cubicBezTo>
                <a:cubicBezTo>
                  <a:pt x="2531" y="2136"/>
                  <a:pt x="2530" y="2136"/>
                  <a:pt x="2530" y="2135"/>
                </a:cubicBezTo>
                <a:cubicBezTo>
                  <a:pt x="2530" y="2135"/>
                  <a:pt x="2529" y="2134"/>
                  <a:pt x="2529" y="2133"/>
                </a:cubicBezTo>
                <a:cubicBezTo>
                  <a:pt x="2530" y="2131"/>
                  <a:pt x="2530" y="2129"/>
                  <a:pt x="2531" y="2127"/>
                </a:cubicBezTo>
                <a:cubicBezTo>
                  <a:pt x="2531" y="2127"/>
                  <a:pt x="2531" y="2127"/>
                  <a:pt x="2530" y="2127"/>
                </a:cubicBezTo>
                <a:cubicBezTo>
                  <a:pt x="2530" y="2128"/>
                  <a:pt x="2528" y="2129"/>
                  <a:pt x="2528" y="2130"/>
                </a:cubicBezTo>
                <a:cubicBezTo>
                  <a:pt x="2527" y="2131"/>
                  <a:pt x="2528" y="2136"/>
                  <a:pt x="2530" y="2137"/>
                </a:cubicBezTo>
                <a:cubicBezTo>
                  <a:pt x="2532" y="2138"/>
                  <a:pt x="2534" y="2137"/>
                  <a:pt x="2534" y="2135"/>
                </a:cubicBezTo>
                <a:close/>
                <a:moveTo>
                  <a:pt x="2533" y="2153"/>
                </a:moveTo>
                <a:cubicBezTo>
                  <a:pt x="2532" y="2154"/>
                  <a:pt x="2531" y="2155"/>
                  <a:pt x="2530" y="2156"/>
                </a:cubicBezTo>
                <a:cubicBezTo>
                  <a:pt x="2529" y="2156"/>
                  <a:pt x="2529" y="2157"/>
                  <a:pt x="2529" y="2158"/>
                </a:cubicBezTo>
                <a:cubicBezTo>
                  <a:pt x="2529" y="2160"/>
                  <a:pt x="2533" y="2165"/>
                  <a:pt x="2536" y="2164"/>
                </a:cubicBezTo>
                <a:cubicBezTo>
                  <a:pt x="2538" y="2164"/>
                  <a:pt x="2539" y="2163"/>
                  <a:pt x="2538" y="2162"/>
                </a:cubicBezTo>
                <a:cubicBezTo>
                  <a:pt x="2536" y="2159"/>
                  <a:pt x="2535" y="2156"/>
                  <a:pt x="2533" y="2153"/>
                </a:cubicBezTo>
                <a:close/>
                <a:moveTo>
                  <a:pt x="2586" y="2155"/>
                </a:moveTo>
                <a:cubicBezTo>
                  <a:pt x="2584" y="2160"/>
                  <a:pt x="2581" y="2164"/>
                  <a:pt x="2579" y="2169"/>
                </a:cubicBezTo>
                <a:cubicBezTo>
                  <a:pt x="2582" y="2169"/>
                  <a:pt x="2584" y="2169"/>
                  <a:pt x="2587" y="2169"/>
                </a:cubicBezTo>
                <a:cubicBezTo>
                  <a:pt x="2587" y="2169"/>
                  <a:pt x="2588" y="2167"/>
                  <a:pt x="2588" y="2167"/>
                </a:cubicBezTo>
                <a:cubicBezTo>
                  <a:pt x="2588" y="2164"/>
                  <a:pt x="2588" y="2162"/>
                  <a:pt x="2587" y="2159"/>
                </a:cubicBezTo>
                <a:cubicBezTo>
                  <a:pt x="2587" y="2158"/>
                  <a:pt x="2586" y="2157"/>
                  <a:pt x="2586" y="2155"/>
                </a:cubicBezTo>
                <a:close/>
                <a:moveTo>
                  <a:pt x="2533" y="2135"/>
                </a:moveTo>
                <a:cubicBezTo>
                  <a:pt x="2533" y="2135"/>
                  <a:pt x="2532" y="2135"/>
                  <a:pt x="2531" y="2135"/>
                </a:cubicBezTo>
                <a:cubicBezTo>
                  <a:pt x="2531" y="2135"/>
                  <a:pt x="2530" y="2135"/>
                  <a:pt x="2530" y="2135"/>
                </a:cubicBezTo>
                <a:cubicBezTo>
                  <a:pt x="2529" y="2135"/>
                  <a:pt x="2529" y="2134"/>
                  <a:pt x="2529" y="2133"/>
                </a:cubicBezTo>
                <a:cubicBezTo>
                  <a:pt x="2530" y="2131"/>
                  <a:pt x="2530" y="2129"/>
                  <a:pt x="2531" y="2127"/>
                </a:cubicBezTo>
                <a:cubicBezTo>
                  <a:pt x="2531" y="2127"/>
                  <a:pt x="2531" y="2127"/>
                  <a:pt x="2530" y="2127"/>
                </a:cubicBezTo>
                <a:cubicBezTo>
                  <a:pt x="2529" y="2128"/>
                  <a:pt x="2528" y="2129"/>
                  <a:pt x="2527" y="2130"/>
                </a:cubicBezTo>
                <a:cubicBezTo>
                  <a:pt x="2527" y="2131"/>
                  <a:pt x="2528" y="2136"/>
                  <a:pt x="2530" y="2137"/>
                </a:cubicBezTo>
                <a:cubicBezTo>
                  <a:pt x="2531" y="2138"/>
                  <a:pt x="2533" y="2137"/>
                  <a:pt x="2533" y="2135"/>
                </a:cubicBezTo>
                <a:close/>
                <a:moveTo>
                  <a:pt x="2586" y="2126"/>
                </a:moveTo>
                <a:cubicBezTo>
                  <a:pt x="2589" y="2123"/>
                  <a:pt x="2589" y="2123"/>
                  <a:pt x="2593" y="2122"/>
                </a:cubicBezTo>
                <a:cubicBezTo>
                  <a:pt x="2593" y="2124"/>
                  <a:pt x="2594" y="2125"/>
                  <a:pt x="2595" y="2125"/>
                </a:cubicBezTo>
                <a:cubicBezTo>
                  <a:pt x="2593" y="2126"/>
                  <a:pt x="2591" y="2128"/>
                  <a:pt x="2589" y="2129"/>
                </a:cubicBezTo>
                <a:cubicBezTo>
                  <a:pt x="2588" y="2128"/>
                  <a:pt x="2588" y="2127"/>
                  <a:pt x="2587" y="2126"/>
                </a:cubicBezTo>
                <a:cubicBezTo>
                  <a:pt x="2587" y="2126"/>
                  <a:pt x="2586" y="2126"/>
                  <a:pt x="2586" y="2126"/>
                </a:cubicBezTo>
                <a:close/>
                <a:moveTo>
                  <a:pt x="2591" y="2126"/>
                </a:moveTo>
                <a:cubicBezTo>
                  <a:pt x="2591" y="2126"/>
                  <a:pt x="2590" y="2125"/>
                  <a:pt x="2589" y="2125"/>
                </a:cubicBezTo>
                <a:cubicBezTo>
                  <a:pt x="2589" y="2125"/>
                  <a:pt x="2588" y="2126"/>
                  <a:pt x="2588" y="2126"/>
                </a:cubicBezTo>
                <a:cubicBezTo>
                  <a:pt x="2588" y="2127"/>
                  <a:pt x="2589" y="2127"/>
                  <a:pt x="2589" y="2128"/>
                </a:cubicBezTo>
                <a:cubicBezTo>
                  <a:pt x="2590" y="2127"/>
                  <a:pt x="2590" y="2127"/>
                  <a:pt x="2591" y="2126"/>
                </a:cubicBezTo>
                <a:close/>
                <a:moveTo>
                  <a:pt x="2573" y="2117"/>
                </a:moveTo>
                <a:cubicBezTo>
                  <a:pt x="2566" y="2116"/>
                  <a:pt x="2563" y="2118"/>
                  <a:pt x="2562" y="2126"/>
                </a:cubicBezTo>
                <a:cubicBezTo>
                  <a:pt x="2563" y="2124"/>
                  <a:pt x="2564" y="2122"/>
                  <a:pt x="2566" y="2119"/>
                </a:cubicBezTo>
                <a:cubicBezTo>
                  <a:pt x="2566" y="2119"/>
                  <a:pt x="2566" y="2119"/>
                  <a:pt x="2566" y="2119"/>
                </a:cubicBezTo>
                <a:cubicBezTo>
                  <a:pt x="2566" y="2121"/>
                  <a:pt x="2566" y="2121"/>
                  <a:pt x="2566" y="2122"/>
                </a:cubicBezTo>
                <a:cubicBezTo>
                  <a:pt x="2568" y="2119"/>
                  <a:pt x="2569" y="2117"/>
                  <a:pt x="2573" y="2117"/>
                </a:cubicBezTo>
                <a:close/>
                <a:moveTo>
                  <a:pt x="2616" y="2118"/>
                </a:moveTo>
                <a:cubicBezTo>
                  <a:pt x="2614" y="2119"/>
                  <a:pt x="2612" y="2121"/>
                  <a:pt x="2611" y="2122"/>
                </a:cubicBezTo>
                <a:cubicBezTo>
                  <a:pt x="2613" y="2122"/>
                  <a:pt x="2615" y="2121"/>
                  <a:pt x="2616" y="2118"/>
                </a:cubicBezTo>
                <a:close/>
                <a:moveTo>
                  <a:pt x="2583" y="2120"/>
                </a:moveTo>
                <a:cubicBezTo>
                  <a:pt x="2584" y="2119"/>
                  <a:pt x="2585" y="2117"/>
                  <a:pt x="2587" y="2116"/>
                </a:cubicBezTo>
                <a:cubicBezTo>
                  <a:pt x="2583" y="2117"/>
                  <a:pt x="2582" y="2118"/>
                  <a:pt x="2583" y="2120"/>
                </a:cubicBezTo>
                <a:close/>
                <a:moveTo>
                  <a:pt x="2593" y="2142"/>
                </a:moveTo>
                <a:cubicBezTo>
                  <a:pt x="2591" y="2142"/>
                  <a:pt x="2590" y="2143"/>
                  <a:pt x="2590" y="2144"/>
                </a:cubicBezTo>
                <a:cubicBezTo>
                  <a:pt x="2591" y="2143"/>
                  <a:pt x="2592" y="2142"/>
                  <a:pt x="2593" y="2142"/>
                </a:cubicBezTo>
                <a:close/>
                <a:moveTo>
                  <a:pt x="2591" y="2126"/>
                </a:moveTo>
                <a:cubicBezTo>
                  <a:pt x="2591" y="2126"/>
                  <a:pt x="2590" y="2125"/>
                  <a:pt x="2590" y="2125"/>
                </a:cubicBezTo>
                <a:cubicBezTo>
                  <a:pt x="2589" y="2125"/>
                  <a:pt x="2588" y="2126"/>
                  <a:pt x="2588" y="2127"/>
                </a:cubicBezTo>
                <a:cubicBezTo>
                  <a:pt x="2588" y="2127"/>
                  <a:pt x="2589" y="2127"/>
                  <a:pt x="2589" y="2128"/>
                </a:cubicBezTo>
                <a:cubicBezTo>
                  <a:pt x="2590" y="2127"/>
                  <a:pt x="2590" y="2127"/>
                  <a:pt x="2591" y="2126"/>
                </a:cubicBezTo>
                <a:close/>
                <a:moveTo>
                  <a:pt x="3246" y="2104"/>
                </a:moveTo>
                <a:cubicBezTo>
                  <a:pt x="3246" y="2104"/>
                  <a:pt x="3246" y="2104"/>
                  <a:pt x="3246" y="2104"/>
                </a:cubicBezTo>
                <a:cubicBezTo>
                  <a:pt x="3240" y="2104"/>
                  <a:pt x="3240" y="2104"/>
                  <a:pt x="3240" y="2104"/>
                </a:cubicBezTo>
                <a:cubicBezTo>
                  <a:pt x="3238" y="2105"/>
                  <a:pt x="3237" y="2107"/>
                  <a:pt x="3235" y="2107"/>
                </a:cubicBezTo>
                <a:cubicBezTo>
                  <a:pt x="3233" y="2109"/>
                  <a:pt x="3232" y="2110"/>
                  <a:pt x="3229" y="2110"/>
                </a:cubicBezTo>
                <a:cubicBezTo>
                  <a:pt x="3228" y="2112"/>
                  <a:pt x="3226" y="2112"/>
                  <a:pt x="3224" y="2113"/>
                </a:cubicBezTo>
                <a:cubicBezTo>
                  <a:pt x="3222" y="2114"/>
                  <a:pt x="3220" y="2115"/>
                  <a:pt x="3218" y="2115"/>
                </a:cubicBezTo>
                <a:cubicBezTo>
                  <a:pt x="3218" y="2115"/>
                  <a:pt x="3218" y="2115"/>
                  <a:pt x="3218" y="2125"/>
                </a:cubicBezTo>
                <a:cubicBezTo>
                  <a:pt x="3221" y="2124"/>
                  <a:pt x="3224" y="2123"/>
                  <a:pt x="3227" y="2122"/>
                </a:cubicBezTo>
                <a:cubicBezTo>
                  <a:pt x="3229" y="2121"/>
                  <a:pt x="3232" y="2120"/>
                  <a:pt x="3234" y="2118"/>
                </a:cubicBezTo>
                <a:cubicBezTo>
                  <a:pt x="3234" y="2118"/>
                  <a:pt x="3234" y="2118"/>
                  <a:pt x="3234" y="2177"/>
                </a:cubicBezTo>
                <a:cubicBezTo>
                  <a:pt x="3234" y="2177"/>
                  <a:pt x="3234" y="2177"/>
                  <a:pt x="3246" y="2177"/>
                </a:cubicBezTo>
                <a:cubicBezTo>
                  <a:pt x="3246" y="2177"/>
                  <a:pt x="3246" y="2177"/>
                  <a:pt x="3246" y="2104"/>
                </a:cubicBezTo>
                <a:close/>
                <a:moveTo>
                  <a:pt x="3293" y="2104"/>
                </a:moveTo>
                <a:cubicBezTo>
                  <a:pt x="3293" y="2104"/>
                  <a:pt x="3293" y="2104"/>
                  <a:pt x="3293" y="2104"/>
                </a:cubicBezTo>
                <a:cubicBezTo>
                  <a:pt x="3288" y="2104"/>
                  <a:pt x="3288" y="2104"/>
                  <a:pt x="3288" y="2104"/>
                </a:cubicBezTo>
                <a:cubicBezTo>
                  <a:pt x="3286" y="2105"/>
                  <a:pt x="3284" y="2107"/>
                  <a:pt x="3282" y="2107"/>
                </a:cubicBezTo>
                <a:cubicBezTo>
                  <a:pt x="3281" y="2109"/>
                  <a:pt x="3278" y="2110"/>
                  <a:pt x="3277" y="2110"/>
                </a:cubicBezTo>
                <a:cubicBezTo>
                  <a:pt x="3275" y="2112"/>
                  <a:pt x="3273" y="2112"/>
                  <a:pt x="3272" y="2113"/>
                </a:cubicBezTo>
                <a:cubicBezTo>
                  <a:pt x="3269" y="2114"/>
                  <a:pt x="3268" y="2115"/>
                  <a:pt x="3266" y="2115"/>
                </a:cubicBezTo>
                <a:cubicBezTo>
                  <a:pt x="3266" y="2115"/>
                  <a:pt x="3266" y="2115"/>
                  <a:pt x="3266" y="2125"/>
                </a:cubicBezTo>
                <a:cubicBezTo>
                  <a:pt x="3269" y="2124"/>
                  <a:pt x="3272" y="2123"/>
                  <a:pt x="3274" y="2122"/>
                </a:cubicBezTo>
                <a:cubicBezTo>
                  <a:pt x="3277" y="2121"/>
                  <a:pt x="3279" y="2120"/>
                  <a:pt x="3281" y="2118"/>
                </a:cubicBezTo>
                <a:cubicBezTo>
                  <a:pt x="3281" y="2118"/>
                  <a:pt x="3281" y="2118"/>
                  <a:pt x="3281" y="2177"/>
                </a:cubicBezTo>
                <a:cubicBezTo>
                  <a:pt x="3281" y="2177"/>
                  <a:pt x="3281" y="2177"/>
                  <a:pt x="3293" y="2177"/>
                </a:cubicBezTo>
                <a:cubicBezTo>
                  <a:pt x="3293" y="2177"/>
                  <a:pt x="3293" y="2177"/>
                  <a:pt x="3293" y="2104"/>
                </a:cubicBezTo>
                <a:close/>
                <a:moveTo>
                  <a:pt x="3340" y="2104"/>
                </a:moveTo>
                <a:cubicBezTo>
                  <a:pt x="3340" y="2104"/>
                  <a:pt x="3340" y="2104"/>
                  <a:pt x="3340" y="2104"/>
                </a:cubicBezTo>
                <a:cubicBezTo>
                  <a:pt x="3335" y="2104"/>
                  <a:pt x="3335" y="2104"/>
                  <a:pt x="3335" y="2104"/>
                </a:cubicBezTo>
                <a:cubicBezTo>
                  <a:pt x="3333" y="2105"/>
                  <a:pt x="3332" y="2107"/>
                  <a:pt x="3329" y="2107"/>
                </a:cubicBezTo>
                <a:cubicBezTo>
                  <a:pt x="3328" y="2109"/>
                  <a:pt x="3326" y="2110"/>
                  <a:pt x="3324" y="2110"/>
                </a:cubicBezTo>
                <a:cubicBezTo>
                  <a:pt x="3322" y="2111"/>
                  <a:pt x="3321" y="2112"/>
                  <a:pt x="3318" y="2112"/>
                </a:cubicBezTo>
                <a:cubicBezTo>
                  <a:pt x="3317" y="2113"/>
                  <a:pt x="3315" y="2114"/>
                  <a:pt x="3313" y="2115"/>
                </a:cubicBezTo>
                <a:cubicBezTo>
                  <a:pt x="3313" y="2115"/>
                  <a:pt x="3313" y="2115"/>
                  <a:pt x="3313" y="2125"/>
                </a:cubicBezTo>
                <a:cubicBezTo>
                  <a:pt x="3316" y="2124"/>
                  <a:pt x="3319" y="2123"/>
                  <a:pt x="3321" y="2122"/>
                </a:cubicBezTo>
                <a:cubicBezTo>
                  <a:pt x="3324" y="2121"/>
                  <a:pt x="3326" y="2120"/>
                  <a:pt x="3328" y="2118"/>
                </a:cubicBezTo>
                <a:cubicBezTo>
                  <a:pt x="3328" y="2118"/>
                  <a:pt x="3328" y="2118"/>
                  <a:pt x="3328" y="2177"/>
                </a:cubicBezTo>
                <a:cubicBezTo>
                  <a:pt x="3328" y="2177"/>
                  <a:pt x="3328" y="2177"/>
                  <a:pt x="3340" y="2177"/>
                </a:cubicBezTo>
                <a:cubicBezTo>
                  <a:pt x="3340" y="2177"/>
                  <a:pt x="3340" y="2177"/>
                  <a:pt x="3340" y="2104"/>
                </a:cubicBezTo>
                <a:close/>
                <a:moveTo>
                  <a:pt x="3550" y="2009"/>
                </a:moveTo>
                <a:cubicBezTo>
                  <a:pt x="3550" y="2009"/>
                  <a:pt x="3550" y="2009"/>
                  <a:pt x="3550" y="2009"/>
                </a:cubicBezTo>
                <a:cubicBezTo>
                  <a:pt x="3545" y="2009"/>
                  <a:pt x="3545" y="2009"/>
                  <a:pt x="3545" y="2009"/>
                </a:cubicBezTo>
                <a:cubicBezTo>
                  <a:pt x="3543" y="2010"/>
                  <a:pt x="3542" y="2012"/>
                  <a:pt x="3539" y="2012"/>
                </a:cubicBezTo>
                <a:cubicBezTo>
                  <a:pt x="3538" y="2014"/>
                  <a:pt x="3536" y="2014"/>
                  <a:pt x="3534" y="2015"/>
                </a:cubicBezTo>
                <a:cubicBezTo>
                  <a:pt x="3532" y="2016"/>
                  <a:pt x="3530" y="2017"/>
                  <a:pt x="3529" y="2017"/>
                </a:cubicBezTo>
                <a:cubicBezTo>
                  <a:pt x="3527" y="2018"/>
                  <a:pt x="3525" y="2019"/>
                  <a:pt x="3523" y="2020"/>
                </a:cubicBezTo>
                <a:cubicBezTo>
                  <a:pt x="3523" y="2020"/>
                  <a:pt x="3523" y="2020"/>
                  <a:pt x="3523" y="2030"/>
                </a:cubicBezTo>
                <a:cubicBezTo>
                  <a:pt x="3526" y="2029"/>
                  <a:pt x="3529" y="2028"/>
                  <a:pt x="3531" y="2027"/>
                </a:cubicBezTo>
                <a:cubicBezTo>
                  <a:pt x="3534" y="2026"/>
                  <a:pt x="3536" y="2025"/>
                  <a:pt x="3539" y="2023"/>
                </a:cubicBezTo>
                <a:cubicBezTo>
                  <a:pt x="3539" y="2023"/>
                  <a:pt x="3539" y="2023"/>
                  <a:pt x="3539" y="2082"/>
                </a:cubicBezTo>
                <a:cubicBezTo>
                  <a:pt x="3539" y="2082"/>
                  <a:pt x="3539" y="2082"/>
                  <a:pt x="3550" y="2082"/>
                </a:cubicBezTo>
                <a:cubicBezTo>
                  <a:pt x="3550" y="2082"/>
                  <a:pt x="3550" y="2082"/>
                  <a:pt x="3550" y="2009"/>
                </a:cubicBezTo>
                <a:close/>
                <a:moveTo>
                  <a:pt x="3596" y="2009"/>
                </a:moveTo>
                <a:cubicBezTo>
                  <a:pt x="3596" y="2009"/>
                  <a:pt x="3596" y="2009"/>
                  <a:pt x="3596" y="2009"/>
                </a:cubicBezTo>
                <a:cubicBezTo>
                  <a:pt x="3591" y="2009"/>
                  <a:pt x="3591" y="2009"/>
                  <a:pt x="3591" y="2009"/>
                </a:cubicBezTo>
                <a:cubicBezTo>
                  <a:pt x="3589" y="2010"/>
                  <a:pt x="3588" y="2012"/>
                  <a:pt x="3586" y="2012"/>
                </a:cubicBezTo>
                <a:cubicBezTo>
                  <a:pt x="3584" y="2014"/>
                  <a:pt x="3582" y="2014"/>
                  <a:pt x="3581" y="2015"/>
                </a:cubicBezTo>
                <a:cubicBezTo>
                  <a:pt x="3579" y="2017"/>
                  <a:pt x="3577" y="2017"/>
                  <a:pt x="3576" y="2018"/>
                </a:cubicBezTo>
                <a:cubicBezTo>
                  <a:pt x="3574" y="2019"/>
                  <a:pt x="3572" y="2020"/>
                  <a:pt x="3570" y="2020"/>
                </a:cubicBezTo>
                <a:cubicBezTo>
                  <a:pt x="3570" y="2020"/>
                  <a:pt x="3570" y="2020"/>
                  <a:pt x="3570" y="2030"/>
                </a:cubicBezTo>
                <a:cubicBezTo>
                  <a:pt x="3573" y="2029"/>
                  <a:pt x="3576" y="2028"/>
                  <a:pt x="3578" y="2027"/>
                </a:cubicBezTo>
                <a:cubicBezTo>
                  <a:pt x="3581" y="2026"/>
                  <a:pt x="3583" y="2025"/>
                  <a:pt x="3585" y="2023"/>
                </a:cubicBezTo>
                <a:cubicBezTo>
                  <a:pt x="3585" y="2023"/>
                  <a:pt x="3585" y="2023"/>
                  <a:pt x="3585" y="2082"/>
                </a:cubicBezTo>
                <a:cubicBezTo>
                  <a:pt x="3585" y="2082"/>
                  <a:pt x="3585" y="2082"/>
                  <a:pt x="3596" y="2082"/>
                </a:cubicBezTo>
                <a:cubicBezTo>
                  <a:pt x="3596" y="2082"/>
                  <a:pt x="3596" y="2082"/>
                  <a:pt x="3596" y="2009"/>
                </a:cubicBezTo>
                <a:close/>
                <a:moveTo>
                  <a:pt x="3643" y="2009"/>
                </a:moveTo>
                <a:cubicBezTo>
                  <a:pt x="3643" y="2009"/>
                  <a:pt x="3643" y="2009"/>
                  <a:pt x="3643" y="2009"/>
                </a:cubicBezTo>
                <a:cubicBezTo>
                  <a:pt x="3638" y="2009"/>
                  <a:pt x="3638" y="2009"/>
                  <a:pt x="3638" y="2009"/>
                </a:cubicBezTo>
                <a:cubicBezTo>
                  <a:pt x="3636" y="2010"/>
                  <a:pt x="3635" y="2012"/>
                  <a:pt x="3632" y="2012"/>
                </a:cubicBezTo>
                <a:cubicBezTo>
                  <a:pt x="3631" y="2014"/>
                  <a:pt x="3629" y="2014"/>
                  <a:pt x="3627" y="2015"/>
                </a:cubicBezTo>
                <a:cubicBezTo>
                  <a:pt x="3625" y="2017"/>
                  <a:pt x="3624" y="2017"/>
                  <a:pt x="3621" y="2018"/>
                </a:cubicBezTo>
                <a:cubicBezTo>
                  <a:pt x="3620" y="2019"/>
                  <a:pt x="3618" y="2020"/>
                  <a:pt x="3616" y="2020"/>
                </a:cubicBezTo>
                <a:cubicBezTo>
                  <a:pt x="3616" y="2020"/>
                  <a:pt x="3616" y="2020"/>
                  <a:pt x="3616" y="2030"/>
                </a:cubicBezTo>
                <a:cubicBezTo>
                  <a:pt x="3619" y="2029"/>
                  <a:pt x="3622" y="2028"/>
                  <a:pt x="3624" y="2027"/>
                </a:cubicBezTo>
                <a:cubicBezTo>
                  <a:pt x="3626" y="2026"/>
                  <a:pt x="3629" y="2025"/>
                  <a:pt x="3631" y="2023"/>
                </a:cubicBezTo>
                <a:cubicBezTo>
                  <a:pt x="3631" y="2023"/>
                  <a:pt x="3631" y="2023"/>
                  <a:pt x="3631" y="2082"/>
                </a:cubicBezTo>
                <a:cubicBezTo>
                  <a:pt x="3631" y="2082"/>
                  <a:pt x="3631" y="2082"/>
                  <a:pt x="3643" y="2082"/>
                </a:cubicBezTo>
                <a:cubicBezTo>
                  <a:pt x="3643" y="2082"/>
                  <a:pt x="3643" y="2082"/>
                  <a:pt x="3643" y="2009"/>
                </a:cubicBezTo>
                <a:close/>
                <a:moveTo>
                  <a:pt x="3689" y="2009"/>
                </a:moveTo>
                <a:cubicBezTo>
                  <a:pt x="3689" y="2009"/>
                  <a:pt x="3689" y="2009"/>
                  <a:pt x="3689" y="2009"/>
                </a:cubicBezTo>
                <a:cubicBezTo>
                  <a:pt x="3684" y="2009"/>
                  <a:pt x="3684" y="2009"/>
                  <a:pt x="3684" y="2009"/>
                </a:cubicBezTo>
                <a:cubicBezTo>
                  <a:pt x="3682" y="2010"/>
                  <a:pt x="3680" y="2012"/>
                  <a:pt x="3678" y="2012"/>
                </a:cubicBezTo>
                <a:cubicBezTo>
                  <a:pt x="3677" y="2014"/>
                  <a:pt x="3675" y="2014"/>
                  <a:pt x="3673" y="2015"/>
                </a:cubicBezTo>
                <a:cubicBezTo>
                  <a:pt x="3672" y="2017"/>
                  <a:pt x="3670" y="2017"/>
                  <a:pt x="3668" y="2018"/>
                </a:cubicBezTo>
                <a:cubicBezTo>
                  <a:pt x="3666" y="2019"/>
                  <a:pt x="3664" y="2020"/>
                  <a:pt x="3662" y="2020"/>
                </a:cubicBezTo>
                <a:cubicBezTo>
                  <a:pt x="3662" y="2020"/>
                  <a:pt x="3662" y="2020"/>
                  <a:pt x="3662" y="2030"/>
                </a:cubicBezTo>
                <a:cubicBezTo>
                  <a:pt x="3665" y="2029"/>
                  <a:pt x="3668" y="2028"/>
                  <a:pt x="3670" y="2027"/>
                </a:cubicBezTo>
                <a:cubicBezTo>
                  <a:pt x="3673" y="2026"/>
                  <a:pt x="3675" y="2025"/>
                  <a:pt x="3678" y="2023"/>
                </a:cubicBezTo>
                <a:cubicBezTo>
                  <a:pt x="3678" y="2023"/>
                  <a:pt x="3678" y="2023"/>
                  <a:pt x="3678" y="2082"/>
                </a:cubicBezTo>
                <a:cubicBezTo>
                  <a:pt x="3678" y="2082"/>
                  <a:pt x="3678" y="2082"/>
                  <a:pt x="3689" y="2082"/>
                </a:cubicBezTo>
                <a:cubicBezTo>
                  <a:pt x="3689" y="2082"/>
                  <a:pt x="3689" y="2082"/>
                  <a:pt x="3689" y="2009"/>
                </a:cubicBezTo>
                <a:close/>
                <a:moveTo>
                  <a:pt x="3811" y="2009"/>
                </a:moveTo>
                <a:cubicBezTo>
                  <a:pt x="3811" y="2009"/>
                  <a:pt x="3811" y="2009"/>
                  <a:pt x="3811" y="2009"/>
                </a:cubicBezTo>
                <a:cubicBezTo>
                  <a:pt x="3806" y="2009"/>
                  <a:pt x="3806" y="2009"/>
                  <a:pt x="3806" y="2009"/>
                </a:cubicBezTo>
                <a:cubicBezTo>
                  <a:pt x="3804" y="2010"/>
                  <a:pt x="3802" y="2012"/>
                  <a:pt x="3800" y="2012"/>
                </a:cubicBezTo>
                <a:cubicBezTo>
                  <a:pt x="3798" y="2014"/>
                  <a:pt x="3797" y="2014"/>
                  <a:pt x="3795" y="2015"/>
                </a:cubicBezTo>
                <a:cubicBezTo>
                  <a:pt x="3793" y="2017"/>
                  <a:pt x="3791" y="2017"/>
                  <a:pt x="3790" y="2018"/>
                </a:cubicBezTo>
                <a:cubicBezTo>
                  <a:pt x="3787" y="2019"/>
                  <a:pt x="3786" y="2020"/>
                  <a:pt x="3784" y="2020"/>
                </a:cubicBezTo>
                <a:cubicBezTo>
                  <a:pt x="3784" y="2020"/>
                  <a:pt x="3784" y="2020"/>
                  <a:pt x="3784" y="2030"/>
                </a:cubicBezTo>
                <a:cubicBezTo>
                  <a:pt x="3787" y="2029"/>
                  <a:pt x="3790" y="2028"/>
                  <a:pt x="3793" y="2027"/>
                </a:cubicBezTo>
                <a:cubicBezTo>
                  <a:pt x="3795" y="2026"/>
                  <a:pt x="3797" y="2025"/>
                  <a:pt x="3799" y="2023"/>
                </a:cubicBezTo>
                <a:cubicBezTo>
                  <a:pt x="3799" y="2023"/>
                  <a:pt x="3799" y="2023"/>
                  <a:pt x="3799" y="2082"/>
                </a:cubicBezTo>
                <a:cubicBezTo>
                  <a:pt x="3799" y="2082"/>
                  <a:pt x="3799" y="2082"/>
                  <a:pt x="3811" y="2082"/>
                </a:cubicBezTo>
                <a:cubicBezTo>
                  <a:pt x="3811" y="2082"/>
                  <a:pt x="3811" y="2082"/>
                  <a:pt x="3811" y="2009"/>
                </a:cubicBezTo>
                <a:close/>
                <a:moveTo>
                  <a:pt x="3858" y="2009"/>
                </a:moveTo>
                <a:cubicBezTo>
                  <a:pt x="3858" y="2009"/>
                  <a:pt x="3858" y="2009"/>
                  <a:pt x="3858" y="2009"/>
                </a:cubicBezTo>
                <a:cubicBezTo>
                  <a:pt x="3853" y="2009"/>
                  <a:pt x="3853" y="2009"/>
                  <a:pt x="3853" y="2009"/>
                </a:cubicBezTo>
                <a:cubicBezTo>
                  <a:pt x="3850" y="2010"/>
                  <a:pt x="3849" y="2012"/>
                  <a:pt x="3847" y="2012"/>
                </a:cubicBezTo>
                <a:cubicBezTo>
                  <a:pt x="3845" y="2014"/>
                  <a:pt x="3843" y="2014"/>
                  <a:pt x="3842" y="2015"/>
                </a:cubicBezTo>
                <a:cubicBezTo>
                  <a:pt x="3840" y="2017"/>
                  <a:pt x="3838" y="2017"/>
                  <a:pt x="3837" y="2018"/>
                </a:cubicBezTo>
                <a:cubicBezTo>
                  <a:pt x="3834" y="2019"/>
                  <a:pt x="3833" y="2020"/>
                  <a:pt x="3831" y="2020"/>
                </a:cubicBezTo>
                <a:cubicBezTo>
                  <a:pt x="3831" y="2020"/>
                  <a:pt x="3831" y="2020"/>
                  <a:pt x="3831" y="2030"/>
                </a:cubicBezTo>
                <a:cubicBezTo>
                  <a:pt x="3834" y="2029"/>
                  <a:pt x="3837" y="2028"/>
                  <a:pt x="3839" y="2027"/>
                </a:cubicBezTo>
                <a:cubicBezTo>
                  <a:pt x="3842" y="2026"/>
                  <a:pt x="3844" y="2025"/>
                  <a:pt x="3846" y="2023"/>
                </a:cubicBezTo>
                <a:cubicBezTo>
                  <a:pt x="3846" y="2023"/>
                  <a:pt x="3846" y="2023"/>
                  <a:pt x="3846" y="2082"/>
                </a:cubicBezTo>
                <a:cubicBezTo>
                  <a:pt x="3846" y="2082"/>
                  <a:pt x="3846" y="2082"/>
                  <a:pt x="3858" y="2082"/>
                </a:cubicBezTo>
                <a:cubicBezTo>
                  <a:pt x="3858" y="2082"/>
                  <a:pt x="3858" y="2082"/>
                  <a:pt x="3858" y="2009"/>
                </a:cubicBezTo>
                <a:close/>
                <a:moveTo>
                  <a:pt x="3709" y="2041"/>
                </a:moveTo>
                <a:cubicBezTo>
                  <a:pt x="3709" y="2041"/>
                  <a:pt x="3709" y="2041"/>
                  <a:pt x="3709" y="2041"/>
                </a:cubicBezTo>
                <a:cubicBezTo>
                  <a:pt x="3709" y="2049"/>
                  <a:pt x="3709" y="2049"/>
                  <a:pt x="3709" y="2049"/>
                </a:cubicBezTo>
                <a:cubicBezTo>
                  <a:pt x="3715" y="2050"/>
                  <a:pt x="3716" y="2053"/>
                  <a:pt x="3716" y="2055"/>
                </a:cubicBezTo>
                <a:cubicBezTo>
                  <a:pt x="3716" y="2057"/>
                  <a:pt x="3716" y="2060"/>
                  <a:pt x="3716" y="2062"/>
                </a:cubicBezTo>
                <a:cubicBezTo>
                  <a:pt x="3715" y="2065"/>
                  <a:pt x="3715" y="2067"/>
                  <a:pt x="3715" y="2069"/>
                </a:cubicBezTo>
                <a:cubicBezTo>
                  <a:pt x="3715" y="2079"/>
                  <a:pt x="3721" y="2082"/>
                  <a:pt x="3730" y="2082"/>
                </a:cubicBezTo>
                <a:cubicBezTo>
                  <a:pt x="3730" y="2082"/>
                  <a:pt x="3730" y="2082"/>
                  <a:pt x="3733" y="2082"/>
                </a:cubicBezTo>
                <a:cubicBezTo>
                  <a:pt x="3733" y="2082"/>
                  <a:pt x="3733" y="2082"/>
                  <a:pt x="3733" y="2073"/>
                </a:cubicBezTo>
                <a:cubicBezTo>
                  <a:pt x="3733" y="2073"/>
                  <a:pt x="3733" y="2073"/>
                  <a:pt x="3732" y="2073"/>
                </a:cubicBezTo>
                <a:cubicBezTo>
                  <a:pt x="3728" y="2073"/>
                  <a:pt x="3727" y="2071"/>
                  <a:pt x="3727" y="2067"/>
                </a:cubicBezTo>
                <a:cubicBezTo>
                  <a:pt x="3727" y="2066"/>
                  <a:pt x="3727" y="2064"/>
                  <a:pt x="3727" y="2062"/>
                </a:cubicBezTo>
                <a:cubicBezTo>
                  <a:pt x="3727" y="2061"/>
                  <a:pt x="3728" y="2059"/>
                  <a:pt x="3728" y="2056"/>
                </a:cubicBezTo>
                <a:cubicBezTo>
                  <a:pt x="3728" y="2049"/>
                  <a:pt x="3725" y="2046"/>
                  <a:pt x="3719" y="2045"/>
                </a:cubicBezTo>
                <a:cubicBezTo>
                  <a:pt x="3719" y="2045"/>
                  <a:pt x="3719" y="2045"/>
                  <a:pt x="3719" y="2045"/>
                </a:cubicBezTo>
                <a:cubicBezTo>
                  <a:pt x="3725" y="2044"/>
                  <a:pt x="3728" y="2041"/>
                  <a:pt x="3728" y="2034"/>
                </a:cubicBezTo>
                <a:cubicBezTo>
                  <a:pt x="3728" y="2031"/>
                  <a:pt x="3727" y="2029"/>
                  <a:pt x="3727" y="2028"/>
                </a:cubicBezTo>
                <a:cubicBezTo>
                  <a:pt x="3727" y="2026"/>
                  <a:pt x="3727" y="2024"/>
                  <a:pt x="3727" y="2023"/>
                </a:cubicBezTo>
                <a:cubicBezTo>
                  <a:pt x="3727" y="2019"/>
                  <a:pt x="3728" y="2017"/>
                  <a:pt x="3732" y="2017"/>
                </a:cubicBezTo>
                <a:cubicBezTo>
                  <a:pt x="3732" y="2017"/>
                  <a:pt x="3732" y="2017"/>
                  <a:pt x="3733" y="2017"/>
                </a:cubicBezTo>
                <a:cubicBezTo>
                  <a:pt x="3733" y="2017"/>
                  <a:pt x="3733" y="2017"/>
                  <a:pt x="3733" y="2008"/>
                </a:cubicBezTo>
                <a:cubicBezTo>
                  <a:pt x="3733" y="2008"/>
                  <a:pt x="3733" y="2008"/>
                  <a:pt x="3730" y="2008"/>
                </a:cubicBezTo>
                <a:cubicBezTo>
                  <a:pt x="3720" y="2008"/>
                  <a:pt x="3715" y="2012"/>
                  <a:pt x="3715" y="2020"/>
                </a:cubicBezTo>
                <a:cubicBezTo>
                  <a:pt x="3715" y="2023"/>
                  <a:pt x="3715" y="2025"/>
                  <a:pt x="3715" y="2028"/>
                </a:cubicBezTo>
                <a:cubicBezTo>
                  <a:pt x="3716" y="2030"/>
                  <a:pt x="3716" y="2033"/>
                  <a:pt x="3716" y="2035"/>
                </a:cubicBezTo>
                <a:cubicBezTo>
                  <a:pt x="3716" y="2037"/>
                  <a:pt x="3715" y="2041"/>
                  <a:pt x="3709" y="2041"/>
                </a:cubicBezTo>
                <a:close/>
                <a:moveTo>
                  <a:pt x="3764" y="2049"/>
                </a:moveTo>
                <a:cubicBezTo>
                  <a:pt x="3764" y="2049"/>
                  <a:pt x="3764" y="2049"/>
                  <a:pt x="3764" y="2049"/>
                </a:cubicBezTo>
                <a:cubicBezTo>
                  <a:pt x="3764" y="2041"/>
                  <a:pt x="3764" y="2041"/>
                  <a:pt x="3764" y="2041"/>
                </a:cubicBezTo>
                <a:cubicBezTo>
                  <a:pt x="3758" y="2041"/>
                  <a:pt x="3757" y="2037"/>
                  <a:pt x="3757" y="2035"/>
                </a:cubicBezTo>
                <a:cubicBezTo>
                  <a:pt x="3757" y="2033"/>
                  <a:pt x="3757" y="2030"/>
                  <a:pt x="3758" y="2028"/>
                </a:cubicBezTo>
                <a:cubicBezTo>
                  <a:pt x="3758" y="2025"/>
                  <a:pt x="3758" y="2023"/>
                  <a:pt x="3758" y="2020"/>
                </a:cubicBezTo>
                <a:cubicBezTo>
                  <a:pt x="3758" y="2012"/>
                  <a:pt x="3753" y="2008"/>
                  <a:pt x="3744" y="2008"/>
                </a:cubicBezTo>
                <a:cubicBezTo>
                  <a:pt x="3744" y="2008"/>
                  <a:pt x="3744" y="2008"/>
                  <a:pt x="3740" y="2008"/>
                </a:cubicBezTo>
                <a:cubicBezTo>
                  <a:pt x="3740" y="2008"/>
                  <a:pt x="3740" y="2008"/>
                  <a:pt x="3740" y="2017"/>
                </a:cubicBezTo>
                <a:cubicBezTo>
                  <a:pt x="3740" y="2017"/>
                  <a:pt x="3740" y="2017"/>
                  <a:pt x="3741" y="2017"/>
                </a:cubicBezTo>
                <a:cubicBezTo>
                  <a:pt x="3745" y="2017"/>
                  <a:pt x="3747" y="2019"/>
                  <a:pt x="3747" y="2023"/>
                </a:cubicBezTo>
                <a:cubicBezTo>
                  <a:pt x="3747" y="2024"/>
                  <a:pt x="3746" y="2026"/>
                  <a:pt x="3746" y="2028"/>
                </a:cubicBezTo>
                <a:cubicBezTo>
                  <a:pt x="3746" y="2029"/>
                  <a:pt x="3746" y="2031"/>
                  <a:pt x="3746" y="2034"/>
                </a:cubicBezTo>
                <a:cubicBezTo>
                  <a:pt x="3746" y="2041"/>
                  <a:pt x="3749" y="2044"/>
                  <a:pt x="3754" y="2045"/>
                </a:cubicBezTo>
                <a:cubicBezTo>
                  <a:pt x="3754" y="2045"/>
                  <a:pt x="3754" y="2045"/>
                  <a:pt x="3754" y="2045"/>
                </a:cubicBezTo>
                <a:cubicBezTo>
                  <a:pt x="3749" y="2046"/>
                  <a:pt x="3746" y="2049"/>
                  <a:pt x="3746" y="2056"/>
                </a:cubicBezTo>
                <a:cubicBezTo>
                  <a:pt x="3746" y="2059"/>
                  <a:pt x="3746" y="2061"/>
                  <a:pt x="3746" y="2062"/>
                </a:cubicBezTo>
                <a:cubicBezTo>
                  <a:pt x="3746" y="2064"/>
                  <a:pt x="3747" y="2066"/>
                  <a:pt x="3747" y="2067"/>
                </a:cubicBezTo>
                <a:cubicBezTo>
                  <a:pt x="3747" y="2071"/>
                  <a:pt x="3746" y="2073"/>
                  <a:pt x="3741" y="2073"/>
                </a:cubicBezTo>
                <a:cubicBezTo>
                  <a:pt x="3741" y="2073"/>
                  <a:pt x="3741" y="2073"/>
                  <a:pt x="3740" y="2073"/>
                </a:cubicBezTo>
                <a:cubicBezTo>
                  <a:pt x="3740" y="2073"/>
                  <a:pt x="3740" y="2073"/>
                  <a:pt x="3740" y="2082"/>
                </a:cubicBezTo>
                <a:cubicBezTo>
                  <a:pt x="3740" y="2082"/>
                  <a:pt x="3740" y="2082"/>
                  <a:pt x="3744" y="2082"/>
                </a:cubicBezTo>
                <a:cubicBezTo>
                  <a:pt x="3753" y="2082"/>
                  <a:pt x="3758" y="2079"/>
                  <a:pt x="3758" y="2069"/>
                </a:cubicBezTo>
                <a:cubicBezTo>
                  <a:pt x="3758" y="2067"/>
                  <a:pt x="3758" y="2065"/>
                  <a:pt x="3758" y="2062"/>
                </a:cubicBezTo>
                <a:cubicBezTo>
                  <a:pt x="3757" y="2060"/>
                  <a:pt x="3757" y="2057"/>
                  <a:pt x="3757" y="2055"/>
                </a:cubicBezTo>
                <a:cubicBezTo>
                  <a:pt x="3757" y="2053"/>
                  <a:pt x="3758" y="2050"/>
                  <a:pt x="3764" y="2049"/>
                </a:cubicBezTo>
                <a:close/>
                <a:moveTo>
                  <a:pt x="3151" y="2082"/>
                </a:moveTo>
                <a:cubicBezTo>
                  <a:pt x="3144" y="2082"/>
                  <a:pt x="3137" y="2079"/>
                  <a:pt x="3133" y="2073"/>
                </a:cubicBezTo>
                <a:cubicBezTo>
                  <a:pt x="3129" y="2067"/>
                  <a:pt x="3127" y="2058"/>
                  <a:pt x="3127" y="2045"/>
                </a:cubicBezTo>
                <a:cubicBezTo>
                  <a:pt x="3127" y="2032"/>
                  <a:pt x="3129" y="2023"/>
                  <a:pt x="3134" y="2016"/>
                </a:cubicBezTo>
                <a:cubicBezTo>
                  <a:pt x="3138" y="2009"/>
                  <a:pt x="3145" y="2006"/>
                  <a:pt x="3153" y="2006"/>
                </a:cubicBezTo>
                <a:cubicBezTo>
                  <a:pt x="3169" y="2006"/>
                  <a:pt x="3177" y="2018"/>
                  <a:pt x="3177" y="2044"/>
                </a:cubicBezTo>
                <a:cubicBezTo>
                  <a:pt x="3177" y="2056"/>
                  <a:pt x="3175" y="2066"/>
                  <a:pt x="3170" y="2073"/>
                </a:cubicBezTo>
                <a:cubicBezTo>
                  <a:pt x="3166" y="2079"/>
                  <a:pt x="3159" y="2082"/>
                  <a:pt x="3151" y="2082"/>
                </a:cubicBezTo>
                <a:close/>
                <a:moveTo>
                  <a:pt x="3153" y="2015"/>
                </a:moveTo>
                <a:cubicBezTo>
                  <a:pt x="3143" y="2015"/>
                  <a:pt x="3139" y="2026"/>
                  <a:pt x="3139" y="2045"/>
                </a:cubicBezTo>
                <a:cubicBezTo>
                  <a:pt x="3139" y="2064"/>
                  <a:pt x="3143" y="2073"/>
                  <a:pt x="3152" y="2073"/>
                </a:cubicBezTo>
                <a:cubicBezTo>
                  <a:pt x="3161" y="2073"/>
                  <a:pt x="3165" y="2064"/>
                  <a:pt x="3165" y="2045"/>
                </a:cubicBezTo>
                <a:cubicBezTo>
                  <a:pt x="3165" y="2025"/>
                  <a:pt x="3161" y="2015"/>
                  <a:pt x="3153" y="2015"/>
                </a:cubicBezTo>
                <a:close/>
                <a:moveTo>
                  <a:pt x="3221" y="2082"/>
                </a:moveTo>
                <a:cubicBezTo>
                  <a:pt x="3214" y="2082"/>
                  <a:pt x="3207" y="2079"/>
                  <a:pt x="3204" y="2073"/>
                </a:cubicBezTo>
                <a:cubicBezTo>
                  <a:pt x="3199" y="2067"/>
                  <a:pt x="3197" y="2058"/>
                  <a:pt x="3197" y="2045"/>
                </a:cubicBezTo>
                <a:cubicBezTo>
                  <a:pt x="3197" y="2032"/>
                  <a:pt x="3199" y="2023"/>
                  <a:pt x="3204" y="2016"/>
                </a:cubicBezTo>
                <a:cubicBezTo>
                  <a:pt x="3208" y="2009"/>
                  <a:pt x="3215" y="2006"/>
                  <a:pt x="3223" y="2006"/>
                </a:cubicBezTo>
                <a:cubicBezTo>
                  <a:pt x="3239" y="2006"/>
                  <a:pt x="3248" y="2018"/>
                  <a:pt x="3248" y="2044"/>
                </a:cubicBezTo>
                <a:cubicBezTo>
                  <a:pt x="3248" y="2056"/>
                  <a:pt x="3245" y="2066"/>
                  <a:pt x="3241" y="2073"/>
                </a:cubicBezTo>
                <a:cubicBezTo>
                  <a:pt x="3236" y="2079"/>
                  <a:pt x="3230" y="2082"/>
                  <a:pt x="3221" y="2082"/>
                </a:cubicBezTo>
                <a:close/>
                <a:moveTo>
                  <a:pt x="3223" y="2015"/>
                </a:moveTo>
                <a:cubicBezTo>
                  <a:pt x="3214" y="2015"/>
                  <a:pt x="3209" y="2026"/>
                  <a:pt x="3209" y="2045"/>
                </a:cubicBezTo>
                <a:cubicBezTo>
                  <a:pt x="3209" y="2064"/>
                  <a:pt x="3213" y="2073"/>
                  <a:pt x="3222" y="2073"/>
                </a:cubicBezTo>
                <a:cubicBezTo>
                  <a:pt x="3231" y="2073"/>
                  <a:pt x="3235" y="2064"/>
                  <a:pt x="3235" y="2045"/>
                </a:cubicBezTo>
                <a:cubicBezTo>
                  <a:pt x="3235" y="2025"/>
                  <a:pt x="3231" y="2015"/>
                  <a:pt x="3223" y="2015"/>
                </a:cubicBezTo>
                <a:close/>
                <a:moveTo>
                  <a:pt x="3431" y="2082"/>
                </a:moveTo>
                <a:cubicBezTo>
                  <a:pt x="3424" y="2082"/>
                  <a:pt x="3418" y="2079"/>
                  <a:pt x="3413" y="2073"/>
                </a:cubicBezTo>
                <a:cubicBezTo>
                  <a:pt x="3409" y="2067"/>
                  <a:pt x="3407" y="2057"/>
                  <a:pt x="3407" y="2045"/>
                </a:cubicBezTo>
                <a:cubicBezTo>
                  <a:pt x="3407" y="2032"/>
                  <a:pt x="3409" y="2023"/>
                  <a:pt x="3413" y="2015"/>
                </a:cubicBezTo>
                <a:cubicBezTo>
                  <a:pt x="3418" y="2009"/>
                  <a:pt x="3424" y="2006"/>
                  <a:pt x="3433" y="2006"/>
                </a:cubicBezTo>
                <a:cubicBezTo>
                  <a:pt x="3449" y="2006"/>
                  <a:pt x="3457" y="2018"/>
                  <a:pt x="3457" y="2043"/>
                </a:cubicBezTo>
                <a:cubicBezTo>
                  <a:pt x="3457" y="2056"/>
                  <a:pt x="3455" y="2066"/>
                  <a:pt x="3451" y="2073"/>
                </a:cubicBezTo>
                <a:cubicBezTo>
                  <a:pt x="3446" y="2079"/>
                  <a:pt x="3440" y="2082"/>
                  <a:pt x="3431" y="2082"/>
                </a:cubicBezTo>
                <a:close/>
                <a:moveTo>
                  <a:pt x="3432" y="2015"/>
                </a:moveTo>
                <a:cubicBezTo>
                  <a:pt x="3424" y="2015"/>
                  <a:pt x="3419" y="2025"/>
                  <a:pt x="3419" y="2045"/>
                </a:cubicBezTo>
                <a:cubicBezTo>
                  <a:pt x="3419" y="2063"/>
                  <a:pt x="3424" y="2073"/>
                  <a:pt x="3432" y="2073"/>
                </a:cubicBezTo>
                <a:cubicBezTo>
                  <a:pt x="3440" y="2073"/>
                  <a:pt x="3445" y="2063"/>
                  <a:pt x="3445" y="2045"/>
                </a:cubicBezTo>
                <a:cubicBezTo>
                  <a:pt x="3445" y="2025"/>
                  <a:pt x="3441" y="2015"/>
                  <a:pt x="3432" y="2015"/>
                </a:cubicBezTo>
                <a:close/>
                <a:moveTo>
                  <a:pt x="3503" y="2009"/>
                </a:moveTo>
                <a:cubicBezTo>
                  <a:pt x="3503" y="2009"/>
                  <a:pt x="3503" y="2009"/>
                  <a:pt x="3503" y="2009"/>
                </a:cubicBezTo>
                <a:cubicBezTo>
                  <a:pt x="3498" y="2009"/>
                  <a:pt x="3498" y="2009"/>
                  <a:pt x="3498" y="2009"/>
                </a:cubicBezTo>
                <a:cubicBezTo>
                  <a:pt x="3496" y="2010"/>
                  <a:pt x="3495" y="2012"/>
                  <a:pt x="3493" y="2012"/>
                </a:cubicBezTo>
                <a:cubicBezTo>
                  <a:pt x="3491" y="2014"/>
                  <a:pt x="3489" y="2014"/>
                  <a:pt x="3488" y="2015"/>
                </a:cubicBezTo>
                <a:cubicBezTo>
                  <a:pt x="3486" y="2016"/>
                  <a:pt x="3484" y="2017"/>
                  <a:pt x="3483" y="2017"/>
                </a:cubicBezTo>
                <a:cubicBezTo>
                  <a:pt x="3481" y="2018"/>
                  <a:pt x="3479" y="2019"/>
                  <a:pt x="3477" y="2020"/>
                </a:cubicBezTo>
                <a:cubicBezTo>
                  <a:pt x="3477" y="2020"/>
                  <a:pt x="3477" y="2020"/>
                  <a:pt x="3477" y="2030"/>
                </a:cubicBezTo>
                <a:cubicBezTo>
                  <a:pt x="3480" y="2029"/>
                  <a:pt x="3483" y="2028"/>
                  <a:pt x="3485" y="2027"/>
                </a:cubicBezTo>
                <a:cubicBezTo>
                  <a:pt x="3488" y="2026"/>
                  <a:pt x="3490" y="2025"/>
                  <a:pt x="3492" y="2023"/>
                </a:cubicBezTo>
                <a:cubicBezTo>
                  <a:pt x="3492" y="2023"/>
                  <a:pt x="3492" y="2023"/>
                  <a:pt x="3492" y="2082"/>
                </a:cubicBezTo>
                <a:cubicBezTo>
                  <a:pt x="3492" y="2082"/>
                  <a:pt x="3492" y="2082"/>
                  <a:pt x="3503" y="2082"/>
                </a:cubicBezTo>
                <a:cubicBezTo>
                  <a:pt x="3503" y="2082"/>
                  <a:pt x="3503" y="2082"/>
                  <a:pt x="3503" y="2009"/>
                </a:cubicBezTo>
                <a:close/>
                <a:moveTo>
                  <a:pt x="3295" y="2009"/>
                </a:moveTo>
                <a:cubicBezTo>
                  <a:pt x="3295" y="2009"/>
                  <a:pt x="3295" y="2009"/>
                  <a:pt x="3295" y="2009"/>
                </a:cubicBezTo>
                <a:cubicBezTo>
                  <a:pt x="3289" y="2009"/>
                  <a:pt x="3289" y="2009"/>
                  <a:pt x="3289" y="2009"/>
                </a:cubicBezTo>
                <a:cubicBezTo>
                  <a:pt x="3287" y="2010"/>
                  <a:pt x="3286" y="2012"/>
                  <a:pt x="3283" y="2012"/>
                </a:cubicBezTo>
                <a:cubicBezTo>
                  <a:pt x="3282" y="2014"/>
                  <a:pt x="3281" y="2014"/>
                  <a:pt x="3278" y="2015"/>
                </a:cubicBezTo>
                <a:cubicBezTo>
                  <a:pt x="3277" y="2017"/>
                  <a:pt x="3275" y="2017"/>
                  <a:pt x="3273" y="2018"/>
                </a:cubicBezTo>
                <a:cubicBezTo>
                  <a:pt x="3271" y="2019"/>
                  <a:pt x="3269" y="2020"/>
                  <a:pt x="3267" y="2020"/>
                </a:cubicBezTo>
                <a:cubicBezTo>
                  <a:pt x="3267" y="2020"/>
                  <a:pt x="3267" y="2020"/>
                  <a:pt x="3267" y="2030"/>
                </a:cubicBezTo>
                <a:cubicBezTo>
                  <a:pt x="3270" y="2029"/>
                  <a:pt x="3273" y="2028"/>
                  <a:pt x="3276" y="2027"/>
                </a:cubicBezTo>
                <a:cubicBezTo>
                  <a:pt x="3278" y="2026"/>
                  <a:pt x="3281" y="2025"/>
                  <a:pt x="3283" y="2023"/>
                </a:cubicBezTo>
                <a:cubicBezTo>
                  <a:pt x="3283" y="2023"/>
                  <a:pt x="3283" y="2023"/>
                  <a:pt x="3283" y="2082"/>
                </a:cubicBezTo>
                <a:cubicBezTo>
                  <a:pt x="3283" y="2082"/>
                  <a:pt x="3283" y="2082"/>
                  <a:pt x="3295" y="2082"/>
                </a:cubicBezTo>
                <a:cubicBezTo>
                  <a:pt x="3295" y="2082"/>
                  <a:pt x="3295" y="2082"/>
                  <a:pt x="3295" y="2009"/>
                </a:cubicBezTo>
                <a:close/>
                <a:moveTo>
                  <a:pt x="3341" y="2009"/>
                </a:moveTo>
                <a:cubicBezTo>
                  <a:pt x="3341" y="2009"/>
                  <a:pt x="3341" y="2009"/>
                  <a:pt x="3341" y="2009"/>
                </a:cubicBezTo>
                <a:cubicBezTo>
                  <a:pt x="3336" y="2009"/>
                  <a:pt x="3336" y="2009"/>
                  <a:pt x="3336" y="2009"/>
                </a:cubicBezTo>
                <a:cubicBezTo>
                  <a:pt x="3334" y="2010"/>
                  <a:pt x="3332" y="2012"/>
                  <a:pt x="3330" y="2012"/>
                </a:cubicBezTo>
                <a:cubicBezTo>
                  <a:pt x="3329" y="2014"/>
                  <a:pt x="3327" y="2014"/>
                  <a:pt x="3325" y="2015"/>
                </a:cubicBezTo>
                <a:cubicBezTo>
                  <a:pt x="3324" y="2017"/>
                  <a:pt x="3322" y="2017"/>
                  <a:pt x="3320" y="2018"/>
                </a:cubicBezTo>
                <a:cubicBezTo>
                  <a:pt x="3318" y="2019"/>
                  <a:pt x="3316" y="2020"/>
                  <a:pt x="3314" y="2020"/>
                </a:cubicBezTo>
                <a:cubicBezTo>
                  <a:pt x="3314" y="2020"/>
                  <a:pt x="3314" y="2020"/>
                  <a:pt x="3314" y="2030"/>
                </a:cubicBezTo>
                <a:cubicBezTo>
                  <a:pt x="3317" y="2029"/>
                  <a:pt x="3320" y="2028"/>
                  <a:pt x="3322" y="2027"/>
                </a:cubicBezTo>
                <a:cubicBezTo>
                  <a:pt x="3325" y="2026"/>
                  <a:pt x="3327" y="2025"/>
                  <a:pt x="3330" y="2023"/>
                </a:cubicBezTo>
                <a:cubicBezTo>
                  <a:pt x="3330" y="2023"/>
                  <a:pt x="3330" y="2023"/>
                  <a:pt x="3330" y="2082"/>
                </a:cubicBezTo>
                <a:cubicBezTo>
                  <a:pt x="3330" y="2082"/>
                  <a:pt x="3330" y="2082"/>
                  <a:pt x="3341" y="2082"/>
                </a:cubicBezTo>
                <a:cubicBezTo>
                  <a:pt x="3341" y="2082"/>
                  <a:pt x="3341" y="2082"/>
                  <a:pt x="3341" y="2009"/>
                </a:cubicBezTo>
                <a:close/>
                <a:moveTo>
                  <a:pt x="3387" y="2009"/>
                </a:moveTo>
                <a:cubicBezTo>
                  <a:pt x="3387" y="2009"/>
                  <a:pt x="3387" y="2009"/>
                  <a:pt x="3387" y="2009"/>
                </a:cubicBezTo>
                <a:cubicBezTo>
                  <a:pt x="3383" y="2009"/>
                  <a:pt x="3383" y="2009"/>
                  <a:pt x="3383" y="2009"/>
                </a:cubicBezTo>
                <a:cubicBezTo>
                  <a:pt x="3381" y="2010"/>
                  <a:pt x="3379" y="2012"/>
                  <a:pt x="3377" y="2012"/>
                </a:cubicBezTo>
                <a:cubicBezTo>
                  <a:pt x="3375" y="2014"/>
                  <a:pt x="3373" y="2014"/>
                  <a:pt x="3372" y="2015"/>
                </a:cubicBezTo>
                <a:cubicBezTo>
                  <a:pt x="3370" y="2016"/>
                  <a:pt x="3368" y="2017"/>
                  <a:pt x="3366" y="2017"/>
                </a:cubicBezTo>
                <a:cubicBezTo>
                  <a:pt x="3364" y="2018"/>
                  <a:pt x="3362" y="2019"/>
                  <a:pt x="3361" y="2020"/>
                </a:cubicBezTo>
                <a:cubicBezTo>
                  <a:pt x="3361" y="2020"/>
                  <a:pt x="3361" y="2020"/>
                  <a:pt x="3361" y="2030"/>
                </a:cubicBezTo>
                <a:cubicBezTo>
                  <a:pt x="3364" y="2029"/>
                  <a:pt x="3367" y="2028"/>
                  <a:pt x="3369" y="2027"/>
                </a:cubicBezTo>
                <a:cubicBezTo>
                  <a:pt x="3371" y="2026"/>
                  <a:pt x="3374" y="2025"/>
                  <a:pt x="3375" y="2023"/>
                </a:cubicBezTo>
                <a:cubicBezTo>
                  <a:pt x="3375" y="2023"/>
                  <a:pt x="3375" y="2023"/>
                  <a:pt x="3375" y="2082"/>
                </a:cubicBezTo>
                <a:cubicBezTo>
                  <a:pt x="3375" y="2082"/>
                  <a:pt x="3375" y="2082"/>
                  <a:pt x="3387" y="2082"/>
                </a:cubicBezTo>
                <a:cubicBezTo>
                  <a:pt x="3387" y="2082"/>
                  <a:pt x="3387" y="2082"/>
                  <a:pt x="3387" y="2009"/>
                </a:cubicBezTo>
                <a:close/>
                <a:moveTo>
                  <a:pt x="2144" y="2009"/>
                </a:moveTo>
                <a:cubicBezTo>
                  <a:pt x="2144" y="2009"/>
                  <a:pt x="2144" y="2009"/>
                  <a:pt x="2144" y="2009"/>
                </a:cubicBezTo>
                <a:cubicBezTo>
                  <a:pt x="2139" y="2009"/>
                  <a:pt x="2139" y="2009"/>
                  <a:pt x="2139" y="2009"/>
                </a:cubicBezTo>
                <a:cubicBezTo>
                  <a:pt x="2137" y="2010"/>
                  <a:pt x="2136" y="2012"/>
                  <a:pt x="2134" y="2012"/>
                </a:cubicBezTo>
                <a:cubicBezTo>
                  <a:pt x="2132" y="2014"/>
                  <a:pt x="2130" y="2014"/>
                  <a:pt x="2129" y="2015"/>
                </a:cubicBezTo>
                <a:cubicBezTo>
                  <a:pt x="2127" y="2017"/>
                  <a:pt x="2125" y="2017"/>
                  <a:pt x="2123" y="2018"/>
                </a:cubicBezTo>
                <a:cubicBezTo>
                  <a:pt x="2121" y="2019"/>
                  <a:pt x="2120" y="2020"/>
                  <a:pt x="2118" y="2020"/>
                </a:cubicBezTo>
                <a:cubicBezTo>
                  <a:pt x="2118" y="2020"/>
                  <a:pt x="2118" y="2020"/>
                  <a:pt x="2118" y="2030"/>
                </a:cubicBezTo>
                <a:cubicBezTo>
                  <a:pt x="2121" y="2029"/>
                  <a:pt x="2123" y="2028"/>
                  <a:pt x="2126" y="2027"/>
                </a:cubicBezTo>
                <a:cubicBezTo>
                  <a:pt x="2129" y="2026"/>
                  <a:pt x="2131" y="2025"/>
                  <a:pt x="2133" y="2023"/>
                </a:cubicBezTo>
                <a:cubicBezTo>
                  <a:pt x="2133" y="2023"/>
                  <a:pt x="2133" y="2023"/>
                  <a:pt x="2133" y="2082"/>
                </a:cubicBezTo>
                <a:cubicBezTo>
                  <a:pt x="2133" y="2082"/>
                  <a:pt x="2133" y="2082"/>
                  <a:pt x="2144" y="2082"/>
                </a:cubicBezTo>
                <a:cubicBezTo>
                  <a:pt x="2144" y="2082"/>
                  <a:pt x="2144" y="2082"/>
                  <a:pt x="2144" y="2009"/>
                </a:cubicBezTo>
                <a:close/>
                <a:moveTo>
                  <a:pt x="2192" y="2009"/>
                </a:moveTo>
                <a:cubicBezTo>
                  <a:pt x="2192" y="2009"/>
                  <a:pt x="2192" y="2009"/>
                  <a:pt x="2192" y="2009"/>
                </a:cubicBezTo>
                <a:cubicBezTo>
                  <a:pt x="2186" y="2009"/>
                  <a:pt x="2186" y="2009"/>
                  <a:pt x="2186" y="2009"/>
                </a:cubicBezTo>
                <a:cubicBezTo>
                  <a:pt x="2185" y="2010"/>
                  <a:pt x="2183" y="2012"/>
                  <a:pt x="2181" y="2012"/>
                </a:cubicBezTo>
                <a:cubicBezTo>
                  <a:pt x="2179" y="2014"/>
                  <a:pt x="2177" y="2014"/>
                  <a:pt x="2175" y="2015"/>
                </a:cubicBezTo>
                <a:cubicBezTo>
                  <a:pt x="2174" y="2017"/>
                  <a:pt x="2172" y="2017"/>
                  <a:pt x="2170" y="2018"/>
                </a:cubicBezTo>
                <a:cubicBezTo>
                  <a:pt x="2168" y="2019"/>
                  <a:pt x="2166" y="2020"/>
                  <a:pt x="2164" y="2020"/>
                </a:cubicBezTo>
                <a:cubicBezTo>
                  <a:pt x="2164" y="2020"/>
                  <a:pt x="2164" y="2020"/>
                  <a:pt x="2164" y="2030"/>
                </a:cubicBezTo>
                <a:cubicBezTo>
                  <a:pt x="2167" y="2029"/>
                  <a:pt x="2170" y="2028"/>
                  <a:pt x="2173" y="2027"/>
                </a:cubicBezTo>
                <a:cubicBezTo>
                  <a:pt x="2175" y="2026"/>
                  <a:pt x="2177" y="2025"/>
                  <a:pt x="2180" y="2023"/>
                </a:cubicBezTo>
                <a:cubicBezTo>
                  <a:pt x="2180" y="2023"/>
                  <a:pt x="2180" y="2023"/>
                  <a:pt x="2180" y="2082"/>
                </a:cubicBezTo>
                <a:cubicBezTo>
                  <a:pt x="2180" y="2082"/>
                  <a:pt x="2180" y="2082"/>
                  <a:pt x="2192" y="2082"/>
                </a:cubicBezTo>
                <a:cubicBezTo>
                  <a:pt x="2192" y="2082"/>
                  <a:pt x="2192" y="2082"/>
                  <a:pt x="2192" y="2009"/>
                </a:cubicBezTo>
                <a:close/>
                <a:moveTo>
                  <a:pt x="2237" y="2009"/>
                </a:moveTo>
                <a:cubicBezTo>
                  <a:pt x="2237" y="2009"/>
                  <a:pt x="2237" y="2009"/>
                  <a:pt x="2237" y="2009"/>
                </a:cubicBezTo>
                <a:cubicBezTo>
                  <a:pt x="2233" y="2009"/>
                  <a:pt x="2233" y="2009"/>
                  <a:pt x="2233" y="2009"/>
                </a:cubicBezTo>
                <a:cubicBezTo>
                  <a:pt x="2231" y="2010"/>
                  <a:pt x="2229" y="2012"/>
                  <a:pt x="2227" y="2012"/>
                </a:cubicBezTo>
                <a:cubicBezTo>
                  <a:pt x="2226" y="2014"/>
                  <a:pt x="2223" y="2014"/>
                  <a:pt x="2222" y="2015"/>
                </a:cubicBezTo>
                <a:cubicBezTo>
                  <a:pt x="2220" y="2016"/>
                  <a:pt x="2218" y="2017"/>
                  <a:pt x="2216" y="2017"/>
                </a:cubicBezTo>
                <a:cubicBezTo>
                  <a:pt x="2215" y="2018"/>
                  <a:pt x="2213" y="2019"/>
                  <a:pt x="2211" y="2020"/>
                </a:cubicBezTo>
                <a:cubicBezTo>
                  <a:pt x="2211" y="2020"/>
                  <a:pt x="2211" y="2020"/>
                  <a:pt x="2211" y="2030"/>
                </a:cubicBezTo>
                <a:cubicBezTo>
                  <a:pt x="2214" y="2029"/>
                  <a:pt x="2217" y="2028"/>
                  <a:pt x="2219" y="2027"/>
                </a:cubicBezTo>
                <a:cubicBezTo>
                  <a:pt x="2221" y="2026"/>
                  <a:pt x="2224" y="2025"/>
                  <a:pt x="2226" y="2023"/>
                </a:cubicBezTo>
                <a:cubicBezTo>
                  <a:pt x="2226" y="2023"/>
                  <a:pt x="2226" y="2023"/>
                  <a:pt x="2226" y="2082"/>
                </a:cubicBezTo>
                <a:cubicBezTo>
                  <a:pt x="2226" y="2082"/>
                  <a:pt x="2226" y="2082"/>
                  <a:pt x="2237" y="2082"/>
                </a:cubicBezTo>
                <a:cubicBezTo>
                  <a:pt x="2237" y="2082"/>
                  <a:pt x="2237" y="2082"/>
                  <a:pt x="2237" y="2009"/>
                </a:cubicBezTo>
                <a:close/>
                <a:moveTo>
                  <a:pt x="2374" y="2041"/>
                </a:moveTo>
                <a:cubicBezTo>
                  <a:pt x="2374" y="2041"/>
                  <a:pt x="2374" y="2041"/>
                  <a:pt x="2374" y="2041"/>
                </a:cubicBezTo>
                <a:cubicBezTo>
                  <a:pt x="2373" y="2049"/>
                  <a:pt x="2373" y="2049"/>
                  <a:pt x="2373" y="2049"/>
                </a:cubicBezTo>
                <a:cubicBezTo>
                  <a:pt x="2380" y="2050"/>
                  <a:pt x="2380" y="2053"/>
                  <a:pt x="2380" y="2055"/>
                </a:cubicBezTo>
                <a:cubicBezTo>
                  <a:pt x="2380" y="2057"/>
                  <a:pt x="2380" y="2060"/>
                  <a:pt x="2380" y="2062"/>
                </a:cubicBezTo>
                <a:cubicBezTo>
                  <a:pt x="2380" y="2065"/>
                  <a:pt x="2379" y="2067"/>
                  <a:pt x="2379" y="2069"/>
                </a:cubicBezTo>
                <a:cubicBezTo>
                  <a:pt x="2379" y="2079"/>
                  <a:pt x="2385" y="2082"/>
                  <a:pt x="2394" y="2082"/>
                </a:cubicBezTo>
                <a:cubicBezTo>
                  <a:pt x="2394" y="2082"/>
                  <a:pt x="2394" y="2082"/>
                  <a:pt x="2397" y="2082"/>
                </a:cubicBezTo>
                <a:cubicBezTo>
                  <a:pt x="2397" y="2082"/>
                  <a:pt x="2397" y="2082"/>
                  <a:pt x="2397" y="2073"/>
                </a:cubicBezTo>
                <a:cubicBezTo>
                  <a:pt x="2397" y="2073"/>
                  <a:pt x="2397" y="2073"/>
                  <a:pt x="2396" y="2073"/>
                </a:cubicBezTo>
                <a:cubicBezTo>
                  <a:pt x="2392" y="2073"/>
                  <a:pt x="2391" y="2071"/>
                  <a:pt x="2391" y="2067"/>
                </a:cubicBezTo>
                <a:cubicBezTo>
                  <a:pt x="2391" y="2066"/>
                  <a:pt x="2391" y="2064"/>
                  <a:pt x="2392" y="2062"/>
                </a:cubicBezTo>
                <a:cubicBezTo>
                  <a:pt x="2392" y="2061"/>
                  <a:pt x="2392" y="2059"/>
                  <a:pt x="2392" y="2056"/>
                </a:cubicBezTo>
                <a:cubicBezTo>
                  <a:pt x="2392" y="2049"/>
                  <a:pt x="2389" y="2046"/>
                  <a:pt x="2383" y="2045"/>
                </a:cubicBezTo>
                <a:cubicBezTo>
                  <a:pt x="2383" y="2045"/>
                  <a:pt x="2383" y="2045"/>
                  <a:pt x="2383" y="2045"/>
                </a:cubicBezTo>
                <a:cubicBezTo>
                  <a:pt x="2389" y="2044"/>
                  <a:pt x="2392" y="2041"/>
                  <a:pt x="2392" y="2034"/>
                </a:cubicBezTo>
                <a:cubicBezTo>
                  <a:pt x="2392" y="2031"/>
                  <a:pt x="2392" y="2029"/>
                  <a:pt x="2392" y="2028"/>
                </a:cubicBezTo>
                <a:cubicBezTo>
                  <a:pt x="2391" y="2026"/>
                  <a:pt x="2391" y="2024"/>
                  <a:pt x="2391" y="2023"/>
                </a:cubicBezTo>
                <a:cubicBezTo>
                  <a:pt x="2391" y="2019"/>
                  <a:pt x="2392" y="2017"/>
                  <a:pt x="2396" y="2017"/>
                </a:cubicBezTo>
                <a:cubicBezTo>
                  <a:pt x="2396" y="2017"/>
                  <a:pt x="2396" y="2017"/>
                  <a:pt x="2397" y="2017"/>
                </a:cubicBezTo>
                <a:cubicBezTo>
                  <a:pt x="2397" y="2017"/>
                  <a:pt x="2397" y="2017"/>
                  <a:pt x="2397" y="2008"/>
                </a:cubicBezTo>
                <a:cubicBezTo>
                  <a:pt x="2397" y="2008"/>
                  <a:pt x="2397" y="2008"/>
                  <a:pt x="2394" y="2008"/>
                </a:cubicBezTo>
                <a:cubicBezTo>
                  <a:pt x="2385" y="2008"/>
                  <a:pt x="2379" y="2012"/>
                  <a:pt x="2379" y="2020"/>
                </a:cubicBezTo>
                <a:cubicBezTo>
                  <a:pt x="2379" y="2023"/>
                  <a:pt x="2380" y="2025"/>
                  <a:pt x="2380" y="2028"/>
                </a:cubicBezTo>
                <a:cubicBezTo>
                  <a:pt x="2380" y="2030"/>
                  <a:pt x="2380" y="2033"/>
                  <a:pt x="2380" y="2035"/>
                </a:cubicBezTo>
                <a:cubicBezTo>
                  <a:pt x="2380" y="2037"/>
                  <a:pt x="2380" y="2041"/>
                  <a:pt x="2374" y="2041"/>
                </a:cubicBezTo>
                <a:close/>
                <a:moveTo>
                  <a:pt x="2428" y="2049"/>
                </a:moveTo>
                <a:cubicBezTo>
                  <a:pt x="2428" y="2049"/>
                  <a:pt x="2428" y="2049"/>
                  <a:pt x="2428" y="2049"/>
                </a:cubicBezTo>
                <a:cubicBezTo>
                  <a:pt x="2428" y="2041"/>
                  <a:pt x="2428" y="2041"/>
                  <a:pt x="2428" y="2041"/>
                </a:cubicBezTo>
                <a:cubicBezTo>
                  <a:pt x="2422" y="2041"/>
                  <a:pt x="2422" y="2037"/>
                  <a:pt x="2422" y="2035"/>
                </a:cubicBezTo>
                <a:cubicBezTo>
                  <a:pt x="2422" y="2033"/>
                  <a:pt x="2422" y="2030"/>
                  <a:pt x="2422" y="2028"/>
                </a:cubicBezTo>
                <a:cubicBezTo>
                  <a:pt x="2422" y="2025"/>
                  <a:pt x="2422" y="2023"/>
                  <a:pt x="2422" y="2020"/>
                </a:cubicBezTo>
                <a:cubicBezTo>
                  <a:pt x="2422" y="2012"/>
                  <a:pt x="2417" y="2008"/>
                  <a:pt x="2408" y="2008"/>
                </a:cubicBezTo>
                <a:cubicBezTo>
                  <a:pt x="2408" y="2008"/>
                  <a:pt x="2408" y="2008"/>
                  <a:pt x="2404" y="2008"/>
                </a:cubicBezTo>
                <a:cubicBezTo>
                  <a:pt x="2404" y="2008"/>
                  <a:pt x="2404" y="2008"/>
                  <a:pt x="2404" y="2017"/>
                </a:cubicBezTo>
                <a:cubicBezTo>
                  <a:pt x="2404" y="2017"/>
                  <a:pt x="2404" y="2017"/>
                  <a:pt x="2406" y="2017"/>
                </a:cubicBezTo>
                <a:cubicBezTo>
                  <a:pt x="2409" y="2017"/>
                  <a:pt x="2411" y="2019"/>
                  <a:pt x="2411" y="2023"/>
                </a:cubicBezTo>
                <a:cubicBezTo>
                  <a:pt x="2411" y="2024"/>
                  <a:pt x="2410" y="2026"/>
                  <a:pt x="2410" y="2028"/>
                </a:cubicBezTo>
                <a:cubicBezTo>
                  <a:pt x="2410" y="2029"/>
                  <a:pt x="2410" y="2031"/>
                  <a:pt x="2410" y="2034"/>
                </a:cubicBezTo>
                <a:cubicBezTo>
                  <a:pt x="2410" y="2041"/>
                  <a:pt x="2413" y="2044"/>
                  <a:pt x="2419" y="2045"/>
                </a:cubicBezTo>
                <a:cubicBezTo>
                  <a:pt x="2419" y="2045"/>
                  <a:pt x="2419" y="2045"/>
                  <a:pt x="2419" y="2045"/>
                </a:cubicBezTo>
                <a:cubicBezTo>
                  <a:pt x="2413" y="2046"/>
                  <a:pt x="2410" y="2049"/>
                  <a:pt x="2410" y="2056"/>
                </a:cubicBezTo>
                <a:cubicBezTo>
                  <a:pt x="2410" y="2059"/>
                  <a:pt x="2410" y="2061"/>
                  <a:pt x="2410" y="2062"/>
                </a:cubicBezTo>
                <a:cubicBezTo>
                  <a:pt x="2410" y="2064"/>
                  <a:pt x="2411" y="2066"/>
                  <a:pt x="2411" y="2067"/>
                </a:cubicBezTo>
                <a:cubicBezTo>
                  <a:pt x="2411" y="2071"/>
                  <a:pt x="2410" y="2073"/>
                  <a:pt x="2406" y="2073"/>
                </a:cubicBezTo>
                <a:cubicBezTo>
                  <a:pt x="2406" y="2073"/>
                  <a:pt x="2406" y="2073"/>
                  <a:pt x="2404" y="2073"/>
                </a:cubicBezTo>
                <a:cubicBezTo>
                  <a:pt x="2404" y="2073"/>
                  <a:pt x="2404" y="2073"/>
                  <a:pt x="2404" y="2082"/>
                </a:cubicBezTo>
                <a:cubicBezTo>
                  <a:pt x="2404" y="2082"/>
                  <a:pt x="2404" y="2082"/>
                  <a:pt x="2408" y="2082"/>
                </a:cubicBezTo>
                <a:cubicBezTo>
                  <a:pt x="2417" y="2082"/>
                  <a:pt x="2422" y="2079"/>
                  <a:pt x="2422" y="2069"/>
                </a:cubicBezTo>
                <a:cubicBezTo>
                  <a:pt x="2422" y="2067"/>
                  <a:pt x="2422" y="2065"/>
                  <a:pt x="2422" y="2062"/>
                </a:cubicBezTo>
                <a:cubicBezTo>
                  <a:pt x="2422" y="2060"/>
                  <a:pt x="2422" y="2057"/>
                  <a:pt x="2422" y="2055"/>
                </a:cubicBezTo>
                <a:cubicBezTo>
                  <a:pt x="2422" y="2053"/>
                  <a:pt x="2422" y="2050"/>
                  <a:pt x="2428" y="2049"/>
                </a:cubicBezTo>
                <a:close/>
                <a:moveTo>
                  <a:pt x="2475" y="2009"/>
                </a:moveTo>
                <a:cubicBezTo>
                  <a:pt x="2475" y="2009"/>
                  <a:pt x="2475" y="2009"/>
                  <a:pt x="2475" y="2009"/>
                </a:cubicBezTo>
                <a:cubicBezTo>
                  <a:pt x="2470" y="2009"/>
                  <a:pt x="2470" y="2009"/>
                  <a:pt x="2470" y="2009"/>
                </a:cubicBezTo>
                <a:cubicBezTo>
                  <a:pt x="2468" y="2010"/>
                  <a:pt x="2466" y="2012"/>
                  <a:pt x="2464" y="2012"/>
                </a:cubicBezTo>
                <a:cubicBezTo>
                  <a:pt x="2463" y="2014"/>
                  <a:pt x="2461" y="2014"/>
                  <a:pt x="2459" y="2015"/>
                </a:cubicBezTo>
                <a:cubicBezTo>
                  <a:pt x="2457" y="2016"/>
                  <a:pt x="2456" y="2017"/>
                  <a:pt x="2454" y="2017"/>
                </a:cubicBezTo>
                <a:cubicBezTo>
                  <a:pt x="2452" y="2018"/>
                  <a:pt x="2451" y="2019"/>
                  <a:pt x="2448" y="2020"/>
                </a:cubicBezTo>
                <a:cubicBezTo>
                  <a:pt x="2448" y="2020"/>
                  <a:pt x="2448" y="2020"/>
                  <a:pt x="2448" y="2030"/>
                </a:cubicBezTo>
                <a:cubicBezTo>
                  <a:pt x="2451" y="2029"/>
                  <a:pt x="2454" y="2028"/>
                  <a:pt x="2456" y="2027"/>
                </a:cubicBezTo>
                <a:cubicBezTo>
                  <a:pt x="2459" y="2026"/>
                  <a:pt x="2461" y="2025"/>
                  <a:pt x="2464" y="2023"/>
                </a:cubicBezTo>
                <a:cubicBezTo>
                  <a:pt x="2464" y="2023"/>
                  <a:pt x="2464" y="2023"/>
                  <a:pt x="2464" y="2082"/>
                </a:cubicBezTo>
                <a:cubicBezTo>
                  <a:pt x="2464" y="2082"/>
                  <a:pt x="2464" y="2082"/>
                  <a:pt x="2475" y="2082"/>
                </a:cubicBezTo>
                <a:cubicBezTo>
                  <a:pt x="2475" y="2082"/>
                  <a:pt x="2475" y="2082"/>
                  <a:pt x="2475" y="2009"/>
                </a:cubicBezTo>
                <a:close/>
                <a:moveTo>
                  <a:pt x="2521" y="2009"/>
                </a:moveTo>
                <a:cubicBezTo>
                  <a:pt x="2521" y="2009"/>
                  <a:pt x="2521" y="2009"/>
                  <a:pt x="2521" y="2009"/>
                </a:cubicBezTo>
                <a:cubicBezTo>
                  <a:pt x="2516" y="2009"/>
                  <a:pt x="2516" y="2009"/>
                  <a:pt x="2516" y="2009"/>
                </a:cubicBezTo>
                <a:cubicBezTo>
                  <a:pt x="2514" y="2010"/>
                  <a:pt x="2513" y="2012"/>
                  <a:pt x="2511" y="2012"/>
                </a:cubicBezTo>
                <a:cubicBezTo>
                  <a:pt x="2509" y="2014"/>
                  <a:pt x="2507" y="2014"/>
                  <a:pt x="2506" y="2015"/>
                </a:cubicBezTo>
                <a:cubicBezTo>
                  <a:pt x="2504" y="2017"/>
                  <a:pt x="2502" y="2017"/>
                  <a:pt x="2501" y="2018"/>
                </a:cubicBezTo>
                <a:cubicBezTo>
                  <a:pt x="2498" y="2019"/>
                  <a:pt x="2497" y="2020"/>
                  <a:pt x="2495" y="2020"/>
                </a:cubicBezTo>
                <a:cubicBezTo>
                  <a:pt x="2495" y="2020"/>
                  <a:pt x="2495" y="2020"/>
                  <a:pt x="2495" y="2030"/>
                </a:cubicBezTo>
                <a:cubicBezTo>
                  <a:pt x="2498" y="2029"/>
                  <a:pt x="2501" y="2028"/>
                  <a:pt x="2503" y="2027"/>
                </a:cubicBezTo>
                <a:cubicBezTo>
                  <a:pt x="2506" y="2026"/>
                  <a:pt x="2508" y="2025"/>
                  <a:pt x="2510" y="2023"/>
                </a:cubicBezTo>
                <a:cubicBezTo>
                  <a:pt x="2510" y="2023"/>
                  <a:pt x="2510" y="2023"/>
                  <a:pt x="2510" y="2082"/>
                </a:cubicBezTo>
                <a:cubicBezTo>
                  <a:pt x="2510" y="2082"/>
                  <a:pt x="2510" y="2082"/>
                  <a:pt x="2521" y="2082"/>
                </a:cubicBezTo>
                <a:cubicBezTo>
                  <a:pt x="2521" y="2082"/>
                  <a:pt x="2521" y="2082"/>
                  <a:pt x="2521" y="2009"/>
                </a:cubicBezTo>
                <a:close/>
                <a:moveTo>
                  <a:pt x="2567" y="2009"/>
                </a:moveTo>
                <a:cubicBezTo>
                  <a:pt x="2567" y="2009"/>
                  <a:pt x="2567" y="2009"/>
                  <a:pt x="2567" y="2009"/>
                </a:cubicBezTo>
                <a:cubicBezTo>
                  <a:pt x="2563" y="2009"/>
                  <a:pt x="2563" y="2009"/>
                  <a:pt x="2563" y="2009"/>
                </a:cubicBezTo>
                <a:cubicBezTo>
                  <a:pt x="2561" y="2010"/>
                  <a:pt x="2559" y="2012"/>
                  <a:pt x="2557" y="2012"/>
                </a:cubicBezTo>
                <a:cubicBezTo>
                  <a:pt x="2556" y="2014"/>
                  <a:pt x="2554" y="2014"/>
                  <a:pt x="2552" y="2015"/>
                </a:cubicBezTo>
                <a:cubicBezTo>
                  <a:pt x="2550" y="2017"/>
                  <a:pt x="2549" y="2017"/>
                  <a:pt x="2546" y="2018"/>
                </a:cubicBezTo>
                <a:cubicBezTo>
                  <a:pt x="2545" y="2019"/>
                  <a:pt x="2543" y="2020"/>
                  <a:pt x="2541" y="2020"/>
                </a:cubicBezTo>
                <a:cubicBezTo>
                  <a:pt x="2541" y="2020"/>
                  <a:pt x="2541" y="2020"/>
                  <a:pt x="2541" y="2030"/>
                </a:cubicBezTo>
                <a:cubicBezTo>
                  <a:pt x="2544" y="2029"/>
                  <a:pt x="2547" y="2028"/>
                  <a:pt x="2549" y="2027"/>
                </a:cubicBezTo>
                <a:cubicBezTo>
                  <a:pt x="2552" y="2026"/>
                  <a:pt x="2554" y="2025"/>
                  <a:pt x="2556" y="2023"/>
                </a:cubicBezTo>
                <a:cubicBezTo>
                  <a:pt x="2556" y="2023"/>
                  <a:pt x="2556" y="2023"/>
                  <a:pt x="2556" y="2082"/>
                </a:cubicBezTo>
                <a:cubicBezTo>
                  <a:pt x="2556" y="2082"/>
                  <a:pt x="2556" y="2082"/>
                  <a:pt x="2567" y="2082"/>
                </a:cubicBezTo>
                <a:cubicBezTo>
                  <a:pt x="2567" y="2082"/>
                  <a:pt x="2567" y="2082"/>
                  <a:pt x="2567" y="2009"/>
                </a:cubicBezTo>
                <a:close/>
                <a:moveTo>
                  <a:pt x="2317" y="2056"/>
                </a:moveTo>
                <a:cubicBezTo>
                  <a:pt x="2318" y="2058"/>
                  <a:pt x="2318" y="2059"/>
                  <a:pt x="2319" y="2060"/>
                </a:cubicBezTo>
                <a:cubicBezTo>
                  <a:pt x="2319" y="2062"/>
                  <a:pt x="2319" y="2064"/>
                  <a:pt x="2320" y="2065"/>
                </a:cubicBezTo>
                <a:cubicBezTo>
                  <a:pt x="2320" y="2067"/>
                  <a:pt x="2320" y="2069"/>
                  <a:pt x="2320" y="2070"/>
                </a:cubicBezTo>
                <a:cubicBezTo>
                  <a:pt x="2321" y="2073"/>
                  <a:pt x="2320" y="2075"/>
                  <a:pt x="2317" y="2075"/>
                </a:cubicBezTo>
                <a:cubicBezTo>
                  <a:pt x="2314" y="2075"/>
                  <a:pt x="2311" y="2075"/>
                  <a:pt x="2308" y="2075"/>
                </a:cubicBezTo>
                <a:cubicBezTo>
                  <a:pt x="2308" y="2075"/>
                  <a:pt x="2307" y="2075"/>
                  <a:pt x="2307" y="2075"/>
                </a:cubicBezTo>
                <a:cubicBezTo>
                  <a:pt x="2305" y="2077"/>
                  <a:pt x="2304" y="2078"/>
                  <a:pt x="2303" y="2079"/>
                </a:cubicBezTo>
                <a:cubicBezTo>
                  <a:pt x="2301" y="2082"/>
                  <a:pt x="2297" y="2082"/>
                  <a:pt x="2295" y="2080"/>
                </a:cubicBezTo>
                <a:cubicBezTo>
                  <a:pt x="2293" y="2078"/>
                  <a:pt x="2292" y="2075"/>
                  <a:pt x="2290" y="2073"/>
                </a:cubicBezTo>
                <a:cubicBezTo>
                  <a:pt x="2290" y="2071"/>
                  <a:pt x="2290" y="2069"/>
                  <a:pt x="2292" y="2068"/>
                </a:cubicBezTo>
                <a:cubicBezTo>
                  <a:pt x="2290" y="2068"/>
                  <a:pt x="2288" y="2068"/>
                  <a:pt x="2286" y="2068"/>
                </a:cubicBezTo>
                <a:cubicBezTo>
                  <a:pt x="2286" y="2070"/>
                  <a:pt x="2284" y="2072"/>
                  <a:pt x="2284" y="2074"/>
                </a:cubicBezTo>
                <a:cubicBezTo>
                  <a:pt x="2284" y="2075"/>
                  <a:pt x="2283" y="2075"/>
                  <a:pt x="2283" y="2076"/>
                </a:cubicBezTo>
                <a:cubicBezTo>
                  <a:pt x="2283" y="2079"/>
                  <a:pt x="2282" y="2081"/>
                  <a:pt x="2279" y="2080"/>
                </a:cubicBezTo>
                <a:cubicBezTo>
                  <a:pt x="2276" y="2080"/>
                  <a:pt x="2273" y="2079"/>
                  <a:pt x="2270" y="2078"/>
                </a:cubicBezTo>
                <a:cubicBezTo>
                  <a:pt x="2268" y="2077"/>
                  <a:pt x="2267" y="2076"/>
                  <a:pt x="2268" y="2074"/>
                </a:cubicBezTo>
                <a:cubicBezTo>
                  <a:pt x="2268" y="2073"/>
                  <a:pt x="2268" y="2072"/>
                  <a:pt x="2269" y="2072"/>
                </a:cubicBezTo>
                <a:cubicBezTo>
                  <a:pt x="2266" y="2071"/>
                  <a:pt x="2264" y="2070"/>
                  <a:pt x="2262" y="2069"/>
                </a:cubicBezTo>
                <a:cubicBezTo>
                  <a:pt x="2261" y="2068"/>
                  <a:pt x="2260" y="2066"/>
                  <a:pt x="2259" y="2064"/>
                </a:cubicBezTo>
                <a:cubicBezTo>
                  <a:pt x="2258" y="2062"/>
                  <a:pt x="2258" y="2061"/>
                  <a:pt x="2260" y="2059"/>
                </a:cubicBezTo>
                <a:cubicBezTo>
                  <a:pt x="2263" y="2057"/>
                  <a:pt x="2264" y="2054"/>
                  <a:pt x="2263" y="2050"/>
                </a:cubicBezTo>
                <a:cubicBezTo>
                  <a:pt x="2263" y="2048"/>
                  <a:pt x="2263" y="2046"/>
                  <a:pt x="2263" y="2044"/>
                </a:cubicBezTo>
                <a:cubicBezTo>
                  <a:pt x="2262" y="2043"/>
                  <a:pt x="2260" y="2043"/>
                  <a:pt x="2259" y="2042"/>
                </a:cubicBezTo>
                <a:cubicBezTo>
                  <a:pt x="2258" y="2040"/>
                  <a:pt x="2257" y="2038"/>
                  <a:pt x="2257" y="2036"/>
                </a:cubicBezTo>
                <a:cubicBezTo>
                  <a:pt x="2257" y="2033"/>
                  <a:pt x="2260" y="2031"/>
                  <a:pt x="2263" y="2030"/>
                </a:cubicBezTo>
                <a:cubicBezTo>
                  <a:pt x="2264" y="2031"/>
                  <a:pt x="2264" y="2031"/>
                  <a:pt x="2264" y="2032"/>
                </a:cubicBezTo>
                <a:cubicBezTo>
                  <a:pt x="2264" y="2033"/>
                  <a:pt x="2264" y="2034"/>
                  <a:pt x="2264" y="2035"/>
                </a:cubicBezTo>
                <a:cubicBezTo>
                  <a:pt x="2264" y="2035"/>
                  <a:pt x="2263" y="2035"/>
                  <a:pt x="2263" y="2035"/>
                </a:cubicBezTo>
                <a:cubicBezTo>
                  <a:pt x="2262" y="2036"/>
                  <a:pt x="2262" y="2037"/>
                  <a:pt x="2261" y="2039"/>
                </a:cubicBezTo>
                <a:cubicBezTo>
                  <a:pt x="2262" y="2039"/>
                  <a:pt x="2263" y="2039"/>
                  <a:pt x="2264" y="2039"/>
                </a:cubicBezTo>
                <a:cubicBezTo>
                  <a:pt x="2265" y="2037"/>
                  <a:pt x="2265" y="2037"/>
                  <a:pt x="2266" y="2035"/>
                </a:cubicBezTo>
                <a:cubicBezTo>
                  <a:pt x="2271" y="2029"/>
                  <a:pt x="2277" y="2025"/>
                  <a:pt x="2284" y="2023"/>
                </a:cubicBezTo>
                <a:cubicBezTo>
                  <a:pt x="2288" y="2023"/>
                  <a:pt x="2291" y="2022"/>
                  <a:pt x="2293" y="2019"/>
                </a:cubicBezTo>
                <a:cubicBezTo>
                  <a:pt x="2293" y="2018"/>
                  <a:pt x="2294" y="2018"/>
                  <a:pt x="2294" y="2018"/>
                </a:cubicBezTo>
                <a:cubicBezTo>
                  <a:pt x="2297" y="2018"/>
                  <a:pt x="2299" y="2015"/>
                  <a:pt x="2301" y="2013"/>
                </a:cubicBezTo>
                <a:cubicBezTo>
                  <a:pt x="2308" y="2006"/>
                  <a:pt x="2320" y="2005"/>
                  <a:pt x="2328" y="2012"/>
                </a:cubicBezTo>
                <a:cubicBezTo>
                  <a:pt x="2330" y="2014"/>
                  <a:pt x="2333" y="2016"/>
                  <a:pt x="2335" y="2018"/>
                </a:cubicBezTo>
                <a:cubicBezTo>
                  <a:pt x="2337" y="2019"/>
                  <a:pt x="2338" y="2021"/>
                  <a:pt x="2339" y="2023"/>
                </a:cubicBezTo>
                <a:cubicBezTo>
                  <a:pt x="2340" y="2024"/>
                  <a:pt x="2341" y="2024"/>
                  <a:pt x="2342" y="2023"/>
                </a:cubicBezTo>
                <a:cubicBezTo>
                  <a:pt x="2343" y="2023"/>
                  <a:pt x="2344" y="2022"/>
                  <a:pt x="2344" y="2021"/>
                </a:cubicBezTo>
                <a:cubicBezTo>
                  <a:pt x="2346" y="2018"/>
                  <a:pt x="2349" y="2018"/>
                  <a:pt x="2351" y="2022"/>
                </a:cubicBezTo>
                <a:cubicBezTo>
                  <a:pt x="2352" y="2025"/>
                  <a:pt x="2353" y="2027"/>
                  <a:pt x="2353" y="2031"/>
                </a:cubicBezTo>
                <a:cubicBezTo>
                  <a:pt x="2354" y="2035"/>
                  <a:pt x="2353" y="2039"/>
                  <a:pt x="2352" y="2044"/>
                </a:cubicBezTo>
                <a:cubicBezTo>
                  <a:pt x="2349" y="2050"/>
                  <a:pt x="2345" y="2054"/>
                  <a:pt x="2338" y="2054"/>
                </a:cubicBezTo>
                <a:cubicBezTo>
                  <a:pt x="2337" y="2054"/>
                  <a:pt x="2337" y="2054"/>
                  <a:pt x="2336" y="2054"/>
                </a:cubicBezTo>
                <a:cubicBezTo>
                  <a:pt x="2334" y="2053"/>
                  <a:pt x="2332" y="2054"/>
                  <a:pt x="2332" y="2056"/>
                </a:cubicBezTo>
                <a:cubicBezTo>
                  <a:pt x="2330" y="2060"/>
                  <a:pt x="2325" y="2062"/>
                  <a:pt x="2321" y="2059"/>
                </a:cubicBezTo>
                <a:cubicBezTo>
                  <a:pt x="2320" y="2058"/>
                  <a:pt x="2319" y="2057"/>
                  <a:pt x="2318" y="2056"/>
                </a:cubicBezTo>
                <a:cubicBezTo>
                  <a:pt x="2318" y="2056"/>
                  <a:pt x="2318" y="2056"/>
                  <a:pt x="2317" y="2056"/>
                </a:cubicBezTo>
                <a:close/>
                <a:moveTo>
                  <a:pt x="2312" y="2052"/>
                </a:moveTo>
                <a:cubicBezTo>
                  <a:pt x="2315" y="2053"/>
                  <a:pt x="2319" y="2054"/>
                  <a:pt x="2321" y="2057"/>
                </a:cubicBezTo>
                <a:cubicBezTo>
                  <a:pt x="2323" y="2059"/>
                  <a:pt x="2325" y="2060"/>
                  <a:pt x="2327" y="2059"/>
                </a:cubicBezTo>
                <a:cubicBezTo>
                  <a:pt x="2330" y="2058"/>
                  <a:pt x="2331" y="2056"/>
                  <a:pt x="2331" y="2053"/>
                </a:cubicBezTo>
                <a:cubicBezTo>
                  <a:pt x="2331" y="2053"/>
                  <a:pt x="2330" y="2053"/>
                  <a:pt x="2330" y="2054"/>
                </a:cubicBezTo>
                <a:cubicBezTo>
                  <a:pt x="2330" y="2055"/>
                  <a:pt x="2329" y="2056"/>
                  <a:pt x="2328" y="2057"/>
                </a:cubicBezTo>
                <a:cubicBezTo>
                  <a:pt x="2327" y="2058"/>
                  <a:pt x="2325" y="2058"/>
                  <a:pt x="2325" y="2058"/>
                </a:cubicBezTo>
                <a:cubicBezTo>
                  <a:pt x="2324" y="2058"/>
                  <a:pt x="2323" y="2056"/>
                  <a:pt x="2323" y="2056"/>
                </a:cubicBezTo>
                <a:cubicBezTo>
                  <a:pt x="2323" y="2053"/>
                  <a:pt x="2324" y="2051"/>
                  <a:pt x="2324" y="2049"/>
                </a:cubicBezTo>
                <a:cubicBezTo>
                  <a:pt x="2327" y="2050"/>
                  <a:pt x="2331" y="2051"/>
                  <a:pt x="2334" y="2052"/>
                </a:cubicBezTo>
                <a:cubicBezTo>
                  <a:pt x="2342" y="2053"/>
                  <a:pt x="2347" y="2051"/>
                  <a:pt x="2351" y="2043"/>
                </a:cubicBezTo>
                <a:cubicBezTo>
                  <a:pt x="2352" y="2038"/>
                  <a:pt x="2352" y="2033"/>
                  <a:pt x="2351" y="2028"/>
                </a:cubicBezTo>
                <a:cubicBezTo>
                  <a:pt x="2351" y="2026"/>
                  <a:pt x="2350" y="2024"/>
                  <a:pt x="2349" y="2022"/>
                </a:cubicBezTo>
                <a:cubicBezTo>
                  <a:pt x="2348" y="2021"/>
                  <a:pt x="2347" y="2020"/>
                  <a:pt x="2346" y="2022"/>
                </a:cubicBezTo>
                <a:cubicBezTo>
                  <a:pt x="2344" y="2024"/>
                  <a:pt x="2343" y="2025"/>
                  <a:pt x="2341" y="2026"/>
                </a:cubicBezTo>
                <a:cubicBezTo>
                  <a:pt x="2340" y="2026"/>
                  <a:pt x="2339" y="2027"/>
                  <a:pt x="2340" y="2028"/>
                </a:cubicBezTo>
                <a:cubicBezTo>
                  <a:pt x="2340" y="2031"/>
                  <a:pt x="2340" y="2035"/>
                  <a:pt x="2338" y="2038"/>
                </a:cubicBezTo>
                <a:cubicBezTo>
                  <a:pt x="2338" y="2036"/>
                  <a:pt x="2339" y="2034"/>
                  <a:pt x="2339" y="2032"/>
                </a:cubicBezTo>
                <a:cubicBezTo>
                  <a:pt x="2339" y="2031"/>
                  <a:pt x="2338" y="2031"/>
                  <a:pt x="2338" y="2031"/>
                </a:cubicBezTo>
                <a:cubicBezTo>
                  <a:pt x="2338" y="2031"/>
                  <a:pt x="2337" y="2031"/>
                  <a:pt x="2337" y="2031"/>
                </a:cubicBezTo>
                <a:cubicBezTo>
                  <a:pt x="2336" y="2033"/>
                  <a:pt x="2335" y="2034"/>
                  <a:pt x="2334" y="2035"/>
                </a:cubicBezTo>
                <a:cubicBezTo>
                  <a:pt x="2334" y="2035"/>
                  <a:pt x="2334" y="2035"/>
                  <a:pt x="2334" y="2035"/>
                </a:cubicBezTo>
                <a:cubicBezTo>
                  <a:pt x="2334" y="2034"/>
                  <a:pt x="2335" y="2032"/>
                  <a:pt x="2335" y="2030"/>
                </a:cubicBezTo>
                <a:cubicBezTo>
                  <a:pt x="2334" y="2031"/>
                  <a:pt x="2334" y="2031"/>
                  <a:pt x="2333" y="2032"/>
                </a:cubicBezTo>
                <a:cubicBezTo>
                  <a:pt x="2332" y="2032"/>
                  <a:pt x="2332" y="2033"/>
                  <a:pt x="2332" y="2034"/>
                </a:cubicBezTo>
                <a:cubicBezTo>
                  <a:pt x="2332" y="2030"/>
                  <a:pt x="2332" y="2030"/>
                  <a:pt x="2338" y="2029"/>
                </a:cubicBezTo>
                <a:cubicBezTo>
                  <a:pt x="2338" y="2029"/>
                  <a:pt x="2337" y="2028"/>
                  <a:pt x="2337" y="2028"/>
                </a:cubicBezTo>
                <a:cubicBezTo>
                  <a:pt x="2334" y="2029"/>
                  <a:pt x="2334" y="2027"/>
                  <a:pt x="2333" y="2025"/>
                </a:cubicBezTo>
                <a:cubicBezTo>
                  <a:pt x="2335" y="2024"/>
                  <a:pt x="2336" y="2024"/>
                  <a:pt x="2338" y="2024"/>
                </a:cubicBezTo>
                <a:cubicBezTo>
                  <a:pt x="2336" y="2021"/>
                  <a:pt x="2335" y="2018"/>
                  <a:pt x="2332" y="2018"/>
                </a:cubicBezTo>
                <a:cubicBezTo>
                  <a:pt x="2331" y="2018"/>
                  <a:pt x="2331" y="2018"/>
                  <a:pt x="2331" y="2017"/>
                </a:cubicBezTo>
                <a:cubicBezTo>
                  <a:pt x="2329" y="2015"/>
                  <a:pt x="2326" y="2013"/>
                  <a:pt x="2323" y="2011"/>
                </a:cubicBezTo>
                <a:cubicBezTo>
                  <a:pt x="2321" y="2010"/>
                  <a:pt x="2318" y="2009"/>
                  <a:pt x="2316" y="2009"/>
                </a:cubicBezTo>
                <a:cubicBezTo>
                  <a:pt x="2313" y="2009"/>
                  <a:pt x="2310" y="2010"/>
                  <a:pt x="2306" y="2011"/>
                </a:cubicBezTo>
                <a:cubicBezTo>
                  <a:pt x="2304" y="2012"/>
                  <a:pt x="2301" y="2014"/>
                  <a:pt x="2299" y="2017"/>
                </a:cubicBezTo>
                <a:cubicBezTo>
                  <a:pt x="2301" y="2017"/>
                  <a:pt x="2302" y="2017"/>
                  <a:pt x="2303" y="2017"/>
                </a:cubicBezTo>
                <a:cubicBezTo>
                  <a:pt x="2303" y="2018"/>
                  <a:pt x="2302" y="2018"/>
                  <a:pt x="2301" y="2018"/>
                </a:cubicBezTo>
                <a:cubicBezTo>
                  <a:pt x="2299" y="2019"/>
                  <a:pt x="2296" y="2018"/>
                  <a:pt x="2294" y="2020"/>
                </a:cubicBezTo>
                <a:cubicBezTo>
                  <a:pt x="2291" y="2024"/>
                  <a:pt x="2287" y="2028"/>
                  <a:pt x="2283" y="2032"/>
                </a:cubicBezTo>
                <a:cubicBezTo>
                  <a:pt x="2282" y="2034"/>
                  <a:pt x="2281" y="2037"/>
                  <a:pt x="2280" y="2039"/>
                </a:cubicBezTo>
                <a:cubicBezTo>
                  <a:pt x="2280" y="2039"/>
                  <a:pt x="2280" y="2040"/>
                  <a:pt x="2280" y="2041"/>
                </a:cubicBezTo>
                <a:cubicBezTo>
                  <a:pt x="2281" y="2043"/>
                  <a:pt x="2282" y="2045"/>
                  <a:pt x="2284" y="2046"/>
                </a:cubicBezTo>
                <a:cubicBezTo>
                  <a:pt x="2285" y="2045"/>
                  <a:pt x="2286" y="2043"/>
                  <a:pt x="2288" y="2042"/>
                </a:cubicBezTo>
                <a:cubicBezTo>
                  <a:pt x="2287" y="2043"/>
                  <a:pt x="2287" y="2045"/>
                  <a:pt x="2286" y="2046"/>
                </a:cubicBezTo>
                <a:cubicBezTo>
                  <a:pt x="2285" y="2047"/>
                  <a:pt x="2284" y="2048"/>
                  <a:pt x="2284" y="2050"/>
                </a:cubicBezTo>
                <a:cubicBezTo>
                  <a:pt x="2284" y="2051"/>
                  <a:pt x="2284" y="2052"/>
                  <a:pt x="2284" y="2053"/>
                </a:cubicBezTo>
                <a:cubicBezTo>
                  <a:pt x="2287" y="2056"/>
                  <a:pt x="2290" y="2056"/>
                  <a:pt x="2294" y="2054"/>
                </a:cubicBezTo>
                <a:cubicBezTo>
                  <a:pt x="2296" y="2053"/>
                  <a:pt x="2299" y="2052"/>
                  <a:pt x="2302" y="2051"/>
                </a:cubicBezTo>
                <a:cubicBezTo>
                  <a:pt x="2303" y="2050"/>
                  <a:pt x="2305" y="2050"/>
                  <a:pt x="2305" y="2048"/>
                </a:cubicBezTo>
                <a:cubicBezTo>
                  <a:pt x="2305" y="2045"/>
                  <a:pt x="2305" y="2041"/>
                  <a:pt x="2305" y="2038"/>
                </a:cubicBezTo>
                <a:cubicBezTo>
                  <a:pt x="2305" y="2035"/>
                  <a:pt x="2305" y="2032"/>
                  <a:pt x="2305" y="2029"/>
                </a:cubicBezTo>
                <a:cubicBezTo>
                  <a:pt x="2305" y="2032"/>
                  <a:pt x="2306" y="2035"/>
                  <a:pt x="2306" y="2037"/>
                </a:cubicBezTo>
                <a:cubicBezTo>
                  <a:pt x="2307" y="2042"/>
                  <a:pt x="2307" y="2046"/>
                  <a:pt x="2306" y="2050"/>
                </a:cubicBezTo>
                <a:cubicBezTo>
                  <a:pt x="2305" y="2051"/>
                  <a:pt x="2305" y="2052"/>
                  <a:pt x="2304" y="2052"/>
                </a:cubicBezTo>
                <a:cubicBezTo>
                  <a:pt x="2301" y="2052"/>
                  <a:pt x="2297" y="2054"/>
                  <a:pt x="2294" y="2056"/>
                </a:cubicBezTo>
                <a:cubicBezTo>
                  <a:pt x="2289" y="2059"/>
                  <a:pt x="2286" y="2057"/>
                  <a:pt x="2282" y="2053"/>
                </a:cubicBezTo>
                <a:cubicBezTo>
                  <a:pt x="2282" y="2053"/>
                  <a:pt x="2282" y="2052"/>
                  <a:pt x="2282" y="2051"/>
                </a:cubicBezTo>
                <a:cubicBezTo>
                  <a:pt x="2283" y="2049"/>
                  <a:pt x="2282" y="2047"/>
                  <a:pt x="2280" y="2045"/>
                </a:cubicBezTo>
                <a:cubicBezTo>
                  <a:pt x="2279" y="2043"/>
                  <a:pt x="2277" y="2041"/>
                  <a:pt x="2278" y="2038"/>
                </a:cubicBezTo>
                <a:cubicBezTo>
                  <a:pt x="2279" y="2036"/>
                  <a:pt x="2280" y="2034"/>
                  <a:pt x="2281" y="2033"/>
                </a:cubicBezTo>
                <a:cubicBezTo>
                  <a:pt x="2283" y="2030"/>
                  <a:pt x="2285" y="2027"/>
                  <a:pt x="2287" y="2025"/>
                </a:cubicBezTo>
                <a:cubicBezTo>
                  <a:pt x="2287" y="2025"/>
                  <a:pt x="2286" y="2025"/>
                  <a:pt x="2286" y="2025"/>
                </a:cubicBezTo>
                <a:cubicBezTo>
                  <a:pt x="2281" y="2026"/>
                  <a:pt x="2277" y="2027"/>
                  <a:pt x="2273" y="2031"/>
                </a:cubicBezTo>
                <a:cubicBezTo>
                  <a:pt x="2268" y="2035"/>
                  <a:pt x="2265" y="2040"/>
                  <a:pt x="2265" y="2047"/>
                </a:cubicBezTo>
                <a:cubicBezTo>
                  <a:pt x="2264" y="2054"/>
                  <a:pt x="2267" y="2060"/>
                  <a:pt x="2270" y="2065"/>
                </a:cubicBezTo>
                <a:cubicBezTo>
                  <a:pt x="2271" y="2066"/>
                  <a:pt x="2271" y="2068"/>
                  <a:pt x="2271" y="2069"/>
                </a:cubicBezTo>
                <a:cubicBezTo>
                  <a:pt x="2271" y="2071"/>
                  <a:pt x="2271" y="2072"/>
                  <a:pt x="2270" y="2073"/>
                </a:cubicBezTo>
                <a:cubicBezTo>
                  <a:pt x="2269" y="2075"/>
                  <a:pt x="2270" y="2076"/>
                  <a:pt x="2271" y="2077"/>
                </a:cubicBezTo>
                <a:cubicBezTo>
                  <a:pt x="2274" y="2077"/>
                  <a:pt x="2277" y="2078"/>
                  <a:pt x="2280" y="2078"/>
                </a:cubicBezTo>
                <a:cubicBezTo>
                  <a:pt x="2280" y="2078"/>
                  <a:pt x="2281" y="2077"/>
                  <a:pt x="2281" y="2077"/>
                </a:cubicBezTo>
                <a:cubicBezTo>
                  <a:pt x="2282" y="2076"/>
                  <a:pt x="2282" y="2074"/>
                  <a:pt x="2282" y="2073"/>
                </a:cubicBezTo>
                <a:cubicBezTo>
                  <a:pt x="2284" y="2071"/>
                  <a:pt x="2284" y="2068"/>
                  <a:pt x="2284" y="2065"/>
                </a:cubicBezTo>
                <a:cubicBezTo>
                  <a:pt x="2284" y="2065"/>
                  <a:pt x="2284" y="2065"/>
                  <a:pt x="2284" y="2064"/>
                </a:cubicBezTo>
                <a:cubicBezTo>
                  <a:pt x="2284" y="2064"/>
                  <a:pt x="2284" y="2064"/>
                  <a:pt x="2284" y="2064"/>
                </a:cubicBezTo>
                <a:cubicBezTo>
                  <a:pt x="2285" y="2066"/>
                  <a:pt x="2286" y="2066"/>
                  <a:pt x="2288" y="2066"/>
                </a:cubicBezTo>
                <a:cubicBezTo>
                  <a:pt x="2289" y="2066"/>
                  <a:pt x="2290" y="2066"/>
                  <a:pt x="2291" y="2066"/>
                </a:cubicBezTo>
                <a:cubicBezTo>
                  <a:pt x="2293" y="2066"/>
                  <a:pt x="2297" y="2067"/>
                  <a:pt x="2297" y="2063"/>
                </a:cubicBezTo>
                <a:cubicBezTo>
                  <a:pt x="2297" y="2065"/>
                  <a:pt x="2297" y="2067"/>
                  <a:pt x="2297" y="2067"/>
                </a:cubicBezTo>
                <a:cubicBezTo>
                  <a:pt x="2296" y="2068"/>
                  <a:pt x="2295" y="2069"/>
                  <a:pt x="2293" y="2069"/>
                </a:cubicBezTo>
                <a:cubicBezTo>
                  <a:pt x="2292" y="2070"/>
                  <a:pt x="2291" y="2072"/>
                  <a:pt x="2292" y="2073"/>
                </a:cubicBezTo>
                <a:cubicBezTo>
                  <a:pt x="2293" y="2075"/>
                  <a:pt x="2295" y="2077"/>
                  <a:pt x="2296" y="2079"/>
                </a:cubicBezTo>
                <a:cubicBezTo>
                  <a:pt x="2298" y="2080"/>
                  <a:pt x="2300" y="2080"/>
                  <a:pt x="2301" y="2078"/>
                </a:cubicBezTo>
                <a:cubicBezTo>
                  <a:pt x="2302" y="2077"/>
                  <a:pt x="2303" y="2077"/>
                  <a:pt x="2303" y="2076"/>
                </a:cubicBezTo>
                <a:cubicBezTo>
                  <a:pt x="2305" y="2075"/>
                  <a:pt x="2306" y="2073"/>
                  <a:pt x="2308" y="2072"/>
                </a:cubicBezTo>
                <a:cubicBezTo>
                  <a:pt x="2312" y="2068"/>
                  <a:pt x="2314" y="2062"/>
                  <a:pt x="2316" y="2056"/>
                </a:cubicBezTo>
                <a:cubicBezTo>
                  <a:pt x="2316" y="2056"/>
                  <a:pt x="2315" y="2055"/>
                  <a:pt x="2315" y="2054"/>
                </a:cubicBezTo>
                <a:cubicBezTo>
                  <a:pt x="2314" y="2053"/>
                  <a:pt x="2313" y="2052"/>
                  <a:pt x="2312" y="2052"/>
                </a:cubicBezTo>
                <a:close/>
                <a:moveTo>
                  <a:pt x="2264" y="2058"/>
                </a:moveTo>
                <a:cubicBezTo>
                  <a:pt x="2264" y="2059"/>
                  <a:pt x="2262" y="2060"/>
                  <a:pt x="2261" y="2061"/>
                </a:cubicBezTo>
                <a:cubicBezTo>
                  <a:pt x="2260" y="2061"/>
                  <a:pt x="2260" y="2062"/>
                  <a:pt x="2260" y="2063"/>
                </a:cubicBezTo>
                <a:cubicBezTo>
                  <a:pt x="2260" y="2065"/>
                  <a:pt x="2264" y="2070"/>
                  <a:pt x="2267" y="2069"/>
                </a:cubicBezTo>
                <a:cubicBezTo>
                  <a:pt x="2269" y="2069"/>
                  <a:pt x="2270" y="2068"/>
                  <a:pt x="2269" y="2067"/>
                </a:cubicBezTo>
                <a:cubicBezTo>
                  <a:pt x="2267" y="2064"/>
                  <a:pt x="2266" y="2061"/>
                  <a:pt x="2264" y="2058"/>
                </a:cubicBezTo>
                <a:close/>
                <a:moveTo>
                  <a:pt x="2317" y="2060"/>
                </a:moveTo>
                <a:cubicBezTo>
                  <a:pt x="2315" y="2065"/>
                  <a:pt x="2312" y="2069"/>
                  <a:pt x="2310" y="2073"/>
                </a:cubicBezTo>
                <a:cubicBezTo>
                  <a:pt x="2313" y="2073"/>
                  <a:pt x="2315" y="2074"/>
                  <a:pt x="2318" y="2073"/>
                </a:cubicBezTo>
                <a:cubicBezTo>
                  <a:pt x="2318" y="2073"/>
                  <a:pt x="2319" y="2072"/>
                  <a:pt x="2319" y="2072"/>
                </a:cubicBezTo>
                <a:cubicBezTo>
                  <a:pt x="2319" y="2069"/>
                  <a:pt x="2319" y="2067"/>
                  <a:pt x="2318" y="2064"/>
                </a:cubicBezTo>
                <a:cubicBezTo>
                  <a:pt x="2318" y="2063"/>
                  <a:pt x="2318" y="2062"/>
                  <a:pt x="2317" y="2060"/>
                </a:cubicBezTo>
                <a:close/>
                <a:moveTo>
                  <a:pt x="2264" y="2040"/>
                </a:moveTo>
                <a:cubicBezTo>
                  <a:pt x="2264" y="2040"/>
                  <a:pt x="2263" y="2041"/>
                  <a:pt x="2262" y="2041"/>
                </a:cubicBezTo>
                <a:cubicBezTo>
                  <a:pt x="2262" y="2041"/>
                  <a:pt x="2261" y="2041"/>
                  <a:pt x="2261" y="2040"/>
                </a:cubicBezTo>
                <a:cubicBezTo>
                  <a:pt x="2260" y="2040"/>
                  <a:pt x="2260" y="2039"/>
                  <a:pt x="2260" y="2038"/>
                </a:cubicBezTo>
                <a:cubicBezTo>
                  <a:pt x="2261" y="2036"/>
                  <a:pt x="2261" y="2034"/>
                  <a:pt x="2262" y="2032"/>
                </a:cubicBezTo>
                <a:cubicBezTo>
                  <a:pt x="2262" y="2032"/>
                  <a:pt x="2262" y="2032"/>
                  <a:pt x="2261" y="2032"/>
                </a:cubicBezTo>
                <a:cubicBezTo>
                  <a:pt x="2260" y="2033"/>
                  <a:pt x="2259" y="2034"/>
                  <a:pt x="2258" y="2035"/>
                </a:cubicBezTo>
                <a:cubicBezTo>
                  <a:pt x="2258" y="2036"/>
                  <a:pt x="2259" y="2041"/>
                  <a:pt x="2261" y="2042"/>
                </a:cubicBezTo>
                <a:cubicBezTo>
                  <a:pt x="2262" y="2043"/>
                  <a:pt x="2264" y="2042"/>
                  <a:pt x="2264" y="2040"/>
                </a:cubicBezTo>
                <a:close/>
                <a:moveTo>
                  <a:pt x="2264" y="2058"/>
                </a:moveTo>
                <a:cubicBezTo>
                  <a:pt x="2264" y="2058"/>
                  <a:pt x="2262" y="2059"/>
                  <a:pt x="2261" y="2060"/>
                </a:cubicBezTo>
                <a:cubicBezTo>
                  <a:pt x="2261" y="2061"/>
                  <a:pt x="2260" y="2062"/>
                  <a:pt x="2260" y="2062"/>
                </a:cubicBezTo>
                <a:cubicBezTo>
                  <a:pt x="2260" y="2065"/>
                  <a:pt x="2264" y="2070"/>
                  <a:pt x="2267" y="2069"/>
                </a:cubicBezTo>
                <a:cubicBezTo>
                  <a:pt x="2269" y="2069"/>
                  <a:pt x="2270" y="2068"/>
                  <a:pt x="2269" y="2066"/>
                </a:cubicBezTo>
                <a:cubicBezTo>
                  <a:pt x="2267" y="2063"/>
                  <a:pt x="2266" y="2060"/>
                  <a:pt x="2264" y="2058"/>
                </a:cubicBezTo>
                <a:close/>
                <a:moveTo>
                  <a:pt x="2317" y="2060"/>
                </a:moveTo>
                <a:cubicBezTo>
                  <a:pt x="2315" y="2064"/>
                  <a:pt x="2312" y="2069"/>
                  <a:pt x="2310" y="2073"/>
                </a:cubicBezTo>
                <a:cubicBezTo>
                  <a:pt x="2313" y="2073"/>
                  <a:pt x="2315" y="2073"/>
                  <a:pt x="2318" y="2073"/>
                </a:cubicBezTo>
                <a:cubicBezTo>
                  <a:pt x="2318" y="2073"/>
                  <a:pt x="2319" y="2072"/>
                  <a:pt x="2319" y="2071"/>
                </a:cubicBezTo>
                <a:cubicBezTo>
                  <a:pt x="2319" y="2069"/>
                  <a:pt x="2319" y="2066"/>
                  <a:pt x="2318" y="2064"/>
                </a:cubicBezTo>
                <a:cubicBezTo>
                  <a:pt x="2318" y="2062"/>
                  <a:pt x="2318" y="2061"/>
                  <a:pt x="2317" y="2060"/>
                </a:cubicBezTo>
                <a:close/>
                <a:moveTo>
                  <a:pt x="2264" y="2040"/>
                </a:moveTo>
                <a:cubicBezTo>
                  <a:pt x="2264" y="2040"/>
                  <a:pt x="2263" y="2040"/>
                  <a:pt x="2263" y="2040"/>
                </a:cubicBezTo>
                <a:cubicBezTo>
                  <a:pt x="2262" y="2040"/>
                  <a:pt x="2261" y="2040"/>
                  <a:pt x="2261" y="2040"/>
                </a:cubicBezTo>
                <a:cubicBezTo>
                  <a:pt x="2261" y="2040"/>
                  <a:pt x="2260" y="2039"/>
                  <a:pt x="2260" y="2038"/>
                </a:cubicBezTo>
                <a:cubicBezTo>
                  <a:pt x="2261" y="2036"/>
                  <a:pt x="2261" y="2034"/>
                  <a:pt x="2262" y="2032"/>
                </a:cubicBezTo>
                <a:cubicBezTo>
                  <a:pt x="2262" y="2032"/>
                  <a:pt x="2262" y="2032"/>
                  <a:pt x="2261" y="2032"/>
                </a:cubicBezTo>
                <a:cubicBezTo>
                  <a:pt x="2261" y="2033"/>
                  <a:pt x="2259" y="2034"/>
                  <a:pt x="2259" y="2035"/>
                </a:cubicBezTo>
                <a:cubicBezTo>
                  <a:pt x="2258" y="2036"/>
                  <a:pt x="2259" y="2041"/>
                  <a:pt x="2261" y="2042"/>
                </a:cubicBezTo>
                <a:cubicBezTo>
                  <a:pt x="2263" y="2043"/>
                  <a:pt x="2264" y="2042"/>
                  <a:pt x="2264" y="2040"/>
                </a:cubicBezTo>
                <a:close/>
                <a:moveTo>
                  <a:pt x="2317" y="2031"/>
                </a:moveTo>
                <a:cubicBezTo>
                  <a:pt x="2320" y="2028"/>
                  <a:pt x="2320" y="2028"/>
                  <a:pt x="2324" y="2026"/>
                </a:cubicBezTo>
                <a:cubicBezTo>
                  <a:pt x="2324" y="2028"/>
                  <a:pt x="2325" y="2030"/>
                  <a:pt x="2326" y="2030"/>
                </a:cubicBezTo>
                <a:cubicBezTo>
                  <a:pt x="2324" y="2031"/>
                  <a:pt x="2322" y="2032"/>
                  <a:pt x="2320" y="2034"/>
                </a:cubicBezTo>
                <a:cubicBezTo>
                  <a:pt x="2320" y="2033"/>
                  <a:pt x="2319" y="2032"/>
                  <a:pt x="2318" y="2031"/>
                </a:cubicBezTo>
                <a:cubicBezTo>
                  <a:pt x="2318" y="2031"/>
                  <a:pt x="2318" y="2031"/>
                  <a:pt x="2317" y="2031"/>
                </a:cubicBezTo>
                <a:close/>
                <a:moveTo>
                  <a:pt x="2323" y="2031"/>
                </a:moveTo>
                <a:cubicBezTo>
                  <a:pt x="2322" y="2030"/>
                  <a:pt x="2321" y="2030"/>
                  <a:pt x="2321" y="2030"/>
                </a:cubicBezTo>
                <a:cubicBezTo>
                  <a:pt x="2320" y="2030"/>
                  <a:pt x="2320" y="2031"/>
                  <a:pt x="2320" y="2031"/>
                </a:cubicBezTo>
                <a:cubicBezTo>
                  <a:pt x="2320" y="2032"/>
                  <a:pt x="2320" y="2032"/>
                  <a:pt x="2320" y="2032"/>
                </a:cubicBezTo>
                <a:cubicBezTo>
                  <a:pt x="2321" y="2032"/>
                  <a:pt x="2321" y="2032"/>
                  <a:pt x="2323" y="2031"/>
                </a:cubicBezTo>
                <a:close/>
                <a:moveTo>
                  <a:pt x="2304" y="2021"/>
                </a:moveTo>
                <a:cubicBezTo>
                  <a:pt x="2297" y="2021"/>
                  <a:pt x="2294" y="2023"/>
                  <a:pt x="2293" y="2031"/>
                </a:cubicBezTo>
                <a:cubicBezTo>
                  <a:pt x="2294" y="2029"/>
                  <a:pt x="2296" y="2026"/>
                  <a:pt x="2297" y="2024"/>
                </a:cubicBezTo>
                <a:cubicBezTo>
                  <a:pt x="2297" y="2024"/>
                  <a:pt x="2297" y="2024"/>
                  <a:pt x="2297" y="2024"/>
                </a:cubicBezTo>
                <a:cubicBezTo>
                  <a:pt x="2297" y="2025"/>
                  <a:pt x="2298" y="2026"/>
                  <a:pt x="2298" y="2027"/>
                </a:cubicBezTo>
                <a:cubicBezTo>
                  <a:pt x="2299" y="2024"/>
                  <a:pt x="2300" y="2022"/>
                  <a:pt x="2304" y="2021"/>
                </a:cubicBezTo>
                <a:close/>
                <a:moveTo>
                  <a:pt x="2348" y="2023"/>
                </a:moveTo>
                <a:cubicBezTo>
                  <a:pt x="2345" y="2024"/>
                  <a:pt x="2343" y="2026"/>
                  <a:pt x="2342" y="2027"/>
                </a:cubicBezTo>
                <a:cubicBezTo>
                  <a:pt x="2344" y="2027"/>
                  <a:pt x="2346" y="2026"/>
                  <a:pt x="2348" y="2023"/>
                </a:cubicBezTo>
                <a:close/>
                <a:moveTo>
                  <a:pt x="2314" y="2025"/>
                </a:moveTo>
                <a:cubicBezTo>
                  <a:pt x="2315" y="2024"/>
                  <a:pt x="2316" y="2022"/>
                  <a:pt x="2317" y="2021"/>
                </a:cubicBezTo>
                <a:cubicBezTo>
                  <a:pt x="2314" y="2022"/>
                  <a:pt x="2313" y="2023"/>
                  <a:pt x="2314" y="2025"/>
                </a:cubicBezTo>
                <a:close/>
                <a:moveTo>
                  <a:pt x="2324" y="2046"/>
                </a:moveTo>
                <a:cubicBezTo>
                  <a:pt x="2322" y="2047"/>
                  <a:pt x="2321" y="2048"/>
                  <a:pt x="2321" y="2049"/>
                </a:cubicBezTo>
                <a:cubicBezTo>
                  <a:pt x="2322" y="2048"/>
                  <a:pt x="2323" y="2047"/>
                  <a:pt x="2324" y="2046"/>
                </a:cubicBezTo>
                <a:close/>
                <a:moveTo>
                  <a:pt x="2323" y="2031"/>
                </a:moveTo>
                <a:cubicBezTo>
                  <a:pt x="2322" y="2031"/>
                  <a:pt x="2321" y="2030"/>
                  <a:pt x="2321" y="2030"/>
                </a:cubicBezTo>
                <a:cubicBezTo>
                  <a:pt x="2320" y="2030"/>
                  <a:pt x="2320" y="2031"/>
                  <a:pt x="2320" y="2031"/>
                </a:cubicBezTo>
                <a:cubicBezTo>
                  <a:pt x="2320" y="2032"/>
                  <a:pt x="2320" y="2032"/>
                  <a:pt x="2320" y="2033"/>
                </a:cubicBezTo>
                <a:cubicBezTo>
                  <a:pt x="2321" y="2032"/>
                  <a:pt x="2321" y="2032"/>
                  <a:pt x="2323" y="2031"/>
                </a:cubicBezTo>
                <a:close/>
                <a:moveTo>
                  <a:pt x="2613" y="2009"/>
                </a:moveTo>
                <a:cubicBezTo>
                  <a:pt x="2613" y="2009"/>
                  <a:pt x="2613" y="2009"/>
                  <a:pt x="2613" y="2009"/>
                </a:cubicBezTo>
                <a:cubicBezTo>
                  <a:pt x="2609" y="2009"/>
                  <a:pt x="2609" y="2009"/>
                  <a:pt x="2609" y="2009"/>
                </a:cubicBezTo>
                <a:cubicBezTo>
                  <a:pt x="2606" y="2010"/>
                  <a:pt x="2605" y="2012"/>
                  <a:pt x="2603" y="2012"/>
                </a:cubicBezTo>
                <a:cubicBezTo>
                  <a:pt x="2601" y="2014"/>
                  <a:pt x="2599" y="2014"/>
                  <a:pt x="2598" y="2015"/>
                </a:cubicBezTo>
                <a:cubicBezTo>
                  <a:pt x="2596" y="2017"/>
                  <a:pt x="2594" y="2017"/>
                  <a:pt x="2592" y="2018"/>
                </a:cubicBezTo>
                <a:cubicBezTo>
                  <a:pt x="2591" y="2019"/>
                  <a:pt x="2588" y="2020"/>
                  <a:pt x="2587" y="2020"/>
                </a:cubicBezTo>
                <a:cubicBezTo>
                  <a:pt x="2587" y="2020"/>
                  <a:pt x="2587" y="2020"/>
                  <a:pt x="2587" y="2030"/>
                </a:cubicBezTo>
                <a:cubicBezTo>
                  <a:pt x="2590" y="2029"/>
                  <a:pt x="2593" y="2028"/>
                  <a:pt x="2595" y="2027"/>
                </a:cubicBezTo>
                <a:cubicBezTo>
                  <a:pt x="2597" y="2026"/>
                  <a:pt x="2600" y="2025"/>
                  <a:pt x="2601" y="2023"/>
                </a:cubicBezTo>
                <a:cubicBezTo>
                  <a:pt x="2601" y="2023"/>
                  <a:pt x="2601" y="2023"/>
                  <a:pt x="2601" y="2082"/>
                </a:cubicBezTo>
                <a:cubicBezTo>
                  <a:pt x="2601" y="2082"/>
                  <a:pt x="2601" y="2082"/>
                  <a:pt x="2613" y="2082"/>
                </a:cubicBezTo>
                <a:cubicBezTo>
                  <a:pt x="2613" y="2082"/>
                  <a:pt x="2613" y="2082"/>
                  <a:pt x="2613" y="2009"/>
                </a:cubicBezTo>
                <a:close/>
                <a:moveTo>
                  <a:pt x="2734" y="2009"/>
                </a:moveTo>
                <a:cubicBezTo>
                  <a:pt x="2734" y="2009"/>
                  <a:pt x="2734" y="2009"/>
                  <a:pt x="2734" y="2009"/>
                </a:cubicBezTo>
                <a:cubicBezTo>
                  <a:pt x="2729" y="2009"/>
                  <a:pt x="2729" y="2009"/>
                  <a:pt x="2729" y="2009"/>
                </a:cubicBezTo>
                <a:cubicBezTo>
                  <a:pt x="2727" y="2010"/>
                  <a:pt x="2726" y="2012"/>
                  <a:pt x="2724" y="2012"/>
                </a:cubicBezTo>
                <a:cubicBezTo>
                  <a:pt x="2722" y="2014"/>
                  <a:pt x="2721" y="2014"/>
                  <a:pt x="2718" y="2015"/>
                </a:cubicBezTo>
                <a:cubicBezTo>
                  <a:pt x="2717" y="2017"/>
                  <a:pt x="2715" y="2017"/>
                  <a:pt x="2713" y="2018"/>
                </a:cubicBezTo>
                <a:cubicBezTo>
                  <a:pt x="2711" y="2019"/>
                  <a:pt x="2710" y="2020"/>
                  <a:pt x="2708" y="2020"/>
                </a:cubicBezTo>
                <a:cubicBezTo>
                  <a:pt x="2708" y="2020"/>
                  <a:pt x="2708" y="2020"/>
                  <a:pt x="2708" y="2030"/>
                </a:cubicBezTo>
                <a:cubicBezTo>
                  <a:pt x="2710" y="2029"/>
                  <a:pt x="2713" y="2028"/>
                  <a:pt x="2716" y="2027"/>
                </a:cubicBezTo>
                <a:cubicBezTo>
                  <a:pt x="2718" y="2026"/>
                  <a:pt x="2721" y="2025"/>
                  <a:pt x="2723" y="2023"/>
                </a:cubicBezTo>
                <a:cubicBezTo>
                  <a:pt x="2723" y="2023"/>
                  <a:pt x="2723" y="2023"/>
                  <a:pt x="2723" y="2082"/>
                </a:cubicBezTo>
                <a:cubicBezTo>
                  <a:pt x="2723" y="2082"/>
                  <a:pt x="2723" y="2082"/>
                  <a:pt x="2734" y="2082"/>
                </a:cubicBezTo>
                <a:cubicBezTo>
                  <a:pt x="2734" y="2082"/>
                  <a:pt x="2734" y="2082"/>
                  <a:pt x="2734" y="2009"/>
                </a:cubicBezTo>
                <a:close/>
                <a:moveTo>
                  <a:pt x="2781" y="2009"/>
                </a:moveTo>
                <a:cubicBezTo>
                  <a:pt x="2781" y="2009"/>
                  <a:pt x="2781" y="2009"/>
                  <a:pt x="2781" y="2009"/>
                </a:cubicBezTo>
                <a:cubicBezTo>
                  <a:pt x="2776" y="2009"/>
                  <a:pt x="2776" y="2009"/>
                  <a:pt x="2776" y="2009"/>
                </a:cubicBezTo>
                <a:cubicBezTo>
                  <a:pt x="2774" y="2010"/>
                  <a:pt x="2773" y="2012"/>
                  <a:pt x="2771" y="2012"/>
                </a:cubicBezTo>
                <a:cubicBezTo>
                  <a:pt x="2769" y="2014"/>
                  <a:pt x="2767" y="2014"/>
                  <a:pt x="2765" y="2015"/>
                </a:cubicBezTo>
                <a:cubicBezTo>
                  <a:pt x="2764" y="2017"/>
                  <a:pt x="2762" y="2017"/>
                  <a:pt x="2760" y="2018"/>
                </a:cubicBezTo>
                <a:cubicBezTo>
                  <a:pt x="2758" y="2019"/>
                  <a:pt x="2757" y="2020"/>
                  <a:pt x="2755" y="2020"/>
                </a:cubicBezTo>
                <a:cubicBezTo>
                  <a:pt x="2755" y="2020"/>
                  <a:pt x="2755" y="2020"/>
                  <a:pt x="2755" y="2030"/>
                </a:cubicBezTo>
                <a:cubicBezTo>
                  <a:pt x="2757" y="2029"/>
                  <a:pt x="2760" y="2028"/>
                  <a:pt x="2763" y="2027"/>
                </a:cubicBezTo>
                <a:cubicBezTo>
                  <a:pt x="2765" y="2026"/>
                  <a:pt x="2768" y="2025"/>
                  <a:pt x="2770" y="2023"/>
                </a:cubicBezTo>
                <a:cubicBezTo>
                  <a:pt x="2770" y="2023"/>
                  <a:pt x="2770" y="2023"/>
                  <a:pt x="2770" y="2082"/>
                </a:cubicBezTo>
                <a:cubicBezTo>
                  <a:pt x="2770" y="2082"/>
                  <a:pt x="2770" y="2082"/>
                  <a:pt x="2781" y="2082"/>
                </a:cubicBezTo>
                <a:cubicBezTo>
                  <a:pt x="2781" y="2082"/>
                  <a:pt x="2781" y="2082"/>
                  <a:pt x="2781" y="2009"/>
                </a:cubicBezTo>
                <a:close/>
                <a:moveTo>
                  <a:pt x="2827" y="2009"/>
                </a:moveTo>
                <a:cubicBezTo>
                  <a:pt x="2827" y="2009"/>
                  <a:pt x="2827" y="2009"/>
                  <a:pt x="2827" y="2009"/>
                </a:cubicBezTo>
                <a:cubicBezTo>
                  <a:pt x="2823" y="2009"/>
                  <a:pt x="2823" y="2009"/>
                  <a:pt x="2823" y="2009"/>
                </a:cubicBezTo>
                <a:cubicBezTo>
                  <a:pt x="2821" y="2010"/>
                  <a:pt x="2819" y="2012"/>
                  <a:pt x="2817" y="2012"/>
                </a:cubicBezTo>
                <a:cubicBezTo>
                  <a:pt x="2816" y="2014"/>
                  <a:pt x="2813" y="2014"/>
                  <a:pt x="2812" y="2015"/>
                </a:cubicBezTo>
                <a:cubicBezTo>
                  <a:pt x="2810" y="2016"/>
                  <a:pt x="2808" y="2017"/>
                  <a:pt x="2806" y="2017"/>
                </a:cubicBezTo>
                <a:cubicBezTo>
                  <a:pt x="2805" y="2018"/>
                  <a:pt x="2803" y="2019"/>
                  <a:pt x="2801" y="2020"/>
                </a:cubicBezTo>
                <a:cubicBezTo>
                  <a:pt x="2801" y="2020"/>
                  <a:pt x="2801" y="2020"/>
                  <a:pt x="2801" y="2030"/>
                </a:cubicBezTo>
                <a:cubicBezTo>
                  <a:pt x="2804" y="2029"/>
                  <a:pt x="2807" y="2028"/>
                  <a:pt x="2809" y="2027"/>
                </a:cubicBezTo>
                <a:cubicBezTo>
                  <a:pt x="2811" y="2026"/>
                  <a:pt x="2814" y="2025"/>
                  <a:pt x="2816" y="2023"/>
                </a:cubicBezTo>
                <a:cubicBezTo>
                  <a:pt x="2816" y="2023"/>
                  <a:pt x="2816" y="2023"/>
                  <a:pt x="2816" y="2082"/>
                </a:cubicBezTo>
                <a:cubicBezTo>
                  <a:pt x="2816" y="2082"/>
                  <a:pt x="2816" y="2082"/>
                  <a:pt x="2827" y="2082"/>
                </a:cubicBezTo>
                <a:cubicBezTo>
                  <a:pt x="2827" y="2082"/>
                  <a:pt x="2827" y="2082"/>
                  <a:pt x="2827" y="2009"/>
                </a:cubicBezTo>
                <a:close/>
                <a:moveTo>
                  <a:pt x="2633" y="2041"/>
                </a:moveTo>
                <a:cubicBezTo>
                  <a:pt x="2633" y="2041"/>
                  <a:pt x="2633" y="2041"/>
                  <a:pt x="2633" y="2041"/>
                </a:cubicBezTo>
                <a:cubicBezTo>
                  <a:pt x="2633" y="2049"/>
                  <a:pt x="2633" y="2049"/>
                  <a:pt x="2633" y="2049"/>
                </a:cubicBezTo>
                <a:cubicBezTo>
                  <a:pt x="2639" y="2050"/>
                  <a:pt x="2640" y="2053"/>
                  <a:pt x="2640" y="2055"/>
                </a:cubicBezTo>
                <a:cubicBezTo>
                  <a:pt x="2640" y="2057"/>
                  <a:pt x="2639" y="2060"/>
                  <a:pt x="2639" y="2062"/>
                </a:cubicBezTo>
                <a:cubicBezTo>
                  <a:pt x="2639" y="2065"/>
                  <a:pt x="2639" y="2067"/>
                  <a:pt x="2639" y="2069"/>
                </a:cubicBezTo>
                <a:cubicBezTo>
                  <a:pt x="2639" y="2079"/>
                  <a:pt x="2645" y="2082"/>
                  <a:pt x="2653" y="2082"/>
                </a:cubicBezTo>
                <a:cubicBezTo>
                  <a:pt x="2653" y="2082"/>
                  <a:pt x="2653" y="2082"/>
                  <a:pt x="2657" y="2082"/>
                </a:cubicBezTo>
                <a:cubicBezTo>
                  <a:pt x="2657" y="2082"/>
                  <a:pt x="2657" y="2082"/>
                  <a:pt x="2657" y="2073"/>
                </a:cubicBezTo>
                <a:cubicBezTo>
                  <a:pt x="2657" y="2073"/>
                  <a:pt x="2657" y="2073"/>
                  <a:pt x="2656" y="2073"/>
                </a:cubicBezTo>
                <a:cubicBezTo>
                  <a:pt x="2652" y="2073"/>
                  <a:pt x="2651" y="2071"/>
                  <a:pt x="2651" y="2067"/>
                </a:cubicBezTo>
                <a:cubicBezTo>
                  <a:pt x="2651" y="2066"/>
                  <a:pt x="2651" y="2064"/>
                  <a:pt x="2651" y="2062"/>
                </a:cubicBezTo>
                <a:cubicBezTo>
                  <a:pt x="2651" y="2061"/>
                  <a:pt x="2651" y="2059"/>
                  <a:pt x="2651" y="2056"/>
                </a:cubicBezTo>
                <a:cubicBezTo>
                  <a:pt x="2651" y="2049"/>
                  <a:pt x="2648" y="2046"/>
                  <a:pt x="2643" y="2045"/>
                </a:cubicBezTo>
                <a:cubicBezTo>
                  <a:pt x="2643" y="2045"/>
                  <a:pt x="2643" y="2045"/>
                  <a:pt x="2643" y="2045"/>
                </a:cubicBezTo>
                <a:cubicBezTo>
                  <a:pt x="2648" y="2044"/>
                  <a:pt x="2651" y="2041"/>
                  <a:pt x="2651" y="2034"/>
                </a:cubicBezTo>
                <a:cubicBezTo>
                  <a:pt x="2651" y="2031"/>
                  <a:pt x="2651" y="2029"/>
                  <a:pt x="2651" y="2028"/>
                </a:cubicBezTo>
                <a:cubicBezTo>
                  <a:pt x="2651" y="2026"/>
                  <a:pt x="2651" y="2024"/>
                  <a:pt x="2651" y="2023"/>
                </a:cubicBezTo>
                <a:cubicBezTo>
                  <a:pt x="2651" y="2019"/>
                  <a:pt x="2652" y="2017"/>
                  <a:pt x="2656" y="2017"/>
                </a:cubicBezTo>
                <a:cubicBezTo>
                  <a:pt x="2656" y="2017"/>
                  <a:pt x="2656" y="2017"/>
                  <a:pt x="2657" y="2017"/>
                </a:cubicBezTo>
                <a:cubicBezTo>
                  <a:pt x="2657" y="2017"/>
                  <a:pt x="2657" y="2017"/>
                  <a:pt x="2657" y="2008"/>
                </a:cubicBezTo>
                <a:cubicBezTo>
                  <a:pt x="2657" y="2008"/>
                  <a:pt x="2657" y="2008"/>
                  <a:pt x="2653" y="2008"/>
                </a:cubicBezTo>
                <a:cubicBezTo>
                  <a:pt x="2644" y="2008"/>
                  <a:pt x="2639" y="2012"/>
                  <a:pt x="2639" y="2020"/>
                </a:cubicBezTo>
                <a:cubicBezTo>
                  <a:pt x="2639" y="2023"/>
                  <a:pt x="2639" y="2025"/>
                  <a:pt x="2639" y="2028"/>
                </a:cubicBezTo>
                <a:cubicBezTo>
                  <a:pt x="2639" y="2030"/>
                  <a:pt x="2640" y="2033"/>
                  <a:pt x="2640" y="2035"/>
                </a:cubicBezTo>
                <a:cubicBezTo>
                  <a:pt x="2640" y="2037"/>
                  <a:pt x="2639" y="2041"/>
                  <a:pt x="2633" y="2041"/>
                </a:cubicBezTo>
                <a:close/>
                <a:moveTo>
                  <a:pt x="2688" y="2049"/>
                </a:moveTo>
                <a:cubicBezTo>
                  <a:pt x="2688" y="2049"/>
                  <a:pt x="2688" y="2049"/>
                  <a:pt x="2688" y="2049"/>
                </a:cubicBezTo>
                <a:cubicBezTo>
                  <a:pt x="2688" y="2041"/>
                  <a:pt x="2688" y="2041"/>
                  <a:pt x="2688" y="2041"/>
                </a:cubicBezTo>
                <a:cubicBezTo>
                  <a:pt x="2682" y="2041"/>
                  <a:pt x="2681" y="2037"/>
                  <a:pt x="2681" y="2035"/>
                </a:cubicBezTo>
                <a:cubicBezTo>
                  <a:pt x="2681" y="2033"/>
                  <a:pt x="2681" y="2030"/>
                  <a:pt x="2682" y="2028"/>
                </a:cubicBezTo>
                <a:cubicBezTo>
                  <a:pt x="2682" y="2025"/>
                  <a:pt x="2682" y="2023"/>
                  <a:pt x="2682" y="2020"/>
                </a:cubicBezTo>
                <a:cubicBezTo>
                  <a:pt x="2682" y="2012"/>
                  <a:pt x="2677" y="2008"/>
                  <a:pt x="2668" y="2008"/>
                </a:cubicBezTo>
                <a:cubicBezTo>
                  <a:pt x="2668" y="2008"/>
                  <a:pt x="2668" y="2008"/>
                  <a:pt x="2664" y="2008"/>
                </a:cubicBezTo>
                <a:cubicBezTo>
                  <a:pt x="2664" y="2008"/>
                  <a:pt x="2664" y="2008"/>
                  <a:pt x="2664" y="2017"/>
                </a:cubicBezTo>
                <a:cubicBezTo>
                  <a:pt x="2664" y="2017"/>
                  <a:pt x="2664" y="2017"/>
                  <a:pt x="2665" y="2017"/>
                </a:cubicBezTo>
                <a:cubicBezTo>
                  <a:pt x="2669" y="2017"/>
                  <a:pt x="2670" y="2019"/>
                  <a:pt x="2670" y="2023"/>
                </a:cubicBezTo>
                <a:cubicBezTo>
                  <a:pt x="2670" y="2024"/>
                  <a:pt x="2670" y="2026"/>
                  <a:pt x="2670" y="2028"/>
                </a:cubicBezTo>
                <a:cubicBezTo>
                  <a:pt x="2670" y="2029"/>
                  <a:pt x="2670" y="2031"/>
                  <a:pt x="2670" y="2034"/>
                </a:cubicBezTo>
                <a:cubicBezTo>
                  <a:pt x="2670" y="2041"/>
                  <a:pt x="2672" y="2044"/>
                  <a:pt x="2678" y="2045"/>
                </a:cubicBezTo>
                <a:cubicBezTo>
                  <a:pt x="2678" y="2045"/>
                  <a:pt x="2678" y="2045"/>
                  <a:pt x="2678" y="2045"/>
                </a:cubicBezTo>
                <a:cubicBezTo>
                  <a:pt x="2672" y="2046"/>
                  <a:pt x="2670" y="2049"/>
                  <a:pt x="2670" y="2056"/>
                </a:cubicBezTo>
                <a:cubicBezTo>
                  <a:pt x="2670" y="2059"/>
                  <a:pt x="2670" y="2061"/>
                  <a:pt x="2670" y="2062"/>
                </a:cubicBezTo>
                <a:cubicBezTo>
                  <a:pt x="2670" y="2064"/>
                  <a:pt x="2670" y="2066"/>
                  <a:pt x="2670" y="2067"/>
                </a:cubicBezTo>
                <a:cubicBezTo>
                  <a:pt x="2670" y="2071"/>
                  <a:pt x="2669" y="2073"/>
                  <a:pt x="2665" y="2073"/>
                </a:cubicBezTo>
                <a:cubicBezTo>
                  <a:pt x="2665" y="2073"/>
                  <a:pt x="2665" y="2073"/>
                  <a:pt x="2664" y="2073"/>
                </a:cubicBezTo>
                <a:cubicBezTo>
                  <a:pt x="2664" y="2073"/>
                  <a:pt x="2664" y="2073"/>
                  <a:pt x="2664" y="2082"/>
                </a:cubicBezTo>
                <a:cubicBezTo>
                  <a:pt x="2664" y="2082"/>
                  <a:pt x="2664" y="2082"/>
                  <a:pt x="2668" y="2082"/>
                </a:cubicBezTo>
                <a:cubicBezTo>
                  <a:pt x="2676" y="2082"/>
                  <a:pt x="2682" y="2079"/>
                  <a:pt x="2682" y="2069"/>
                </a:cubicBezTo>
                <a:cubicBezTo>
                  <a:pt x="2682" y="2067"/>
                  <a:pt x="2682" y="2065"/>
                  <a:pt x="2682" y="2062"/>
                </a:cubicBezTo>
                <a:cubicBezTo>
                  <a:pt x="2681" y="2060"/>
                  <a:pt x="2681" y="2057"/>
                  <a:pt x="2681" y="2055"/>
                </a:cubicBezTo>
                <a:cubicBezTo>
                  <a:pt x="2681" y="2053"/>
                  <a:pt x="2682" y="2050"/>
                  <a:pt x="2688" y="2049"/>
                </a:cubicBezTo>
                <a:close/>
                <a:moveTo>
                  <a:pt x="2871" y="2082"/>
                </a:moveTo>
                <a:cubicBezTo>
                  <a:pt x="2864" y="2082"/>
                  <a:pt x="2857" y="2079"/>
                  <a:pt x="2853" y="2073"/>
                </a:cubicBezTo>
                <a:cubicBezTo>
                  <a:pt x="2849" y="2067"/>
                  <a:pt x="2847" y="2058"/>
                  <a:pt x="2847" y="2045"/>
                </a:cubicBezTo>
                <a:cubicBezTo>
                  <a:pt x="2847" y="2032"/>
                  <a:pt x="2849" y="2023"/>
                  <a:pt x="2853" y="2016"/>
                </a:cubicBezTo>
                <a:cubicBezTo>
                  <a:pt x="2858" y="2009"/>
                  <a:pt x="2864" y="2006"/>
                  <a:pt x="2873" y="2006"/>
                </a:cubicBezTo>
                <a:cubicBezTo>
                  <a:pt x="2890" y="2006"/>
                  <a:pt x="2898" y="2018"/>
                  <a:pt x="2898" y="2044"/>
                </a:cubicBezTo>
                <a:cubicBezTo>
                  <a:pt x="2898" y="2056"/>
                  <a:pt x="2895" y="2066"/>
                  <a:pt x="2890" y="2073"/>
                </a:cubicBezTo>
                <a:cubicBezTo>
                  <a:pt x="2886" y="2079"/>
                  <a:pt x="2879" y="2082"/>
                  <a:pt x="2871" y="2082"/>
                </a:cubicBezTo>
                <a:close/>
                <a:moveTo>
                  <a:pt x="2873" y="2015"/>
                </a:moveTo>
                <a:cubicBezTo>
                  <a:pt x="2863" y="2015"/>
                  <a:pt x="2859" y="2026"/>
                  <a:pt x="2859" y="2045"/>
                </a:cubicBezTo>
                <a:cubicBezTo>
                  <a:pt x="2859" y="2064"/>
                  <a:pt x="2863" y="2073"/>
                  <a:pt x="2872" y="2073"/>
                </a:cubicBezTo>
                <a:cubicBezTo>
                  <a:pt x="2881" y="2073"/>
                  <a:pt x="2885" y="2064"/>
                  <a:pt x="2885" y="2045"/>
                </a:cubicBezTo>
                <a:cubicBezTo>
                  <a:pt x="2885" y="2025"/>
                  <a:pt x="2881" y="2015"/>
                  <a:pt x="2873" y="2015"/>
                </a:cubicBezTo>
                <a:close/>
                <a:moveTo>
                  <a:pt x="2941" y="2082"/>
                </a:moveTo>
                <a:cubicBezTo>
                  <a:pt x="2934" y="2082"/>
                  <a:pt x="2928" y="2079"/>
                  <a:pt x="2924" y="2073"/>
                </a:cubicBezTo>
                <a:cubicBezTo>
                  <a:pt x="2919" y="2067"/>
                  <a:pt x="2917" y="2058"/>
                  <a:pt x="2917" y="2045"/>
                </a:cubicBezTo>
                <a:cubicBezTo>
                  <a:pt x="2917" y="2032"/>
                  <a:pt x="2919" y="2023"/>
                  <a:pt x="2924" y="2016"/>
                </a:cubicBezTo>
                <a:cubicBezTo>
                  <a:pt x="2928" y="2009"/>
                  <a:pt x="2935" y="2006"/>
                  <a:pt x="2944" y="2006"/>
                </a:cubicBezTo>
                <a:cubicBezTo>
                  <a:pt x="2960" y="2006"/>
                  <a:pt x="2968" y="2018"/>
                  <a:pt x="2968" y="2044"/>
                </a:cubicBezTo>
                <a:cubicBezTo>
                  <a:pt x="2968" y="2056"/>
                  <a:pt x="2966" y="2066"/>
                  <a:pt x="2961" y="2073"/>
                </a:cubicBezTo>
                <a:cubicBezTo>
                  <a:pt x="2956" y="2079"/>
                  <a:pt x="2950" y="2082"/>
                  <a:pt x="2941" y="2082"/>
                </a:cubicBezTo>
                <a:close/>
                <a:moveTo>
                  <a:pt x="2943" y="2015"/>
                </a:moveTo>
                <a:cubicBezTo>
                  <a:pt x="2934" y="2015"/>
                  <a:pt x="2929" y="2026"/>
                  <a:pt x="2929" y="2045"/>
                </a:cubicBezTo>
                <a:cubicBezTo>
                  <a:pt x="2929" y="2064"/>
                  <a:pt x="2933" y="2073"/>
                  <a:pt x="2942" y="2073"/>
                </a:cubicBezTo>
                <a:cubicBezTo>
                  <a:pt x="2951" y="2073"/>
                  <a:pt x="2955" y="2064"/>
                  <a:pt x="2955" y="2045"/>
                </a:cubicBezTo>
                <a:cubicBezTo>
                  <a:pt x="2955" y="2025"/>
                  <a:pt x="2951" y="2015"/>
                  <a:pt x="2943" y="2015"/>
                </a:cubicBezTo>
                <a:close/>
                <a:moveTo>
                  <a:pt x="3015" y="2009"/>
                </a:moveTo>
                <a:cubicBezTo>
                  <a:pt x="3015" y="2009"/>
                  <a:pt x="3015" y="2009"/>
                  <a:pt x="3015" y="2009"/>
                </a:cubicBezTo>
                <a:cubicBezTo>
                  <a:pt x="3010" y="2009"/>
                  <a:pt x="3010" y="2009"/>
                  <a:pt x="3010" y="2009"/>
                </a:cubicBezTo>
                <a:cubicBezTo>
                  <a:pt x="3007" y="2010"/>
                  <a:pt x="3006" y="2012"/>
                  <a:pt x="3004" y="2012"/>
                </a:cubicBezTo>
                <a:cubicBezTo>
                  <a:pt x="3002" y="2014"/>
                  <a:pt x="3001" y="2014"/>
                  <a:pt x="2998" y="2015"/>
                </a:cubicBezTo>
                <a:cubicBezTo>
                  <a:pt x="2997" y="2017"/>
                  <a:pt x="2995" y="2017"/>
                  <a:pt x="2993" y="2018"/>
                </a:cubicBezTo>
                <a:cubicBezTo>
                  <a:pt x="2991" y="2019"/>
                  <a:pt x="2990" y="2020"/>
                  <a:pt x="2987" y="2020"/>
                </a:cubicBezTo>
                <a:cubicBezTo>
                  <a:pt x="2987" y="2020"/>
                  <a:pt x="2987" y="2020"/>
                  <a:pt x="2987" y="2030"/>
                </a:cubicBezTo>
                <a:cubicBezTo>
                  <a:pt x="2990" y="2029"/>
                  <a:pt x="2993" y="2028"/>
                  <a:pt x="2996" y="2027"/>
                </a:cubicBezTo>
                <a:cubicBezTo>
                  <a:pt x="2998" y="2026"/>
                  <a:pt x="3001" y="2025"/>
                  <a:pt x="3003" y="2023"/>
                </a:cubicBezTo>
                <a:cubicBezTo>
                  <a:pt x="3003" y="2023"/>
                  <a:pt x="3003" y="2023"/>
                  <a:pt x="3003" y="2082"/>
                </a:cubicBezTo>
                <a:cubicBezTo>
                  <a:pt x="3003" y="2082"/>
                  <a:pt x="3003" y="2082"/>
                  <a:pt x="3015" y="2082"/>
                </a:cubicBezTo>
                <a:cubicBezTo>
                  <a:pt x="3015" y="2082"/>
                  <a:pt x="3015" y="2082"/>
                  <a:pt x="3015" y="2009"/>
                </a:cubicBezTo>
                <a:close/>
                <a:moveTo>
                  <a:pt x="3061" y="2009"/>
                </a:moveTo>
                <a:cubicBezTo>
                  <a:pt x="3061" y="2009"/>
                  <a:pt x="3061" y="2009"/>
                  <a:pt x="3061" y="2009"/>
                </a:cubicBezTo>
                <a:cubicBezTo>
                  <a:pt x="3056" y="2009"/>
                  <a:pt x="3056" y="2009"/>
                  <a:pt x="3056" y="2009"/>
                </a:cubicBezTo>
                <a:cubicBezTo>
                  <a:pt x="3054" y="2010"/>
                  <a:pt x="3053" y="2012"/>
                  <a:pt x="3050" y="2012"/>
                </a:cubicBezTo>
                <a:cubicBezTo>
                  <a:pt x="3049" y="2014"/>
                  <a:pt x="3047" y="2014"/>
                  <a:pt x="3045" y="2015"/>
                </a:cubicBezTo>
                <a:cubicBezTo>
                  <a:pt x="3044" y="2017"/>
                  <a:pt x="3042" y="2017"/>
                  <a:pt x="3040" y="2018"/>
                </a:cubicBezTo>
                <a:cubicBezTo>
                  <a:pt x="3038" y="2019"/>
                  <a:pt x="3037" y="2020"/>
                  <a:pt x="3034" y="2020"/>
                </a:cubicBezTo>
                <a:cubicBezTo>
                  <a:pt x="3034" y="2020"/>
                  <a:pt x="3034" y="2020"/>
                  <a:pt x="3034" y="2030"/>
                </a:cubicBezTo>
                <a:cubicBezTo>
                  <a:pt x="3037" y="2029"/>
                  <a:pt x="3040" y="2028"/>
                  <a:pt x="3042" y="2027"/>
                </a:cubicBezTo>
                <a:cubicBezTo>
                  <a:pt x="3045" y="2026"/>
                  <a:pt x="3047" y="2025"/>
                  <a:pt x="3050" y="2023"/>
                </a:cubicBezTo>
                <a:cubicBezTo>
                  <a:pt x="3050" y="2023"/>
                  <a:pt x="3050" y="2023"/>
                  <a:pt x="3050" y="2082"/>
                </a:cubicBezTo>
                <a:cubicBezTo>
                  <a:pt x="3050" y="2082"/>
                  <a:pt x="3050" y="2082"/>
                  <a:pt x="3061" y="2082"/>
                </a:cubicBezTo>
                <a:cubicBezTo>
                  <a:pt x="3061" y="2082"/>
                  <a:pt x="3061" y="2082"/>
                  <a:pt x="3061" y="2009"/>
                </a:cubicBezTo>
                <a:close/>
                <a:moveTo>
                  <a:pt x="3107" y="2009"/>
                </a:moveTo>
                <a:cubicBezTo>
                  <a:pt x="3107" y="2009"/>
                  <a:pt x="3107" y="2009"/>
                  <a:pt x="3107" y="2009"/>
                </a:cubicBezTo>
                <a:cubicBezTo>
                  <a:pt x="3103" y="2009"/>
                  <a:pt x="3103" y="2009"/>
                  <a:pt x="3103" y="2009"/>
                </a:cubicBezTo>
                <a:cubicBezTo>
                  <a:pt x="3100" y="2010"/>
                  <a:pt x="3099" y="2012"/>
                  <a:pt x="3097" y="2012"/>
                </a:cubicBezTo>
                <a:cubicBezTo>
                  <a:pt x="3095" y="2014"/>
                  <a:pt x="3093" y="2014"/>
                  <a:pt x="3092" y="2015"/>
                </a:cubicBezTo>
                <a:cubicBezTo>
                  <a:pt x="3090" y="2016"/>
                  <a:pt x="3088" y="2017"/>
                  <a:pt x="3086" y="2017"/>
                </a:cubicBezTo>
                <a:cubicBezTo>
                  <a:pt x="3085" y="2018"/>
                  <a:pt x="3082" y="2019"/>
                  <a:pt x="3081" y="2020"/>
                </a:cubicBezTo>
                <a:cubicBezTo>
                  <a:pt x="3081" y="2020"/>
                  <a:pt x="3081" y="2020"/>
                  <a:pt x="3081" y="2030"/>
                </a:cubicBezTo>
                <a:cubicBezTo>
                  <a:pt x="3084" y="2029"/>
                  <a:pt x="3087" y="2028"/>
                  <a:pt x="3089" y="2027"/>
                </a:cubicBezTo>
                <a:cubicBezTo>
                  <a:pt x="3091" y="2026"/>
                  <a:pt x="3094" y="2025"/>
                  <a:pt x="3095" y="2023"/>
                </a:cubicBezTo>
                <a:cubicBezTo>
                  <a:pt x="3095" y="2023"/>
                  <a:pt x="3095" y="2023"/>
                  <a:pt x="3095" y="2082"/>
                </a:cubicBezTo>
                <a:cubicBezTo>
                  <a:pt x="3095" y="2082"/>
                  <a:pt x="3095" y="2082"/>
                  <a:pt x="3107" y="2082"/>
                </a:cubicBezTo>
                <a:cubicBezTo>
                  <a:pt x="3107" y="2082"/>
                  <a:pt x="3107" y="2082"/>
                  <a:pt x="3107" y="2009"/>
                </a:cubicBezTo>
                <a:close/>
                <a:moveTo>
                  <a:pt x="2916" y="1973"/>
                </a:moveTo>
                <a:cubicBezTo>
                  <a:pt x="2909" y="1973"/>
                  <a:pt x="2902" y="1970"/>
                  <a:pt x="2898" y="1964"/>
                </a:cubicBezTo>
                <a:cubicBezTo>
                  <a:pt x="2894" y="1958"/>
                  <a:pt x="2892" y="1949"/>
                  <a:pt x="2892" y="1937"/>
                </a:cubicBezTo>
                <a:cubicBezTo>
                  <a:pt x="2892" y="1924"/>
                  <a:pt x="2894" y="1914"/>
                  <a:pt x="2898" y="1908"/>
                </a:cubicBezTo>
                <a:cubicBezTo>
                  <a:pt x="2903" y="1901"/>
                  <a:pt x="2909" y="1897"/>
                  <a:pt x="2918" y="1897"/>
                </a:cubicBezTo>
                <a:cubicBezTo>
                  <a:pt x="2934" y="1897"/>
                  <a:pt x="2942" y="1910"/>
                  <a:pt x="2942" y="1935"/>
                </a:cubicBezTo>
                <a:cubicBezTo>
                  <a:pt x="2942" y="1948"/>
                  <a:pt x="2940" y="1957"/>
                  <a:pt x="2935" y="1964"/>
                </a:cubicBezTo>
                <a:cubicBezTo>
                  <a:pt x="2931" y="1970"/>
                  <a:pt x="2924" y="1973"/>
                  <a:pt x="2916" y="1973"/>
                </a:cubicBezTo>
                <a:close/>
                <a:moveTo>
                  <a:pt x="2917" y="1907"/>
                </a:moveTo>
                <a:cubicBezTo>
                  <a:pt x="2908" y="1907"/>
                  <a:pt x="2904" y="1917"/>
                  <a:pt x="2904" y="1937"/>
                </a:cubicBezTo>
                <a:cubicBezTo>
                  <a:pt x="2904" y="1955"/>
                  <a:pt x="2908" y="1964"/>
                  <a:pt x="2917" y="1964"/>
                </a:cubicBezTo>
                <a:cubicBezTo>
                  <a:pt x="2925" y="1964"/>
                  <a:pt x="2930" y="1955"/>
                  <a:pt x="2930" y="1936"/>
                </a:cubicBezTo>
                <a:cubicBezTo>
                  <a:pt x="2930" y="1916"/>
                  <a:pt x="2925" y="1907"/>
                  <a:pt x="2917" y="1907"/>
                </a:cubicBezTo>
                <a:close/>
                <a:moveTo>
                  <a:pt x="2990" y="1900"/>
                </a:moveTo>
                <a:cubicBezTo>
                  <a:pt x="2990" y="1900"/>
                  <a:pt x="2990" y="1900"/>
                  <a:pt x="2990" y="1900"/>
                </a:cubicBezTo>
                <a:cubicBezTo>
                  <a:pt x="2985" y="1900"/>
                  <a:pt x="2985" y="1900"/>
                  <a:pt x="2985" y="1900"/>
                </a:cubicBezTo>
                <a:cubicBezTo>
                  <a:pt x="2983" y="1901"/>
                  <a:pt x="2981" y="1903"/>
                  <a:pt x="2979" y="1903"/>
                </a:cubicBezTo>
                <a:cubicBezTo>
                  <a:pt x="2978" y="1905"/>
                  <a:pt x="2975" y="1906"/>
                  <a:pt x="2974" y="1906"/>
                </a:cubicBezTo>
                <a:cubicBezTo>
                  <a:pt x="2972" y="1907"/>
                  <a:pt x="2970" y="1908"/>
                  <a:pt x="2969" y="1908"/>
                </a:cubicBezTo>
                <a:cubicBezTo>
                  <a:pt x="2967" y="1909"/>
                  <a:pt x="2965" y="1910"/>
                  <a:pt x="2963" y="1911"/>
                </a:cubicBezTo>
                <a:cubicBezTo>
                  <a:pt x="2963" y="1911"/>
                  <a:pt x="2963" y="1911"/>
                  <a:pt x="2963" y="1921"/>
                </a:cubicBezTo>
                <a:cubicBezTo>
                  <a:pt x="2966" y="1920"/>
                  <a:pt x="2969" y="1919"/>
                  <a:pt x="2971" y="1918"/>
                </a:cubicBezTo>
                <a:cubicBezTo>
                  <a:pt x="2974" y="1917"/>
                  <a:pt x="2976" y="1916"/>
                  <a:pt x="2978" y="1914"/>
                </a:cubicBezTo>
                <a:cubicBezTo>
                  <a:pt x="2978" y="1914"/>
                  <a:pt x="2978" y="1914"/>
                  <a:pt x="2978" y="1973"/>
                </a:cubicBezTo>
                <a:cubicBezTo>
                  <a:pt x="2978" y="1973"/>
                  <a:pt x="2978" y="1973"/>
                  <a:pt x="2990" y="1973"/>
                </a:cubicBezTo>
                <a:cubicBezTo>
                  <a:pt x="2990" y="1973"/>
                  <a:pt x="2990" y="1973"/>
                  <a:pt x="2990" y="1900"/>
                </a:cubicBezTo>
                <a:close/>
                <a:moveTo>
                  <a:pt x="3037" y="1900"/>
                </a:moveTo>
                <a:cubicBezTo>
                  <a:pt x="3037" y="1900"/>
                  <a:pt x="3037" y="1900"/>
                  <a:pt x="3037" y="1900"/>
                </a:cubicBezTo>
                <a:cubicBezTo>
                  <a:pt x="3032" y="1900"/>
                  <a:pt x="3032" y="1900"/>
                  <a:pt x="3032" y="1900"/>
                </a:cubicBezTo>
                <a:cubicBezTo>
                  <a:pt x="3030" y="1901"/>
                  <a:pt x="3029" y="1903"/>
                  <a:pt x="3026" y="1903"/>
                </a:cubicBezTo>
                <a:cubicBezTo>
                  <a:pt x="3025" y="1905"/>
                  <a:pt x="3023" y="1906"/>
                  <a:pt x="3021" y="1906"/>
                </a:cubicBezTo>
                <a:cubicBezTo>
                  <a:pt x="3020" y="1908"/>
                  <a:pt x="3018" y="1908"/>
                  <a:pt x="3016" y="1909"/>
                </a:cubicBezTo>
                <a:cubicBezTo>
                  <a:pt x="3014" y="1910"/>
                  <a:pt x="3013" y="1911"/>
                  <a:pt x="3010" y="1911"/>
                </a:cubicBezTo>
                <a:cubicBezTo>
                  <a:pt x="3010" y="1911"/>
                  <a:pt x="3010" y="1911"/>
                  <a:pt x="3010" y="1921"/>
                </a:cubicBezTo>
                <a:cubicBezTo>
                  <a:pt x="3013" y="1920"/>
                  <a:pt x="3016" y="1919"/>
                  <a:pt x="3018" y="1918"/>
                </a:cubicBezTo>
                <a:cubicBezTo>
                  <a:pt x="3021" y="1917"/>
                  <a:pt x="3023" y="1916"/>
                  <a:pt x="3026" y="1914"/>
                </a:cubicBezTo>
                <a:cubicBezTo>
                  <a:pt x="3026" y="1914"/>
                  <a:pt x="3026" y="1914"/>
                  <a:pt x="3026" y="1973"/>
                </a:cubicBezTo>
                <a:cubicBezTo>
                  <a:pt x="3026" y="1973"/>
                  <a:pt x="3026" y="1973"/>
                  <a:pt x="3037" y="1973"/>
                </a:cubicBezTo>
                <a:cubicBezTo>
                  <a:pt x="3037" y="1973"/>
                  <a:pt x="3037" y="1973"/>
                  <a:pt x="3037" y="1900"/>
                </a:cubicBezTo>
                <a:close/>
                <a:moveTo>
                  <a:pt x="3084" y="1900"/>
                </a:moveTo>
                <a:cubicBezTo>
                  <a:pt x="3084" y="1900"/>
                  <a:pt x="3084" y="1900"/>
                  <a:pt x="3084" y="1900"/>
                </a:cubicBezTo>
                <a:cubicBezTo>
                  <a:pt x="3079" y="1900"/>
                  <a:pt x="3079" y="1900"/>
                  <a:pt x="3079" y="1900"/>
                </a:cubicBezTo>
                <a:cubicBezTo>
                  <a:pt x="3077" y="1901"/>
                  <a:pt x="3076" y="1903"/>
                  <a:pt x="3074" y="1903"/>
                </a:cubicBezTo>
                <a:cubicBezTo>
                  <a:pt x="3072" y="1905"/>
                  <a:pt x="3070" y="1906"/>
                  <a:pt x="3068" y="1906"/>
                </a:cubicBezTo>
                <a:cubicBezTo>
                  <a:pt x="3066" y="1908"/>
                  <a:pt x="3065" y="1908"/>
                  <a:pt x="3063" y="1909"/>
                </a:cubicBezTo>
                <a:cubicBezTo>
                  <a:pt x="3061" y="1910"/>
                  <a:pt x="3059" y="1911"/>
                  <a:pt x="3057" y="1911"/>
                </a:cubicBezTo>
                <a:cubicBezTo>
                  <a:pt x="3057" y="1911"/>
                  <a:pt x="3057" y="1911"/>
                  <a:pt x="3057" y="1921"/>
                </a:cubicBezTo>
                <a:cubicBezTo>
                  <a:pt x="3060" y="1920"/>
                  <a:pt x="3063" y="1919"/>
                  <a:pt x="3066" y="1918"/>
                </a:cubicBezTo>
                <a:cubicBezTo>
                  <a:pt x="3068" y="1917"/>
                  <a:pt x="3071" y="1916"/>
                  <a:pt x="3072" y="1914"/>
                </a:cubicBezTo>
                <a:cubicBezTo>
                  <a:pt x="3072" y="1914"/>
                  <a:pt x="3072" y="1914"/>
                  <a:pt x="3072" y="1973"/>
                </a:cubicBezTo>
                <a:cubicBezTo>
                  <a:pt x="3072" y="1973"/>
                  <a:pt x="3072" y="1973"/>
                  <a:pt x="3084" y="1973"/>
                </a:cubicBezTo>
                <a:cubicBezTo>
                  <a:pt x="3084" y="1973"/>
                  <a:pt x="3084" y="1973"/>
                  <a:pt x="3084" y="1900"/>
                </a:cubicBezTo>
                <a:close/>
                <a:moveTo>
                  <a:pt x="3131" y="1900"/>
                </a:moveTo>
                <a:cubicBezTo>
                  <a:pt x="3131" y="1900"/>
                  <a:pt x="3131" y="1900"/>
                  <a:pt x="3131" y="1900"/>
                </a:cubicBezTo>
                <a:cubicBezTo>
                  <a:pt x="3126" y="1900"/>
                  <a:pt x="3126" y="1900"/>
                  <a:pt x="3126" y="1900"/>
                </a:cubicBezTo>
                <a:cubicBezTo>
                  <a:pt x="3124" y="1901"/>
                  <a:pt x="3123" y="1903"/>
                  <a:pt x="3120" y="1903"/>
                </a:cubicBezTo>
                <a:cubicBezTo>
                  <a:pt x="3119" y="1905"/>
                  <a:pt x="3117" y="1906"/>
                  <a:pt x="3115" y="1906"/>
                </a:cubicBezTo>
                <a:cubicBezTo>
                  <a:pt x="3114" y="1908"/>
                  <a:pt x="3111" y="1908"/>
                  <a:pt x="3110" y="1909"/>
                </a:cubicBezTo>
                <a:cubicBezTo>
                  <a:pt x="3108" y="1910"/>
                  <a:pt x="3106" y="1911"/>
                  <a:pt x="3104" y="1911"/>
                </a:cubicBezTo>
                <a:cubicBezTo>
                  <a:pt x="3104" y="1911"/>
                  <a:pt x="3104" y="1911"/>
                  <a:pt x="3104" y="1921"/>
                </a:cubicBezTo>
                <a:cubicBezTo>
                  <a:pt x="3107" y="1920"/>
                  <a:pt x="3110" y="1919"/>
                  <a:pt x="3112" y="1918"/>
                </a:cubicBezTo>
                <a:cubicBezTo>
                  <a:pt x="3115" y="1917"/>
                  <a:pt x="3117" y="1916"/>
                  <a:pt x="3120" y="1914"/>
                </a:cubicBezTo>
                <a:cubicBezTo>
                  <a:pt x="3120" y="1914"/>
                  <a:pt x="3120" y="1914"/>
                  <a:pt x="3120" y="1973"/>
                </a:cubicBezTo>
                <a:cubicBezTo>
                  <a:pt x="3120" y="1973"/>
                  <a:pt x="3120" y="1973"/>
                  <a:pt x="3131" y="1973"/>
                </a:cubicBezTo>
                <a:cubicBezTo>
                  <a:pt x="3131" y="1973"/>
                  <a:pt x="3131" y="1973"/>
                  <a:pt x="3131" y="1900"/>
                </a:cubicBezTo>
                <a:close/>
                <a:moveTo>
                  <a:pt x="3254" y="1900"/>
                </a:moveTo>
                <a:cubicBezTo>
                  <a:pt x="3254" y="1900"/>
                  <a:pt x="3254" y="1900"/>
                  <a:pt x="3254" y="1900"/>
                </a:cubicBezTo>
                <a:cubicBezTo>
                  <a:pt x="3249" y="1900"/>
                  <a:pt x="3249" y="1900"/>
                  <a:pt x="3249" y="1900"/>
                </a:cubicBezTo>
                <a:cubicBezTo>
                  <a:pt x="3247" y="1901"/>
                  <a:pt x="3246" y="1903"/>
                  <a:pt x="3243" y="1903"/>
                </a:cubicBezTo>
                <a:cubicBezTo>
                  <a:pt x="3242" y="1905"/>
                  <a:pt x="3240" y="1906"/>
                  <a:pt x="3238" y="1906"/>
                </a:cubicBezTo>
                <a:cubicBezTo>
                  <a:pt x="3237" y="1908"/>
                  <a:pt x="3235" y="1908"/>
                  <a:pt x="3233" y="1909"/>
                </a:cubicBezTo>
                <a:cubicBezTo>
                  <a:pt x="3231" y="1910"/>
                  <a:pt x="3230" y="1911"/>
                  <a:pt x="3227" y="1911"/>
                </a:cubicBezTo>
                <a:cubicBezTo>
                  <a:pt x="3227" y="1911"/>
                  <a:pt x="3227" y="1911"/>
                  <a:pt x="3227" y="1921"/>
                </a:cubicBezTo>
                <a:cubicBezTo>
                  <a:pt x="3230" y="1920"/>
                  <a:pt x="3233" y="1919"/>
                  <a:pt x="3236" y="1918"/>
                </a:cubicBezTo>
                <a:cubicBezTo>
                  <a:pt x="3238" y="1917"/>
                  <a:pt x="3240" y="1916"/>
                  <a:pt x="3243" y="1914"/>
                </a:cubicBezTo>
                <a:cubicBezTo>
                  <a:pt x="3243" y="1914"/>
                  <a:pt x="3243" y="1914"/>
                  <a:pt x="3243" y="1973"/>
                </a:cubicBezTo>
                <a:cubicBezTo>
                  <a:pt x="3243" y="1973"/>
                  <a:pt x="3243" y="1973"/>
                  <a:pt x="3254" y="1973"/>
                </a:cubicBezTo>
                <a:cubicBezTo>
                  <a:pt x="3254" y="1973"/>
                  <a:pt x="3254" y="1973"/>
                  <a:pt x="3254" y="1900"/>
                </a:cubicBezTo>
                <a:close/>
                <a:moveTo>
                  <a:pt x="3302" y="1900"/>
                </a:moveTo>
                <a:cubicBezTo>
                  <a:pt x="3302" y="1900"/>
                  <a:pt x="3302" y="1900"/>
                  <a:pt x="3302" y="1900"/>
                </a:cubicBezTo>
                <a:cubicBezTo>
                  <a:pt x="3297" y="1900"/>
                  <a:pt x="3297" y="1900"/>
                  <a:pt x="3297" y="1900"/>
                </a:cubicBezTo>
                <a:cubicBezTo>
                  <a:pt x="3295" y="1901"/>
                  <a:pt x="3293" y="1903"/>
                  <a:pt x="3291" y="1903"/>
                </a:cubicBezTo>
                <a:cubicBezTo>
                  <a:pt x="3290" y="1905"/>
                  <a:pt x="3287" y="1906"/>
                  <a:pt x="3286" y="1906"/>
                </a:cubicBezTo>
                <a:cubicBezTo>
                  <a:pt x="3285" y="1908"/>
                  <a:pt x="3282" y="1908"/>
                  <a:pt x="3281" y="1909"/>
                </a:cubicBezTo>
                <a:cubicBezTo>
                  <a:pt x="3279" y="1910"/>
                  <a:pt x="3277" y="1911"/>
                  <a:pt x="3275" y="1911"/>
                </a:cubicBezTo>
                <a:cubicBezTo>
                  <a:pt x="3275" y="1911"/>
                  <a:pt x="3275" y="1911"/>
                  <a:pt x="3275" y="1921"/>
                </a:cubicBezTo>
                <a:cubicBezTo>
                  <a:pt x="3278" y="1920"/>
                  <a:pt x="3281" y="1919"/>
                  <a:pt x="3283" y="1918"/>
                </a:cubicBezTo>
                <a:cubicBezTo>
                  <a:pt x="3286" y="1917"/>
                  <a:pt x="3288" y="1916"/>
                  <a:pt x="3290" y="1914"/>
                </a:cubicBezTo>
                <a:cubicBezTo>
                  <a:pt x="3290" y="1914"/>
                  <a:pt x="3290" y="1914"/>
                  <a:pt x="3290" y="1973"/>
                </a:cubicBezTo>
                <a:cubicBezTo>
                  <a:pt x="3290" y="1973"/>
                  <a:pt x="3290" y="1973"/>
                  <a:pt x="3302" y="1973"/>
                </a:cubicBezTo>
                <a:cubicBezTo>
                  <a:pt x="3302" y="1973"/>
                  <a:pt x="3302" y="1973"/>
                  <a:pt x="3302" y="1900"/>
                </a:cubicBezTo>
                <a:close/>
                <a:moveTo>
                  <a:pt x="3350" y="1900"/>
                </a:moveTo>
                <a:cubicBezTo>
                  <a:pt x="3350" y="1900"/>
                  <a:pt x="3350" y="1900"/>
                  <a:pt x="3350" y="1900"/>
                </a:cubicBezTo>
                <a:cubicBezTo>
                  <a:pt x="3345" y="1900"/>
                  <a:pt x="3345" y="1900"/>
                  <a:pt x="3345" y="1900"/>
                </a:cubicBezTo>
                <a:cubicBezTo>
                  <a:pt x="3343" y="1901"/>
                  <a:pt x="3341" y="1903"/>
                  <a:pt x="3339" y="1903"/>
                </a:cubicBezTo>
                <a:cubicBezTo>
                  <a:pt x="3337" y="1905"/>
                  <a:pt x="3336" y="1906"/>
                  <a:pt x="3334" y="1906"/>
                </a:cubicBezTo>
                <a:cubicBezTo>
                  <a:pt x="3332" y="1908"/>
                  <a:pt x="3330" y="1908"/>
                  <a:pt x="3328" y="1909"/>
                </a:cubicBezTo>
                <a:cubicBezTo>
                  <a:pt x="3326" y="1910"/>
                  <a:pt x="3325" y="1911"/>
                  <a:pt x="3322" y="1911"/>
                </a:cubicBezTo>
                <a:cubicBezTo>
                  <a:pt x="3322" y="1911"/>
                  <a:pt x="3322" y="1911"/>
                  <a:pt x="3322" y="1921"/>
                </a:cubicBezTo>
                <a:cubicBezTo>
                  <a:pt x="3325" y="1920"/>
                  <a:pt x="3328" y="1919"/>
                  <a:pt x="3331" y="1918"/>
                </a:cubicBezTo>
                <a:cubicBezTo>
                  <a:pt x="3334" y="1917"/>
                  <a:pt x="3336" y="1916"/>
                  <a:pt x="3338" y="1914"/>
                </a:cubicBezTo>
                <a:cubicBezTo>
                  <a:pt x="3338" y="1914"/>
                  <a:pt x="3338" y="1914"/>
                  <a:pt x="3338" y="1973"/>
                </a:cubicBezTo>
                <a:cubicBezTo>
                  <a:pt x="3338" y="1973"/>
                  <a:pt x="3338" y="1973"/>
                  <a:pt x="3350" y="1973"/>
                </a:cubicBezTo>
                <a:cubicBezTo>
                  <a:pt x="3350" y="1973"/>
                  <a:pt x="3350" y="1973"/>
                  <a:pt x="3350" y="1900"/>
                </a:cubicBezTo>
                <a:close/>
                <a:moveTo>
                  <a:pt x="3396" y="1900"/>
                </a:moveTo>
                <a:cubicBezTo>
                  <a:pt x="3396" y="1900"/>
                  <a:pt x="3396" y="1900"/>
                  <a:pt x="3396" y="1900"/>
                </a:cubicBezTo>
                <a:cubicBezTo>
                  <a:pt x="3392" y="1900"/>
                  <a:pt x="3392" y="1900"/>
                  <a:pt x="3392" y="1900"/>
                </a:cubicBezTo>
                <a:cubicBezTo>
                  <a:pt x="3390" y="1901"/>
                  <a:pt x="3388" y="1903"/>
                  <a:pt x="3386" y="1903"/>
                </a:cubicBezTo>
                <a:cubicBezTo>
                  <a:pt x="3385" y="1905"/>
                  <a:pt x="3383" y="1906"/>
                  <a:pt x="3381" y="1906"/>
                </a:cubicBezTo>
                <a:cubicBezTo>
                  <a:pt x="3379" y="1907"/>
                  <a:pt x="3378" y="1908"/>
                  <a:pt x="3375" y="1908"/>
                </a:cubicBezTo>
                <a:cubicBezTo>
                  <a:pt x="3374" y="1909"/>
                  <a:pt x="3372" y="1910"/>
                  <a:pt x="3370" y="1911"/>
                </a:cubicBezTo>
                <a:cubicBezTo>
                  <a:pt x="3370" y="1911"/>
                  <a:pt x="3370" y="1911"/>
                  <a:pt x="3370" y="1921"/>
                </a:cubicBezTo>
                <a:cubicBezTo>
                  <a:pt x="3373" y="1920"/>
                  <a:pt x="3376" y="1919"/>
                  <a:pt x="3378" y="1918"/>
                </a:cubicBezTo>
                <a:cubicBezTo>
                  <a:pt x="3380" y="1917"/>
                  <a:pt x="3383" y="1916"/>
                  <a:pt x="3385" y="1914"/>
                </a:cubicBezTo>
                <a:cubicBezTo>
                  <a:pt x="3385" y="1914"/>
                  <a:pt x="3385" y="1914"/>
                  <a:pt x="3385" y="1973"/>
                </a:cubicBezTo>
                <a:cubicBezTo>
                  <a:pt x="3385" y="1973"/>
                  <a:pt x="3385" y="1973"/>
                  <a:pt x="3396" y="1973"/>
                </a:cubicBezTo>
                <a:cubicBezTo>
                  <a:pt x="3396" y="1973"/>
                  <a:pt x="3396" y="1973"/>
                  <a:pt x="3396" y="1900"/>
                </a:cubicBezTo>
                <a:close/>
                <a:moveTo>
                  <a:pt x="3152" y="1932"/>
                </a:moveTo>
                <a:cubicBezTo>
                  <a:pt x="3152" y="1932"/>
                  <a:pt x="3152" y="1932"/>
                  <a:pt x="3152" y="1932"/>
                </a:cubicBezTo>
                <a:cubicBezTo>
                  <a:pt x="3152" y="1940"/>
                  <a:pt x="3152" y="1940"/>
                  <a:pt x="3152" y="1940"/>
                </a:cubicBezTo>
                <a:cubicBezTo>
                  <a:pt x="3158" y="1941"/>
                  <a:pt x="3159" y="1944"/>
                  <a:pt x="3159" y="1946"/>
                </a:cubicBezTo>
                <a:cubicBezTo>
                  <a:pt x="3159" y="1948"/>
                  <a:pt x="3159" y="1951"/>
                  <a:pt x="3159" y="1953"/>
                </a:cubicBezTo>
                <a:cubicBezTo>
                  <a:pt x="3158" y="1956"/>
                  <a:pt x="3158" y="1958"/>
                  <a:pt x="3158" y="1960"/>
                </a:cubicBezTo>
                <a:cubicBezTo>
                  <a:pt x="3158" y="1970"/>
                  <a:pt x="3164" y="1973"/>
                  <a:pt x="3172" y="1973"/>
                </a:cubicBezTo>
                <a:cubicBezTo>
                  <a:pt x="3172" y="1973"/>
                  <a:pt x="3172" y="1973"/>
                  <a:pt x="3176" y="1973"/>
                </a:cubicBezTo>
                <a:cubicBezTo>
                  <a:pt x="3176" y="1973"/>
                  <a:pt x="3176" y="1973"/>
                  <a:pt x="3176" y="1964"/>
                </a:cubicBezTo>
                <a:cubicBezTo>
                  <a:pt x="3176" y="1964"/>
                  <a:pt x="3176" y="1964"/>
                  <a:pt x="3175" y="1964"/>
                </a:cubicBezTo>
                <a:cubicBezTo>
                  <a:pt x="3171" y="1964"/>
                  <a:pt x="3170" y="1962"/>
                  <a:pt x="3170" y="1958"/>
                </a:cubicBezTo>
                <a:cubicBezTo>
                  <a:pt x="3170" y="1957"/>
                  <a:pt x="3170" y="1955"/>
                  <a:pt x="3170" y="1953"/>
                </a:cubicBezTo>
                <a:cubicBezTo>
                  <a:pt x="3170" y="1952"/>
                  <a:pt x="3170" y="1950"/>
                  <a:pt x="3170" y="1947"/>
                </a:cubicBezTo>
                <a:cubicBezTo>
                  <a:pt x="3170" y="1940"/>
                  <a:pt x="3168" y="1937"/>
                  <a:pt x="3162" y="1936"/>
                </a:cubicBezTo>
                <a:cubicBezTo>
                  <a:pt x="3162" y="1936"/>
                  <a:pt x="3162" y="1936"/>
                  <a:pt x="3162" y="1936"/>
                </a:cubicBezTo>
                <a:cubicBezTo>
                  <a:pt x="3168" y="1935"/>
                  <a:pt x="3170" y="1932"/>
                  <a:pt x="3170" y="1925"/>
                </a:cubicBezTo>
                <a:cubicBezTo>
                  <a:pt x="3170" y="1922"/>
                  <a:pt x="3170" y="1920"/>
                  <a:pt x="3170" y="1919"/>
                </a:cubicBezTo>
                <a:cubicBezTo>
                  <a:pt x="3170" y="1917"/>
                  <a:pt x="3170" y="1915"/>
                  <a:pt x="3170" y="1914"/>
                </a:cubicBezTo>
                <a:cubicBezTo>
                  <a:pt x="3170" y="1910"/>
                  <a:pt x="3171" y="1908"/>
                  <a:pt x="3175" y="1908"/>
                </a:cubicBezTo>
                <a:cubicBezTo>
                  <a:pt x="3175" y="1908"/>
                  <a:pt x="3175" y="1908"/>
                  <a:pt x="3176" y="1908"/>
                </a:cubicBezTo>
                <a:cubicBezTo>
                  <a:pt x="3176" y="1908"/>
                  <a:pt x="3176" y="1908"/>
                  <a:pt x="3176" y="1899"/>
                </a:cubicBezTo>
                <a:cubicBezTo>
                  <a:pt x="3176" y="1899"/>
                  <a:pt x="3176" y="1899"/>
                  <a:pt x="3172" y="1899"/>
                </a:cubicBezTo>
                <a:cubicBezTo>
                  <a:pt x="3163" y="1899"/>
                  <a:pt x="3158" y="1903"/>
                  <a:pt x="3158" y="1911"/>
                </a:cubicBezTo>
                <a:cubicBezTo>
                  <a:pt x="3158" y="1914"/>
                  <a:pt x="3158" y="1916"/>
                  <a:pt x="3158" y="1919"/>
                </a:cubicBezTo>
                <a:cubicBezTo>
                  <a:pt x="3159" y="1921"/>
                  <a:pt x="3159" y="1924"/>
                  <a:pt x="3159" y="1926"/>
                </a:cubicBezTo>
                <a:cubicBezTo>
                  <a:pt x="3159" y="1928"/>
                  <a:pt x="3158" y="1932"/>
                  <a:pt x="3152" y="1932"/>
                </a:cubicBezTo>
                <a:close/>
                <a:moveTo>
                  <a:pt x="3207" y="1940"/>
                </a:moveTo>
                <a:cubicBezTo>
                  <a:pt x="3207" y="1940"/>
                  <a:pt x="3207" y="1940"/>
                  <a:pt x="3207" y="1940"/>
                </a:cubicBezTo>
                <a:cubicBezTo>
                  <a:pt x="3207" y="1932"/>
                  <a:pt x="3207" y="1932"/>
                  <a:pt x="3207" y="1932"/>
                </a:cubicBezTo>
                <a:cubicBezTo>
                  <a:pt x="3200" y="1932"/>
                  <a:pt x="3200" y="1928"/>
                  <a:pt x="3200" y="1926"/>
                </a:cubicBezTo>
                <a:cubicBezTo>
                  <a:pt x="3200" y="1924"/>
                  <a:pt x="3200" y="1921"/>
                  <a:pt x="3200" y="1919"/>
                </a:cubicBezTo>
                <a:cubicBezTo>
                  <a:pt x="3201" y="1916"/>
                  <a:pt x="3201" y="1914"/>
                  <a:pt x="3201" y="1911"/>
                </a:cubicBezTo>
                <a:cubicBezTo>
                  <a:pt x="3201" y="1903"/>
                  <a:pt x="3196" y="1899"/>
                  <a:pt x="3186" y="1899"/>
                </a:cubicBezTo>
                <a:cubicBezTo>
                  <a:pt x="3186" y="1899"/>
                  <a:pt x="3186" y="1899"/>
                  <a:pt x="3183" y="1899"/>
                </a:cubicBezTo>
                <a:cubicBezTo>
                  <a:pt x="3183" y="1899"/>
                  <a:pt x="3183" y="1899"/>
                  <a:pt x="3183" y="1908"/>
                </a:cubicBezTo>
                <a:cubicBezTo>
                  <a:pt x="3183" y="1908"/>
                  <a:pt x="3183" y="1908"/>
                  <a:pt x="3184" y="1908"/>
                </a:cubicBezTo>
                <a:cubicBezTo>
                  <a:pt x="3188" y="1908"/>
                  <a:pt x="3189" y="1910"/>
                  <a:pt x="3189" y="1914"/>
                </a:cubicBezTo>
                <a:cubicBezTo>
                  <a:pt x="3189" y="1915"/>
                  <a:pt x="3189" y="1917"/>
                  <a:pt x="3189" y="1919"/>
                </a:cubicBezTo>
                <a:cubicBezTo>
                  <a:pt x="3189" y="1920"/>
                  <a:pt x="3189" y="1922"/>
                  <a:pt x="3189" y="1925"/>
                </a:cubicBezTo>
                <a:cubicBezTo>
                  <a:pt x="3189" y="1932"/>
                  <a:pt x="3191" y="1935"/>
                  <a:pt x="3197" y="1936"/>
                </a:cubicBezTo>
                <a:cubicBezTo>
                  <a:pt x="3197" y="1936"/>
                  <a:pt x="3197" y="1936"/>
                  <a:pt x="3197" y="1936"/>
                </a:cubicBezTo>
                <a:cubicBezTo>
                  <a:pt x="3191" y="1937"/>
                  <a:pt x="3189" y="1940"/>
                  <a:pt x="3189" y="1947"/>
                </a:cubicBezTo>
                <a:cubicBezTo>
                  <a:pt x="3189" y="1950"/>
                  <a:pt x="3189" y="1952"/>
                  <a:pt x="3189" y="1953"/>
                </a:cubicBezTo>
                <a:cubicBezTo>
                  <a:pt x="3189" y="1955"/>
                  <a:pt x="3189" y="1957"/>
                  <a:pt x="3189" y="1958"/>
                </a:cubicBezTo>
                <a:cubicBezTo>
                  <a:pt x="3189" y="1962"/>
                  <a:pt x="3188" y="1964"/>
                  <a:pt x="3184" y="1964"/>
                </a:cubicBezTo>
                <a:cubicBezTo>
                  <a:pt x="3184" y="1964"/>
                  <a:pt x="3184" y="1964"/>
                  <a:pt x="3183" y="1964"/>
                </a:cubicBezTo>
                <a:cubicBezTo>
                  <a:pt x="3183" y="1964"/>
                  <a:pt x="3183" y="1964"/>
                  <a:pt x="3183" y="1973"/>
                </a:cubicBezTo>
                <a:cubicBezTo>
                  <a:pt x="3183" y="1973"/>
                  <a:pt x="3183" y="1973"/>
                  <a:pt x="3186" y="1973"/>
                </a:cubicBezTo>
                <a:cubicBezTo>
                  <a:pt x="3195" y="1973"/>
                  <a:pt x="3201" y="1970"/>
                  <a:pt x="3201" y="1960"/>
                </a:cubicBezTo>
                <a:cubicBezTo>
                  <a:pt x="3201" y="1958"/>
                  <a:pt x="3201" y="1956"/>
                  <a:pt x="3200" y="1953"/>
                </a:cubicBezTo>
                <a:cubicBezTo>
                  <a:pt x="3200" y="1951"/>
                  <a:pt x="3200" y="1948"/>
                  <a:pt x="3200" y="1946"/>
                </a:cubicBezTo>
                <a:cubicBezTo>
                  <a:pt x="3200" y="1944"/>
                  <a:pt x="3200" y="1941"/>
                  <a:pt x="3207" y="1940"/>
                </a:cubicBezTo>
                <a:close/>
                <a:moveTo>
                  <a:pt x="3534" y="1932"/>
                </a:moveTo>
                <a:cubicBezTo>
                  <a:pt x="3534" y="1932"/>
                  <a:pt x="3534" y="1932"/>
                  <a:pt x="3534" y="1932"/>
                </a:cubicBezTo>
                <a:cubicBezTo>
                  <a:pt x="3534" y="1940"/>
                  <a:pt x="3534" y="1940"/>
                  <a:pt x="3534" y="1940"/>
                </a:cubicBezTo>
                <a:cubicBezTo>
                  <a:pt x="3540" y="1941"/>
                  <a:pt x="3541" y="1944"/>
                  <a:pt x="3541" y="1946"/>
                </a:cubicBezTo>
                <a:cubicBezTo>
                  <a:pt x="3541" y="1948"/>
                  <a:pt x="3541" y="1951"/>
                  <a:pt x="3541" y="1953"/>
                </a:cubicBezTo>
                <a:cubicBezTo>
                  <a:pt x="3540" y="1956"/>
                  <a:pt x="3540" y="1958"/>
                  <a:pt x="3540" y="1960"/>
                </a:cubicBezTo>
                <a:cubicBezTo>
                  <a:pt x="3540" y="1970"/>
                  <a:pt x="3546" y="1973"/>
                  <a:pt x="3554" y="1973"/>
                </a:cubicBezTo>
                <a:cubicBezTo>
                  <a:pt x="3554" y="1973"/>
                  <a:pt x="3554" y="1973"/>
                  <a:pt x="3558" y="1973"/>
                </a:cubicBezTo>
                <a:cubicBezTo>
                  <a:pt x="3558" y="1973"/>
                  <a:pt x="3558" y="1973"/>
                  <a:pt x="3558" y="1964"/>
                </a:cubicBezTo>
                <a:cubicBezTo>
                  <a:pt x="3558" y="1964"/>
                  <a:pt x="3558" y="1964"/>
                  <a:pt x="3557" y="1964"/>
                </a:cubicBezTo>
                <a:cubicBezTo>
                  <a:pt x="3553" y="1964"/>
                  <a:pt x="3552" y="1962"/>
                  <a:pt x="3552" y="1958"/>
                </a:cubicBezTo>
                <a:cubicBezTo>
                  <a:pt x="3552" y="1957"/>
                  <a:pt x="3552" y="1955"/>
                  <a:pt x="3552" y="1953"/>
                </a:cubicBezTo>
                <a:cubicBezTo>
                  <a:pt x="3552" y="1952"/>
                  <a:pt x="3553" y="1950"/>
                  <a:pt x="3553" y="1947"/>
                </a:cubicBezTo>
                <a:cubicBezTo>
                  <a:pt x="3553" y="1940"/>
                  <a:pt x="3550" y="1937"/>
                  <a:pt x="3544" y="1936"/>
                </a:cubicBezTo>
                <a:cubicBezTo>
                  <a:pt x="3544" y="1936"/>
                  <a:pt x="3544" y="1936"/>
                  <a:pt x="3544" y="1936"/>
                </a:cubicBezTo>
                <a:cubicBezTo>
                  <a:pt x="3550" y="1935"/>
                  <a:pt x="3553" y="1932"/>
                  <a:pt x="3553" y="1925"/>
                </a:cubicBezTo>
                <a:cubicBezTo>
                  <a:pt x="3553" y="1922"/>
                  <a:pt x="3552" y="1920"/>
                  <a:pt x="3552" y="1919"/>
                </a:cubicBezTo>
                <a:cubicBezTo>
                  <a:pt x="3552" y="1917"/>
                  <a:pt x="3552" y="1915"/>
                  <a:pt x="3552" y="1914"/>
                </a:cubicBezTo>
                <a:cubicBezTo>
                  <a:pt x="3552" y="1910"/>
                  <a:pt x="3553" y="1908"/>
                  <a:pt x="3557" y="1908"/>
                </a:cubicBezTo>
                <a:cubicBezTo>
                  <a:pt x="3557" y="1908"/>
                  <a:pt x="3557" y="1908"/>
                  <a:pt x="3558" y="1908"/>
                </a:cubicBezTo>
                <a:cubicBezTo>
                  <a:pt x="3558" y="1908"/>
                  <a:pt x="3558" y="1908"/>
                  <a:pt x="3558" y="1899"/>
                </a:cubicBezTo>
                <a:cubicBezTo>
                  <a:pt x="3558" y="1899"/>
                  <a:pt x="3558" y="1899"/>
                  <a:pt x="3554" y="1899"/>
                </a:cubicBezTo>
                <a:cubicBezTo>
                  <a:pt x="3546" y="1899"/>
                  <a:pt x="3540" y="1903"/>
                  <a:pt x="3540" y="1911"/>
                </a:cubicBezTo>
                <a:cubicBezTo>
                  <a:pt x="3540" y="1914"/>
                  <a:pt x="3540" y="1916"/>
                  <a:pt x="3540" y="1919"/>
                </a:cubicBezTo>
                <a:cubicBezTo>
                  <a:pt x="3541" y="1921"/>
                  <a:pt x="3541" y="1924"/>
                  <a:pt x="3541" y="1926"/>
                </a:cubicBezTo>
                <a:cubicBezTo>
                  <a:pt x="3541" y="1928"/>
                  <a:pt x="3540" y="1932"/>
                  <a:pt x="3534" y="1932"/>
                </a:cubicBezTo>
                <a:close/>
                <a:moveTo>
                  <a:pt x="3589" y="1940"/>
                </a:moveTo>
                <a:cubicBezTo>
                  <a:pt x="3589" y="1940"/>
                  <a:pt x="3589" y="1940"/>
                  <a:pt x="3589" y="1940"/>
                </a:cubicBezTo>
                <a:cubicBezTo>
                  <a:pt x="3589" y="1932"/>
                  <a:pt x="3589" y="1932"/>
                  <a:pt x="3589" y="1932"/>
                </a:cubicBezTo>
                <a:cubicBezTo>
                  <a:pt x="3583" y="1932"/>
                  <a:pt x="3582" y="1928"/>
                  <a:pt x="3582" y="1926"/>
                </a:cubicBezTo>
                <a:cubicBezTo>
                  <a:pt x="3582" y="1924"/>
                  <a:pt x="3582" y="1921"/>
                  <a:pt x="3583" y="1919"/>
                </a:cubicBezTo>
                <a:cubicBezTo>
                  <a:pt x="3583" y="1916"/>
                  <a:pt x="3583" y="1914"/>
                  <a:pt x="3583" y="1911"/>
                </a:cubicBezTo>
                <a:cubicBezTo>
                  <a:pt x="3583" y="1903"/>
                  <a:pt x="3578" y="1899"/>
                  <a:pt x="3569" y="1899"/>
                </a:cubicBezTo>
                <a:cubicBezTo>
                  <a:pt x="3569" y="1899"/>
                  <a:pt x="3569" y="1899"/>
                  <a:pt x="3565" y="1899"/>
                </a:cubicBezTo>
                <a:cubicBezTo>
                  <a:pt x="3565" y="1899"/>
                  <a:pt x="3565" y="1899"/>
                  <a:pt x="3565" y="1908"/>
                </a:cubicBezTo>
                <a:cubicBezTo>
                  <a:pt x="3565" y="1908"/>
                  <a:pt x="3565" y="1908"/>
                  <a:pt x="3566" y="1908"/>
                </a:cubicBezTo>
                <a:cubicBezTo>
                  <a:pt x="3570" y="1908"/>
                  <a:pt x="3571" y="1910"/>
                  <a:pt x="3571" y="1914"/>
                </a:cubicBezTo>
                <a:cubicBezTo>
                  <a:pt x="3571" y="1915"/>
                  <a:pt x="3571" y="1917"/>
                  <a:pt x="3571" y="1919"/>
                </a:cubicBezTo>
                <a:cubicBezTo>
                  <a:pt x="3571" y="1920"/>
                  <a:pt x="3571" y="1922"/>
                  <a:pt x="3571" y="1925"/>
                </a:cubicBezTo>
                <a:cubicBezTo>
                  <a:pt x="3571" y="1932"/>
                  <a:pt x="3573" y="1935"/>
                  <a:pt x="3579" y="1936"/>
                </a:cubicBezTo>
                <a:cubicBezTo>
                  <a:pt x="3579" y="1936"/>
                  <a:pt x="3579" y="1936"/>
                  <a:pt x="3579" y="1936"/>
                </a:cubicBezTo>
                <a:cubicBezTo>
                  <a:pt x="3573" y="1937"/>
                  <a:pt x="3571" y="1940"/>
                  <a:pt x="3571" y="1947"/>
                </a:cubicBezTo>
                <a:cubicBezTo>
                  <a:pt x="3571" y="1950"/>
                  <a:pt x="3571" y="1952"/>
                  <a:pt x="3571" y="1953"/>
                </a:cubicBezTo>
                <a:cubicBezTo>
                  <a:pt x="3571" y="1955"/>
                  <a:pt x="3571" y="1957"/>
                  <a:pt x="3571" y="1958"/>
                </a:cubicBezTo>
                <a:cubicBezTo>
                  <a:pt x="3571" y="1962"/>
                  <a:pt x="3570" y="1964"/>
                  <a:pt x="3566" y="1964"/>
                </a:cubicBezTo>
                <a:cubicBezTo>
                  <a:pt x="3566" y="1964"/>
                  <a:pt x="3566" y="1964"/>
                  <a:pt x="3565" y="1964"/>
                </a:cubicBezTo>
                <a:cubicBezTo>
                  <a:pt x="3565" y="1964"/>
                  <a:pt x="3565" y="1964"/>
                  <a:pt x="3565" y="1973"/>
                </a:cubicBezTo>
                <a:cubicBezTo>
                  <a:pt x="3565" y="1973"/>
                  <a:pt x="3565" y="1973"/>
                  <a:pt x="3569" y="1973"/>
                </a:cubicBezTo>
                <a:cubicBezTo>
                  <a:pt x="3577" y="1973"/>
                  <a:pt x="3583" y="1970"/>
                  <a:pt x="3583" y="1960"/>
                </a:cubicBezTo>
                <a:cubicBezTo>
                  <a:pt x="3583" y="1958"/>
                  <a:pt x="3583" y="1956"/>
                  <a:pt x="3583" y="1953"/>
                </a:cubicBezTo>
                <a:cubicBezTo>
                  <a:pt x="3582" y="1951"/>
                  <a:pt x="3582" y="1948"/>
                  <a:pt x="3582" y="1946"/>
                </a:cubicBezTo>
                <a:cubicBezTo>
                  <a:pt x="3582" y="1944"/>
                  <a:pt x="3583" y="1941"/>
                  <a:pt x="3589" y="1940"/>
                </a:cubicBezTo>
                <a:close/>
                <a:moveTo>
                  <a:pt x="3637" y="1900"/>
                </a:moveTo>
                <a:cubicBezTo>
                  <a:pt x="3637" y="1900"/>
                  <a:pt x="3637" y="1900"/>
                  <a:pt x="3637" y="1900"/>
                </a:cubicBezTo>
                <a:cubicBezTo>
                  <a:pt x="3632" y="1900"/>
                  <a:pt x="3632" y="1900"/>
                  <a:pt x="3632" y="1900"/>
                </a:cubicBezTo>
                <a:cubicBezTo>
                  <a:pt x="3629" y="1901"/>
                  <a:pt x="3628" y="1903"/>
                  <a:pt x="3626" y="1903"/>
                </a:cubicBezTo>
                <a:cubicBezTo>
                  <a:pt x="3624" y="1905"/>
                  <a:pt x="3622" y="1906"/>
                  <a:pt x="3621" y="1906"/>
                </a:cubicBezTo>
                <a:cubicBezTo>
                  <a:pt x="3618" y="1907"/>
                  <a:pt x="3617" y="1908"/>
                  <a:pt x="3615" y="1908"/>
                </a:cubicBezTo>
                <a:cubicBezTo>
                  <a:pt x="3613" y="1909"/>
                  <a:pt x="3612" y="1910"/>
                  <a:pt x="3609" y="1911"/>
                </a:cubicBezTo>
                <a:cubicBezTo>
                  <a:pt x="3609" y="1911"/>
                  <a:pt x="3609" y="1911"/>
                  <a:pt x="3609" y="1921"/>
                </a:cubicBezTo>
                <a:cubicBezTo>
                  <a:pt x="3612" y="1920"/>
                  <a:pt x="3615" y="1919"/>
                  <a:pt x="3618" y="1918"/>
                </a:cubicBezTo>
                <a:cubicBezTo>
                  <a:pt x="3621" y="1917"/>
                  <a:pt x="3623" y="1916"/>
                  <a:pt x="3625" y="1914"/>
                </a:cubicBezTo>
                <a:cubicBezTo>
                  <a:pt x="3625" y="1914"/>
                  <a:pt x="3625" y="1914"/>
                  <a:pt x="3625" y="1973"/>
                </a:cubicBezTo>
                <a:cubicBezTo>
                  <a:pt x="3625" y="1973"/>
                  <a:pt x="3625" y="1973"/>
                  <a:pt x="3637" y="1973"/>
                </a:cubicBezTo>
                <a:cubicBezTo>
                  <a:pt x="3637" y="1973"/>
                  <a:pt x="3637" y="1973"/>
                  <a:pt x="3637" y="1900"/>
                </a:cubicBezTo>
                <a:close/>
                <a:moveTo>
                  <a:pt x="3684" y="1900"/>
                </a:moveTo>
                <a:cubicBezTo>
                  <a:pt x="3684" y="1900"/>
                  <a:pt x="3684" y="1900"/>
                  <a:pt x="3684" y="1900"/>
                </a:cubicBezTo>
                <a:cubicBezTo>
                  <a:pt x="3679" y="1900"/>
                  <a:pt x="3679" y="1900"/>
                  <a:pt x="3679" y="1900"/>
                </a:cubicBezTo>
                <a:cubicBezTo>
                  <a:pt x="3677" y="1901"/>
                  <a:pt x="3675" y="1903"/>
                  <a:pt x="3673" y="1903"/>
                </a:cubicBezTo>
                <a:cubicBezTo>
                  <a:pt x="3672" y="1905"/>
                  <a:pt x="3669" y="1906"/>
                  <a:pt x="3668" y="1906"/>
                </a:cubicBezTo>
                <a:cubicBezTo>
                  <a:pt x="3666" y="1908"/>
                  <a:pt x="3664" y="1908"/>
                  <a:pt x="3663" y="1909"/>
                </a:cubicBezTo>
                <a:cubicBezTo>
                  <a:pt x="3661" y="1910"/>
                  <a:pt x="3659" y="1911"/>
                  <a:pt x="3657" y="1911"/>
                </a:cubicBezTo>
                <a:cubicBezTo>
                  <a:pt x="3657" y="1911"/>
                  <a:pt x="3657" y="1911"/>
                  <a:pt x="3657" y="1921"/>
                </a:cubicBezTo>
                <a:cubicBezTo>
                  <a:pt x="3660" y="1920"/>
                  <a:pt x="3663" y="1919"/>
                  <a:pt x="3665" y="1918"/>
                </a:cubicBezTo>
                <a:cubicBezTo>
                  <a:pt x="3668" y="1917"/>
                  <a:pt x="3670" y="1916"/>
                  <a:pt x="3672" y="1914"/>
                </a:cubicBezTo>
                <a:cubicBezTo>
                  <a:pt x="3672" y="1914"/>
                  <a:pt x="3672" y="1914"/>
                  <a:pt x="3672" y="1973"/>
                </a:cubicBezTo>
                <a:cubicBezTo>
                  <a:pt x="3672" y="1973"/>
                  <a:pt x="3672" y="1973"/>
                  <a:pt x="3684" y="1973"/>
                </a:cubicBezTo>
                <a:cubicBezTo>
                  <a:pt x="3684" y="1973"/>
                  <a:pt x="3684" y="1973"/>
                  <a:pt x="3684" y="1900"/>
                </a:cubicBezTo>
                <a:close/>
                <a:moveTo>
                  <a:pt x="3730" y="1900"/>
                </a:moveTo>
                <a:cubicBezTo>
                  <a:pt x="3730" y="1900"/>
                  <a:pt x="3730" y="1900"/>
                  <a:pt x="3730" y="1900"/>
                </a:cubicBezTo>
                <a:cubicBezTo>
                  <a:pt x="3726" y="1900"/>
                  <a:pt x="3726" y="1900"/>
                  <a:pt x="3726" y="1900"/>
                </a:cubicBezTo>
                <a:cubicBezTo>
                  <a:pt x="3724" y="1901"/>
                  <a:pt x="3722" y="1903"/>
                  <a:pt x="3720" y="1903"/>
                </a:cubicBezTo>
                <a:cubicBezTo>
                  <a:pt x="3719" y="1905"/>
                  <a:pt x="3716" y="1906"/>
                  <a:pt x="3715" y="1906"/>
                </a:cubicBezTo>
                <a:cubicBezTo>
                  <a:pt x="3713" y="1908"/>
                  <a:pt x="3711" y="1908"/>
                  <a:pt x="3709" y="1909"/>
                </a:cubicBezTo>
                <a:cubicBezTo>
                  <a:pt x="3708" y="1910"/>
                  <a:pt x="3705" y="1911"/>
                  <a:pt x="3704" y="1911"/>
                </a:cubicBezTo>
                <a:cubicBezTo>
                  <a:pt x="3704" y="1911"/>
                  <a:pt x="3704" y="1911"/>
                  <a:pt x="3704" y="1921"/>
                </a:cubicBezTo>
                <a:cubicBezTo>
                  <a:pt x="3707" y="1920"/>
                  <a:pt x="3710" y="1919"/>
                  <a:pt x="3712" y="1918"/>
                </a:cubicBezTo>
                <a:cubicBezTo>
                  <a:pt x="3714" y="1917"/>
                  <a:pt x="3717" y="1916"/>
                  <a:pt x="3719" y="1914"/>
                </a:cubicBezTo>
                <a:cubicBezTo>
                  <a:pt x="3719" y="1914"/>
                  <a:pt x="3719" y="1914"/>
                  <a:pt x="3719" y="1973"/>
                </a:cubicBezTo>
                <a:cubicBezTo>
                  <a:pt x="3719" y="1973"/>
                  <a:pt x="3719" y="1973"/>
                  <a:pt x="3730" y="1973"/>
                </a:cubicBezTo>
                <a:cubicBezTo>
                  <a:pt x="3730" y="1973"/>
                  <a:pt x="3730" y="1973"/>
                  <a:pt x="3730" y="1900"/>
                </a:cubicBezTo>
                <a:close/>
                <a:moveTo>
                  <a:pt x="3853" y="1900"/>
                </a:moveTo>
                <a:cubicBezTo>
                  <a:pt x="3853" y="1900"/>
                  <a:pt x="3853" y="1900"/>
                  <a:pt x="3853" y="1900"/>
                </a:cubicBezTo>
                <a:cubicBezTo>
                  <a:pt x="3848" y="1900"/>
                  <a:pt x="3848" y="1900"/>
                  <a:pt x="3848" y="1900"/>
                </a:cubicBezTo>
                <a:cubicBezTo>
                  <a:pt x="3846" y="1901"/>
                  <a:pt x="3845" y="1903"/>
                  <a:pt x="3842" y="1903"/>
                </a:cubicBezTo>
                <a:cubicBezTo>
                  <a:pt x="3841" y="1905"/>
                  <a:pt x="3839" y="1906"/>
                  <a:pt x="3837" y="1906"/>
                </a:cubicBezTo>
                <a:cubicBezTo>
                  <a:pt x="3836" y="1908"/>
                  <a:pt x="3834" y="1908"/>
                  <a:pt x="3832" y="1909"/>
                </a:cubicBezTo>
                <a:cubicBezTo>
                  <a:pt x="3830" y="1910"/>
                  <a:pt x="3829" y="1911"/>
                  <a:pt x="3826" y="1911"/>
                </a:cubicBezTo>
                <a:cubicBezTo>
                  <a:pt x="3826" y="1911"/>
                  <a:pt x="3826" y="1911"/>
                  <a:pt x="3826" y="1921"/>
                </a:cubicBezTo>
                <a:cubicBezTo>
                  <a:pt x="3829" y="1920"/>
                  <a:pt x="3832" y="1919"/>
                  <a:pt x="3835" y="1918"/>
                </a:cubicBezTo>
                <a:cubicBezTo>
                  <a:pt x="3837" y="1917"/>
                  <a:pt x="3839" y="1916"/>
                  <a:pt x="3842" y="1914"/>
                </a:cubicBezTo>
                <a:cubicBezTo>
                  <a:pt x="3842" y="1914"/>
                  <a:pt x="3842" y="1914"/>
                  <a:pt x="3842" y="1973"/>
                </a:cubicBezTo>
                <a:cubicBezTo>
                  <a:pt x="3842" y="1973"/>
                  <a:pt x="3842" y="1973"/>
                  <a:pt x="3853" y="1973"/>
                </a:cubicBezTo>
                <a:cubicBezTo>
                  <a:pt x="3853" y="1973"/>
                  <a:pt x="3853" y="1973"/>
                  <a:pt x="3853" y="1900"/>
                </a:cubicBezTo>
                <a:close/>
                <a:moveTo>
                  <a:pt x="3751" y="1932"/>
                </a:moveTo>
                <a:cubicBezTo>
                  <a:pt x="3751" y="1932"/>
                  <a:pt x="3751" y="1932"/>
                  <a:pt x="3751" y="1932"/>
                </a:cubicBezTo>
                <a:cubicBezTo>
                  <a:pt x="3751" y="1940"/>
                  <a:pt x="3751" y="1940"/>
                  <a:pt x="3751" y="1940"/>
                </a:cubicBezTo>
                <a:cubicBezTo>
                  <a:pt x="3757" y="1941"/>
                  <a:pt x="3758" y="1944"/>
                  <a:pt x="3758" y="1946"/>
                </a:cubicBezTo>
                <a:cubicBezTo>
                  <a:pt x="3758" y="1948"/>
                  <a:pt x="3757" y="1951"/>
                  <a:pt x="3757" y="1953"/>
                </a:cubicBezTo>
                <a:cubicBezTo>
                  <a:pt x="3757" y="1956"/>
                  <a:pt x="3757" y="1958"/>
                  <a:pt x="3757" y="1960"/>
                </a:cubicBezTo>
                <a:cubicBezTo>
                  <a:pt x="3757" y="1970"/>
                  <a:pt x="3763" y="1973"/>
                  <a:pt x="3771" y="1973"/>
                </a:cubicBezTo>
                <a:cubicBezTo>
                  <a:pt x="3771" y="1973"/>
                  <a:pt x="3771" y="1973"/>
                  <a:pt x="3775" y="1973"/>
                </a:cubicBezTo>
                <a:cubicBezTo>
                  <a:pt x="3775" y="1973"/>
                  <a:pt x="3775" y="1973"/>
                  <a:pt x="3775" y="1964"/>
                </a:cubicBezTo>
                <a:cubicBezTo>
                  <a:pt x="3775" y="1964"/>
                  <a:pt x="3775" y="1964"/>
                  <a:pt x="3774" y="1964"/>
                </a:cubicBezTo>
                <a:cubicBezTo>
                  <a:pt x="3770" y="1964"/>
                  <a:pt x="3769" y="1962"/>
                  <a:pt x="3769" y="1958"/>
                </a:cubicBezTo>
                <a:cubicBezTo>
                  <a:pt x="3769" y="1957"/>
                  <a:pt x="3769" y="1955"/>
                  <a:pt x="3769" y="1953"/>
                </a:cubicBezTo>
                <a:cubicBezTo>
                  <a:pt x="3769" y="1952"/>
                  <a:pt x="3769" y="1950"/>
                  <a:pt x="3769" y="1947"/>
                </a:cubicBezTo>
                <a:cubicBezTo>
                  <a:pt x="3769" y="1940"/>
                  <a:pt x="3766" y="1937"/>
                  <a:pt x="3761" y="1936"/>
                </a:cubicBezTo>
                <a:cubicBezTo>
                  <a:pt x="3761" y="1936"/>
                  <a:pt x="3761" y="1936"/>
                  <a:pt x="3761" y="1936"/>
                </a:cubicBezTo>
                <a:cubicBezTo>
                  <a:pt x="3766" y="1935"/>
                  <a:pt x="3769" y="1932"/>
                  <a:pt x="3769" y="1925"/>
                </a:cubicBezTo>
                <a:cubicBezTo>
                  <a:pt x="3769" y="1922"/>
                  <a:pt x="3769" y="1920"/>
                  <a:pt x="3769" y="1919"/>
                </a:cubicBezTo>
                <a:cubicBezTo>
                  <a:pt x="3769" y="1917"/>
                  <a:pt x="3769" y="1915"/>
                  <a:pt x="3769" y="1914"/>
                </a:cubicBezTo>
                <a:cubicBezTo>
                  <a:pt x="3769" y="1910"/>
                  <a:pt x="3770" y="1908"/>
                  <a:pt x="3774" y="1908"/>
                </a:cubicBezTo>
                <a:cubicBezTo>
                  <a:pt x="3774" y="1908"/>
                  <a:pt x="3774" y="1908"/>
                  <a:pt x="3775" y="1908"/>
                </a:cubicBezTo>
                <a:cubicBezTo>
                  <a:pt x="3775" y="1908"/>
                  <a:pt x="3775" y="1908"/>
                  <a:pt x="3775" y="1899"/>
                </a:cubicBezTo>
                <a:cubicBezTo>
                  <a:pt x="3775" y="1899"/>
                  <a:pt x="3775" y="1899"/>
                  <a:pt x="3771" y="1899"/>
                </a:cubicBezTo>
                <a:cubicBezTo>
                  <a:pt x="3762" y="1899"/>
                  <a:pt x="3757" y="1903"/>
                  <a:pt x="3757" y="1911"/>
                </a:cubicBezTo>
                <a:cubicBezTo>
                  <a:pt x="3757" y="1914"/>
                  <a:pt x="3757" y="1916"/>
                  <a:pt x="3757" y="1919"/>
                </a:cubicBezTo>
                <a:cubicBezTo>
                  <a:pt x="3757" y="1921"/>
                  <a:pt x="3758" y="1924"/>
                  <a:pt x="3758" y="1926"/>
                </a:cubicBezTo>
                <a:cubicBezTo>
                  <a:pt x="3758" y="1928"/>
                  <a:pt x="3757" y="1932"/>
                  <a:pt x="3751" y="1932"/>
                </a:cubicBezTo>
                <a:close/>
                <a:moveTo>
                  <a:pt x="3806" y="1940"/>
                </a:moveTo>
                <a:cubicBezTo>
                  <a:pt x="3806" y="1940"/>
                  <a:pt x="3806" y="1940"/>
                  <a:pt x="3806" y="1940"/>
                </a:cubicBezTo>
                <a:cubicBezTo>
                  <a:pt x="3806" y="1932"/>
                  <a:pt x="3806" y="1932"/>
                  <a:pt x="3806" y="1932"/>
                </a:cubicBezTo>
                <a:cubicBezTo>
                  <a:pt x="3799" y="1932"/>
                  <a:pt x="3799" y="1928"/>
                  <a:pt x="3799" y="1926"/>
                </a:cubicBezTo>
                <a:cubicBezTo>
                  <a:pt x="3799" y="1924"/>
                  <a:pt x="3799" y="1921"/>
                  <a:pt x="3799" y="1919"/>
                </a:cubicBezTo>
                <a:cubicBezTo>
                  <a:pt x="3800" y="1916"/>
                  <a:pt x="3800" y="1914"/>
                  <a:pt x="3800" y="1911"/>
                </a:cubicBezTo>
                <a:cubicBezTo>
                  <a:pt x="3800" y="1903"/>
                  <a:pt x="3795" y="1899"/>
                  <a:pt x="3785" y="1899"/>
                </a:cubicBezTo>
                <a:cubicBezTo>
                  <a:pt x="3785" y="1899"/>
                  <a:pt x="3785" y="1899"/>
                  <a:pt x="3782" y="1899"/>
                </a:cubicBezTo>
                <a:cubicBezTo>
                  <a:pt x="3782" y="1899"/>
                  <a:pt x="3782" y="1899"/>
                  <a:pt x="3782" y="1908"/>
                </a:cubicBezTo>
                <a:cubicBezTo>
                  <a:pt x="3782" y="1908"/>
                  <a:pt x="3782" y="1908"/>
                  <a:pt x="3783" y="1908"/>
                </a:cubicBezTo>
                <a:cubicBezTo>
                  <a:pt x="3787" y="1908"/>
                  <a:pt x="3788" y="1910"/>
                  <a:pt x="3788" y="1914"/>
                </a:cubicBezTo>
                <a:cubicBezTo>
                  <a:pt x="3788" y="1915"/>
                  <a:pt x="3788" y="1917"/>
                  <a:pt x="3788" y="1919"/>
                </a:cubicBezTo>
                <a:cubicBezTo>
                  <a:pt x="3788" y="1920"/>
                  <a:pt x="3788" y="1922"/>
                  <a:pt x="3788" y="1925"/>
                </a:cubicBezTo>
                <a:cubicBezTo>
                  <a:pt x="3788" y="1932"/>
                  <a:pt x="3790" y="1935"/>
                  <a:pt x="3796" y="1936"/>
                </a:cubicBezTo>
                <a:cubicBezTo>
                  <a:pt x="3796" y="1936"/>
                  <a:pt x="3796" y="1936"/>
                  <a:pt x="3796" y="1936"/>
                </a:cubicBezTo>
                <a:cubicBezTo>
                  <a:pt x="3790" y="1937"/>
                  <a:pt x="3788" y="1940"/>
                  <a:pt x="3788" y="1947"/>
                </a:cubicBezTo>
                <a:cubicBezTo>
                  <a:pt x="3788" y="1950"/>
                  <a:pt x="3788" y="1952"/>
                  <a:pt x="3788" y="1953"/>
                </a:cubicBezTo>
                <a:cubicBezTo>
                  <a:pt x="3788" y="1955"/>
                  <a:pt x="3788" y="1957"/>
                  <a:pt x="3788" y="1958"/>
                </a:cubicBezTo>
                <a:cubicBezTo>
                  <a:pt x="3788" y="1962"/>
                  <a:pt x="3787" y="1964"/>
                  <a:pt x="3783" y="1964"/>
                </a:cubicBezTo>
                <a:cubicBezTo>
                  <a:pt x="3783" y="1964"/>
                  <a:pt x="3783" y="1964"/>
                  <a:pt x="3782" y="1964"/>
                </a:cubicBezTo>
                <a:cubicBezTo>
                  <a:pt x="3782" y="1964"/>
                  <a:pt x="3782" y="1964"/>
                  <a:pt x="3782" y="1973"/>
                </a:cubicBezTo>
                <a:cubicBezTo>
                  <a:pt x="3782" y="1973"/>
                  <a:pt x="3782" y="1973"/>
                  <a:pt x="3785" y="1973"/>
                </a:cubicBezTo>
                <a:cubicBezTo>
                  <a:pt x="3794" y="1973"/>
                  <a:pt x="3800" y="1970"/>
                  <a:pt x="3800" y="1960"/>
                </a:cubicBezTo>
                <a:cubicBezTo>
                  <a:pt x="3800" y="1958"/>
                  <a:pt x="3800" y="1956"/>
                  <a:pt x="3799" y="1953"/>
                </a:cubicBezTo>
                <a:cubicBezTo>
                  <a:pt x="3799" y="1951"/>
                  <a:pt x="3799" y="1948"/>
                  <a:pt x="3799" y="1946"/>
                </a:cubicBezTo>
                <a:cubicBezTo>
                  <a:pt x="3799" y="1944"/>
                  <a:pt x="3799" y="1941"/>
                  <a:pt x="3806" y="1940"/>
                </a:cubicBezTo>
                <a:close/>
                <a:moveTo>
                  <a:pt x="2947" y="1851"/>
                </a:moveTo>
                <a:cubicBezTo>
                  <a:pt x="2947" y="1853"/>
                  <a:pt x="2948" y="1854"/>
                  <a:pt x="2949" y="1856"/>
                </a:cubicBezTo>
                <a:cubicBezTo>
                  <a:pt x="2949" y="1857"/>
                  <a:pt x="2949" y="1859"/>
                  <a:pt x="2950" y="1861"/>
                </a:cubicBezTo>
                <a:cubicBezTo>
                  <a:pt x="2950" y="1862"/>
                  <a:pt x="2950" y="1864"/>
                  <a:pt x="2950" y="1865"/>
                </a:cubicBezTo>
                <a:cubicBezTo>
                  <a:pt x="2951" y="1869"/>
                  <a:pt x="2950" y="1870"/>
                  <a:pt x="2947" y="1870"/>
                </a:cubicBezTo>
                <a:cubicBezTo>
                  <a:pt x="2944" y="1870"/>
                  <a:pt x="2941" y="1870"/>
                  <a:pt x="2938" y="1870"/>
                </a:cubicBezTo>
                <a:cubicBezTo>
                  <a:pt x="2938" y="1870"/>
                  <a:pt x="2937" y="1870"/>
                  <a:pt x="2937" y="1870"/>
                </a:cubicBezTo>
                <a:cubicBezTo>
                  <a:pt x="2935" y="1872"/>
                  <a:pt x="2934" y="1873"/>
                  <a:pt x="2933" y="1874"/>
                </a:cubicBezTo>
                <a:cubicBezTo>
                  <a:pt x="2931" y="1877"/>
                  <a:pt x="2927" y="1877"/>
                  <a:pt x="2925" y="1875"/>
                </a:cubicBezTo>
                <a:cubicBezTo>
                  <a:pt x="2923" y="1873"/>
                  <a:pt x="2922" y="1870"/>
                  <a:pt x="2920" y="1868"/>
                </a:cubicBezTo>
                <a:cubicBezTo>
                  <a:pt x="2920" y="1866"/>
                  <a:pt x="2920" y="1865"/>
                  <a:pt x="2922" y="1863"/>
                </a:cubicBezTo>
                <a:cubicBezTo>
                  <a:pt x="2920" y="1863"/>
                  <a:pt x="2918" y="1863"/>
                  <a:pt x="2916" y="1863"/>
                </a:cubicBezTo>
                <a:cubicBezTo>
                  <a:pt x="2916" y="1865"/>
                  <a:pt x="2915" y="1867"/>
                  <a:pt x="2914" y="1869"/>
                </a:cubicBezTo>
                <a:cubicBezTo>
                  <a:pt x="2914" y="1870"/>
                  <a:pt x="2913" y="1870"/>
                  <a:pt x="2913" y="1871"/>
                </a:cubicBezTo>
                <a:cubicBezTo>
                  <a:pt x="2913" y="1874"/>
                  <a:pt x="2912" y="1876"/>
                  <a:pt x="2909" y="1875"/>
                </a:cubicBezTo>
                <a:cubicBezTo>
                  <a:pt x="2906" y="1875"/>
                  <a:pt x="2903" y="1874"/>
                  <a:pt x="2900" y="1873"/>
                </a:cubicBezTo>
                <a:cubicBezTo>
                  <a:pt x="2898" y="1872"/>
                  <a:pt x="2898" y="1871"/>
                  <a:pt x="2898" y="1869"/>
                </a:cubicBezTo>
                <a:cubicBezTo>
                  <a:pt x="2898" y="1868"/>
                  <a:pt x="2898" y="1867"/>
                  <a:pt x="2899" y="1867"/>
                </a:cubicBezTo>
                <a:cubicBezTo>
                  <a:pt x="2896" y="1866"/>
                  <a:pt x="2894" y="1865"/>
                  <a:pt x="2892" y="1864"/>
                </a:cubicBezTo>
                <a:cubicBezTo>
                  <a:pt x="2891" y="1863"/>
                  <a:pt x="2890" y="1861"/>
                  <a:pt x="2889" y="1859"/>
                </a:cubicBezTo>
                <a:cubicBezTo>
                  <a:pt x="2888" y="1857"/>
                  <a:pt x="2888" y="1856"/>
                  <a:pt x="2890" y="1854"/>
                </a:cubicBezTo>
                <a:cubicBezTo>
                  <a:pt x="2893" y="1852"/>
                  <a:pt x="2894" y="1849"/>
                  <a:pt x="2893" y="1845"/>
                </a:cubicBezTo>
                <a:cubicBezTo>
                  <a:pt x="2893" y="1843"/>
                  <a:pt x="2893" y="1841"/>
                  <a:pt x="2893" y="1839"/>
                </a:cubicBezTo>
                <a:cubicBezTo>
                  <a:pt x="2892" y="1839"/>
                  <a:pt x="2890" y="1838"/>
                  <a:pt x="2889" y="1837"/>
                </a:cubicBezTo>
                <a:cubicBezTo>
                  <a:pt x="2888" y="1835"/>
                  <a:pt x="2887" y="1833"/>
                  <a:pt x="2887" y="1832"/>
                </a:cubicBezTo>
                <a:cubicBezTo>
                  <a:pt x="2887" y="1829"/>
                  <a:pt x="2891" y="1826"/>
                  <a:pt x="2893" y="1825"/>
                </a:cubicBezTo>
                <a:cubicBezTo>
                  <a:pt x="2894" y="1826"/>
                  <a:pt x="2894" y="1827"/>
                  <a:pt x="2894" y="1828"/>
                </a:cubicBezTo>
                <a:cubicBezTo>
                  <a:pt x="2894" y="1829"/>
                  <a:pt x="2894" y="1830"/>
                  <a:pt x="2895" y="1831"/>
                </a:cubicBezTo>
                <a:cubicBezTo>
                  <a:pt x="2894" y="1830"/>
                  <a:pt x="2893" y="1830"/>
                  <a:pt x="2893" y="1830"/>
                </a:cubicBezTo>
                <a:cubicBezTo>
                  <a:pt x="2893" y="1832"/>
                  <a:pt x="2892" y="1833"/>
                  <a:pt x="2891" y="1835"/>
                </a:cubicBezTo>
                <a:cubicBezTo>
                  <a:pt x="2893" y="1834"/>
                  <a:pt x="2893" y="1834"/>
                  <a:pt x="2894" y="1834"/>
                </a:cubicBezTo>
                <a:cubicBezTo>
                  <a:pt x="2895" y="1833"/>
                  <a:pt x="2896" y="1832"/>
                  <a:pt x="2896" y="1831"/>
                </a:cubicBezTo>
                <a:cubicBezTo>
                  <a:pt x="2901" y="1824"/>
                  <a:pt x="2907" y="1820"/>
                  <a:pt x="2915" y="1819"/>
                </a:cubicBezTo>
                <a:cubicBezTo>
                  <a:pt x="2918" y="1818"/>
                  <a:pt x="2921" y="1817"/>
                  <a:pt x="2923" y="1814"/>
                </a:cubicBezTo>
                <a:cubicBezTo>
                  <a:pt x="2923" y="1814"/>
                  <a:pt x="2924" y="1813"/>
                  <a:pt x="2924" y="1813"/>
                </a:cubicBezTo>
                <a:cubicBezTo>
                  <a:pt x="2927" y="1813"/>
                  <a:pt x="2929" y="1811"/>
                  <a:pt x="2931" y="1809"/>
                </a:cubicBezTo>
                <a:cubicBezTo>
                  <a:pt x="2938" y="1801"/>
                  <a:pt x="2950" y="1801"/>
                  <a:pt x="2958" y="1808"/>
                </a:cubicBezTo>
                <a:cubicBezTo>
                  <a:pt x="2960" y="1809"/>
                  <a:pt x="2963" y="1811"/>
                  <a:pt x="2965" y="1813"/>
                </a:cubicBezTo>
                <a:cubicBezTo>
                  <a:pt x="2967" y="1815"/>
                  <a:pt x="2968" y="1816"/>
                  <a:pt x="2969" y="1818"/>
                </a:cubicBezTo>
                <a:cubicBezTo>
                  <a:pt x="2970" y="1820"/>
                  <a:pt x="2971" y="1820"/>
                  <a:pt x="2972" y="1819"/>
                </a:cubicBezTo>
                <a:cubicBezTo>
                  <a:pt x="2973" y="1818"/>
                  <a:pt x="2973" y="1817"/>
                  <a:pt x="2974" y="1817"/>
                </a:cubicBezTo>
                <a:cubicBezTo>
                  <a:pt x="2976" y="1814"/>
                  <a:pt x="2979" y="1814"/>
                  <a:pt x="2980" y="1817"/>
                </a:cubicBezTo>
                <a:cubicBezTo>
                  <a:pt x="2982" y="1820"/>
                  <a:pt x="2982" y="1823"/>
                  <a:pt x="2983" y="1826"/>
                </a:cubicBezTo>
                <a:cubicBezTo>
                  <a:pt x="2984" y="1830"/>
                  <a:pt x="2983" y="1835"/>
                  <a:pt x="2982" y="1839"/>
                </a:cubicBezTo>
                <a:cubicBezTo>
                  <a:pt x="2979" y="1845"/>
                  <a:pt x="2975" y="1849"/>
                  <a:pt x="2968" y="1849"/>
                </a:cubicBezTo>
                <a:cubicBezTo>
                  <a:pt x="2967" y="1849"/>
                  <a:pt x="2967" y="1849"/>
                  <a:pt x="2966" y="1849"/>
                </a:cubicBezTo>
                <a:cubicBezTo>
                  <a:pt x="2964" y="1848"/>
                  <a:pt x="2962" y="1849"/>
                  <a:pt x="2962" y="1851"/>
                </a:cubicBezTo>
                <a:cubicBezTo>
                  <a:pt x="2960" y="1856"/>
                  <a:pt x="2955" y="1857"/>
                  <a:pt x="2951" y="1854"/>
                </a:cubicBezTo>
                <a:cubicBezTo>
                  <a:pt x="2950" y="1853"/>
                  <a:pt x="2949" y="1852"/>
                  <a:pt x="2948" y="1851"/>
                </a:cubicBezTo>
                <a:cubicBezTo>
                  <a:pt x="2947" y="1851"/>
                  <a:pt x="2947" y="1851"/>
                  <a:pt x="2947" y="1851"/>
                </a:cubicBezTo>
                <a:close/>
                <a:moveTo>
                  <a:pt x="2942" y="1847"/>
                </a:moveTo>
                <a:cubicBezTo>
                  <a:pt x="2945" y="1848"/>
                  <a:pt x="2949" y="1850"/>
                  <a:pt x="2951" y="1852"/>
                </a:cubicBezTo>
                <a:cubicBezTo>
                  <a:pt x="2953" y="1854"/>
                  <a:pt x="2955" y="1855"/>
                  <a:pt x="2957" y="1854"/>
                </a:cubicBezTo>
                <a:cubicBezTo>
                  <a:pt x="2960" y="1853"/>
                  <a:pt x="2961" y="1851"/>
                  <a:pt x="2961" y="1848"/>
                </a:cubicBezTo>
                <a:cubicBezTo>
                  <a:pt x="2961" y="1848"/>
                  <a:pt x="2960" y="1848"/>
                  <a:pt x="2960" y="1849"/>
                </a:cubicBezTo>
                <a:cubicBezTo>
                  <a:pt x="2960" y="1850"/>
                  <a:pt x="2958" y="1851"/>
                  <a:pt x="2958" y="1852"/>
                </a:cubicBezTo>
                <a:cubicBezTo>
                  <a:pt x="2956" y="1854"/>
                  <a:pt x="2955" y="1853"/>
                  <a:pt x="2955" y="1853"/>
                </a:cubicBezTo>
                <a:cubicBezTo>
                  <a:pt x="2954" y="1853"/>
                  <a:pt x="2953" y="1852"/>
                  <a:pt x="2953" y="1851"/>
                </a:cubicBezTo>
                <a:cubicBezTo>
                  <a:pt x="2953" y="1848"/>
                  <a:pt x="2954" y="1846"/>
                  <a:pt x="2954" y="1845"/>
                </a:cubicBezTo>
                <a:cubicBezTo>
                  <a:pt x="2957" y="1845"/>
                  <a:pt x="2960" y="1846"/>
                  <a:pt x="2964" y="1847"/>
                </a:cubicBezTo>
                <a:cubicBezTo>
                  <a:pt x="2971" y="1848"/>
                  <a:pt x="2977" y="1846"/>
                  <a:pt x="2980" y="1838"/>
                </a:cubicBezTo>
                <a:cubicBezTo>
                  <a:pt x="2982" y="1833"/>
                  <a:pt x="2982" y="1828"/>
                  <a:pt x="2981" y="1823"/>
                </a:cubicBezTo>
                <a:cubicBezTo>
                  <a:pt x="2980" y="1821"/>
                  <a:pt x="2980" y="1820"/>
                  <a:pt x="2979" y="1818"/>
                </a:cubicBezTo>
                <a:cubicBezTo>
                  <a:pt x="2978" y="1816"/>
                  <a:pt x="2977" y="1816"/>
                  <a:pt x="2976" y="1817"/>
                </a:cubicBezTo>
                <a:cubicBezTo>
                  <a:pt x="2974" y="1819"/>
                  <a:pt x="2973" y="1821"/>
                  <a:pt x="2971" y="1821"/>
                </a:cubicBezTo>
                <a:cubicBezTo>
                  <a:pt x="2970" y="1822"/>
                  <a:pt x="2969" y="1822"/>
                  <a:pt x="2969" y="1824"/>
                </a:cubicBezTo>
                <a:cubicBezTo>
                  <a:pt x="2970" y="1827"/>
                  <a:pt x="2969" y="1830"/>
                  <a:pt x="2968" y="1833"/>
                </a:cubicBezTo>
                <a:cubicBezTo>
                  <a:pt x="2968" y="1831"/>
                  <a:pt x="2969" y="1829"/>
                  <a:pt x="2969" y="1828"/>
                </a:cubicBezTo>
                <a:cubicBezTo>
                  <a:pt x="2969" y="1827"/>
                  <a:pt x="2968" y="1826"/>
                  <a:pt x="2968" y="1826"/>
                </a:cubicBezTo>
                <a:cubicBezTo>
                  <a:pt x="2967" y="1826"/>
                  <a:pt x="2967" y="1826"/>
                  <a:pt x="2967" y="1827"/>
                </a:cubicBezTo>
                <a:cubicBezTo>
                  <a:pt x="2966" y="1828"/>
                  <a:pt x="2965" y="1830"/>
                  <a:pt x="2964" y="1831"/>
                </a:cubicBezTo>
                <a:cubicBezTo>
                  <a:pt x="2964" y="1831"/>
                  <a:pt x="2964" y="1831"/>
                  <a:pt x="2964" y="1831"/>
                </a:cubicBezTo>
                <a:cubicBezTo>
                  <a:pt x="2964" y="1829"/>
                  <a:pt x="2965" y="1828"/>
                  <a:pt x="2965" y="1825"/>
                </a:cubicBezTo>
                <a:cubicBezTo>
                  <a:pt x="2964" y="1826"/>
                  <a:pt x="2964" y="1826"/>
                  <a:pt x="2963" y="1827"/>
                </a:cubicBezTo>
                <a:cubicBezTo>
                  <a:pt x="2962" y="1828"/>
                  <a:pt x="2962" y="1828"/>
                  <a:pt x="2962" y="1829"/>
                </a:cubicBezTo>
                <a:cubicBezTo>
                  <a:pt x="2962" y="1826"/>
                  <a:pt x="2962" y="1826"/>
                  <a:pt x="2968" y="1824"/>
                </a:cubicBezTo>
                <a:cubicBezTo>
                  <a:pt x="2968" y="1824"/>
                  <a:pt x="2967" y="1823"/>
                  <a:pt x="2967" y="1823"/>
                </a:cubicBezTo>
                <a:cubicBezTo>
                  <a:pt x="2964" y="1824"/>
                  <a:pt x="2964" y="1822"/>
                  <a:pt x="2963" y="1820"/>
                </a:cubicBezTo>
                <a:cubicBezTo>
                  <a:pt x="2965" y="1820"/>
                  <a:pt x="2966" y="1819"/>
                  <a:pt x="2968" y="1819"/>
                </a:cubicBezTo>
                <a:cubicBezTo>
                  <a:pt x="2966" y="1817"/>
                  <a:pt x="2965" y="1814"/>
                  <a:pt x="2962" y="1813"/>
                </a:cubicBezTo>
                <a:cubicBezTo>
                  <a:pt x="2961" y="1813"/>
                  <a:pt x="2961" y="1813"/>
                  <a:pt x="2961" y="1813"/>
                </a:cubicBezTo>
                <a:cubicBezTo>
                  <a:pt x="2958" y="1811"/>
                  <a:pt x="2956" y="1808"/>
                  <a:pt x="2953" y="1806"/>
                </a:cubicBezTo>
                <a:cubicBezTo>
                  <a:pt x="2951" y="1805"/>
                  <a:pt x="2948" y="1804"/>
                  <a:pt x="2946" y="1804"/>
                </a:cubicBezTo>
                <a:cubicBezTo>
                  <a:pt x="2943" y="1805"/>
                  <a:pt x="2940" y="1806"/>
                  <a:pt x="2936" y="1807"/>
                </a:cubicBezTo>
                <a:cubicBezTo>
                  <a:pt x="2934" y="1808"/>
                  <a:pt x="2931" y="1809"/>
                  <a:pt x="2929" y="1813"/>
                </a:cubicBezTo>
                <a:cubicBezTo>
                  <a:pt x="2931" y="1813"/>
                  <a:pt x="2932" y="1813"/>
                  <a:pt x="2933" y="1813"/>
                </a:cubicBezTo>
                <a:cubicBezTo>
                  <a:pt x="2933" y="1813"/>
                  <a:pt x="2932" y="1813"/>
                  <a:pt x="2931" y="1813"/>
                </a:cubicBezTo>
                <a:cubicBezTo>
                  <a:pt x="2929" y="1814"/>
                  <a:pt x="2926" y="1813"/>
                  <a:pt x="2924" y="1816"/>
                </a:cubicBezTo>
                <a:cubicBezTo>
                  <a:pt x="2921" y="1820"/>
                  <a:pt x="2917" y="1823"/>
                  <a:pt x="2913" y="1828"/>
                </a:cubicBezTo>
                <a:cubicBezTo>
                  <a:pt x="2912" y="1830"/>
                  <a:pt x="2911" y="1832"/>
                  <a:pt x="2910" y="1834"/>
                </a:cubicBezTo>
                <a:cubicBezTo>
                  <a:pt x="2910" y="1835"/>
                  <a:pt x="2910" y="1835"/>
                  <a:pt x="2910" y="1836"/>
                </a:cubicBezTo>
                <a:cubicBezTo>
                  <a:pt x="2911" y="1838"/>
                  <a:pt x="2913" y="1840"/>
                  <a:pt x="2914" y="1842"/>
                </a:cubicBezTo>
                <a:cubicBezTo>
                  <a:pt x="2915" y="1840"/>
                  <a:pt x="2916" y="1839"/>
                  <a:pt x="2918" y="1837"/>
                </a:cubicBezTo>
                <a:cubicBezTo>
                  <a:pt x="2917" y="1839"/>
                  <a:pt x="2917" y="1840"/>
                  <a:pt x="2916" y="1841"/>
                </a:cubicBezTo>
                <a:cubicBezTo>
                  <a:pt x="2915" y="1843"/>
                  <a:pt x="2915" y="1844"/>
                  <a:pt x="2914" y="1845"/>
                </a:cubicBezTo>
                <a:cubicBezTo>
                  <a:pt x="2914" y="1846"/>
                  <a:pt x="2914" y="1847"/>
                  <a:pt x="2915" y="1848"/>
                </a:cubicBezTo>
                <a:cubicBezTo>
                  <a:pt x="2917" y="1852"/>
                  <a:pt x="2920" y="1852"/>
                  <a:pt x="2924" y="1850"/>
                </a:cubicBezTo>
                <a:cubicBezTo>
                  <a:pt x="2926" y="1848"/>
                  <a:pt x="2929" y="1847"/>
                  <a:pt x="2932" y="1846"/>
                </a:cubicBezTo>
                <a:cubicBezTo>
                  <a:pt x="2933" y="1846"/>
                  <a:pt x="2935" y="1845"/>
                  <a:pt x="2935" y="1843"/>
                </a:cubicBezTo>
                <a:cubicBezTo>
                  <a:pt x="2935" y="1840"/>
                  <a:pt x="2935" y="1837"/>
                  <a:pt x="2935" y="1833"/>
                </a:cubicBezTo>
                <a:cubicBezTo>
                  <a:pt x="2935" y="1830"/>
                  <a:pt x="2935" y="1828"/>
                  <a:pt x="2935" y="1824"/>
                </a:cubicBezTo>
                <a:cubicBezTo>
                  <a:pt x="2935" y="1827"/>
                  <a:pt x="2936" y="1830"/>
                  <a:pt x="2936" y="1832"/>
                </a:cubicBezTo>
                <a:cubicBezTo>
                  <a:pt x="2937" y="1837"/>
                  <a:pt x="2937" y="1841"/>
                  <a:pt x="2936" y="1846"/>
                </a:cubicBezTo>
                <a:cubicBezTo>
                  <a:pt x="2935" y="1846"/>
                  <a:pt x="2935" y="1847"/>
                  <a:pt x="2934" y="1847"/>
                </a:cubicBezTo>
                <a:cubicBezTo>
                  <a:pt x="2931" y="1848"/>
                  <a:pt x="2927" y="1850"/>
                  <a:pt x="2924" y="1851"/>
                </a:cubicBezTo>
                <a:cubicBezTo>
                  <a:pt x="2919" y="1854"/>
                  <a:pt x="2916" y="1852"/>
                  <a:pt x="2912" y="1848"/>
                </a:cubicBezTo>
                <a:cubicBezTo>
                  <a:pt x="2912" y="1848"/>
                  <a:pt x="2912" y="1847"/>
                  <a:pt x="2912" y="1846"/>
                </a:cubicBezTo>
                <a:cubicBezTo>
                  <a:pt x="2913" y="1844"/>
                  <a:pt x="2912" y="1842"/>
                  <a:pt x="2911" y="1840"/>
                </a:cubicBezTo>
                <a:cubicBezTo>
                  <a:pt x="2909" y="1838"/>
                  <a:pt x="2907" y="1836"/>
                  <a:pt x="2909" y="1833"/>
                </a:cubicBezTo>
                <a:cubicBezTo>
                  <a:pt x="2909" y="1831"/>
                  <a:pt x="2910" y="1830"/>
                  <a:pt x="2911" y="1828"/>
                </a:cubicBezTo>
                <a:cubicBezTo>
                  <a:pt x="2913" y="1825"/>
                  <a:pt x="2915" y="1823"/>
                  <a:pt x="2917" y="1820"/>
                </a:cubicBezTo>
                <a:cubicBezTo>
                  <a:pt x="2917" y="1820"/>
                  <a:pt x="2916" y="1820"/>
                  <a:pt x="2916" y="1820"/>
                </a:cubicBezTo>
                <a:cubicBezTo>
                  <a:pt x="2911" y="1821"/>
                  <a:pt x="2907" y="1823"/>
                  <a:pt x="2903" y="1826"/>
                </a:cubicBezTo>
                <a:cubicBezTo>
                  <a:pt x="2898" y="1830"/>
                  <a:pt x="2895" y="1835"/>
                  <a:pt x="2895" y="1842"/>
                </a:cubicBezTo>
                <a:cubicBezTo>
                  <a:pt x="2895" y="1849"/>
                  <a:pt x="2897" y="1855"/>
                  <a:pt x="2900" y="1861"/>
                </a:cubicBezTo>
                <a:cubicBezTo>
                  <a:pt x="2901" y="1861"/>
                  <a:pt x="2902" y="1863"/>
                  <a:pt x="2901" y="1864"/>
                </a:cubicBezTo>
                <a:cubicBezTo>
                  <a:pt x="2901" y="1866"/>
                  <a:pt x="2901" y="1867"/>
                  <a:pt x="2900" y="1869"/>
                </a:cubicBezTo>
                <a:cubicBezTo>
                  <a:pt x="2900" y="1870"/>
                  <a:pt x="2900" y="1871"/>
                  <a:pt x="2901" y="1872"/>
                </a:cubicBezTo>
                <a:cubicBezTo>
                  <a:pt x="2904" y="1872"/>
                  <a:pt x="2907" y="1873"/>
                  <a:pt x="2910" y="1873"/>
                </a:cubicBezTo>
                <a:cubicBezTo>
                  <a:pt x="2911" y="1873"/>
                  <a:pt x="2911" y="1872"/>
                  <a:pt x="2911" y="1872"/>
                </a:cubicBezTo>
                <a:cubicBezTo>
                  <a:pt x="2912" y="1871"/>
                  <a:pt x="2912" y="1869"/>
                  <a:pt x="2913" y="1869"/>
                </a:cubicBezTo>
                <a:cubicBezTo>
                  <a:pt x="2915" y="1866"/>
                  <a:pt x="2915" y="1863"/>
                  <a:pt x="2915" y="1861"/>
                </a:cubicBezTo>
                <a:cubicBezTo>
                  <a:pt x="2915" y="1860"/>
                  <a:pt x="2915" y="1860"/>
                  <a:pt x="2915" y="1859"/>
                </a:cubicBezTo>
                <a:cubicBezTo>
                  <a:pt x="2915" y="1859"/>
                  <a:pt x="2915" y="1859"/>
                  <a:pt x="2915" y="1859"/>
                </a:cubicBezTo>
                <a:cubicBezTo>
                  <a:pt x="2915" y="1861"/>
                  <a:pt x="2916" y="1861"/>
                  <a:pt x="2918" y="1861"/>
                </a:cubicBezTo>
                <a:cubicBezTo>
                  <a:pt x="2919" y="1861"/>
                  <a:pt x="2920" y="1861"/>
                  <a:pt x="2921" y="1861"/>
                </a:cubicBezTo>
                <a:cubicBezTo>
                  <a:pt x="2924" y="1861"/>
                  <a:pt x="2927" y="1862"/>
                  <a:pt x="2927" y="1858"/>
                </a:cubicBezTo>
                <a:cubicBezTo>
                  <a:pt x="2927" y="1860"/>
                  <a:pt x="2927" y="1862"/>
                  <a:pt x="2927" y="1863"/>
                </a:cubicBezTo>
                <a:cubicBezTo>
                  <a:pt x="2926" y="1863"/>
                  <a:pt x="2925" y="1864"/>
                  <a:pt x="2924" y="1865"/>
                </a:cubicBezTo>
                <a:cubicBezTo>
                  <a:pt x="2922" y="1865"/>
                  <a:pt x="2922" y="1867"/>
                  <a:pt x="2922" y="1868"/>
                </a:cubicBezTo>
                <a:cubicBezTo>
                  <a:pt x="2924" y="1870"/>
                  <a:pt x="2925" y="1872"/>
                  <a:pt x="2926" y="1874"/>
                </a:cubicBezTo>
                <a:cubicBezTo>
                  <a:pt x="2928" y="1875"/>
                  <a:pt x="2930" y="1875"/>
                  <a:pt x="2931" y="1873"/>
                </a:cubicBezTo>
                <a:cubicBezTo>
                  <a:pt x="2932" y="1872"/>
                  <a:pt x="2933" y="1872"/>
                  <a:pt x="2933" y="1871"/>
                </a:cubicBezTo>
                <a:cubicBezTo>
                  <a:pt x="2935" y="1870"/>
                  <a:pt x="2936" y="1869"/>
                  <a:pt x="2938" y="1867"/>
                </a:cubicBezTo>
                <a:cubicBezTo>
                  <a:pt x="2942" y="1863"/>
                  <a:pt x="2944" y="1857"/>
                  <a:pt x="2946" y="1851"/>
                </a:cubicBezTo>
                <a:cubicBezTo>
                  <a:pt x="2946" y="1851"/>
                  <a:pt x="2945" y="1850"/>
                  <a:pt x="2945" y="1850"/>
                </a:cubicBezTo>
                <a:cubicBezTo>
                  <a:pt x="2944" y="1848"/>
                  <a:pt x="2943" y="1848"/>
                  <a:pt x="2942" y="1847"/>
                </a:cubicBezTo>
                <a:close/>
                <a:moveTo>
                  <a:pt x="2895" y="1853"/>
                </a:moveTo>
                <a:cubicBezTo>
                  <a:pt x="2894" y="1854"/>
                  <a:pt x="2892" y="1855"/>
                  <a:pt x="2891" y="1856"/>
                </a:cubicBezTo>
                <a:cubicBezTo>
                  <a:pt x="2891" y="1856"/>
                  <a:pt x="2890" y="1857"/>
                  <a:pt x="2890" y="1858"/>
                </a:cubicBezTo>
                <a:cubicBezTo>
                  <a:pt x="2890" y="1861"/>
                  <a:pt x="2895" y="1865"/>
                  <a:pt x="2898" y="1865"/>
                </a:cubicBezTo>
                <a:cubicBezTo>
                  <a:pt x="2899" y="1865"/>
                  <a:pt x="2900" y="1863"/>
                  <a:pt x="2899" y="1862"/>
                </a:cubicBezTo>
                <a:cubicBezTo>
                  <a:pt x="2898" y="1859"/>
                  <a:pt x="2896" y="1856"/>
                  <a:pt x="2895" y="1853"/>
                </a:cubicBezTo>
                <a:close/>
                <a:moveTo>
                  <a:pt x="2947" y="1855"/>
                </a:moveTo>
                <a:cubicBezTo>
                  <a:pt x="2945" y="1860"/>
                  <a:pt x="2942" y="1864"/>
                  <a:pt x="2940" y="1869"/>
                </a:cubicBezTo>
                <a:cubicBezTo>
                  <a:pt x="2943" y="1869"/>
                  <a:pt x="2945" y="1869"/>
                  <a:pt x="2948" y="1869"/>
                </a:cubicBezTo>
                <a:cubicBezTo>
                  <a:pt x="2948" y="1869"/>
                  <a:pt x="2949" y="1867"/>
                  <a:pt x="2949" y="1867"/>
                </a:cubicBezTo>
                <a:cubicBezTo>
                  <a:pt x="2949" y="1864"/>
                  <a:pt x="2949" y="1862"/>
                  <a:pt x="2948" y="1859"/>
                </a:cubicBezTo>
                <a:cubicBezTo>
                  <a:pt x="2948" y="1858"/>
                  <a:pt x="2947" y="1857"/>
                  <a:pt x="2947" y="1855"/>
                </a:cubicBezTo>
                <a:close/>
                <a:moveTo>
                  <a:pt x="2895" y="1835"/>
                </a:moveTo>
                <a:cubicBezTo>
                  <a:pt x="2894" y="1835"/>
                  <a:pt x="2893" y="1836"/>
                  <a:pt x="2893" y="1836"/>
                </a:cubicBezTo>
                <a:cubicBezTo>
                  <a:pt x="2892" y="1836"/>
                  <a:pt x="2891" y="1836"/>
                  <a:pt x="2891" y="1835"/>
                </a:cubicBezTo>
                <a:cubicBezTo>
                  <a:pt x="2891" y="1835"/>
                  <a:pt x="2890" y="1834"/>
                  <a:pt x="2890" y="1833"/>
                </a:cubicBezTo>
                <a:cubicBezTo>
                  <a:pt x="2891" y="1832"/>
                  <a:pt x="2891" y="1830"/>
                  <a:pt x="2892" y="1828"/>
                </a:cubicBezTo>
                <a:cubicBezTo>
                  <a:pt x="2892" y="1828"/>
                  <a:pt x="2892" y="1828"/>
                  <a:pt x="2891" y="1828"/>
                </a:cubicBezTo>
                <a:cubicBezTo>
                  <a:pt x="2891" y="1828"/>
                  <a:pt x="2889" y="1829"/>
                  <a:pt x="2889" y="1830"/>
                </a:cubicBezTo>
                <a:cubicBezTo>
                  <a:pt x="2888" y="1832"/>
                  <a:pt x="2889" y="1837"/>
                  <a:pt x="2891" y="1837"/>
                </a:cubicBezTo>
                <a:cubicBezTo>
                  <a:pt x="2893" y="1838"/>
                  <a:pt x="2895" y="1837"/>
                  <a:pt x="2895" y="1835"/>
                </a:cubicBezTo>
                <a:close/>
                <a:moveTo>
                  <a:pt x="2894" y="1853"/>
                </a:moveTo>
                <a:cubicBezTo>
                  <a:pt x="2893" y="1854"/>
                  <a:pt x="2892" y="1855"/>
                  <a:pt x="2891" y="1856"/>
                </a:cubicBezTo>
                <a:cubicBezTo>
                  <a:pt x="2890" y="1856"/>
                  <a:pt x="2890" y="1857"/>
                  <a:pt x="2890" y="1858"/>
                </a:cubicBezTo>
                <a:cubicBezTo>
                  <a:pt x="2890" y="1861"/>
                  <a:pt x="2894" y="1865"/>
                  <a:pt x="2897" y="1865"/>
                </a:cubicBezTo>
                <a:cubicBezTo>
                  <a:pt x="2899" y="1865"/>
                  <a:pt x="2900" y="1864"/>
                  <a:pt x="2899" y="1862"/>
                </a:cubicBezTo>
                <a:cubicBezTo>
                  <a:pt x="2897" y="1859"/>
                  <a:pt x="2896" y="1856"/>
                  <a:pt x="2894" y="1853"/>
                </a:cubicBezTo>
                <a:close/>
                <a:moveTo>
                  <a:pt x="2947" y="1855"/>
                </a:moveTo>
                <a:cubicBezTo>
                  <a:pt x="2945" y="1860"/>
                  <a:pt x="2942" y="1864"/>
                  <a:pt x="2940" y="1869"/>
                </a:cubicBezTo>
                <a:cubicBezTo>
                  <a:pt x="2943" y="1869"/>
                  <a:pt x="2945" y="1869"/>
                  <a:pt x="2948" y="1869"/>
                </a:cubicBezTo>
                <a:cubicBezTo>
                  <a:pt x="2948" y="1869"/>
                  <a:pt x="2948" y="1867"/>
                  <a:pt x="2948" y="1867"/>
                </a:cubicBezTo>
                <a:cubicBezTo>
                  <a:pt x="2948" y="1864"/>
                  <a:pt x="2948" y="1862"/>
                  <a:pt x="2948" y="1859"/>
                </a:cubicBezTo>
                <a:cubicBezTo>
                  <a:pt x="2948" y="1858"/>
                  <a:pt x="2947" y="1857"/>
                  <a:pt x="2947" y="1855"/>
                </a:cubicBezTo>
                <a:close/>
                <a:moveTo>
                  <a:pt x="2894" y="1835"/>
                </a:moveTo>
                <a:cubicBezTo>
                  <a:pt x="2893" y="1835"/>
                  <a:pt x="2893" y="1836"/>
                  <a:pt x="2892" y="1836"/>
                </a:cubicBezTo>
                <a:cubicBezTo>
                  <a:pt x="2891" y="1836"/>
                  <a:pt x="2891" y="1836"/>
                  <a:pt x="2891" y="1835"/>
                </a:cubicBezTo>
                <a:cubicBezTo>
                  <a:pt x="2890" y="1835"/>
                  <a:pt x="2890" y="1834"/>
                  <a:pt x="2890" y="1833"/>
                </a:cubicBezTo>
                <a:cubicBezTo>
                  <a:pt x="2891" y="1831"/>
                  <a:pt x="2891" y="1829"/>
                  <a:pt x="2892" y="1827"/>
                </a:cubicBezTo>
                <a:cubicBezTo>
                  <a:pt x="2891" y="1827"/>
                  <a:pt x="2891" y="1827"/>
                  <a:pt x="2891" y="1827"/>
                </a:cubicBezTo>
                <a:cubicBezTo>
                  <a:pt x="2890" y="1828"/>
                  <a:pt x="2889" y="1829"/>
                  <a:pt x="2888" y="1830"/>
                </a:cubicBezTo>
                <a:cubicBezTo>
                  <a:pt x="2888" y="1831"/>
                  <a:pt x="2889" y="1837"/>
                  <a:pt x="2891" y="1837"/>
                </a:cubicBezTo>
                <a:cubicBezTo>
                  <a:pt x="2892" y="1838"/>
                  <a:pt x="2894" y="1837"/>
                  <a:pt x="2894" y="1835"/>
                </a:cubicBezTo>
                <a:close/>
                <a:moveTo>
                  <a:pt x="2947" y="1827"/>
                </a:moveTo>
                <a:cubicBezTo>
                  <a:pt x="2950" y="1823"/>
                  <a:pt x="2950" y="1823"/>
                  <a:pt x="2953" y="1822"/>
                </a:cubicBezTo>
                <a:cubicBezTo>
                  <a:pt x="2953" y="1824"/>
                  <a:pt x="2955" y="1825"/>
                  <a:pt x="2956" y="1825"/>
                </a:cubicBezTo>
                <a:cubicBezTo>
                  <a:pt x="2954" y="1826"/>
                  <a:pt x="2952" y="1828"/>
                  <a:pt x="2950" y="1829"/>
                </a:cubicBezTo>
                <a:cubicBezTo>
                  <a:pt x="2949" y="1828"/>
                  <a:pt x="2949" y="1828"/>
                  <a:pt x="2948" y="1826"/>
                </a:cubicBezTo>
                <a:cubicBezTo>
                  <a:pt x="2948" y="1826"/>
                  <a:pt x="2947" y="1826"/>
                  <a:pt x="2947" y="1827"/>
                </a:cubicBezTo>
                <a:close/>
                <a:moveTo>
                  <a:pt x="2952" y="1826"/>
                </a:moveTo>
                <a:cubicBezTo>
                  <a:pt x="2952" y="1826"/>
                  <a:pt x="2951" y="1826"/>
                  <a:pt x="2950" y="1826"/>
                </a:cubicBezTo>
                <a:cubicBezTo>
                  <a:pt x="2950" y="1826"/>
                  <a:pt x="2949" y="1826"/>
                  <a:pt x="2949" y="1827"/>
                </a:cubicBezTo>
                <a:cubicBezTo>
                  <a:pt x="2949" y="1827"/>
                  <a:pt x="2950" y="1828"/>
                  <a:pt x="2950" y="1828"/>
                </a:cubicBezTo>
                <a:cubicBezTo>
                  <a:pt x="2951" y="1828"/>
                  <a:pt x="2951" y="1827"/>
                  <a:pt x="2952" y="1826"/>
                </a:cubicBezTo>
                <a:close/>
                <a:moveTo>
                  <a:pt x="2934" y="1817"/>
                </a:moveTo>
                <a:cubicBezTo>
                  <a:pt x="2927" y="1816"/>
                  <a:pt x="2924" y="1819"/>
                  <a:pt x="2923" y="1826"/>
                </a:cubicBezTo>
                <a:cubicBezTo>
                  <a:pt x="2924" y="1824"/>
                  <a:pt x="2925" y="1822"/>
                  <a:pt x="2927" y="1820"/>
                </a:cubicBezTo>
                <a:cubicBezTo>
                  <a:pt x="2927" y="1820"/>
                  <a:pt x="2927" y="1820"/>
                  <a:pt x="2927" y="1820"/>
                </a:cubicBezTo>
                <a:cubicBezTo>
                  <a:pt x="2927" y="1821"/>
                  <a:pt x="2927" y="1822"/>
                  <a:pt x="2927" y="1822"/>
                </a:cubicBezTo>
                <a:cubicBezTo>
                  <a:pt x="2929" y="1819"/>
                  <a:pt x="2930" y="1817"/>
                  <a:pt x="2934" y="1817"/>
                </a:cubicBezTo>
                <a:close/>
                <a:moveTo>
                  <a:pt x="2977" y="1818"/>
                </a:moveTo>
                <a:cubicBezTo>
                  <a:pt x="2975" y="1819"/>
                  <a:pt x="2973" y="1821"/>
                  <a:pt x="2972" y="1822"/>
                </a:cubicBezTo>
                <a:cubicBezTo>
                  <a:pt x="2974" y="1823"/>
                  <a:pt x="2976" y="1821"/>
                  <a:pt x="2977" y="1818"/>
                </a:cubicBezTo>
                <a:close/>
                <a:moveTo>
                  <a:pt x="2944" y="1821"/>
                </a:moveTo>
                <a:cubicBezTo>
                  <a:pt x="2945" y="1819"/>
                  <a:pt x="2946" y="1818"/>
                  <a:pt x="2948" y="1817"/>
                </a:cubicBezTo>
                <a:cubicBezTo>
                  <a:pt x="2944" y="1818"/>
                  <a:pt x="2943" y="1819"/>
                  <a:pt x="2944" y="1821"/>
                </a:cubicBezTo>
                <a:close/>
                <a:moveTo>
                  <a:pt x="2954" y="1842"/>
                </a:moveTo>
                <a:cubicBezTo>
                  <a:pt x="2952" y="1842"/>
                  <a:pt x="2951" y="1843"/>
                  <a:pt x="2951" y="1844"/>
                </a:cubicBezTo>
                <a:cubicBezTo>
                  <a:pt x="2952" y="1843"/>
                  <a:pt x="2953" y="1842"/>
                  <a:pt x="2954" y="1842"/>
                </a:cubicBezTo>
                <a:close/>
                <a:moveTo>
                  <a:pt x="2952" y="1826"/>
                </a:moveTo>
                <a:cubicBezTo>
                  <a:pt x="2952" y="1826"/>
                  <a:pt x="2951" y="1825"/>
                  <a:pt x="2951" y="1825"/>
                </a:cubicBezTo>
                <a:cubicBezTo>
                  <a:pt x="2950" y="1825"/>
                  <a:pt x="2949" y="1826"/>
                  <a:pt x="2949" y="1827"/>
                </a:cubicBezTo>
                <a:cubicBezTo>
                  <a:pt x="2949" y="1827"/>
                  <a:pt x="2950" y="1828"/>
                  <a:pt x="2950" y="1828"/>
                </a:cubicBezTo>
                <a:cubicBezTo>
                  <a:pt x="2951" y="1828"/>
                  <a:pt x="2951" y="1827"/>
                  <a:pt x="2952" y="1826"/>
                </a:cubicBezTo>
                <a:close/>
                <a:moveTo>
                  <a:pt x="3477" y="1947"/>
                </a:moveTo>
                <a:cubicBezTo>
                  <a:pt x="3477" y="1949"/>
                  <a:pt x="3478" y="1950"/>
                  <a:pt x="3479" y="1951"/>
                </a:cubicBezTo>
                <a:cubicBezTo>
                  <a:pt x="3479" y="1953"/>
                  <a:pt x="3479" y="1955"/>
                  <a:pt x="3480" y="1957"/>
                </a:cubicBezTo>
                <a:cubicBezTo>
                  <a:pt x="3480" y="1958"/>
                  <a:pt x="3480" y="1960"/>
                  <a:pt x="3480" y="1961"/>
                </a:cubicBezTo>
                <a:cubicBezTo>
                  <a:pt x="3481" y="1964"/>
                  <a:pt x="3480" y="1966"/>
                  <a:pt x="3477" y="1966"/>
                </a:cubicBezTo>
                <a:cubicBezTo>
                  <a:pt x="3474" y="1966"/>
                  <a:pt x="3471" y="1966"/>
                  <a:pt x="3468" y="1966"/>
                </a:cubicBezTo>
                <a:cubicBezTo>
                  <a:pt x="3468" y="1966"/>
                  <a:pt x="3467" y="1966"/>
                  <a:pt x="3467" y="1966"/>
                </a:cubicBezTo>
                <a:cubicBezTo>
                  <a:pt x="3465" y="1968"/>
                  <a:pt x="3464" y="1969"/>
                  <a:pt x="3462" y="1970"/>
                </a:cubicBezTo>
                <a:cubicBezTo>
                  <a:pt x="3461" y="1973"/>
                  <a:pt x="3457" y="1973"/>
                  <a:pt x="3455" y="1971"/>
                </a:cubicBezTo>
                <a:cubicBezTo>
                  <a:pt x="3453" y="1969"/>
                  <a:pt x="3452" y="1966"/>
                  <a:pt x="3450" y="1964"/>
                </a:cubicBezTo>
                <a:cubicBezTo>
                  <a:pt x="3450" y="1962"/>
                  <a:pt x="3450" y="1960"/>
                  <a:pt x="3452" y="1959"/>
                </a:cubicBezTo>
                <a:cubicBezTo>
                  <a:pt x="3450" y="1959"/>
                  <a:pt x="3448" y="1959"/>
                  <a:pt x="3446" y="1959"/>
                </a:cubicBezTo>
                <a:cubicBezTo>
                  <a:pt x="3446" y="1961"/>
                  <a:pt x="3444" y="1963"/>
                  <a:pt x="3444" y="1965"/>
                </a:cubicBezTo>
                <a:cubicBezTo>
                  <a:pt x="3444" y="1966"/>
                  <a:pt x="3443" y="1966"/>
                  <a:pt x="3443" y="1967"/>
                </a:cubicBezTo>
                <a:cubicBezTo>
                  <a:pt x="3443" y="1970"/>
                  <a:pt x="3442" y="1972"/>
                  <a:pt x="3439" y="1971"/>
                </a:cubicBezTo>
                <a:cubicBezTo>
                  <a:pt x="3436" y="1971"/>
                  <a:pt x="3433" y="1970"/>
                  <a:pt x="3430" y="1969"/>
                </a:cubicBezTo>
                <a:cubicBezTo>
                  <a:pt x="3428" y="1968"/>
                  <a:pt x="3428" y="1967"/>
                  <a:pt x="3428" y="1965"/>
                </a:cubicBezTo>
                <a:cubicBezTo>
                  <a:pt x="3428" y="1964"/>
                  <a:pt x="3428" y="1963"/>
                  <a:pt x="3429" y="1963"/>
                </a:cubicBezTo>
                <a:cubicBezTo>
                  <a:pt x="3426" y="1962"/>
                  <a:pt x="3424" y="1961"/>
                  <a:pt x="3422" y="1960"/>
                </a:cubicBezTo>
                <a:cubicBezTo>
                  <a:pt x="3421" y="1959"/>
                  <a:pt x="3420" y="1957"/>
                  <a:pt x="3419" y="1955"/>
                </a:cubicBezTo>
                <a:cubicBezTo>
                  <a:pt x="3418" y="1953"/>
                  <a:pt x="3418" y="1952"/>
                  <a:pt x="3420" y="1950"/>
                </a:cubicBezTo>
                <a:cubicBezTo>
                  <a:pt x="3423" y="1948"/>
                  <a:pt x="3424" y="1945"/>
                  <a:pt x="3423" y="1941"/>
                </a:cubicBezTo>
                <a:cubicBezTo>
                  <a:pt x="3423" y="1939"/>
                  <a:pt x="3423" y="1937"/>
                  <a:pt x="3423" y="1935"/>
                </a:cubicBezTo>
                <a:cubicBezTo>
                  <a:pt x="3422" y="1934"/>
                  <a:pt x="3420" y="1934"/>
                  <a:pt x="3419" y="1933"/>
                </a:cubicBezTo>
                <a:cubicBezTo>
                  <a:pt x="3418" y="1931"/>
                  <a:pt x="3417" y="1929"/>
                  <a:pt x="3417" y="1927"/>
                </a:cubicBezTo>
                <a:cubicBezTo>
                  <a:pt x="3417" y="1924"/>
                  <a:pt x="3421" y="1922"/>
                  <a:pt x="3423" y="1921"/>
                </a:cubicBezTo>
                <a:cubicBezTo>
                  <a:pt x="3424" y="1922"/>
                  <a:pt x="3424" y="1922"/>
                  <a:pt x="3424" y="1923"/>
                </a:cubicBezTo>
                <a:cubicBezTo>
                  <a:pt x="3424" y="1924"/>
                  <a:pt x="3424" y="1925"/>
                  <a:pt x="3424" y="1926"/>
                </a:cubicBezTo>
                <a:cubicBezTo>
                  <a:pt x="3424" y="1926"/>
                  <a:pt x="3423" y="1926"/>
                  <a:pt x="3423" y="1926"/>
                </a:cubicBezTo>
                <a:cubicBezTo>
                  <a:pt x="3422" y="1927"/>
                  <a:pt x="3422" y="1928"/>
                  <a:pt x="3421" y="1930"/>
                </a:cubicBezTo>
                <a:cubicBezTo>
                  <a:pt x="3422" y="1930"/>
                  <a:pt x="3423" y="1930"/>
                  <a:pt x="3424" y="1930"/>
                </a:cubicBezTo>
                <a:cubicBezTo>
                  <a:pt x="3425" y="1928"/>
                  <a:pt x="3426" y="1928"/>
                  <a:pt x="3426" y="1926"/>
                </a:cubicBezTo>
                <a:cubicBezTo>
                  <a:pt x="3431" y="1920"/>
                  <a:pt x="3437" y="1916"/>
                  <a:pt x="3444" y="1914"/>
                </a:cubicBezTo>
                <a:cubicBezTo>
                  <a:pt x="3448" y="1914"/>
                  <a:pt x="3451" y="1913"/>
                  <a:pt x="3453" y="1910"/>
                </a:cubicBezTo>
                <a:cubicBezTo>
                  <a:pt x="3453" y="1909"/>
                  <a:pt x="3454" y="1909"/>
                  <a:pt x="3454" y="1909"/>
                </a:cubicBezTo>
                <a:cubicBezTo>
                  <a:pt x="3457" y="1909"/>
                  <a:pt x="3459" y="1906"/>
                  <a:pt x="3461" y="1904"/>
                </a:cubicBezTo>
                <a:cubicBezTo>
                  <a:pt x="3468" y="1897"/>
                  <a:pt x="3480" y="1896"/>
                  <a:pt x="3488" y="1903"/>
                </a:cubicBezTo>
                <a:cubicBezTo>
                  <a:pt x="3490" y="1905"/>
                  <a:pt x="3493" y="1907"/>
                  <a:pt x="3495" y="1909"/>
                </a:cubicBezTo>
                <a:cubicBezTo>
                  <a:pt x="3497" y="1910"/>
                  <a:pt x="3498" y="1912"/>
                  <a:pt x="3499" y="1914"/>
                </a:cubicBezTo>
                <a:cubicBezTo>
                  <a:pt x="3500" y="1915"/>
                  <a:pt x="3501" y="1915"/>
                  <a:pt x="3502" y="1914"/>
                </a:cubicBezTo>
                <a:cubicBezTo>
                  <a:pt x="3502" y="1914"/>
                  <a:pt x="3503" y="1913"/>
                  <a:pt x="3504" y="1912"/>
                </a:cubicBezTo>
                <a:cubicBezTo>
                  <a:pt x="3506" y="1909"/>
                  <a:pt x="3509" y="1909"/>
                  <a:pt x="3510" y="1913"/>
                </a:cubicBezTo>
                <a:cubicBezTo>
                  <a:pt x="3511" y="1916"/>
                  <a:pt x="3512" y="1919"/>
                  <a:pt x="3513" y="1922"/>
                </a:cubicBezTo>
                <a:cubicBezTo>
                  <a:pt x="3513" y="1926"/>
                  <a:pt x="3513" y="1930"/>
                  <a:pt x="3511" y="1935"/>
                </a:cubicBezTo>
                <a:cubicBezTo>
                  <a:pt x="3509" y="1941"/>
                  <a:pt x="3504" y="1945"/>
                  <a:pt x="3498" y="1945"/>
                </a:cubicBezTo>
                <a:cubicBezTo>
                  <a:pt x="3497" y="1945"/>
                  <a:pt x="3497" y="1945"/>
                  <a:pt x="3496" y="1945"/>
                </a:cubicBezTo>
                <a:cubicBezTo>
                  <a:pt x="3493" y="1944"/>
                  <a:pt x="3492" y="1945"/>
                  <a:pt x="3491" y="1947"/>
                </a:cubicBezTo>
                <a:cubicBezTo>
                  <a:pt x="3490" y="1951"/>
                  <a:pt x="3484" y="1953"/>
                  <a:pt x="3481" y="1950"/>
                </a:cubicBezTo>
                <a:cubicBezTo>
                  <a:pt x="3480" y="1949"/>
                  <a:pt x="3479" y="1948"/>
                  <a:pt x="3478" y="1947"/>
                </a:cubicBezTo>
                <a:cubicBezTo>
                  <a:pt x="3477" y="1947"/>
                  <a:pt x="3477" y="1947"/>
                  <a:pt x="3477" y="1947"/>
                </a:cubicBezTo>
                <a:close/>
                <a:moveTo>
                  <a:pt x="3471" y="1943"/>
                </a:moveTo>
                <a:cubicBezTo>
                  <a:pt x="3475" y="1944"/>
                  <a:pt x="3479" y="1945"/>
                  <a:pt x="3481" y="1948"/>
                </a:cubicBezTo>
                <a:cubicBezTo>
                  <a:pt x="3483" y="1950"/>
                  <a:pt x="3485" y="1951"/>
                  <a:pt x="3487" y="1950"/>
                </a:cubicBezTo>
                <a:cubicBezTo>
                  <a:pt x="3490" y="1949"/>
                  <a:pt x="3491" y="1947"/>
                  <a:pt x="3491" y="1944"/>
                </a:cubicBezTo>
                <a:cubicBezTo>
                  <a:pt x="3491" y="1944"/>
                  <a:pt x="3490" y="1944"/>
                  <a:pt x="3490" y="1945"/>
                </a:cubicBezTo>
                <a:cubicBezTo>
                  <a:pt x="3490" y="1946"/>
                  <a:pt x="3488" y="1947"/>
                  <a:pt x="3488" y="1948"/>
                </a:cubicBezTo>
                <a:cubicBezTo>
                  <a:pt x="3486" y="1949"/>
                  <a:pt x="3485" y="1949"/>
                  <a:pt x="3484" y="1949"/>
                </a:cubicBezTo>
                <a:cubicBezTo>
                  <a:pt x="3484" y="1949"/>
                  <a:pt x="3483" y="1947"/>
                  <a:pt x="3483" y="1947"/>
                </a:cubicBezTo>
                <a:cubicBezTo>
                  <a:pt x="3483" y="1944"/>
                  <a:pt x="3484" y="1942"/>
                  <a:pt x="3484" y="1940"/>
                </a:cubicBezTo>
                <a:cubicBezTo>
                  <a:pt x="3487" y="1941"/>
                  <a:pt x="3490" y="1942"/>
                  <a:pt x="3494" y="1943"/>
                </a:cubicBezTo>
                <a:cubicBezTo>
                  <a:pt x="3501" y="1944"/>
                  <a:pt x="3507" y="1942"/>
                  <a:pt x="3510" y="1934"/>
                </a:cubicBezTo>
                <a:cubicBezTo>
                  <a:pt x="3512" y="1929"/>
                  <a:pt x="3511" y="1924"/>
                  <a:pt x="3511" y="1919"/>
                </a:cubicBezTo>
                <a:cubicBezTo>
                  <a:pt x="3510" y="1917"/>
                  <a:pt x="3510" y="1915"/>
                  <a:pt x="3509" y="1913"/>
                </a:cubicBezTo>
                <a:cubicBezTo>
                  <a:pt x="3508" y="1912"/>
                  <a:pt x="3507" y="1911"/>
                  <a:pt x="3506" y="1913"/>
                </a:cubicBezTo>
                <a:cubicBezTo>
                  <a:pt x="3504" y="1915"/>
                  <a:pt x="3502" y="1916"/>
                  <a:pt x="3501" y="1917"/>
                </a:cubicBezTo>
                <a:cubicBezTo>
                  <a:pt x="3500" y="1917"/>
                  <a:pt x="3499" y="1918"/>
                  <a:pt x="3499" y="1919"/>
                </a:cubicBezTo>
                <a:cubicBezTo>
                  <a:pt x="3500" y="1922"/>
                  <a:pt x="3499" y="1926"/>
                  <a:pt x="3498" y="1929"/>
                </a:cubicBezTo>
                <a:cubicBezTo>
                  <a:pt x="3498" y="1927"/>
                  <a:pt x="3499" y="1925"/>
                  <a:pt x="3499" y="1923"/>
                </a:cubicBezTo>
                <a:cubicBezTo>
                  <a:pt x="3499" y="1922"/>
                  <a:pt x="3498" y="1922"/>
                  <a:pt x="3498" y="1922"/>
                </a:cubicBezTo>
                <a:cubicBezTo>
                  <a:pt x="3497" y="1922"/>
                  <a:pt x="3497" y="1922"/>
                  <a:pt x="3497" y="1922"/>
                </a:cubicBezTo>
                <a:cubicBezTo>
                  <a:pt x="3496" y="1924"/>
                  <a:pt x="3495" y="1925"/>
                  <a:pt x="3494" y="1926"/>
                </a:cubicBezTo>
                <a:cubicBezTo>
                  <a:pt x="3494" y="1926"/>
                  <a:pt x="3494" y="1926"/>
                  <a:pt x="3494" y="1926"/>
                </a:cubicBezTo>
                <a:cubicBezTo>
                  <a:pt x="3494" y="1925"/>
                  <a:pt x="3495" y="1923"/>
                  <a:pt x="3495" y="1921"/>
                </a:cubicBezTo>
                <a:cubicBezTo>
                  <a:pt x="3494" y="1922"/>
                  <a:pt x="3493" y="1922"/>
                  <a:pt x="3493" y="1923"/>
                </a:cubicBezTo>
                <a:cubicBezTo>
                  <a:pt x="3492" y="1923"/>
                  <a:pt x="3492" y="1924"/>
                  <a:pt x="3491" y="1925"/>
                </a:cubicBezTo>
                <a:cubicBezTo>
                  <a:pt x="3492" y="1921"/>
                  <a:pt x="3492" y="1921"/>
                  <a:pt x="3498" y="1920"/>
                </a:cubicBezTo>
                <a:cubicBezTo>
                  <a:pt x="3498" y="1920"/>
                  <a:pt x="3497" y="1919"/>
                  <a:pt x="3497" y="1919"/>
                </a:cubicBezTo>
                <a:cubicBezTo>
                  <a:pt x="3494" y="1920"/>
                  <a:pt x="3493" y="1918"/>
                  <a:pt x="3493" y="1916"/>
                </a:cubicBezTo>
                <a:cubicBezTo>
                  <a:pt x="3495" y="1915"/>
                  <a:pt x="3496" y="1915"/>
                  <a:pt x="3498" y="1915"/>
                </a:cubicBezTo>
                <a:cubicBezTo>
                  <a:pt x="3496" y="1912"/>
                  <a:pt x="3495" y="1909"/>
                  <a:pt x="3491" y="1909"/>
                </a:cubicBezTo>
                <a:cubicBezTo>
                  <a:pt x="3491" y="1909"/>
                  <a:pt x="3491" y="1909"/>
                  <a:pt x="3491" y="1908"/>
                </a:cubicBezTo>
                <a:cubicBezTo>
                  <a:pt x="3488" y="1906"/>
                  <a:pt x="3486" y="1904"/>
                  <a:pt x="3483" y="1902"/>
                </a:cubicBezTo>
                <a:cubicBezTo>
                  <a:pt x="3481" y="1901"/>
                  <a:pt x="3478" y="1900"/>
                  <a:pt x="3476" y="1900"/>
                </a:cubicBezTo>
                <a:cubicBezTo>
                  <a:pt x="3473" y="1900"/>
                  <a:pt x="3470" y="1902"/>
                  <a:pt x="3466" y="1902"/>
                </a:cubicBezTo>
                <a:cubicBezTo>
                  <a:pt x="3464" y="1903"/>
                  <a:pt x="3461" y="1905"/>
                  <a:pt x="3459" y="1908"/>
                </a:cubicBezTo>
                <a:cubicBezTo>
                  <a:pt x="3461" y="1908"/>
                  <a:pt x="3462" y="1908"/>
                  <a:pt x="3463" y="1908"/>
                </a:cubicBezTo>
                <a:cubicBezTo>
                  <a:pt x="3463" y="1909"/>
                  <a:pt x="3462" y="1909"/>
                  <a:pt x="3461" y="1909"/>
                </a:cubicBezTo>
                <a:cubicBezTo>
                  <a:pt x="3459" y="1910"/>
                  <a:pt x="3456" y="1909"/>
                  <a:pt x="3454" y="1911"/>
                </a:cubicBezTo>
                <a:cubicBezTo>
                  <a:pt x="3451" y="1915"/>
                  <a:pt x="3447" y="1919"/>
                  <a:pt x="3443" y="1923"/>
                </a:cubicBezTo>
                <a:cubicBezTo>
                  <a:pt x="3442" y="1925"/>
                  <a:pt x="3441" y="1928"/>
                  <a:pt x="3440" y="1930"/>
                </a:cubicBezTo>
                <a:cubicBezTo>
                  <a:pt x="3440" y="1930"/>
                  <a:pt x="3440" y="1931"/>
                  <a:pt x="3440" y="1932"/>
                </a:cubicBezTo>
                <a:cubicBezTo>
                  <a:pt x="3441" y="1934"/>
                  <a:pt x="3442" y="1936"/>
                  <a:pt x="3444" y="1938"/>
                </a:cubicBezTo>
                <a:cubicBezTo>
                  <a:pt x="3445" y="1936"/>
                  <a:pt x="3446" y="1934"/>
                  <a:pt x="3448" y="1933"/>
                </a:cubicBezTo>
                <a:cubicBezTo>
                  <a:pt x="3447" y="1934"/>
                  <a:pt x="3447" y="1936"/>
                  <a:pt x="3446" y="1937"/>
                </a:cubicBezTo>
                <a:cubicBezTo>
                  <a:pt x="3445" y="1938"/>
                  <a:pt x="3444" y="1940"/>
                  <a:pt x="3444" y="1941"/>
                </a:cubicBezTo>
                <a:cubicBezTo>
                  <a:pt x="3444" y="1942"/>
                  <a:pt x="3444" y="1943"/>
                  <a:pt x="3444" y="1944"/>
                </a:cubicBezTo>
                <a:cubicBezTo>
                  <a:pt x="3447" y="1947"/>
                  <a:pt x="3450" y="1947"/>
                  <a:pt x="3454" y="1945"/>
                </a:cubicBezTo>
                <a:cubicBezTo>
                  <a:pt x="3456" y="1944"/>
                  <a:pt x="3459" y="1943"/>
                  <a:pt x="3462" y="1942"/>
                </a:cubicBezTo>
                <a:cubicBezTo>
                  <a:pt x="3463" y="1941"/>
                  <a:pt x="3464" y="1941"/>
                  <a:pt x="3464" y="1939"/>
                </a:cubicBezTo>
                <a:cubicBezTo>
                  <a:pt x="3464" y="1936"/>
                  <a:pt x="3464" y="1932"/>
                  <a:pt x="3464" y="1929"/>
                </a:cubicBezTo>
                <a:cubicBezTo>
                  <a:pt x="3464" y="1926"/>
                  <a:pt x="3464" y="1923"/>
                  <a:pt x="3464" y="1920"/>
                </a:cubicBezTo>
                <a:cubicBezTo>
                  <a:pt x="3465" y="1923"/>
                  <a:pt x="3466" y="1926"/>
                  <a:pt x="3466" y="1928"/>
                </a:cubicBezTo>
                <a:cubicBezTo>
                  <a:pt x="3467" y="1933"/>
                  <a:pt x="3467" y="1937"/>
                  <a:pt x="3466" y="1941"/>
                </a:cubicBezTo>
                <a:cubicBezTo>
                  <a:pt x="3465" y="1942"/>
                  <a:pt x="3464" y="1943"/>
                  <a:pt x="3464" y="1943"/>
                </a:cubicBezTo>
                <a:cubicBezTo>
                  <a:pt x="3461" y="1943"/>
                  <a:pt x="3457" y="1945"/>
                  <a:pt x="3454" y="1947"/>
                </a:cubicBezTo>
                <a:cubicBezTo>
                  <a:pt x="3449" y="1950"/>
                  <a:pt x="3446" y="1948"/>
                  <a:pt x="3442" y="1944"/>
                </a:cubicBezTo>
                <a:cubicBezTo>
                  <a:pt x="3442" y="1944"/>
                  <a:pt x="3442" y="1943"/>
                  <a:pt x="3442" y="1942"/>
                </a:cubicBezTo>
                <a:cubicBezTo>
                  <a:pt x="3443" y="1940"/>
                  <a:pt x="3442" y="1938"/>
                  <a:pt x="3441" y="1936"/>
                </a:cubicBezTo>
                <a:cubicBezTo>
                  <a:pt x="3439" y="1934"/>
                  <a:pt x="3437" y="1932"/>
                  <a:pt x="3439" y="1929"/>
                </a:cubicBezTo>
                <a:cubicBezTo>
                  <a:pt x="3439" y="1927"/>
                  <a:pt x="3440" y="1925"/>
                  <a:pt x="3441" y="1924"/>
                </a:cubicBezTo>
                <a:cubicBezTo>
                  <a:pt x="3443" y="1921"/>
                  <a:pt x="3445" y="1919"/>
                  <a:pt x="3447" y="1916"/>
                </a:cubicBezTo>
                <a:cubicBezTo>
                  <a:pt x="3447" y="1916"/>
                  <a:pt x="3446" y="1916"/>
                  <a:pt x="3446" y="1916"/>
                </a:cubicBezTo>
                <a:cubicBezTo>
                  <a:pt x="3441" y="1917"/>
                  <a:pt x="3437" y="1919"/>
                  <a:pt x="3433" y="1922"/>
                </a:cubicBezTo>
                <a:cubicBezTo>
                  <a:pt x="3428" y="1926"/>
                  <a:pt x="3425" y="1931"/>
                  <a:pt x="3425" y="1938"/>
                </a:cubicBezTo>
                <a:cubicBezTo>
                  <a:pt x="3424" y="1945"/>
                  <a:pt x="3427" y="1951"/>
                  <a:pt x="3430" y="1957"/>
                </a:cubicBezTo>
                <a:cubicBezTo>
                  <a:pt x="3431" y="1957"/>
                  <a:pt x="3431" y="1959"/>
                  <a:pt x="3431" y="1960"/>
                </a:cubicBezTo>
                <a:cubicBezTo>
                  <a:pt x="3431" y="1962"/>
                  <a:pt x="3431" y="1963"/>
                  <a:pt x="3430" y="1964"/>
                </a:cubicBezTo>
                <a:cubicBezTo>
                  <a:pt x="3430" y="1966"/>
                  <a:pt x="3430" y="1967"/>
                  <a:pt x="3431" y="1968"/>
                </a:cubicBezTo>
                <a:cubicBezTo>
                  <a:pt x="3434" y="1968"/>
                  <a:pt x="3437" y="1969"/>
                  <a:pt x="3440" y="1969"/>
                </a:cubicBezTo>
                <a:cubicBezTo>
                  <a:pt x="3441" y="1969"/>
                  <a:pt x="3441" y="1968"/>
                  <a:pt x="3441" y="1968"/>
                </a:cubicBezTo>
                <a:cubicBezTo>
                  <a:pt x="3442" y="1967"/>
                  <a:pt x="3442" y="1965"/>
                  <a:pt x="3442" y="1964"/>
                </a:cubicBezTo>
                <a:cubicBezTo>
                  <a:pt x="3444" y="1962"/>
                  <a:pt x="3444" y="1959"/>
                  <a:pt x="3444" y="1957"/>
                </a:cubicBezTo>
                <a:cubicBezTo>
                  <a:pt x="3444" y="1956"/>
                  <a:pt x="3444" y="1956"/>
                  <a:pt x="3444" y="1955"/>
                </a:cubicBezTo>
                <a:cubicBezTo>
                  <a:pt x="3444" y="1955"/>
                  <a:pt x="3444" y="1955"/>
                  <a:pt x="3444" y="1955"/>
                </a:cubicBezTo>
                <a:cubicBezTo>
                  <a:pt x="3445" y="1957"/>
                  <a:pt x="3446" y="1957"/>
                  <a:pt x="3448" y="1957"/>
                </a:cubicBezTo>
                <a:cubicBezTo>
                  <a:pt x="3449" y="1957"/>
                  <a:pt x="3450" y="1957"/>
                  <a:pt x="3451" y="1957"/>
                </a:cubicBezTo>
                <a:cubicBezTo>
                  <a:pt x="3453" y="1957"/>
                  <a:pt x="3457" y="1958"/>
                  <a:pt x="3457" y="1954"/>
                </a:cubicBezTo>
                <a:cubicBezTo>
                  <a:pt x="3457" y="1956"/>
                  <a:pt x="3457" y="1958"/>
                  <a:pt x="3457" y="1959"/>
                </a:cubicBezTo>
                <a:cubicBezTo>
                  <a:pt x="3456" y="1959"/>
                  <a:pt x="3455" y="1960"/>
                  <a:pt x="3453" y="1960"/>
                </a:cubicBezTo>
                <a:cubicBezTo>
                  <a:pt x="3452" y="1961"/>
                  <a:pt x="3451" y="1963"/>
                  <a:pt x="3452" y="1964"/>
                </a:cubicBezTo>
                <a:cubicBezTo>
                  <a:pt x="3453" y="1966"/>
                  <a:pt x="3455" y="1968"/>
                  <a:pt x="3456" y="1970"/>
                </a:cubicBezTo>
                <a:cubicBezTo>
                  <a:pt x="3458" y="1971"/>
                  <a:pt x="3460" y="1971"/>
                  <a:pt x="3461" y="1969"/>
                </a:cubicBezTo>
                <a:cubicBezTo>
                  <a:pt x="3462" y="1968"/>
                  <a:pt x="3462" y="1968"/>
                  <a:pt x="3463" y="1967"/>
                </a:cubicBezTo>
                <a:cubicBezTo>
                  <a:pt x="3465" y="1966"/>
                  <a:pt x="3466" y="1964"/>
                  <a:pt x="3468" y="1963"/>
                </a:cubicBezTo>
                <a:cubicBezTo>
                  <a:pt x="3472" y="1959"/>
                  <a:pt x="3474" y="1953"/>
                  <a:pt x="3476" y="1947"/>
                </a:cubicBezTo>
                <a:cubicBezTo>
                  <a:pt x="3476" y="1947"/>
                  <a:pt x="3475" y="1946"/>
                  <a:pt x="3475" y="1945"/>
                </a:cubicBezTo>
                <a:cubicBezTo>
                  <a:pt x="3474" y="1944"/>
                  <a:pt x="3473" y="1943"/>
                  <a:pt x="3471" y="1943"/>
                </a:cubicBezTo>
                <a:close/>
                <a:moveTo>
                  <a:pt x="3424" y="1949"/>
                </a:moveTo>
                <a:cubicBezTo>
                  <a:pt x="3424" y="1950"/>
                  <a:pt x="3422" y="1951"/>
                  <a:pt x="3421" y="1952"/>
                </a:cubicBezTo>
                <a:cubicBezTo>
                  <a:pt x="3421" y="1952"/>
                  <a:pt x="3420" y="1953"/>
                  <a:pt x="3420" y="1954"/>
                </a:cubicBezTo>
                <a:cubicBezTo>
                  <a:pt x="3420" y="1957"/>
                  <a:pt x="3424" y="1961"/>
                  <a:pt x="3428" y="1960"/>
                </a:cubicBezTo>
                <a:cubicBezTo>
                  <a:pt x="3429" y="1960"/>
                  <a:pt x="3430" y="1959"/>
                  <a:pt x="3429" y="1958"/>
                </a:cubicBezTo>
                <a:cubicBezTo>
                  <a:pt x="3428" y="1955"/>
                  <a:pt x="3426" y="1952"/>
                  <a:pt x="3424" y="1949"/>
                </a:cubicBezTo>
                <a:close/>
                <a:moveTo>
                  <a:pt x="3477" y="1951"/>
                </a:moveTo>
                <a:cubicBezTo>
                  <a:pt x="3475" y="1956"/>
                  <a:pt x="3472" y="1960"/>
                  <a:pt x="3470" y="1964"/>
                </a:cubicBezTo>
                <a:cubicBezTo>
                  <a:pt x="3473" y="1964"/>
                  <a:pt x="3475" y="1965"/>
                  <a:pt x="3478" y="1964"/>
                </a:cubicBezTo>
                <a:cubicBezTo>
                  <a:pt x="3478" y="1964"/>
                  <a:pt x="3479" y="1963"/>
                  <a:pt x="3479" y="1963"/>
                </a:cubicBezTo>
                <a:cubicBezTo>
                  <a:pt x="3479" y="1960"/>
                  <a:pt x="3479" y="1958"/>
                  <a:pt x="3478" y="1955"/>
                </a:cubicBezTo>
                <a:cubicBezTo>
                  <a:pt x="3478" y="1954"/>
                  <a:pt x="3477" y="1953"/>
                  <a:pt x="3477" y="1951"/>
                </a:cubicBezTo>
                <a:close/>
                <a:moveTo>
                  <a:pt x="3424" y="1931"/>
                </a:moveTo>
                <a:cubicBezTo>
                  <a:pt x="3424" y="1931"/>
                  <a:pt x="3423" y="1932"/>
                  <a:pt x="3422" y="1932"/>
                </a:cubicBezTo>
                <a:cubicBezTo>
                  <a:pt x="3422" y="1932"/>
                  <a:pt x="3421" y="1932"/>
                  <a:pt x="3421" y="1931"/>
                </a:cubicBezTo>
                <a:cubicBezTo>
                  <a:pt x="3421" y="1931"/>
                  <a:pt x="3420" y="1930"/>
                  <a:pt x="3420" y="1929"/>
                </a:cubicBezTo>
                <a:cubicBezTo>
                  <a:pt x="3421" y="1927"/>
                  <a:pt x="3421" y="1925"/>
                  <a:pt x="3422" y="1923"/>
                </a:cubicBezTo>
                <a:cubicBezTo>
                  <a:pt x="3422" y="1923"/>
                  <a:pt x="3422" y="1923"/>
                  <a:pt x="3421" y="1923"/>
                </a:cubicBezTo>
                <a:cubicBezTo>
                  <a:pt x="3421" y="1924"/>
                  <a:pt x="3419" y="1925"/>
                  <a:pt x="3419" y="1926"/>
                </a:cubicBezTo>
                <a:cubicBezTo>
                  <a:pt x="3418" y="1927"/>
                  <a:pt x="3419" y="1932"/>
                  <a:pt x="3421" y="1933"/>
                </a:cubicBezTo>
                <a:cubicBezTo>
                  <a:pt x="3422" y="1934"/>
                  <a:pt x="3424" y="1933"/>
                  <a:pt x="3424" y="1931"/>
                </a:cubicBezTo>
                <a:close/>
                <a:moveTo>
                  <a:pt x="3424" y="1949"/>
                </a:moveTo>
                <a:cubicBezTo>
                  <a:pt x="3423" y="1950"/>
                  <a:pt x="3422" y="1951"/>
                  <a:pt x="3421" y="1952"/>
                </a:cubicBezTo>
                <a:cubicBezTo>
                  <a:pt x="3420" y="1952"/>
                  <a:pt x="3420" y="1953"/>
                  <a:pt x="3420" y="1954"/>
                </a:cubicBezTo>
                <a:cubicBezTo>
                  <a:pt x="3420" y="1957"/>
                  <a:pt x="3424" y="1961"/>
                  <a:pt x="3428" y="1961"/>
                </a:cubicBezTo>
                <a:cubicBezTo>
                  <a:pt x="3429" y="1961"/>
                  <a:pt x="3430" y="1960"/>
                  <a:pt x="3429" y="1958"/>
                </a:cubicBezTo>
                <a:cubicBezTo>
                  <a:pt x="3428" y="1955"/>
                  <a:pt x="3426" y="1952"/>
                  <a:pt x="3424" y="1949"/>
                </a:cubicBezTo>
                <a:close/>
                <a:moveTo>
                  <a:pt x="3477" y="1951"/>
                </a:moveTo>
                <a:cubicBezTo>
                  <a:pt x="3474" y="1956"/>
                  <a:pt x="3472" y="1960"/>
                  <a:pt x="3470" y="1965"/>
                </a:cubicBezTo>
                <a:cubicBezTo>
                  <a:pt x="3473" y="1965"/>
                  <a:pt x="3475" y="1965"/>
                  <a:pt x="3478" y="1965"/>
                </a:cubicBezTo>
                <a:cubicBezTo>
                  <a:pt x="3478" y="1965"/>
                  <a:pt x="3478" y="1963"/>
                  <a:pt x="3478" y="1963"/>
                </a:cubicBezTo>
                <a:cubicBezTo>
                  <a:pt x="3478" y="1960"/>
                  <a:pt x="3478" y="1958"/>
                  <a:pt x="3478" y="1955"/>
                </a:cubicBezTo>
                <a:cubicBezTo>
                  <a:pt x="3478" y="1954"/>
                  <a:pt x="3477" y="1953"/>
                  <a:pt x="3477" y="1951"/>
                </a:cubicBezTo>
                <a:close/>
                <a:moveTo>
                  <a:pt x="3424" y="1931"/>
                </a:moveTo>
                <a:cubicBezTo>
                  <a:pt x="3423" y="1931"/>
                  <a:pt x="3423" y="1932"/>
                  <a:pt x="3422" y="1932"/>
                </a:cubicBezTo>
                <a:cubicBezTo>
                  <a:pt x="3421" y="1932"/>
                  <a:pt x="3421" y="1932"/>
                  <a:pt x="3421" y="1931"/>
                </a:cubicBezTo>
                <a:cubicBezTo>
                  <a:pt x="3420" y="1931"/>
                  <a:pt x="3420" y="1930"/>
                  <a:pt x="3420" y="1929"/>
                </a:cubicBezTo>
                <a:cubicBezTo>
                  <a:pt x="3421" y="1927"/>
                  <a:pt x="3421" y="1925"/>
                  <a:pt x="3422" y="1923"/>
                </a:cubicBezTo>
                <a:cubicBezTo>
                  <a:pt x="3421" y="1923"/>
                  <a:pt x="3421" y="1923"/>
                  <a:pt x="3421" y="1923"/>
                </a:cubicBezTo>
                <a:cubicBezTo>
                  <a:pt x="3420" y="1924"/>
                  <a:pt x="3419" y="1925"/>
                  <a:pt x="3418" y="1926"/>
                </a:cubicBezTo>
                <a:cubicBezTo>
                  <a:pt x="3417" y="1927"/>
                  <a:pt x="3419" y="1933"/>
                  <a:pt x="3421" y="1933"/>
                </a:cubicBezTo>
                <a:cubicBezTo>
                  <a:pt x="3422" y="1934"/>
                  <a:pt x="3424" y="1933"/>
                  <a:pt x="3424" y="1931"/>
                </a:cubicBezTo>
                <a:close/>
                <a:moveTo>
                  <a:pt x="3476" y="1923"/>
                </a:moveTo>
                <a:cubicBezTo>
                  <a:pt x="3480" y="1919"/>
                  <a:pt x="3480" y="1919"/>
                  <a:pt x="3483" y="1918"/>
                </a:cubicBezTo>
                <a:cubicBezTo>
                  <a:pt x="3483" y="1920"/>
                  <a:pt x="3485" y="1921"/>
                  <a:pt x="3486" y="1921"/>
                </a:cubicBezTo>
                <a:cubicBezTo>
                  <a:pt x="3484" y="1922"/>
                  <a:pt x="3482" y="1924"/>
                  <a:pt x="3480" y="1925"/>
                </a:cubicBezTo>
                <a:cubicBezTo>
                  <a:pt x="3479" y="1924"/>
                  <a:pt x="3479" y="1924"/>
                  <a:pt x="3478" y="1922"/>
                </a:cubicBezTo>
                <a:cubicBezTo>
                  <a:pt x="3478" y="1922"/>
                  <a:pt x="3477" y="1922"/>
                  <a:pt x="3476" y="1923"/>
                </a:cubicBezTo>
                <a:close/>
                <a:moveTo>
                  <a:pt x="3482" y="1922"/>
                </a:moveTo>
                <a:cubicBezTo>
                  <a:pt x="3481" y="1922"/>
                  <a:pt x="3481" y="1922"/>
                  <a:pt x="3480" y="1922"/>
                </a:cubicBezTo>
                <a:cubicBezTo>
                  <a:pt x="3480" y="1922"/>
                  <a:pt x="3479" y="1922"/>
                  <a:pt x="3479" y="1923"/>
                </a:cubicBezTo>
                <a:cubicBezTo>
                  <a:pt x="3479" y="1923"/>
                  <a:pt x="3480" y="1924"/>
                  <a:pt x="3480" y="1924"/>
                </a:cubicBezTo>
                <a:cubicBezTo>
                  <a:pt x="3481" y="1924"/>
                  <a:pt x="3481" y="1923"/>
                  <a:pt x="3482" y="1922"/>
                </a:cubicBezTo>
                <a:close/>
                <a:moveTo>
                  <a:pt x="3464" y="1913"/>
                </a:moveTo>
                <a:cubicBezTo>
                  <a:pt x="3457" y="1912"/>
                  <a:pt x="3454" y="1915"/>
                  <a:pt x="3453" y="1922"/>
                </a:cubicBezTo>
                <a:cubicBezTo>
                  <a:pt x="3454" y="1920"/>
                  <a:pt x="3455" y="1918"/>
                  <a:pt x="3456" y="1916"/>
                </a:cubicBezTo>
                <a:cubicBezTo>
                  <a:pt x="3457" y="1916"/>
                  <a:pt x="3457" y="1916"/>
                  <a:pt x="3457" y="1916"/>
                </a:cubicBezTo>
                <a:cubicBezTo>
                  <a:pt x="3457" y="1917"/>
                  <a:pt x="3457" y="1918"/>
                  <a:pt x="3457" y="1918"/>
                </a:cubicBezTo>
                <a:cubicBezTo>
                  <a:pt x="3458" y="1915"/>
                  <a:pt x="3460" y="1913"/>
                  <a:pt x="3464" y="1913"/>
                </a:cubicBezTo>
                <a:close/>
                <a:moveTo>
                  <a:pt x="3507" y="1914"/>
                </a:moveTo>
                <a:cubicBezTo>
                  <a:pt x="3505" y="1915"/>
                  <a:pt x="3503" y="1917"/>
                  <a:pt x="3501" y="1918"/>
                </a:cubicBezTo>
                <a:cubicBezTo>
                  <a:pt x="3504" y="1919"/>
                  <a:pt x="3506" y="1917"/>
                  <a:pt x="3507" y="1914"/>
                </a:cubicBezTo>
                <a:close/>
                <a:moveTo>
                  <a:pt x="3474" y="1917"/>
                </a:moveTo>
                <a:cubicBezTo>
                  <a:pt x="3475" y="1915"/>
                  <a:pt x="3476" y="1914"/>
                  <a:pt x="3477" y="1913"/>
                </a:cubicBezTo>
                <a:cubicBezTo>
                  <a:pt x="3474" y="1914"/>
                  <a:pt x="3473" y="1915"/>
                  <a:pt x="3474" y="1917"/>
                </a:cubicBezTo>
                <a:close/>
                <a:moveTo>
                  <a:pt x="3484" y="1938"/>
                </a:moveTo>
                <a:cubicBezTo>
                  <a:pt x="3482" y="1938"/>
                  <a:pt x="3481" y="1939"/>
                  <a:pt x="3481" y="1940"/>
                </a:cubicBezTo>
                <a:cubicBezTo>
                  <a:pt x="3482" y="1939"/>
                  <a:pt x="3483" y="1938"/>
                  <a:pt x="3484" y="1938"/>
                </a:cubicBezTo>
                <a:close/>
                <a:moveTo>
                  <a:pt x="3482" y="1922"/>
                </a:moveTo>
                <a:cubicBezTo>
                  <a:pt x="3482" y="1922"/>
                  <a:pt x="3481" y="1921"/>
                  <a:pt x="3480" y="1921"/>
                </a:cubicBezTo>
                <a:cubicBezTo>
                  <a:pt x="3480" y="1921"/>
                  <a:pt x="3479" y="1922"/>
                  <a:pt x="3479" y="1923"/>
                </a:cubicBezTo>
                <a:cubicBezTo>
                  <a:pt x="3479" y="1923"/>
                  <a:pt x="3480" y="1923"/>
                  <a:pt x="3480" y="1924"/>
                </a:cubicBezTo>
                <a:cubicBezTo>
                  <a:pt x="3481" y="1923"/>
                  <a:pt x="3481" y="1923"/>
                  <a:pt x="3482" y="1922"/>
                </a:cubicBezTo>
                <a:close/>
                <a:moveTo>
                  <a:pt x="3031" y="1804"/>
                </a:moveTo>
                <a:cubicBezTo>
                  <a:pt x="3031" y="1804"/>
                  <a:pt x="3031" y="1804"/>
                  <a:pt x="3031" y="1804"/>
                </a:cubicBezTo>
                <a:cubicBezTo>
                  <a:pt x="3025" y="1804"/>
                  <a:pt x="3025" y="1804"/>
                  <a:pt x="3025" y="1804"/>
                </a:cubicBezTo>
                <a:cubicBezTo>
                  <a:pt x="3023" y="1806"/>
                  <a:pt x="3022" y="1807"/>
                  <a:pt x="3019" y="1808"/>
                </a:cubicBezTo>
                <a:cubicBezTo>
                  <a:pt x="3018" y="1809"/>
                  <a:pt x="3016" y="1810"/>
                  <a:pt x="3014" y="1811"/>
                </a:cubicBezTo>
                <a:cubicBezTo>
                  <a:pt x="3013" y="1812"/>
                  <a:pt x="3011" y="1813"/>
                  <a:pt x="3009" y="1814"/>
                </a:cubicBezTo>
                <a:cubicBezTo>
                  <a:pt x="3007" y="1814"/>
                  <a:pt x="3005" y="1815"/>
                  <a:pt x="3003" y="1815"/>
                </a:cubicBezTo>
                <a:cubicBezTo>
                  <a:pt x="3003" y="1815"/>
                  <a:pt x="3003" y="1815"/>
                  <a:pt x="3003" y="1825"/>
                </a:cubicBezTo>
                <a:cubicBezTo>
                  <a:pt x="3006" y="1824"/>
                  <a:pt x="3009" y="1824"/>
                  <a:pt x="3011" y="1822"/>
                </a:cubicBezTo>
                <a:cubicBezTo>
                  <a:pt x="3014" y="1822"/>
                  <a:pt x="3017" y="1820"/>
                  <a:pt x="3019" y="1819"/>
                </a:cubicBezTo>
                <a:cubicBezTo>
                  <a:pt x="3019" y="1819"/>
                  <a:pt x="3019" y="1819"/>
                  <a:pt x="3019" y="1877"/>
                </a:cubicBezTo>
                <a:cubicBezTo>
                  <a:pt x="3019" y="1877"/>
                  <a:pt x="3019" y="1877"/>
                  <a:pt x="3031" y="1877"/>
                </a:cubicBezTo>
                <a:cubicBezTo>
                  <a:pt x="3031" y="1877"/>
                  <a:pt x="3031" y="1877"/>
                  <a:pt x="3031" y="1804"/>
                </a:cubicBezTo>
                <a:close/>
                <a:moveTo>
                  <a:pt x="3077" y="1804"/>
                </a:moveTo>
                <a:cubicBezTo>
                  <a:pt x="3077" y="1804"/>
                  <a:pt x="3077" y="1804"/>
                  <a:pt x="3077" y="1804"/>
                </a:cubicBezTo>
                <a:cubicBezTo>
                  <a:pt x="3072" y="1804"/>
                  <a:pt x="3072" y="1804"/>
                  <a:pt x="3072" y="1804"/>
                </a:cubicBezTo>
                <a:cubicBezTo>
                  <a:pt x="3071" y="1806"/>
                  <a:pt x="3068" y="1807"/>
                  <a:pt x="3067" y="1808"/>
                </a:cubicBezTo>
                <a:cubicBezTo>
                  <a:pt x="3065" y="1809"/>
                  <a:pt x="3063" y="1810"/>
                  <a:pt x="3061" y="1811"/>
                </a:cubicBezTo>
                <a:cubicBezTo>
                  <a:pt x="3060" y="1812"/>
                  <a:pt x="3058" y="1813"/>
                  <a:pt x="3056" y="1814"/>
                </a:cubicBezTo>
                <a:cubicBezTo>
                  <a:pt x="3054" y="1814"/>
                  <a:pt x="3052" y="1815"/>
                  <a:pt x="3050" y="1815"/>
                </a:cubicBezTo>
                <a:cubicBezTo>
                  <a:pt x="3050" y="1815"/>
                  <a:pt x="3050" y="1815"/>
                  <a:pt x="3050" y="1825"/>
                </a:cubicBezTo>
                <a:cubicBezTo>
                  <a:pt x="3053" y="1824"/>
                  <a:pt x="3056" y="1824"/>
                  <a:pt x="3059" y="1822"/>
                </a:cubicBezTo>
                <a:cubicBezTo>
                  <a:pt x="3061" y="1822"/>
                  <a:pt x="3063" y="1820"/>
                  <a:pt x="3066" y="1819"/>
                </a:cubicBezTo>
                <a:cubicBezTo>
                  <a:pt x="3066" y="1819"/>
                  <a:pt x="3066" y="1819"/>
                  <a:pt x="3066" y="1877"/>
                </a:cubicBezTo>
                <a:cubicBezTo>
                  <a:pt x="3066" y="1877"/>
                  <a:pt x="3066" y="1877"/>
                  <a:pt x="3077" y="1877"/>
                </a:cubicBezTo>
                <a:cubicBezTo>
                  <a:pt x="3077" y="1877"/>
                  <a:pt x="3077" y="1877"/>
                  <a:pt x="3077" y="1804"/>
                </a:cubicBezTo>
                <a:close/>
                <a:moveTo>
                  <a:pt x="3123" y="1804"/>
                </a:moveTo>
                <a:cubicBezTo>
                  <a:pt x="3123" y="1804"/>
                  <a:pt x="3123" y="1804"/>
                  <a:pt x="3123" y="1804"/>
                </a:cubicBezTo>
                <a:cubicBezTo>
                  <a:pt x="3119" y="1804"/>
                  <a:pt x="3119" y="1804"/>
                  <a:pt x="3119" y="1804"/>
                </a:cubicBezTo>
                <a:cubicBezTo>
                  <a:pt x="3117" y="1806"/>
                  <a:pt x="3115" y="1807"/>
                  <a:pt x="3113" y="1808"/>
                </a:cubicBezTo>
                <a:cubicBezTo>
                  <a:pt x="3112" y="1809"/>
                  <a:pt x="3110" y="1810"/>
                  <a:pt x="3108" y="1811"/>
                </a:cubicBezTo>
                <a:cubicBezTo>
                  <a:pt x="3106" y="1811"/>
                  <a:pt x="3104" y="1812"/>
                  <a:pt x="3102" y="1813"/>
                </a:cubicBezTo>
                <a:cubicBezTo>
                  <a:pt x="3101" y="1814"/>
                  <a:pt x="3099" y="1814"/>
                  <a:pt x="3097" y="1815"/>
                </a:cubicBezTo>
                <a:cubicBezTo>
                  <a:pt x="3097" y="1815"/>
                  <a:pt x="3097" y="1815"/>
                  <a:pt x="3097" y="1825"/>
                </a:cubicBezTo>
                <a:cubicBezTo>
                  <a:pt x="3100" y="1824"/>
                  <a:pt x="3103" y="1823"/>
                  <a:pt x="3105" y="1822"/>
                </a:cubicBezTo>
                <a:cubicBezTo>
                  <a:pt x="3107" y="1822"/>
                  <a:pt x="3110" y="1820"/>
                  <a:pt x="3112" y="1819"/>
                </a:cubicBezTo>
                <a:cubicBezTo>
                  <a:pt x="3112" y="1819"/>
                  <a:pt x="3112" y="1819"/>
                  <a:pt x="3112" y="1877"/>
                </a:cubicBezTo>
                <a:cubicBezTo>
                  <a:pt x="3112" y="1877"/>
                  <a:pt x="3112" y="1877"/>
                  <a:pt x="3123" y="1877"/>
                </a:cubicBezTo>
                <a:cubicBezTo>
                  <a:pt x="3123" y="1877"/>
                  <a:pt x="3123" y="1877"/>
                  <a:pt x="3123" y="1804"/>
                </a:cubicBezTo>
                <a:close/>
                <a:moveTo>
                  <a:pt x="3260" y="1836"/>
                </a:moveTo>
                <a:cubicBezTo>
                  <a:pt x="3260" y="1836"/>
                  <a:pt x="3260" y="1836"/>
                  <a:pt x="3260" y="1836"/>
                </a:cubicBezTo>
                <a:cubicBezTo>
                  <a:pt x="3260" y="1844"/>
                  <a:pt x="3260" y="1844"/>
                  <a:pt x="3260" y="1844"/>
                </a:cubicBezTo>
                <a:cubicBezTo>
                  <a:pt x="3266" y="1845"/>
                  <a:pt x="3267" y="1848"/>
                  <a:pt x="3267" y="1850"/>
                </a:cubicBezTo>
                <a:cubicBezTo>
                  <a:pt x="3267" y="1853"/>
                  <a:pt x="3266" y="1855"/>
                  <a:pt x="3266" y="1857"/>
                </a:cubicBezTo>
                <a:cubicBezTo>
                  <a:pt x="3266" y="1860"/>
                  <a:pt x="3265" y="1862"/>
                  <a:pt x="3265" y="1865"/>
                </a:cubicBezTo>
                <a:cubicBezTo>
                  <a:pt x="3265" y="1874"/>
                  <a:pt x="3271" y="1877"/>
                  <a:pt x="3280" y="1877"/>
                </a:cubicBezTo>
                <a:cubicBezTo>
                  <a:pt x="3280" y="1877"/>
                  <a:pt x="3280" y="1877"/>
                  <a:pt x="3284" y="1877"/>
                </a:cubicBezTo>
                <a:cubicBezTo>
                  <a:pt x="3284" y="1877"/>
                  <a:pt x="3284" y="1877"/>
                  <a:pt x="3284" y="1868"/>
                </a:cubicBezTo>
                <a:cubicBezTo>
                  <a:pt x="3284" y="1868"/>
                  <a:pt x="3284" y="1868"/>
                  <a:pt x="3282" y="1868"/>
                </a:cubicBezTo>
                <a:cubicBezTo>
                  <a:pt x="3278" y="1868"/>
                  <a:pt x="3277" y="1866"/>
                  <a:pt x="3277" y="1862"/>
                </a:cubicBezTo>
                <a:cubicBezTo>
                  <a:pt x="3277" y="1861"/>
                  <a:pt x="3277" y="1859"/>
                  <a:pt x="3278" y="1857"/>
                </a:cubicBezTo>
                <a:cubicBezTo>
                  <a:pt x="3278" y="1856"/>
                  <a:pt x="3278" y="1854"/>
                  <a:pt x="3278" y="1852"/>
                </a:cubicBezTo>
                <a:cubicBezTo>
                  <a:pt x="3278" y="1844"/>
                  <a:pt x="3275" y="1842"/>
                  <a:pt x="3270" y="1840"/>
                </a:cubicBezTo>
                <a:cubicBezTo>
                  <a:pt x="3270" y="1840"/>
                  <a:pt x="3270" y="1840"/>
                  <a:pt x="3270" y="1840"/>
                </a:cubicBezTo>
                <a:cubicBezTo>
                  <a:pt x="3275" y="1839"/>
                  <a:pt x="3278" y="1837"/>
                  <a:pt x="3278" y="1829"/>
                </a:cubicBezTo>
                <a:cubicBezTo>
                  <a:pt x="3278" y="1827"/>
                  <a:pt x="3278" y="1825"/>
                  <a:pt x="3278" y="1823"/>
                </a:cubicBezTo>
                <a:cubicBezTo>
                  <a:pt x="3277" y="1821"/>
                  <a:pt x="3277" y="1820"/>
                  <a:pt x="3277" y="1818"/>
                </a:cubicBezTo>
                <a:cubicBezTo>
                  <a:pt x="3277" y="1815"/>
                  <a:pt x="3278" y="1813"/>
                  <a:pt x="3282" y="1813"/>
                </a:cubicBezTo>
                <a:cubicBezTo>
                  <a:pt x="3282" y="1813"/>
                  <a:pt x="3282" y="1813"/>
                  <a:pt x="3284" y="1813"/>
                </a:cubicBezTo>
                <a:cubicBezTo>
                  <a:pt x="3284" y="1813"/>
                  <a:pt x="3284" y="1813"/>
                  <a:pt x="3284" y="1803"/>
                </a:cubicBezTo>
                <a:cubicBezTo>
                  <a:pt x="3284" y="1803"/>
                  <a:pt x="3284" y="1803"/>
                  <a:pt x="3280" y="1803"/>
                </a:cubicBezTo>
                <a:cubicBezTo>
                  <a:pt x="3271" y="1803"/>
                  <a:pt x="3265" y="1807"/>
                  <a:pt x="3265" y="1816"/>
                </a:cubicBezTo>
                <a:cubicBezTo>
                  <a:pt x="3265" y="1818"/>
                  <a:pt x="3266" y="1821"/>
                  <a:pt x="3266" y="1823"/>
                </a:cubicBezTo>
                <a:cubicBezTo>
                  <a:pt x="3266" y="1826"/>
                  <a:pt x="3267" y="1828"/>
                  <a:pt x="3267" y="1830"/>
                </a:cubicBezTo>
                <a:cubicBezTo>
                  <a:pt x="3267" y="1833"/>
                  <a:pt x="3266" y="1836"/>
                  <a:pt x="3260" y="1836"/>
                </a:cubicBezTo>
                <a:close/>
                <a:moveTo>
                  <a:pt x="3315" y="1844"/>
                </a:moveTo>
                <a:cubicBezTo>
                  <a:pt x="3315" y="1844"/>
                  <a:pt x="3315" y="1844"/>
                  <a:pt x="3315" y="1844"/>
                </a:cubicBezTo>
                <a:cubicBezTo>
                  <a:pt x="3315" y="1836"/>
                  <a:pt x="3315" y="1836"/>
                  <a:pt x="3315" y="1836"/>
                </a:cubicBezTo>
                <a:cubicBezTo>
                  <a:pt x="3308" y="1836"/>
                  <a:pt x="3308" y="1833"/>
                  <a:pt x="3308" y="1830"/>
                </a:cubicBezTo>
                <a:cubicBezTo>
                  <a:pt x="3308" y="1828"/>
                  <a:pt x="3308" y="1826"/>
                  <a:pt x="3308" y="1823"/>
                </a:cubicBezTo>
                <a:cubicBezTo>
                  <a:pt x="3309" y="1821"/>
                  <a:pt x="3309" y="1818"/>
                  <a:pt x="3309" y="1816"/>
                </a:cubicBezTo>
                <a:cubicBezTo>
                  <a:pt x="3309" y="1807"/>
                  <a:pt x="3303" y="1803"/>
                  <a:pt x="3294" y="1803"/>
                </a:cubicBezTo>
                <a:cubicBezTo>
                  <a:pt x="3294" y="1803"/>
                  <a:pt x="3294" y="1803"/>
                  <a:pt x="3290" y="1803"/>
                </a:cubicBezTo>
                <a:cubicBezTo>
                  <a:pt x="3290" y="1803"/>
                  <a:pt x="3290" y="1803"/>
                  <a:pt x="3290" y="1813"/>
                </a:cubicBezTo>
                <a:cubicBezTo>
                  <a:pt x="3290" y="1813"/>
                  <a:pt x="3290" y="1813"/>
                  <a:pt x="3292" y="1813"/>
                </a:cubicBezTo>
                <a:cubicBezTo>
                  <a:pt x="3296" y="1813"/>
                  <a:pt x="3297" y="1815"/>
                  <a:pt x="3297" y="1818"/>
                </a:cubicBezTo>
                <a:cubicBezTo>
                  <a:pt x="3297" y="1820"/>
                  <a:pt x="3297" y="1821"/>
                  <a:pt x="3297" y="1823"/>
                </a:cubicBezTo>
                <a:cubicBezTo>
                  <a:pt x="3296" y="1825"/>
                  <a:pt x="3296" y="1827"/>
                  <a:pt x="3296" y="1829"/>
                </a:cubicBezTo>
                <a:cubicBezTo>
                  <a:pt x="3296" y="1837"/>
                  <a:pt x="3299" y="1839"/>
                  <a:pt x="3305" y="1840"/>
                </a:cubicBezTo>
                <a:cubicBezTo>
                  <a:pt x="3305" y="1840"/>
                  <a:pt x="3305" y="1840"/>
                  <a:pt x="3305" y="1840"/>
                </a:cubicBezTo>
                <a:cubicBezTo>
                  <a:pt x="3299" y="1842"/>
                  <a:pt x="3296" y="1844"/>
                  <a:pt x="3296" y="1852"/>
                </a:cubicBezTo>
                <a:cubicBezTo>
                  <a:pt x="3296" y="1854"/>
                  <a:pt x="3296" y="1856"/>
                  <a:pt x="3297" y="1857"/>
                </a:cubicBezTo>
                <a:cubicBezTo>
                  <a:pt x="3297" y="1859"/>
                  <a:pt x="3297" y="1861"/>
                  <a:pt x="3297" y="1862"/>
                </a:cubicBezTo>
                <a:cubicBezTo>
                  <a:pt x="3297" y="1866"/>
                  <a:pt x="3296" y="1868"/>
                  <a:pt x="3292" y="1868"/>
                </a:cubicBezTo>
                <a:cubicBezTo>
                  <a:pt x="3292" y="1868"/>
                  <a:pt x="3292" y="1868"/>
                  <a:pt x="3290" y="1868"/>
                </a:cubicBezTo>
                <a:cubicBezTo>
                  <a:pt x="3290" y="1868"/>
                  <a:pt x="3290" y="1868"/>
                  <a:pt x="3290" y="1877"/>
                </a:cubicBezTo>
                <a:cubicBezTo>
                  <a:pt x="3290" y="1877"/>
                  <a:pt x="3290" y="1877"/>
                  <a:pt x="3294" y="1877"/>
                </a:cubicBezTo>
                <a:cubicBezTo>
                  <a:pt x="3303" y="1877"/>
                  <a:pt x="3309" y="1874"/>
                  <a:pt x="3309" y="1865"/>
                </a:cubicBezTo>
                <a:cubicBezTo>
                  <a:pt x="3309" y="1862"/>
                  <a:pt x="3309" y="1860"/>
                  <a:pt x="3308" y="1857"/>
                </a:cubicBezTo>
                <a:cubicBezTo>
                  <a:pt x="3308" y="1855"/>
                  <a:pt x="3308" y="1853"/>
                  <a:pt x="3308" y="1850"/>
                </a:cubicBezTo>
                <a:cubicBezTo>
                  <a:pt x="3308" y="1848"/>
                  <a:pt x="3308" y="1845"/>
                  <a:pt x="3315" y="1844"/>
                </a:cubicBezTo>
                <a:close/>
                <a:moveTo>
                  <a:pt x="3361" y="1804"/>
                </a:moveTo>
                <a:cubicBezTo>
                  <a:pt x="3361" y="1804"/>
                  <a:pt x="3361" y="1804"/>
                  <a:pt x="3361" y="1804"/>
                </a:cubicBezTo>
                <a:cubicBezTo>
                  <a:pt x="3356" y="1804"/>
                  <a:pt x="3356" y="1804"/>
                  <a:pt x="3356" y="1804"/>
                </a:cubicBezTo>
                <a:cubicBezTo>
                  <a:pt x="3354" y="1806"/>
                  <a:pt x="3353" y="1807"/>
                  <a:pt x="3350" y="1808"/>
                </a:cubicBezTo>
                <a:cubicBezTo>
                  <a:pt x="3349" y="1809"/>
                  <a:pt x="3347" y="1810"/>
                  <a:pt x="3345" y="1811"/>
                </a:cubicBezTo>
                <a:cubicBezTo>
                  <a:pt x="3343" y="1811"/>
                  <a:pt x="3342" y="1812"/>
                  <a:pt x="3340" y="1813"/>
                </a:cubicBezTo>
                <a:cubicBezTo>
                  <a:pt x="3338" y="1814"/>
                  <a:pt x="3337" y="1814"/>
                  <a:pt x="3334" y="1815"/>
                </a:cubicBezTo>
                <a:cubicBezTo>
                  <a:pt x="3334" y="1815"/>
                  <a:pt x="3334" y="1815"/>
                  <a:pt x="3334" y="1825"/>
                </a:cubicBezTo>
                <a:cubicBezTo>
                  <a:pt x="3337" y="1824"/>
                  <a:pt x="3340" y="1823"/>
                  <a:pt x="3342" y="1822"/>
                </a:cubicBezTo>
                <a:cubicBezTo>
                  <a:pt x="3345" y="1822"/>
                  <a:pt x="3347" y="1820"/>
                  <a:pt x="3350" y="1819"/>
                </a:cubicBezTo>
                <a:cubicBezTo>
                  <a:pt x="3350" y="1819"/>
                  <a:pt x="3350" y="1819"/>
                  <a:pt x="3350" y="1877"/>
                </a:cubicBezTo>
                <a:cubicBezTo>
                  <a:pt x="3350" y="1877"/>
                  <a:pt x="3350" y="1877"/>
                  <a:pt x="3361" y="1877"/>
                </a:cubicBezTo>
                <a:cubicBezTo>
                  <a:pt x="3361" y="1877"/>
                  <a:pt x="3361" y="1877"/>
                  <a:pt x="3361" y="1804"/>
                </a:cubicBezTo>
                <a:close/>
                <a:moveTo>
                  <a:pt x="3408" y="1804"/>
                </a:moveTo>
                <a:cubicBezTo>
                  <a:pt x="3408" y="1804"/>
                  <a:pt x="3408" y="1804"/>
                  <a:pt x="3408" y="1804"/>
                </a:cubicBezTo>
                <a:cubicBezTo>
                  <a:pt x="3403" y="1804"/>
                  <a:pt x="3403" y="1804"/>
                  <a:pt x="3403" y="1804"/>
                </a:cubicBezTo>
                <a:cubicBezTo>
                  <a:pt x="3401" y="1806"/>
                  <a:pt x="3399" y="1807"/>
                  <a:pt x="3397" y="1808"/>
                </a:cubicBezTo>
                <a:cubicBezTo>
                  <a:pt x="3396" y="1809"/>
                  <a:pt x="3394" y="1810"/>
                  <a:pt x="3392" y="1811"/>
                </a:cubicBezTo>
                <a:cubicBezTo>
                  <a:pt x="3391" y="1812"/>
                  <a:pt x="3389" y="1813"/>
                  <a:pt x="3387" y="1814"/>
                </a:cubicBezTo>
                <a:cubicBezTo>
                  <a:pt x="3385" y="1814"/>
                  <a:pt x="3384" y="1815"/>
                  <a:pt x="3381" y="1815"/>
                </a:cubicBezTo>
                <a:cubicBezTo>
                  <a:pt x="3381" y="1815"/>
                  <a:pt x="3381" y="1815"/>
                  <a:pt x="3381" y="1825"/>
                </a:cubicBezTo>
                <a:cubicBezTo>
                  <a:pt x="3384" y="1824"/>
                  <a:pt x="3387" y="1824"/>
                  <a:pt x="3389" y="1822"/>
                </a:cubicBezTo>
                <a:cubicBezTo>
                  <a:pt x="3392" y="1822"/>
                  <a:pt x="3394" y="1820"/>
                  <a:pt x="3396" y="1819"/>
                </a:cubicBezTo>
                <a:cubicBezTo>
                  <a:pt x="3396" y="1819"/>
                  <a:pt x="3396" y="1819"/>
                  <a:pt x="3396" y="1877"/>
                </a:cubicBezTo>
                <a:cubicBezTo>
                  <a:pt x="3396" y="1877"/>
                  <a:pt x="3396" y="1877"/>
                  <a:pt x="3408" y="1877"/>
                </a:cubicBezTo>
                <a:cubicBezTo>
                  <a:pt x="3408" y="1877"/>
                  <a:pt x="3408" y="1877"/>
                  <a:pt x="3408" y="1804"/>
                </a:cubicBezTo>
                <a:close/>
                <a:moveTo>
                  <a:pt x="3454" y="1804"/>
                </a:moveTo>
                <a:cubicBezTo>
                  <a:pt x="3454" y="1804"/>
                  <a:pt x="3454" y="1804"/>
                  <a:pt x="3454" y="1804"/>
                </a:cubicBezTo>
                <a:cubicBezTo>
                  <a:pt x="3450" y="1804"/>
                  <a:pt x="3450" y="1804"/>
                  <a:pt x="3450" y="1804"/>
                </a:cubicBezTo>
                <a:cubicBezTo>
                  <a:pt x="3447" y="1806"/>
                  <a:pt x="3446" y="1807"/>
                  <a:pt x="3444" y="1808"/>
                </a:cubicBezTo>
                <a:cubicBezTo>
                  <a:pt x="3442" y="1809"/>
                  <a:pt x="3440" y="1810"/>
                  <a:pt x="3439" y="1811"/>
                </a:cubicBezTo>
                <a:cubicBezTo>
                  <a:pt x="3436" y="1812"/>
                  <a:pt x="3435" y="1813"/>
                  <a:pt x="3433" y="1814"/>
                </a:cubicBezTo>
                <a:cubicBezTo>
                  <a:pt x="3431" y="1814"/>
                  <a:pt x="3429" y="1815"/>
                  <a:pt x="3428" y="1815"/>
                </a:cubicBezTo>
                <a:cubicBezTo>
                  <a:pt x="3428" y="1815"/>
                  <a:pt x="3428" y="1815"/>
                  <a:pt x="3428" y="1825"/>
                </a:cubicBezTo>
                <a:cubicBezTo>
                  <a:pt x="3430" y="1824"/>
                  <a:pt x="3433" y="1824"/>
                  <a:pt x="3436" y="1822"/>
                </a:cubicBezTo>
                <a:cubicBezTo>
                  <a:pt x="3438" y="1822"/>
                  <a:pt x="3441" y="1820"/>
                  <a:pt x="3442" y="1819"/>
                </a:cubicBezTo>
                <a:cubicBezTo>
                  <a:pt x="3442" y="1819"/>
                  <a:pt x="3442" y="1819"/>
                  <a:pt x="3442" y="1877"/>
                </a:cubicBezTo>
                <a:cubicBezTo>
                  <a:pt x="3442" y="1877"/>
                  <a:pt x="3442" y="1877"/>
                  <a:pt x="3454" y="1877"/>
                </a:cubicBezTo>
                <a:cubicBezTo>
                  <a:pt x="3454" y="1877"/>
                  <a:pt x="3454" y="1877"/>
                  <a:pt x="3454" y="1804"/>
                </a:cubicBezTo>
                <a:close/>
                <a:moveTo>
                  <a:pt x="3203" y="1851"/>
                </a:moveTo>
                <a:cubicBezTo>
                  <a:pt x="3204" y="1853"/>
                  <a:pt x="3204" y="1854"/>
                  <a:pt x="3205" y="1856"/>
                </a:cubicBezTo>
                <a:cubicBezTo>
                  <a:pt x="3205" y="1857"/>
                  <a:pt x="3206" y="1859"/>
                  <a:pt x="3206" y="1861"/>
                </a:cubicBezTo>
                <a:cubicBezTo>
                  <a:pt x="3206" y="1862"/>
                  <a:pt x="3206" y="1864"/>
                  <a:pt x="3206" y="1865"/>
                </a:cubicBezTo>
                <a:cubicBezTo>
                  <a:pt x="3207" y="1869"/>
                  <a:pt x="3206" y="1870"/>
                  <a:pt x="3203" y="1870"/>
                </a:cubicBezTo>
                <a:cubicBezTo>
                  <a:pt x="3200" y="1870"/>
                  <a:pt x="3197" y="1870"/>
                  <a:pt x="3195" y="1870"/>
                </a:cubicBezTo>
                <a:cubicBezTo>
                  <a:pt x="3194" y="1870"/>
                  <a:pt x="3193" y="1870"/>
                  <a:pt x="3193" y="1870"/>
                </a:cubicBezTo>
                <a:cubicBezTo>
                  <a:pt x="3191" y="1872"/>
                  <a:pt x="3190" y="1873"/>
                  <a:pt x="3189" y="1874"/>
                </a:cubicBezTo>
                <a:cubicBezTo>
                  <a:pt x="3187" y="1877"/>
                  <a:pt x="3183" y="1877"/>
                  <a:pt x="3181" y="1875"/>
                </a:cubicBezTo>
                <a:cubicBezTo>
                  <a:pt x="3179" y="1873"/>
                  <a:pt x="3178" y="1870"/>
                  <a:pt x="3176" y="1868"/>
                </a:cubicBezTo>
                <a:cubicBezTo>
                  <a:pt x="3176" y="1866"/>
                  <a:pt x="3176" y="1865"/>
                  <a:pt x="3178" y="1863"/>
                </a:cubicBezTo>
                <a:cubicBezTo>
                  <a:pt x="3176" y="1863"/>
                  <a:pt x="3174" y="1863"/>
                  <a:pt x="3172" y="1863"/>
                </a:cubicBezTo>
                <a:cubicBezTo>
                  <a:pt x="3172" y="1865"/>
                  <a:pt x="3170" y="1867"/>
                  <a:pt x="3170" y="1869"/>
                </a:cubicBezTo>
                <a:cubicBezTo>
                  <a:pt x="3170" y="1870"/>
                  <a:pt x="3169" y="1870"/>
                  <a:pt x="3169" y="1871"/>
                </a:cubicBezTo>
                <a:cubicBezTo>
                  <a:pt x="3169" y="1874"/>
                  <a:pt x="3168" y="1876"/>
                  <a:pt x="3165" y="1875"/>
                </a:cubicBezTo>
                <a:cubicBezTo>
                  <a:pt x="3162" y="1875"/>
                  <a:pt x="3159" y="1874"/>
                  <a:pt x="3156" y="1873"/>
                </a:cubicBezTo>
                <a:cubicBezTo>
                  <a:pt x="3154" y="1872"/>
                  <a:pt x="3154" y="1871"/>
                  <a:pt x="3154" y="1869"/>
                </a:cubicBezTo>
                <a:cubicBezTo>
                  <a:pt x="3154" y="1868"/>
                  <a:pt x="3154" y="1867"/>
                  <a:pt x="3155" y="1867"/>
                </a:cubicBezTo>
                <a:cubicBezTo>
                  <a:pt x="3152" y="1866"/>
                  <a:pt x="3150" y="1865"/>
                  <a:pt x="3148" y="1864"/>
                </a:cubicBezTo>
                <a:cubicBezTo>
                  <a:pt x="3147" y="1863"/>
                  <a:pt x="3146" y="1861"/>
                  <a:pt x="3145" y="1859"/>
                </a:cubicBezTo>
                <a:cubicBezTo>
                  <a:pt x="3144" y="1857"/>
                  <a:pt x="3144" y="1856"/>
                  <a:pt x="3146" y="1854"/>
                </a:cubicBezTo>
                <a:cubicBezTo>
                  <a:pt x="3149" y="1852"/>
                  <a:pt x="3150" y="1849"/>
                  <a:pt x="3149" y="1845"/>
                </a:cubicBezTo>
                <a:cubicBezTo>
                  <a:pt x="3149" y="1843"/>
                  <a:pt x="3149" y="1841"/>
                  <a:pt x="3149" y="1839"/>
                </a:cubicBezTo>
                <a:cubicBezTo>
                  <a:pt x="3148" y="1839"/>
                  <a:pt x="3146" y="1838"/>
                  <a:pt x="3145" y="1837"/>
                </a:cubicBezTo>
                <a:cubicBezTo>
                  <a:pt x="3144" y="1835"/>
                  <a:pt x="3143" y="1833"/>
                  <a:pt x="3143" y="1832"/>
                </a:cubicBezTo>
                <a:cubicBezTo>
                  <a:pt x="3143" y="1829"/>
                  <a:pt x="3146" y="1826"/>
                  <a:pt x="3149" y="1825"/>
                </a:cubicBezTo>
                <a:cubicBezTo>
                  <a:pt x="3150" y="1826"/>
                  <a:pt x="3150" y="1827"/>
                  <a:pt x="3150" y="1828"/>
                </a:cubicBezTo>
                <a:cubicBezTo>
                  <a:pt x="3150" y="1829"/>
                  <a:pt x="3150" y="1830"/>
                  <a:pt x="3150" y="1831"/>
                </a:cubicBezTo>
                <a:cubicBezTo>
                  <a:pt x="3150" y="1830"/>
                  <a:pt x="3149" y="1830"/>
                  <a:pt x="3149" y="1830"/>
                </a:cubicBezTo>
                <a:cubicBezTo>
                  <a:pt x="3148" y="1832"/>
                  <a:pt x="3148" y="1833"/>
                  <a:pt x="3147" y="1835"/>
                </a:cubicBezTo>
                <a:cubicBezTo>
                  <a:pt x="3148" y="1834"/>
                  <a:pt x="3149" y="1834"/>
                  <a:pt x="3150" y="1834"/>
                </a:cubicBezTo>
                <a:cubicBezTo>
                  <a:pt x="3151" y="1833"/>
                  <a:pt x="3152" y="1832"/>
                  <a:pt x="3152" y="1831"/>
                </a:cubicBezTo>
                <a:cubicBezTo>
                  <a:pt x="3157" y="1824"/>
                  <a:pt x="3163" y="1820"/>
                  <a:pt x="3170" y="1819"/>
                </a:cubicBezTo>
                <a:cubicBezTo>
                  <a:pt x="3174" y="1818"/>
                  <a:pt x="3177" y="1817"/>
                  <a:pt x="3179" y="1814"/>
                </a:cubicBezTo>
                <a:cubicBezTo>
                  <a:pt x="3179" y="1814"/>
                  <a:pt x="3180" y="1813"/>
                  <a:pt x="3180" y="1813"/>
                </a:cubicBezTo>
                <a:cubicBezTo>
                  <a:pt x="3183" y="1813"/>
                  <a:pt x="3185" y="1811"/>
                  <a:pt x="3187" y="1809"/>
                </a:cubicBezTo>
                <a:cubicBezTo>
                  <a:pt x="3194" y="1801"/>
                  <a:pt x="3206" y="1801"/>
                  <a:pt x="3214" y="1808"/>
                </a:cubicBezTo>
                <a:cubicBezTo>
                  <a:pt x="3216" y="1809"/>
                  <a:pt x="3219" y="1811"/>
                  <a:pt x="3221" y="1813"/>
                </a:cubicBezTo>
                <a:cubicBezTo>
                  <a:pt x="3223" y="1815"/>
                  <a:pt x="3224" y="1816"/>
                  <a:pt x="3225" y="1818"/>
                </a:cubicBezTo>
                <a:cubicBezTo>
                  <a:pt x="3226" y="1820"/>
                  <a:pt x="3227" y="1820"/>
                  <a:pt x="3228" y="1819"/>
                </a:cubicBezTo>
                <a:cubicBezTo>
                  <a:pt x="3229" y="1818"/>
                  <a:pt x="3230" y="1817"/>
                  <a:pt x="3230" y="1817"/>
                </a:cubicBezTo>
                <a:cubicBezTo>
                  <a:pt x="3232" y="1814"/>
                  <a:pt x="3236" y="1814"/>
                  <a:pt x="3237" y="1817"/>
                </a:cubicBezTo>
                <a:cubicBezTo>
                  <a:pt x="3238" y="1820"/>
                  <a:pt x="3239" y="1823"/>
                  <a:pt x="3239" y="1826"/>
                </a:cubicBezTo>
                <a:cubicBezTo>
                  <a:pt x="3240" y="1830"/>
                  <a:pt x="3239" y="1835"/>
                  <a:pt x="3238" y="1839"/>
                </a:cubicBezTo>
                <a:cubicBezTo>
                  <a:pt x="3236" y="1845"/>
                  <a:pt x="3231" y="1849"/>
                  <a:pt x="3224" y="1849"/>
                </a:cubicBezTo>
                <a:cubicBezTo>
                  <a:pt x="3223" y="1849"/>
                  <a:pt x="3223" y="1849"/>
                  <a:pt x="3222" y="1849"/>
                </a:cubicBezTo>
                <a:cubicBezTo>
                  <a:pt x="3220" y="1848"/>
                  <a:pt x="3219" y="1849"/>
                  <a:pt x="3218" y="1851"/>
                </a:cubicBezTo>
                <a:cubicBezTo>
                  <a:pt x="3216" y="1856"/>
                  <a:pt x="3211" y="1857"/>
                  <a:pt x="3207" y="1854"/>
                </a:cubicBezTo>
                <a:cubicBezTo>
                  <a:pt x="3206" y="1853"/>
                  <a:pt x="3205" y="1852"/>
                  <a:pt x="3204" y="1851"/>
                </a:cubicBezTo>
                <a:cubicBezTo>
                  <a:pt x="3204" y="1851"/>
                  <a:pt x="3204" y="1851"/>
                  <a:pt x="3203" y="1851"/>
                </a:cubicBezTo>
                <a:close/>
                <a:moveTo>
                  <a:pt x="3198" y="1847"/>
                </a:moveTo>
                <a:cubicBezTo>
                  <a:pt x="3201" y="1848"/>
                  <a:pt x="3205" y="1850"/>
                  <a:pt x="3208" y="1852"/>
                </a:cubicBezTo>
                <a:cubicBezTo>
                  <a:pt x="3209" y="1854"/>
                  <a:pt x="3211" y="1855"/>
                  <a:pt x="3213" y="1854"/>
                </a:cubicBezTo>
                <a:cubicBezTo>
                  <a:pt x="3216" y="1853"/>
                  <a:pt x="3217" y="1851"/>
                  <a:pt x="3217" y="1848"/>
                </a:cubicBezTo>
                <a:cubicBezTo>
                  <a:pt x="3217" y="1848"/>
                  <a:pt x="3216" y="1848"/>
                  <a:pt x="3216" y="1849"/>
                </a:cubicBezTo>
                <a:cubicBezTo>
                  <a:pt x="3216" y="1850"/>
                  <a:pt x="3215" y="1851"/>
                  <a:pt x="3214" y="1852"/>
                </a:cubicBezTo>
                <a:cubicBezTo>
                  <a:pt x="3213" y="1854"/>
                  <a:pt x="3211" y="1853"/>
                  <a:pt x="3211" y="1853"/>
                </a:cubicBezTo>
                <a:cubicBezTo>
                  <a:pt x="3210" y="1853"/>
                  <a:pt x="3210" y="1852"/>
                  <a:pt x="3210" y="1851"/>
                </a:cubicBezTo>
                <a:cubicBezTo>
                  <a:pt x="3210" y="1848"/>
                  <a:pt x="3210" y="1846"/>
                  <a:pt x="3210" y="1845"/>
                </a:cubicBezTo>
                <a:cubicBezTo>
                  <a:pt x="3213" y="1845"/>
                  <a:pt x="3217" y="1846"/>
                  <a:pt x="3220" y="1847"/>
                </a:cubicBezTo>
                <a:cubicBezTo>
                  <a:pt x="3228" y="1848"/>
                  <a:pt x="3234" y="1846"/>
                  <a:pt x="3237" y="1838"/>
                </a:cubicBezTo>
                <a:cubicBezTo>
                  <a:pt x="3238" y="1833"/>
                  <a:pt x="3238" y="1828"/>
                  <a:pt x="3237" y="1823"/>
                </a:cubicBezTo>
                <a:cubicBezTo>
                  <a:pt x="3237" y="1821"/>
                  <a:pt x="3236" y="1820"/>
                  <a:pt x="3235" y="1818"/>
                </a:cubicBezTo>
                <a:cubicBezTo>
                  <a:pt x="3234" y="1816"/>
                  <a:pt x="3233" y="1816"/>
                  <a:pt x="3232" y="1817"/>
                </a:cubicBezTo>
                <a:cubicBezTo>
                  <a:pt x="3230" y="1819"/>
                  <a:pt x="3229" y="1821"/>
                  <a:pt x="3227" y="1821"/>
                </a:cubicBezTo>
                <a:cubicBezTo>
                  <a:pt x="3226" y="1822"/>
                  <a:pt x="3225" y="1822"/>
                  <a:pt x="3226" y="1824"/>
                </a:cubicBezTo>
                <a:cubicBezTo>
                  <a:pt x="3226" y="1827"/>
                  <a:pt x="3226" y="1830"/>
                  <a:pt x="3224" y="1833"/>
                </a:cubicBezTo>
                <a:cubicBezTo>
                  <a:pt x="3224" y="1831"/>
                  <a:pt x="3225" y="1829"/>
                  <a:pt x="3225" y="1828"/>
                </a:cubicBezTo>
                <a:cubicBezTo>
                  <a:pt x="3225" y="1827"/>
                  <a:pt x="3224" y="1826"/>
                  <a:pt x="3224" y="1826"/>
                </a:cubicBezTo>
                <a:cubicBezTo>
                  <a:pt x="3224" y="1826"/>
                  <a:pt x="3223" y="1826"/>
                  <a:pt x="3223" y="1827"/>
                </a:cubicBezTo>
                <a:cubicBezTo>
                  <a:pt x="3222" y="1828"/>
                  <a:pt x="3221" y="1830"/>
                  <a:pt x="3221" y="1831"/>
                </a:cubicBezTo>
                <a:cubicBezTo>
                  <a:pt x="3220" y="1831"/>
                  <a:pt x="3220" y="1831"/>
                  <a:pt x="3220" y="1831"/>
                </a:cubicBezTo>
                <a:cubicBezTo>
                  <a:pt x="3221" y="1829"/>
                  <a:pt x="3221" y="1828"/>
                  <a:pt x="3221" y="1825"/>
                </a:cubicBezTo>
                <a:cubicBezTo>
                  <a:pt x="3220" y="1826"/>
                  <a:pt x="3220" y="1826"/>
                  <a:pt x="3219" y="1827"/>
                </a:cubicBezTo>
                <a:cubicBezTo>
                  <a:pt x="3219" y="1828"/>
                  <a:pt x="3218" y="1828"/>
                  <a:pt x="3218" y="1829"/>
                </a:cubicBezTo>
                <a:cubicBezTo>
                  <a:pt x="3218" y="1826"/>
                  <a:pt x="3219" y="1826"/>
                  <a:pt x="3224" y="1824"/>
                </a:cubicBezTo>
                <a:cubicBezTo>
                  <a:pt x="3224" y="1824"/>
                  <a:pt x="3223" y="1823"/>
                  <a:pt x="3223" y="1823"/>
                </a:cubicBezTo>
                <a:cubicBezTo>
                  <a:pt x="3221" y="1824"/>
                  <a:pt x="3220" y="1822"/>
                  <a:pt x="3219" y="1820"/>
                </a:cubicBezTo>
                <a:cubicBezTo>
                  <a:pt x="3221" y="1820"/>
                  <a:pt x="3223" y="1819"/>
                  <a:pt x="3224" y="1819"/>
                </a:cubicBezTo>
                <a:cubicBezTo>
                  <a:pt x="3223" y="1817"/>
                  <a:pt x="3221" y="1814"/>
                  <a:pt x="3218" y="1813"/>
                </a:cubicBezTo>
                <a:cubicBezTo>
                  <a:pt x="3217" y="1813"/>
                  <a:pt x="3217" y="1813"/>
                  <a:pt x="3217" y="1813"/>
                </a:cubicBezTo>
                <a:cubicBezTo>
                  <a:pt x="3215" y="1811"/>
                  <a:pt x="3212" y="1808"/>
                  <a:pt x="3210" y="1806"/>
                </a:cubicBezTo>
                <a:cubicBezTo>
                  <a:pt x="3207" y="1805"/>
                  <a:pt x="3204" y="1804"/>
                  <a:pt x="3202" y="1804"/>
                </a:cubicBezTo>
                <a:cubicBezTo>
                  <a:pt x="3199" y="1805"/>
                  <a:pt x="3196" y="1806"/>
                  <a:pt x="3193" y="1807"/>
                </a:cubicBezTo>
                <a:cubicBezTo>
                  <a:pt x="3190" y="1808"/>
                  <a:pt x="3187" y="1809"/>
                  <a:pt x="3185" y="1813"/>
                </a:cubicBezTo>
                <a:cubicBezTo>
                  <a:pt x="3187" y="1813"/>
                  <a:pt x="3188" y="1813"/>
                  <a:pt x="3189" y="1813"/>
                </a:cubicBezTo>
                <a:cubicBezTo>
                  <a:pt x="3189" y="1813"/>
                  <a:pt x="3188" y="1813"/>
                  <a:pt x="3187" y="1813"/>
                </a:cubicBezTo>
                <a:cubicBezTo>
                  <a:pt x="3185" y="1814"/>
                  <a:pt x="3182" y="1813"/>
                  <a:pt x="3180" y="1816"/>
                </a:cubicBezTo>
                <a:cubicBezTo>
                  <a:pt x="3177" y="1820"/>
                  <a:pt x="3173" y="1823"/>
                  <a:pt x="3169" y="1828"/>
                </a:cubicBezTo>
                <a:cubicBezTo>
                  <a:pt x="3168" y="1830"/>
                  <a:pt x="3167" y="1832"/>
                  <a:pt x="3166" y="1834"/>
                </a:cubicBezTo>
                <a:cubicBezTo>
                  <a:pt x="3166" y="1835"/>
                  <a:pt x="3166" y="1835"/>
                  <a:pt x="3166" y="1836"/>
                </a:cubicBezTo>
                <a:cubicBezTo>
                  <a:pt x="3167" y="1838"/>
                  <a:pt x="3169" y="1840"/>
                  <a:pt x="3170" y="1842"/>
                </a:cubicBezTo>
                <a:cubicBezTo>
                  <a:pt x="3171" y="1840"/>
                  <a:pt x="3172" y="1839"/>
                  <a:pt x="3174" y="1837"/>
                </a:cubicBezTo>
                <a:cubicBezTo>
                  <a:pt x="3173" y="1839"/>
                  <a:pt x="3173" y="1840"/>
                  <a:pt x="3172" y="1841"/>
                </a:cubicBezTo>
                <a:cubicBezTo>
                  <a:pt x="3171" y="1843"/>
                  <a:pt x="3170" y="1844"/>
                  <a:pt x="3170" y="1845"/>
                </a:cubicBezTo>
                <a:cubicBezTo>
                  <a:pt x="3170" y="1846"/>
                  <a:pt x="3170" y="1847"/>
                  <a:pt x="3170" y="1848"/>
                </a:cubicBezTo>
                <a:cubicBezTo>
                  <a:pt x="3173" y="1852"/>
                  <a:pt x="3176" y="1852"/>
                  <a:pt x="3180" y="1850"/>
                </a:cubicBezTo>
                <a:cubicBezTo>
                  <a:pt x="3182" y="1848"/>
                  <a:pt x="3185" y="1847"/>
                  <a:pt x="3188" y="1846"/>
                </a:cubicBezTo>
                <a:cubicBezTo>
                  <a:pt x="3189" y="1846"/>
                  <a:pt x="3191" y="1845"/>
                  <a:pt x="3191" y="1843"/>
                </a:cubicBezTo>
                <a:cubicBezTo>
                  <a:pt x="3191" y="1840"/>
                  <a:pt x="3191" y="1837"/>
                  <a:pt x="3191" y="1833"/>
                </a:cubicBezTo>
                <a:cubicBezTo>
                  <a:pt x="3191" y="1830"/>
                  <a:pt x="3191" y="1828"/>
                  <a:pt x="3191" y="1824"/>
                </a:cubicBezTo>
                <a:cubicBezTo>
                  <a:pt x="3191" y="1827"/>
                  <a:pt x="3192" y="1830"/>
                  <a:pt x="3192" y="1832"/>
                </a:cubicBezTo>
                <a:cubicBezTo>
                  <a:pt x="3193" y="1837"/>
                  <a:pt x="3193" y="1841"/>
                  <a:pt x="3192" y="1846"/>
                </a:cubicBezTo>
                <a:cubicBezTo>
                  <a:pt x="3191" y="1846"/>
                  <a:pt x="3191" y="1847"/>
                  <a:pt x="3190" y="1847"/>
                </a:cubicBezTo>
                <a:cubicBezTo>
                  <a:pt x="3187" y="1848"/>
                  <a:pt x="3183" y="1850"/>
                  <a:pt x="3180" y="1851"/>
                </a:cubicBezTo>
                <a:cubicBezTo>
                  <a:pt x="3175" y="1854"/>
                  <a:pt x="3172" y="1852"/>
                  <a:pt x="3168" y="1848"/>
                </a:cubicBezTo>
                <a:cubicBezTo>
                  <a:pt x="3168" y="1848"/>
                  <a:pt x="3168" y="1847"/>
                  <a:pt x="3168" y="1846"/>
                </a:cubicBezTo>
                <a:cubicBezTo>
                  <a:pt x="3169" y="1844"/>
                  <a:pt x="3168" y="1842"/>
                  <a:pt x="3167" y="1840"/>
                </a:cubicBezTo>
                <a:cubicBezTo>
                  <a:pt x="3165" y="1838"/>
                  <a:pt x="3163" y="1836"/>
                  <a:pt x="3165" y="1833"/>
                </a:cubicBezTo>
                <a:cubicBezTo>
                  <a:pt x="3165" y="1831"/>
                  <a:pt x="3166" y="1830"/>
                  <a:pt x="3167" y="1828"/>
                </a:cubicBezTo>
                <a:cubicBezTo>
                  <a:pt x="3169" y="1825"/>
                  <a:pt x="3171" y="1823"/>
                  <a:pt x="3173" y="1820"/>
                </a:cubicBezTo>
                <a:cubicBezTo>
                  <a:pt x="3173" y="1820"/>
                  <a:pt x="3172" y="1820"/>
                  <a:pt x="3172" y="1820"/>
                </a:cubicBezTo>
                <a:cubicBezTo>
                  <a:pt x="3167" y="1821"/>
                  <a:pt x="3163" y="1823"/>
                  <a:pt x="3159" y="1826"/>
                </a:cubicBezTo>
                <a:cubicBezTo>
                  <a:pt x="3154" y="1830"/>
                  <a:pt x="3151" y="1835"/>
                  <a:pt x="3151" y="1842"/>
                </a:cubicBezTo>
                <a:cubicBezTo>
                  <a:pt x="3150" y="1849"/>
                  <a:pt x="3153" y="1855"/>
                  <a:pt x="3156" y="1861"/>
                </a:cubicBezTo>
                <a:cubicBezTo>
                  <a:pt x="3157" y="1861"/>
                  <a:pt x="3157" y="1863"/>
                  <a:pt x="3157" y="1864"/>
                </a:cubicBezTo>
                <a:cubicBezTo>
                  <a:pt x="3157" y="1866"/>
                  <a:pt x="3157" y="1867"/>
                  <a:pt x="3156" y="1869"/>
                </a:cubicBezTo>
                <a:cubicBezTo>
                  <a:pt x="3156" y="1870"/>
                  <a:pt x="3156" y="1871"/>
                  <a:pt x="3157" y="1872"/>
                </a:cubicBezTo>
                <a:cubicBezTo>
                  <a:pt x="3160" y="1872"/>
                  <a:pt x="3163" y="1873"/>
                  <a:pt x="3166" y="1873"/>
                </a:cubicBezTo>
                <a:cubicBezTo>
                  <a:pt x="3167" y="1873"/>
                  <a:pt x="3167" y="1872"/>
                  <a:pt x="3167" y="1872"/>
                </a:cubicBezTo>
                <a:cubicBezTo>
                  <a:pt x="3168" y="1871"/>
                  <a:pt x="3168" y="1869"/>
                  <a:pt x="3169" y="1869"/>
                </a:cubicBezTo>
                <a:cubicBezTo>
                  <a:pt x="3170" y="1866"/>
                  <a:pt x="3170" y="1863"/>
                  <a:pt x="3170" y="1861"/>
                </a:cubicBezTo>
                <a:cubicBezTo>
                  <a:pt x="3170" y="1860"/>
                  <a:pt x="3170" y="1860"/>
                  <a:pt x="3170" y="1859"/>
                </a:cubicBezTo>
                <a:cubicBezTo>
                  <a:pt x="3170" y="1859"/>
                  <a:pt x="3170" y="1859"/>
                  <a:pt x="3170" y="1859"/>
                </a:cubicBezTo>
                <a:cubicBezTo>
                  <a:pt x="3171" y="1861"/>
                  <a:pt x="3172" y="1861"/>
                  <a:pt x="3174" y="1861"/>
                </a:cubicBezTo>
                <a:cubicBezTo>
                  <a:pt x="3175" y="1861"/>
                  <a:pt x="3176" y="1861"/>
                  <a:pt x="3177" y="1861"/>
                </a:cubicBezTo>
                <a:cubicBezTo>
                  <a:pt x="3180" y="1861"/>
                  <a:pt x="3183" y="1862"/>
                  <a:pt x="3183" y="1858"/>
                </a:cubicBezTo>
                <a:cubicBezTo>
                  <a:pt x="3183" y="1860"/>
                  <a:pt x="3183" y="1862"/>
                  <a:pt x="3183" y="1863"/>
                </a:cubicBezTo>
                <a:cubicBezTo>
                  <a:pt x="3182" y="1863"/>
                  <a:pt x="3181" y="1864"/>
                  <a:pt x="3180" y="1865"/>
                </a:cubicBezTo>
                <a:cubicBezTo>
                  <a:pt x="3178" y="1865"/>
                  <a:pt x="3178" y="1867"/>
                  <a:pt x="3178" y="1868"/>
                </a:cubicBezTo>
                <a:cubicBezTo>
                  <a:pt x="3180" y="1870"/>
                  <a:pt x="3181" y="1872"/>
                  <a:pt x="3182" y="1874"/>
                </a:cubicBezTo>
                <a:cubicBezTo>
                  <a:pt x="3184" y="1875"/>
                  <a:pt x="3186" y="1875"/>
                  <a:pt x="3187" y="1873"/>
                </a:cubicBezTo>
                <a:cubicBezTo>
                  <a:pt x="3188" y="1872"/>
                  <a:pt x="3189" y="1872"/>
                  <a:pt x="3189" y="1871"/>
                </a:cubicBezTo>
                <a:cubicBezTo>
                  <a:pt x="3191" y="1870"/>
                  <a:pt x="3193" y="1869"/>
                  <a:pt x="3194" y="1867"/>
                </a:cubicBezTo>
                <a:cubicBezTo>
                  <a:pt x="3198" y="1863"/>
                  <a:pt x="3200" y="1857"/>
                  <a:pt x="3202" y="1851"/>
                </a:cubicBezTo>
                <a:cubicBezTo>
                  <a:pt x="3202" y="1851"/>
                  <a:pt x="3201" y="1850"/>
                  <a:pt x="3201" y="1850"/>
                </a:cubicBezTo>
                <a:cubicBezTo>
                  <a:pt x="3200" y="1848"/>
                  <a:pt x="3199" y="1848"/>
                  <a:pt x="3198" y="1847"/>
                </a:cubicBezTo>
                <a:close/>
                <a:moveTo>
                  <a:pt x="3150" y="1853"/>
                </a:moveTo>
                <a:cubicBezTo>
                  <a:pt x="3150" y="1854"/>
                  <a:pt x="3148" y="1855"/>
                  <a:pt x="3147" y="1856"/>
                </a:cubicBezTo>
                <a:cubicBezTo>
                  <a:pt x="3146" y="1856"/>
                  <a:pt x="3146" y="1857"/>
                  <a:pt x="3146" y="1858"/>
                </a:cubicBezTo>
                <a:cubicBezTo>
                  <a:pt x="3146" y="1861"/>
                  <a:pt x="3150" y="1865"/>
                  <a:pt x="3154" y="1865"/>
                </a:cubicBezTo>
                <a:cubicBezTo>
                  <a:pt x="3155" y="1865"/>
                  <a:pt x="3156" y="1863"/>
                  <a:pt x="3155" y="1862"/>
                </a:cubicBezTo>
                <a:cubicBezTo>
                  <a:pt x="3154" y="1859"/>
                  <a:pt x="3152" y="1856"/>
                  <a:pt x="3150" y="1853"/>
                </a:cubicBezTo>
                <a:close/>
                <a:moveTo>
                  <a:pt x="3203" y="1855"/>
                </a:moveTo>
                <a:cubicBezTo>
                  <a:pt x="3201" y="1860"/>
                  <a:pt x="3198" y="1864"/>
                  <a:pt x="3196" y="1869"/>
                </a:cubicBezTo>
                <a:cubicBezTo>
                  <a:pt x="3199" y="1869"/>
                  <a:pt x="3201" y="1869"/>
                  <a:pt x="3204" y="1869"/>
                </a:cubicBezTo>
                <a:cubicBezTo>
                  <a:pt x="3204" y="1869"/>
                  <a:pt x="3205" y="1867"/>
                  <a:pt x="3205" y="1867"/>
                </a:cubicBezTo>
                <a:cubicBezTo>
                  <a:pt x="3205" y="1864"/>
                  <a:pt x="3205" y="1862"/>
                  <a:pt x="3204" y="1859"/>
                </a:cubicBezTo>
                <a:cubicBezTo>
                  <a:pt x="3204" y="1858"/>
                  <a:pt x="3204" y="1857"/>
                  <a:pt x="3203" y="1855"/>
                </a:cubicBezTo>
                <a:close/>
                <a:moveTo>
                  <a:pt x="3150" y="1835"/>
                </a:moveTo>
                <a:cubicBezTo>
                  <a:pt x="3150" y="1835"/>
                  <a:pt x="3149" y="1836"/>
                  <a:pt x="3148" y="1836"/>
                </a:cubicBezTo>
                <a:cubicBezTo>
                  <a:pt x="3148" y="1836"/>
                  <a:pt x="3147" y="1836"/>
                  <a:pt x="3147" y="1835"/>
                </a:cubicBezTo>
                <a:cubicBezTo>
                  <a:pt x="3146" y="1835"/>
                  <a:pt x="3146" y="1834"/>
                  <a:pt x="3146" y="1833"/>
                </a:cubicBezTo>
                <a:cubicBezTo>
                  <a:pt x="3147" y="1832"/>
                  <a:pt x="3147" y="1830"/>
                  <a:pt x="3148" y="1828"/>
                </a:cubicBezTo>
                <a:cubicBezTo>
                  <a:pt x="3148" y="1828"/>
                  <a:pt x="3148" y="1828"/>
                  <a:pt x="3147" y="1828"/>
                </a:cubicBezTo>
                <a:cubicBezTo>
                  <a:pt x="3146" y="1828"/>
                  <a:pt x="3145" y="1829"/>
                  <a:pt x="3144" y="1830"/>
                </a:cubicBezTo>
                <a:cubicBezTo>
                  <a:pt x="3144" y="1832"/>
                  <a:pt x="3145" y="1837"/>
                  <a:pt x="3147" y="1837"/>
                </a:cubicBezTo>
                <a:cubicBezTo>
                  <a:pt x="3148" y="1838"/>
                  <a:pt x="3150" y="1837"/>
                  <a:pt x="3150" y="1835"/>
                </a:cubicBezTo>
                <a:close/>
                <a:moveTo>
                  <a:pt x="3150" y="1853"/>
                </a:moveTo>
                <a:cubicBezTo>
                  <a:pt x="3150" y="1854"/>
                  <a:pt x="3148" y="1855"/>
                  <a:pt x="3147" y="1856"/>
                </a:cubicBezTo>
                <a:cubicBezTo>
                  <a:pt x="3147" y="1856"/>
                  <a:pt x="3146" y="1857"/>
                  <a:pt x="3146" y="1858"/>
                </a:cubicBezTo>
                <a:cubicBezTo>
                  <a:pt x="3146" y="1861"/>
                  <a:pt x="3150" y="1865"/>
                  <a:pt x="3154" y="1865"/>
                </a:cubicBezTo>
                <a:cubicBezTo>
                  <a:pt x="3155" y="1865"/>
                  <a:pt x="3156" y="1864"/>
                  <a:pt x="3155" y="1862"/>
                </a:cubicBezTo>
                <a:cubicBezTo>
                  <a:pt x="3154" y="1859"/>
                  <a:pt x="3152" y="1856"/>
                  <a:pt x="3150" y="1853"/>
                </a:cubicBezTo>
                <a:close/>
                <a:moveTo>
                  <a:pt x="3203" y="1855"/>
                </a:moveTo>
                <a:cubicBezTo>
                  <a:pt x="3201" y="1860"/>
                  <a:pt x="3199" y="1864"/>
                  <a:pt x="3196" y="1869"/>
                </a:cubicBezTo>
                <a:cubicBezTo>
                  <a:pt x="3199" y="1869"/>
                  <a:pt x="3201" y="1869"/>
                  <a:pt x="3204" y="1869"/>
                </a:cubicBezTo>
                <a:cubicBezTo>
                  <a:pt x="3204" y="1869"/>
                  <a:pt x="3205" y="1867"/>
                  <a:pt x="3205" y="1867"/>
                </a:cubicBezTo>
                <a:cubicBezTo>
                  <a:pt x="3205" y="1864"/>
                  <a:pt x="3205" y="1862"/>
                  <a:pt x="3204" y="1859"/>
                </a:cubicBezTo>
                <a:cubicBezTo>
                  <a:pt x="3204" y="1858"/>
                  <a:pt x="3204" y="1857"/>
                  <a:pt x="3203" y="1855"/>
                </a:cubicBezTo>
                <a:close/>
                <a:moveTo>
                  <a:pt x="3151" y="1835"/>
                </a:moveTo>
                <a:cubicBezTo>
                  <a:pt x="3150" y="1835"/>
                  <a:pt x="3149" y="1836"/>
                  <a:pt x="3149" y="1836"/>
                </a:cubicBezTo>
                <a:cubicBezTo>
                  <a:pt x="3148" y="1836"/>
                  <a:pt x="3147" y="1836"/>
                  <a:pt x="3147" y="1835"/>
                </a:cubicBezTo>
                <a:cubicBezTo>
                  <a:pt x="3147" y="1835"/>
                  <a:pt x="3146" y="1834"/>
                  <a:pt x="3146" y="1833"/>
                </a:cubicBezTo>
                <a:cubicBezTo>
                  <a:pt x="3147" y="1831"/>
                  <a:pt x="3147" y="1829"/>
                  <a:pt x="3148" y="1827"/>
                </a:cubicBezTo>
                <a:cubicBezTo>
                  <a:pt x="3148" y="1827"/>
                  <a:pt x="3148" y="1827"/>
                  <a:pt x="3147" y="1827"/>
                </a:cubicBezTo>
                <a:cubicBezTo>
                  <a:pt x="3147" y="1828"/>
                  <a:pt x="3145" y="1829"/>
                  <a:pt x="3145" y="1830"/>
                </a:cubicBezTo>
                <a:cubicBezTo>
                  <a:pt x="3144" y="1831"/>
                  <a:pt x="3145" y="1837"/>
                  <a:pt x="3147" y="1837"/>
                </a:cubicBezTo>
                <a:cubicBezTo>
                  <a:pt x="3149" y="1838"/>
                  <a:pt x="3151" y="1837"/>
                  <a:pt x="3151" y="1835"/>
                </a:cubicBezTo>
                <a:close/>
                <a:moveTo>
                  <a:pt x="3203" y="1827"/>
                </a:moveTo>
                <a:cubicBezTo>
                  <a:pt x="3206" y="1823"/>
                  <a:pt x="3206" y="1823"/>
                  <a:pt x="3210" y="1822"/>
                </a:cubicBezTo>
                <a:cubicBezTo>
                  <a:pt x="3210" y="1824"/>
                  <a:pt x="3211" y="1825"/>
                  <a:pt x="3212" y="1825"/>
                </a:cubicBezTo>
                <a:cubicBezTo>
                  <a:pt x="3210" y="1826"/>
                  <a:pt x="3208" y="1828"/>
                  <a:pt x="3206" y="1829"/>
                </a:cubicBezTo>
                <a:cubicBezTo>
                  <a:pt x="3206" y="1828"/>
                  <a:pt x="3205" y="1828"/>
                  <a:pt x="3204" y="1826"/>
                </a:cubicBezTo>
                <a:cubicBezTo>
                  <a:pt x="3204" y="1826"/>
                  <a:pt x="3204" y="1826"/>
                  <a:pt x="3203" y="1827"/>
                </a:cubicBezTo>
                <a:close/>
                <a:moveTo>
                  <a:pt x="3209" y="1826"/>
                </a:moveTo>
                <a:cubicBezTo>
                  <a:pt x="3208" y="1826"/>
                  <a:pt x="3207" y="1826"/>
                  <a:pt x="3207" y="1826"/>
                </a:cubicBezTo>
                <a:cubicBezTo>
                  <a:pt x="3206" y="1826"/>
                  <a:pt x="3206" y="1826"/>
                  <a:pt x="3206" y="1827"/>
                </a:cubicBezTo>
                <a:cubicBezTo>
                  <a:pt x="3206" y="1827"/>
                  <a:pt x="3206" y="1828"/>
                  <a:pt x="3206" y="1828"/>
                </a:cubicBezTo>
                <a:cubicBezTo>
                  <a:pt x="3207" y="1828"/>
                  <a:pt x="3208" y="1827"/>
                  <a:pt x="3209" y="1826"/>
                </a:cubicBezTo>
                <a:close/>
                <a:moveTo>
                  <a:pt x="3190" y="1817"/>
                </a:moveTo>
                <a:cubicBezTo>
                  <a:pt x="3183" y="1816"/>
                  <a:pt x="3181" y="1819"/>
                  <a:pt x="3179" y="1826"/>
                </a:cubicBezTo>
                <a:cubicBezTo>
                  <a:pt x="3181" y="1824"/>
                  <a:pt x="3182" y="1822"/>
                  <a:pt x="3183" y="1820"/>
                </a:cubicBezTo>
                <a:cubicBezTo>
                  <a:pt x="3183" y="1820"/>
                  <a:pt x="3183" y="1820"/>
                  <a:pt x="3183" y="1820"/>
                </a:cubicBezTo>
                <a:cubicBezTo>
                  <a:pt x="3183" y="1821"/>
                  <a:pt x="3184" y="1822"/>
                  <a:pt x="3184" y="1822"/>
                </a:cubicBezTo>
                <a:cubicBezTo>
                  <a:pt x="3185" y="1819"/>
                  <a:pt x="3186" y="1817"/>
                  <a:pt x="3190" y="1817"/>
                </a:cubicBezTo>
                <a:close/>
                <a:moveTo>
                  <a:pt x="3234" y="1818"/>
                </a:moveTo>
                <a:cubicBezTo>
                  <a:pt x="3232" y="1819"/>
                  <a:pt x="3229" y="1821"/>
                  <a:pt x="3228" y="1822"/>
                </a:cubicBezTo>
                <a:cubicBezTo>
                  <a:pt x="3230" y="1823"/>
                  <a:pt x="3232" y="1821"/>
                  <a:pt x="3234" y="1818"/>
                </a:cubicBezTo>
                <a:close/>
                <a:moveTo>
                  <a:pt x="3200" y="1821"/>
                </a:moveTo>
                <a:cubicBezTo>
                  <a:pt x="3201" y="1819"/>
                  <a:pt x="3202" y="1818"/>
                  <a:pt x="3203" y="1817"/>
                </a:cubicBezTo>
                <a:cubicBezTo>
                  <a:pt x="3200" y="1818"/>
                  <a:pt x="3200" y="1819"/>
                  <a:pt x="3200" y="1821"/>
                </a:cubicBezTo>
                <a:close/>
                <a:moveTo>
                  <a:pt x="3210" y="1842"/>
                </a:moveTo>
                <a:cubicBezTo>
                  <a:pt x="3208" y="1842"/>
                  <a:pt x="3207" y="1843"/>
                  <a:pt x="3207" y="1844"/>
                </a:cubicBezTo>
                <a:cubicBezTo>
                  <a:pt x="3208" y="1843"/>
                  <a:pt x="3209" y="1842"/>
                  <a:pt x="3210" y="1842"/>
                </a:cubicBezTo>
                <a:close/>
                <a:moveTo>
                  <a:pt x="3209" y="1826"/>
                </a:moveTo>
                <a:cubicBezTo>
                  <a:pt x="3208" y="1826"/>
                  <a:pt x="3207" y="1825"/>
                  <a:pt x="3207" y="1825"/>
                </a:cubicBezTo>
                <a:cubicBezTo>
                  <a:pt x="3206" y="1825"/>
                  <a:pt x="3206" y="1826"/>
                  <a:pt x="3206" y="1827"/>
                </a:cubicBezTo>
                <a:cubicBezTo>
                  <a:pt x="3206" y="1827"/>
                  <a:pt x="3206" y="1828"/>
                  <a:pt x="3206" y="1828"/>
                </a:cubicBezTo>
                <a:cubicBezTo>
                  <a:pt x="3207" y="1828"/>
                  <a:pt x="3208" y="1827"/>
                  <a:pt x="3209" y="1826"/>
                </a:cubicBezTo>
                <a:close/>
                <a:moveTo>
                  <a:pt x="3500" y="1804"/>
                </a:moveTo>
                <a:cubicBezTo>
                  <a:pt x="3500" y="1804"/>
                  <a:pt x="3500" y="1804"/>
                  <a:pt x="3500" y="1804"/>
                </a:cubicBezTo>
                <a:cubicBezTo>
                  <a:pt x="3495" y="1804"/>
                  <a:pt x="3495" y="1804"/>
                  <a:pt x="3495" y="1804"/>
                </a:cubicBezTo>
                <a:cubicBezTo>
                  <a:pt x="3493" y="1806"/>
                  <a:pt x="3492" y="1807"/>
                  <a:pt x="3489" y="1808"/>
                </a:cubicBezTo>
                <a:cubicBezTo>
                  <a:pt x="3488" y="1809"/>
                  <a:pt x="3486" y="1810"/>
                  <a:pt x="3484" y="1811"/>
                </a:cubicBezTo>
                <a:cubicBezTo>
                  <a:pt x="3482" y="1812"/>
                  <a:pt x="3481" y="1813"/>
                  <a:pt x="3479" y="1814"/>
                </a:cubicBezTo>
                <a:cubicBezTo>
                  <a:pt x="3477" y="1814"/>
                  <a:pt x="3475" y="1815"/>
                  <a:pt x="3474" y="1815"/>
                </a:cubicBezTo>
                <a:cubicBezTo>
                  <a:pt x="3474" y="1815"/>
                  <a:pt x="3474" y="1815"/>
                  <a:pt x="3474" y="1825"/>
                </a:cubicBezTo>
                <a:cubicBezTo>
                  <a:pt x="3476" y="1824"/>
                  <a:pt x="3479" y="1824"/>
                  <a:pt x="3482" y="1822"/>
                </a:cubicBezTo>
                <a:cubicBezTo>
                  <a:pt x="3484" y="1822"/>
                  <a:pt x="3487" y="1820"/>
                  <a:pt x="3488" y="1819"/>
                </a:cubicBezTo>
                <a:cubicBezTo>
                  <a:pt x="3488" y="1819"/>
                  <a:pt x="3488" y="1819"/>
                  <a:pt x="3488" y="1877"/>
                </a:cubicBezTo>
                <a:cubicBezTo>
                  <a:pt x="3488" y="1877"/>
                  <a:pt x="3488" y="1877"/>
                  <a:pt x="3500" y="1877"/>
                </a:cubicBezTo>
                <a:cubicBezTo>
                  <a:pt x="3500" y="1877"/>
                  <a:pt x="3500" y="1877"/>
                  <a:pt x="3500" y="1804"/>
                </a:cubicBezTo>
                <a:close/>
                <a:moveTo>
                  <a:pt x="3621" y="1804"/>
                </a:moveTo>
                <a:cubicBezTo>
                  <a:pt x="3621" y="1804"/>
                  <a:pt x="3621" y="1804"/>
                  <a:pt x="3621" y="1804"/>
                </a:cubicBezTo>
                <a:cubicBezTo>
                  <a:pt x="3616" y="1804"/>
                  <a:pt x="3616" y="1804"/>
                  <a:pt x="3616" y="1804"/>
                </a:cubicBezTo>
                <a:cubicBezTo>
                  <a:pt x="3614" y="1806"/>
                  <a:pt x="3613" y="1807"/>
                  <a:pt x="3611" y="1808"/>
                </a:cubicBezTo>
                <a:cubicBezTo>
                  <a:pt x="3609" y="1809"/>
                  <a:pt x="3608" y="1810"/>
                  <a:pt x="3605" y="1811"/>
                </a:cubicBezTo>
                <a:cubicBezTo>
                  <a:pt x="3604" y="1812"/>
                  <a:pt x="3602" y="1813"/>
                  <a:pt x="3600" y="1814"/>
                </a:cubicBezTo>
                <a:cubicBezTo>
                  <a:pt x="3598" y="1814"/>
                  <a:pt x="3597" y="1815"/>
                  <a:pt x="3595" y="1815"/>
                </a:cubicBezTo>
                <a:cubicBezTo>
                  <a:pt x="3595" y="1815"/>
                  <a:pt x="3595" y="1815"/>
                  <a:pt x="3595" y="1825"/>
                </a:cubicBezTo>
                <a:cubicBezTo>
                  <a:pt x="3597" y="1824"/>
                  <a:pt x="3600" y="1824"/>
                  <a:pt x="3603" y="1822"/>
                </a:cubicBezTo>
                <a:cubicBezTo>
                  <a:pt x="3605" y="1822"/>
                  <a:pt x="3608" y="1820"/>
                  <a:pt x="3610" y="1819"/>
                </a:cubicBezTo>
                <a:cubicBezTo>
                  <a:pt x="3610" y="1819"/>
                  <a:pt x="3610" y="1819"/>
                  <a:pt x="3610" y="1877"/>
                </a:cubicBezTo>
                <a:cubicBezTo>
                  <a:pt x="3610" y="1877"/>
                  <a:pt x="3610" y="1877"/>
                  <a:pt x="3621" y="1877"/>
                </a:cubicBezTo>
                <a:cubicBezTo>
                  <a:pt x="3621" y="1877"/>
                  <a:pt x="3621" y="1877"/>
                  <a:pt x="3621" y="1804"/>
                </a:cubicBezTo>
                <a:close/>
                <a:moveTo>
                  <a:pt x="3668" y="1804"/>
                </a:moveTo>
                <a:cubicBezTo>
                  <a:pt x="3668" y="1804"/>
                  <a:pt x="3668" y="1804"/>
                  <a:pt x="3668" y="1804"/>
                </a:cubicBezTo>
                <a:cubicBezTo>
                  <a:pt x="3663" y="1804"/>
                  <a:pt x="3663" y="1804"/>
                  <a:pt x="3663" y="1804"/>
                </a:cubicBezTo>
                <a:cubicBezTo>
                  <a:pt x="3661" y="1806"/>
                  <a:pt x="3660" y="1807"/>
                  <a:pt x="3657" y="1808"/>
                </a:cubicBezTo>
                <a:cubicBezTo>
                  <a:pt x="3656" y="1809"/>
                  <a:pt x="3654" y="1810"/>
                  <a:pt x="3652" y="1811"/>
                </a:cubicBezTo>
                <a:cubicBezTo>
                  <a:pt x="3651" y="1812"/>
                  <a:pt x="3649" y="1813"/>
                  <a:pt x="3647" y="1814"/>
                </a:cubicBezTo>
                <a:cubicBezTo>
                  <a:pt x="3645" y="1814"/>
                  <a:pt x="3643" y="1815"/>
                  <a:pt x="3641" y="1815"/>
                </a:cubicBezTo>
                <a:cubicBezTo>
                  <a:pt x="3641" y="1815"/>
                  <a:pt x="3641" y="1815"/>
                  <a:pt x="3641" y="1825"/>
                </a:cubicBezTo>
                <a:cubicBezTo>
                  <a:pt x="3644" y="1824"/>
                  <a:pt x="3647" y="1824"/>
                  <a:pt x="3649" y="1822"/>
                </a:cubicBezTo>
                <a:cubicBezTo>
                  <a:pt x="3652" y="1822"/>
                  <a:pt x="3654" y="1820"/>
                  <a:pt x="3657" y="1819"/>
                </a:cubicBezTo>
                <a:cubicBezTo>
                  <a:pt x="3657" y="1819"/>
                  <a:pt x="3657" y="1819"/>
                  <a:pt x="3657" y="1877"/>
                </a:cubicBezTo>
                <a:cubicBezTo>
                  <a:pt x="3657" y="1877"/>
                  <a:pt x="3657" y="1877"/>
                  <a:pt x="3668" y="1877"/>
                </a:cubicBezTo>
                <a:cubicBezTo>
                  <a:pt x="3668" y="1877"/>
                  <a:pt x="3668" y="1877"/>
                  <a:pt x="3668" y="1804"/>
                </a:cubicBezTo>
                <a:close/>
                <a:moveTo>
                  <a:pt x="3714" y="1804"/>
                </a:moveTo>
                <a:cubicBezTo>
                  <a:pt x="3714" y="1804"/>
                  <a:pt x="3714" y="1804"/>
                  <a:pt x="3714" y="1804"/>
                </a:cubicBezTo>
                <a:cubicBezTo>
                  <a:pt x="3710" y="1804"/>
                  <a:pt x="3710" y="1804"/>
                  <a:pt x="3710" y="1804"/>
                </a:cubicBezTo>
                <a:cubicBezTo>
                  <a:pt x="3708" y="1806"/>
                  <a:pt x="3706" y="1807"/>
                  <a:pt x="3704" y="1808"/>
                </a:cubicBezTo>
                <a:cubicBezTo>
                  <a:pt x="3703" y="1809"/>
                  <a:pt x="3700" y="1810"/>
                  <a:pt x="3699" y="1811"/>
                </a:cubicBezTo>
                <a:cubicBezTo>
                  <a:pt x="3697" y="1811"/>
                  <a:pt x="3695" y="1812"/>
                  <a:pt x="3693" y="1813"/>
                </a:cubicBezTo>
                <a:cubicBezTo>
                  <a:pt x="3692" y="1814"/>
                  <a:pt x="3690" y="1814"/>
                  <a:pt x="3688" y="1815"/>
                </a:cubicBezTo>
                <a:cubicBezTo>
                  <a:pt x="3688" y="1815"/>
                  <a:pt x="3688" y="1815"/>
                  <a:pt x="3688" y="1825"/>
                </a:cubicBezTo>
                <a:cubicBezTo>
                  <a:pt x="3691" y="1824"/>
                  <a:pt x="3694" y="1823"/>
                  <a:pt x="3696" y="1822"/>
                </a:cubicBezTo>
                <a:cubicBezTo>
                  <a:pt x="3698" y="1822"/>
                  <a:pt x="3701" y="1820"/>
                  <a:pt x="3703" y="1819"/>
                </a:cubicBezTo>
                <a:cubicBezTo>
                  <a:pt x="3703" y="1819"/>
                  <a:pt x="3703" y="1819"/>
                  <a:pt x="3703" y="1877"/>
                </a:cubicBezTo>
                <a:cubicBezTo>
                  <a:pt x="3703" y="1877"/>
                  <a:pt x="3703" y="1877"/>
                  <a:pt x="3714" y="1877"/>
                </a:cubicBezTo>
                <a:cubicBezTo>
                  <a:pt x="3714" y="1877"/>
                  <a:pt x="3714" y="1877"/>
                  <a:pt x="3714" y="1804"/>
                </a:cubicBezTo>
                <a:close/>
                <a:moveTo>
                  <a:pt x="3520" y="1836"/>
                </a:moveTo>
                <a:cubicBezTo>
                  <a:pt x="3520" y="1836"/>
                  <a:pt x="3520" y="1836"/>
                  <a:pt x="3520" y="1836"/>
                </a:cubicBezTo>
                <a:cubicBezTo>
                  <a:pt x="3520" y="1844"/>
                  <a:pt x="3520" y="1844"/>
                  <a:pt x="3520" y="1844"/>
                </a:cubicBezTo>
                <a:cubicBezTo>
                  <a:pt x="3526" y="1845"/>
                  <a:pt x="3527" y="1848"/>
                  <a:pt x="3527" y="1850"/>
                </a:cubicBezTo>
                <a:cubicBezTo>
                  <a:pt x="3527" y="1853"/>
                  <a:pt x="3526" y="1855"/>
                  <a:pt x="3526" y="1857"/>
                </a:cubicBezTo>
                <a:cubicBezTo>
                  <a:pt x="3526" y="1860"/>
                  <a:pt x="3526" y="1862"/>
                  <a:pt x="3526" y="1865"/>
                </a:cubicBezTo>
                <a:cubicBezTo>
                  <a:pt x="3526" y="1874"/>
                  <a:pt x="3532" y="1877"/>
                  <a:pt x="3540" y="1877"/>
                </a:cubicBezTo>
                <a:cubicBezTo>
                  <a:pt x="3540" y="1877"/>
                  <a:pt x="3540" y="1877"/>
                  <a:pt x="3544" y="1877"/>
                </a:cubicBezTo>
                <a:cubicBezTo>
                  <a:pt x="3544" y="1877"/>
                  <a:pt x="3544" y="1877"/>
                  <a:pt x="3544" y="1868"/>
                </a:cubicBezTo>
                <a:cubicBezTo>
                  <a:pt x="3544" y="1868"/>
                  <a:pt x="3544" y="1868"/>
                  <a:pt x="3542" y="1868"/>
                </a:cubicBezTo>
                <a:cubicBezTo>
                  <a:pt x="3539" y="1868"/>
                  <a:pt x="3537" y="1866"/>
                  <a:pt x="3537" y="1862"/>
                </a:cubicBezTo>
                <a:cubicBezTo>
                  <a:pt x="3537" y="1861"/>
                  <a:pt x="3537" y="1859"/>
                  <a:pt x="3538" y="1857"/>
                </a:cubicBezTo>
                <a:cubicBezTo>
                  <a:pt x="3538" y="1856"/>
                  <a:pt x="3538" y="1854"/>
                  <a:pt x="3538" y="1852"/>
                </a:cubicBezTo>
                <a:cubicBezTo>
                  <a:pt x="3538" y="1844"/>
                  <a:pt x="3535" y="1842"/>
                  <a:pt x="3530" y="1840"/>
                </a:cubicBezTo>
                <a:cubicBezTo>
                  <a:pt x="3530" y="1840"/>
                  <a:pt x="3530" y="1840"/>
                  <a:pt x="3530" y="1840"/>
                </a:cubicBezTo>
                <a:cubicBezTo>
                  <a:pt x="3535" y="1839"/>
                  <a:pt x="3538" y="1837"/>
                  <a:pt x="3538" y="1829"/>
                </a:cubicBezTo>
                <a:cubicBezTo>
                  <a:pt x="3538" y="1827"/>
                  <a:pt x="3538" y="1825"/>
                  <a:pt x="3538" y="1823"/>
                </a:cubicBezTo>
                <a:cubicBezTo>
                  <a:pt x="3537" y="1821"/>
                  <a:pt x="3537" y="1820"/>
                  <a:pt x="3537" y="1818"/>
                </a:cubicBezTo>
                <a:cubicBezTo>
                  <a:pt x="3537" y="1815"/>
                  <a:pt x="3539" y="1813"/>
                  <a:pt x="3542" y="1813"/>
                </a:cubicBezTo>
                <a:cubicBezTo>
                  <a:pt x="3542" y="1813"/>
                  <a:pt x="3542" y="1813"/>
                  <a:pt x="3544" y="1813"/>
                </a:cubicBezTo>
                <a:cubicBezTo>
                  <a:pt x="3544" y="1813"/>
                  <a:pt x="3544" y="1813"/>
                  <a:pt x="3544" y="1803"/>
                </a:cubicBezTo>
                <a:cubicBezTo>
                  <a:pt x="3544" y="1803"/>
                  <a:pt x="3544" y="1803"/>
                  <a:pt x="3540" y="1803"/>
                </a:cubicBezTo>
                <a:cubicBezTo>
                  <a:pt x="3531" y="1803"/>
                  <a:pt x="3526" y="1807"/>
                  <a:pt x="3526" y="1816"/>
                </a:cubicBezTo>
                <a:cubicBezTo>
                  <a:pt x="3526" y="1818"/>
                  <a:pt x="3526" y="1821"/>
                  <a:pt x="3526" y="1823"/>
                </a:cubicBezTo>
                <a:cubicBezTo>
                  <a:pt x="3526" y="1826"/>
                  <a:pt x="3527" y="1828"/>
                  <a:pt x="3527" y="1830"/>
                </a:cubicBezTo>
                <a:cubicBezTo>
                  <a:pt x="3527" y="1833"/>
                  <a:pt x="3526" y="1836"/>
                  <a:pt x="3520" y="1836"/>
                </a:cubicBezTo>
                <a:close/>
                <a:moveTo>
                  <a:pt x="3574" y="1844"/>
                </a:moveTo>
                <a:cubicBezTo>
                  <a:pt x="3574" y="1844"/>
                  <a:pt x="3574" y="1844"/>
                  <a:pt x="3574" y="1844"/>
                </a:cubicBezTo>
                <a:cubicBezTo>
                  <a:pt x="3574" y="1836"/>
                  <a:pt x="3574" y="1836"/>
                  <a:pt x="3574" y="1836"/>
                </a:cubicBezTo>
                <a:cubicBezTo>
                  <a:pt x="3568" y="1836"/>
                  <a:pt x="3568" y="1833"/>
                  <a:pt x="3568" y="1830"/>
                </a:cubicBezTo>
                <a:cubicBezTo>
                  <a:pt x="3568" y="1828"/>
                  <a:pt x="3568" y="1826"/>
                  <a:pt x="3568" y="1823"/>
                </a:cubicBezTo>
                <a:cubicBezTo>
                  <a:pt x="3569" y="1821"/>
                  <a:pt x="3569" y="1818"/>
                  <a:pt x="3569" y="1816"/>
                </a:cubicBezTo>
                <a:cubicBezTo>
                  <a:pt x="3569" y="1807"/>
                  <a:pt x="3563" y="1803"/>
                  <a:pt x="3554" y="1803"/>
                </a:cubicBezTo>
                <a:cubicBezTo>
                  <a:pt x="3554" y="1803"/>
                  <a:pt x="3554" y="1803"/>
                  <a:pt x="3550" y="1803"/>
                </a:cubicBezTo>
                <a:cubicBezTo>
                  <a:pt x="3550" y="1803"/>
                  <a:pt x="3550" y="1803"/>
                  <a:pt x="3550" y="1813"/>
                </a:cubicBezTo>
                <a:cubicBezTo>
                  <a:pt x="3550" y="1813"/>
                  <a:pt x="3550" y="1813"/>
                  <a:pt x="3552" y="1813"/>
                </a:cubicBezTo>
                <a:cubicBezTo>
                  <a:pt x="3556" y="1813"/>
                  <a:pt x="3557" y="1815"/>
                  <a:pt x="3557" y="1818"/>
                </a:cubicBezTo>
                <a:cubicBezTo>
                  <a:pt x="3557" y="1820"/>
                  <a:pt x="3557" y="1821"/>
                  <a:pt x="3557" y="1823"/>
                </a:cubicBezTo>
                <a:cubicBezTo>
                  <a:pt x="3556" y="1825"/>
                  <a:pt x="3556" y="1827"/>
                  <a:pt x="3556" y="1829"/>
                </a:cubicBezTo>
                <a:cubicBezTo>
                  <a:pt x="3556" y="1837"/>
                  <a:pt x="3559" y="1839"/>
                  <a:pt x="3565" y="1840"/>
                </a:cubicBezTo>
                <a:cubicBezTo>
                  <a:pt x="3565" y="1840"/>
                  <a:pt x="3565" y="1840"/>
                  <a:pt x="3565" y="1840"/>
                </a:cubicBezTo>
                <a:cubicBezTo>
                  <a:pt x="3559" y="1842"/>
                  <a:pt x="3556" y="1844"/>
                  <a:pt x="3556" y="1852"/>
                </a:cubicBezTo>
                <a:cubicBezTo>
                  <a:pt x="3556" y="1854"/>
                  <a:pt x="3556" y="1856"/>
                  <a:pt x="3557" y="1857"/>
                </a:cubicBezTo>
                <a:cubicBezTo>
                  <a:pt x="3557" y="1859"/>
                  <a:pt x="3557" y="1861"/>
                  <a:pt x="3557" y="1862"/>
                </a:cubicBezTo>
                <a:cubicBezTo>
                  <a:pt x="3557" y="1866"/>
                  <a:pt x="3556" y="1868"/>
                  <a:pt x="3552" y="1868"/>
                </a:cubicBezTo>
                <a:cubicBezTo>
                  <a:pt x="3552" y="1868"/>
                  <a:pt x="3552" y="1868"/>
                  <a:pt x="3550" y="1868"/>
                </a:cubicBezTo>
                <a:cubicBezTo>
                  <a:pt x="3550" y="1868"/>
                  <a:pt x="3550" y="1868"/>
                  <a:pt x="3550" y="1877"/>
                </a:cubicBezTo>
                <a:cubicBezTo>
                  <a:pt x="3550" y="1877"/>
                  <a:pt x="3550" y="1877"/>
                  <a:pt x="3554" y="1877"/>
                </a:cubicBezTo>
                <a:cubicBezTo>
                  <a:pt x="3563" y="1877"/>
                  <a:pt x="3569" y="1874"/>
                  <a:pt x="3569" y="1865"/>
                </a:cubicBezTo>
                <a:cubicBezTo>
                  <a:pt x="3569" y="1862"/>
                  <a:pt x="3569" y="1860"/>
                  <a:pt x="3568" y="1857"/>
                </a:cubicBezTo>
                <a:cubicBezTo>
                  <a:pt x="3568" y="1855"/>
                  <a:pt x="3568" y="1853"/>
                  <a:pt x="3568" y="1850"/>
                </a:cubicBezTo>
                <a:cubicBezTo>
                  <a:pt x="3568" y="1848"/>
                  <a:pt x="3568" y="1845"/>
                  <a:pt x="3574" y="1844"/>
                </a:cubicBezTo>
                <a:close/>
                <a:moveTo>
                  <a:pt x="3758" y="1877"/>
                </a:moveTo>
                <a:cubicBezTo>
                  <a:pt x="3751" y="1877"/>
                  <a:pt x="3744" y="1874"/>
                  <a:pt x="3740" y="1868"/>
                </a:cubicBezTo>
                <a:cubicBezTo>
                  <a:pt x="3736" y="1862"/>
                  <a:pt x="3734" y="1853"/>
                  <a:pt x="3734" y="1841"/>
                </a:cubicBezTo>
                <a:cubicBezTo>
                  <a:pt x="3734" y="1828"/>
                  <a:pt x="3736" y="1818"/>
                  <a:pt x="3741" y="1812"/>
                </a:cubicBezTo>
                <a:cubicBezTo>
                  <a:pt x="3745" y="1805"/>
                  <a:pt x="3752" y="1801"/>
                  <a:pt x="3761" y="1801"/>
                </a:cubicBezTo>
                <a:cubicBezTo>
                  <a:pt x="3777" y="1801"/>
                  <a:pt x="3785" y="1814"/>
                  <a:pt x="3785" y="1839"/>
                </a:cubicBezTo>
                <a:cubicBezTo>
                  <a:pt x="3785" y="1852"/>
                  <a:pt x="3782" y="1861"/>
                  <a:pt x="3777" y="1868"/>
                </a:cubicBezTo>
                <a:cubicBezTo>
                  <a:pt x="3773" y="1874"/>
                  <a:pt x="3766" y="1877"/>
                  <a:pt x="3758" y="1877"/>
                </a:cubicBezTo>
                <a:close/>
                <a:moveTo>
                  <a:pt x="3760" y="1811"/>
                </a:moveTo>
                <a:cubicBezTo>
                  <a:pt x="3750" y="1811"/>
                  <a:pt x="3746" y="1821"/>
                  <a:pt x="3746" y="1841"/>
                </a:cubicBezTo>
                <a:cubicBezTo>
                  <a:pt x="3746" y="1859"/>
                  <a:pt x="3750" y="1868"/>
                  <a:pt x="3759" y="1868"/>
                </a:cubicBezTo>
                <a:cubicBezTo>
                  <a:pt x="3768" y="1868"/>
                  <a:pt x="3772" y="1859"/>
                  <a:pt x="3772" y="1840"/>
                </a:cubicBezTo>
                <a:cubicBezTo>
                  <a:pt x="3772" y="1820"/>
                  <a:pt x="3768" y="1811"/>
                  <a:pt x="3760" y="1811"/>
                </a:cubicBezTo>
                <a:close/>
                <a:moveTo>
                  <a:pt x="3828" y="1877"/>
                </a:moveTo>
                <a:cubicBezTo>
                  <a:pt x="3821" y="1877"/>
                  <a:pt x="3815" y="1874"/>
                  <a:pt x="3811" y="1868"/>
                </a:cubicBezTo>
                <a:cubicBezTo>
                  <a:pt x="3807" y="1862"/>
                  <a:pt x="3804" y="1853"/>
                  <a:pt x="3804" y="1841"/>
                </a:cubicBezTo>
                <a:cubicBezTo>
                  <a:pt x="3804" y="1828"/>
                  <a:pt x="3807" y="1818"/>
                  <a:pt x="3811" y="1812"/>
                </a:cubicBezTo>
                <a:cubicBezTo>
                  <a:pt x="3815" y="1805"/>
                  <a:pt x="3822" y="1801"/>
                  <a:pt x="3831" y="1801"/>
                </a:cubicBezTo>
                <a:cubicBezTo>
                  <a:pt x="3847" y="1801"/>
                  <a:pt x="3855" y="1814"/>
                  <a:pt x="3855" y="1839"/>
                </a:cubicBezTo>
                <a:cubicBezTo>
                  <a:pt x="3855" y="1852"/>
                  <a:pt x="3853" y="1861"/>
                  <a:pt x="3848" y="1868"/>
                </a:cubicBezTo>
                <a:cubicBezTo>
                  <a:pt x="3843" y="1874"/>
                  <a:pt x="3837" y="1877"/>
                  <a:pt x="3828" y="1877"/>
                </a:cubicBezTo>
                <a:close/>
                <a:moveTo>
                  <a:pt x="3830" y="1811"/>
                </a:moveTo>
                <a:cubicBezTo>
                  <a:pt x="3821" y="1811"/>
                  <a:pt x="3816" y="1821"/>
                  <a:pt x="3816" y="1841"/>
                </a:cubicBezTo>
                <a:cubicBezTo>
                  <a:pt x="3816" y="1859"/>
                  <a:pt x="3820" y="1868"/>
                  <a:pt x="3829" y="1868"/>
                </a:cubicBezTo>
                <a:cubicBezTo>
                  <a:pt x="3838" y="1868"/>
                  <a:pt x="3842" y="1859"/>
                  <a:pt x="3842" y="1840"/>
                </a:cubicBezTo>
                <a:cubicBezTo>
                  <a:pt x="3842" y="1820"/>
                  <a:pt x="3838" y="1811"/>
                  <a:pt x="3830" y="1811"/>
                </a:cubicBezTo>
                <a:close/>
                <a:moveTo>
                  <a:pt x="1974" y="1900"/>
                </a:moveTo>
                <a:cubicBezTo>
                  <a:pt x="1974" y="1900"/>
                  <a:pt x="1974" y="1900"/>
                  <a:pt x="1974" y="1900"/>
                </a:cubicBezTo>
                <a:cubicBezTo>
                  <a:pt x="1969" y="1900"/>
                  <a:pt x="1969" y="1900"/>
                  <a:pt x="1969" y="1900"/>
                </a:cubicBezTo>
                <a:cubicBezTo>
                  <a:pt x="1967" y="1901"/>
                  <a:pt x="1965" y="1903"/>
                  <a:pt x="1963" y="1903"/>
                </a:cubicBezTo>
                <a:cubicBezTo>
                  <a:pt x="1962" y="1905"/>
                  <a:pt x="1960" y="1906"/>
                  <a:pt x="1958" y="1906"/>
                </a:cubicBezTo>
                <a:cubicBezTo>
                  <a:pt x="1956" y="1908"/>
                  <a:pt x="1954" y="1908"/>
                  <a:pt x="1953" y="1909"/>
                </a:cubicBezTo>
                <a:cubicBezTo>
                  <a:pt x="1950" y="1910"/>
                  <a:pt x="1949" y="1911"/>
                  <a:pt x="1947" y="1911"/>
                </a:cubicBezTo>
                <a:cubicBezTo>
                  <a:pt x="1947" y="1911"/>
                  <a:pt x="1947" y="1911"/>
                  <a:pt x="1947" y="1921"/>
                </a:cubicBezTo>
                <a:cubicBezTo>
                  <a:pt x="1950" y="1920"/>
                  <a:pt x="1953" y="1919"/>
                  <a:pt x="1956" y="1918"/>
                </a:cubicBezTo>
                <a:cubicBezTo>
                  <a:pt x="1958" y="1917"/>
                  <a:pt x="1960" y="1916"/>
                  <a:pt x="1962" y="1914"/>
                </a:cubicBezTo>
                <a:cubicBezTo>
                  <a:pt x="1962" y="1914"/>
                  <a:pt x="1962" y="1914"/>
                  <a:pt x="1962" y="1973"/>
                </a:cubicBezTo>
                <a:cubicBezTo>
                  <a:pt x="1962" y="1973"/>
                  <a:pt x="1962" y="1973"/>
                  <a:pt x="1974" y="1973"/>
                </a:cubicBezTo>
                <a:cubicBezTo>
                  <a:pt x="1974" y="1973"/>
                  <a:pt x="1974" y="1973"/>
                  <a:pt x="1974" y="1900"/>
                </a:cubicBezTo>
                <a:close/>
                <a:moveTo>
                  <a:pt x="2022" y="1900"/>
                </a:moveTo>
                <a:cubicBezTo>
                  <a:pt x="2022" y="1900"/>
                  <a:pt x="2022" y="1900"/>
                  <a:pt x="2022" y="1900"/>
                </a:cubicBezTo>
                <a:cubicBezTo>
                  <a:pt x="2016" y="1900"/>
                  <a:pt x="2016" y="1900"/>
                  <a:pt x="2016" y="1900"/>
                </a:cubicBezTo>
                <a:cubicBezTo>
                  <a:pt x="2014" y="1901"/>
                  <a:pt x="2013" y="1903"/>
                  <a:pt x="2011" y="1903"/>
                </a:cubicBezTo>
                <a:cubicBezTo>
                  <a:pt x="2009" y="1905"/>
                  <a:pt x="2007" y="1906"/>
                  <a:pt x="2005" y="1906"/>
                </a:cubicBezTo>
                <a:cubicBezTo>
                  <a:pt x="2004" y="1908"/>
                  <a:pt x="2002" y="1908"/>
                  <a:pt x="2000" y="1909"/>
                </a:cubicBezTo>
                <a:cubicBezTo>
                  <a:pt x="1998" y="1910"/>
                  <a:pt x="1996" y="1911"/>
                  <a:pt x="1994" y="1911"/>
                </a:cubicBezTo>
                <a:cubicBezTo>
                  <a:pt x="1994" y="1911"/>
                  <a:pt x="1994" y="1911"/>
                  <a:pt x="1994" y="1921"/>
                </a:cubicBezTo>
                <a:cubicBezTo>
                  <a:pt x="1997" y="1920"/>
                  <a:pt x="2000" y="1919"/>
                  <a:pt x="2002" y="1918"/>
                </a:cubicBezTo>
                <a:cubicBezTo>
                  <a:pt x="2005" y="1917"/>
                  <a:pt x="2008" y="1916"/>
                  <a:pt x="2010" y="1914"/>
                </a:cubicBezTo>
                <a:cubicBezTo>
                  <a:pt x="2010" y="1914"/>
                  <a:pt x="2010" y="1914"/>
                  <a:pt x="2010" y="1973"/>
                </a:cubicBezTo>
                <a:cubicBezTo>
                  <a:pt x="2010" y="1973"/>
                  <a:pt x="2010" y="1973"/>
                  <a:pt x="2022" y="1973"/>
                </a:cubicBezTo>
                <a:cubicBezTo>
                  <a:pt x="2022" y="1973"/>
                  <a:pt x="2022" y="1973"/>
                  <a:pt x="2022" y="1900"/>
                </a:cubicBezTo>
                <a:close/>
                <a:moveTo>
                  <a:pt x="2068" y="1900"/>
                </a:moveTo>
                <a:cubicBezTo>
                  <a:pt x="2068" y="1900"/>
                  <a:pt x="2068" y="1900"/>
                  <a:pt x="2068" y="1900"/>
                </a:cubicBezTo>
                <a:cubicBezTo>
                  <a:pt x="2064" y="1900"/>
                  <a:pt x="2064" y="1900"/>
                  <a:pt x="2064" y="1900"/>
                </a:cubicBezTo>
                <a:cubicBezTo>
                  <a:pt x="2062" y="1901"/>
                  <a:pt x="2060" y="1903"/>
                  <a:pt x="2058" y="1903"/>
                </a:cubicBezTo>
                <a:cubicBezTo>
                  <a:pt x="2057" y="1905"/>
                  <a:pt x="2054" y="1906"/>
                  <a:pt x="2053" y="1906"/>
                </a:cubicBezTo>
                <a:cubicBezTo>
                  <a:pt x="2051" y="1907"/>
                  <a:pt x="2049" y="1908"/>
                  <a:pt x="2047" y="1908"/>
                </a:cubicBezTo>
                <a:cubicBezTo>
                  <a:pt x="2046" y="1909"/>
                  <a:pt x="2044" y="1910"/>
                  <a:pt x="2042" y="1911"/>
                </a:cubicBezTo>
                <a:cubicBezTo>
                  <a:pt x="2042" y="1911"/>
                  <a:pt x="2042" y="1911"/>
                  <a:pt x="2042" y="1921"/>
                </a:cubicBezTo>
                <a:cubicBezTo>
                  <a:pt x="2045" y="1920"/>
                  <a:pt x="2048" y="1919"/>
                  <a:pt x="2050" y="1918"/>
                </a:cubicBezTo>
                <a:cubicBezTo>
                  <a:pt x="2052" y="1917"/>
                  <a:pt x="2055" y="1916"/>
                  <a:pt x="2057" y="1914"/>
                </a:cubicBezTo>
                <a:cubicBezTo>
                  <a:pt x="2057" y="1914"/>
                  <a:pt x="2057" y="1914"/>
                  <a:pt x="2057" y="1973"/>
                </a:cubicBezTo>
                <a:cubicBezTo>
                  <a:pt x="2057" y="1973"/>
                  <a:pt x="2057" y="1973"/>
                  <a:pt x="2068" y="1973"/>
                </a:cubicBezTo>
                <a:cubicBezTo>
                  <a:pt x="2068" y="1973"/>
                  <a:pt x="2068" y="1973"/>
                  <a:pt x="2068" y="1900"/>
                </a:cubicBezTo>
                <a:close/>
                <a:moveTo>
                  <a:pt x="2113" y="1973"/>
                </a:moveTo>
                <a:cubicBezTo>
                  <a:pt x="2106" y="1973"/>
                  <a:pt x="2099" y="1970"/>
                  <a:pt x="2095" y="1964"/>
                </a:cubicBezTo>
                <a:cubicBezTo>
                  <a:pt x="2091" y="1958"/>
                  <a:pt x="2089" y="1949"/>
                  <a:pt x="2089" y="1937"/>
                </a:cubicBezTo>
                <a:cubicBezTo>
                  <a:pt x="2089" y="1924"/>
                  <a:pt x="2091" y="1914"/>
                  <a:pt x="2095" y="1908"/>
                </a:cubicBezTo>
                <a:cubicBezTo>
                  <a:pt x="2100" y="1901"/>
                  <a:pt x="2106" y="1897"/>
                  <a:pt x="2115" y="1897"/>
                </a:cubicBezTo>
                <a:cubicBezTo>
                  <a:pt x="2131" y="1897"/>
                  <a:pt x="2139" y="1910"/>
                  <a:pt x="2139" y="1935"/>
                </a:cubicBezTo>
                <a:cubicBezTo>
                  <a:pt x="2139" y="1948"/>
                  <a:pt x="2137" y="1957"/>
                  <a:pt x="2132" y="1964"/>
                </a:cubicBezTo>
                <a:cubicBezTo>
                  <a:pt x="2128" y="1970"/>
                  <a:pt x="2121" y="1973"/>
                  <a:pt x="2113" y="1973"/>
                </a:cubicBezTo>
                <a:close/>
                <a:moveTo>
                  <a:pt x="2114" y="1907"/>
                </a:moveTo>
                <a:cubicBezTo>
                  <a:pt x="2105" y="1907"/>
                  <a:pt x="2101" y="1917"/>
                  <a:pt x="2101" y="1937"/>
                </a:cubicBezTo>
                <a:cubicBezTo>
                  <a:pt x="2101" y="1955"/>
                  <a:pt x="2105" y="1964"/>
                  <a:pt x="2114" y="1964"/>
                </a:cubicBezTo>
                <a:cubicBezTo>
                  <a:pt x="2122" y="1964"/>
                  <a:pt x="2127" y="1955"/>
                  <a:pt x="2127" y="1936"/>
                </a:cubicBezTo>
                <a:cubicBezTo>
                  <a:pt x="2127" y="1916"/>
                  <a:pt x="2122" y="1907"/>
                  <a:pt x="2114" y="1907"/>
                </a:cubicBezTo>
                <a:close/>
                <a:moveTo>
                  <a:pt x="2184" y="1973"/>
                </a:moveTo>
                <a:cubicBezTo>
                  <a:pt x="2176" y="1973"/>
                  <a:pt x="2170" y="1970"/>
                  <a:pt x="2166" y="1964"/>
                </a:cubicBezTo>
                <a:cubicBezTo>
                  <a:pt x="2162" y="1958"/>
                  <a:pt x="2159" y="1949"/>
                  <a:pt x="2159" y="1937"/>
                </a:cubicBezTo>
                <a:cubicBezTo>
                  <a:pt x="2159" y="1924"/>
                  <a:pt x="2162" y="1914"/>
                  <a:pt x="2166" y="1908"/>
                </a:cubicBezTo>
                <a:cubicBezTo>
                  <a:pt x="2170" y="1901"/>
                  <a:pt x="2177" y="1897"/>
                  <a:pt x="2186" y="1897"/>
                </a:cubicBezTo>
                <a:cubicBezTo>
                  <a:pt x="2202" y="1897"/>
                  <a:pt x="2210" y="1910"/>
                  <a:pt x="2210" y="1935"/>
                </a:cubicBezTo>
                <a:cubicBezTo>
                  <a:pt x="2210" y="1948"/>
                  <a:pt x="2208" y="1957"/>
                  <a:pt x="2204" y="1964"/>
                </a:cubicBezTo>
                <a:cubicBezTo>
                  <a:pt x="2198" y="1970"/>
                  <a:pt x="2193" y="1973"/>
                  <a:pt x="2184" y="1973"/>
                </a:cubicBezTo>
                <a:close/>
                <a:moveTo>
                  <a:pt x="2185" y="1907"/>
                </a:moveTo>
                <a:cubicBezTo>
                  <a:pt x="2176" y="1907"/>
                  <a:pt x="2171" y="1917"/>
                  <a:pt x="2171" y="1937"/>
                </a:cubicBezTo>
                <a:cubicBezTo>
                  <a:pt x="2171" y="1955"/>
                  <a:pt x="2176" y="1964"/>
                  <a:pt x="2184" y="1964"/>
                </a:cubicBezTo>
                <a:cubicBezTo>
                  <a:pt x="2193" y="1964"/>
                  <a:pt x="2198" y="1955"/>
                  <a:pt x="2198" y="1936"/>
                </a:cubicBezTo>
                <a:cubicBezTo>
                  <a:pt x="2198" y="1916"/>
                  <a:pt x="2193" y="1907"/>
                  <a:pt x="2185" y="1907"/>
                </a:cubicBezTo>
                <a:close/>
                <a:moveTo>
                  <a:pt x="2397" y="1973"/>
                </a:moveTo>
                <a:cubicBezTo>
                  <a:pt x="2389" y="1973"/>
                  <a:pt x="2383" y="1970"/>
                  <a:pt x="2379" y="1964"/>
                </a:cubicBezTo>
                <a:cubicBezTo>
                  <a:pt x="2375" y="1958"/>
                  <a:pt x="2372" y="1948"/>
                  <a:pt x="2372" y="1937"/>
                </a:cubicBezTo>
                <a:cubicBezTo>
                  <a:pt x="2372" y="1924"/>
                  <a:pt x="2375" y="1914"/>
                  <a:pt x="2379" y="1907"/>
                </a:cubicBezTo>
                <a:cubicBezTo>
                  <a:pt x="2383" y="1900"/>
                  <a:pt x="2390" y="1897"/>
                  <a:pt x="2399" y="1897"/>
                </a:cubicBezTo>
                <a:cubicBezTo>
                  <a:pt x="2415" y="1897"/>
                  <a:pt x="2423" y="1910"/>
                  <a:pt x="2423" y="1935"/>
                </a:cubicBezTo>
                <a:cubicBezTo>
                  <a:pt x="2423" y="1948"/>
                  <a:pt x="2421" y="1957"/>
                  <a:pt x="2416" y="1964"/>
                </a:cubicBezTo>
                <a:cubicBezTo>
                  <a:pt x="2411" y="1970"/>
                  <a:pt x="2405" y="1973"/>
                  <a:pt x="2397" y="1973"/>
                </a:cubicBezTo>
                <a:close/>
                <a:moveTo>
                  <a:pt x="2398" y="1907"/>
                </a:moveTo>
                <a:cubicBezTo>
                  <a:pt x="2389" y="1907"/>
                  <a:pt x="2385" y="1916"/>
                  <a:pt x="2385" y="1936"/>
                </a:cubicBezTo>
                <a:cubicBezTo>
                  <a:pt x="2385" y="1954"/>
                  <a:pt x="2389" y="1964"/>
                  <a:pt x="2398" y="1964"/>
                </a:cubicBezTo>
                <a:cubicBezTo>
                  <a:pt x="2406" y="1964"/>
                  <a:pt x="2410" y="1954"/>
                  <a:pt x="2410" y="1936"/>
                </a:cubicBezTo>
                <a:cubicBezTo>
                  <a:pt x="2410" y="1916"/>
                  <a:pt x="2407" y="1907"/>
                  <a:pt x="2398" y="1907"/>
                </a:cubicBezTo>
                <a:close/>
                <a:moveTo>
                  <a:pt x="2515" y="1973"/>
                </a:moveTo>
                <a:cubicBezTo>
                  <a:pt x="2507" y="1973"/>
                  <a:pt x="2502" y="1970"/>
                  <a:pt x="2497" y="1964"/>
                </a:cubicBezTo>
                <a:cubicBezTo>
                  <a:pt x="2493" y="1958"/>
                  <a:pt x="2491" y="1948"/>
                  <a:pt x="2491" y="1937"/>
                </a:cubicBezTo>
                <a:cubicBezTo>
                  <a:pt x="2491" y="1924"/>
                  <a:pt x="2493" y="1914"/>
                  <a:pt x="2497" y="1907"/>
                </a:cubicBezTo>
                <a:cubicBezTo>
                  <a:pt x="2502" y="1900"/>
                  <a:pt x="2508" y="1897"/>
                  <a:pt x="2517" y="1897"/>
                </a:cubicBezTo>
                <a:cubicBezTo>
                  <a:pt x="2533" y="1897"/>
                  <a:pt x="2541" y="1910"/>
                  <a:pt x="2541" y="1935"/>
                </a:cubicBezTo>
                <a:cubicBezTo>
                  <a:pt x="2541" y="1948"/>
                  <a:pt x="2539" y="1957"/>
                  <a:pt x="2534" y="1964"/>
                </a:cubicBezTo>
                <a:cubicBezTo>
                  <a:pt x="2529" y="1970"/>
                  <a:pt x="2523" y="1973"/>
                  <a:pt x="2515" y="1973"/>
                </a:cubicBezTo>
                <a:close/>
                <a:moveTo>
                  <a:pt x="2516" y="1907"/>
                </a:moveTo>
                <a:cubicBezTo>
                  <a:pt x="2507" y="1907"/>
                  <a:pt x="2503" y="1916"/>
                  <a:pt x="2503" y="1936"/>
                </a:cubicBezTo>
                <a:cubicBezTo>
                  <a:pt x="2503" y="1954"/>
                  <a:pt x="2507" y="1964"/>
                  <a:pt x="2516" y="1964"/>
                </a:cubicBezTo>
                <a:cubicBezTo>
                  <a:pt x="2524" y="1964"/>
                  <a:pt x="2529" y="1954"/>
                  <a:pt x="2529" y="1936"/>
                </a:cubicBezTo>
                <a:cubicBezTo>
                  <a:pt x="2529" y="1916"/>
                  <a:pt x="2525" y="1907"/>
                  <a:pt x="2516" y="1907"/>
                </a:cubicBezTo>
                <a:close/>
                <a:moveTo>
                  <a:pt x="2470" y="1900"/>
                </a:moveTo>
                <a:cubicBezTo>
                  <a:pt x="2470" y="1900"/>
                  <a:pt x="2470" y="1900"/>
                  <a:pt x="2470" y="1900"/>
                </a:cubicBezTo>
                <a:cubicBezTo>
                  <a:pt x="2465" y="1900"/>
                  <a:pt x="2465" y="1900"/>
                  <a:pt x="2465" y="1900"/>
                </a:cubicBezTo>
                <a:cubicBezTo>
                  <a:pt x="2463" y="1901"/>
                  <a:pt x="2461" y="1903"/>
                  <a:pt x="2459" y="1903"/>
                </a:cubicBezTo>
                <a:cubicBezTo>
                  <a:pt x="2458" y="1905"/>
                  <a:pt x="2456" y="1906"/>
                  <a:pt x="2454" y="1906"/>
                </a:cubicBezTo>
                <a:cubicBezTo>
                  <a:pt x="2453" y="1907"/>
                  <a:pt x="2451" y="1908"/>
                  <a:pt x="2449" y="1908"/>
                </a:cubicBezTo>
                <a:cubicBezTo>
                  <a:pt x="2447" y="1909"/>
                  <a:pt x="2446" y="1910"/>
                  <a:pt x="2444" y="1911"/>
                </a:cubicBezTo>
                <a:cubicBezTo>
                  <a:pt x="2444" y="1911"/>
                  <a:pt x="2444" y="1911"/>
                  <a:pt x="2444" y="1921"/>
                </a:cubicBezTo>
                <a:cubicBezTo>
                  <a:pt x="2446" y="1920"/>
                  <a:pt x="2449" y="1919"/>
                  <a:pt x="2451" y="1918"/>
                </a:cubicBezTo>
                <a:cubicBezTo>
                  <a:pt x="2454" y="1917"/>
                  <a:pt x="2456" y="1916"/>
                  <a:pt x="2459" y="1914"/>
                </a:cubicBezTo>
                <a:cubicBezTo>
                  <a:pt x="2459" y="1914"/>
                  <a:pt x="2459" y="1914"/>
                  <a:pt x="2459" y="1973"/>
                </a:cubicBezTo>
                <a:cubicBezTo>
                  <a:pt x="2459" y="1973"/>
                  <a:pt x="2459" y="1973"/>
                  <a:pt x="2470" y="1973"/>
                </a:cubicBezTo>
                <a:cubicBezTo>
                  <a:pt x="2470" y="1973"/>
                  <a:pt x="2470" y="1973"/>
                  <a:pt x="2470" y="1900"/>
                </a:cubicBezTo>
                <a:close/>
                <a:moveTo>
                  <a:pt x="2586" y="1973"/>
                </a:moveTo>
                <a:cubicBezTo>
                  <a:pt x="2578" y="1973"/>
                  <a:pt x="2572" y="1970"/>
                  <a:pt x="2568" y="1964"/>
                </a:cubicBezTo>
                <a:cubicBezTo>
                  <a:pt x="2564" y="1958"/>
                  <a:pt x="2562" y="1949"/>
                  <a:pt x="2562" y="1937"/>
                </a:cubicBezTo>
                <a:cubicBezTo>
                  <a:pt x="2562" y="1924"/>
                  <a:pt x="2564" y="1914"/>
                  <a:pt x="2568" y="1908"/>
                </a:cubicBezTo>
                <a:cubicBezTo>
                  <a:pt x="2573" y="1901"/>
                  <a:pt x="2579" y="1897"/>
                  <a:pt x="2588" y="1897"/>
                </a:cubicBezTo>
                <a:cubicBezTo>
                  <a:pt x="2604" y="1897"/>
                  <a:pt x="2612" y="1910"/>
                  <a:pt x="2612" y="1935"/>
                </a:cubicBezTo>
                <a:cubicBezTo>
                  <a:pt x="2612" y="1948"/>
                  <a:pt x="2610" y="1957"/>
                  <a:pt x="2605" y="1964"/>
                </a:cubicBezTo>
                <a:cubicBezTo>
                  <a:pt x="2600" y="1970"/>
                  <a:pt x="2594" y="1973"/>
                  <a:pt x="2586" y="1973"/>
                </a:cubicBezTo>
                <a:close/>
                <a:moveTo>
                  <a:pt x="2587" y="1907"/>
                </a:moveTo>
                <a:cubicBezTo>
                  <a:pt x="2578" y="1907"/>
                  <a:pt x="2573" y="1917"/>
                  <a:pt x="2573" y="1937"/>
                </a:cubicBezTo>
                <a:cubicBezTo>
                  <a:pt x="2573" y="1955"/>
                  <a:pt x="2578" y="1964"/>
                  <a:pt x="2586" y="1964"/>
                </a:cubicBezTo>
                <a:cubicBezTo>
                  <a:pt x="2595" y="1964"/>
                  <a:pt x="2600" y="1955"/>
                  <a:pt x="2600" y="1936"/>
                </a:cubicBezTo>
                <a:cubicBezTo>
                  <a:pt x="2600" y="1916"/>
                  <a:pt x="2595" y="1907"/>
                  <a:pt x="2587" y="1907"/>
                </a:cubicBezTo>
                <a:close/>
                <a:moveTo>
                  <a:pt x="2633" y="1932"/>
                </a:moveTo>
                <a:cubicBezTo>
                  <a:pt x="2633" y="1932"/>
                  <a:pt x="2633" y="1932"/>
                  <a:pt x="2633" y="1932"/>
                </a:cubicBezTo>
                <a:cubicBezTo>
                  <a:pt x="2633" y="1940"/>
                  <a:pt x="2633" y="1940"/>
                  <a:pt x="2633" y="1940"/>
                </a:cubicBezTo>
                <a:cubicBezTo>
                  <a:pt x="2639" y="1941"/>
                  <a:pt x="2640" y="1944"/>
                  <a:pt x="2640" y="1946"/>
                </a:cubicBezTo>
                <a:cubicBezTo>
                  <a:pt x="2640" y="1948"/>
                  <a:pt x="2639" y="1951"/>
                  <a:pt x="2639" y="1953"/>
                </a:cubicBezTo>
                <a:cubicBezTo>
                  <a:pt x="2639" y="1956"/>
                  <a:pt x="2639" y="1958"/>
                  <a:pt x="2639" y="1960"/>
                </a:cubicBezTo>
                <a:cubicBezTo>
                  <a:pt x="2639" y="1970"/>
                  <a:pt x="2644" y="1973"/>
                  <a:pt x="2653" y="1973"/>
                </a:cubicBezTo>
                <a:cubicBezTo>
                  <a:pt x="2653" y="1973"/>
                  <a:pt x="2653" y="1973"/>
                  <a:pt x="2657" y="1973"/>
                </a:cubicBezTo>
                <a:cubicBezTo>
                  <a:pt x="2657" y="1973"/>
                  <a:pt x="2657" y="1973"/>
                  <a:pt x="2657" y="1964"/>
                </a:cubicBezTo>
                <a:cubicBezTo>
                  <a:pt x="2657" y="1964"/>
                  <a:pt x="2657" y="1964"/>
                  <a:pt x="2655" y="1964"/>
                </a:cubicBezTo>
                <a:cubicBezTo>
                  <a:pt x="2651" y="1964"/>
                  <a:pt x="2650" y="1962"/>
                  <a:pt x="2650" y="1958"/>
                </a:cubicBezTo>
                <a:cubicBezTo>
                  <a:pt x="2650" y="1957"/>
                  <a:pt x="2650" y="1955"/>
                  <a:pt x="2651" y="1953"/>
                </a:cubicBezTo>
                <a:cubicBezTo>
                  <a:pt x="2651" y="1952"/>
                  <a:pt x="2651" y="1950"/>
                  <a:pt x="2651" y="1947"/>
                </a:cubicBezTo>
                <a:cubicBezTo>
                  <a:pt x="2651" y="1940"/>
                  <a:pt x="2648" y="1937"/>
                  <a:pt x="2643" y="1936"/>
                </a:cubicBezTo>
                <a:cubicBezTo>
                  <a:pt x="2643" y="1936"/>
                  <a:pt x="2643" y="1936"/>
                  <a:pt x="2643" y="1936"/>
                </a:cubicBezTo>
                <a:cubicBezTo>
                  <a:pt x="2648" y="1935"/>
                  <a:pt x="2651" y="1932"/>
                  <a:pt x="2651" y="1925"/>
                </a:cubicBezTo>
                <a:cubicBezTo>
                  <a:pt x="2651" y="1922"/>
                  <a:pt x="2651" y="1920"/>
                  <a:pt x="2651" y="1919"/>
                </a:cubicBezTo>
                <a:cubicBezTo>
                  <a:pt x="2650" y="1917"/>
                  <a:pt x="2650" y="1915"/>
                  <a:pt x="2650" y="1914"/>
                </a:cubicBezTo>
                <a:cubicBezTo>
                  <a:pt x="2650" y="1910"/>
                  <a:pt x="2651" y="1908"/>
                  <a:pt x="2655" y="1908"/>
                </a:cubicBezTo>
                <a:cubicBezTo>
                  <a:pt x="2655" y="1908"/>
                  <a:pt x="2655" y="1908"/>
                  <a:pt x="2657" y="1908"/>
                </a:cubicBezTo>
                <a:cubicBezTo>
                  <a:pt x="2657" y="1908"/>
                  <a:pt x="2657" y="1908"/>
                  <a:pt x="2657" y="1899"/>
                </a:cubicBezTo>
                <a:cubicBezTo>
                  <a:pt x="2657" y="1899"/>
                  <a:pt x="2657" y="1899"/>
                  <a:pt x="2653" y="1899"/>
                </a:cubicBezTo>
                <a:cubicBezTo>
                  <a:pt x="2644" y="1899"/>
                  <a:pt x="2639" y="1903"/>
                  <a:pt x="2639" y="1911"/>
                </a:cubicBezTo>
                <a:cubicBezTo>
                  <a:pt x="2639" y="1914"/>
                  <a:pt x="2639" y="1916"/>
                  <a:pt x="2639" y="1919"/>
                </a:cubicBezTo>
                <a:cubicBezTo>
                  <a:pt x="2639" y="1921"/>
                  <a:pt x="2640" y="1924"/>
                  <a:pt x="2640" y="1926"/>
                </a:cubicBezTo>
                <a:cubicBezTo>
                  <a:pt x="2640" y="1928"/>
                  <a:pt x="2639" y="1932"/>
                  <a:pt x="2633" y="1932"/>
                </a:cubicBezTo>
                <a:close/>
                <a:moveTo>
                  <a:pt x="2687" y="1940"/>
                </a:moveTo>
                <a:cubicBezTo>
                  <a:pt x="2687" y="1940"/>
                  <a:pt x="2687" y="1940"/>
                  <a:pt x="2687" y="1940"/>
                </a:cubicBezTo>
                <a:cubicBezTo>
                  <a:pt x="2687" y="1932"/>
                  <a:pt x="2687" y="1932"/>
                  <a:pt x="2687" y="1932"/>
                </a:cubicBezTo>
                <a:cubicBezTo>
                  <a:pt x="2681" y="1932"/>
                  <a:pt x="2681" y="1928"/>
                  <a:pt x="2681" y="1926"/>
                </a:cubicBezTo>
                <a:cubicBezTo>
                  <a:pt x="2681" y="1924"/>
                  <a:pt x="2681" y="1921"/>
                  <a:pt x="2681" y="1919"/>
                </a:cubicBezTo>
                <a:cubicBezTo>
                  <a:pt x="2681" y="1916"/>
                  <a:pt x="2681" y="1914"/>
                  <a:pt x="2681" y="1911"/>
                </a:cubicBezTo>
                <a:cubicBezTo>
                  <a:pt x="2681" y="1903"/>
                  <a:pt x="2676" y="1899"/>
                  <a:pt x="2667" y="1899"/>
                </a:cubicBezTo>
                <a:cubicBezTo>
                  <a:pt x="2667" y="1899"/>
                  <a:pt x="2667" y="1899"/>
                  <a:pt x="2663" y="1899"/>
                </a:cubicBezTo>
                <a:cubicBezTo>
                  <a:pt x="2663" y="1899"/>
                  <a:pt x="2663" y="1899"/>
                  <a:pt x="2663" y="1908"/>
                </a:cubicBezTo>
                <a:cubicBezTo>
                  <a:pt x="2663" y="1908"/>
                  <a:pt x="2663" y="1908"/>
                  <a:pt x="2665" y="1908"/>
                </a:cubicBezTo>
                <a:cubicBezTo>
                  <a:pt x="2669" y="1908"/>
                  <a:pt x="2670" y="1910"/>
                  <a:pt x="2670" y="1914"/>
                </a:cubicBezTo>
                <a:cubicBezTo>
                  <a:pt x="2670" y="1915"/>
                  <a:pt x="2670" y="1917"/>
                  <a:pt x="2670" y="1919"/>
                </a:cubicBezTo>
                <a:cubicBezTo>
                  <a:pt x="2669" y="1920"/>
                  <a:pt x="2669" y="1922"/>
                  <a:pt x="2669" y="1925"/>
                </a:cubicBezTo>
                <a:cubicBezTo>
                  <a:pt x="2669" y="1932"/>
                  <a:pt x="2672" y="1935"/>
                  <a:pt x="2678" y="1936"/>
                </a:cubicBezTo>
                <a:cubicBezTo>
                  <a:pt x="2678" y="1936"/>
                  <a:pt x="2678" y="1936"/>
                  <a:pt x="2678" y="1936"/>
                </a:cubicBezTo>
                <a:cubicBezTo>
                  <a:pt x="2672" y="1937"/>
                  <a:pt x="2669" y="1940"/>
                  <a:pt x="2669" y="1947"/>
                </a:cubicBezTo>
                <a:cubicBezTo>
                  <a:pt x="2669" y="1950"/>
                  <a:pt x="2669" y="1952"/>
                  <a:pt x="2670" y="1953"/>
                </a:cubicBezTo>
                <a:cubicBezTo>
                  <a:pt x="2670" y="1955"/>
                  <a:pt x="2670" y="1957"/>
                  <a:pt x="2670" y="1958"/>
                </a:cubicBezTo>
                <a:cubicBezTo>
                  <a:pt x="2670" y="1962"/>
                  <a:pt x="2669" y="1964"/>
                  <a:pt x="2665" y="1964"/>
                </a:cubicBezTo>
                <a:cubicBezTo>
                  <a:pt x="2665" y="1964"/>
                  <a:pt x="2665" y="1964"/>
                  <a:pt x="2663" y="1964"/>
                </a:cubicBezTo>
                <a:cubicBezTo>
                  <a:pt x="2663" y="1964"/>
                  <a:pt x="2663" y="1964"/>
                  <a:pt x="2663" y="1973"/>
                </a:cubicBezTo>
                <a:cubicBezTo>
                  <a:pt x="2663" y="1973"/>
                  <a:pt x="2663" y="1973"/>
                  <a:pt x="2667" y="1973"/>
                </a:cubicBezTo>
                <a:cubicBezTo>
                  <a:pt x="2676" y="1973"/>
                  <a:pt x="2681" y="1970"/>
                  <a:pt x="2681" y="1960"/>
                </a:cubicBezTo>
                <a:cubicBezTo>
                  <a:pt x="2681" y="1958"/>
                  <a:pt x="2681" y="1956"/>
                  <a:pt x="2681" y="1953"/>
                </a:cubicBezTo>
                <a:cubicBezTo>
                  <a:pt x="2681" y="1951"/>
                  <a:pt x="2681" y="1948"/>
                  <a:pt x="2681" y="1946"/>
                </a:cubicBezTo>
                <a:cubicBezTo>
                  <a:pt x="2681" y="1944"/>
                  <a:pt x="2681" y="1941"/>
                  <a:pt x="2687" y="1940"/>
                </a:cubicBezTo>
                <a:close/>
                <a:moveTo>
                  <a:pt x="2808" y="1973"/>
                </a:moveTo>
                <a:cubicBezTo>
                  <a:pt x="2801" y="1973"/>
                  <a:pt x="2794" y="1970"/>
                  <a:pt x="2790" y="1964"/>
                </a:cubicBezTo>
                <a:cubicBezTo>
                  <a:pt x="2786" y="1958"/>
                  <a:pt x="2784" y="1949"/>
                  <a:pt x="2784" y="1937"/>
                </a:cubicBezTo>
                <a:cubicBezTo>
                  <a:pt x="2784" y="1924"/>
                  <a:pt x="2786" y="1914"/>
                  <a:pt x="2790" y="1908"/>
                </a:cubicBezTo>
                <a:cubicBezTo>
                  <a:pt x="2795" y="1901"/>
                  <a:pt x="2801" y="1897"/>
                  <a:pt x="2810" y="1897"/>
                </a:cubicBezTo>
                <a:cubicBezTo>
                  <a:pt x="2826" y="1897"/>
                  <a:pt x="2834" y="1910"/>
                  <a:pt x="2834" y="1935"/>
                </a:cubicBezTo>
                <a:cubicBezTo>
                  <a:pt x="2834" y="1948"/>
                  <a:pt x="2832" y="1957"/>
                  <a:pt x="2827" y="1964"/>
                </a:cubicBezTo>
                <a:cubicBezTo>
                  <a:pt x="2823" y="1970"/>
                  <a:pt x="2816" y="1973"/>
                  <a:pt x="2808" y="1973"/>
                </a:cubicBezTo>
                <a:close/>
                <a:moveTo>
                  <a:pt x="2809" y="1907"/>
                </a:moveTo>
                <a:cubicBezTo>
                  <a:pt x="2800" y="1907"/>
                  <a:pt x="2796" y="1917"/>
                  <a:pt x="2796" y="1937"/>
                </a:cubicBezTo>
                <a:cubicBezTo>
                  <a:pt x="2796" y="1955"/>
                  <a:pt x="2800" y="1964"/>
                  <a:pt x="2809" y="1964"/>
                </a:cubicBezTo>
                <a:cubicBezTo>
                  <a:pt x="2817" y="1964"/>
                  <a:pt x="2822" y="1955"/>
                  <a:pt x="2822" y="1936"/>
                </a:cubicBezTo>
                <a:cubicBezTo>
                  <a:pt x="2822" y="1916"/>
                  <a:pt x="2817" y="1907"/>
                  <a:pt x="2809" y="1907"/>
                </a:cubicBezTo>
                <a:close/>
                <a:moveTo>
                  <a:pt x="2882" y="1900"/>
                </a:moveTo>
                <a:cubicBezTo>
                  <a:pt x="2882" y="1900"/>
                  <a:pt x="2882" y="1900"/>
                  <a:pt x="2882" y="1900"/>
                </a:cubicBezTo>
                <a:cubicBezTo>
                  <a:pt x="2877" y="1900"/>
                  <a:pt x="2877" y="1900"/>
                  <a:pt x="2877" y="1900"/>
                </a:cubicBezTo>
                <a:cubicBezTo>
                  <a:pt x="2875" y="1901"/>
                  <a:pt x="2873" y="1903"/>
                  <a:pt x="2871" y="1903"/>
                </a:cubicBezTo>
                <a:cubicBezTo>
                  <a:pt x="2869" y="1905"/>
                  <a:pt x="2867" y="1906"/>
                  <a:pt x="2866" y="1906"/>
                </a:cubicBezTo>
                <a:cubicBezTo>
                  <a:pt x="2864" y="1907"/>
                  <a:pt x="2862" y="1908"/>
                  <a:pt x="2861" y="1908"/>
                </a:cubicBezTo>
                <a:cubicBezTo>
                  <a:pt x="2859" y="1909"/>
                  <a:pt x="2857" y="1910"/>
                  <a:pt x="2855" y="1911"/>
                </a:cubicBezTo>
                <a:cubicBezTo>
                  <a:pt x="2855" y="1911"/>
                  <a:pt x="2855" y="1911"/>
                  <a:pt x="2855" y="1921"/>
                </a:cubicBezTo>
                <a:cubicBezTo>
                  <a:pt x="2858" y="1920"/>
                  <a:pt x="2861" y="1919"/>
                  <a:pt x="2863" y="1918"/>
                </a:cubicBezTo>
                <a:cubicBezTo>
                  <a:pt x="2866" y="1917"/>
                  <a:pt x="2868" y="1916"/>
                  <a:pt x="2870" y="1914"/>
                </a:cubicBezTo>
                <a:cubicBezTo>
                  <a:pt x="2870" y="1914"/>
                  <a:pt x="2870" y="1914"/>
                  <a:pt x="2870" y="1973"/>
                </a:cubicBezTo>
                <a:cubicBezTo>
                  <a:pt x="2870" y="1973"/>
                  <a:pt x="2870" y="1973"/>
                  <a:pt x="2882" y="1973"/>
                </a:cubicBezTo>
                <a:cubicBezTo>
                  <a:pt x="2882" y="1973"/>
                  <a:pt x="2882" y="1973"/>
                  <a:pt x="2882" y="1900"/>
                </a:cubicBezTo>
                <a:close/>
                <a:moveTo>
                  <a:pt x="2714" y="1973"/>
                </a:moveTo>
                <a:cubicBezTo>
                  <a:pt x="2717" y="1954"/>
                  <a:pt x="2717" y="1954"/>
                  <a:pt x="2717" y="1954"/>
                </a:cubicBezTo>
                <a:cubicBezTo>
                  <a:pt x="2708" y="1954"/>
                  <a:pt x="2708" y="1954"/>
                  <a:pt x="2708" y="1954"/>
                </a:cubicBezTo>
                <a:cubicBezTo>
                  <a:pt x="2708" y="1942"/>
                  <a:pt x="2708" y="1942"/>
                  <a:pt x="2708" y="1942"/>
                </a:cubicBezTo>
                <a:cubicBezTo>
                  <a:pt x="2719" y="1942"/>
                  <a:pt x="2719" y="1942"/>
                  <a:pt x="2719" y="1942"/>
                </a:cubicBezTo>
                <a:cubicBezTo>
                  <a:pt x="2720" y="1931"/>
                  <a:pt x="2720" y="1931"/>
                  <a:pt x="2720" y="1931"/>
                </a:cubicBezTo>
                <a:cubicBezTo>
                  <a:pt x="2711" y="1931"/>
                  <a:pt x="2711" y="1931"/>
                  <a:pt x="2711" y="1931"/>
                </a:cubicBezTo>
                <a:cubicBezTo>
                  <a:pt x="2711" y="1919"/>
                  <a:pt x="2711" y="1919"/>
                  <a:pt x="2711" y="1919"/>
                </a:cubicBezTo>
                <a:cubicBezTo>
                  <a:pt x="2722" y="1919"/>
                  <a:pt x="2722" y="1919"/>
                  <a:pt x="2722" y="1919"/>
                </a:cubicBezTo>
                <a:cubicBezTo>
                  <a:pt x="2725" y="1901"/>
                  <a:pt x="2725" y="1901"/>
                  <a:pt x="2725" y="1901"/>
                </a:cubicBezTo>
                <a:cubicBezTo>
                  <a:pt x="2736" y="1901"/>
                  <a:pt x="2736" y="1901"/>
                  <a:pt x="2736" y="1901"/>
                </a:cubicBezTo>
                <a:cubicBezTo>
                  <a:pt x="2733" y="1919"/>
                  <a:pt x="2733" y="1919"/>
                  <a:pt x="2733" y="1919"/>
                </a:cubicBezTo>
                <a:cubicBezTo>
                  <a:pt x="2743" y="1919"/>
                  <a:pt x="2743" y="1919"/>
                  <a:pt x="2743" y="1919"/>
                </a:cubicBezTo>
                <a:cubicBezTo>
                  <a:pt x="2746" y="1901"/>
                  <a:pt x="2746" y="1901"/>
                  <a:pt x="2746" y="1901"/>
                </a:cubicBezTo>
                <a:cubicBezTo>
                  <a:pt x="2757" y="1901"/>
                  <a:pt x="2757" y="1901"/>
                  <a:pt x="2757" y="1901"/>
                </a:cubicBezTo>
                <a:cubicBezTo>
                  <a:pt x="2754" y="1919"/>
                  <a:pt x="2754" y="1919"/>
                  <a:pt x="2754" y="1919"/>
                </a:cubicBezTo>
                <a:cubicBezTo>
                  <a:pt x="2763" y="1919"/>
                  <a:pt x="2763" y="1919"/>
                  <a:pt x="2763" y="1919"/>
                </a:cubicBezTo>
                <a:cubicBezTo>
                  <a:pt x="2763" y="1931"/>
                  <a:pt x="2763" y="1931"/>
                  <a:pt x="2763" y="1931"/>
                </a:cubicBezTo>
                <a:cubicBezTo>
                  <a:pt x="2753" y="1931"/>
                  <a:pt x="2753" y="1931"/>
                  <a:pt x="2753" y="1931"/>
                </a:cubicBezTo>
                <a:cubicBezTo>
                  <a:pt x="2751" y="1942"/>
                  <a:pt x="2751" y="1942"/>
                  <a:pt x="2751" y="1942"/>
                </a:cubicBezTo>
                <a:cubicBezTo>
                  <a:pt x="2760" y="1942"/>
                  <a:pt x="2760" y="1942"/>
                  <a:pt x="2760" y="1942"/>
                </a:cubicBezTo>
                <a:cubicBezTo>
                  <a:pt x="2760" y="1954"/>
                  <a:pt x="2760" y="1954"/>
                  <a:pt x="2760" y="1954"/>
                </a:cubicBezTo>
                <a:cubicBezTo>
                  <a:pt x="2749" y="1954"/>
                  <a:pt x="2749" y="1954"/>
                  <a:pt x="2749" y="1954"/>
                </a:cubicBezTo>
                <a:cubicBezTo>
                  <a:pt x="2746" y="1973"/>
                  <a:pt x="2746" y="1973"/>
                  <a:pt x="2746" y="1973"/>
                </a:cubicBezTo>
                <a:cubicBezTo>
                  <a:pt x="2735" y="1973"/>
                  <a:pt x="2735" y="1973"/>
                  <a:pt x="2735" y="1973"/>
                </a:cubicBezTo>
                <a:cubicBezTo>
                  <a:pt x="2738" y="1954"/>
                  <a:pt x="2738" y="1954"/>
                  <a:pt x="2738" y="1954"/>
                </a:cubicBezTo>
                <a:cubicBezTo>
                  <a:pt x="2728" y="1954"/>
                  <a:pt x="2728" y="1954"/>
                  <a:pt x="2728" y="1954"/>
                </a:cubicBezTo>
                <a:cubicBezTo>
                  <a:pt x="2725" y="1973"/>
                  <a:pt x="2725" y="1973"/>
                  <a:pt x="2725" y="1973"/>
                </a:cubicBezTo>
                <a:cubicBezTo>
                  <a:pt x="2714" y="1973"/>
                  <a:pt x="2714" y="1973"/>
                  <a:pt x="2714" y="1973"/>
                </a:cubicBezTo>
                <a:cubicBezTo>
                  <a:pt x="2714" y="1973"/>
                  <a:pt x="2714" y="1973"/>
                  <a:pt x="2714" y="1973"/>
                </a:cubicBezTo>
                <a:close/>
                <a:moveTo>
                  <a:pt x="2740" y="1942"/>
                </a:moveTo>
                <a:cubicBezTo>
                  <a:pt x="2741" y="1931"/>
                  <a:pt x="2741" y="1931"/>
                  <a:pt x="2741" y="1931"/>
                </a:cubicBezTo>
                <a:cubicBezTo>
                  <a:pt x="2731" y="1931"/>
                  <a:pt x="2731" y="1931"/>
                  <a:pt x="2731" y="1931"/>
                </a:cubicBezTo>
                <a:cubicBezTo>
                  <a:pt x="2730" y="1942"/>
                  <a:pt x="2730" y="1942"/>
                  <a:pt x="2730" y="1942"/>
                </a:cubicBezTo>
                <a:cubicBezTo>
                  <a:pt x="2740" y="1942"/>
                  <a:pt x="2740" y="1942"/>
                  <a:pt x="2740" y="1942"/>
                </a:cubicBezTo>
                <a:cubicBezTo>
                  <a:pt x="2740" y="1942"/>
                  <a:pt x="2740" y="1942"/>
                  <a:pt x="2740" y="1942"/>
                </a:cubicBezTo>
                <a:close/>
                <a:moveTo>
                  <a:pt x="2258" y="1900"/>
                </a:moveTo>
                <a:cubicBezTo>
                  <a:pt x="2258" y="1900"/>
                  <a:pt x="2258" y="1900"/>
                  <a:pt x="2258" y="1900"/>
                </a:cubicBezTo>
                <a:cubicBezTo>
                  <a:pt x="2253" y="1900"/>
                  <a:pt x="2253" y="1900"/>
                  <a:pt x="2253" y="1900"/>
                </a:cubicBezTo>
                <a:cubicBezTo>
                  <a:pt x="2250" y="1901"/>
                  <a:pt x="2249" y="1903"/>
                  <a:pt x="2247" y="1903"/>
                </a:cubicBezTo>
                <a:cubicBezTo>
                  <a:pt x="2245" y="1905"/>
                  <a:pt x="2244" y="1906"/>
                  <a:pt x="2242" y="1906"/>
                </a:cubicBezTo>
                <a:cubicBezTo>
                  <a:pt x="2240" y="1908"/>
                  <a:pt x="2238" y="1908"/>
                  <a:pt x="2236" y="1909"/>
                </a:cubicBezTo>
                <a:cubicBezTo>
                  <a:pt x="2234" y="1910"/>
                  <a:pt x="2233" y="1911"/>
                  <a:pt x="2230" y="1911"/>
                </a:cubicBezTo>
                <a:cubicBezTo>
                  <a:pt x="2230" y="1911"/>
                  <a:pt x="2230" y="1911"/>
                  <a:pt x="2230" y="1921"/>
                </a:cubicBezTo>
                <a:cubicBezTo>
                  <a:pt x="2233" y="1920"/>
                  <a:pt x="2236" y="1919"/>
                  <a:pt x="2239" y="1918"/>
                </a:cubicBezTo>
                <a:cubicBezTo>
                  <a:pt x="2242" y="1917"/>
                  <a:pt x="2244" y="1916"/>
                  <a:pt x="2246" y="1914"/>
                </a:cubicBezTo>
                <a:cubicBezTo>
                  <a:pt x="2246" y="1914"/>
                  <a:pt x="2246" y="1914"/>
                  <a:pt x="2246" y="1973"/>
                </a:cubicBezTo>
                <a:cubicBezTo>
                  <a:pt x="2246" y="1973"/>
                  <a:pt x="2246" y="1973"/>
                  <a:pt x="2258" y="1973"/>
                </a:cubicBezTo>
                <a:cubicBezTo>
                  <a:pt x="2258" y="1973"/>
                  <a:pt x="2258" y="1973"/>
                  <a:pt x="2258" y="1900"/>
                </a:cubicBezTo>
                <a:close/>
                <a:moveTo>
                  <a:pt x="2305" y="1900"/>
                </a:moveTo>
                <a:cubicBezTo>
                  <a:pt x="2305" y="1900"/>
                  <a:pt x="2305" y="1900"/>
                  <a:pt x="2305" y="1900"/>
                </a:cubicBezTo>
                <a:cubicBezTo>
                  <a:pt x="2300" y="1900"/>
                  <a:pt x="2300" y="1900"/>
                  <a:pt x="2300" y="1900"/>
                </a:cubicBezTo>
                <a:cubicBezTo>
                  <a:pt x="2298" y="1901"/>
                  <a:pt x="2297" y="1903"/>
                  <a:pt x="2294" y="1903"/>
                </a:cubicBezTo>
                <a:cubicBezTo>
                  <a:pt x="2293" y="1905"/>
                  <a:pt x="2291" y="1906"/>
                  <a:pt x="2289" y="1906"/>
                </a:cubicBezTo>
                <a:cubicBezTo>
                  <a:pt x="2288" y="1908"/>
                  <a:pt x="2286" y="1908"/>
                  <a:pt x="2284" y="1909"/>
                </a:cubicBezTo>
                <a:cubicBezTo>
                  <a:pt x="2282" y="1910"/>
                  <a:pt x="2281" y="1911"/>
                  <a:pt x="2278" y="1911"/>
                </a:cubicBezTo>
                <a:cubicBezTo>
                  <a:pt x="2278" y="1911"/>
                  <a:pt x="2278" y="1911"/>
                  <a:pt x="2278" y="1921"/>
                </a:cubicBezTo>
                <a:cubicBezTo>
                  <a:pt x="2281" y="1920"/>
                  <a:pt x="2284" y="1919"/>
                  <a:pt x="2286" y="1918"/>
                </a:cubicBezTo>
                <a:cubicBezTo>
                  <a:pt x="2289" y="1917"/>
                  <a:pt x="2291" y="1916"/>
                  <a:pt x="2294" y="1914"/>
                </a:cubicBezTo>
                <a:cubicBezTo>
                  <a:pt x="2294" y="1914"/>
                  <a:pt x="2294" y="1914"/>
                  <a:pt x="2294" y="1973"/>
                </a:cubicBezTo>
                <a:cubicBezTo>
                  <a:pt x="2294" y="1973"/>
                  <a:pt x="2294" y="1973"/>
                  <a:pt x="2305" y="1973"/>
                </a:cubicBezTo>
                <a:cubicBezTo>
                  <a:pt x="2305" y="1973"/>
                  <a:pt x="2305" y="1973"/>
                  <a:pt x="2305" y="1900"/>
                </a:cubicBezTo>
                <a:close/>
                <a:moveTo>
                  <a:pt x="2352" y="1900"/>
                </a:moveTo>
                <a:cubicBezTo>
                  <a:pt x="2352" y="1900"/>
                  <a:pt x="2352" y="1900"/>
                  <a:pt x="2352" y="1900"/>
                </a:cubicBezTo>
                <a:cubicBezTo>
                  <a:pt x="2348" y="1900"/>
                  <a:pt x="2348" y="1900"/>
                  <a:pt x="2348" y="1900"/>
                </a:cubicBezTo>
                <a:cubicBezTo>
                  <a:pt x="2345" y="1901"/>
                  <a:pt x="2344" y="1903"/>
                  <a:pt x="2342" y="1903"/>
                </a:cubicBezTo>
                <a:cubicBezTo>
                  <a:pt x="2340" y="1905"/>
                  <a:pt x="2338" y="1906"/>
                  <a:pt x="2337" y="1906"/>
                </a:cubicBezTo>
                <a:cubicBezTo>
                  <a:pt x="2335" y="1907"/>
                  <a:pt x="2333" y="1908"/>
                  <a:pt x="2331" y="1908"/>
                </a:cubicBezTo>
                <a:cubicBezTo>
                  <a:pt x="2330" y="1909"/>
                  <a:pt x="2327" y="1910"/>
                  <a:pt x="2326" y="1911"/>
                </a:cubicBezTo>
                <a:cubicBezTo>
                  <a:pt x="2326" y="1911"/>
                  <a:pt x="2326" y="1911"/>
                  <a:pt x="2326" y="1921"/>
                </a:cubicBezTo>
                <a:cubicBezTo>
                  <a:pt x="2329" y="1920"/>
                  <a:pt x="2332" y="1919"/>
                  <a:pt x="2334" y="1918"/>
                </a:cubicBezTo>
                <a:cubicBezTo>
                  <a:pt x="2336" y="1917"/>
                  <a:pt x="2339" y="1916"/>
                  <a:pt x="2340" y="1914"/>
                </a:cubicBezTo>
                <a:cubicBezTo>
                  <a:pt x="2340" y="1914"/>
                  <a:pt x="2340" y="1914"/>
                  <a:pt x="2340" y="1973"/>
                </a:cubicBezTo>
                <a:cubicBezTo>
                  <a:pt x="2340" y="1973"/>
                  <a:pt x="2340" y="1973"/>
                  <a:pt x="2352" y="1973"/>
                </a:cubicBezTo>
                <a:cubicBezTo>
                  <a:pt x="2352" y="1973"/>
                  <a:pt x="2352" y="1973"/>
                  <a:pt x="2352" y="1900"/>
                </a:cubicBezTo>
                <a:close/>
                <a:moveTo>
                  <a:pt x="2559" y="1804"/>
                </a:moveTo>
                <a:cubicBezTo>
                  <a:pt x="2559" y="1804"/>
                  <a:pt x="2559" y="1804"/>
                  <a:pt x="2559" y="1804"/>
                </a:cubicBezTo>
                <a:cubicBezTo>
                  <a:pt x="2554" y="1804"/>
                  <a:pt x="2554" y="1804"/>
                  <a:pt x="2554" y="1804"/>
                </a:cubicBezTo>
                <a:cubicBezTo>
                  <a:pt x="2552" y="1806"/>
                  <a:pt x="2550" y="1807"/>
                  <a:pt x="2548" y="1808"/>
                </a:cubicBezTo>
                <a:cubicBezTo>
                  <a:pt x="2547" y="1809"/>
                  <a:pt x="2544" y="1810"/>
                  <a:pt x="2543" y="1811"/>
                </a:cubicBezTo>
                <a:cubicBezTo>
                  <a:pt x="2541" y="1811"/>
                  <a:pt x="2539" y="1812"/>
                  <a:pt x="2538" y="1813"/>
                </a:cubicBezTo>
                <a:cubicBezTo>
                  <a:pt x="2536" y="1814"/>
                  <a:pt x="2534" y="1814"/>
                  <a:pt x="2532" y="1815"/>
                </a:cubicBezTo>
                <a:cubicBezTo>
                  <a:pt x="2532" y="1815"/>
                  <a:pt x="2532" y="1815"/>
                  <a:pt x="2532" y="1825"/>
                </a:cubicBezTo>
                <a:cubicBezTo>
                  <a:pt x="2535" y="1824"/>
                  <a:pt x="2538" y="1823"/>
                  <a:pt x="2540" y="1822"/>
                </a:cubicBezTo>
                <a:cubicBezTo>
                  <a:pt x="2543" y="1822"/>
                  <a:pt x="2545" y="1820"/>
                  <a:pt x="2547" y="1819"/>
                </a:cubicBezTo>
                <a:cubicBezTo>
                  <a:pt x="2547" y="1819"/>
                  <a:pt x="2547" y="1819"/>
                  <a:pt x="2547" y="1877"/>
                </a:cubicBezTo>
                <a:cubicBezTo>
                  <a:pt x="2547" y="1877"/>
                  <a:pt x="2547" y="1877"/>
                  <a:pt x="2559" y="1877"/>
                </a:cubicBezTo>
                <a:cubicBezTo>
                  <a:pt x="2559" y="1877"/>
                  <a:pt x="2559" y="1877"/>
                  <a:pt x="2559" y="1804"/>
                </a:cubicBezTo>
                <a:close/>
                <a:moveTo>
                  <a:pt x="2605" y="1804"/>
                </a:moveTo>
                <a:cubicBezTo>
                  <a:pt x="2605" y="1804"/>
                  <a:pt x="2605" y="1804"/>
                  <a:pt x="2605" y="1804"/>
                </a:cubicBezTo>
                <a:cubicBezTo>
                  <a:pt x="2600" y="1804"/>
                  <a:pt x="2600" y="1804"/>
                  <a:pt x="2600" y="1804"/>
                </a:cubicBezTo>
                <a:cubicBezTo>
                  <a:pt x="2598" y="1806"/>
                  <a:pt x="2597" y="1807"/>
                  <a:pt x="2595" y="1808"/>
                </a:cubicBezTo>
                <a:cubicBezTo>
                  <a:pt x="2593" y="1809"/>
                  <a:pt x="2591" y="1810"/>
                  <a:pt x="2590" y="1811"/>
                </a:cubicBezTo>
                <a:cubicBezTo>
                  <a:pt x="2588" y="1812"/>
                  <a:pt x="2586" y="1813"/>
                  <a:pt x="2585" y="1814"/>
                </a:cubicBezTo>
                <a:cubicBezTo>
                  <a:pt x="2582" y="1814"/>
                  <a:pt x="2581" y="1815"/>
                  <a:pt x="2579" y="1815"/>
                </a:cubicBezTo>
                <a:cubicBezTo>
                  <a:pt x="2579" y="1815"/>
                  <a:pt x="2579" y="1815"/>
                  <a:pt x="2579" y="1825"/>
                </a:cubicBezTo>
                <a:cubicBezTo>
                  <a:pt x="2582" y="1824"/>
                  <a:pt x="2585" y="1824"/>
                  <a:pt x="2587" y="1822"/>
                </a:cubicBezTo>
                <a:cubicBezTo>
                  <a:pt x="2590" y="1822"/>
                  <a:pt x="2592" y="1820"/>
                  <a:pt x="2594" y="1819"/>
                </a:cubicBezTo>
                <a:cubicBezTo>
                  <a:pt x="2594" y="1819"/>
                  <a:pt x="2594" y="1819"/>
                  <a:pt x="2594" y="1877"/>
                </a:cubicBezTo>
                <a:cubicBezTo>
                  <a:pt x="2594" y="1877"/>
                  <a:pt x="2594" y="1877"/>
                  <a:pt x="2605" y="1877"/>
                </a:cubicBezTo>
                <a:cubicBezTo>
                  <a:pt x="2605" y="1877"/>
                  <a:pt x="2605" y="1877"/>
                  <a:pt x="2605" y="1804"/>
                </a:cubicBezTo>
                <a:close/>
                <a:moveTo>
                  <a:pt x="2651" y="1804"/>
                </a:moveTo>
                <a:cubicBezTo>
                  <a:pt x="2651" y="1804"/>
                  <a:pt x="2651" y="1804"/>
                  <a:pt x="2651" y="1804"/>
                </a:cubicBezTo>
                <a:cubicBezTo>
                  <a:pt x="2647" y="1804"/>
                  <a:pt x="2647" y="1804"/>
                  <a:pt x="2647" y="1804"/>
                </a:cubicBezTo>
                <a:cubicBezTo>
                  <a:pt x="2645" y="1806"/>
                  <a:pt x="2643" y="1807"/>
                  <a:pt x="2641" y="1808"/>
                </a:cubicBezTo>
                <a:cubicBezTo>
                  <a:pt x="2640" y="1809"/>
                  <a:pt x="2638" y="1810"/>
                  <a:pt x="2636" y="1811"/>
                </a:cubicBezTo>
                <a:cubicBezTo>
                  <a:pt x="2634" y="1812"/>
                  <a:pt x="2633" y="1813"/>
                  <a:pt x="2630" y="1814"/>
                </a:cubicBezTo>
                <a:cubicBezTo>
                  <a:pt x="2629" y="1814"/>
                  <a:pt x="2627" y="1815"/>
                  <a:pt x="2625" y="1815"/>
                </a:cubicBezTo>
                <a:cubicBezTo>
                  <a:pt x="2625" y="1815"/>
                  <a:pt x="2625" y="1815"/>
                  <a:pt x="2625" y="1825"/>
                </a:cubicBezTo>
                <a:cubicBezTo>
                  <a:pt x="2628" y="1824"/>
                  <a:pt x="2631" y="1824"/>
                  <a:pt x="2633" y="1822"/>
                </a:cubicBezTo>
                <a:cubicBezTo>
                  <a:pt x="2636" y="1822"/>
                  <a:pt x="2638" y="1820"/>
                  <a:pt x="2640" y="1819"/>
                </a:cubicBezTo>
                <a:cubicBezTo>
                  <a:pt x="2640" y="1819"/>
                  <a:pt x="2640" y="1819"/>
                  <a:pt x="2640" y="1877"/>
                </a:cubicBezTo>
                <a:cubicBezTo>
                  <a:pt x="2640" y="1877"/>
                  <a:pt x="2640" y="1877"/>
                  <a:pt x="2651" y="1877"/>
                </a:cubicBezTo>
                <a:cubicBezTo>
                  <a:pt x="2651" y="1877"/>
                  <a:pt x="2651" y="1877"/>
                  <a:pt x="2651" y="1804"/>
                </a:cubicBezTo>
                <a:close/>
                <a:moveTo>
                  <a:pt x="2698" y="1804"/>
                </a:moveTo>
                <a:cubicBezTo>
                  <a:pt x="2698" y="1804"/>
                  <a:pt x="2698" y="1804"/>
                  <a:pt x="2698" y="1804"/>
                </a:cubicBezTo>
                <a:cubicBezTo>
                  <a:pt x="2693" y="1804"/>
                  <a:pt x="2693" y="1804"/>
                  <a:pt x="2693" y="1804"/>
                </a:cubicBezTo>
                <a:cubicBezTo>
                  <a:pt x="2691" y="1806"/>
                  <a:pt x="2690" y="1807"/>
                  <a:pt x="2687" y="1808"/>
                </a:cubicBezTo>
                <a:cubicBezTo>
                  <a:pt x="2686" y="1809"/>
                  <a:pt x="2684" y="1810"/>
                  <a:pt x="2682" y="1811"/>
                </a:cubicBezTo>
                <a:cubicBezTo>
                  <a:pt x="2681" y="1812"/>
                  <a:pt x="2678" y="1813"/>
                  <a:pt x="2677" y="1814"/>
                </a:cubicBezTo>
                <a:cubicBezTo>
                  <a:pt x="2675" y="1814"/>
                  <a:pt x="2673" y="1815"/>
                  <a:pt x="2671" y="1815"/>
                </a:cubicBezTo>
                <a:cubicBezTo>
                  <a:pt x="2671" y="1815"/>
                  <a:pt x="2671" y="1815"/>
                  <a:pt x="2671" y="1825"/>
                </a:cubicBezTo>
                <a:cubicBezTo>
                  <a:pt x="2674" y="1824"/>
                  <a:pt x="2677" y="1824"/>
                  <a:pt x="2679" y="1822"/>
                </a:cubicBezTo>
                <a:cubicBezTo>
                  <a:pt x="2682" y="1822"/>
                  <a:pt x="2684" y="1820"/>
                  <a:pt x="2687" y="1819"/>
                </a:cubicBezTo>
                <a:cubicBezTo>
                  <a:pt x="2687" y="1819"/>
                  <a:pt x="2687" y="1819"/>
                  <a:pt x="2687" y="1877"/>
                </a:cubicBezTo>
                <a:cubicBezTo>
                  <a:pt x="2687" y="1877"/>
                  <a:pt x="2687" y="1877"/>
                  <a:pt x="2698" y="1877"/>
                </a:cubicBezTo>
                <a:cubicBezTo>
                  <a:pt x="2698" y="1877"/>
                  <a:pt x="2698" y="1877"/>
                  <a:pt x="2698" y="1804"/>
                </a:cubicBezTo>
                <a:close/>
                <a:moveTo>
                  <a:pt x="2820" y="1804"/>
                </a:moveTo>
                <a:cubicBezTo>
                  <a:pt x="2820" y="1804"/>
                  <a:pt x="2820" y="1804"/>
                  <a:pt x="2820" y="1804"/>
                </a:cubicBezTo>
                <a:cubicBezTo>
                  <a:pt x="2815" y="1804"/>
                  <a:pt x="2815" y="1804"/>
                  <a:pt x="2815" y="1804"/>
                </a:cubicBezTo>
                <a:cubicBezTo>
                  <a:pt x="2813" y="1806"/>
                  <a:pt x="2811" y="1807"/>
                  <a:pt x="2809" y="1808"/>
                </a:cubicBezTo>
                <a:cubicBezTo>
                  <a:pt x="2808" y="1809"/>
                  <a:pt x="2806" y="1810"/>
                  <a:pt x="2804" y="1811"/>
                </a:cubicBezTo>
                <a:cubicBezTo>
                  <a:pt x="2802" y="1812"/>
                  <a:pt x="2800" y="1813"/>
                  <a:pt x="2799" y="1814"/>
                </a:cubicBezTo>
                <a:cubicBezTo>
                  <a:pt x="2797" y="1814"/>
                  <a:pt x="2795" y="1815"/>
                  <a:pt x="2793" y="1815"/>
                </a:cubicBezTo>
                <a:cubicBezTo>
                  <a:pt x="2793" y="1815"/>
                  <a:pt x="2793" y="1815"/>
                  <a:pt x="2793" y="1825"/>
                </a:cubicBezTo>
                <a:cubicBezTo>
                  <a:pt x="2796" y="1824"/>
                  <a:pt x="2799" y="1824"/>
                  <a:pt x="2802" y="1822"/>
                </a:cubicBezTo>
                <a:cubicBezTo>
                  <a:pt x="2804" y="1822"/>
                  <a:pt x="2806" y="1820"/>
                  <a:pt x="2808" y="1819"/>
                </a:cubicBezTo>
                <a:cubicBezTo>
                  <a:pt x="2808" y="1819"/>
                  <a:pt x="2808" y="1819"/>
                  <a:pt x="2808" y="1877"/>
                </a:cubicBezTo>
                <a:cubicBezTo>
                  <a:pt x="2808" y="1877"/>
                  <a:pt x="2808" y="1877"/>
                  <a:pt x="2820" y="1877"/>
                </a:cubicBezTo>
                <a:cubicBezTo>
                  <a:pt x="2820" y="1877"/>
                  <a:pt x="2820" y="1877"/>
                  <a:pt x="2820" y="1804"/>
                </a:cubicBezTo>
                <a:close/>
                <a:moveTo>
                  <a:pt x="2867" y="1804"/>
                </a:moveTo>
                <a:cubicBezTo>
                  <a:pt x="2867" y="1804"/>
                  <a:pt x="2867" y="1804"/>
                  <a:pt x="2867" y="1804"/>
                </a:cubicBezTo>
                <a:cubicBezTo>
                  <a:pt x="2862" y="1804"/>
                  <a:pt x="2862" y="1804"/>
                  <a:pt x="2862" y="1804"/>
                </a:cubicBezTo>
                <a:cubicBezTo>
                  <a:pt x="2860" y="1806"/>
                  <a:pt x="2858" y="1807"/>
                  <a:pt x="2856" y="1808"/>
                </a:cubicBezTo>
                <a:cubicBezTo>
                  <a:pt x="2855" y="1809"/>
                  <a:pt x="2852" y="1810"/>
                  <a:pt x="2851" y="1811"/>
                </a:cubicBezTo>
                <a:cubicBezTo>
                  <a:pt x="2849" y="1812"/>
                  <a:pt x="2847" y="1813"/>
                  <a:pt x="2846" y="1814"/>
                </a:cubicBezTo>
                <a:cubicBezTo>
                  <a:pt x="2844" y="1814"/>
                  <a:pt x="2842" y="1815"/>
                  <a:pt x="2840" y="1815"/>
                </a:cubicBezTo>
                <a:cubicBezTo>
                  <a:pt x="2840" y="1815"/>
                  <a:pt x="2840" y="1815"/>
                  <a:pt x="2840" y="1825"/>
                </a:cubicBezTo>
                <a:cubicBezTo>
                  <a:pt x="2843" y="1824"/>
                  <a:pt x="2846" y="1824"/>
                  <a:pt x="2848" y="1822"/>
                </a:cubicBezTo>
                <a:cubicBezTo>
                  <a:pt x="2851" y="1822"/>
                  <a:pt x="2853" y="1820"/>
                  <a:pt x="2855" y="1819"/>
                </a:cubicBezTo>
                <a:cubicBezTo>
                  <a:pt x="2855" y="1819"/>
                  <a:pt x="2855" y="1819"/>
                  <a:pt x="2855" y="1877"/>
                </a:cubicBezTo>
                <a:cubicBezTo>
                  <a:pt x="2855" y="1877"/>
                  <a:pt x="2855" y="1877"/>
                  <a:pt x="2867" y="1877"/>
                </a:cubicBezTo>
                <a:cubicBezTo>
                  <a:pt x="2867" y="1877"/>
                  <a:pt x="2867" y="1877"/>
                  <a:pt x="2867" y="1804"/>
                </a:cubicBezTo>
                <a:close/>
                <a:moveTo>
                  <a:pt x="2718" y="1836"/>
                </a:moveTo>
                <a:cubicBezTo>
                  <a:pt x="2718" y="1836"/>
                  <a:pt x="2718" y="1836"/>
                  <a:pt x="2718" y="1836"/>
                </a:cubicBezTo>
                <a:cubicBezTo>
                  <a:pt x="2718" y="1844"/>
                  <a:pt x="2718" y="1844"/>
                  <a:pt x="2718" y="1844"/>
                </a:cubicBezTo>
                <a:cubicBezTo>
                  <a:pt x="2724" y="1845"/>
                  <a:pt x="2725" y="1848"/>
                  <a:pt x="2725" y="1850"/>
                </a:cubicBezTo>
                <a:cubicBezTo>
                  <a:pt x="2725" y="1853"/>
                  <a:pt x="2725" y="1855"/>
                  <a:pt x="2725" y="1857"/>
                </a:cubicBezTo>
                <a:cubicBezTo>
                  <a:pt x="2724" y="1860"/>
                  <a:pt x="2724" y="1862"/>
                  <a:pt x="2724" y="1865"/>
                </a:cubicBezTo>
                <a:cubicBezTo>
                  <a:pt x="2724" y="1874"/>
                  <a:pt x="2730" y="1877"/>
                  <a:pt x="2738" y="1877"/>
                </a:cubicBezTo>
                <a:cubicBezTo>
                  <a:pt x="2738" y="1877"/>
                  <a:pt x="2738" y="1877"/>
                  <a:pt x="2742" y="1877"/>
                </a:cubicBezTo>
                <a:cubicBezTo>
                  <a:pt x="2742" y="1877"/>
                  <a:pt x="2742" y="1877"/>
                  <a:pt x="2742" y="1868"/>
                </a:cubicBezTo>
                <a:cubicBezTo>
                  <a:pt x="2742" y="1868"/>
                  <a:pt x="2742" y="1868"/>
                  <a:pt x="2741" y="1868"/>
                </a:cubicBezTo>
                <a:cubicBezTo>
                  <a:pt x="2737" y="1868"/>
                  <a:pt x="2736" y="1866"/>
                  <a:pt x="2736" y="1862"/>
                </a:cubicBezTo>
                <a:cubicBezTo>
                  <a:pt x="2736" y="1861"/>
                  <a:pt x="2736" y="1859"/>
                  <a:pt x="2736" y="1857"/>
                </a:cubicBezTo>
                <a:cubicBezTo>
                  <a:pt x="2736" y="1856"/>
                  <a:pt x="2737" y="1854"/>
                  <a:pt x="2737" y="1852"/>
                </a:cubicBezTo>
                <a:cubicBezTo>
                  <a:pt x="2737" y="1844"/>
                  <a:pt x="2734" y="1842"/>
                  <a:pt x="2728" y="1840"/>
                </a:cubicBezTo>
                <a:cubicBezTo>
                  <a:pt x="2728" y="1840"/>
                  <a:pt x="2728" y="1840"/>
                  <a:pt x="2728" y="1840"/>
                </a:cubicBezTo>
                <a:cubicBezTo>
                  <a:pt x="2734" y="1839"/>
                  <a:pt x="2737" y="1837"/>
                  <a:pt x="2737" y="1829"/>
                </a:cubicBezTo>
                <a:cubicBezTo>
                  <a:pt x="2737" y="1827"/>
                  <a:pt x="2736" y="1825"/>
                  <a:pt x="2736" y="1823"/>
                </a:cubicBezTo>
                <a:cubicBezTo>
                  <a:pt x="2736" y="1821"/>
                  <a:pt x="2736" y="1820"/>
                  <a:pt x="2736" y="1818"/>
                </a:cubicBezTo>
                <a:cubicBezTo>
                  <a:pt x="2736" y="1815"/>
                  <a:pt x="2737" y="1813"/>
                  <a:pt x="2741" y="1813"/>
                </a:cubicBezTo>
                <a:cubicBezTo>
                  <a:pt x="2741" y="1813"/>
                  <a:pt x="2741" y="1813"/>
                  <a:pt x="2742" y="1813"/>
                </a:cubicBezTo>
                <a:cubicBezTo>
                  <a:pt x="2742" y="1813"/>
                  <a:pt x="2742" y="1813"/>
                  <a:pt x="2742" y="1803"/>
                </a:cubicBezTo>
                <a:cubicBezTo>
                  <a:pt x="2742" y="1803"/>
                  <a:pt x="2742" y="1803"/>
                  <a:pt x="2738" y="1803"/>
                </a:cubicBezTo>
                <a:cubicBezTo>
                  <a:pt x="2730" y="1803"/>
                  <a:pt x="2724" y="1807"/>
                  <a:pt x="2724" y="1816"/>
                </a:cubicBezTo>
                <a:cubicBezTo>
                  <a:pt x="2724" y="1818"/>
                  <a:pt x="2724" y="1821"/>
                  <a:pt x="2724" y="1823"/>
                </a:cubicBezTo>
                <a:cubicBezTo>
                  <a:pt x="2725" y="1826"/>
                  <a:pt x="2725" y="1828"/>
                  <a:pt x="2725" y="1830"/>
                </a:cubicBezTo>
                <a:cubicBezTo>
                  <a:pt x="2725" y="1833"/>
                  <a:pt x="2724" y="1836"/>
                  <a:pt x="2718" y="1836"/>
                </a:cubicBezTo>
                <a:close/>
                <a:moveTo>
                  <a:pt x="2773" y="1844"/>
                </a:moveTo>
                <a:cubicBezTo>
                  <a:pt x="2773" y="1844"/>
                  <a:pt x="2773" y="1844"/>
                  <a:pt x="2773" y="1844"/>
                </a:cubicBezTo>
                <a:cubicBezTo>
                  <a:pt x="2773" y="1836"/>
                  <a:pt x="2773" y="1836"/>
                  <a:pt x="2773" y="1836"/>
                </a:cubicBezTo>
                <a:cubicBezTo>
                  <a:pt x="2767" y="1836"/>
                  <a:pt x="2767" y="1833"/>
                  <a:pt x="2767" y="1830"/>
                </a:cubicBezTo>
                <a:cubicBezTo>
                  <a:pt x="2767" y="1828"/>
                  <a:pt x="2767" y="1826"/>
                  <a:pt x="2767" y="1823"/>
                </a:cubicBezTo>
                <a:cubicBezTo>
                  <a:pt x="2767" y="1821"/>
                  <a:pt x="2767" y="1818"/>
                  <a:pt x="2767" y="1816"/>
                </a:cubicBezTo>
                <a:cubicBezTo>
                  <a:pt x="2767" y="1807"/>
                  <a:pt x="2762" y="1803"/>
                  <a:pt x="2753" y="1803"/>
                </a:cubicBezTo>
                <a:cubicBezTo>
                  <a:pt x="2753" y="1803"/>
                  <a:pt x="2753" y="1803"/>
                  <a:pt x="2749" y="1803"/>
                </a:cubicBezTo>
                <a:cubicBezTo>
                  <a:pt x="2749" y="1803"/>
                  <a:pt x="2749" y="1803"/>
                  <a:pt x="2749" y="1813"/>
                </a:cubicBezTo>
                <a:cubicBezTo>
                  <a:pt x="2749" y="1813"/>
                  <a:pt x="2749" y="1813"/>
                  <a:pt x="2750" y="1813"/>
                </a:cubicBezTo>
                <a:cubicBezTo>
                  <a:pt x="2754" y="1813"/>
                  <a:pt x="2756" y="1815"/>
                  <a:pt x="2756" y="1818"/>
                </a:cubicBezTo>
                <a:cubicBezTo>
                  <a:pt x="2756" y="1820"/>
                  <a:pt x="2755" y="1821"/>
                  <a:pt x="2755" y="1823"/>
                </a:cubicBezTo>
                <a:cubicBezTo>
                  <a:pt x="2755" y="1825"/>
                  <a:pt x="2755" y="1827"/>
                  <a:pt x="2755" y="1829"/>
                </a:cubicBezTo>
                <a:cubicBezTo>
                  <a:pt x="2755" y="1837"/>
                  <a:pt x="2757" y="1839"/>
                  <a:pt x="2764" y="1840"/>
                </a:cubicBezTo>
                <a:cubicBezTo>
                  <a:pt x="2764" y="1840"/>
                  <a:pt x="2764" y="1840"/>
                  <a:pt x="2764" y="1840"/>
                </a:cubicBezTo>
                <a:cubicBezTo>
                  <a:pt x="2757" y="1842"/>
                  <a:pt x="2755" y="1844"/>
                  <a:pt x="2755" y="1852"/>
                </a:cubicBezTo>
                <a:cubicBezTo>
                  <a:pt x="2755" y="1854"/>
                  <a:pt x="2755" y="1856"/>
                  <a:pt x="2755" y="1857"/>
                </a:cubicBezTo>
                <a:cubicBezTo>
                  <a:pt x="2755" y="1859"/>
                  <a:pt x="2756" y="1861"/>
                  <a:pt x="2756" y="1862"/>
                </a:cubicBezTo>
                <a:cubicBezTo>
                  <a:pt x="2756" y="1866"/>
                  <a:pt x="2754" y="1868"/>
                  <a:pt x="2750" y="1868"/>
                </a:cubicBezTo>
                <a:cubicBezTo>
                  <a:pt x="2750" y="1868"/>
                  <a:pt x="2750" y="1868"/>
                  <a:pt x="2749" y="1868"/>
                </a:cubicBezTo>
                <a:cubicBezTo>
                  <a:pt x="2749" y="1868"/>
                  <a:pt x="2749" y="1868"/>
                  <a:pt x="2749" y="1877"/>
                </a:cubicBezTo>
                <a:cubicBezTo>
                  <a:pt x="2749" y="1877"/>
                  <a:pt x="2749" y="1877"/>
                  <a:pt x="2753" y="1877"/>
                </a:cubicBezTo>
                <a:cubicBezTo>
                  <a:pt x="2762" y="1877"/>
                  <a:pt x="2767" y="1874"/>
                  <a:pt x="2767" y="1865"/>
                </a:cubicBezTo>
                <a:cubicBezTo>
                  <a:pt x="2767" y="1862"/>
                  <a:pt x="2767" y="1860"/>
                  <a:pt x="2767" y="1857"/>
                </a:cubicBezTo>
                <a:cubicBezTo>
                  <a:pt x="2767" y="1855"/>
                  <a:pt x="2767" y="1853"/>
                  <a:pt x="2767" y="1850"/>
                </a:cubicBezTo>
                <a:cubicBezTo>
                  <a:pt x="2767" y="1848"/>
                  <a:pt x="2767" y="1845"/>
                  <a:pt x="2773" y="1844"/>
                </a:cubicBezTo>
                <a:close/>
                <a:moveTo>
                  <a:pt x="2159" y="1877"/>
                </a:moveTo>
                <a:cubicBezTo>
                  <a:pt x="2152" y="1877"/>
                  <a:pt x="2145" y="1874"/>
                  <a:pt x="2141" y="1868"/>
                </a:cubicBezTo>
                <a:cubicBezTo>
                  <a:pt x="2137" y="1862"/>
                  <a:pt x="2135" y="1853"/>
                  <a:pt x="2135" y="1841"/>
                </a:cubicBezTo>
                <a:cubicBezTo>
                  <a:pt x="2135" y="1828"/>
                  <a:pt x="2137" y="1818"/>
                  <a:pt x="2141" y="1812"/>
                </a:cubicBezTo>
                <a:cubicBezTo>
                  <a:pt x="2146" y="1805"/>
                  <a:pt x="2152" y="1801"/>
                  <a:pt x="2161" y="1801"/>
                </a:cubicBezTo>
                <a:cubicBezTo>
                  <a:pt x="2177" y="1801"/>
                  <a:pt x="2185" y="1814"/>
                  <a:pt x="2185" y="1839"/>
                </a:cubicBezTo>
                <a:cubicBezTo>
                  <a:pt x="2185" y="1852"/>
                  <a:pt x="2183" y="1861"/>
                  <a:pt x="2178" y="1868"/>
                </a:cubicBezTo>
                <a:cubicBezTo>
                  <a:pt x="2174" y="1874"/>
                  <a:pt x="2167" y="1877"/>
                  <a:pt x="2159" y="1877"/>
                </a:cubicBezTo>
                <a:close/>
                <a:moveTo>
                  <a:pt x="2160" y="1811"/>
                </a:moveTo>
                <a:cubicBezTo>
                  <a:pt x="2151" y="1811"/>
                  <a:pt x="2147" y="1821"/>
                  <a:pt x="2147" y="1841"/>
                </a:cubicBezTo>
                <a:cubicBezTo>
                  <a:pt x="2147" y="1859"/>
                  <a:pt x="2151" y="1868"/>
                  <a:pt x="2160" y="1868"/>
                </a:cubicBezTo>
                <a:cubicBezTo>
                  <a:pt x="2168" y="1868"/>
                  <a:pt x="2173" y="1859"/>
                  <a:pt x="2173" y="1840"/>
                </a:cubicBezTo>
                <a:cubicBezTo>
                  <a:pt x="2173" y="1820"/>
                  <a:pt x="2168" y="1811"/>
                  <a:pt x="2160" y="1811"/>
                </a:cubicBezTo>
                <a:close/>
                <a:moveTo>
                  <a:pt x="2230" y="1877"/>
                </a:moveTo>
                <a:cubicBezTo>
                  <a:pt x="2222" y="1877"/>
                  <a:pt x="2216" y="1874"/>
                  <a:pt x="2212" y="1868"/>
                </a:cubicBezTo>
                <a:cubicBezTo>
                  <a:pt x="2208" y="1862"/>
                  <a:pt x="2205" y="1853"/>
                  <a:pt x="2205" y="1841"/>
                </a:cubicBezTo>
                <a:cubicBezTo>
                  <a:pt x="2205" y="1828"/>
                  <a:pt x="2208" y="1818"/>
                  <a:pt x="2212" y="1812"/>
                </a:cubicBezTo>
                <a:cubicBezTo>
                  <a:pt x="2216" y="1805"/>
                  <a:pt x="2223" y="1801"/>
                  <a:pt x="2232" y="1801"/>
                </a:cubicBezTo>
                <a:cubicBezTo>
                  <a:pt x="2248" y="1801"/>
                  <a:pt x="2256" y="1814"/>
                  <a:pt x="2256" y="1839"/>
                </a:cubicBezTo>
                <a:cubicBezTo>
                  <a:pt x="2256" y="1852"/>
                  <a:pt x="2254" y="1861"/>
                  <a:pt x="2249" y="1868"/>
                </a:cubicBezTo>
                <a:cubicBezTo>
                  <a:pt x="2244" y="1874"/>
                  <a:pt x="2238" y="1877"/>
                  <a:pt x="2230" y="1877"/>
                </a:cubicBezTo>
                <a:close/>
                <a:moveTo>
                  <a:pt x="2231" y="1811"/>
                </a:moveTo>
                <a:cubicBezTo>
                  <a:pt x="2222" y="1811"/>
                  <a:pt x="2217" y="1821"/>
                  <a:pt x="2217" y="1841"/>
                </a:cubicBezTo>
                <a:cubicBezTo>
                  <a:pt x="2217" y="1859"/>
                  <a:pt x="2222" y="1868"/>
                  <a:pt x="2230" y="1868"/>
                </a:cubicBezTo>
                <a:cubicBezTo>
                  <a:pt x="2239" y="1868"/>
                  <a:pt x="2243" y="1859"/>
                  <a:pt x="2243" y="1840"/>
                </a:cubicBezTo>
                <a:cubicBezTo>
                  <a:pt x="2243" y="1820"/>
                  <a:pt x="2239" y="1811"/>
                  <a:pt x="2231" y="1811"/>
                </a:cubicBezTo>
                <a:close/>
                <a:moveTo>
                  <a:pt x="2439" y="1877"/>
                </a:moveTo>
                <a:cubicBezTo>
                  <a:pt x="2432" y="1877"/>
                  <a:pt x="2426" y="1874"/>
                  <a:pt x="2422" y="1868"/>
                </a:cubicBezTo>
                <a:cubicBezTo>
                  <a:pt x="2417" y="1862"/>
                  <a:pt x="2415" y="1852"/>
                  <a:pt x="2415" y="1841"/>
                </a:cubicBezTo>
                <a:cubicBezTo>
                  <a:pt x="2415" y="1828"/>
                  <a:pt x="2417" y="1818"/>
                  <a:pt x="2422" y="1811"/>
                </a:cubicBezTo>
                <a:cubicBezTo>
                  <a:pt x="2426" y="1804"/>
                  <a:pt x="2433" y="1801"/>
                  <a:pt x="2442" y="1801"/>
                </a:cubicBezTo>
                <a:cubicBezTo>
                  <a:pt x="2458" y="1801"/>
                  <a:pt x="2466" y="1814"/>
                  <a:pt x="2466" y="1839"/>
                </a:cubicBezTo>
                <a:cubicBezTo>
                  <a:pt x="2466" y="1852"/>
                  <a:pt x="2463" y="1861"/>
                  <a:pt x="2459" y="1868"/>
                </a:cubicBezTo>
                <a:cubicBezTo>
                  <a:pt x="2454" y="1874"/>
                  <a:pt x="2448" y="1877"/>
                  <a:pt x="2439" y="1877"/>
                </a:cubicBezTo>
                <a:close/>
                <a:moveTo>
                  <a:pt x="2441" y="1811"/>
                </a:moveTo>
                <a:cubicBezTo>
                  <a:pt x="2432" y="1811"/>
                  <a:pt x="2428" y="1820"/>
                  <a:pt x="2428" y="1840"/>
                </a:cubicBezTo>
                <a:cubicBezTo>
                  <a:pt x="2428" y="1858"/>
                  <a:pt x="2432" y="1868"/>
                  <a:pt x="2441" y="1868"/>
                </a:cubicBezTo>
                <a:cubicBezTo>
                  <a:pt x="2449" y="1868"/>
                  <a:pt x="2453" y="1858"/>
                  <a:pt x="2453" y="1840"/>
                </a:cubicBezTo>
                <a:cubicBezTo>
                  <a:pt x="2453" y="1820"/>
                  <a:pt x="2450" y="1811"/>
                  <a:pt x="2441" y="1811"/>
                </a:cubicBezTo>
                <a:close/>
                <a:moveTo>
                  <a:pt x="2512" y="1804"/>
                </a:moveTo>
                <a:cubicBezTo>
                  <a:pt x="2512" y="1804"/>
                  <a:pt x="2512" y="1804"/>
                  <a:pt x="2512" y="1804"/>
                </a:cubicBezTo>
                <a:cubicBezTo>
                  <a:pt x="2507" y="1804"/>
                  <a:pt x="2507" y="1804"/>
                  <a:pt x="2507" y="1804"/>
                </a:cubicBezTo>
                <a:cubicBezTo>
                  <a:pt x="2505" y="1806"/>
                  <a:pt x="2504" y="1807"/>
                  <a:pt x="2501" y="1808"/>
                </a:cubicBezTo>
                <a:cubicBezTo>
                  <a:pt x="2500" y="1809"/>
                  <a:pt x="2498" y="1810"/>
                  <a:pt x="2496" y="1811"/>
                </a:cubicBezTo>
                <a:cubicBezTo>
                  <a:pt x="2495" y="1811"/>
                  <a:pt x="2493" y="1812"/>
                  <a:pt x="2491" y="1813"/>
                </a:cubicBezTo>
                <a:cubicBezTo>
                  <a:pt x="2489" y="1814"/>
                  <a:pt x="2488" y="1814"/>
                  <a:pt x="2486" y="1815"/>
                </a:cubicBezTo>
                <a:cubicBezTo>
                  <a:pt x="2486" y="1815"/>
                  <a:pt x="2486" y="1815"/>
                  <a:pt x="2486" y="1825"/>
                </a:cubicBezTo>
                <a:cubicBezTo>
                  <a:pt x="2489" y="1824"/>
                  <a:pt x="2491" y="1823"/>
                  <a:pt x="2494" y="1822"/>
                </a:cubicBezTo>
                <a:cubicBezTo>
                  <a:pt x="2496" y="1822"/>
                  <a:pt x="2499" y="1820"/>
                  <a:pt x="2501" y="1819"/>
                </a:cubicBezTo>
                <a:cubicBezTo>
                  <a:pt x="2501" y="1819"/>
                  <a:pt x="2501" y="1819"/>
                  <a:pt x="2501" y="1877"/>
                </a:cubicBezTo>
                <a:cubicBezTo>
                  <a:pt x="2501" y="1877"/>
                  <a:pt x="2501" y="1877"/>
                  <a:pt x="2512" y="1877"/>
                </a:cubicBezTo>
                <a:cubicBezTo>
                  <a:pt x="2512" y="1877"/>
                  <a:pt x="2512" y="1877"/>
                  <a:pt x="2512" y="1804"/>
                </a:cubicBezTo>
                <a:close/>
                <a:moveTo>
                  <a:pt x="2303" y="1804"/>
                </a:moveTo>
                <a:cubicBezTo>
                  <a:pt x="2303" y="1804"/>
                  <a:pt x="2303" y="1804"/>
                  <a:pt x="2303" y="1804"/>
                </a:cubicBezTo>
                <a:cubicBezTo>
                  <a:pt x="2298" y="1804"/>
                  <a:pt x="2298" y="1804"/>
                  <a:pt x="2298" y="1804"/>
                </a:cubicBezTo>
                <a:cubicBezTo>
                  <a:pt x="2295" y="1806"/>
                  <a:pt x="2294" y="1807"/>
                  <a:pt x="2292" y="1808"/>
                </a:cubicBezTo>
                <a:cubicBezTo>
                  <a:pt x="2290" y="1809"/>
                  <a:pt x="2289" y="1810"/>
                  <a:pt x="2287" y="1811"/>
                </a:cubicBezTo>
                <a:cubicBezTo>
                  <a:pt x="2285" y="1812"/>
                  <a:pt x="2283" y="1813"/>
                  <a:pt x="2281" y="1814"/>
                </a:cubicBezTo>
                <a:cubicBezTo>
                  <a:pt x="2279" y="1814"/>
                  <a:pt x="2278" y="1815"/>
                  <a:pt x="2276" y="1815"/>
                </a:cubicBezTo>
                <a:cubicBezTo>
                  <a:pt x="2276" y="1815"/>
                  <a:pt x="2276" y="1815"/>
                  <a:pt x="2276" y="1825"/>
                </a:cubicBezTo>
                <a:cubicBezTo>
                  <a:pt x="2278" y="1824"/>
                  <a:pt x="2281" y="1824"/>
                  <a:pt x="2284" y="1822"/>
                </a:cubicBezTo>
                <a:cubicBezTo>
                  <a:pt x="2287" y="1822"/>
                  <a:pt x="2289" y="1820"/>
                  <a:pt x="2291" y="1819"/>
                </a:cubicBezTo>
                <a:cubicBezTo>
                  <a:pt x="2291" y="1819"/>
                  <a:pt x="2291" y="1819"/>
                  <a:pt x="2291" y="1877"/>
                </a:cubicBezTo>
                <a:cubicBezTo>
                  <a:pt x="2291" y="1877"/>
                  <a:pt x="2291" y="1877"/>
                  <a:pt x="2303" y="1877"/>
                </a:cubicBezTo>
                <a:cubicBezTo>
                  <a:pt x="2303" y="1877"/>
                  <a:pt x="2303" y="1877"/>
                  <a:pt x="2303" y="1804"/>
                </a:cubicBezTo>
                <a:close/>
                <a:moveTo>
                  <a:pt x="2349" y="1804"/>
                </a:moveTo>
                <a:cubicBezTo>
                  <a:pt x="2349" y="1804"/>
                  <a:pt x="2349" y="1804"/>
                  <a:pt x="2349" y="1804"/>
                </a:cubicBezTo>
                <a:cubicBezTo>
                  <a:pt x="2344" y="1804"/>
                  <a:pt x="2344" y="1804"/>
                  <a:pt x="2344" y="1804"/>
                </a:cubicBezTo>
                <a:cubicBezTo>
                  <a:pt x="2342" y="1806"/>
                  <a:pt x="2341" y="1807"/>
                  <a:pt x="2339" y="1808"/>
                </a:cubicBezTo>
                <a:cubicBezTo>
                  <a:pt x="2337" y="1809"/>
                  <a:pt x="2335" y="1810"/>
                  <a:pt x="2333" y="1811"/>
                </a:cubicBezTo>
                <a:cubicBezTo>
                  <a:pt x="2332" y="1812"/>
                  <a:pt x="2330" y="1813"/>
                  <a:pt x="2328" y="1814"/>
                </a:cubicBezTo>
                <a:cubicBezTo>
                  <a:pt x="2326" y="1814"/>
                  <a:pt x="2325" y="1815"/>
                  <a:pt x="2323" y="1815"/>
                </a:cubicBezTo>
                <a:cubicBezTo>
                  <a:pt x="2323" y="1815"/>
                  <a:pt x="2323" y="1815"/>
                  <a:pt x="2323" y="1825"/>
                </a:cubicBezTo>
                <a:cubicBezTo>
                  <a:pt x="2325" y="1824"/>
                  <a:pt x="2328" y="1824"/>
                  <a:pt x="2331" y="1822"/>
                </a:cubicBezTo>
                <a:cubicBezTo>
                  <a:pt x="2333" y="1822"/>
                  <a:pt x="2336" y="1820"/>
                  <a:pt x="2338" y="1819"/>
                </a:cubicBezTo>
                <a:cubicBezTo>
                  <a:pt x="2338" y="1819"/>
                  <a:pt x="2338" y="1819"/>
                  <a:pt x="2338" y="1877"/>
                </a:cubicBezTo>
                <a:cubicBezTo>
                  <a:pt x="2338" y="1877"/>
                  <a:pt x="2338" y="1877"/>
                  <a:pt x="2349" y="1877"/>
                </a:cubicBezTo>
                <a:cubicBezTo>
                  <a:pt x="2349" y="1877"/>
                  <a:pt x="2349" y="1877"/>
                  <a:pt x="2349" y="1804"/>
                </a:cubicBezTo>
                <a:close/>
                <a:moveTo>
                  <a:pt x="2396" y="1804"/>
                </a:moveTo>
                <a:cubicBezTo>
                  <a:pt x="2396" y="1804"/>
                  <a:pt x="2396" y="1804"/>
                  <a:pt x="2396" y="1804"/>
                </a:cubicBezTo>
                <a:cubicBezTo>
                  <a:pt x="2391" y="1804"/>
                  <a:pt x="2391" y="1804"/>
                  <a:pt x="2391" y="1804"/>
                </a:cubicBezTo>
                <a:cubicBezTo>
                  <a:pt x="2389" y="1806"/>
                  <a:pt x="2388" y="1807"/>
                  <a:pt x="2385" y="1808"/>
                </a:cubicBezTo>
                <a:cubicBezTo>
                  <a:pt x="2384" y="1809"/>
                  <a:pt x="2382" y="1810"/>
                  <a:pt x="2380" y="1811"/>
                </a:cubicBezTo>
                <a:cubicBezTo>
                  <a:pt x="2378" y="1811"/>
                  <a:pt x="2377" y="1812"/>
                  <a:pt x="2375" y="1813"/>
                </a:cubicBezTo>
                <a:cubicBezTo>
                  <a:pt x="2373" y="1814"/>
                  <a:pt x="2371" y="1814"/>
                  <a:pt x="2370" y="1815"/>
                </a:cubicBezTo>
                <a:cubicBezTo>
                  <a:pt x="2370" y="1815"/>
                  <a:pt x="2370" y="1815"/>
                  <a:pt x="2370" y="1825"/>
                </a:cubicBezTo>
                <a:cubicBezTo>
                  <a:pt x="2372" y="1824"/>
                  <a:pt x="2375" y="1823"/>
                  <a:pt x="2378" y="1822"/>
                </a:cubicBezTo>
                <a:cubicBezTo>
                  <a:pt x="2380" y="1822"/>
                  <a:pt x="2383" y="1820"/>
                  <a:pt x="2384" y="1819"/>
                </a:cubicBezTo>
                <a:cubicBezTo>
                  <a:pt x="2384" y="1819"/>
                  <a:pt x="2384" y="1819"/>
                  <a:pt x="2384" y="1877"/>
                </a:cubicBezTo>
                <a:cubicBezTo>
                  <a:pt x="2384" y="1877"/>
                  <a:pt x="2384" y="1877"/>
                  <a:pt x="2396" y="1877"/>
                </a:cubicBezTo>
                <a:cubicBezTo>
                  <a:pt x="2396" y="1877"/>
                  <a:pt x="2396" y="1877"/>
                  <a:pt x="2396" y="1804"/>
                </a:cubicBezTo>
                <a:close/>
                <a:moveTo>
                  <a:pt x="1961" y="1877"/>
                </a:moveTo>
                <a:cubicBezTo>
                  <a:pt x="1954" y="1877"/>
                  <a:pt x="1947" y="1874"/>
                  <a:pt x="1944" y="1868"/>
                </a:cubicBezTo>
                <a:cubicBezTo>
                  <a:pt x="1939" y="1862"/>
                  <a:pt x="1937" y="1853"/>
                  <a:pt x="1937" y="1841"/>
                </a:cubicBezTo>
                <a:cubicBezTo>
                  <a:pt x="1937" y="1828"/>
                  <a:pt x="1939" y="1818"/>
                  <a:pt x="1944" y="1812"/>
                </a:cubicBezTo>
                <a:cubicBezTo>
                  <a:pt x="1948" y="1805"/>
                  <a:pt x="1955" y="1801"/>
                  <a:pt x="1963" y="1801"/>
                </a:cubicBezTo>
                <a:cubicBezTo>
                  <a:pt x="1979" y="1801"/>
                  <a:pt x="1988" y="1814"/>
                  <a:pt x="1988" y="1839"/>
                </a:cubicBezTo>
                <a:cubicBezTo>
                  <a:pt x="1988" y="1852"/>
                  <a:pt x="1985" y="1861"/>
                  <a:pt x="1981" y="1868"/>
                </a:cubicBezTo>
                <a:cubicBezTo>
                  <a:pt x="1976" y="1874"/>
                  <a:pt x="1970" y="1877"/>
                  <a:pt x="1961" y="1877"/>
                </a:cubicBezTo>
                <a:close/>
                <a:moveTo>
                  <a:pt x="1963" y="1811"/>
                </a:moveTo>
                <a:cubicBezTo>
                  <a:pt x="1954" y="1811"/>
                  <a:pt x="1949" y="1821"/>
                  <a:pt x="1949" y="1841"/>
                </a:cubicBezTo>
                <a:cubicBezTo>
                  <a:pt x="1949" y="1859"/>
                  <a:pt x="1953" y="1868"/>
                  <a:pt x="1962" y="1868"/>
                </a:cubicBezTo>
                <a:cubicBezTo>
                  <a:pt x="1971" y="1868"/>
                  <a:pt x="1975" y="1859"/>
                  <a:pt x="1975" y="1840"/>
                </a:cubicBezTo>
                <a:cubicBezTo>
                  <a:pt x="1975" y="1820"/>
                  <a:pt x="1971" y="1811"/>
                  <a:pt x="1963" y="1811"/>
                </a:cubicBezTo>
                <a:close/>
                <a:moveTo>
                  <a:pt x="2022" y="1804"/>
                </a:moveTo>
                <a:cubicBezTo>
                  <a:pt x="2022" y="1804"/>
                  <a:pt x="2022" y="1804"/>
                  <a:pt x="2022" y="1804"/>
                </a:cubicBezTo>
                <a:cubicBezTo>
                  <a:pt x="2017" y="1804"/>
                  <a:pt x="2017" y="1804"/>
                  <a:pt x="2017" y="1804"/>
                </a:cubicBezTo>
                <a:cubicBezTo>
                  <a:pt x="2015" y="1806"/>
                  <a:pt x="2013" y="1807"/>
                  <a:pt x="2011" y="1808"/>
                </a:cubicBezTo>
                <a:cubicBezTo>
                  <a:pt x="2010" y="1809"/>
                  <a:pt x="2008" y="1810"/>
                  <a:pt x="2006" y="1811"/>
                </a:cubicBezTo>
                <a:cubicBezTo>
                  <a:pt x="2005" y="1812"/>
                  <a:pt x="2002" y="1813"/>
                  <a:pt x="2001" y="1814"/>
                </a:cubicBezTo>
                <a:cubicBezTo>
                  <a:pt x="1999" y="1814"/>
                  <a:pt x="1997" y="1815"/>
                  <a:pt x="1995" y="1815"/>
                </a:cubicBezTo>
                <a:cubicBezTo>
                  <a:pt x="1995" y="1815"/>
                  <a:pt x="1995" y="1815"/>
                  <a:pt x="1995" y="1825"/>
                </a:cubicBezTo>
                <a:cubicBezTo>
                  <a:pt x="1998" y="1824"/>
                  <a:pt x="2001" y="1824"/>
                  <a:pt x="2004" y="1822"/>
                </a:cubicBezTo>
                <a:cubicBezTo>
                  <a:pt x="2006" y="1822"/>
                  <a:pt x="2008" y="1820"/>
                  <a:pt x="2010" y="1819"/>
                </a:cubicBezTo>
                <a:cubicBezTo>
                  <a:pt x="2010" y="1819"/>
                  <a:pt x="2010" y="1819"/>
                  <a:pt x="2010" y="1877"/>
                </a:cubicBezTo>
                <a:cubicBezTo>
                  <a:pt x="2010" y="1877"/>
                  <a:pt x="2010" y="1877"/>
                  <a:pt x="2022" y="1877"/>
                </a:cubicBezTo>
                <a:cubicBezTo>
                  <a:pt x="2022" y="1877"/>
                  <a:pt x="2022" y="1877"/>
                  <a:pt x="2022" y="1804"/>
                </a:cubicBezTo>
                <a:close/>
                <a:moveTo>
                  <a:pt x="2069" y="1804"/>
                </a:moveTo>
                <a:cubicBezTo>
                  <a:pt x="2069" y="1804"/>
                  <a:pt x="2069" y="1804"/>
                  <a:pt x="2069" y="1804"/>
                </a:cubicBezTo>
                <a:cubicBezTo>
                  <a:pt x="2064" y="1804"/>
                  <a:pt x="2064" y="1804"/>
                  <a:pt x="2064" y="1804"/>
                </a:cubicBezTo>
                <a:cubicBezTo>
                  <a:pt x="2062" y="1806"/>
                  <a:pt x="2060" y="1807"/>
                  <a:pt x="2058" y="1808"/>
                </a:cubicBezTo>
                <a:cubicBezTo>
                  <a:pt x="2057" y="1809"/>
                  <a:pt x="2055" y="1810"/>
                  <a:pt x="2053" y="1811"/>
                </a:cubicBezTo>
                <a:cubicBezTo>
                  <a:pt x="2052" y="1812"/>
                  <a:pt x="2050" y="1813"/>
                  <a:pt x="2048" y="1814"/>
                </a:cubicBezTo>
                <a:cubicBezTo>
                  <a:pt x="2046" y="1814"/>
                  <a:pt x="2044" y="1815"/>
                  <a:pt x="2042" y="1815"/>
                </a:cubicBezTo>
                <a:cubicBezTo>
                  <a:pt x="2042" y="1815"/>
                  <a:pt x="2042" y="1815"/>
                  <a:pt x="2042" y="1825"/>
                </a:cubicBezTo>
                <a:cubicBezTo>
                  <a:pt x="2045" y="1824"/>
                  <a:pt x="2048" y="1824"/>
                  <a:pt x="2050" y="1822"/>
                </a:cubicBezTo>
                <a:cubicBezTo>
                  <a:pt x="2053" y="1822"/>
                  <a:pt x="2055" y="1820"/>
                  <a:pt x="2058" y="1819"/>
                </a:cubicBezTo>
                <a:cubicBezTo>
                  <a:pt x="2058" y="1819"/>
                  <a:pt x="2058" y="1819"/>
                  <a:pt x="2058" y="1877"/>
                </a:cubicBezTo>
                <a:cubicBezTo>
                  <a:pt x="2058" y="1877"/>
                  <a:pt x="2058" y="1877"/>
                  <a:pt x="2069" y="1877"/>
                </a:cubicBezTo>
                <a:cubicBezTo>
                  <a:pt x="2069" y="1877"/>
                  <a:pt x="2069" y="1877"/>
                  <a:pt x="2069" y="1804"/>
                </a:cubicBezTo>
                <a:close/>
                <a:moveTo>
                  <a:pt x="2115" y="1804"/>
                </a:moveTo>
                <a:cubicBezTo>
                  <a:pt x="2115" y="1804"/>
                  <a:pt x="2115" y="1804"/>
                  <a:pt x="2115" y="1804"/>
                </a:cubicBezTo>
                <a:cubicBezTo>
                  <a:pt x="2111" y="1804"/>
                  <a:pt x="2111" y="1804"/>
                  <a:pt x="2111" y="1804"/>
                </a:cubicBezTo>
                <a:cubicBezTo>
                  <a:pt x="2109" y="1806"/>
                  <a:pt x="2107" y="1807"/>
                  <a:pt x="2105" y="1808"/>
                </a:cubicBezTo>
                <a:cubicBezTo>
                  <a:pt x="2103" y="1809"/>
                  <a:pt x="2101" y="1810"/>
                  <a:pt x="2100" y="1811"/>
                </a:cubicBezTo>
                <a:cubicBezTo>
                  <a:pt x="2098" y="1811"/>
                  <a:pt x="2096" y="1812"/>
                  <a:pt x="2094" y="1813"/>
                </a:cubicBezTo>
                <a:cubicBezTo>
                  <a:pt x="2092" y="1814"/>
                  <a:pt x="2090" y="1814"/>
                  <a:pt x="2089" y="1815"/>
                </a:cubicBezTo>
                <a:cubicBezTo>
                  <a:pt x="2089" y="1815"/>
                  <a:pt x="2089" y="1815"/>
                  <a:pt x="2089" y="1825"/>
                </a:cubicBezTo>
                <a:cubicBezTo>
                  <a:pt x="2092" y="1824"/>
                  <a:pt x="2095" y="1823"/>
                  <a:pt x="2097" y="1822"/>
                </a:cubicBezTo>
                <a:cubicBezTo>
                  <a:pt x="2099" y="1822"/>
                  <a:pt x="2102" y="1820"/>
                  <a:pt x="2103" y="1819"/>
                </a:cubicBezTo>
                <a:cubicBezTo>
                  <a:pt x="2103" y="1819"/>
                  <a:pt x="2103" y="1819"/>
                  <a:pt x="2103" y="1877"/>
                </a:cubicBezTo>
                <a:cubicBezTo>
                  <a:pt x="2103" y="1877"/>
                  <a:pt x="2103" y="1877"/>
                  <a:pt x="2115" y="1877"/>
                </a:cubicBezTo>
                <a:cubicBezTo>
                  <a:pt x="2115" y="1877"/>
                  <a:pt x="2115" y="1877"/>
                  <a:pt x="2115" y="1804"/>
                </a:cubicBezTo>
                <a:close/>
                <a:moveTo>
                  <a:pt x="1961" y="2177"/>
                </a:moveTo>
                <a:cubicBezTo>
                  <a:pt x="1954" y="2177"/>
                  <a:pt x="1947" y="2174"/>
                  <a:pt x="1944" y="2168"/>
                </a:cubicBezTo>
                <a:cubicBezTo>
                  <a:pt x="1939" y="2162"/>
                  <a:pt x="1937" y="2153"/>
                  <a:pt x="1937" y="2141"/>
                </a:cubicBezTo>
                <a:cubicBezTo>
                  <a:pt x="1937" y="2128"/>
                  <a:pt x="1939" y="2118"/>
                  <a:pt x="1944" y="2112"/>
                </a:cubicBezTo>
                <a:cubicBezTo>
                  <a:pt x="1948" y="2105"/>
                  <a:pt x="1955" y="2101"/>
                  <a:pt x="1963" y="2101"/>
                </a:cubicBezTo>
                <a:cubicBezTo>
                  <a:pt x="1979" y="2101"/>
                  <a:pt x="1988" y="2114"/>
                  <a:pt x="1988" y="2139"/>
                </a:cubicBezTo>
                <a:cubicBezTo>
                  <a:pt x="1988" y="2152"/>
                  <a:pt x="1985" y="2161"/>
                  <a:pt x="1981" y="2168"/>
                </a:cubicBezTo>
                <a:cubicBezTo>
                  <a:pt x="1976" y="2174"/>
                  <a:pt x="1970" y="2177"/>
                  <a:pt x="1961" y="2177"/>
                </a:cubicBezTo>
                <a:close/>
                <a:moveTo>
                  <a:pt x="1963" y="2111"/>
                </a:moveTo>
                <a:cubicBezTo>
                  <a:pt x="1954" y="2111"/>
                  <a:pt x="1949" y="2121"/>
                  <a:pt x="1949" y="2141"/>
                </a:cubicBezTo>
                <a:cubicBezTo>
                  <a:pt x="1949" y="2159"/>
                  <a:pt x="1953" y="2168"/>
                  <a:pt x="1962" y="2168"/>
                </a:cubicBezTo>
                <a:cubicBezTo>
                  <a:pt x="1971" y="2168"/>
                  <a:pt x="1975" y="2159"/>
                  <a:pt x="1975" y="2140"/>
                </a:cubicBezTo>
                <a:cubicBezTo>
                  <a:pt x="1975" y="2120"/>
                  <a:pt x="1971" y="2111"/>
                  <a:pt x="1963" y="2111"/>
                </a:cubicBezTo>
                <a:close/>
                <a:moveTo>
                  <a:pt x="1963" y="2082"/>
                </a:moveTo>
                <a:cubicBezTo>
                  <a:pt x="1956" y="2082"/>
                  <a:pt x="1949" y="2079"/>
                  <a:pt x="1946" y="2073"/>
                </a:cubicBezTo>
                <a:cubicBezTo>
                  <a:pt x="1941" y="2067"/>
                  <a:pt x="1939" y="2058"/>
                  <a:pt x="1939" y="2045"/>
                </a:cubicBezTo>
                <a:cubicBezTo>
                  <a:pt x="1939" y="2032"/>
                  <a:pt x="1941" y="2023"/>
                  <a:pt x="1946" y="2016"/>
                </a:cubicBezTo>
                <a:cubicBezTo>
                  <a:pt x="1950" y="2009"/>
                  <a:pt x="1957" y="2006"/>
                  <a:pt x="1965" y="2006"/>
                </a:cubicBezTo>
                <a:cubicBezTo>
                  <a:pt x="1981" y="2006"/>
                  <a:pt x="1989" y="2018"/>
                  <a:pt x="1989" y="2044"/>
                </a:cubicBezTo>
                <a:cubicBezTo>
                  <a:pt x="1989" y="2056"/>
                  <a:pt x="1987" y="2066"/>
                  <a:pt x="1983" y="2073"/>
                </a:cubicBezTo>
                <a:cubicBezTo>
                  <a:pt x="1978" y="2079"/>
                  <a:pt x="1972" y="2082"/>
                  <a:pt x="1963" y="2082"/>
                </a:cubicBezTo>
                <a:close/>
                <a:moveTo>
                  <a:pt x="1965" y="2015"/>
                </a:moveTo>
                <a:cubicBezTo>
                  <a:pt x="1956" y="2015"/>
                  <a:pt x="1951" y="2026"/>
                  <a:pt x="1951" y="2045"/>
                </a:cubicBezTo>
                <a:cubicBezTo>
                  <a:pt x="1951" y="2064"/>
                  <a:pt x="1955" y="2073"/>
                  <a:pt x="1964" y="2073"/>
                </a:cubicBezTo>
                <a:cubicBezTo>
                  <a:pt x="1973" y="2073"/>
                  <a:pt x="1977" y="2064"/>
                  <a:pt x="1977" y="2045"/>
                </a:cubicBezTo>
                <a:cubicBezTo>
                  <a:pt x="1977" y="2025"/>
                  <a:pt x="1973" y="2015"/>
                  <a:pt x="1965" y="2015"/>
                </a:cubicBezTo>
                <a:close/>
                <a:moveTo>
                  <a:pt x="2030" y="1770"/>
                </a:moveTo>
                <a:cubicBezTo>
                  <a:pt x="2023" y="1770"/>
                  <a:pt x="2016" y="1767"/>
                  <a:pt x="2012" y="1761"/>
                </a:cubicBezTo>
                <a:cubicBezTo>
                  <a:pt x="2008" y="1755"/>
                  <a:pt x="2006" y="1746"/>
                  <a:pt x="2006" y="1733"/>
                </a:cubicBezTo>
                <a:cubicBezTo>
                  <a:pt x="2006" y="1720"/>
                  <a:pt x="2008" y="1711"/>
                  <a:pt x="2012" y="1704"/>
                </a:cubicBezTo>
                <a:cubicBezTo>
                  <a:pt x="2017" y="1697"/>
                  <a:pt x="2023" y="1694"/>
                  <a:pt x="2032" y="1694"/>
                </a:cubicBezTo>
                <a:cubicBezTo>
                  <a:pt x="2048" y="1694"/>
                  <a:pt x="2056" y="1706"/>
                  <a:pt x="2056" y="1732"/>
                </a:cubicBezTo>
                <a:cubicBezTo>
                  <a:pt x="2056" y="1744"/>
                  <a:pt x="2054" y="1754"/>
                  <a:pt x="2049" y="1761"/>
                </a:cubicBezTo>
                <a:cubicBezTo>
                  <a:pt x="2044" y="1767"/>
                  <a:pt x="2038" y="1770"/>
                  <a:pt x="2030" y="1770"/>
                </a:cubicBezTo>
                <a:close/>
                <a:moveTo>
                  <a:pt x="2031" y="1703"/>
                </a:moveTo>
                <a:cubicBezTo>
                  <a:pt x="2022" y="1703"/>
                  <a:pt x="2017" y="1714"/>
                  <a:pt x="2017" y="1733"/>
                </a:cubicBezTo>
                <a:cubicBezTo>
                  <a:pt x="2017" y="1752"/>
                  <a:pt x="2022" y="1761"/>
                  <a:pt x="2031" y="1761"/>
                </a:cubicBezTo>
                <a:cubicBezTo>
                  <a:pt x="2039" y="1761"/>
                  <a:pt x="2044" y="1752"/>
                  <a:pt x="2044" y="1733"/>
                </a:cubicBezTo>
                <a:cubicBezTo>
                  <a:pt x="2044" y="1713"/>
                  <a:pt x="2039" y="1703"/>
                  <a:pt x="2031" y="1703"/>
                </a:cubicBezTo>
                <a:close/>
                <a:moveTo>
                  <a:pt x="2104" y="1697"/>
                </a:moveTo>
                <a:cubicBezTo>
                  <a:pt x="2104" y="1697"/>
                  <a:pt x="2104" y="1697"/>
                  <a:pt x="2104" y="1697"/>
                </a:cubicBezTo>
                <a:cubicBezTo>
                  <a:pt x="2099" y="1697"/>
                  <a:pt x="2099" y="1697"/>
                  <a:pt x="2099" y="1697"/>
                </a:cubicBezTo>
                <a:cubicBezTo>
                  <a:pt x="2096" y="1698"/>
                  <a:pt x="2095" y="1700"/>
                  <a:pt x="2093" y="1700"/>
                </a:cubicBezTo>
                <a:cubicBezTo>
                  <a:pt x="2091" y="1702"/>
                  <a:pt x="2089" y="1702"/>
                  <a:pt x="2088" y="1703"/>
                </a:cubicBezTo>
                <a:cubicBezTo>
                  <a:pt x="2086" y="1704"/>
                  <a:pt x="2084" y="1705"/>
                  <a:pt x="2083" y="1705"/>
                </a:cubicBezTo>
                <a:cubicBezTo>
                  <a:pt x="2080" y="1706"/>
                  <a:pt x="2079" y="1707"/>
                  <a:pt x="2077" y="1708"/>
                </a:cubicBezTo>
                <a:cubicBezTo>
                  <a:pt x="2077" y="1708"/>
                  <a:pt x="2077" y="1708"/>
                  <a:pt x="2077" y="1718"/>
                </a:cubicBezTo>
                <a:cubicBezTo>
                  <a:pt x="2080" y="1717"/>
                  <a:pt x="2083" y="1716"/>
                  <a:pt x="2085" y="1715"/>
                </a:cubicBezTo>
                <a:cubicBezTo>
                  <a:pt x="2088" y="1714"/>
                  <a:pt x="2090" y="1713"/>
                  <a:pt x="2092" y="1711"/>
                </a:cubicBezTo>
                <a:cubicBezTo>
                  <a:pt x="2092" y="1711"/>
                  <a:pt x="2092" y="1711"/>
                  <a:pt x="2092" y="1770"/>
                </a:cubicBezTo>
                <a:cubicBezTo>
                  <a:pt x="2092" y="1770"/>
                  <a:pt x="2092" y="1770"/>
                  <a:pt x="2104" y="1770"/>
                </a:cubicBezTo>
                <a:cubicBezTo>
                  <a:pt x="2104" y="1770"/>
                  <a:pt x="2104" y="1770"/>
                  <a:pt x="2104" y="1697"/>
                </a:cubicBezTo>
                <a:close/>
                <a:moveTo>
                  <a:pt x="2151" y="1697"/>
                </a:moveTo>
                <a:cubicBezTo>
                  <a:pt x="2151" y="1697"/>
                  <a:pt x="2151" y="1697"/>
                  <a:pt x="2151" y="1697"/>
                </a:cubicBezTo>
                <a:cubicBezTo>
                  <a:pt x="2146" y="1697"/>
                  <a:pt x="2146" y="1697"/>
                  <a:pt x="2146" y="1697"/>
                </a:cubicBezTo>
                <a:cubicBezTo>
                  <a:pt x="2144" y="1698"/>
                  <a:pt x="2142" y="1700"/>
                  <a:pt x="2140" y="1700"/>
                </a:cubicBezTo>
                <a:cubicBezTo>
                  <a:pt x="2139" y="1702"/>
                  <a:pt x="2136" y="1702"/>
                  <a:pt x="2135" y="1703"/>
                </a:cubicBezTo>
                <a:cubicBezTo>
                  <a:pt x="2134" y="1705"/>
                  <a:pt x="2131" y="1705"/>
                  <a:pt x="2130" y="1706"/>
                </a:cubicBezTo>
                <a:cubicBezTo>
                  <a:pt x="2128" y="1707"/>
                  <a:pt x="2126" y="1708"/>
                  <a:pt x="2124" y="1708"/>
                </a:cubicBezTo>
                <a:cubicBezTo>
                  <a:pt x="2124" y="1708"/>
                  <a:pt x="2124" y="1708"/>
                  <a:pt x="2124" y="1718"/>
                </a:cubicBezTo>
                <a:cubicBezTo>
                  <a:pt x="2127" y="1717"/>
                  <a:pt x="2130" y="1716"/>
                  <a:pt x="2132" y="1715"/>
                </a:cubicBezTo>
                <a:cubicBezTo>
                  <a:pt x="2135" y="1714"/>
                  <a:pt x="2137" y="1713"/>
                  <a:pt x="2139" y="1711"/>
                </a:cubicBezTo>
                <a:cubicBezTo>
                  <a:pt x="2139" y="1711"/>
                  <a:pt x="2139" y="1711"/>
                  <a:pt x="2139" y="1770"/>
                </a:cubicBezTo>
                <a:cubicBezTo>
                  <a:pt x="2139" y="1770"/>
                  <a:pt x="2139" y="1770"/>
                  <a:pt x="2151" y="1770"/>
                </a:cubicBezTo>
                <a:cubicBezTo>
                  <a:pt x="2151" y="1770"/>
                  <a:pt x="2151" y="1770"/>
                  <a:pt x="2151" y="1697"/>
                </a:cubicBezTo>
                <a:close/>
                <a:moveTo>
                  <a:pt x="2197" y="1697"/>
                </a:moveTo>
                <a:cubicBezTo>
                  <a:pt x="2197" y="1697"/>
                  <a:pt x="2197" y="1697"/>
                  <a:pt x="2197" y="1697"/>
                </a:cubicBezTo>
                <a:cubicBezTo>
                  <a:pt x="2193" y="1697"/>
                  <a:pt x="2193" y="1697"/>
                  <a:pt x="2193" y="1697"/>
                </a:cubicBezTo>
                <a:cubicBezTo>
                  <a:pt x="2191" y="1698"/>
                  <a:pt x="2189" y="1700"/>
                  <a:pt x="2187" y="1700"/>
                </a:cubicBezTo>
                <a:cubicBezTo>
                  <a:pt x="2186" y="1702"/>
                  <a:pt x="2184" y="1702"/>
                  <a:pt x="2182" y="1703"/>
                </a:cubicBezTo>
                <a:cubicBezTo>
                  <a:pt x="2180" y="1705"/>
                  <a:pt x="2179" y="1705"/>
                  <a:pt x="2176" y="1706"/>
                </a:cubicBezTo>
                <a:cubicBezTo>
                  <a:pt x="2175" y="1707"/>
                  <a:pt x="2173" y="1708"/>
                  <a:pt x="2171" y="1708"/>
                </a:cubicBezTo>
                <a:cubicBezTo>
                  <a:pt x="2171" y="1708"/>
                  <a:pt x="2171" y="1708"/>
                  <a:pt x="2171" y="1718"/>
                </a:cubicBezTo>
                <a:cubicBezTo>
                  <a:pt x="2174" y="1717"/>
                  <a:pt x="2177" y="1716"/>
                  <a:pt x="2179" y="1715"/>
                </a:cubicBezTo>
                <a:cubicBezTo>
                  <a:pt x="2181" y="1714"/>
                  <a:pt x="2184" y="1713"/>
                  <a:pt x="2186" y="1711"/>
                </a:cubicBezTo>
                <a:cubicBezTo>
                  <a:pt x="2186" y="1711"/>
                  <a:pt x="2186" y="1711"/>
                  <a:pt x="2186" y="1770"/>
                </a:cubicBezTo>
                <a:cubicBezTo>
                  <a:pt x="2186" y="1770"/>
                  <a:pt x="2186" y="1770"/>
                  <a:pt x="2197" y="1770"/>
                </a:cubicBezTo>
                <a:cubicBezTo>
                  <a:pt x="2197" y="1770"/>
                  <a:pt x="2197" y="1770"/>
                  <a:pt x="2197" y="1697"/>
                </a:cubicBezTo>
                <a:close/>
                <a:moveTo>
                  <a:pt x="2245" y="1697"/>
                </a:moveTo>
                <a:cubicBezTo>
                  <a:pt x="2245" y="1697"/>
                  <a:pt x="2245" y="1697"/>
                  <a:pt x="2245" y="1697"/>
                </a:cubicBezTo>
                <a:cubicBezTo>
                  <a:pt x="2240" y="1697"/>
                  <a:pt x="2240" y="1697"/>
                  <a:pt x="2240" y="1697"/>
                </a:cubicBezTo>
                <a:cubicBezTo>
                  <a:pt x="2238" y="1698"/>
                  <a:pt x="2236" y="1700"/>
                  <a:pt x="2234" y="1700"/>
                </a:cubicBezTo>
                <a:cubicBezTo>
                  <a:pt x="2232" y="1702"/>
                  <a:pt x="2231" y="1702"/>
                  <a:pt x="2229" y="1703"/>
                </a:cubicBezTo>
                <a:cubicBezTo>
                  <a:pt x="2227" y="1705"/>
                  <a:pt x="2225" y="1705"/>
                  <a:pt x="2224" y="1706"/>
                </a:cubicBezTo>
                <a:cubicBezTo>
                  <a:pt x="2222" y="1707"/>
                  <a:pt x="2220" y="1708"/>
                  <a:pt x="2218" y="1708"/>
                </a:cubicBezTo>
                <a:cubicBezTo>
                  <a:pt x="2218" y="1708"/>
                  <a:pt x="2218" y="1708"/>
                  <a:pt x="2218" y="1718"/>
                </a:cubicBezTo>
                <a:cubicBezTo>
                  <a:pt x="2221" y="1717"/>
                  <a:pt x="2224" y="1716"/>
                  <a:pt x="2226" y="1715"/>
                </a:cubicBezTo>
                <a:cubicBezTo>
                  <a:pt x="2229" y="1714"/>
                  <a:pt x="2231" y="1713"/>
                  <a:pt x="2233" y="1711"/>
                </a:cubicBezTo>
                <a:cubicBezTo>
                  <a:pt x="2233" y="1711"/>
                  <a:pt x="2233" y="1711"/>
                  <a:pt x="2233" y="1770"/>
                </a:cubicBezTo>
                <a:cubicBezTo>
                  <a:pt x="2233" y="1770"/>
                  <a:pt x="2233" y="1770"/>
                  <a:pt x="2245" y="1770"/>
                </a:cubicBezTo>
                <a:cubicBezTo>
                  <a:pt x="2245" y="1770"/>
                  <a:pt x="2245" y="1770"/>
                  <a:pt x="2245" y="1697"/>
                </a:cubicBezTo>
                <a:close/>
                <a:moveTo>
                  <a:pt x="2368" y="1697"/>
                </a:moveTo>
                <a:cubicBezTo>
                  <a:pt x="2368" y="1697"/>
                  <a:pt x="2368" y="1697"/>
                  <a:pt x="2368" y="1697"/>
                </a:cubicBezTo>
                <a:cubicBezTo>
                  <a:pt x="2363" y="1697"/>
                  <a:pt x="2363" y="1697"/>
                  <a:pt x="2363" y="1697"/>
                </a:cubicBezTo>
                <a:cubicBezTo>
                  <a:pt x="2360" y="1698"/>
                  <a:pt x="2359" y="1700"/>
                  <a:pt x="2357" y="1700"/>
                </a:cubicBezTo>
                <a:cubicBezTo>
                  <a:pt x="2355" y="1702"/>
                  <a:pt x="2354" y="1702"/>
                  <a:pt x="2352" y="1703"/>
                </a:cubicBezTo>
                <a:cubicBezTo>
                  <a:pt x="2350" y="1705"/>
                  <a:pt x="2348" y="1705"/>
                  <a:pt x="2347" y="1706"/>
                </a:cubicBezTo>
                <a:cubicBezTo>
                  <a:pt x="2344" y="1707"/>
                  <a:pt x="2343" y="1708"/>
                  <a:pt x="2341" y="1708"/>
                </a:cubicBezTo>
                <a:cubicBezTo>
                  <a:pt x="2341" y="1708"/>
                  <a:pt x="2341" y="1708"/>
                  <a:pt x="2341" y="1718"/>
                </a:cubicBezTo>
                <a:cubicBezTo>
                  <a:pt x="2344" y="1717"/>
                  <a:pt x="2347" y="1716"/>
                  <a:pt x="2350" y="1715"/>
                </a:cubicBezTo>
                <a:cubicBezTo>
                  <a:pt x="2352" y="1714"/>
                  <a:pt x="2354" y="1713"/>
                  <a:pt x="2356" y="1711"/>
                </a:cubicBezTo>
                <a:cubicBezTo>
                  <a:pt x="2356" y="1711"/>
                  <a:pt x="2356" y="1711"/>
                  <a:pt x="2356" y="1770"/>
                </a:cubicBezTo>
                <a:cubicBezTo>
                  <a:pt x="2356" y="1770"/>
                  <a:pt x="2356" y="1770"/>
                  <a:pt x="2368" y="1770"/>
                </a:cubicBezTo>
                <a:cubicBezTo>
                  <a:pt x="2368" y="1770"/>
                  <a:pt x="2368" y="1770"/>
                  <a:pt x="2368" y="1697"/>
                </a:cubicBezTo>
                <a:close/>
                <a:moveTo>
                  <a:pt x="2415" y="1697"/>
                </a:moveTo>
                <a:cubicBezTo>
                  <a:pt x="2415" y="1697"/>
                  <a:pt x="2415" y="1697"/>
                  <a:pt x="2415" y="1697"/>
                </a:cubicBezTo>
                <a:cubicBezTo>
                  <a:pt x="2410" y="1697"/>
                  <a:pt x="2410" y="1697"/>
                  <a:pt x="2410" y="1697"/>
                </a:cubicBezTo>
                <a:cubicBezTo>
                  <a:pt x="2408" y="1698"/>
                  <a:pt x="2406" y="1700"/>
                  <a:pt x="2404" y="1700"/>
                </a:cubicBezTo>
                <a:cubicBezTo>
                  <a:pt x="2403" y="1702"/>
                  <a:pt x="2401" y="1702"/>
                  <a:pt x="2399" y="1703"/>
                </a:cubicBezTo>
                <a:cubicBezTo>
                  <a:pt x="2398" y="1705"/>
                  <a:pt x="2396" y="1705"/>
                  <a:pt x="2394" y="1706"/>
                </a:cubicBezTo>
                <a:cubicBezTo>
                  <a:pt x="2392" y="1707"/>
                  <a:pt x="2391" y="1708"/>
                  <a:pt x="2388" y="1708"/>
                </a:cubicBezTo>
                <a:cubicBezTo>
                  <a:pt x="2388" y="1708"/>
                  <a:pt x="2388" y="1708"/>
                  <a:pt x="2388" y="1718"/>
                </a:cubicBezTo>
                <a:cubicBezTo>
                  <a:pt x="2391" y="1717"/>
                  <a:pt x="2394" y="1716"/>
                  <a:pt x="2396" y="1715"/>
                </a:cubicBezTo>
                <a:cubicBezTo>
                  <a:pt x="2399" y="1714"/>
                  <a:pt x="2401" y="1713"/>
                  <a:pt x="2404" y="1711"/>
                </a:cubicBezTo>
                <a:cubicBezTo>
                  <a:pt x="2404" y="1711"/>
                  <a:pt x="2404" y="1711"/>
                  <a:pt x="2404" y="1770"/>
                </a:cubicBezTo>
                <a:cubicBezTo>
                  <a:pt x="2404" y="1770"/>
                  <a:pt x="2404" y="1770"/>
                  <a:pt x="2415" y="1770"/>
                </a:cubicBezTo>
                <a:cubicBezTo>
                  <a:pt x="2415" y="1770"/>
                  <a:pt x="2415" y="1770"/>
                  <a:pt x="2415" y="1697"/>
                </a:cubicBezTo>
                <a:close/>
                <a:moveTo>
                  <a:pt x="2463" y="1697"/>
                </a:moveTo>
                <a:cubicBezTo>
                  <a:pt x="2463" y="1697"/>
                  <a:pt x="2463" y="1697"/>
                  <a:pt x="2463" y="1697"/>
                </a:cubicBezTo>
                <a:cubicBezTo>
                  <a:pt x="2458" y="1697"/>
                  <a:pt x="2458" y="1697"/>
                  <a:pt x="2458" y="1697"/>
                </a:cubicBezTo>
                <a:cubicBezTo>
                  <a:pt x="2456" y="1698"/>
                  <a:pt x="2454" y="1700"/>
                  <a:pt x="2453" y="1700"/>
                </a:cubicBezTo>
                <a:cubicBezTo>
                  <a:pt x="2450" y="1702"/>
                  <a:pt x="2449" y="1702"/>
                  <a:pt x="2447" y="1703"/>
                </a:cubicBezTo>
                <a:cubicBezTo>
                  <a:pt x="2445" y="1705"/>
                  <a:pt x="2443" y="1705"/>
                  <a:pt x="2442" y="1706"/>
                </a:cubicBezTo>
                <a:cubicBezTo>
                  <a:pt x="2439" y="1707"/>
                  <a:pt x="2438" y="1708"/>
                  <a:pt x="2436" y="1708"/>
                </a:cubicBezTo>
                <a:cubicBezTo>
                  <a:pt x="2436" y="1708"/>
                  <a:pt x="2436" y="1708"/>
                  <a:pt x="2436" y="1718"/>
                </a:cubicBezTo>
                <a:cubicBezTo>
                  <a:pt x="2439" y="1717"/>
                  <a:pt x="2442" y="1716"/>
                  <a:pt x="2445" y="1715"/>
                </a:cubicBezTo>
                <a:cubicBezTo>
                  <a:pt x="2447" y="1714"/>
                  <a:pt x="2449" y="1713"/>
                  <a:pt x="2451" y="1711"/>
                </a:cubicBezTo>
                <a:cubicBezTo>
                  <a:pt x="2451" y="1711"/>
                  <a:pt x="2451" y="1711"/>
                  <a:pt x="2451" y="1770"/>
                </a:cubicBezTo>
                <a:cubicBezTo>
                  <a:pt x="2451" y="1770"/>
                  <a:pt x="2451" y="1770"/>
                  <a:pt x="2463" y="1770"/>
                </a:cubicBezTo>
                <a:cubicBezTo>
                  <a:pt x="2463" y="1770"/>
                  <a:pt x="2463" y="1770"/>
                  <a:pt x="2463" y="1697"/>
                </a:cubicBezTo>
                <a:close/>
                <a:moveTo>
                  <a:pt x="2509" y="1697"/>
                </a:moveTo>
                <a:cubicBezTo>
                  <a:pt x="2509" y="1697"/>
                  <a:pt x="2509" y="1697"/>
                  <a:pt x="2509" y="1697"/>
                </a:cubicBezTo>
                <a:cubicBezTo>
                  <a:pt x="2505" y="1697"/>
                  <a:pt x="2505" y="1697"/>
                  <a:pt x="2505" y="1697"/>
                </a:cubicBezTo>
                <a:cubicBezTo>
                  <a:pt x="2503" y="1698"/>
                  <a:pt x="2501" y="1700"/>
                  <a:pt x="2499" y="1700"/>
                </a:cubicBezTo>
                <a:cubicBezTo>
                  <a:pt x="2498" y="1702"/>
                  <a:pt x="2496" y="1702"/>
                  <a:pt x="2494" y="1703"/>
                </a:cubicBezTo>
                <a:cubicBezTo>
                  <a:pt x="2492" y="1704"/>
                  <a:pt x="2491" y="1705"/>
                  <a:pt x="2488" y="1705"/>
                </a:cubicBezTo>
                <a:cubicBezTo>
                  <a:pt x="2487" y="1706"/>
                  <a:pt x="2485" y="1707"/>
                  <a:pt x="2483" y="1708"/>
                </a:cubicBezTo>
                <a:cubicBezTo>
                  <a:pt x="2483" y="1708"/>
                  <a:pt x="2483" y="1708"/>
                  <a:pt x="2483" y="1718"/>
                </a:cubicBezTo>
                <a:cubicBezTo>
                  <a:pt x="2486" y="1717"/>
                  <a:pt x="2489" y="1716"/>
                  <a:pt x="2491" y="1715"/>
                </a:cubicBezTo>
                <a:cubicBezTo>
                  <a:pt x="2493" y="1714"/>
                  <a:pt x="2496" y="1713"/>
                  <a:pt x="2498" y="1711"/>
                </a:cubicBezTo>
                <a:cubicBezTo>
                  <a:pt x="2498" y="1711"/>
                  <a:pt x="2498" y="1711"/>
                  <a:pt x="2498" y="1770"/>
                </a:cubicBezTo>
                <a:cubicBezTo>
                  <a:pt x="2498" y="1770"/>
                  <a:pt x="2498" y="1770"/>
                  <a:pt x="2509" y="1770"/>
                </a:cubicBezTo>
                <a:cubicBezTo>
                  <a:pt x="2509" y="1770"/>
                  <a:pt x="2509" y="1770"/>
                  <a:pt x="2509" y="1697"/>
                </a:cubicBezTo>
                <a:close/>
                <a:moveTo>
                  <a:pt x="2266" y="1729"/>
                </a:moveTo>
                <a:cubicBezTo>
                  <a:pt x="2266" y="1729"/>
                  <a:pt x="2266" y="1729"/>
                  <a:pt x="2266" y="1729"/>
                </a:cubicBezTo>
                <a:cubicBezTo>
                  <a:pt x="2265" y="1737"/>
                  <a:pt x="2265" y="1737"/>
                  <a:pt x="2265" y="1737"/>
                </a:cubicBezTo>
                <a:cubicBezTo>
                  <a:pt x="2272" y="1738"/>
                  <a:pt x="2272" y="1741"/>
                  <a:pt x="2272" y="1743"/>
                </a:cubicBezTo>
                <a:cubicBezTo>
                  <a:pt x="2272" y="1745"/>
                  <a:pt x="2272" y="1748"/>
                  <a:pt x="2272" y="1750"/>
                </a:cubicBezTo>
                <a:cubicBezTo>
                  <a:pt x="2272" y="1753"/>
                  <a:pt x="2271" y="1755"/>
                  <a:pt x="2271" y="1757"/>
                </a:cubicBezTo>
                <a:cubicBezTo>
                  <a:pt x="2271" y="1767"/>
                  <a:pt x="2277" y="1770"/>
                  <a:pt x="2286" y="1770"/>
                </a:cubicBezTo>
                <a:cubicBezTo>
                  <a:pt x="2286" y="1770"/>
                  <a:pt x="2286" y="1770"/>
                  <a:pt x="2289" y="1770"/>
                </a:cubicBezTo>
                <a:cubicBezTo>
                  <a:pt x="2289" y="1770"/>
                  <a:pt x="2289" y="1770"/>
                  <a:pt x="2289" y="1761"/>
                </a:cubicBezTo>
                <a:cubicBezTo>
                  <a:pt x="2289" y="1761"/>
                  <a:pt x="2289" y="1761"/>
                  <a:pt x="2288" y="1761"/>
                </a:cubicBezTo>
                <a:cubicBezTo>
                  <a:pt x="2284" y="1761"/>
                  <a:pt x="2283" y="1759"/>
                  <a:pt x="2283" y="1755"/>
                </a:cubicBezTo>
                <a:cubicBezTo>
                  <a:pt x="2283" y="1754"/>
                  <a:pt x="2283" y="1752"/>
                  <a:pt x="2284" y="1750"/>
                </a:cubicBezTo>
                <a:cubicBezTo>
                  <a:pt x="2284" y="1749"/>
                  <a:pt x="2284" y="1747"/>
                  <a:pt x="2284" y="1744"/>
                </a:cubicBezTo>
                <a:cubicBezTo>
                  <a:pt x="2284" y="1737"/>
                  <a:pt x="2281" y="1734"/>
                  <a:pt x="2275" y="1733"/>
                </a:cubicBezTo>
                <a:cubicBezTo>
                  <a:pt x="2275" y="1733"/>
                  <a:pt x="2275" y="1733"/>
                  <a:pt x="2275" y="1733"/>
                </a:cubicBezTo>
                <a:cubicBezTo>
                  <a:pt x="2281" y="1732"/>
                  <a:pt x="2284" y="1729"/>
                  <a:pt x="2284" y="1722"/>
                </a:cubicBezTo>
                <a:cubicBezTo>
                  <a:pt x="2284" y="1719"/>
                  <a:pt x="2284" y="1717"/>
                  <a:pt x="2284" y="1716"/>
                </a:cubicBezTo>
                <a:cubicBezTo>
                  <a:pt x="2283" y="1714"/>
                  <a:pt x="2283" y="1712"/>
                  <a:pt x="2283" y="1711"/>
                </a:cubicBezTo>
                <a:cubicBezTo>
                  <a:pt x="2283" y="1707"/>
                  <a:pt x="2284" y="1705"/>
                  <a:pt x="2288" y="1705"/>
                </a:cubicBezTo>
                <a:cubicBezTo>
                  <a:pt x="2288" y="1705"/>
                  <a:pt x="2288" y="1705"/>
                  <a:pt x="2289" y="1705"/>
                </a:cubicBezTo>
                <a:cubicBezTo>
                  <a:pt x="2289" y="1705"/>
                  <a:pt x="2289" y="1705"/>
                  <a:pt x="2289" y="1696"/>
                </a:cubicBezTo>
                <a:cubicBezTo>
                  <a:pt x="2289" y="1696"/>
                  <a:pt x="2289" y="1696"/>
                  <a:pt x="2286" y="1696"/>
                </a:cubicBezTo>
                <a:cubicBezTo>
                  <a:pt x="2277" y="1696"/>
                  <a:pt x="2271" y="1700"/>
                  <a:pt x="2271" y="1708"/>
                </a:cubicBezTo>
                <a:cubicBezTo>
                  <a:pt x="2271" y="1711"/>
                  <a:pt x="2272" y="1713"/>
                  <a:pt x="2272" y="1716"/>
                </a:cubicBezTo>
                <a:cubicBezTo>
                  <a:pt x="2272" y="1718"/>
                  <a:pt x="2272" y="1721"/>
                  <a:pt x="2272" y="1723"/>
                </a:cubicBezTo>
                <a:cubicBezTo>
                  <a:pt x="2272" y="1725"/>
                  <a:pt x="2272" y="1729"/>
                  <a:pt x="2266" y="1729"/>
                </a:cubicBezTo>
                <a:close/>
                <a:moveTo>
                  <a:pt x="2320" y="1737"/>
                </a:moveTo>
                <a:cubicBezTo>
                  <a:pt x="2320" y="1737"/>
                  <a:pt x="2320" y="1737"/>
                  <a:pt x="2320" y="1737"/>
                </a:cubicBezTo>
                <a:cubicBezTo>
                  <a:pt x="2320" y="1729"/>
                  <a:pt x="2320" y="1729"/>
                  <a:pt x="2320" y="1729"/>
                </a:cubicBezTo>
                <a:cubicBezTo>
                  <a:pt x="2314" y="1729"/>
                  <a:pt x="2314" y="1725"/>
                  <a:pt x="2314" y="1723"/>
                </a:cubicBezTo>
                <a:cubicBezTo>
                  <a:pt x="2314" y="1721"/>
                  <a:pt x="2314" y="1718"/>
                  <a:pt x="2314" y="1716"/>
                </a:cubicBezTo>
                <a:cubicBezTo>
                  <a:pt x="2314" y="1713"/>
                  <a:pt x="2314" y="1711"/>
                  <a:pt x="2314" y="1708"/>
                </a:cubicBezTo>
                <a:cubicBezTo>
                  <a:pt x="2314" y="1700"/>
                  <a:pt x="2309" y="1696"/>
                  <a:pt x="2300" y="1696"/>
                </a:cubicBezTo>
                <a:cubicBezTo>
                  <a:pt x="2300" y="1696"/>
                  <a:pt x="2300" y="1696"/>
                  <a:pt x="2296" y="1696"/>
                </a:cubicBezTo>
                <a:cubicBezTo>
                  <a:pt x="2296" y="1696"/>
                  <a:pt x="2296" y="1696"/>
                  <a:pt x="2296" y="1705"/>
                </a:cubicBezTo>
                <a:cubicBezTo>
                  <a:pt x="2296" y="1705"/>
                  <a:pt x="2296" y="1705"/>
                  <a:pt x="2298" y="1705"/>
                </a:cubicBezTo>
                <a:cubicBezTo>
                  <a:pt x="2301" y="1705"/>
                  <a:pt x="2303" y="1707"/>
                  <a:pt x="2303" y="1711"/>
                </a:cubicBezTo>
                <a:cubicBezTo>
                  <a:pt x="2303" y="1712"/>
                  <a:pt x="2302" y="1714"/>
                  <a:pt x="2302" y="1716"/>
                </a:cubicBezTo>
                <a:cubicBezTo>
                  <a:pt x="2302" y="1717"/>
                  <a:pt x="2302" y="1719"/>
                  <a:pt x="2302" y="1722"/>
                </a:cubicBezTo>
                <a:cubicBezTo>
                  <a:pt x="2302" y="1729"/>
                  <a:pt x="2305" y="1732"/>
                  <a:pt x="2311" y="1733"/>
                </a:cubicBezTo>
                <a:cubicBezTo>
                  <a:pt x="2311" y="1733"/>
                  <a:pt x="2311" y="1733"/>
                  <a:pt x="2311" y="1733"/>
                </a:cubicBezTo>
                <a:cubicBezTo>
                  <a:pt x="2305" y="1734"/>
                  <a:pt x="2302" y="1737"/>
                  <a:pt x="2302" y="1744"/>
                </a:cubicBezTo>
                <a:cubicBezTo>
                  <a:pt x="2302" y="1747"/>
                  <a:pt x="2302" y="1749"/>
                  <a:pt x="2302" y="1750"/>
                </a:cubicBezTo>
                <a:cubicBezTo>
                  <a:pt x="2302" y="1752"/>
                  <a:pt x="2303" y="1754"/>
                  <a:pt x="2303" y="1755"/>
                </a:cubicBezTo>
                <a:cubicBezTo>
                  <a:pt x="2303" y="1759"/>
                  <a:pt x="2302" y="1761"/>
                  <a:pt x="2298" y="1761"/>
                </a:cubicBezTo>
                <a:cubicBezTo>
                  <a:pt x="2298" y="1761"/>
                  <a:pt x="2298" y="1761"/>
                  <a:pt x="2296" y="1761"/>
                </a:cubicBezTo>
                <a:cubicBezTo>
                  <a:pt x="2296" y="1761"/>
                  <a:pt x="2296" y="1761"/>
                  <a:pt x="2296" y="1770"/>
                </a:cubicBezTo>
                <a:cubicBezTo>
                  <a:pt x="2296" y="1770"/>
                  <a:pt x="2296" y="1770"/>
                  <a:pt x="2300" y="1770"/>
                </a:cubicBezTo>
                <a:cubicBezTo>
                  <a:pt x="2309" y="1770"/>
                  <a:pt x="2314" y="1767"/>
                  <a:pt x="2314" y="1757"/>
                </a:cubicBezTo>
                <a:cubicBezTo>
                  <a:pt x="2314" y="1755"/>
                  <a:pt x="2314" y="1753"/>
                  <a:pt x="2314" y="1750"/>
                </a:cubicBezTo>
                <a:cubicBezTo>
                  <a:pt x="2314" y="1748"/>
                  <a:pt x="2314" y="1745"/>
                  <a:pt x="2314" y="1743"/>
                </a:cubicBezTo>
                <a:cubicBezTo>
                  <a:pt x="2314" y="1741"/>
                  <a:pt x="2314" y="1738"/>
                  <a:pt x="2320" y="1737"/>
                </a:cubicBezTo>
                <a:close/>
                <a:moveTo>
                  <a:pt x="2647" y="1729"/>
                </a:moveTo>
                <a:cubicBezTo>
                  <a:pt x="2647" y="1729"/>
                  <a:pt x="2647" y="1729"/>
                  <a:pt x="2647" y="1729"/>
                </a:cubicBezTo>
                <a:cubicBezTo>
                  <a:pt x="2647" y="1737"/>
                  <a:pt x="2647" y="1737"/>
                  <a:pt x="2647" y="1737"/>
                </a:cubicBezTo>
                <a:cubicBezTo>
                  <a:pt x="2653" y="1738"/>
                  <a:pt x="2654" y="1741"/>
                  <a:pt x="2654" y="1743"/>
                </a:cubicBezTo>
                <a:cubicBezTo>
                  <a:pt x="2654" y="1745"/>
                  <a:pt x="2654" y="1748"/>
                  <a:pt x="2654" y="1750"/>
                </a:cubicBezTo>
                <a:cubicBezTo>
                  <a:pt x="2653" y="1753"/>
                  <a:pt x="2653" y="1755"/>
                  <a:pt x="2653" y="1757"/>
                </a:cubicBezTo>
                <a:cubicBezTo>
                  <a:pt x="2653" y="1767"/>
                  <a:pt x="2659" y="1770"/>
                  <a:pt x="2667" y="1770"/>
                </a:cubicBezTo>
                <a:cubicBezTo>
                  <a:pt x="2667" y="1770"/>
                  <a:pt x="2667" y="1770"/>
                  <a:pt x="2671" y="1770"/>
                </a:cubicBezTo>
                <a:cubicBezTo>
                  <a:pt x="2671" y="1770"/>
                  <a:pt x="2671" y="1770"/>
                  <a:pt x="2671" y="1761"/>
                </a:cubicBezTo>
                <a:cubicBezTo>
                  <a:pt x="2671" y="1761"/>
                  <a:pt x="2671" y="1761"/>
                  <a:pt x="2670" y="1761"/>
                </a:cubicBezTo>
                <a:cubicBezTo>
                  <a:pt x="2666" y="1761"/>
                  <a:pt x="2665" y="1759"/>
                  <a:pt x="2665" y="1755"/>
                </a:cubicBezTo>
                <a:cubicBezTo>
                  <a:pt x="2665" y="1754"/>
                  <a:pt x="2665" y="1752"/>
                  <a:pt x="2665" y="1750"/>
                </a:cubicBezTo>
                <a:cubicBezTo>
                  <a:pt x="2665" y="1749"/>
                  <a:pt x="2666" y="1747"/>
                  <a:pt x="2666" y="1744"/>
                </a:cubicBezTo>
                <a:cubicBezTo>
                  <a:pt x="2666" y="1737"/>
                  <a:pt x="2663" y="1734"/>
                  <a:pt x="2657" y="1733"/>
                </a:cubicBezTo>
                <a:cubicBezTo>
                  <a:pt x="2657" y="1733"/>
                  <a:pt x="2657" y="1733"/>
                  <a:pt x="2657" y="1733"/>
                </a:cubicBezTo>
                <a:cubicBezTo>
                  <a:pt x="2663" y="1732"/>
                  <a:pt x="2666" y="1729"/>
                  <a:pt x="2666" y="1722"/>
                </a:cubicBezTo>
                <a:cubicBezTo>
                  <a:pt x="2666" y="1719"/>
                  <a:pt x="2665" y="1717"/>
                  <a:pt x="2665" y="1716"/>
                </a:cubicBezTo>
                <a:cubicBezTo>
                  <a:pt x="2665" y="1714"/>
                  <a:pt x="2665" y="1712"/>
                  <a:pt x="2665" y="1711"/>
                </a:cubicBezTo>
                <a:cubicBezTo>
                  <a:pt x="2665" y="1707"/>
                  <a:pt x="2666" y="1705"/>
                  <a:pt x="2670" y="1705"/>
                </a:cubicBezTo>
                <a:cubicBezTo>
                  <a:pt x="2670" y="1705"/>
                  <a:pt x="2670" y="1705"/>
                  <a:pt x="2671" y="1705"/>
                </a:cubicBezTo>
                <a:cubicBezTo>
                  <a:pt x="2671" y="1705"/>
                  <a:pt x="2671" y="1705"/>
                  <a:pt x="2671" y="1696"/>
                </a:cubicBezTo>
                <a:cubicBezTo>
                  <a:pt x="2671" y="1696"/>
                  <a:pt x="2671" y="1696"/>
                  <a:pt x="2667" y="1696"/>
                </a:cubicBezTo>
                <a:cubicBezTo>
                  <a:pt x="2658" y="1696"/>
                  <a:pt x="2653" y="1700"/>
                  <a:pt x="2653" y="1708"/>
                </a:cubicBezTo>
                <a:cubicBezTo>
                  <a:pt x="2653" y="1711"/>
                  <a:pt x="2653" y="1713"/>
                  <a:pt x="2653" y="1716"/>
                </a:cubicBezTo>
                <a:cubicBezTo>
                  <a:pt x="2654" y="1718"/>
                  <a:pt x="2654" y="1721"/>
                  <a:pt x="2654" y="1723"/>
                </a:cubicBezTo>
                <a:cubicBezTo>
                  <a:pt x="2654" y="1725"/>
                  <a:pt x="2653" y="1729"/>
                  <a:pt x="2647" y="1729"/>
                </a:cubicBezTo>
                <a:close/>
                <a:moveTo>
                  <a:pt x="2702" y="1737"/>
                </a:moveTo>
                <a:cubicBezTo>
                  <a:pt x="2702" y="1737"/>
                  <a:pt x="2702" y="1737"/>
                  <a:pt x="2702" y="1737"/>
                </a:cubicBezTo>
                <a:cubicBezTo>
                  <a:pt x="2702" y="1729"/>
                  <a:pt x="2702" y="1729"/>
                  <a:pt x="2702" y="1729"/>
                </a:cubicBezTo>
                <a:cubicBezTo>
                  <a:pt x="2696" y="1729"/>
                  <a:pt x="2695" y="1725"/>
                  <a:pt x="2695" y="1723"/>
                </a:cubicBezTo>
                <a:cubicBezTo>
                  <a:pt x="2695" y="1721"/>
                  <a:pt x="2695" y="1718"/>
                  <a:pt x="2696" y="1716"/>
                </a:cubicBezTo>
                <a:cubicBezTo>
                  <a:pt x="2696" y="1713"/>
                  <a:pt x="2696" y="1711"/>
                  <a:pt x="2696" y="1708"/>
                </a:cubicBezTo>
                <a:cubicBezTo>
                  <a:pt x="2696" y="1700"/>
                  <a:pt x="2691" y="1696"/>
                  <a:pt x="2682" y="1696"/>
                </a:cubicBezTo>
                <a:cubicBezTo>
                  <a:pt x="2682" y="1696"/>
                  <a:pt x="2682" y="1696"/>
                  <a:pt x="2678" y="1696"/>
                </a:cubicBezTo>
                <a:cubicBezTo>
                  <a:pt x="2678" y="1696"/>
                  <a:pt x="2678" y="1696"/>
                  <a:pt x="2678" y="1705"/>
                </a:cubicBezTo>
                <a:cubicBezTo>
                  <a:pt x="2678" y="1705"/>
                  <a:pt x="2678" y="1705"/>
                  <a:pt x="2679" y="1705"/>
                </a:cubicBezTo>
                <a:cubicBezTo>
                  <a:pt x="2683" y="1705"/>
                  <a:pt x="2685" y="1707"/>
                  <a:pt x="2685" y="1711"/>
                </a:cubicBezTo>
                <a:cubicBezTo>
                  <a:pt x="2685" y="1712"/>
                  <a:pt x="2684" y="1714"/>
                  <a:pt x="2684" y="1716"/>
                </a:cubicBezTo>
                <a:cubicBezTo>
                  <a:pt x="2684" y="1717"/>
                  <a:pt x="2684" y="1719"/>
                  <a:pt x="2684" y="1722"/>
                </a:cubicBezTo>
                <a:cubicBezTo>
                  <a:pt x="2684" y="1729"/>
                  <a:pt x="2686" y="1732"/>
                  <a:pt x="2692" y="1733"/>
                </a:cubicBezTo>
                <a:cubicBezTo>
                  <a:pt x="2692" y="1733"/>
                  <a:pt x="2692" y="1733"/>
                  <a:pt x="2692" y="1733"/>
                </a:cubicBezTo>
                <a:cubicBezTo>
                  <a:pt x="2686" y="1734"/>
                  <a:pt x="2684" y="1737"/>
                  <a:pt x="2684" y="1744"/>
                </a:cubicBezTo>
                <a:cubicBezTo>
                  <a:pt x="2684" y="1747"/>
                  <a:pt x="2684" y="1749"/>
                  <a:pt x="2684" y="1750"/>
                </a:cubicBezTo>
                <a:cubicBezTo>
                  <a:pt x="2684" y="1752"/>
                  <a:pt x="2685" y="1754"/>
                  <a:pt x="2685" y="1755"/>
                </a:cubicBezTo>
                <a:cubicBezTo>
                  <a:pt x="2685" y="1759"/>
                  <a:pt x="2683" y="1761"/>
                  <a:pt x="2679" y="1761"/>
                </a:cubicBezTo>
                <a:cubicBezTo>
                  <a:pt x="2679" y="1761"/>
                  <a:pt x="2679" y="1761"/>
                  <a:pt x="2678" y="1761"/>
                </a:cubicBezTo>
                <a:cubicBezTo>
                  <a:pt x="2678" y="1761"/>
                  <a:pt x="2678" y="1761"/>
                  <a:pt x="2678" y="1770"/>
                </a:cubicBezTo>
                <a:cubicBezTo>
                  <a:pt x="2678" y="1770"/>
                  <a:pt x="2678" y="1770"/>
                  <a:pt x="2682" y="1770"/>
                </a:cubicBezTo>
                <a:cubicBezTo>
                  <a:pt x="2691" y="1770"/>
                  <a:pt x="2696" y="1767"/>
                  <a:pt x="2696" y="1757"/>
                </a:cubicBezTo>
                <a:cubicBezTo>
                  <a:pt x="2696" y="1755"/>
                  <a:pt x="2696" y="1753"/>
                  <a:pt x="2696" y="1750"/>
                </a:cubicBezTo>
                <a:cubicBezTo>
                  <a:pt x="2695" y="1748"/>
                  <a:pt x="2695" y="1745"/>
                  <a:pt x="2695" y="1743"/>
                </a:cubicBezTo>
                <a:cubicBezTo>
                  <a:pt x="2695" y="1741"/>
                  <a:pt x="2696" y="1738"/>
                  <a:pt x="2702" y="1737"/>
                </a:cubicBezTo>
                <a:close/>
                <a:moveTo>
                  <a:pt x="2750" y="1697"/>
                </a:moveTo>
                <a:cubicBezTo>
                  <a:pt x="2750" y="1697"/>
                  <a:pt x="2750" y="1697"/>
                  <a:pt x="2750" y="1697"/>
                </a:cubicBezTo>
                <a:cubicBezTo>
                  <a:pt x="2745" y="1697"/>
                  <a:pt x="2745" y="1697"/>
                  <a:pt x="2745" y="1697"/>
                </a:cubicBezTo>
                <a:cubicBezTo>
                  <a:pt x="2742" y="1698"/>
                  <a:pt x="2741" y="1700"/>
                  <a:pt x="2739" y="1700"/>
                </a:cubicBezTo>
                <a:cubicBezTo>
                  <a:pt x="2737" y="1702"/>
                  <a:pt x="2735" y="1702"/>
                  <a:pt x="2734" y="1703"/>
                </a:cubicBezTo>
                <a:cubicBezTo>
                  <a:pt x="2731" y="1704"/>
                  <a:pt x="2730" y="1705"/>
                  <a:pt x="2728" y="1705"/>
                </a:cubicBezTo>
                <a:cubicBezTo>
                  <a:pt x="2726" y="1706"/>
                  <a:pt x="2725" y="1707"/>
                  <a:pt x="2722" y="1708"/>
                </a:cubicBezTo>
                <a:cubicBezTo>
                  <a:pt x="2722" y="1708"/>
                  <a:pt x="2722" y="1708"/>
                  <a:pt x="2722" y="1718"/>
                </a:cubicBezTo>
                <a:cubicBezTo>
                  <a:pt x="2725" y="1717"/>
                  <a:pt x="2728" y="1716"/>
                  <a:pt x="2731" y="1715"/>
                </a:cubicBezTo>
                <a:cubicBezTo>
                  <a:pt x="2734" y="1714"/>
                  <a:pt x="2736" y="1713"/>
                  <a:pt x="2738" y="1711"/>
                </a:cubicBezTo>
                <a:cubicBezTo>
                  <a:pt x="2738" y="1711"/>
                  <a:pt x="2738" y="1711"/>
                  <a:pt x="2738" y="1770"/>
                </a:cubicBezTo>
                <a:cubicBezTo>
                  <a:pt x="2738" y="1770"/>
                  <a:pt x="2738" y="1770"/>
                  <a:pt x="2750" y="1770"/>
                </a:cubicBezTo>
                <a:cubicBezTo>
                  <a:pt x="2750" y="1770"/>
                  <a:pt x="2750" y="1770"/>
                  <a:pt x="2750" y="1697"/>
                </a:cubicBezTo>
                <a:close/>
                <a:moveTo>
                  <a:pt x="2796" y="1697"/>
                </a:moveTo>
                <a:cubicBezTo>
                  <a:pt x="2796" y="1697"/>
                  <a:pt x="2796" y="1697"/>
                  <a:pt x="2796" y="1697"/>
                </a:cubicBezTo>
                <a:cubicBezTo>
                  <a:pt x="2791" y="1697"/>
                  <a:pt x="2791" y="1697"/>
                  <a:pt x="2791" y="1697"/>
                </a:cubicBezTo>
                <a:cubicBezTo>
                  <a:pt x="2789" y="1698"/>
                  <a:pt x="2788" y="1700"/>
                  <a:pt x="2786" y="1700"/>
                </a:cubicBezTo>
                <a:cubicBezTo>
                  <a:pt x="2784" y="1702"/>
                  <a:pt x="2782" y="1702"/>
                  <a:pt x="2781" y="1703"/>
                </a:cubicBezTo>
                <a:cubicBezTo>
                  <a:pt x="2779" y="1705"/>
                  <a:pt x="2777" y="1705"/>
                  <a:pt x="2776" y="1706"/>
                </a:cubicBezTo>
                <a:cubicBezTo>
                  <a:pt x="2774" y="1707"/>
                  <a:pt x="2772" y="1708"/>
                  <a:pt x="2770" y="1708"/>
                </a:cubicBezTo>
                <a:cubicBezTo>
                  <a:pt x="2770" y="1708"/>
                  <a:pt x="2770" y="1708"/>
                  <a:pt x="2770" y="1718"/>
                </a:cubicBezTo>
                <a:cubicBezTo>
                  <a:pt x="2773" y="1717"/>
                  <a:pt x="2776" y="1716"/>
                  <a:pt x="2778" y="1715"/>
                </a:cubicBezTo>
                <a:cubicBezTo>
                  <a:pt x="2781" y="1714"/>
                  <a:pt x="2783" y="1713"/>
                  <a:pt x="2785" y="1711"/>
                </a:cubicBezTo>
                <a:cubicBezTo>
                  <a:pt x="2785" y="1711"/>
                  <a:pt x="2785" y="1711"/>
                  <a:pt x="2785" y="1770"/>
                </a:cubicBezTo>
                <a:cubicBezTo>
                  <a:pt x="2785" y="1770"/>
                  <a:pt x="2785" y="1770"/>
                  <a:pt x="2796" y="1770"/>
                </a:cubicBezTo>
                <a:cubicBezTo>
                  <a:pt x="2796" y="1770"/>
                  <a:pt x="2796" y="1770"/>
                  <a:pt x="2796" y="1697"/>
                </a:cubicBezTo>
                <a:close/>
                <a:moveTo>
                  <a:pt x="2843" y="1697"/>
                </a:moveTo>
                <a:cubicBezTo>
                  <a:pt x="2843" y="1697"/>
                  <a:pt x="2843" y="1697"/>
                  <a:pt x="2843" y="1697"/>
                </a:cubicBezTo>
                <a:cubicBezTo>
                  <a:pt x="2839" y="1697"/>
                  <a:pt x="2839" y="1697"/>
                  <a:pt x="2839" y="1697"/>
                </a:cubicBezTo>
                <a:cubicBezTo>
                  <a:pt x="2836" y="1698"/>
                  <a:pt x="2835" y="1700"/>
                  <a:pt x="2833" y="1700"/>
                </a:cubicBezTo>
                <a:cubicBezTo>
                  <a:pt x="2831" y="1702"/>
                  <a:pt x="2829" y="1702"/>
                  <a:pt x="2828" y="1703"/>
                </a:cubicBezTo>
                <a:cubicBezTo>
                  <a:pt x="2826" y="1705"/>
                  <a:pt x="2824" y="1705"/>
                  <a:pt x="2822" y="1706"/>
                </a:cubicBezTo>
                <a:cubicBezTo>
                  <a:pt x="2821" y="1707"/>
                  <a:pt x="2818" y="1708"/>
                  <a:pt x="2817" y="1708"/>
                </a:cubicBezTo>
                <a:cubicBezTo>
                  <a:pt x="2817" y="1708"/>
                  <a:pt x="2817" y="1708"/>
                  <a:pt x="2817" y="1718"/>
                </a:cubicBezTo>
                <a:cubicBezTo>
                  <a:pt x="2820" y="1717"/>
                  <a:pt x="2823" y="1716"/>
                  <a:pt x="2825" y="1715"/>
                </a:cubicBezTo>
                <a:cubicBezTo>
                  <a:pt x="2827" y="1714"/>
                  <a:pt x="2830" y="1713"/>
                  <a:pt x="2831" y="1711"/>
                </a:cubicBezTo>
                <a:cubicBezTo>
                  <a:pt x="2831" y="1711"/>
                  <a:pt x="2831" y="1711"/>
                  <a:pt x="2831" y="1770"/>
                </a:cubicBezTo>
                <a:cubicBezTo>
                  <a:pt x="2831" y="1770"/>
                  <a:pt x="2831" y="1770"/>
                  <a:pt x="2843" y="1770"/>
                </a:cubicBezTo>
                <a:cubicBezTo>
                  <a:pt x="2843" y="1770"/>
                  <a:pt x="2843" y="1770"/>
                  <a:pt x="2843" y="1697"/>
                </a:cubicBezTo>
                <a:close/>
                <a:moveTo>
                  <a:pt x="2966" y="1697"/>
                </a:moveTo>
                <a:cubicBezTo>
                  <a:pt x="2966" y="1697"/>
                  <a:pt x="2966" y="1697"/>
                  <a:pt x="2966" y="1697"/>
                </a:cubicBezTo>
                <a:cubicBezTo>
                  <a:pt x="2961" y="1697"/>
                  <a:pt x="2961" y="1697"/>
                  <a:pt x="2961" y="1697"/>
                </a:cubicBezTo>
                <a:cubicBezTo>
                  <a:pt x="2959" y="1698"/>
                  <a:pt x="2957" y="1700"/>
                  <a:pt x="2955" y="1700"/>
                </a:cubicBezTo>
                <a:cubicBezTo>
                  <a:pt x="2954" y="1702"/>
                  <a:pt x="2952" y="1702"/>
                  <a:pt x="2950" y="1703"/>
                </a:cubicBezTo>
                <a:cubicBezTo>
                  <a:pt x="2949" y="1705"/>
                  <a:pt x="2946" y="1705"/>
                  <a:pt x="2945" y="1706"/>
                </a:cubicBezTo>
                <a:cubicBezTo>
                  <a:pt x="2943" y="1707"/>
                  <a:pt x="2941" y="1708"/>
                  <a:pt x="2939" y="1708"/>
                </a:cubicBezTo>
                <a:cubicBezTo>
                  <a:pt x="2939" y="1708"/>
                  <a:pt x="2939" y="1708"/>
                  <a:pt x="2939" y="1718"/>
                </a:cubicBezTo>
                <a:cubicBezTo>
                  <a:pt x="2942" y="1717"/>
                  <a:pt x="2945" y="1716"/>
                  <a:pt x="2948" y="1715"/>
                </a:cubicBezTo>
                <a:cubicBezTo>
                  <a:pt x="2950" y="1714"/>
                  <a:pt x="2952" y="1713"/>
                  <a:pt x="2954" y="1711"/>
                </a:cubicBezTo>
                <a:cubicBezTo>
                  <a:pt x="2954" y="1711"/>
                  <a:pt x="2954" y="1711"/>
                  <a:pt x="2954" y="1770"/>
                </a:cubicBezTo>
                <a:cubicBezTo>
                  <a:pt x="2954" y="1770"/>
                  <a:pt x="2954" y="1770"/>
                  <a:pt x="2966" y="1770"/>
                </a:cubicBezTo>
                <a:cubicBezTo>
                  <a:pt x="2966" y="1770"/>
                  <a:pt x="2966" y="1770"/>
                  <a:pt x="2966" y="1697"/>
                </a:cubicBezTo>
                <a:close/>
                <a:moveTo>
                  <a:pt x="3014" y="1697"/>
                </a:moveTo>
                <a:cubicBezTo>
                  <a:pt x="3014" y="1697"/>
                  <a:pt x="3014" y="1697"/>
                  <a:pt x="3014" y="1697"/>
                </a:cubicBezTo>
                <a:cubicBezTo>
                  <a:pt x="3009" y="1697"/>
                  <a:pt x="3009" y="1697"/>
                  <a:pt x="3009" y="1697"/>
                </a:cubicBezTo>
                <a:cubicBezTo>
                  <a:pt x="3006" y="1698"/>
                  <a:pt x="3005" y="1700"/>
                  <a:pt x="3003" y="1700"/>
                </a:cubicBezTo>
                <a:cubicBezTo>
                  <a:pt x="3001" y="1702"/>
                  <a:pt x="2999" y="1702"/>
                  <a:pt x="2998" y="1703"/>
                </a:cubicBezTo>
                <a:cubicBezTo>
                  <a:pt x="2996" y="1705"/>
                  <a:pt x="2994" y="1705"/>
                  <a:pt x="2992" y="1706"/>
                </a:cubicBezTo>
                <a:cubicBezTo>
                  <a:pt x="2990" y="1707"/>
                  <a:pt x="2989" y="1708"/>
                  <a:pt x="2986" y="1708"/>
                </a:cubicBezTo>
                <a:cubicBezTo>
                  <a:pt x="2986" y="1708"/>
                  <a:pt x="2986" y="1708"/>
                  <a:pt x="2986" y="1718"/>
                </a:cubicBezTo>
                <a:cubicBezTo>
                  <a:pt x="2989" y="1717"/>
                  <a:pt x="2992" y="1716"/>
                  <a:pt x="2995" y="1715"/>
                </a:cubicBezTo>
                <a:cubicBezTo>
                  <a:pt x="2998" y="1714"/>
                  <a:pt x="3000" y="1713"/>
                  <a:pt x="3002" y="1711"/>
                </a:cubicBezTo>
                <a:cubicBezTo>
                  <a:pt x="3002" y="1711"/>
                  <a:pt x="3002" y="1711"/>
                  <a:pt x="3002" y="1770"/>
                </a:cubicBezTo>
                <a:cubicBezTo>
                  <a:pt x="3002" y="1770"/>
                  <a:pt x="3002" y="1770"/>
                  <a:pt x="3014" y="1770"/>
                </a:cubicBezTo>
                <a:cubicBezTo>
                  <a:pt x="3014" y="1770"/>
                  <a:pt x="3014" y="1770"/>
                  <a:pt x="3014" y="1697"/>
                </a:cubicBezTo>
                <a:close/>
                <a:moveTo>
                  <a:pt x="3060" y="1697"/>
                </a:moveTo>
                <a:cubicBezTo>
                  <a:pt x="3060" y="1697"/>
                  <a:pt x="3060" y="1697"/>
                  <a:pt x="3060" y="1697"/>
                </a:cubicBezTo>
                <a:cubicBezTo>
                  <a:pt x="3056" y="1697"/>
                  <a:pt x="3056" y="1697"/>
                  <a:pt x="3056" y="1697"/>
                </a:cubicBezTo>
                <a:cubicBezTo>
                  <a:pt x="3053" y="1698"/>
                  <a:pt x="3052" y="1700"/>
                  <a:pt x="3050" y="1700"/>
                </a:cubicBezTo>
                <a:cubicBezTo>
                  <a:pt x="3048" y="1702"/>
                  <a:pt x="3046" y="1702"/>
                  <a:pt x="3045" y="1703"/>
                </a:cubicBezTo>
                <a:cubicBezTo>
                  <a:pt x="3043" y="1704"/>
                  <a:pt x="3041" y="1705"/>
                  <a:pt x="3039" y="1705"/>
                </a:cubicBezTo>
                <a:cubicBezTo>
                  <a:pt x="3038" y="1706"/>
                  <a:pt x="3035" y="1707"/>
                  <a:pt x="3034" y="1708"/>
                </a:cubicBezTo>
                <a:cubicBezTo>
                  <a:pt x="3034" y="1708"/>
                  <a:pt x="3034" y="1708"/>
                  <a:pt x="3034" y="1718"/>
                </a:cubicBezTo>
                <a:cubicBezTo>
                  <a:pt x="3037" y="1717"/>
                  <a:pt x="3040" y="1716"/>
                  <a:pt x="3042" y="1715"/>
                </a:cubicBezTo>
                <a:cubicBezTo>
                  <a:pt x="3044" y="1714"/>
                  <a:pt x="3047" y="1713"/>
                  <a:pt x="3048" y="1711"/>
                </a:cubicBezTo>
                <a:cubicBezTo>
                  <a:pt x="3048" y="1711"/>
                  <a:pt x="3048" y="1711"/>
                  <a:pt x="3048" y="1770"/>
                </a:cubicBezTo>
                <a:cubicBezTo>
                  <a:pt x="3048" y="1770"/>
                  <a:pt x="3048" y="1770"/>
                  <a:pt x="3060" y="1770"/>
                </a:cubicBezTo>
                <a:cubicBezTo>
                  <a:pt x="3060" y="1770"/>
                  <a:pt x="3060" y="1770"/>
                  <a:pt x="3060" y="1697"/>
                </a:cubicBezTo>
                <a:close/>
                <a:moveTo>
                  <a:pt x="3105" y="1770"/>
                </a:moveTo>
                <a:cubicBezTo>
                  <a:pt x="3097" y="1770"/>
                  <a:pt x="3091" y="1767"/>
                  <a:pt x="3086" y="1761"/>
                </a:cubicBezTo>
                <a:cubicBezTo>
                  <a:pt x="3083" y="1755"/>
                  <a:pt x="3080" y="1746"/>
                  <a:pt x="3080" y="1733"/>
                </a:cubicBezTo>
                <a:cubicBezTo>
                  <a:pt x="3080" y="1720"/>
                  <a:pt x="3083" y="1711"/>
                  <a:pt x="3087" y="1704"/>
                </a:cubicBezTo>
                <a:cubicBezTo>
                  <a:pt x="3091" y="1697"/>
                  <a:pt x="3098" y="1694"/>
                  <a:pt x="3107" y="1694"/>
                </a:cubicBezTo>
                <a:cubicBezTo>
                  <a:pt x="3123" y="1694"/>
                  <a:pt x="3131" y="1706"/>
                  <a:pt x="3131" y="1732"/>
                </a:cubicBezTo>
                <a:cubicBezTo>
                  <a:pt x="3131" y="1744"/>
                  <a:pt x="3129" y="1754"/>
                  <a:pt x="3124" y="1761"/>
                </a:cubicBezTo>
                <a:cubicBezTo>
                  <a:pt x="3119" y="1767"/>
                  <a:pt x="3113" y="1770"/>
                  <a:pt x="3105" y="1770"/>
                </a:cubicBezTo>
                <a:close/>
                <a:moveTo>
                  <a:pt x="3106" y="1703"/>
                </a:moveTo>
                <a:cubicBezTo>
                  <a:pt x="3097" y="1703"/>
                  <a:pt x="3092" y="1714"/>
                  <a:pt x="3092" y="1733"/>
                </a:cubicBezTo>
                <a:cubicBezTo>
                  <a:pt x="3092" y="1752"/>
                  <a:pt x="3097" y="1761"/>
                  <a:pt x="3105" y="1761"/>
                </a:cubicBezTo>
                <a:cubicBezTo>
                  <a:pt x="3114" y="1761"/>
                  <a:pt x="3118" y="1752"/>
                  <a:pt x="3118" y="1733"/>
                </a:cubicBezTo>
                <a:cubicBezTo>
                  <a:pt x="3118" y="1713"/>
                  <a:pt x="3114" y="1703"/>
                  <a:pt x="3106" y="1703"/>
                </a:cubicBezTo>
                <a:close/>
                <a:moveTo>
                  <a:pt x="3176" y="1770"/>
                </a:moveTo>
                <a:cubicBezTo>
                  <a:pt x="3168" y="1770"/>
                  <a:pt x="3162" y="1767"/>
                  <a:pt x="3158" y="1761"/>
                </a:cubicBezTo>
                <a:cubicBezTo>
                  <a:pt x="3154" y="1755"/>
                  <a:pt x="3152" y="1746"/>
                  <a:pt x="3152" y="1733"/>
                </a:cubicBezTo>
                <a:cubicBezTo>
                  <a:pt x="3152" y="1720"/>
                  <a:pt x="3154" y="1711"/>
                  <a:pt x="3158" y="1704"/>
                </a:cubicBezTo>
                <a:cubicBezTo>
                  <a:pt x="3162" y="1697"/>
                  <a:pt x="3169" y="1694"/>
                  <a:pt x="3178" y="1694"/>
                </a:cubicBezTo>
                <a:cubicBezTo>
                  <a:pt x="3194" y="1694"/>
                  <a:pt x="3202" y="1706"/>
                  <a:pt x="3202" y="1732"/>
                </a:cubicBezTo>
                <a:cubicBezTo>
                  <a:pt x="3202" y="1744"/>
                  <a:pt x="3200" y="1754"/>
                  <a:pt x="3195" y="1761"/>
                </a:cubicBezTo>
                <a:cubicBezTo>
                  <a:pt x="3190" y="1767"/>
                  <a:pt x="3184" y="1770"/>
                  <a:pt x="3176" y="1770"/>
                </a:cubicBezTo>
                <a:close/>
                <a:moveTo>
                  <a:pt x="3177" y="1703"/>
                </a:moveTo>
                <a:cubicBezTo>
                  <a:pt x="3168" y="1703"/>
                  <a:pt x="3163" y="1714"/>
                  <a:pt x="3163" y="1733"/>
                </a:cubicBezTo>
                <a:cubicBezTo>
                  <a:pt x="3163" y="1752"/>
                  <a:pt x="3168" y="1761"/>
                  <a:pt x="3176" y="1761"/>
                </a:cubicBezTo>
                <a:cubicBezTo>
                  <a:pt x="3185" y="1761"/>
                  <a:pt x="3190" y="1752"/>
                  <a:pt x="3190" y="1733"/>
                </a:cubicBezTo>
                <a:cubicBezTo>
                  <a:pt x="3190" y="1713"/>
                  <a:pt x="3185" y="1703"/>
                  <a:pt x="3177" y="1703"/>
                </a:cubicBezTo>
                <a:close/>
                <a:moveTo>
                  <a:pt x="2864" y="1729"/>
                </a:moveTo>
                <a:cubicBezTo>
                  <a:pt x="2864" y="1729"/>
                  <a:pt x="2864" y="1729"/>
                  <a:pt x="2864" y="1729"/>
                </a:cubicBezTo>
                <a:cubicBezTo>
                  <a:pt x="2864" y="1737"/>
                  <a:pt x="2864" y="1737"/>
                  <a:pt x="2864" y="1737"/>
                </a:cubicBezTo>
                <a:cubicBezTo>
                  <a:pt x="2870" y="1738"/>
                  <a:pt x="2871" y="1741"/>
                  <a:pt x="2871" y="1743"/>
                </a:cubicBezTo>
                <a:cubicBezTo>
                  <a:pt x="2871" y="1745"/>
                  <a:pt x="2870" y="1748"/>
                  <a:pt x="2870" y="1750"/>
                </a:cubicBezTo>
                <a:cubicBezTo>
                  <a:pt x="2870" y="1753"/>
                  <a:pt x="2869" y="1755"/>
                  <a:pt x="2869" y="1757"/>
                </a:cubicBezTo>
                <a:cubicBezTo>
                  <a:pt x="2869" y="1767"/>
                  <a:pt x="2875" y="1770"/>
                  <a:pt x="2884" y="1770"/>
                </a:cubicBezTo>
                <a:cubicBezTo>
                  <a:pt x="2884" y="1770"/>
                  <a:pt x="2884" y="1770"/>
                  <a:pt x="2888" y="1770"/>
                </a:cubicBezTo>
                <a:cubicBezTo>
                  <a:pt x="2888" y="1770"/>
                  <a:pt x="2888" y="1770"/>
                  <a:pt x="2888" y="1761"/>
                </a:cubicBezTo>
                <a:cubicBezTo>
                  <a:pt x="2888" y="1761"/>
                  <a:pt x="2888" y="1761"/>
                  <a:pt x="2886" y="1761"/>
                </a:cubicBezTo>
                <a:cubicBezTo>
                  <a:pt x="2882" y="1761"/>
                  <a:pt x="2881" y="1759"/>
                  <a:pt x="2881" y="1755"/>
                </a:cubicBezTo>
                <a:cubicBezTo>
                  <a:pt x="2881" y="1754"/>
                  <a:pt x="2881" y="1752"/>
                  <a:pt x="2882" y="1750"/>
                </a:cubicBezTo>
                <a:cubicBezTo>
                  <a:pt x="2882" y="1749"/>
                  <a:pt x="2882" y="1747"/>
                  <a:pt x="2882" y="1744"/>
                </a:cubicBezTo>
                <a:cubicBezTo>
                  <a:pt x="2882" y="1737"/>
                  <a:pt x="2879" y="1734"/>
                  <a:pt x="2874" y="1733"/>
                </a:cubicBezTo>
                <a:cubicBezTo>
                  <a:pt x="2874" y="1733"/>
                  <a:pt x="2874" y="1733"/>
                  <a:pt x="2874" y="1733"/>
                </a:cubicBezTo>
                <a:cubicBezTo>
                  <a:pt x="2879" y="1732"/>
                  <a:pt x="2882" y="1729"/>
                  <a:pt x="2882" y="1722"/>
                </a:cubicBezTo>
                <a:cubicBezTo>
                  <a:pt x="2882" y="1719"/>
                  <a:pt x="2882" y="1717"/>
                  <a:pt x="2882" y="1716"/>
                </a:cubicBezTo>
                <a:cubicBezTo>
                  <a:pt x="2881" y="1714"/>
                  <a:pt x="2881" y="1712"/>
                  <a:pt x="2881" y="1711"/>
                </a:cubicBezTo>
                <a:cubicBezTo>
                  <a:pt x="2881" y="1707"/>
                  <a:pt x="2882" y="1705"/>
                  <a:pt x="2886" y="1705"/>
                </a:cubicBezTo>
                <a:cubicBezTo>
                  <a:pt x="2886" y="1705"/>
                  <a:pt x="2886" y="1705"/>
                  <a:pt x="2888" y="1705"/>
                </a:cubicBezTo>
                <a:cubicBezTo>
                  <a:pt x="2888" y="1705"/>
                  <a:pt x="2888" y="1705"/>
                  <a:pt x="2888" y="1696"/>
                </a:cubicBezTo>
                <a:cubicBezTo>
                  <a:pt x="2888" y="1696"/>
                  <a:pt x="2888" y="1696"/>
                  <a:pt x="2884" y="1696"/>
                </a:cubicBezTo>
                <a:cubicBezTo>
                  <a:pt x="2875" y="1696"/>
                  <a:pt x="2869" y="1700"/>
                  <a:pt x="2869" y="1708"/>
                </a:cubicBezTo>
                <a:cubicBezTo>
                  <a:pt x="2869" y="1711"/>
                  <a:pt x="2870" y="1713"/>
                  <a:pt x="2870" y="1716"/>
                </a:cubicBezTo>
                <a:cubicBezTo>
                  <a:pt x="2870" y="1718"/>
                  <a:pt x="2871" y="1721"/>
                  <a:pt x="2871" y="1723"/>
                </a:cubicBezTo>
                <a:cubicBezTo>
                  <a:pt x="2871" y="1725"/>
                  <a:pt x="2870" y="1729"/>
                  <a:pt x="2864" y="1729"/>
                </a:cubicBezTo>
                <a:close/>
                <a:moveTo>
                  <a:pt x="2919" y="1737"/>
                </a:moveTo>
                <a:cubicBezTo>
                  <a:pt x="2919" y="1737"/>
                  <a:pt x="2919" y="1737"/>
                  <a:pt x="2919" y="1737"/>
                </a:cubicBezTo>
                <a:cubicBezTo>
                  <a:pt x="2919" y="1729"/>
                  <a:pt x="2919" y="1729"/>
                  <a:pt x="2919" y="1729"/>
                </a:cubicBezTo>
                <a:cubicBezTo>
                  <a:pt x="2912" y="1729"/>
                  <a:pt x="2912" y="1725"/>
                  <a:pt x="2912" y="1723"/>
                </a:cubicBezTo>
                <a:cubicBezTo>
                  <a:pt x="2912" y="1721"/>
                  <a:pt x="2912" y="1718"/>
                  <a:pt x="2912" y="1716"/>
                </a:cubicBezTo>
                <a:cubicBezTo>
                  <a:pt x="2913" y="1713"/>
                  <a:pt x="2913" y="1711"/>
                  <a:pt x="2913" y="1708"/>
                </a:cubicBezTo>
                <a:cubicBezTo>
                  <a:pt x="2913" y="1700"/>
                  <a:pt x="2907" y="1696"/>
                  <a:pt x="2898" y="1696"/>
                </a:cubicBezTo>
                <a:cubicBezTo>
                  <a:pt x="2898" y="1696"/>
                  <a:pt x="2898" y="1696"/>
                  <a:pt x="2894" y="1696"/>
                </a:cubicBezTo>
                <a:cubicBezTo>
                  <a:pt x="2894" y="1696"/>
                  <a:pt x="2894" y="1696"/>
                  <a:pt x="2894" y="1705"/>
                </a:cubicBezTo>
                <a:cubicBezTo>
                  <a:pt x="2894" y="1705"/>
                  <a:pt x="2894" y="1705"/>
                  <a:pt x="2896" y="1705"/>
                </a:cubicBezTo>
                <a:cubicBezTo>
                  <a:pt x="2900" y="1705"/>
                  <a:pt x="2901" y="1707"/>
                  <a:pt x="2901" y="1711"/>
                </a:cubicBezTo>
                <a:cubicBezTo>
                  <a:pt x="2901" y="1712"/>
                  <a:pt x="2901" y="1714"/>
                  <a:pt x="2901" y="1716"/>
                </a:cubicBezTo>
                <a:cubicBezTo>
                  <a:pt x="2900" y="1717"/>
                  <a:pt x="2900" y="1719"/>
                  <a:pt x="2900" y="1722"/>
                </a:cubicBezTo>
                <a:cubicBezTo>
                  <a:pt x="2900" y="1729"/>
                  <a:pt x="2903" y="1732"/>
                  <a:pt x="2909" y="1733"/>
                </a:cubicBezTo>
                <a:cubicBezTo>
                  <a:pt x="2909" y="1733"/>
                  <a:pt x="2909" y="1733"/>
                  <a:pt x="2909" y="1733"/>
                </a:cubicBezTo>
                <a:cubicBezTo>
                  <a:pt x="2903" y="1734"/>
                  <a:pt x="2900" y="1737"/>
                  <a:pt x="2900" y="1744"/>
                </a:cubicBezTo>
                <a:cubicBezTo>
                  <a:pt x="2900" y="1747"/>
                  <a:pt x="2900" y="1749"/>
                  <a:pt x="2901" y="1750"/>
                </a:cubicBezTo>
                <a:cubicBezTo>
                  <a:pt x="2901" y="1752"/>
                  <a:pt x="2901" y="1754"/>
                  <a:pt x="2901" y="1755"/>
                </a:cubicBezTo>
                <a:cubicBezTo>
                  <a:pt x="2901" y="1759"/>
                  <a:pt x="2900" y="1761"/>
                  <a:pt x="2896" y="1761"/>
                </a:cubicBezTo>
                <a:cubicBezTo>
                  <a:pt x="2896" y="1761"/>
                  <a:pt x="2896" y="1761"/>
                  <a:pt x="2894" y="1761"/>
                </a:cubicBezTo>
                <a:cubicBezTo>
                  <a:pt x="2894" y="1761"/>
                  <a:pt x="2894" y="1761"/>
                  <a:pt x="2894" y="1770"/>
                </a:cubicBezTo>
                <a:cubicBezTo>
                  <a:pt x="2894" y="1770"/>
                  <a:pt x="2894" y="1770"/>
                  <a:pt x="2898" y="1770"/>
                </a:cubicBezTo>
                <a:cubicBezTo>
                  <a:pt x="2907" y="1770"/>
                  <a:pt x="2913" y="1767"/>
                  <a:pt x="2913" y="1757"/>
                </a:cubicBezTo>
                <a:cubicBezTo>
                  <a:pt x="2913" y="1755"/>
                  <a:pt x="2913" y="1753"/>
                  <a:pt x="2912" y="1750"/>
                </a:cubicBezTo>
                <a:cubicBezTo>
                  <a:pt x="2912" y="1748"/>
                  <a:pt x="2912" y="1745"/>
                  <a:pt x="2912" y="1743"/>
                </a:cubicBezTo>
                <a:cubicBezTo>
                  <a:pt x="2912" y="1741"/>
                  <a:pt x="2912" y="1738"/>
                  <a:pt x="2919" y="1737"/>
                </a:cubicBezTo>
                <a:close/>
                <a:moveTo>
                  <a:pt x="3388" y="1770"/>
                </a:moveTo>
                <a:cubicBezTo>
                  <a:pt x="3381" y="1770"/>
                  <a:pt x="3375" y="1767"/>
                  <a:pt x="3370" y="1761"/>
                </a:cubicBezTo>
                <a:cubicBezTo>
                  <a:pt x="3366" y="1755"/>
                  <a:pt x="3364" y="1745"/>
                  <a:pt x="3364" y="1733"/>
                </a:cubicBezTo>
                <a:cubicBezTo>
                  <a:pt x="3364" y="1720"/>
                  <a:pt x="3366" y="1711"/>
                  <a:pt x="3370" y="1703"/>
                </a:cubicBezTo>
                <a:cubicBezTo>
                  <a:pt x="3375" y="1697"/>
                  <a:pt x="3381" y="1694"/>
                  <a:pt x="3390" y="1694"/>
                </a:cubicBezTo>
                <a:cubicBezTo>
                  <a:pt x="3406" y="1694"/>
                  <a:pt x="3415" y="1706"/>
                  <a:pt x="3415" y="1731"/>
                </a:cubicBezTo>
                <a:cubicBezTo>
                  <a:pt x="3415" y="1744"/>
                  <a:pt x="3412" y="1754"/>
                  <a:pt x="3408" y="1761"/>
                </a:cubicBezTo>
                <a:cubicBezTo>
                  <a:pt x="3403" y="1767"/>
                  <a:pt x="3397" y="1770"/>
                  <a:pt x="3388" y="1770"/>
                </a:cubicBezTo>
                <a:close/>
                <a:moveTo>
                  <a:pt x="3390" y="1703"/>
                </a:moveTo>
                <a:cubicBezTo>
                  <a:pt x="3381" y="1703"/>
                  <a:pt x="3376" y="1713"/>
                  <a:pt x="3376" y="1733"/>
                </a:cubicBezTo>
                <a:cubicBezTo>
                  <a:pt x="3376" y="1751"/>
                  <a:pt x="3381" y="1761"/>
                  <a:pt x="3390" y="1761"/>
                </a:cubicBezTo>
                <a:cubicBezTo>
                  <a:pt x="3398" y="1761"/>
                  <a:pt x="3402" y="1751"/>
                  <a:pt x="3402" y="1733"/>
                </a:cubicBezTo>
                <a:cubicBezTo>
                  <a:pt x="3402" y="1713"/>
                  <a:pt x="3398" y="1703"/>
                  <a:pt x="3390" y="1703"/>
                </a:cubicBezTo>
                <a:close/>
                <a:moveTo>
                  <a:pt x="3506" y="1770"/>
                </a:moveTo>
                <a:cubicBezTo>
                  <a:pt x="3499" y="1770"/>
                  <a:pt x="3493" y="1767"/>
                  <a:pt x="3488" y="1761"/>
                </a:cubicBezTo>
                <a:cubicBezTo>
                  <a:pt x="3484" y="1755"/>
                  <a:pt x="3482" y="1745"/>
                  <a:pt x="3482" y="1733"/>
                </a:cubicBezTo>
                <a:cubicBezTo>
                  <a:pt x="3482" y="1720"/>
                  <a:pt x="3484" y="1711"/>
                  <a:pt x="3488" y="1703"/>
                </a:cubicBezTo>
                <a:cubicBezTo>
                  <a:pt x="3493" y="1697"/>
                  <a:pt x="3499" y="1694"/>
                  <a:pt x="3508" y="1694"/>
                </a:cubicBezTo>
                <a:cubicBezTo>
                  <a:pt x="3524" y="1694"/>
                  <a:pt x="3532" y="1706"/>
                  <a:pt x="3532" y="1731"/>
                </a:cubicBezTo>
                <a:cubicBezTo>
                  <a:pt x="3532" y="1744"/>
                  <a:pt x="3530" y="1754"/>
                  <a:pt x="3526" y="1761"/>
                </a:cubicBezTo>
                <a:cubicBezTo>
                  <a:pt x="3520" y="1767"/>
                  <a:pt x="3515" y="1770"/>
                  <a:pt x="3506" y="1770"/>
                </a:cubicBezTo>
                <a:close/>
                <a:moveTo>
                  <a:pt x="3507" y="1703"/>
                </a:moveTo>
                <a:cubicBezTo>
                  <a:pt x="3499" y="1703"/>
                  <a:pt x="3494" y="1713"/>
                  <a:pt x="3494" y="1733"/>
                </a:cubicBezTo>
                <a:cubicBezTo>
                  <a:pt x="3494" y="1751"/>
                  <a:pt x="3499" y="1761"/>
                  <a:pt x="3507" y="1761"/>
                </a:cubicBezTo>
                <a:cubicBezTo>
                  <a:pt x="3515" y="1761"/>
                  <a:pt x="3520" y="1751"/>
                  <a:pt x="3520" y="1733"/>
                </a:cubicBezTo>
                <a:cubicBezTo>
                  <a:pt x="3520" y="1713"/>
                  <a:pt x="3516" y="1703"/>
                  <a:pt x="3507" y="1703"/>
                </a:cubicBezTo>
                <a:close/>
                <a:moveTo>
                  <a:pt x="3462" y="1697"/>
                </a:moveTo>
                <a:cubicBezTo>
                  <a:pt x="3462" y="1697"/>
                  <a:pt x="3462" y="1697"/>
                  <a:pt x="3462" y="1697"/>
                </a:cubicBezTo>
                <a:cubicBezTo>
                  <a:pt x="3457" y="1697"/>
                  <a:pt x="3457" y="1697"/>
                  <a:pt x="3457" y="1697"/>
                </a:cubicBezTo>
                <a:cubicBezTo>
                  <a:pt x="3454" y="1698"/>
                  <a:pt x="3453" y="1700"/>
                  <a:pt x="3451" y="1700"/>
                </a:cubicBezTo>
                <a:cubicBezTo>
                  <a:pt x="3449" y="1702"/>
                  <a:pt x="3447" y="1702"/>
                  <a:pt x="3446" y="1703"/>
                </a:cubicBezTo>
                <a:cubicBezTo>
                  <a:pt x="3444" y="1704"/>
                  <a:pt x="3442" y="1705"/>
                  <a:pt x="3441" y="1705"/>
                </a:cubicBezTo>
                <a:cubicBezTo>
                  <a:pt x="3438" y="1706"/>
                  <a:pt x="3437" y="1707"/>
                  <a:pt x="3435" y="1708"/>
                </a:cubicBezTo>
                <a:cubicBezTo>
                  <a:pt x="3435" y="1708"/>
                  <a:pt x="3435" y="1708"/>
                  <a:pt x="3435" y="1718"/>
                </a:cubicBezTo>
                <a:cubicBezTo>
                  <a:pt x="3438" y="1717"/>
                  <a:pt x="3441" y="1716"/>
                  <a:pt x="3443" y="1715"/>
                </a:cubicBezTo>
                <a:cubicBezTo>
                  <a:pt x="3446" y="1714"/>
                  <a:pt x="3448" y="1713"/>
                  <a:pt x="3450" y="1711"/>
                </a:cubicBezTo>
                <a:cubicBezTo>
                  <a:pt x="3450" y="1711"/>
                  <a:pt x="3450" y="1711"/>
                  <a:pt x="3450" y="1770"/>
                </a:cubicBezTo>
                <a:cubicBezTo>
                  <a:pt x="3450" y="1770"/>
                  <a:pt x="3450" y="1770"/>
                  <a:pt x="3462" y="1770"/>
                </a:cubicBezTo>
                <a:cubicBezTo>
                  <a:pt x="3462" y="1770"/>
                  <a:pt x="3462" y="1770"/>
                  <a:pt x="3462" y="1697"/>
                </a:cubicBezTo>
                <a:close/>
                <a:moveTo>
                  <a:pt x="3577" y="1770"/>
                </a:moveTo>
                <a:cubicBezTo>
                  <a:pt x="3570" y="1770"/>
                  <a:pt x="3563" y="1767"/>
                  <a:pt x="3559" y="1761"/>
                </a:cubicBezTo>
                <a:cubicBezTo>
                  <a:pt x="3555" y="1755"/>
                  <a:pt x="3553" y="1746"/>
                  <a:pt x="3553" y="1733"/>
                </a:cubicBezTo>
                <a:cubicBezTo>
                  <a:pt x="3553" y="1720"/>
                  <a:pt x="3555" y="1711"/>
                  <a:pt x="3559" y="1704"/>
                </a:cubicBezTo>
                <a:cubicBezTo>
                  <a:pt x="3564" y="1697"/>
                  <a:pt x="3570" y="1694"/>
                  <a:pt x="3579" y="1694"/>
                </a:cubicBezTo>
                <a:cubicBezTo>
                  <a:pt x="3595" y="1694"/>
                  <a:pt x="3603" y="1706"/>
                  <a:pt x="3603" y="1732"/>
                </a:cubicBezTo>
                <a:cubicBezTo>
                  <a:pt x="3603" y="1744"/>
                  <a:pt x="3601" y="1754"/>
                  <a:pt x="3597" y="1761"/>
                </a:cubicBezTo>
                <a:cubicBezTo>
                  <a:pt x="3592" y="1767"/>
                  <a:pt x="3586" y="1770"/>
                  <a:pt x="3577" y="1770"/>
                </a:cubicBezTo>
                <a:close/>
                <a:moveTo>
                  <a:pt x="3578" y="1703"/>
                </a:moveTo>
                <a:cubicBezTo>
                  <a:pt x="3570" y="1703"/>
                  <a:pt x="3565" y="1714"/>
                  <a:pt x="3565" y="1733"/>
                </a:cubicBezTo>
                <a:cubicBezTo>
                  <a:pt x="3565" y="1752"/>
                  <a:pt x="3569" y="1761"/>
                  <a:pt x="3578" y="1761"/>
                </a:cubicBezTo>
                <a:cubicBezTo>
                  <a:pt x="3586" y="1761"/>
                  <a:pt x="3591" y="1752"/>
                  <a:pt x="3591" y="1733"/>
                </a:cubicBezTo>
                <a:cubicBezTo>
                  <a:pt x="3591" y="1713"/>
                  <a:pt x="3586" y="1703"/>
                  <a:pt x="3578" y="1703"/>
                </a:cubicBezTo>
                <a:close/>
                <a:moveTo>
                  <a:pt x="3624" y="1729"/>
                </a:moveTo>
                <a:cubicBezTo>
                  <a:pt x="3624" y="1729"/>
                  <a:pt x="3624" y="1729"/>
                  <a:pt x="3624" y="1729"/>
                </a:cubicBezTo>
                <a:cubicBezTo>
                  <a:pt x="3624" y="1737"/>
                  <a:pt x="3624" y="1737"/>
                  <a:pt x="3624" y="1737"/>
                </a:cubicBezTo>
                <a:cubicBezTo>
                  <a:pt x="3630" y="1738"/>
                  <a:pt x="3631" y="1741"/>
                  <a:pt x="3631" y="1743"/>
                </a:cubicBezTo>
                <a:cubicBezTo>
                  <a:pt x="3631" y="1745"/>
                  <a:pt x="3630" y="1748"/>
                  <a:pt x="3630" y="1750"/>
                </a:cubicBezTo>
                <a:cubicBezTo>
                  <a:pt x="3630" y="1753"/>
                  <a:pt x="3630" y="1755"/>
                  <a:pt x="3630" y="1757"/>
                </a:cubicBezTo>
                <a:cubicBezTo>
                  <a:pt x="3630" y="1767"/>
                  <a:pt x="3636" y="1770"/>
                  <a:pt x="3644" y="1770"/>
                </a:cubicBezTo>
                <a:cubicBezTo>
                  <a:pt x="3644" y="1770"/>
                  <a:pt x="3644" y="1770"/>
                  <a:pt x="3648" y="1770"/>
                </a:cubicBezTo>
                <a:cubicBezTo>
                  <a:pt x="3648" y="1770"/>
                  <a:pt x="3648" y="1770"/>
                  <a:pt x="3648" y="1761"/>
                </a:cubicBezTo>
                <a:cubicBezTo>
                  <a:pt x="3648" y="1761"/>
                  <a:pt x="3648" y="1761"/>
                  <a:pt x="3646" y="1761"/>
                </a:cubicBezTo>
                <a:cubicBezTo>
                  <a:pt x="3643" y="1761"/>
                  <a:pt x="3642" y="1759"/>
                  <a:pt x="3642" y="1755"/>
                </a:cubicBezTo>
                <a:cubicBezTo>
                  <a:pt x="3642" y="1754"/>
                  <a:pt x="3642" y="1752"/>
                  <a:pt x="3642" y="1750"/>
                </a:cubicBezTo>
                <a:cubicBezTo>
                  <a:pt x="3642" y="1749"/>
                  <a:pt x="3642" y="1747"/>
                  <a:pt x="3642" y="1744"/>
                </a:cubicBezTo>
                <a:cubicBezTo>
                  <a:pt x="3642" y="1737"/>
                  <a:pt x="3639" y="1734"/>
                  <a:pt x="3634" y="1733"/>
                </a:cubicBezTo>
                <a:cubicBezTo>
                  <a:pt x="3634" y="1733"/>
                  <a:pt x="3634" y="1733"/>
                  <a:pt x="3634" y="1733"/>
                </a:cubicBezTo>
                <a:cubicBezTo>
                  <a:pt x="3639" y="1732"/>
                  <a:pt x="3642" y="1729"/>
                  <a:pt x="3642" y="1722"/>
                </a:cubicBezTo>
                <a:cubicBezTo>
                  <a:pt x="3642" y="1719"/>
                  <a:pt x="3642" y="1717"/>
                  <a:pt x="3642" y="1716"/>
                </a:cubicBezTo>
                <a:cubicBezTo>
                  <a:pt x="3642" y="1714"/>
                  <a:pt x="3642" y="1712"/>
                  <a:pt x="3642" y="1711"/>
                </a:cubicBezTo>
                <a:cubicBezTo>
                  <a:pt x="3642" y="1707"/>
                  <a:pt x="3643" y="1705"/>
                  <a:pt x="3646" y="1705"/>
                </a:cubicBezTo>
                <a:cubicBezTo>
                  <a:pt x="3646" y="1705"/>
                  <a:pt x="3646" y="1705"/>
                  <a:pt x="3648" y="1705"/>
                </a:cubicBezTo>
                <a:cubicBezTo>
                  <a:pt x="3648" y="1705"/>
                  <a:pt x="3648" y="1705"/>
                  <a:pt x="3648" y="1696"/>
                </a:cubicBezTo>
                <a:cubicBezTo>
                  <a:pt x="3648" y="1696"/>
                  <a:pt x="3648" y="1696"/>
                  <a:pt x="3644" y="1696"/>
                </a:cubicBezTo>
                <a:cubicBezTo>
                  <a:pt x="3635" y="1696"/>
                  <a:pt x="3630" y="1700"/>
                  <a:pt x="3630" y="1708"/>
                </a:cubicBezTo>
                <a:cubicBezTo>
                  <a:pt x="3630" y="1711"/>
                  <a:pt x="3630" y="1713"/>
                  <a:pt x="3630" y="1716"/>
                </a:cubicBezTo>
                <a:cubicBezTo>
                  <a:pt x="3630" y="1718"/>
                  <a:pt x="3631" y="1721"/>
                  <a:pt x="3631" y="1723"/>
                </a:cubicBezTo>
                <a:cubicBezTo>
                  <a:pt x="3631" y="1725"/>
                  <a:pt x="3630" y="1729"/>
                  <a:pt x="3624" y="1729"/>
                </a:cubicBezTo>
                <a:close/>
                <a:moveTo>
                  <a:pt x="3679" y="1737"/>
                </a:moveTo>
                <a:cubicBezTo>
                  <a:pt x="3679" y="1737"/>
                  <a:pt x="3679" y="1737"/>
                  <a:pt x="3679" y="1737"/>
                </a:cubicBezTo>
                <a:cubicBezTo>
                  <a:pt x="3679" y="1729"/>
                  <a:pt x="3679" y="1729"/>
                  <a:pt x="3679" y="1729"/>
                </a:cubicBezTo>
                <a:cubicBezTo>
                  <a:pt x="3673" y="1729"/>
                  <a:pt x="3672" y="1725"/>
                  <a:pt x="3672" y="1723"/>
                </a:cubicBezTo>
                <a:cubicBezTo>
                  <a:pt x="3672" y="1721"/>
                  <a:pt x="3672" y="1718"/>
                  <a:pt x="3673" y="1716"/>
                </a:cubicBezTo>
                <a:cubicBezTo>
                  <a:pt x="3673" y="1713"/>
                  <a:pt x="3673" y="1711"/>
                  <a:pt x="3673" y="1708"/>
                </a:cubicBezTo>
                <a:cubicBezTo>
                  <a:pt x="3673" y="1700"/>
                  <a:pt x="3668" y="1696"/>
                  <a:pt x="3658" y="1696"/>
                </a:cubicBezTo>
                <a:cubicBezTo>
                  <a:pt x="3658" y="1696"/>
                  <a:pt x="3658" y="1696"/>
                  <a:pt x="3655" y="1696"/>
                </a:cubicBezTo>
                <a:cubicBezTo>
                  <a:pt x="3655" y="1696"/>
                  <a:pt x="3655" y="1696"/>
                  <a:pt x="3655" y="1705"/>
                </a:cubicBezTo>
                <a:cubicBezTo>
                  <a:pt x="3655" y="1705"/>
                  <a:pt x="3655" y="1705"/>
                  <a:pt x="3656" y="1705"/>
                </a:cubicBezTo>
                <a:cubicBezTo>
                  <a:pt x="3660" y="1705"/>
                  <a:pt x="3661" y="1707"/>
                  <a:pt x="3661" y="1711"/>
                </a:cubicBezTo>
                <a:cubicBezTo>
                  <a:pt x="3661" y="1712"/>
                  <a:pt x="3661" y="1714"/>
                  <a:pt x="3661" y="1716"/>
                </a:cubicBezTo>
                <a:cubicBezTo>
                  <a:pt x="3661" y="1717"/>
                  <a:pt x="3661" y="1719"/>
                  <a:pt x="3661" y="1722"/>
                </a:cubicBezTo>
                <a:cubicBezTo>
                  <a:pt x="3661" y="1729"/>
                  <a:pt x="3663" y="1732"/>
                  <a:pt x="3669" y="1733"/>
                </a:cubicBezTo>
                <a:cubicBezTo>
                  <a:pt x="3669" y="1733"/>
                  <a:pt x="3669" y="1733"/>
                  <a:pt x="3669" y="1733"/>
                </a:cubicBezTo>
                <a:cubicBezTo>
                  <a:pt x="3663" y="1734"/>
                  <a:pt x="3661" y="1737"/>
                  <a:pt x="3661" y="1744"/>
                </a:cubicBezTo>
                <a:cubicBezTo>
                  <a:pt x="3661" y="1747"/>
                  <a:pt x="3661" y="1749"/>
                  <a:pt x="3661" y="1750"/>
                </a:cubicBezTo>
                <a:cubicBezTo>
                  <a:pt x="3661" y="1752"/>
                  <a:pt x="3661" y="1754"/>
                  <a:pt x="3661" y="1755"/>
                </a:cubicBezTo>
                <a:cubicBezTo>
                  <a:pt x="3661" y="1759"/>
                  <a:pt x="3660" y="1761"/>
                  <a:pt x="3656" y="1761"/>
                </a:cubicBezTo>
                <a:cubicBezTo>
                  <a:pt x="3656" y="1761"/>
                  <a:pt x="3656" y="1761"/>
                  <a:pt x="3655" y="1761"/>
                </a:cubicBezTo>
                <a:cubicBezTo>
                  <a:pt x="3655" y="1761"/>
                  <a:pt x="3655" y="1761"/>
                  <a:pt x="3655" y="1770"/>
                </a:cubicBezTo>
                <a:cubicBezTo>
                  <a:pt x="3655" y="1770"/>
                  <a:pt x="3655" y="1770"/>
                  <a:pt x="3658" y="1770"/>
                </a:cubicBezTo>
                <a:cubicBezTo>
                  <a:pt x="3667" y="1770"/>
                  <a:pt x="3673" y="1767"/>
                  <a:pt x="3673" y="1757"/>
                </a:cubicBezTo>
                <a:cubicBezTo>
                  <a:pt x="3673" y="1755"/>
                  <a:pt x="3673" y="1753"/>
                  <a:pt x="3673" y="1750"/>
                </a:cubicBezTo>
                <a:cubicBezTo>
                  <a:pt x="3672" y="1748"/>
                  <a:pt x="3672" y="1745"/>
                  <a:pt x="3672" y="1743"/>
                </a:cubicBezTo>
                <a:cubicBezTo>
                  <a:pt x="3672" y="1741"/>
                  <a:pt x="3673" y="1738"/>
                  <a:pt x="3679" y="1737"/>
                </a:cubicBezTo>
                <a:close/>
                <a:moveTo>
                  <a:pt x="3799" y="1770"/>
                </a:moveTo>
                <a:cubicBezTo>
                  <a:pt x="3792" y="1770"/>
                  <a:pt x="3785" y="1767"/>
                  <a:pt x="3781" y="1761"/>
                </a:cubicBezTo>
                <a:cubicBezTo>
                  <a:pt x="3777" y="1755"/>
                  <a:pt x="3775" y="1746"/>
                  <a:pt x="3775" y="1733"/>
                </a:cubicBezTo>
                <a:cubicBezTo>
                  <a:pt x="3775" y="1720"/>
                  <a:pt x="3777" y="1711"/>
                  <a:pt x="3782" y="1704"/>
                </a:cubicBezTo>
                <a:cubicBezTo>
                  <a:pt x="3786" y="1697"/>
                  <a:pt x="3793" y="1694"/>
                  <a:pt x="3801" y="1694"/>
                </a:cubicBezTo>
                <a:cubicBezTo>
                  <a:pt x="3817" y="1694"/>
                  <a:pt x="3825" y="1706"/>
                  <a:pt x="3825" y="1732"/>
                </a:cubicBezTo>
                <a:cubicBezTo>
                  <a:pt x="3825" y="1744"/>
                  <a:pt x="3823" y="1754"/>
                  <a:pt x="3818" y="1761"/>
                </a:cubicBezTo>
                <a:cubicBezTo>
                  <a:pt x="3814" y="1767"/>
                  <a:pt x="3807" y="1770"/>
                  <a:pt x="3799" y="1770"/>
                </a:cubicBezTo>
                <a:close/>
                <a:moveTo>
                  <a:pt x="3801" y="1703"/>
                </a:moveTo>
                <a:cubicBezTo>
                  <a:pt x="3791" y="1703"/>
                  <a:pt x="3787" y="1714"/>
                  <a:pt x="3787" y="1733"/>
                </a:cubicBezTo>
                <a:cubicBezTo>
                  <a:pt x="3787" y="1752"/>
                  <a:pt x="3791" y="1761"/>
                  <a:pt x="3800" y="1761"/>
                </a:cubicBezTo>
                <a:cubicBezTo>
                  <a:pt x="3809" y="1761"/>
                  <a:pt x="3813" y="1752"/>
                  <a:pt x="3813" y="1733"/>
                </a:cubicBezTo>
                <a:cubicBezTo>
                  <a:pt x="3813" y="1713"/>
                  <a:pt x="3809" y="1703"/>
                  <a:pt x="3801" y="1703"/>
                </a:cubicBezTo>
                <a:close/>
                <a:moveTo>
                  <a:pt x="3869" y="1697"/>
                </a:moveTo>
                <a:cubicBezTo>
                  <a:pt x="3869" y="1697"/>
                  <a:pt x="3869" y="1697"/>
                  <a:pt x="3869" y="1697"/>
                </a:cubicBezTo>
                <a:cubicBezTo>
                  <a:pt x="3864" y="1697"/>
                  <a:pt x="3864" y="1697"/>
                  <a:pt x="3864" y="1697"/>
                </a:cubicBezTo>
                <a:cubicBezTo>
                  <a:pt x="3861" y="1698"/>
                  <a:pt x="3860" y="1700"/>
                  <a:pt x="3858" y="1700"/>
                </a:cubicBezTo>
                <a:cubicBezTo>
                  <a:pt x="3856" y="1702"/>
                  <a:pt x="3854" y="1702"/>
                  <a:pt x="3853" y="1703"/>
                </a:cubicBezTo>
                <a:cubicBezTo>
                  <a:pt x="3850" y="1704"/>
                  <a:pt x="3849" y="1705"/>
                  <a:pt x="3848" y="1705"/>
                </a:cubicBezTo>
                <a:cubicBezTo>
                  <a:pt x="3845" y="1706"/>
                  <a:pt x="3844" y="1707"/>
                  <a:pt x="3842" y="1708"/>
                </a:cubicBezTo>
                <a:cubicBezTo>
                  <a:pt x="3842" y="1708"/>
                  <a:pt x="3842" y="1708"/>
                  <a:pt x="3842" y="1718"/>
                </a:cubicBezTo>
                <a:cubicBezTo>
                  <a:pt x="3845" y="1717"/>
                  <a:pt x="3848" y="1716"/>
                  <a:pt x="3850" y="1715"/>
                </a:cubicBezTo>
                <a:cubicBezTo>
                  <a:pt x="3853" y="1714"/>
                  <a:pt x="3855" y="1713"/>
                  <a:pt x="3857" y="1711"/>
                </a:cubicBezTo>
                <a:cubicBezTo>
                  <a:pt x="3857" y="1711"/>
                  <a:pt x="3857" y="1711"/>
                  <a:pt x="3857" y="1770"/>
                </a:cubicBezTo>
                <a:cubicBezTo>
                  <a:pt x="3857" y="1770"/>
                  <a:pt x="3857" y="1770"/>
                  <a:pt x="3869" y="1770"/>
                </a:cubicBezTo>
                <a:cubicBezTo>
                  <a:pt x="3869" y="1770"/>
                  <a:pt x="3869" y="1770"/>
                  <a:pt x="3869" y="1697"/>
                </a:cubicBezTo>
                <a:close/>
                <a:moveTo>
                  <a:pt x="2065" y="1639"/>
                </a:moveTo>
                <a:cubicBezTo>
                  <a:pt x="2066" y="1640"/>
                  <a:pt x="2066" y="1642"/>
                  <a:pt x="2067" y="1643"/>
                </a:cubicBezTo>
                <a:cubicBezTo>
                  <a:pt x="2067" y="1645"/>
                  <a:pt x="2068" y="1647"/>
                  <a:pt x="2068" y="1648"/>
                </a:cubicBezTo>
                <a:cubicBezTo>
                  <a:pt x="2068" y="1650"/>
                  <a:pt x="2068" y="1652"/>
                  <a:pt x="2068" y="1653"/>
                </a:cubicBezTo>
                <a:cubicBezTo>
                  <a:pt x="2069" y="1656"/>
                  <a:pt x="2068" y="1658"/>
                  <a:pt x="2065" y="1658"/>
                </a:cubicBezTo>
                <a:cubicBezTo>
                  <a:pt x="2062" y="1658"/>
                  <a:pt x="2059" y="1657"/>
                  <a:pt x="2057" y="1657"/>
                </a:cubicBezTo>
                <a:cubicBezTo>
                  <a:pt x="2056" y="1657"/>
                  <a:pt x="2055" y="1657"/>
                  <a:pt x="2055" y="1658"/>
                </a:cubicBezTo>
                <a:cubicBezTo>
                  <a:pt x="2054" y="1659"/>
                  <a:pt x="2052" y="1661"/>
                  <a:pt x="2051" y="1662"/>
                </a:cubicBezTo>
                <a:cubicBezTo>
                  <a:pt x="2049" y="1665"/>
                  <a:pt x="2046" y="1665"/>
                  <a:pt x="2043" y="1663"/>
                </a:cubicBezTo>
                <a:cubicBezTo>
                  <a:pt x="2041" y="1661"/>
                  <a:pt x="2040" y="1658"/>
                  <a:pt x="2039" y="1656"/>
                </a:cubicBezTo>
                <a:cubicBezTo>
                  <a:pt x="2038" y="1654"/>
                  <a:pt x="2038" y="1652"/>
                  <a:pt x="2041" y="1651"/>
                </a:cubicBezTo>
                <a:cubicBezTo>
                  <a:pt x="2038" y="1651"/>
                  <a:pt x="2036" y="1651"/>
                  <a:pt x="2035" y="1651"/>
                </a:cubicBezTo>
                <a:cubicBezTo>
                  <a:pt x="2034" y="1653"/>
                  <a:pt x="2033" y="1655"/>
                  <a:pt x="2032" y="1657"/>
                </a:cubicBezTo>
                <a:cubicBezTo>
                  <a:pt x="2032" y="1657"/>
                  <a:pt x="2032" y="1658"/>
                  <a:pt x="2032" y="1659"/>
                </a:cubicBezTo>
                <a:cubicBezTo>
                  <a:pt x="2032" y="1662"/>
                  <a:pt x="2030" y="1663"/>
                  <a:pt x="2027" y="1663"/>
                </a:cubicBezTo>
                <a:cubicBezTo>
                  <a:pt x="2024" y="1663"/>
                  <a:pt x="2021" y="1662"/>
                  <a:pt x="2018" y="1661"/>
                </a:cubicBezTo>
                <a:cubicBezTo>
                  <a:pt x="2016" y="1660"/>
                  <a:pt x="2016" y="1659"/>
                  <a:pt x="2016" y="1657"/>
                </a:cubicBezTo>
                <a:cubicBezTo>
                  <a:pt x="2017" y="1656"/>
                  <a:pt x="2017" y="1655"/>
                  <a:pt x="2017" y="1655"/>
                </a:cubicBezTo>
                <a:cubicBezTo>
                  <a:pt x="2015" y="1654"/>
                  <a:pt x="2012" y="1653"/>
                  <a:pt x="2010" y="1652"/>
                </a:cubicBezTo>
                <a:cubicBezTo>
                  <a:pt x="2009" y="1651"/>
                  <a:pt x="2008" y="1649"/>
                  <a:pt x="2007" y="1647"/>
                </a:cubicBezTo>
                <a:cubicBezTo>
                  <a:pt x="2006" y="1645"/>
                  <a:pt x="2006" y="1644"/>
                  <a:pt x="2008" y="1642"/>
                </a:cubicBezTo>
                <a:cubicBezTo>
                  <a:pt x="2012" y="1640"/>
                  <a:pt x="2012" y="1637"/>
                  <a:pt x="2012" y="1633"/>
                </a:cubicBezTo>
                <a:cubicBezTo>
                  <a:pt x="2012" y="1631"/>
                  <a:pt x="2012" y="1629"/>
                  <a:pt x="2012" y="1627"/>
                </a:cubicBezTo>
                <a:cubicBezTo>
                  <a:pt x="2010" y="1626"/>
                  <a:pt x="2008" y="1626"/>
                  <a:pt x="2008" y="1625"/>
                </a:cubicBezTo>
                <a:cubicBezTo>
                  <a:pt x="2006" y="1623"/>
                  <a:pt x="2006" y="1621"/>
                  <a:pt x="2006" y="1619"/>
                </a:cubicBezTo>
                <a:cubicBezTo>
                  <a:pt x="2005" y="1616"/>
                  <a:pt x="2009" y="1614"/>
                  <a:pt x="2012" y="1613"/>
                </a:cubicBezTo>
                <a:cubicBezTo>
                  <a:pt x="2012" y="1614"/>
                  <a:pt x="2012" y="1614"/>
                  <a:pt x="2012" y="1615"/>
                </a:cubicBezTo>
                <a:cubicBezTo>
                  <a:pt x="2012" y="1616"/>
                  <a:pt x="2012" y="1617"/>
                  <a:pt x="2013" y="1618"/>
                </a:cubicBezTo>
                <a:cubicBezTo>
                  <a:pt x="2012" y="1618"/>
                  <a:pt x="2012" y="1618"/>
                  <a:pt x="2011" y="1618"/>
                </a:cubicBezTo>
                <a:cubicBezTo>
                  <a:pt x="2011" y="1619"/>
                  <a:pt x="2010" y="1620"/>
                  <a:pt x="2010" y="1622"/>
                </a:cubicBezTo>
                <a:cubicBezTo>
                  <a:pt x="2011" y="1622"/>
                  <a:pt x="2012" y="1622"/>
                  <a:pt x="2012" y="1621"/>
                </a:cubicBezTo>
                <a:cubicBezTo>
                  <a:pt x="2013" y="1620"/>
                  <a:pt x="2014" y="1619"/>
                  <a:pt x="2015" y="1618"/>
                </a:cubicBezTo>
                <a:cubicBezTo>
                  <a:pt x="2019" y="1612"/>
                  <a:pt x="2025" y="1608"/>
                  <a:pt x="2033" y="1606"/>
                </a:cubicBezTo>
                <a:cubicBezTo>
                  <a:pt x="2036" y="1606"/>
                  <a:pt x="2039" y="1604"/>
                  <a:pt x="2041" y="1602"/>
                </a:cubicBezTo>
                <a:cubicBezTo>
                  <a:pt x="2041" y="1601"/>
                  <a:pt x="2042" y="1601"/>
                  <a:pt x="2043" y="1601"/>
                </a:cubicBezTo>
                <a:cubicBezTo>
                  <a:pt x="2045" y="1600"/>
                  <a:pt x="2047" y="1598"/>
                  <a:pt x="2049" y="1596"/>
                </a:cubicBezTo>
                <a:cubicBezTo>
                  <a:pt x="2056" y="1589"/>
                  <a:pt x="2068" y="1588"/>
                  <a:pt x="2076" y="1595"/>
                </a:cubicBezTo>
                <a:cubicBezTo>
                  <a:pt x="2078" y="1597"/>
                  <a:pt x="2081" y="1599"/>
                  <a:pt x="2083" y="1601"/>
                </a:cubicBezTo>
                <a:cubicBezTo>
                  <a:pt x="2085" y="1602"/>
                  <a:pt x="2086" y="1604"/>
                  <a:pt x="2087" y="1606"/>
                </a:cubicBezTo>
                <a:cubicBezTo>
                  <a:pt x="2088" y="1607"/>
                  <a:pt x="2089" y="1607"/>
                  <a:pt x="2090" y="1606"/>
                </a:cubicBezTo>
                <a:cubicBezTo>
                  <a:pt x="2091" y="1606"/>
                  <a:pt x="2092" y="1605"/>
                  <a:pt x="2092" y="1604"/>
                </a:cubicBezTo>
                <a:cubicBezTo>
                  <a:pt x="2094" y="1601"/>
                  <a:pt x="2097" y="1601"/>
                  <a:pt x="2099" y="1604"/>
                </a:cubicBezTo>
                <a:cubicBezTo>
                  <a:pt x="2100" y="1608"/>
                  <a:pt x="2101" y="1610"/>
                  <a:pt x="2101" y="1614"/>
                </a:cubicBezTo>
                <a:cubicBezTo>
                  <a:pt x="2102" y="1618"/>
                  <a:pt x="2101" y="1622"/>
                  <a:pt x="2100" y="1627"/>
                </a:cubicBezTo>
                <a:cubicBezTo>
                  <a:pt x="2097" y="1633"/>
                  <a:pt x="2093" y="1636"/>
                  <a:pt x="2086" y="1636"/>
                </a:cubicBezTo>
                <a:cubicBezTo>
                  <a:pt x="2085" y="1636"/>
                  <a:pt x="2085" y="1636"/>
                  <a:pt x="2084" y="1636"/>
                </a:cubicBezTo>
                <a:cubicBezTo>
                  <a:pt x="2082" y="1636"/>
                  <a:pt x="2081" y="1636"/>
                  <a:pt x="2080" y="1639"/>
                </a:cubicBezTo>
                <a:cubicBezTo>
                  <a:pt x="2078" y="1643"/>
                  <a:pt x="2073" y="1645"/>
                  <a:pt x="2069" y="1642"/>
                </a:cubicBezTo>
                <a:cubicBezTo>
                  <a:pt x="2068" y="1640"/>
                  <a:pt x="2067" y="1640"/>
                  <a:pt x="2066" y="1638"/>
                </a:cubicBezTo>
                <a:cubicBezTo>
                  <a:pt x="2066" y="1639"/>
                  <a:pt x="2066" y="1639"/>
                  <a:pt x="2065" y="1639"/>
                </a:cubicBezTo>
                <a:close/>
                <a:moveTo>
                  <a:pt x="2060" y="1635"/>
                </a:moveTo>
                <a:cubicBezTo>
                  <a:pt x="2063" y="1636"/>
                  <a:pt x="2067" y="1637"/>
                  <a:pt x="2070" y="1640"/>
                </a:cubicBezTo>
                <a:cubicBezTo>
                  <a:pt x="2071" y="1642"/>
                  <a:pt x="2073" y="1642"/>
                  <a:pt x="2075" y="1642"/>
                </a:cubicBezTo>
                <a:cubicBezTo>
                  <a:pt x="2078" y="1641"/>
                  <a:pt x="2079" y="1639"/>
                  <a:pt x="2079" y="1636"/>
                </a:cubicBezTo>
                <a:cubicBezTo>
                  <a:pt x="2079" y="1636"/>
                  <a:pt x="2078" y="1636"/>
                  <a:pt x="2078" y="1636"/>
                </a:cubicBezTo>
                <a:cubicBezTo>
                  <a:pt x="2078" y="1638"/>
                  <a:pt x="2077" y="1639"/>
                  <a:pt x="2076" y="1640"/>
                </a:cubicBezTo>
                <a:cubicBezTo>
                  <a:pt x="2075" y="1641"/>
                  <a:pt x="2074" y="1641"/>
                  <a:pt x="2073" y="1640"/>
                </a:cubicBezTo>
                <a:cubicBezTo>
                  <a:pt x="2072" y="1640"/>
                  <a:pt x="2072" y="1639"/>
                  <a:pt x="2072" y="1638"/>
                </a:cubicBezTo>
                <a:cubicBezTo>
                  <a:pt x="2072" y="1636"/>
                  <a:pt x="2072" y="1634"/>
                  <a:pt x="2072" y="1632"/>
                </a:cubicBezTo>
                <a:cubicBezTo>
                  <a:pt x="2075" y="1633"/>
                  <a:pt x="2079" y="1634"/>
                  <a:pt x="2082" y="1635"/>
                </a:cubicBezTo>
                <a:cubicBezTo>
                  <a:pt x="2090" y="1636"/>
                  <a:pt x="2095" y="1634"/>
                  <a:pt x="2099" y="1625"/>
                </a:cubicBezTo>
                <a:cubicBezTo>
                  <a:pt x="2100" y="1621"/>
                  <a:pt x="2100" y="1616"/>
                  <a:pt x="2099" y="1611"/>
                </a:cubicBezTo>
                <a:cubicBezTo>
                  <a:pt x="2099" y="1609"/>
                  <a:pt x="2098" y="1607"/>
                  <a:pt x="2097" y="1605"/>
                </a:cubicBezTo>
                <a:cubicBezTo>
                  <a:pt x="2096" y="1604"/>
                  <a:pt x="2095" y="1603"/>
                  <a:pt x="2094" y="1605"/>
                </a:cubicBezTo>
                <a:cubicBezTo>
                  <a:pt x="2092" y="1606"/>
                  <a:pt x="2091" y="1608"/>
                  <a:pt x="2089" y="1609"/>
                </a:cubicBezTo>
                <a:cubicBezTo>
                  <a:pt x="2088" y="1609"/>
                  <a:pt x="2087" y="1610"/>
                  <a:pt x="2088" y="1611"/>
                </a:cubicBezTo>
                <a:cubicBezTo>
                  <a:pt x="2088" y="1614"/>
                  <a:pt x="2088" y="1617"/>
                  <a:pt x="2086" y="1621"/>
                </a:cubicBezTo>
                <a:cubicBezTo>
                  <a:pt x="2086" y="1619"/>
                  <a:pt x="2087" y="1617"/>
                  <a:pt x="2087" y="1615"/>
                </a:cubicBezTo>
                <a:cubicBezTo>
                  <a:pt x="2087" y="1614"/>
                  <a:pt x="2086" y="1614"/>
                  <a:pt x="2086" y="1614"/>
                </a:cubicBezTo>
                <a:cubicBezTo>
                  <a:pt x="2086" y="1614"/>
                  <a:pt x="2085" y="1614"/>
                  <a:pt x="2085" y="1614"/>
                </a:cubicBezTo>
                <a:cubicBezTo>
                  <a:pt x="2084" y="1616"/>
                  <a:pt x="2083" y="1617"/>
                  <a:pt x="2083" y="1618"/>
                </a:cubicBezTo>
                <a:cubicBezTo>
                  <a:pt x="2082" y="1618"/>
                  <a:pt x="2082" y="1618"/>
                  <a:pt x="2082" y="1618"/>
                </a:cubicBezTo>
                <a:cubicBezTo>
                  <a:pt x="2083" y="1617"/>
                  <a:pt x="2083" y="1615"/>
                  <a:pt x="2083" y="1613"/>
                </a:cubicBezTo>
                <a:cubicBezTo>
                  <a:pt x="2082" y="1614"/>
                  <a:pt x="2082" y="1614"/>
                  <a:pt x="2081" y="1615"/>
                </a:cubicBezTo>
                <a:cubicBezTo>
                  <a:pt x="2081" y="1615"/>
                  <a:pt x="2080" y="1616"/>
                  <a:pt x="2080" y="1617"/>
                </a:cubicBezTo>
                <a:cubicBezTo>
                  <a:pt x="2080" y="1613"/>
                  <a:pt x="2081" y="1613"/>
                  <a:pt x="2086" y="1612"/>
                </a:cubicBezTo>
                <a:cubicBezTo>
                  <a:pt x="2086" y="1612"/>
                  <a:pt x="2085" y="1611"/>
                  <a:pt x="2085" y="1611"/>
                </a:cubicBezTo>
                <a:cubicBezTo>
                  <a:pt x="2083" y="1612"/>
                  <a:pt x="2082" y="1610"/>
                  <a:pt x="2081" y="1608"/>
                </a:cubicBezTo>
                <a:cubicBezTo>
                  <a:pt x="2083" y="1607"/>
                  <a:pt x="2085" y="1607"/>
                  <a:pt x="2086" y="1606"/>
                </a:cubicBezTo>
                <a:cubicBezTo>
                  <a:pt x="2085" y="1604"/>
                  <a:pt x="2083" y="1601"/>
                  <a:pt x="2080" y="1601"/>
                </a:cubicBezTo>
                <a:cubicBezTo>
                  <a:pt x="2079" y="1601"/>
                  <a:pt x="2079" y="1600"/>
                  <a:pt x="2079" y="1600"/>
                </a:cubicBezTo>
                <a:cubicBezTo>
                  <a:pt x="2077" y="1598"/>
                  <a:pt x="2074" y="1596"/>
                  <a:pt x="2072" y="1594"/>
                </a:cubicBezTo>
                <a:cubicBezTo>
                  <a:pt x="2069" y="1593"/>
                  <a:pt x="2066" y="1592"/>
                  <a:pt x="2064" y="1592"/>
                </a:cubicBezTo>
                <a:cubicBezTo>
                  <a:pt x="2061" y="1592"/>
                  <a:pt x="2058" y="1593"/>
                  <a:pt x="2055" y="1594"/>
                </a:cubicBezTo>
                <a:cubicBezTo>
                  <a:pt x="2052" y="1595"/>
                  <a:pt x="2049" y="1597"/>
                  <a:pt x="2048" y="1600"/>
                </a:cubicBezTo>
                <a:cubicBezTo>
                  <a:pt x="2049" y="1600"/>
                  <a:pt x="2050" y="1600"/>
                  <a:pt x="2052" y="1600"/>
                </a:cubicBezTo>
                <a:cubicBezTo>
                  <a:pt x="2051" y="1600"/>
                  <a:pt x="2050" y="1601"/>
                  <a:pt x="2050" y="1601"/>
                </a:cubicBezTo>
                <a:cubicBezTo>
                  <a:pt x="2047" y="1602"/>
                  <a:pt x="2045" y="1601"/>
                  <a:pt x="2043" y="1603"/>
                </a:cubicBezTo>
                <a:cubicBezTo>
                  <a:pt x="2039" y="1607"/>
                  <a:pt x="2035" y="1611"/>
                  <a:pt x="2032" y="1615"/>
                </a:cubicBezTo>
                <a:cubicBezTo>
                  <a:pt x="2030" y="1617"/>
                  <a:pt x="2029" y="1619"/>
                  <a:pt x="2028" y="1622"/>
                </a:cubicBezTo>
                <a:cubicBezTo>
                  <a:pt x="2028" y="1622"/>
                  <a:pt x="2028" y="1623"/>
                  <a:pt x="2028" y="1623"/>
                </a:cubicBezTo>
                <a:cubicBezTo>
                  <a:pt x="2030" y="1625"/>
                  <a:pt x="2031" y="1627"/>
                  <a:pt x="2032" y="1629"/>
                </a:cubicBezTo>
                <a:cubicBezTo>
                  <a:pt x="2034" y="1628"/>
                  <a:pt x="2035" y="1626"/>
                  <a:pt x="2036" y="1625"/>
                </a:cubicBezTo>
                <a:cubicBezTo>
                  <a:pt x="2035" y="1626"/>
                  <a:pt x="2035" y="1627"/>
                  <a:pt x="2034" y="1629"/>
                </a:cubicBezTo>
                <a:cubicBezTo>
                  <a:pt x="2034" y="1630"/>
                  <a:pt x="2033" y="1631"/>
                  <a:pt x="2032" y="1633"/>
                </a:cubicBezTo>
                <a:cubicBezTo>
                  <a:pt x="2032" y="1634"/>
                  <a:pt x="2032" y="1635"/>
                  <a:pt x="2033" y="1636"/>
                </a:cubicBezTo>
                <a:cubicBezTo>
                  <a:pt x="2035" y="1639"/>
                  <a:pt x="2038" y="1639"/>
                  <a:pt x="2042" y="1637"/>
                </a:cubicBezTo>
                <a:cubicBezTo>
                  <a:pt x="2045" y="1636"/>
                  <a:pt x="2047" y="1635"/>
                  <a:pt x="2050" y="1634"/>
                </a:cubicBezTo>
                <a:cubicBezTo>
                  <a:pt x="2052" y="1633"/>
                  <a:pt x="2053" y="1633"/>
                  <a:pt x="2053" y="1631"/>
                </a:cubicBezTo>
                <a:cubicBezTo>
                  <a:pt x="2053" y="1628"/>
                  <a:pt x="2053" y="1624"/>
                  <a:pt x="2053" y="1621"/>
                </a:cubicBezTo>
                <a:cubicBezTo>
                  <a:pt x="2053" y="1618"/>
                  <a:pt x="2053" y="1615"/>
                  <a:pt x="2053" y="1612"/>
                </a:cubicBezTo>
                <a:cubicBezTo>
                  <a:pt x="2054" y="1615"/>
                  <a:pt x="2054" y="1617"/>
                  <a:pt x="2054" y="1620"/>
                </a:cubicBezTo>
                <a:cubicBezTo>
                  <a:pt x="2055" y="1625"/>
                  <a:pt x="2055" y="1629"/>
                  <a:pt x="2054" y="1633"/>
                </a:cubicBezTo>
                <a:cubicBezTo>
                  <a:pt x="2054" y="1634"/>
                  <a:pt x="2053" y="1635"/>
                  <a:pt x="2052" y="1635"/>
                </a:cubicBezTo>
                <a:cubicBezTo>
                  <a:pt x="2049" y="1635"/>
                  <a:pt x="2046" y="1637"/>
                  <a:pt x="2043" y="1639"/>
                </a:cubicBezTo>
                <a:cubicBezTo>
                  <a:pt x="2037" y="1642"/>
                  <a:pt x="2034" y="1640"/>
                  <a:pt x="2030" y="1636"/>
                </a:cubicBezTo>
                <a:cubicBezTo>
                  <a:pt x="2030" y="1636"/>
                  <a:pt x="2030" y="1635"/>
                  <a:pt x="2030" y="1634"/>
                </a:cubicBezTo>
                <a:cubicBezTo>
                  <a:pt x="2032" y="1632"/>
                  <a:pt x="2030" y="1630"/>
                  <a:pt x="2029" y="1628"/>
                </a:cubicBezTo>
                <a:cubicBezTo>
                  <a:pt x="2027" y="1626"/>
                  <a:pt x="2026" y="1623"/>
                  <a:pt x="2027" y="1621"/>
                </a:cubicBezTo>
                <a:cubicBezTo>
                  <a:pt x="2027" y="1619"/>
                  <a:pt x="2028" y="1617"/>
                  <a:pt x="2030" y="1616"/>
                </a:cubicBezTo>
                <a:cubicBezTo>
                  <a:pt x="2031" y="1613"/>
                  <a:pt x="2034" y="1610"/>
                  <a:pt x="2035" y="1608"/>
                </a:cubicBezTo>
                <a:cubicBezTo>
                  <a:pt x="2035" y="1608"/>
                  <a:pt x="2034" y="1608"/>
                  <a:pt x="2034" y="1608"/>
                </a:cubicBezTo>
                <a:cubicBezTo>
                  <a:pt x="2029" y="1609"/>
                  <a:pt x="2025" y="1610"/>
                  <a:pt x="2021" y="1614"/>
                </a:cubicBezTo>
                <a:cubicBezTo>
                  <a:pt x="2016" y="1618"/>
                  <a:pt x="2014" y="1623"/>
                  <a:pt x="2013" y="1630"/>
                </a:cubicBezTo>
                <a:cubicBezTo>
                  <a:pt x="2013" y="1636"/>
                  <a:pt x="2015" y="1642"/>
                  <a:pt x="2019" y="1648"/>
                </a:cubicBezTo>
                <a:cubicBezTo>
                  <a:pt x="2019" y="1649"/>
                  <a:pt x="2020" y="1651"/>
                  <a:pt x="2019" y="1652"/>
                </a:cubicBezTo>
                <a:cubicBezTo>
                  <a:pt x="2019" y="1654"/>
                  <a:pt x="2019" y="1655"/>
                  <a:pt x="2018" y="1656"/>
                </a:cubicBezTo>
                <a:cubicBezTo>
                  <a:pt x="2018" y="1658"/>
                  <a:pt x="2018" y="1659"/>
                  <a:pt x="2019" y="1659"/>
                </a:cubicBezTo>
                <a:cubicBezTo>
                  <a:pt x="2023" y="1660"/>
                  <a:pt x="2025" y="1661"/>
                  <a:pt x="2028" y="1661"/>
                </a:cubicBezTo>
                <a:cubicBezTo>
                  <a:pt x="2029" y="1661"/>
                  <a:pt x="2030" y="1660"/>
                  <a:pt x="2030" y="1660"/>
                </a:cubicBezTo>
                <a:cubicBezTo>
                  <a:pt x="2030" y="1659"/>
                  <a:pt x="2030" y="1657"/>
                  <a:pt x="2031" y="1656"/>
                </a:cubicBezTo>
                <a:cubicBezTo>
                  <a:pt x="2033" y="1654"/>
                  <a:pt x="2033" y="1651"/>
                  <a:pt x="2033" y="1648"/>
                </a:cubicBezTo>
                <a:cubicBezTo>
                  <a:pt x="2033" y="1648"/>
                  <a:pt x="2033" y="1648"/>
                  <a:pt x="2033" y="1647"/>
                </a:cubicBezTo>
                <a:cubicBezTo>
                  <a:pt x="2033" y="1647"/>
                  <a:pt x="2033" y="1647"/>
                  <a:pt x="2033" y="1646"/>
                </a:cubicBezTo>
                <a:cubicBezTo>
                  <a:pt x="2033" y="1649"/>
                  <a:pt x="2035" y="1649"/>
                  <a:pt x="2037" y="1649"/>
                </a:cubicBezTo>
                <a:cubicBezTo>
                  <a:pt x="2037" y="1649"/>
                  <a:pt x="2039" y="1649"/>
                  <a:pt x="2039" y="1649"/>
                </a:cubicBezTo>
                <a:cubicBezTo>
                  <a:pt x="2042" y="1649"/>
                  <a:pt x="2045" y="1650"/>
                  <a:pt x="2046" y="1646"/>
                </a:cubicBezTo>
                <a:cubicBezTo>
                  <a:pt x="2046" y="1648"/>
                  <a:pt x="2046" y="1650"/>
                  <a:pt x="2046" y="1650"/>
                </a:cubicBezTo>
                <a:cubicBezTo>
                  <a:pt x="2044" y="1651"/>
                  <a:pt x="2043" y="1652"/>
                  <a:pt x="2042" y="1652"/>
                </a:cubicBezTo>
                <a:cubicBezTo>
                  <a:pt x="2040" y="1653"/>
                  <a:pt x="2040" y="1655"/>
                  <a:pt x="2041" y="1656"/>
                </a:cubicBezTo>
                <a:cubicBezTo>
                  <a:pt x="2042" y="1658"/>
                  <a:pt x="2043" y="1660"/>
                  <a:pt x="2045" y="1662"/>
                </a:cubicBezTo>
                <a:cubicBezTo>
                  <a:pt x="2046" y="1663"/>
                  <a:pt x="2048" y="1663"/>
                  <a:pt x="2050" y="1661"/>
                </a:cubicBezTo>
                <a:cubicBezTo>
                  <a:pt x="2050" y="1660"/>
                  <a:pt x="2051" y="1659"/>
                  <a:pt x="2052" y="1659"/>
                </a:cubicBezTo>
                <a:cubicBezTo>
                  <a:pt x="2053" y="1657"/>
                  <a:pt x="2055" y="1656"/>
                  <a:pt x="2056" y="1655"/>
                </a:cubicBezTo>
                <a:cubicBezTo>
                  <a:pt x="2061" y="1651"/>
                  <a:pt x="2063" y="1645"/>
                  <a:pt x="2064" y="1639"/>
                </a:cubicBezTo>
                <a:cubicBezTo>
                  <a:pt x="2064" y="1638"/>
                  <a:pt x="2063" y="1638"/>
                  <a:pt x="2063" y="1637"/>
                </a:cubicBezTo>
                <a:cubicBezTo>
                  <a:pt x="2062" y="1636"/>
                  <a:pt x="2061" y="1635"/>
                  <a:pt x="2060" y="1635"/>
                </a:cubicBezTo>
                <a:close/>
                <a:moveTo>
                  <a:pt x="2013" y="1641"/>
                </a:moveTo>
                <a:cubicBezTo>
                  <a:pt x="2012" y="1642"/>
                  <a:pt x="2010" y="1642"/>
                  <a:pt x="2009" y="1644"/>
                </a:cubicBezTo>
                <a:cubicBezTo>
                  <a:pt x="2009" y="1644"/>
                  <a:pt x="2008" y="1645"/>
                  <a:pt x="2008" y="1646"/>
                </a:cubicBezTo>
                <a:cubicBezTo>
                  <a:pt x="2008" y="1648"/>
                  <a:pt x="2013" y="1653"/>
                  <a:pt x="2016" y="1652"/>
                </a:cubicBezTo>
                <a:cubicBezTo>
                  <a:pt x="2017" y="1652"/>
                  <a:pt x="2018" y="1651"/>
                  <a:pt x="2017" y="1650"/>
                </a:cubicBezTo>
                <a:cubicBezTo>
                  <a:pt x="2016" y="1646"/>
                  <a:pt x="2014" y="1644"/>
                  <a:pt x="2013" y="1641"/>
                </a:cubicBezTo>
                <a:close/>
                <a:moveTo>
                  <a:pt x="2065" y="1643"/>
                </a:moveTo>
                <a:cubicBezTo>
                  <a:pt x="2063" y="1648"/>
                  <a:pt x="2061" y="1652"/>
                  <a:pt x="2058" y="1656"/>
                </a:cubicBezTo>
                <a:cubicBezTo>
                  <a:pt x="2061" y="1656"/>
                  <a:pt x="2063" y="1657"/>
                  <a:pt x="2066" y="1656"/>
                </a:cubicBezTo>
                <a:cubicBezTo>
                  <a:pt x="2066" y="1656"/>
                  <a:pt x="2067" y="1655"/>
                  <a:pt x="2067" y="1655"/>
                </a:cubicBezTo>
                <a:cubicBezTo>
                  <a:pt x="2067" y="1652"/>
                  <a:pt x="2067" y="1650"/>
                  <a:pt x="2066" y="1647"/>
                </a:cubicBezTo>
                <a:cubicBezTo>
                  <a:pt x="2066" y="1646"/>
                  <a:pt x="2066" y="1644"/>
                  <a:pt x="2065" y="1643"/>
                </a:cubicBezTo>
                <a:close/>
                <a:moveTo>
                  <a:pt x="2013" y="1623"/>
                </a:moveTo>
                <a:cubicBezTo>
                  <a:pt x="2012" y="1623"/>
                  <a:pt x="2011" y="1623"/>
                  <a:pt x="2011" y="1623"/>
                </a:cubicBezTo>
                <a:cubicBezTo>
                  <a:pt x="2010" y="1623"/>
                  <a:pt x="2009" y="1623"/>
                  <a:pt x="2009" y="1623"/>
                </a:cubicBezTo>
                <a:cubicBezTo>
                  <a:pt x="2009" y="1623"/>
                  <a:pt x="2008" y="1622"/>
                  <a:pt x="2008" y="1621"/>
                </a:cubicBezTo>
                <a:cubicBezTo>
                  <a:pt x="2009" y="1619"/>
                  <a:pt x="2010" y="1617"/>
                  <a:pt x="2010" y="1615"/>
                </a:cubicBezTo>
                <a:cubicBezTo>
                  <a:pt x="2010" y="1615"/>
                  <a:pt x="2010" y="1615"/>
                  <a:pt x="2010" y="1615"/>
                </a:cubicBezTo>
                <a:cubicBezTo>
                  <a:pt x="2009" y="1616"/>
                  <a:pt x="2008" y="1617"/>
                  <a:pt x="2007" y="1618"/>
                </a:cubicBezTo>
                <a:cubicBezTo>
                  <a:pt x="2006" y="1619"/>
                  <a:pt x="2008" y="1624"/>
                  <a:pt x="2009" y="1625"/>
                </a:cubicBezTo>
                <a:cubicBezTo>
                  <a:pt x="2011" y="1626"/>
                  <a:pt x="2013" y="1625"/>
                  <a:pt x="2013" y="1623"/>
                </a:cubicBezTo>
                <a:close/>
                <a:moveTo>
                  <a:pt x="2013" y="1641"/>
                </a:moveTo>
                <a:cubicBezTo>
                  <a:pt x="2012" y="1641"/>
                  <a:pt x="2010" y="1642"/>
                  <a:pt x="2009" y="1643"/>
                </a:cubicBezTo>
                <a:cubicBezTo>
                  <a:pt x="2009" y="1644"/>
                  <a:pt x="2008" y="1645"/>
                  <a:pt x="2008" y="1645"/>
                </a:cubicBezTo>
                <a:cubicBezTo>
                  <a:pt x="2008" y="1648"/>
                  <a:pt x="2013" y="1653"/>
                  <a:pt x="2016" y="1652"/>
                </a:cubicBezTo>
                <a:cubicBezTo>
                  <a:pt x="2017" y="1652"/>
                  <a:pt x="2018" y="1651"/>
                  <a:pt x="2017" y="1649"/>
                </a:cubicBezTo>
                <a:cubicBezTo>
                  <a:pt x="2016" y="1646"/>
                  <a:pt x="2014" y="1643"/>
                  <a:pt x="2013" y="1641"/>
                </a:cubicBezTo>
                <a:close/>
                <a:moveTo>
                  <a:pt x="2065" y="1642"/>
                </a:moveTo>
                <a:cubicBezTo>
                  <a:pt x="2063" y="1647"/>
                  <a:pt x="2060" y="1652"/>
                  <a:pt x="2058" y="1656"/>
                </a:cubicBezTo>
                <a:cubicBezTo>
                  <a:pt x="2061" y="1656"/>
                  <a:pt x="2063" y="1656"/>
                  <a:pt x="2066" y="1656"/>
                </a:cubicBezTo>
                <a:cubicBezTo>
                  <a:pt x="2066" y="1656"/>
                  <a:pt x="2067" y="1655"/>
                  <a:pt x="2067" y="1654"/>
                </a:cubicBezTo>
                <a:cubicBezTo>
                  <a:pt x="2067" y="1652"/>
                  <a:pt x="2067" y="1649"/>
                  <a:pt x="2066" y="1647"/>
                </a:cubicBezTo>
                <a:cubicBezTo>
                  <a:pt x="2066" y="1645"/>
                  <a:pt x="2066" y="1644"/>
                  <a:pt x="2065" y="1642"/>
                </a:cubicBezTo>
                <a:close/>
                <a:moveTo>
                  <a:pt x="2012" y="1623"/>
                </a:moveTo>
                <a:cubicBezTo>
                  <a:pt x="2012" y="1623"/>
                  <a:pt x="2011" y="1623"/>
                  <a:pt x="2011" y="1623"/>
                </a:cubicBezTo>
                <a:cubicBezTo>
                  <a:pt x="2010" y="1623"/>
                  <a:pt x="2009" y="1623"/>
                  <a:pt x="2009" y="1623"/>
                </a:cubicBezTo>
                <a:cubicBezTo>
                  <a:pt x="2009" y="1623"/>
                  <a:pt x="2008" y="1622"/>
                  <a:pt x="2008" y="1621"/>
                </a:cubicBezTo>
                <a:cubicBezTo>
                  <a:pt x="2009" y="1619"/>
                  <a:pt x="2009" y="1617"/>
                  <a:pt x="2010" y="1615"/>
                </a:cubicBezTo>
                <a:cubicBezTo>
                  <a:pt x="2010" y="1615"/>
                  <a:pt x="2010" y="1615"/>
                  <a:pt x="2009" y="1615"/>
                </a:cubicBezTo>
                <a:cubicBezTo>
                  <a:pt x="2009" y="1616"/>
                  <a:pt x="2007" y="1617"/>
                  <a:pt x="2007" y="1618"/>
                </a:cubicBezTo>
                <a:cubicBezTo>
                  <a:pt x="2006" y="1619"/>
                  <a:pt x="2007" y="1624"/>
                  <a:pt x="2009" y="1625"/>
                </a:cubicBezTo>
                <a:cubicBezTo>
                  <a:pt x="2011" y="1626"/>
                  <a:pt x="2012" y="1624"/>
                  <a:pt x="2012" y="1623"/>
                </a:cubicBezTo>
                <a:close/>
                <a:moveTo>
                  <a:pt x="2065" y="1614"/>
                </a:moveTo>
                <a:cubicBezTo>
                  <a:pt x="2068" y="1611"/>
                  <a:pt x="2068" y="1611"/>
                  <a:pt x="2072" y="1609"/>
                </a:cubicBezTo>
                <a:cubicBezTo>
                  <a:pt x="2072" y="1611"/>
                  <a:pt x="2073" y="1613"/>
                  <a:pt x="2074" y="1613"/>
                </a:cubicBezTo>
                <a:cubicBezTo>
                  <a:pt x="2072" y="1614"/>
                  <a:pt x="2070" y="1615"/>
                  <a:pt x="2068" y="1617"/>
                </a:cubicBezTo>
                <a:cubicBezTo>
                  <a:pt x="2068" y="1616"/>
                  <a:pt x="2067" y="1615"/>
                  <a:pt x="2066" y="1614"/>
                </a:cubicBezTo>
                <a:cubicBezTo>
                  <a:pt x="2066" y="1614"/>
                  <a:pt x="2066" y="1614"/>
                  <a:pt x="2065" y="1614"/>
                </a:cubicBezTo>
                <a:close/>
                <a:moveTo>
                  <a:pt x="2071" y="1614"/>
                </a:moveTo>
                <a:cubicBezTo>
                  <a:pt x="2070" y="1613"/>
                  <a:pt x="2069" y="1613"/>
                  <a:pt x="2069" y="1613"/>
                </a:cubicBezTo>
                <a:cubicBezTo>
                  <a:pt x="2068" y="1613"/>
                  <a:pt x="2068" y="1614"/>
                  <a:pt x="2068" y="1614"/>
                </a:cubicBezTo>
                <a:cubicBezTo>
                  <a:pt x="2068" y="1615"/>
                  <a:pt x="2068" y="1615"/>
                  <a:pt x="2068" y="1615"/>
                </a:cubicBezTo>
                <a:cubicBezTo>
                  <a:pt x="2069" y="1615"/>
                  <a:pt x="2069" y="1615"/>
                  <a:pt x="2071" y="1614"/>
                </a:cubicBezTo>
                <a:close/>
                <a:moveTo>
                  <a:pt x="2052" y="1604"/>
                </a:moveTo>
                <a:cubicBezTo>
                  <a:pt x="2045" y="1604"/>
                  <a:pt x="2042" y="1606"/>
                  <a:pt x="2041" y="1614"/>
                </a:cubicBezTo>
                <a:cubicBezTo>
                  <a:pt x="2042" y="1612"/>
                  <a:pt x="2044" y="1609"/>
                  <a:pt x="2045" y="1607"/>
                </a:cubicBezTo>
                <a:cubicBezTo>
                  <a:pt x="2045" y="1607"/>
                  <a:pt x="2045" y="1607"/>
                  <a:pt x="2045" y="1607"/>
                </a:cubicBezTo>
                <a:cubicBezTo>
                  <a:pt x="2045" y="1608"/>
                  <a:pt x="2046" y="1609"/>
                  <a:pt x="2046" y="1610"/>
                </a:cubicBezTo>
                <a:cubicBezTo>
                  <a:pt x="2047" y="1607"/>
                  <a:pt x="2048" y="1605"/>
                  <a:pt x="2052" y="1604"/>
                </a:cubicBezTo>
                <a:close/>
                <a:moveTo>
                  <a:pt x="2096" y="1606"/>
                </a:moveTo>
                <a:cubicBezTo>
                  <a:pt x="2094" y="1607"/>
                  <a:pt x="2092" y="1609"/>
                  <a:pt x="2090" y="1610"/>
                </a:cubicBezTo>
                <a:cubicBezTo>
                  <a:pt x="2092" y="1610"/>
                  <a:pt x="2094" y="1609"/>
                  <a:pt x="2096" y="1606"/>
                </a:cubicBezTo>
                <a:close/>
                <a:moveTo>
                  <a:pt x="2062" y="1608"/>
                </a:moveTo>
                <a:cubicBezTo>
                  <a:pt x="2063" y="1607"/>
                  <a:pt x="2064" y="1605"/>
                  <a:pt x="2066" y="1604"/>
                </a:cubicBezTo>
                <a:cubicBezTo>
                  <a:pt x="2062" y="1605"/>
                  <a:pt x="2061" y="1606"/>
                  <a:pt x="2062" y="1608"/>
                </a:cubicBezTo>
                <a:close/>
                <a:moveTo>
                  <a:pt x="2072" y="1629"/>
                </a:moveTo>
                <a:cubicBezTo>
                  <a:pt x="2070" y="1629"/>
                  <a:pt x="2070" y="1630"/>
                  <a:pt x="2070" y="1631"/>
                </a:cubicBezTo>
                <a:cubicBezTo>
                  <a:pt x="2070" y="1631"/>
                  <a:pt x="2071" y="1630"/>
                  <a:pt x="2072" y="1629"/>
                </a:cubicBezTo>
                <a:close/>
                <a:moveTo>
                  <a:pt x="2071" y="1614"/>
                </a:moveTo>
                <a:cubicBezTo>
                  <a:pt x="2070" y="1613"/>
                  <a:pt x="2069" y="1613"/>
                  <a:pt x="2069" y="1613"/>
                </a:cubicBezTo>
                <a:cubicBezTo>
                  <a:pt x="2068" y="1613"/>
                  <a:pt x="2068" y="1614"/>
                  <a:pt x="2068" y="1614"/>
                </a:cubicBezTo>
                <a:cubicBezTo>
                  <a:pt x="2068" y="1615"/>
                  <a:pt x="2068" y="1615"/>
                  <a:pt x="2068" y="1616"/>
                </a:cubicBezTo>
                <a:cubicBezTo>
                  <a:pt x="2069" y="1615"/>
                  <a:pt x="2069" y="1615"/>
                  <a:pt x="2071" y="1614"/>
                </a:cubicBezTo>
                <a:close/>
                <a:moveTo>
                  <a:pt x="3705" y="1770"/>
                </a:moveTo>
                <a:cubicBezTo>
                  <a:pt x="3708" y="1751"/>
                  <a:pt x="3708" y="1751"/>
                  <a:pt x="3708" y="1751"/>
                </a:cubicBezTo>
                <a:cubicBezTo>
                  <a:pt x="3699" y="1751"/>
                  <a:pt x="3699" y="1751"/>
                  <a:pt x="3699" y="1751"/>
                </a:cubicBezTo>
                <a:cubicBezTo>
                  <a:pt x="3699" y="1739"/>
                  <a:pt x="3699" y="1739"/>
                  <a:pt x="3699" y="1739"/>
                </a:cubicBezTo>
                <a:cubicBezTo>
                  <a:pt x="3710" y="1739"/>
                  <a:pt x="3710" y="1739"/>
                  <a:pt x="3710" y="1739"/>
                </a:cubicBezTo>
                <a:cubicBezTo>
                  <a:pt x="3712" y="1728"/>
                  <a:pt x="3712" y="1728"/>
                  <a:pt x="3712" y="1728"/>
                </a:cubicBezTo>
                <a:cubicBezTo>
                  <a:pt x="3702" y="1728"/>
                  <a:pt x="3702" y="1728"/>
                  <a:pt x="3702" y="1728"/>
                </a:cubicBezTo>
                <a:cubicBezTo>
                  <a:pt x="3702" y="1716"/>
                  <a:pt x="3702" y="1716"/>
                  <a:pt x="3702" y="1716"/>
                </a:cubicBezTo>
                <a:cubicBezTo>
                  <a:pt x="3713" y="1716"/>
                  <a:pt x="3713" y="1716"/>
                  <a:pt x="3713" y="1716"/>
                </a:cubicBezTo>
                <a:cubicBezTo>
                  <a:pt x="3716" y="1698"/>
                  <a:pt x="3716" y="1698"/>
                  <a:pt x="3716" y="1698"/>
                </a:cubicBezTo>
                <a:cubicBezTo>
                  <a:pt x="3728" y="1698"/>
                  <a:pt x="3728" y="1698"/>
                  <a:pt x="3728" y="1698"/>
                </a:cubicBezTo>
                <a:cubicBezTo>
                  <a:pt x="3725" y="1716"/>
                  <a:pt x="3725" y="1716"/>
                  <a:pt x="3725" y="1716"/>
                </a:cubicBezTo>
                <a:cubicBezTo>
                  <a:pt x="3734" y="1716"/>
                  <a:pt x="3734" y="1716"/>
                  <a:pt x="3734" y="1716"/>
                </a:cubicBezTo>
                <a:cubicBezTo>
                  <a:pt x="3737" y="1698"/>
                  <a:pt x="3737" y="1698"/>
                  <a:pt x="3737" y="1698"/>
                </a:cubicBezTo>
                <a:cubicBezTo>
                  <a:pt x="3749" y="1698"/>
                  <a:pt x="3749" y="1698"/>
                  <a:pt x="3749" y="1698"/>
                </a:cubicBezTo>
                <a:cubicBezTo>
                  <a:pt x="3745" y="1716"/>
                  <a:pt x="3745" y="1716"/>
                  <a:pt x="3745" y="1716"/>
                </a:cubicBezTo>
                <a:cubicBezTo>
                  <a:pt x="3754" y="1716"/>
                  <a:pt x="3754" y="1716"/>
                  <a:pt x="3754" y="1716"/>
                </a:cubicBezTo>
                <a:cubicBezTo>
                  <a:pt x="3754" y="1728"/>
                  <a:pt x="3754" y="1728"/>
                  <a:pt x="3754" y="1728"/>
                </a:cubicBezTo>
                <a:cubicBezTo>
                  <a:pt x="3744" y="1728"/>
                  <a:pt x="3744" y="1728"/>
                  <a:pt x="3744" y="1728"/>
                </a:cubicBezTo>
                <a:cubicBezTo>
                  <a:pt x="3742" y="1739"/>
                  <a:pt x="3742" y="1739"/>
                  <a:pt x="3742" y="1739"/>
                </a:cubicBezTo>
                <a:cubicBezTo>
                  <a:pt x="3751" y="1739"/>
                  <a:pt x="3751" y="1739"/>
                  <a:pt x="3751" y="1739"/>
                </a:cubicBezTo>
                <a:cubicBezTo>
                  <a:pt x="3751" y="1751"/>
                  <a:pt x="3751" y="1751"/>
                  <a:pt x="3751" y="1751"/>
                </a:cubicBezTo>
                <a:cubicBezTo>
                  <a:pt x="3740" y="1751"/>
                  <a:pt x="3740" y="1751"/>
                  <a:pt x="3740" y="1751"/>
                </a:cubicBezTo>
                <a:cubicBezTo>
                  <a:pt x="3738" y="1770"/>
                  <a:pt x="3738" y="1770"/>
                  <a:pt x="3738" y="1770"/>
                </a:cubicBezTo>
                <a:cubicBezTo>
                  <a:pt x="3726" y="1770"/>
                  <a:pt x="3726" y="1770"/>
                  <a:pt x="3726" y="1770"/>
                </a:cubicBezTo>
                <a:cubicBezTo>
                  <a:pt x="3729" y="1751"/>
                  <a:pt x="3729" y="1751"/>
                  <a:pt x="3729" y="1751"/>
                </a:cubicBezTo>
                <a:cubicBezTo>
                  <a:pt x="3719" y="1751"/>
                  <a:pt x="3719" y="1751"/>
                  <a:pt x="3719" y="1751"/>
                </a:cubicBezTo>
                <a:cubicBezTo>
                  <a:pt x="3716" y="1770"/>
                  <a:pt x="3716" y="1770"/>
                  <a:pt x="3716" y="1770"/>
                </a:cubicBezTo>
                <a:cubicBezTo>
                  <a:pt x="3705" y="1770"/>
                  <a:pt x="3705" y="1770"/>
                  <a:pt x="3705" y="1770"/>
                </a:cubicBezTo>
                <a:cubicBezTo>
                  <a:pt x="3705" y="1770"/>
                  <a:pt x="3705" y="1770"/>
                  <a:pt x="3705" y="1770"/>
                </a:cubicBezTo>
                <a:close/>
                <a:moveTo>
                  <a:pt x="3731" y="1739"/>
                </a:moveTo>
                <a:cubicBezTo>
                  <a:pt x="3732" y="1728"/>
                  <a:pt x="3732" y="1728"/>
                  <a:pt x="3732" y="1728"/>
                </a:cubicBezTo>
                <a:cubicBezTo>
                  <a:pt x="3723" y="1728"/>
                  <a:pt x="3723" y="1728"/>
                  <a:pt x="3723" y="1728"/>
                </a:cubicBezTo>
                <a:cubicBezTo>
                  <a:pt x="3721" y="1739"/>
                  <a:pt x="3721" y="1739"/>
                  <a:pt x="3721" y="1739"/>
                </a:cubicBezTo>
                <a:cubicBezTo>
                  <a:pt x="3731" y="1739"/>
                  <a:pt x="3731" y="1739"/>
                  <a:pt x="3731" y="1739"/>
                </a:cubicBezTo>
                <a:cubicBezTo>
                  <a:pt x="3731" y="1739"/>
                  <a:pt x="3731" y="1739"/>
                  <a:pt x="3731" y="1739"/>
                </a:cubicBezTo>
                <a:close/>
                <a:moveTo>
                  <a:pt x="2590" y="1744"/>
                </a:moveTo>
                <a:cubicBezTo>
                  <a:pt x="2590" y="1746"/>
                  <a:pt x="2591" y="1747"/>
                  <a:pt x="2592" y="1748"/>
                </a:cubicBezTo>
                <a:cubicBezTo>
                  <a:pt x="2592" y="1750"/>
                  <a:pt x="2592" y="1752"/>
                  <a:pt x="2593" y="1753"/>
                </a:cubicBezTo>
                <a:cubicBezTo>
                  <a:pt x="2593" y="1755"/>
                  <a:pt x="2593" y="1757"/>
                  <a:pt x="2593" y="1758"/>
                </a:cubicBezTo>
                <a:cubicBezTo>
                  <a:pt x="2594" y="1761"/>
                  <a:pt x="2593" y="1763"/>
                  <a:pt x="2590" y="1763"/>
                </a:cubicBezTo>
                <a:cubicBezTo>
                  <a:pt x="2587" y="1763"/>
                  <a:pt x="2584" y="1763"/>
                  <a:pt x="2581" y="1763"/>
                </a:cubicBezTo>
                <a:cubicBezTo>
                  <a:pt x="2581" y="1763"/>
                  <a:pt x="2580" y="1763"/>
                  <a:pt x="2580" y="1763"/>
                </a:cubicBezTo>
                <a:cubicBezTo>
                  <a:pt x="2578" y="1765"/>
                  <a:pt x="2577" y="1766"/>
                  <a:pt x="2575" y="1767"/>
                </a:cubicBezTo>
                <a:cubicBezTo>
                  <a:pt x="2573" y="1770"/>
                  <a:pt x="2570" y="1770"/>
                  <a:pt x="2568" y="1768"/>
                </a:cubicBezTo>
                <a:cubicBezTo>
                  <a:pt x="2566" y="1766"/>
                  <a:pt x="2565" y="1763"/>
                  <a:pt x="2563" y="1761"/>
                </a:cubicBezTo>
                <a:cubicBezTo>
                  <a:pt x="2562" y="1759"/>
                  <a:pt x="2563" y="1757"/>
                  <a:pt x="2565" y="1756"/>
                </a:cubicBezTo>
                <a:cubicBezTo>
                  <a:pt x="2562" y="1756"/>
                  <a:pt x="2561" y="1756"/>
                  <a:pt x="2559" y="1756"/>
                </a:cubicBezTo>
                <a:cubicBezTo>
                  <a:pt x="2559" y="1758"/>
                  <a:pt x="2557" y="1760"/>
                  <a:pt x="2557" y="1762"/>
                </a:cubicBezTo>
                <a:cubicBezTo>
                  <a:pt x="2557" y="1763"/>
                  <a:pt x="2556" y="1763"/>
                  <a:pt x="2556" y="1764"/>
                </a:cubicBezTo>
                <a:cubicBezTo>
                  <a:pt x="2556" y="1767"/>
                  <a:pt x="2555" y="1769"/>
                  <a:pt x="2552" y="1768"/>
                </a:cubicBezTo>
                <a:cubicBezTo>
                  <a:pt x="2549" y="1768"/>
                  <a:pt x="2546" y="1767"/>
                  <a:pt x="2543" y="1766"/>
                </a:cubicBezTo>
                <a:cubicBezTo>
                  <a:pt x="2541" y="1765"/>
                  <a:pt x="2541" y="1764"/>
                  <a:pt x="2541" y="1762"/>
                </a:cubicBezTo>
                <a:cubicBezTo>
                  <a:pt x="2541" y="1761"/>
                  <a:pt x="2541" y="1760"/>
                  <a:pt x="2542" y="1760"/>
                </a:cubicBezTo>
                <a:cubicBezTo>
                  <a:pt x="2539" y="1759"/>
                  <a:pt x="2537" y="1758"/>
                  <a:pt x="2535" y="1757"/>
                </a:cubicBezTo>
                <a:cubicBezTo>
                  <a:pt x="2534" y="1756"/>
                  <a:pt x="2533" y="1754"/>
                  <a:pt x="2532" y="1752"/>
                </a:cubicBezTo>
                <a:cubicBezTo>
                  <a:pt x="2531" y="1750"/>
                  <a:pt x="2531" y="1749"/>
                  <a:pt x="2533" y="1747"/>
                </a:cubicBezTo>
                <a:cubicBezTo>
                  <a:pt x="2536" y="1745"/>
                  <a:pt x="2537" y="1742"/>
                  <a:pt x="2536" y="1738"/>
                </a:cubicBezTo>
                <a:cubicBezTo>
                  <a:pt x="2536" y="1736"/>
                  <a:pt x="2536" y="1734"/>
                  <a:pt x="2536" y="1732"/>
                </a:cubicBezTo>
                <a:cubicBezTo>
                  <a:pt x="2535" y="1731"/>
                  <a:pt x="2533" y="1731"/>
                  <a:pt x="2532" y="1730"/>
                </a:cubicBezTo>
                <a:cubicBezTo>
                  <a:pt x="2531" y="1728"/>
                  <a:pt x="2530" y="1726"/>
                  <a:pt x="2530" y="1724"/>
                </a:cubicBezTo>
                <a:cubicBezTo>
                  <a:pt x="2530" y="1721"/>
                  <a:pt x="2533" y="1719"/>
                  <a:pt x="2536" y="1718"/>
                </a:cubicBezTo>
                <a:cubicBezTo>
                  <a:pt x="2537" y="1719"/>
                  <a:pt x="2537" y="1719"/>
                  <a:pt x="2537" y="1720"/>
                </a:cubicBezTo>
                <a:cubicBezTo>
                  <a:pt x="2537" y="1721"/>
                  <a:pt x="2537" y="1722"/>
                  <a:pt x="2537" y="1723"/>
                </a:cubicBezTo>
                <a:cubicBezTo>
                  <a:pt x="2537" y="1723"/>
                  <a:pt x="2536" y="1723"/>
                  <a:pt x="2536" y="1723"/>
                </a:cubicBezTo>
                <a:cubicBezTo>
                  <a:pt x="2535" y="1724"/>
                  <a:pt x="2535" y="1725"/>
                  <a:pt x="2534" y="1727"/>
                </a:cubicBezTo>
                <a:cubicBezTo>
                  <a:pt x="2535" y="1727"/>
                  <a:pt x="2536" y="1727"/>
                  <a:pt x="2537" y="1727"/>
                </a:cubicBezTo>
                <a:cubicBezTo>
                  <a:pt x="2538" y="1725"/>
                  <a:pt x="2539" y="1725"/>
                  <a:pt x="2539" y="1723"/>
                </a:cubicBezTo>
                <a:cubicBezTo>
                  <a:pt x="2544" y="1717"/>
                  <a:pt x="2550" y="1713"/>
                  <a:pt x="2557" y="1711"/>
                </a:cubicBezTo>
                <a:cubicBezTo>
                  <a:pt x="2561" y="1711"/>
                  <a:pt x="2564" y="1710"/>
                  <a:pt x="2566" y="1707"/>
                </a:cubicBezTo>
                <a:cubicBezTo>
                  <a:pt x="2566" y="1706"/>
                  <a:pt x="2567" y="1706"/>
                  <a:pt x="2567" y="1706"/>
                </a:cubicBezTo>
                <a:cubicBezTo>
                  <a:pt x="2570" y="1706"/>
                  <a:pt x="2572" y="1703"/>
                  <a:pt x="2573" y="1701"/>
                </a:cubicBezTo>
                <a:cubicBezTo>
                  <a:pt x="2581" y="1694"/>
                  <a:pt x="2593" y="1693"/>
                  <a:pt x="2601" y="1700"/>
                </a:cubicBezTo>
                <a:cubicBezTo>
                  <a:pt x="2603" y="1702"/>
                  <a:pt x="2606" y="1704"/>
                  <a:pt x="2608" y="1706"/>
                </a:cubicBezTo>
                <a:cubicBezTo>
                  <a:pt x="2610" y="1707"/>
                  <a:pt x="2611" y="1709"/>
                  <a:pt x="2612" y="1711"/>
                </a:cubicBezTo>
                <a:cubicBezTo>
                  <a:pt x="2613" y="1712"/>
                  <a:pt x="2613" y="1712"/>
                  <a:pt x="2615" y="1711"/>
                </a:cubicBezTo>
                <a:cubicBezTo>
                  <a:pt x="2615" y="1711"/>
                  <a:pt x="2616" y="1710"/>
                  <a:pt x="2617" y="1709"/>
                </a:cubicBezTo>
                <a:cubicBezTo>
                  <a:pt x="2619" y="1706"/>
                  <a:pt x="2622" y="1706"/>
                  <a:pt x="2623" y="1710"/>
                </a:cubicBezTo>
                <a:cubicBezTo>
                  <a:pt x="2624" y="1713"/>
                  <a:pt x="2625" y="1715"/>
                  <a:pt x="2626" y="1719"/>
                </a:cubicBezTo>
                <a:cubicBezTo>
                  <a:pt x="2626" y="1723"/>
                  <a:pt x="2626" y="1727"/>
                  <a:pt x="2624" y="1732"/>
                </a:cubicBezTo>
                <a:cubicBezTo>
                  <a:pt x="2622" y="1738"/>
                  <a:pt x="2617" y="1742"/>
                  <a:pt x="2611" y="1742"/>
                </a:cubicBezTo>
                <a:cubicBezTo>
                  <a:pt x="2610" y="1742"/>
                  <a:pt x="2610" y="1742"/>
                  <a:pt x="2609" y="1742"/>
                </a:cubicBezTo>
                <a:cubicBezTo>
                  <a:pt x="2606" y="1741"/>
                  <a:pt x="2605" y="1742"/>
                  <a:pt x="2604" y="1744"/>
                </a:cubicBezTo>
                <a:cubicBezTo>
                  <a:pt x="2603" y="1748"/>
                  <a:pt x="2597" y="1750"/>
                  <a:pt x="2594" y="1747"/>
                </a:cubicBezTo>
                <a:cubicBezTo>
                  <a:pt x="2593" y="1746"/>
                  <a:pt x="2592" y="1745"/>
                  <a:pt x="2591" y="1744"/>
                </a:cubicBezTo>
                <a:cubicBezTo>
                  <a:pt x="2590" y="1744"/>
                  <a:pt x="2590" y="1744"/>
                  <a:pt x="2590" y="1744"/>
                </a:cubicBezTo>
                <a:close/>
                <a:moveTo>
                  <a:pt x="2584" y="1740"/>
                </a:moveTo>
                <a:cubicBezTo>
                  <a:pt x="2588" y="1741"/>
                  <a:pt x="2592" y="1742"/>
                  <a:pt x="2594" y="1745"/>
                </a:cubicBezTo>
                <a:cubicBezTo>
                  <a:pt x="2596" y="1747"/>
                  <a:pt x="2598" y="1748"/>
                  <a:pt x="2600" y="1747"/>
                </a:cubicBezTo>
                <a:cubicBezTo>
                  <a:pt x="2602" y="1746"/>
                  <a:pt x="2604" y="1744"/>
                  <a:pt x="2604" y="1741"/>
                </a:cubicBezTo>
                <a:cubicBezTo>
                  <a:pt x="2604" y="1741"/>
                  <a:pt x="2603" y="1741"/>
                  <a:pt x="2603" y="1742"/>
                </a:cubicBezTo>
                <a:cubicBezTo>
                  <a:pt x="2602" y="1743"/>
                  <a:pt x="2601" y="1744"/>
                  <a:pt x="2601" y="1745"/>
                </a:cubicBezTo>
                <a:cubicBezTo>
                  <a:pt x="2599" y="1746"/>
                  <a:pt x="2598" y="1746"/>
                  <a:pt x="2597" y="1746"/>
                </a:cubicBezTo>
                <a:cubicBezTo>
                  <a:pt x="2597" y="1746"/>
                  <a:pt x="2596" y="1744"/>
                  <a:pt x="2596" y="1744"/>
                </a:cubicBezTo>
                <a:cubicBezTo>
                  <a:pt x="2596" y="1741"/>
                  <a:pt x="2597" y="1739"/>
                  <a:pt x="2597" y="1737"/>
                </a:cubicBezTo>
                <a:cubicBezTo>
                  <a:pt x="2600" y="1738"/>
                  <a:pt x="2603" y="1739"/>
                  <a:pt x="2607" y="1740"/>
                </a:cubicBezTo>
                <a:cubicBezTo>
                  <a:pt x="2614" y="1741"/>
                  <a:pt x="2620" y="1739"/>
                  <a:pt x="2623" y="1731"/>
                </a:cubicBezTo>
                <a:cubicBezTo>
                  <a:pt x="2625" y="1726"/>
                  <a:pt x="2624" y="1721"/>
                  <a:pt x="2624" y="1716"/>
                </a:cubicBezTo>
                <a:cubicBezTo>
                  <a:pt x="2623" y="1714"/>
                  <a:pt x="2622" y="1712"/>
                  <a:pt x="2622" y="1710"/>
                </a:cubicBezTo>
                <a:cubicBezTo>
                  <a:pt x="2621" y="1709"/>
                  <a:pt x="2620" y="1708"/>
                  <a:pt x="2619" y="1710"/>
                </a:cubicBezTo>
                <a:cubicBezTo>
                  <a:pt x="2617" y="1712"/>
                  <a:pt x="2615" y="1713"/>
                  <a:pt x="2613" y="1714"/>
                </a:cubicBezTo>
                <a:cubicBezTo>
                  <a:pt x="2613" y="1714"/>
                  <a:pt x="2612" y="1715"/>
                  <a:pt x="2612" y="1716"/>
                </a:cubicBezTo>
                <a:cubicBezTo>
                  <a:pt x="2613" y="1719"/>
                  <a:pt x="2612" y="1723"/>
                  <a:pt x="2611" y="1726"/>
                </a:cubicBezTo>
                <a:cubicBezTo>
                  <a:pt x="2611" y="1724"/>
                  <a:pt x="2612" y="1722"/>
                  <a:pt x="2612" y="1720"/>
                </a:cubicBezTo>
                <a:cubicBezTo>
                  <a:pt x="2612" y="1719"/>
                  <a:pt x="2611" y="1719"/>
                  <a:pt x="2611" y="1719"/>
                </a:cubicBezTo>
                <a:cubicBezTo>
                  <a:pt x="2610" y="1719"/>
                  <a:pt x="2610" y="1719"/>
                  <a:pt x="2610" y="1719"/>
                </a:cubicBezTo>
                <a:cubicBezTo>
                  <a:pt x="2609" y="1721"/>
                  <a:pt x="2608" y="1722"/>
                  <a:pt x="2607" y="1723"/>
                </a:cubicBezTo>
                <a:cubicBezTo>
                  <a:pt x="2607" y="1723"/>
                  <a:pt x="2607" y="1723"/>
                  <a:pt x="2607" y="1723"/>
                </a:cubicBezTo>
                <a:cubicBezTo>
                  <a:pt x="2607" y="1722"/>
                  <a:pt x="2608" y="1720"/>
                  <a:pt x="2608" y="1718"/>
                </a:cubicBezTo>
                <a:cubicBezTo>
                  <a:pt x="2607" y="1719"/>
                  <a:pt x="2606" y="1719"/>
                  <a:pt x="2606" y="1720"/>
                </a:cubicBezTo>
                <a:cubicBezTo>
                  <a:pt x="2605" y="1720"/>
                  <a:pt x="2605" y="1721"/>
                  <a:pt x="2604" y="1722"/>
                </a:cubicBezTo>
                <a:cubicBezTo>
                  <a:pt x="2605" y="1718"/>
                  <a:pt x="2605" y="1718"/>
                  <a:pt x="2611" y="1717"/>
                </a:cubicBezTo>
                <a:cubicBezTo>
                  <a:pt x="2611" y="1717"/>
                  <a:pt x="2610" y="1716"/>
                  <a:pt x="2610" y="1716"/>
                </a:cubicBezTo>
                <a:cubicBezTo>
                  <a:pt x="2607" y="1717"/>
                  <a:pt x="2606" y="1715"/>
                  <a:pt x="2606" y="1713"/>
                </a:cubicBezTo>
                <a:cubicBezTo>
                  <a:pt x="2608" y="1712"/>
                  <a:pt x="2609" y="1712"/>
                  <a:pt x="2611" y="1712"/>
                </a:cubicBezTo>
                <a:cubicBezTo>
                  <a:pt x="2609" y="1709"/>
                  <a:pt x="2608" y="1706"/>
                  <a:pt x="2604" y="1706"/>
                </a:cubicBezTo>
                <a:cubicBezTo>
                  <a:pt x="2604" y="1706"/>
                  <a:pt x="2604" y="1706"/>
                  <a:pt x="2604" y="1705"/>
                </a:cubicBezTo>
                <a:cubicBezTo>
                  <a:pt x="2601" y="1703"/>
                  <a:pt x="2599" y="1701"/>
                  <a:pt x="2596" y="1699"/>
                </a:cubicBezTo>
                <a:cubicBezTo>
                  <a:pt x="2594" y="1698"/>
                  <a:pt x="2591" y="1697"/>
                  <a:pt x="2589" y="1697"/>
                </a:cubicBezTo>
                <a:cubicBezTo>
                  <a:pt x="2586" y="1697"/>
                  <a:pt x="2582" y="1698"/>
                  <a:pt x="2579" y="1699"/>
                </a:cubicBezTo>
                <a:cubicBezTo>
                  <a:pt x="2577" y="1700"/>
                  <a:pt x="2574" y="1702"/>
                  <a:pt x="2572" y="1705"/>
                </a:cubicBezTo>
                <a:cubicBezTo>
                  <a:pt x="2574" y="1705"/>
                  <a:pt x="2575" y="1705"/>
                  <a:pt x="2576" y="1705"/>
                </a:cubicBezTo>
                <a:cubicBezTo>
                  <a:pt x="2576" y="1706"/>
                  <a:pt x="2575" y="1706"/>
                  <a:pt x="2574" y="1706"/>
                </a:cubicBezTo>
                <a:cubicBezTo>
                  <a:pt x="2572" y="1707"/>
                  <a:pt x="2569" y="1706"/>
                  <a:pt x="2567" y="1708"/>
                </a:cubicBezTo>
                <a:cubicBezTo>
                  <a:pt x="2564" y="1712"/>
                  <a:pt x="2560" y="1716"/>
                  <a:pt x="2556" y="1720"/>
                </a:cubicBezTo>
                <a:cubicBezTo>
                  <a:pt x="2555" y="1722"/>
                  <a:pt x="2554" y="1725"/>
                  <a:pt x="2553" y="1727"/>
                </a:cubicBezTo>
                <a:cubicBezTo>
                  <a:pt x="2553" y="1727"/>
                  <a:pt x="2553" y="1728"/>
                  <a:pt x="2553" y="1729"/>
                </a:cubicBezTo>
                <a:cubicBezTo>
                  <a:pt x="2554" y="1731"/>
                  <a:pt x="2555" y="1733"/>
                  <a:pt x="2557" y="1734"/>
                </a:cubicBezTo>
                <a:cubicBezTo>
                  <a:pt x="2558" y="1733"/>
                  <a:pt x="2559" y="1731"/>
                  <a:pt x="2561" y="1730"/>
                </a:cubicBezTo>
                <a:cubicBezTo>
                  <a:pt x="2560" y="1731"/>
                  <a:pt x="2560" y="1733"/>
                  <a:pt x="2559" y="1734"/>
                </a:cubicBezTo>
                <a:cubicBezTo>
                  <a:pt x="2558" y="1735"/>
                  <a:pt x="2557" y="1736"/>
                  <a:pt x="2557" y="1738"/>
                </a:cubicBezTo>
                <a:cubicBezTo>
                  <a:pt x="2557" y="1739"/>
                  <a:pt x="2557" y="1740"/>
                  <a:pt x="2557" y="1741"/>
                </a:cubicBezTo>
                <a:cubicBezTo>
                  <a:pt x="2560" y="1744"/>
                  <a:pt x="2563" y="1744"/>
                  <a:pt x="2567" y="1742"/>
                </a:cubicBezTo>
                <a:cubicBezTo>
                  <a:pt x="2569" y="1741"/>
                  <a:pt x="2572" y="1740"/>
                  <a:pt x="2575" y="1739"/>
                </a:cubicBezTo>
                <a:cubicBezTo>
                  <a:pt x="2576" y="1738"/>
                  <a:pt x="2577" y="1738"/>
                  <a:pt x="2577" y="1736"/>
                </a:cubicBezTo>
                <a:cubicBezTo>
                  <a:pt x="2577" y="1733"/>
                  <a:pt x="2577" y="1729"/>
                  <a:pt x="2577" y="1726"/>
                </a:cubicBezTo>
                <a:cubicBezTo>
                  <a:pt x="2577" y="1723"/>
                  <a:pt x="2577" y="1720"/>
                  <a:pt x="2577" y="1717"/>
                </a:cubicBezTo>
                <a:cubicBezTo>
                  <a:pt x="2578" y="1720"/>
                  <a:pt x="2579" y="1723"/>
                  <a:pt x="2579" y="1725"/>
                </a:cubicBezTo>
                <a:cubicBezTo>
                  <a:pt x="2580" y="1730"/>
                  <a:pt x="2580" y="1734"/>
                  <a:pt x="2579" y="1738"/>
                </a:cubicBezTo>
                <a:cubicBezTo>
                  <a:pt x="2578" y="1739"/>
                  <a:pt x="2577" y="1740"/>
                  <a:pt x="2577" y="1740"/>
                </a:cubicBezTo>
                <a:cubicBezTo>
                  <a:pt x="2573" y="1740"/>
                  <a:pt x="2570" y="1742"/>
                  <a:pt x="2567" y="1744"/>
                </a:cubicBezTo>
                <a:cubicBezTo>
                  <a:pt x="2562" y="1747"/>
                  <a:pt x="2559" y="1745"/>
                  <a:pt x="2555" y="1741"/>
                </a:cubicBezTo>
                <a:cubicBezTo>
                  <a:pt x="2555" y="1741"/>
                  <a:pt x="2555" y="1740"/>
                  <a:pt x="2555" y="1739"/>
                </a:cubicBezTo>
                <a:cubicBezTo>
                  <a:pt x="2556" y="1737"/>
                  <a:pt x="2555" y="1735"/>
                  <a:pt x="2553" y="1733"/>
                </a:cubicBezTo>
                <a:cubicBezTo>
                  <a:pt x="2552" y="1731"/>
                  <a:pt x="2550" y="1729"/>
                  <a:pt x="2552" y="1726"/>
                </a:cubicBezTo>
                <a:cubicBezTo>
                  <a:pt x="2552" y="1724"/>
                  <a:pt x="2553" y="1722"/>
                  <a:pt x="2554" y="1721"/>
                </a:cubicBezTo>
                <a:cubicBezTo>
                  <a:pt x="2556" y="1718"/>
                  <a:pt x="2558" y="1715"/>
                  <a:pt x="2560" y="1713"/>
                </a:cubicBezTo>
                <a:cubicBezTo>
                  <a:pt x="2560" y="1713"/>
                  <a:pt x="2559" y="1713"/>
                  <a:pt x="2559" y="1713"/>
                </a:cubicBezTo>
                <a:cubicBezTo>
                  <a:pt x="2554" y="1714"/>
                  <a:pt x="2550" y="1715"/>
                  <a:pt x="2546" y="1719"/>
                </a:cubicBezTo>
                <a:cubicBezTo>
                  <a:pt x="2541" y="1723"/>
                  <a:pt x="2538" y="1728"/>
                  <a:pt x="2538" y="1735"/>
                </a:cubicBezTo>
                <a:cubicBezTo>
                  <a:pt x="2537" y="1742"/>
                  <a:pt x="2540" y="1748"/>
                  <a:pt x="2543" y="1753"/>
                </a:cubicBezTo>
                <a:cubicBezTo>
                  <a:pt x="2544" y="1754"/>
                  <a:pt x="2544" y="1756"/>
                  <a:pt x="2544" y="1757"/>
                </a:cubicBezTo>
                <a:cubicBezTo>
                  <a:pt x="2544" y="1759"/>
                  <a:pt x="2544" y="1760"/>
                  <a:pt x="2543" y="1761"/>
                </a:cubicBezTo>
                <a:cubicBezTo>
                  <a:pt x="2542" y="1763"/>
                  <a:pt x="2543" y="1764"/>
                  <a:pt x="2544" y="1765"/>
                </a:cubicBezTo>
                <a:cubicBezTo>
                  <a:pt x="2547" y="1765"/>
                  <a:pt x="2550" y="1766"/>
                  <a:pt x="2553" y="1766"/>
                </a:cubicBezTo>
                <a:cubicBezTo>
                  <a:pt x="2553" y="1766"/>
                  <a:pt x="2554" y="1765"/>
                  <a:pt x="2554" y="1765"/>
                </a:cubicBezTo>
                <a:cubicBezTo>
                  <a:pt x="2555" y="1764"/>
                  <a:pt x="2555" y="1762"/>
                  <a:pt x="2555" y="1761"/>
                </a:cubicBezTo>
                <a:cubicBezTo>
                  <a:pt x="2557" y="1759"/>
                  <a:pt x="2557" y="1756"/>
                  <a:pt x="2557" y="1753"/>
                </a:cubicBezTo>
                <a:cubicBezTo>
                  <a:pt x="2557" y="1753"/>
                  <a:pt x="2557" y="1753"/>
                  <a:pt x="2557" y="1752"/>
                </a:cubicBezTo>
                <a:cubicBezTo>
                  <a:pt x="2557" y="1752"/>
                  <a:pt x="2557" y="1752"/>
                  <a:pt x="2557" y="1752"/>
                </a:cubicBezTo>
                <a:cubicBezTo>
                  <a:pt x="2558" y="1754"/>
                  <a:pt x="2559" y="1754"/>
                  <a:pt x="2561" y="1754"/>
                </a:cubicBezTo>
                <a:cubicBezTo>
                  <a:pt x="2562" y="1754"/>
                  <a:pt x="2563" y="1754"/>
                  <a:pt x="2564" y="1754"/>
                </a:cubicBezTo>
                <a:cubicBezTo>
                  <a:pt x="2566" y="1754"/>
                  <a:pt x="2570" y="1755"/>
                  <a:pt x="2570" y="1751"/>
                </a:cubicBezTo>
                <a:cubicBezTo>
                  <a:pt x="2570" y="1753"/>
                  <a:pt x="2570" y="1755"/>
                  <a:pt x="2570" y="1755"/>
                </a:cubicBezTo>
                <a:cubicBezTo>
                  <a:pt x="2569" y="1756"/>
                  <a:pt x="2568" y="1757"/>
                  <a:pt x="2566" y="1757"/>
                </a:cubicBezTo>
                <a:cubicBezTo>
                  <a:pt x="2565" y="1758"/>
                  <a:pt x="2564" y="1760"/>
                  <a:pt x="2565" y="1761"/>
                </a:cubicBezTo>
                <a:cubicBezTo>
                  <a:pt x="2566" y="1763"/>
                  <a:pt x="2568" y="1765"/>
                  <a:pt x="2569" y="1767"/>
                </a:cubicBezTo>
                <a:cubicBezTo>
                  <a:pt x="2571" y="1768"/>
                  <a:pt x="2573" y="1768"/>
                  <a:pt x="2574" y="1766"/>
                </a:cubicBezTo>
                <a:cubicBezTo>
                  <a:pt x="2575" y="1765"/>
                  <a:pt x="2575" y="1765"/>
                  <a:pt x="2576" y="1764"/>
                </a:cubicBezTo>
                <a:cubicBezTo>
                  <a:pt x="2578" y="1763"/>
                  <a:pt x="2579" y="1761"/>
                  <a:pt x="2581" y="1760"/>
                </a:cubicBezTo>
                <a:cubicBezTo>
                  <a:pt x="2585" y="1756"/>
                  <a:pt x="2587" y="1750"/>
                  <a:pt x="2589" y="1744"/>
                </a:cubicBezTo>
                <a:cubicBezTo>
                  <a:pt x="2589" y="1744"/>
                  <a:pt x="2588" y="1743"/>
                  <a:pt x="2588" y="1742"/>
                </a:cubicBezTo>
                <a:cubicBezTo>
                  <a:pt x="2587" y="1741"/>
                  <a:pt x="2586" y="1740"/>
                  <a:pt x="2584" y="1740"/>
                </a:cubicBezTo>
                <a:close/>
                <a:moveTo>
                  <a:pt x="2537" y="1746"/>
                </a:moveTo>
                <a:cubicBezTo>
                  <a:pt x="2537" y="1747"/>
                  <a:pt x="2535" y="1748"/>
                  <a:pt x="2534" y="1749"/>
                </a:cubicBezTo>
                <a:cubicBezTo>
                  <a:pt x="2533" y="1749"/>
                  <a:pt x="2533" y="1750"/>
                  <a:pt x="2533" y="1751"/>
                </a:cubicBezTo>
                <a:cubicBezTo>
                  <a:pt x="2533" y="1753"/>
                  <a:pt x="2537" y="1758"/>
                  <a:pt x="2541" y="1757"/>
                </a:cubicBezTo>
                <a:cubicBezTo>
                  <a:pt x="2542" y="1757"/>
                  <a:pt x="2543" y="1756"/>
                  <a:pt x="2542" y="1755"/>
                </a:cubicBezTo>
                <a:cubicBezTo>
                  <a:pt x="2541" y="1752"/>
                  <a:pt x="2539" y="1749"/>
                  <a:pt x="2537" y="1746"/>
                </a:cubicBezTo>
                <a:close/>
                <a:moveTo>
                  <a:pt x="2590" y="1748"/>
                </a:moveTo>
                <a:cubicBezTo>
                  <a:pt x="2588" y="1753"/>
                  <a:pt x="2585" y="1757"/>
                  <a:pt x="2583" y="1761"/>
                </a:cubicBezTo>
                <a:cubicBezTo>
                  <a:pt x="2586" y="1761"/>
                  <a:pt x="2588" y="1762"/>
                  <a:pt x="2591" y="1761"/>
                </a:cubicBezTo>
                <a:cubicBezTo>
                  <a:pt x="2591" y="1761"/>
                  <a:pt x="2592" y="1760"/>
                  <a:pt x="2592" y="1760"/>
                </a:cubicBezTo>
                <a:cubicBezTo>
                  <a:pt x="2592" y="1757"/>
                  <a:pt x="2592" y="1755"/>
                  <a:pt x="2591" y="1752"/>
                </a:cubicBezTo>
                <a:cubicBezTo>
                  <a:pt x="2591" y="1751"/>
                  <a:pt x="2590" y="1750"/>
                  <a:pt x="2590" y="1748"/>
                </a:cubicBezTo>
                <a:close/>
                <a:moveTo>
                  <a:pt x="2537" y="1728"/>
                </a:moveTo>
                <a:cubicBezTo>
                  <a:pt x="2537" y="1728"/>
                  <a:pt x="2536" y="1729"/>
                  <a:pt x="2535" y="1729"/>
                </a:cubicBezTo>
                <a:cubicBezTo>
                  <a:pt x="2535" y="1729"/>
                  <a:pt x="2534" y="1729"/>
                  <a:pt x="2534" y="1728"/>
                </a:cubicBezTo>
                <a:cubicBezTo>
                  <a:pt x="2533" y="1728"/>
                  <a:pt x="2533" y="1727"/>
                  <a:pt x="2533" y="1726"/>
                </a:cubicBezTo>
                <a:cubicBezTo>
                  <a:pt x="2534" y="1724"/>
                  <a:pt x="2534" y="1722"/>
                  <a:pt x="2535" y="1720"/>
                </a:cubicBezTo>
                <a:cubicBezTo>
                  <a:pt x="2535" y="1720"/>
                  <a:pt x="2535" y="1720"/>
                  <a:pt x="2534" y="1720"/>
                </a:cubicBezTo>
                <a:cubicBezTo>
                  <a:pt x="2533" y="1721"/>
                  <a:pt x="2532" y="1722"/>
                  <a:pt x="2532" y="1723"/>
                </a:cubicBezTo>
                <a:cubicBezTo>
                  <a:pt x="2531" y="1724"/>
                  <a:pt x="2532" y="1729"/>
                  <a:pt x="2534" y="1730"/>
                </a:cubicBezTo>
                <a:cubicBezTo>
                  <a:pt x="2535" y="1731"/>
                  <a:pt x="2537" y="1730"/>
                  <a:pt x="2537" y="1728"/>
                </a:cubicBezTo>
                <a:close/>
                <a:moveTo>
                  <a:pt x="2537" y="1746"/>
                </a:moveTo>
                <a:cubicBezTo>
                  <a:pt x="2536" y="1746"/>
                  <a:pt x="2535" y="1747"/>
                  <a:pt x="2534" y="1748"/>
                </a:cubicBezTo>
                <a:cubicBezTo>
                  <a:pt x="2533" y="1749"/>
                  <a:pt x="2533" y="1750"/>
                  <a:pt x="2533" y="1750"/>
                </a:cubicBezTo>
                <a:cubicBezTo>
                  <a:pt x="2533" y="1753"/>
                  <a:pt x="2537" y="1758"/>
                  <a:pt x="2540" y="1757"/>
                </a:cubicBezTo>
                <a:cubicBezTo>
                  <a:pt x="2542" y="1757"/>
                  <a:pt x="2543" y="1756"/>
                  <a:pt x="2542" y="1754"/>
                </a:cubicBezTo>
                <a:cubicBezTo>
                  <a:pt x="2540" y="1751"/>
                  <a:pt x="2539" y="1748"/>
                  <a:pt x="2537" y="1746"/>
                </a:cubicBezTo>
                <a:close/>
                <a:moveTo>
                  <a:pt x="2590" y="1748"/>
                </a:moveTo>
                <a:cubicBezTo>
                  <a:pt x="2587" y="1752"/>
                  <a:pt x="2585" y="1757"/>
                  <a:pt x="2583" y="1761"/>
                </a:cubicBezTo>
                <a:cubicBezTo>
                  <a:pt x="2585" y="1761"/>
                  <a:pt x="2588" y="1761"/>
                  <a:pt x="2591" y="1761"/>
                </a:cubicBezTo>
                <a:cubicBezTo>
                  <a:pt x="2591" y="1761"/>
                  <a:pt x="2591" y="1760"/>
                  <a:pt x="2591" y="1759"/>
                </a:cubicBezTo>
                <a:cubicBezTo>
                  <a:pt x="2591" y="1757"/>
                  <a:pt x="2591" y="1754"/>
                  <a:pt x="2591" y="1752"/>
                </a:cubicBezTo>
                <a:cubicBezTo>
                  <a:pt x="2591" y="1750"/>
                  <a:pt x="2590" y="1749"/>
                  <a:pt x="2590" y="1748"/>
                </a:cubicBezTo>
                <a:close/>
                <a:moveTo>
                  <a:pt x="2537" y="1728"/>
                </a:moveTo>
                <a:cubicBezTo>
                  <a:pt x="2536" y="1728"/>
                  <a:pt x="2536" y="1728"/>
                  <a:pt x="2535" y="1728"/>
                </a:cubicBezTo>
                <a:cubicBezTo>
                  <a:pt x="2535" y="1728"/>
                  <a:pt x="2534" y="1728"/>
                  <a:pt x="2534" y="1728"/>
                </a:cubicBezTo>
                <a:cubicBezTo>
                  <a:pt x="2533" y="1728"/>
                  <a:pt x="2533" y="1727"/>
                  <a:pt x="2533" y="1726"/>
                </a:cubicBezTo>
                <a:cubicBezTo>
                  <a:pt x="2534" y="1724"/>
                  <a:pt x="2534" y="1722"/>
                  <a:pt x="2535" y="1720"/>
                </a:cubicBezTo>
                <a:cubicBezTo>
                  <a:pt x="2535" y="1720"/>
                  <a:pt x="2535" y="1720"/>
                  <a:pt x="2534" y="1720"/>
                </a:cubicBezTo>
                <a:cubicBezTo>
                  <a:pt x="2533" y="1721"/>
                  <a:pt x="2532" y="1722"/>
                  <a:pt x="2532" y="1723"/>
                </a:cubicBezTo>
                <a:cubicBezTo>
                  <a:pt x="2531" y="1724"/>
                  <a:pt x="2532" y="1729"/>
                  <a:pt x="2534" y="1730"/>
                </a:cubicBezTo>
                <a:cubicBezTo>
                  <a:pt x="2535" y="1731"/>
                  <a:pt x="2537" y="1730"/>
                  <a:pt x="2537" y="1728"/>
                </a:cubicBezTo>
                <a:close/>
                <a:moveTo>
                  <a:pt x="2589" y="1719"/>
                </a:moveTo>
                <a:cubicBezTo>
                  <a:pt x="2593" y="1716"/>
                  <a:pt x="2593" y="1716"/>
                  <a:pt x="2597" y="1714"/>
                </a:cubicBezTo>
                <a:cubicBezTo>
                  <a:pt x="2597" y="1716"/>
                  <a:pt x="2598" y="1718"/>
                  <a:pt x="2600" y="1718"/>
                </a:cubicBezTo>
                <a:cubicBezTo>
                  <a:pt x="2597" y="1719"/>
                  <a:pt x="2595" y="1720"/>
                  <a:pt x="2593" y="1722"/>
                </a:cubicBezTo>
                <a:cubicBezTo>
                  <a:pt x="2592" y="1721"/>
                  <a:pt x="2592" y="1720"/>
                  <a:pt x="2591" y="1719"/>
                </a:cubicBezTo>
                <a:cubicBezTo>
                  <a:pt x="2591" y="1719"/>
                  <a:pt x="2590" y="1719"/>
                  <a:pt x="2589" y="1719"/>
                </a:cubicBezTo>
                <a:close/>
                <a:moveTo>
                  <a:pt x="2596" y="1719"/>
                </a:moveTo>
                <a:cubicBezTo>
                  <a:pt x="2595" y="1718"/>
                  <a:pt x="2594" y="1718"/>
                  <a:pt x="2593" y="1718"/>
                </a:cubicBezTo>
                <a:cubicBezTo>
                  <a:pt x="2593" y="1718"/>
                  <a:pt x="2592" y="1719"/>
                  <a:pt x="2592" y="1719"/>
                </a:cubicBezTo>
                <a:cubicBezTo>
                  <a:pt x="2592" y="1720"/>
                  <a:pt x="2593" y="1720"/>
                  <a:pt x="2593" y="1720"/>
                </a:cubicBezTo>
                <a:cubicBezTo>
                  <a:pt x="2594" y="1720"/>
                  <a:pt x="2594" y="1720"/>
                  <a:pt x="2596" y="1719"/>
                </a:cubicBezTo>
                <a:close/>
                <a:moveTo>
                  <a:pt x="2576" y="1709"/>
                </a:moveTo>
                <a:cubicBezTo>
                  <a:pt x="2570" y="1709"/>
                  <a:pt x="2567" y="1711"/>
                  <a:pt x="2566" y="1719"/>
                </a:cubicBezTo>
                <a:cubicBezTo>
                  <a:pt x="2567" y="1717"/>
                  <a:pt x="2568" y="1714"/>
                  <a:pt x="2569" y="1712"/>
                </a:cubicBezTo>
                <a:cubicBezTo>
                  <a:pt x="2570" y="1712"/>
                  <a:pt x="2570" y="1712"/>
                  <a:pt x="2570" y="1712"/>
                </a:cubicBezTo>
                <a:cubicBezTo>
                  <a:pt x="2570" y="1713"/>
                  <a:pt x="2570" y="1714"/>
                  <a:pt x="2570" y="1715"/>
                </a:cubicBezTo>
                <a:cubicBezTo>
                  <a:pt x="2571" y="1712"/>
                  <a:pt x="2573" y="1710"/>
                  <a:pt x="2576" y="1709"/>
                </a:cubicBezTo>
                <a:close/>
                <a:moveTo>
                  <a:pt x="2620" y="1711"/>
                </a:moveTo>
                <a:cubicBezTo>
                  <a:pt x="2618" y="1712"/>
                  <a:pt x="2616" y="1714"/>
                  <a:pt x="2615" y="1715"/>
                </a:cubicBezTo>
                <a:cubicBezTo>
                  <a:pt x="2617" y="1715"/>
                  <a:pt x="2619" y="1714"/>
                  <a:pt x="2620" y="1711"/>
                </a:cubicBezTo>
                <a:close/>
                <a:moveTo>
                  <a:pt x="2587" y="1713"/>
                </a:moveTo>
                <a:cubicBezTo>
                  <a:pt x="2588" y="1712"/>
                  <a:pt x="2589" y="1710"/>
                  <a:pt x="2590" y="1709"/>
                </a:cubicBezTo>
                <a:cubicBezTo>
                  <a:pt x="2587" y="1710"/>
                  <a:pt x="2587" y="1711"/>
                  <a:pt x="2587" y="1713"/>
                </a:cubicBezTo>
                <a:close/>
                <a:moveTo>
                  <a:pt x="2597" y="1734"/>
                </a:moveTo>
                <a:cubicBezTo>
                  <a:pt x="2595" y="1735"/>
                  <a:pt x="2594" y="1736"/>
                  <a:pt x="2594" y="1737"/>
                </a:cubicBezTo>
                <a:cubicBezTo>
                  <a:pt x="2595" y="1736"/>
                  <a:pt x="2596" y="1735"/>
                  <a:pt x="2597" y="1734"/>
                </a:cubicBezTo>
                <a:close/>
                <a:moveTo>
                  <a:pt x="2596" y="1719"/>
                </a:moveTo>
                <a:cubicBezTo>
                  <a:pt x="2595" y="1719"/>
                  <a:pt x="2594" y="1718"/>
                  <a:pt x="2594" y="1718"/>
                </a:cubicBezTo>
                <a:cubicBezTo>
                  <a:pt x="2593" y="1718"/>
                  <a:pt x="2592" y="1719"/>
                  <a:pt x="2592" y="1719"/>
                </a:cubicBezTo>
                <a:cubicBezTo>
                  <a:pt x="2592" y="1720"/>
                  <a:pt x="2593" y="1720"/>
                  <a:pt x="2593" y="1721"/>
                </a:cubicBezTo>
                <a:cubicBezTo>
                  <a:pt x="2594" y="1720"/>
                  <a:pt x="2594" y="1720"/>
                  <a:pt x="2596" y="1719"/>
                </a:cubicBezTo>
                <a:close/>
                <a:moveTo>
                  <a:pt x="3249" y="1697"/>
                </a:moveTo>
                <a:cubicBezTo>
                  <a:pt x="3249" y="1697"/>
                  <a:pt x="3249" y="1697"/>
                  <a:pt x="3249" y="1697"/>
                </a:cubicBezTo>
                <a:cubicBezTo>
                  <a:pt x="3244" y="1697"/>
                  <a:pt x="3244" y="1697"/>
                  <a:pt x="3244" y="1697"/>
                </a:cubicBezTo>
                <a:cubicBezTo>
                  <a:pt x="3242" y="1698"/>
                  <a:pt x="3241" y="1700"/>
                  <a:pt x="3239" y="1700"/>
                </a:cubicBezTo>
                <a:cubicBezTo>
                  <a:pt x="3237" y="1702"/>
                  <a:pt x="3236" y="1702"/>
                  <a:pt x="3233" y="1703"/>
                </a:cubicBezTo>
                <a:cubicBezTo>
                  <a:pt x="3232" y="1705"/>
                  <a:pt x="3230" y="1705"/>
                  <a:pt x="3228" y="1706"/>
                </a:cubicBezTo>
                <a:cubicBezTo>
                  <a:pt x="3226" y="1707"/>
                  <a:pt x="3225" y="1708"/>
                  <a:pt x="3223" y="1708"/>
                </a:cubicBezTo>
                <a:cubicBezTo>
                  <a:pt x="3223" y="1708"/>
                  <a:pt x="3223" y="1708"/>
                  <a:pt x="3223" y="1718"/>
                </a:cubicBezTo>
                <a:cubicBezTo>
                  <a:pt x="3225" y="1717"/>
                  <a:pt x="3228" y="1716"/>
                  <a:pt x="3231" y="1715"/>
                </a:cubicBezTo>
                <a:cubicBezTo>
                  <a:pt x="3233" y="1714"/>
                  <a:pt x="3236" y="1713"/>
                  <a:pt x="3238" y="1711"/>
                </a:cubicBezTo>
                <a:cubicBezTo>
                  <a:pt x="3238" y="1711"/>
                  <a:pt x="3238" y="1711"/>
                  <a:pt x="3238" y="1770"/>
                </a:cubicBezTo>
                <a:cubicBezTo>
                  <a:pt x="3238" y="1770"/>
                  <a:pt x="3238" y="1770"/>
                  <a:pt x="3249" y="1770"/>
                </a:cubicBezTo>
                <a:cubicBezTo>
                  <a:pt x="3249" y="1770"/>
                  <a:pt x="3249" y="1770"/>
                  <a:pt x="3249" y="1697"/>
                </a:cubicBezTo>
                <a:close/>
                <a:moveTo>
                  <a:pt x="3297" y="1697"/>
                </a:moveTo>
                <a:cubicBezTo>
                  <a:pt x="3297" y="1697"/>
                  <a:pt x="3297" y="1697"/>
                  <a:pt x="3297" y="1697"/>
                </a:cubicBezTo>
                <a:cubicBezTo>
                  <a:pt x="3292" y="1697"/>
                  <a:pt x="3292" y="1697"/>
                  <a:pt x="3292" y="1697"/>
                </a:cubicBezTo>
                <a:cubicBezTo>
                  <a:pt x="3290" y="1698"/>
                  <a:pt x="3288" y="1700"/>
                  <a:pt x="3286" y="1700"/>
                </a:cubicBezTo>
                <a:cubicBezTo>
                  <a:pt x="3285" y="1702"/>
                  <a:pt x="3282" y="1702"/>
                  <a:pt x="3281" y="1703"/>
                </a:cubicBezTo>
                <a:cubicBezTo>
                  <a:pt x="3280" y="1705"/>
                  <a:pt x="3277" y="1705"/>
                  <a:pt x="3276" y="1706"/>
                </a:cubicBezTo>
                <a:cubicBezTo>
                  <a:pt x="3274" y="1707"/>
                  <a:pt x="3272" y="1708"/>
                  <a:pt x="3270" y="1708"/>
                </a:cubicBezTo>
                <a:cubicBezTo>
                  <a:pt x="3270" y="1708"/>
                  <a:pt x="3270" y="1708"/>
                  <a:pt x="3270" y="1718"/>
                </a:cubicBezTo>
                <a:cubicBezTo>
                  <a:pt x="3273" y="1717"/>
                  <a:pt x="3276" y="1716"/>
                  <a:pt x="3278" y="1715"/>
                </a:cubicBezTo>
                <a:cubicBezTo>
                  <a:pt x="3281" y="1714"/>
                  <a:pt x="3283" y="1713"/>
                  <a:pt x="3285" y="1711"/>
                </a:cubicBezTo>
                <a:cubicBezTo>
                  <a:pt x="3285" y="1711"/>
                  <a:pt x="3285" y="1711"/>
                  <a:pt x="3285" y="1770"/>
                </a:cubicBezTo>
                <a:cubicBezTo>
                  <a:pt x="3285" y="1770"/>
                  <a:pt x="3285" y="1770"/>
                  <a:pt x="3297" y="1770"/>
                </a:cubicBezTo>
                <a:cubicBezTo>
                  <a:pt x="3297" y="1770"/>
                  <a:pt x="3297" y="1770"/>
                  <a:pt x="3297" y="1697"/>
                </a:cubicBezTo>
                <a:close/>
                <a:moveTo>
                  <a:pt x="3344" y="1697"/>
                </a:moveTo>
                <a:cubicBezTo>
                  <a:pt x="3344" y="1697"/>
                  <a:pt x="3344" y="1697"/>
                  <a:pt x="3344" y="1697"/>
                </a:cubicBezTo>
                <a:cubicBezTo>
                  <a:pt x="3339" y="1697"/>
                  <a:pt x="3339" y="1697"/>
                  <a:pt x="3339" y="1697"/>
                </a:cubicBezTo>
                <a:cubicBezTo>
                  <a:pt x="3337" y="1698"/>
                  <a:pt x="3336" y="1700"/>
                  <a:pt x="3333" y="1700"/>
                </a:cubicBezTo>
                <a:cubicBezTo>
                  <a:pt x="3332" y="1702"/>
                  <a:pt x="3330" y="1702"/>
                  <a:pt x="3328" y="1703"/>
                </a:cubicBezTo>
                <a:cubicBezTo>
                  <a:pt x="3326" y="1704"/>
                  <a:pt x="3325" y="1705"/>
                  <a:pt x="3323" y="1705"/>
                </a:cubicBezTo>
                <a:cubicBezTo>
                  <a:pt x="3321" y="1706"/>
                  <a:pt x="3319" y="1707"/>
                  <a:pt x="3318" y="1708"/>
                </a:cubicBezTo>
                <a:cubicBezTo>
                  <a:pt x="3318" y="1708"/>
                  <a:pt x="3318" y="1708"/>
                  <a:pt x="3318" y="1718"/>
                </a:cubicBezTo>
                <a:cubicBezTo>
                  <a:pt x="3320" y="1717"/>
                  <a:pt x="3323" y="1716"/>
                  <a:pt x="3326" y="1715"/>
                </a:cubicBezTo>
                <a:cubicBezTo>
                  <a:pt x="3328" y="1714"/>
                  <a:pt x="3331" y="1713"/>
                  <a:pt x="3332" y="1711"/>
                </a:cubicBezTo>
                <a:cubicBezTo>
                  <a:pt x="3332" y="1711"/>
                  <a:pt x="3332" y="1711"/>
                  <a:pt x="3332" y="1770"/>
                </a:cubicBezTo>
                <a:cubicBezTo>
                  <a:pt x="3332" y="1770"/>
                  <a:pt x="3332" y="1770"/>
                  <a:pt x="3344" y="1770"/>
                </a:cubicBezTo>
                <a:cubicBezTo>
                  <a:pt x="3344" y="1770"/>
                  <a:pt x="3344" y="1770"/>
                  <a:pt x="3344" y="1697"/>
                </a:cubicBezTo>
                <a:close/>
                <a:moveTo>
                  <a:pt x="3554" y="1592"/>
                </a:moveTo>
                <a:cubicBezTo>
                  <a:pt x="3554" y="1592"/>
                  <a:pt x="3554" y="1592"/>
                  <a:pt x="3554" y="1592"/>
                </a:cubicBezTo>
                <a:cubicBezTo>
                  <a:pt x="3549" y="1592"/>
                  <a:pt x="3549" y="1592"/>
                  <a:pt x="3549" y="1592"/>
                </a:cubicBezTo>
                <a:cubicBezTo>
                  <a:pt x="3547" y="1593"/>
                  <a:pt x="3546" y="1594"/>
                  <a:pt x="3543" y="1595"/>
                </a:cubicBezTo>
                <a:cubicBezTo>
                  <a:pt x="3542" y="1597"/>
                  <a:pt x="3540" y="1597"/>
                  <a:pt x="3538" y="1598"/>
                </a:cubicBezTo>
                <a:cubicBezTo>
                  <a:pt x="3536" y="1599"/>
                  <a:pt x="3535" y="1600"/>
                  <a:pt x="3533" y="1600"/>
                </a:cubicBezTo>
                <a:cubicBezTo>
                  <a:pt x="3531" y="1601"/>
                  <a:pt x="3530" y="1602"/>
                  <a:pt x="3527" y="1602"/>
                </a:cubicBezTo>
                <a:cubicBezTo>
                  <a:pt x="3527" y="1602"/>
                  <a:pt x="3527" y="1602"/>
                  <a:pt x="3527" y="1613"/>
                </a:cubicBezTo>
                <a:cubicBezTo>
                  <a:pt x="3530" y="1612"/>
                  <a:pt x="3533" y="1610"/>
                  <a:pt x="3535" y="1610"/>
                </a:cubicBezTo>
                <a:cubicBezTo>
                  <a:pt x="3538" y="1609"/>
                  <a:pt x="3540" y="1608"/>
                  <a:pt x="3543" y="1606"/>
                </a:cubicBezTo>
                <a:cubicBezTo>
                  <a:pt x="3543" y="1606"/>
                  <a:pt x="3543" y="1606"/>
                  <a:pt x="3543" y="1665"/>
                </a:cubicBezTo>
                <a:cubicBezTo>
                  <a:pt x="3543" y="1665"/>
                  <a:pt x="3543" y="1665"/>
                  <a:pt x="3554" y="1665"/>
                </a:cubicBezTo>
                <a:cubicBezTo>
                  <a:pt x="3554" y="1665"/>
                  <a:pt x="3554" y="1665"/>
                  <a:pt x="3554" y="1592"/>
                </a:cubicBezTo>
                <a:close/>
                <a:moveTo>
                  <a:pt x="3601" y="1592"/>
                </a:moveTo>
                <a:cubicBezTo>
                  <a:pt x="3601" y="1592"/>
                  <a:pt x="3601" y="1592"/>
                  <a:pt x="3601" y="1592"/>
                </a:cubicBezTo>
                <a:cubicBezTo>
                  <a:pt x="3596" y="1592"/>
                  <a:pt x="3596" y="1592"/>
                  <a:pt x="3596" y="1592"/>
                </a:cubicBezTo>
                <a:cubicBezTo>
                  <a:pt x="3594" y="1593"/>
                  <a:pt x="3592" y="1594"/>
                  <a:pt x="3590" y="1595"/>
                </a:cubicBezTo>
                <a:cubicBezTo>
                  <a:pt x="3588" y="1597"/>
                  <a:pt x="3586" y="1597"/>
                  <a:pt x="3585" y="1598"/>
                </a:cubicBezTo>
                <a:cubicBezTo>
                  <a:pt x="3583" y="1600"/>
                  <a:pt x="3581" y="1600"/>
                  <a:pt x="3580" y="1601"/>
                </a:cubicBezTo>
                <a:cubicBezTo>
                  <a:pt x="3578" y="1602"/>
                  <a:pt x="3576" y="1602"/>
                  <a:pt x="3574" y="1602"/>
                </a:cubicBezTo>
                <a:cubicBezTo>
                  <a:pt x="3574" y="1602"/>
                  <a:pt x="3574" y="1602"/>
                  <a:pt x="3574" y="1613"/>
                </a:cubicBezTo>
                <a:cubicBezTo>
                  <a:pt x="3577" y="1612"/>
                  <a:pt x="3580" y="1611"/>
                  <a:pt x="3582" y="1610"/>
                </a:cubicBezTo>
                <a:cubicBezTo>
                  <a:pt x="3585" y="1609"/>
                  <a:pt x="3587" y="1608"/>
                  <a:pt x="3589" y="1606"/>
                </a:cubicBezTo>
                <a:cubicBezTo>
                  <a:pt x="3589" y="1606"/>
                  <a:pt x="3589" y="1606"/>
                  <a:pt x="3589" y="1665"/>
                </a:cubicBezTo>
                <a:cubicBezTo>
                  <a:pt x="3589" y="1665"/>
                  <a:pt x="3589" y="1665"/>
                  <a:pt x="3601" y="1665"/>
                </a:cubicBezTo>
                <a:cubicBezTo>
                  <a:pt x="3601" y="1665"/>
                  <a:pt x="3601" y="1665"/>
                  <a:pt x="3601" y="1592"/>
                </a:cubicBezTo>
                <a:close/>
                <a:moveTo>
                  <a:pt x="3646" y="1592"/>
                </a:moveTo>
                <a:cubicBezTo>
                  <a:pt x="3646" y="1592"/>
                  <a:pt x="3646" y="1592"/>
                  <a:pt x="3646" y="1592"/>
                </a:cubicBezTo>
                <a:cubicBezTo>
                  <a:pt x="3642" y="1592"/>
                  <a:pt x="3642" y="1592"/>
                  <a:pt x="3642" y="1592"/>
                </a:cubicBezTo>
                <a:cubicBezTo>
                  <a:pt x="3640" y="1593"/>
                  <a:pt x="3638" y="1594"/>
                  <a:pt x="3636" y="1595"/>
                </a:cubicBezTo>
                <a:cubicBezTo>
                  <a:pt x="3635" y="1597"/>
                  <a:pt x="3633" y="1597"/>
                  <a:pt x="3631" y="1598"/>
                </a:cubicBezTo>
                <a:cubicBezTo>
                  <a:pt x="3629" y="1600"/>
                  <a:pt x="3628" y="1600"/>
                  <a:pt x="3626" y="1601"/>
                </a:cubicBezTo>
                <a:cubicBezTo>
                  <a:pt x="3624" y="1602"/>
                  <a:pt x="3622" y="1602"/>
                  <a:pt x="3620" y="1602"/>
                </a:cubicBezTo>
                <a:cubicBezTo>
                  <a:pt x="3620" y="1602"/>
                  <a:pt x="3620" y="1602"/>
                  <a:pt x="3620" y="1613"/>
                </a:cubicBezTo>
                <a:cubicBezTo>
                  <a:pt x="3623" y="1612"/>
                  <a:pt x="3626" y="1611"/>
                  <a:pt x="3628" y="1610"/>
                </a:cubicBezTo>
                <a:cubicBezTo>
                  <a:pt x="3631" y="1609"/>
                  <a:pt x="3633" y="1608"/>
                  <a:pt x="3635" y="1606"/>
                </a:cubicBezTo>
                <a:cubicBezTo>
                  <a:pt x="3635" y="1606"/>
                  <a:pt x="3635" y="1606"/>
                  <a:pt x="3635" y="1665"/>
                </a:cubicBezTo>
                <a:cubicBezTo>
                  <a:pt x="3635" y="1665"/>
                  <a:pt x="3635" y="1665"/>
                  <a:pt x="3646" y="1665"/>
                </a:cubicBezTo>
                <a:cubicBezTo>
                  <a:pt x="3646" y="1665"/>
                  <a:pt x="3646" y="1665"/>
                  <a:pt x="3646" y="1592"/>
                </a:cubicBezTo>
                <a:close/>
                <a:moveTo>
                  <a:pt x="3693" y="1592"/>
                </a:moveTo>
                <a:cubicBezTo>
                  <a:pt x="3693" y="1592"/>
                  <a:pt x="3693" y="1592"/>
                  <a:pt x="3693" y="1592"/>
                </a:cubicBezTo>
                <a:cubicBezTo>
                  <a:pt x="3688" y="1592"/>
                  <a:pt x="3688" y="1592"/>
                  <a:pt x="3688" y="1592"/>
                </a:cubicBezTo>
                <a:cubicBezTo>
                  <a:pt x="3686" y="1593"/>
                  <a:pt x="3685" y="1594"/>
                  <a:pt x="3682" y="1595"/>
                </a:cubicBezTo>
                <a:cubicBezTo>
                  <a:pt x="3681" y="1597"/>
                  <a:pt x="3679" y="1597"/>
                  <a:pt x="3677" y="1598"/>
                </a:cubicBezTo>
                <a:cubicBezTo>
                  <a:pt x="3676" y="1600"/>
                  <a:pt x="3673" y="1600"/>
                  <a:pt x="3672" y="1601"/>
                </a:cubicBezTo>
                <a:cubicBezTo>
                  <a:pt x="3670" y="1602"/>
                  <a:pt x="3668" y="1602"/>
                  <a:pt x="3666" y="1602"/>
                </a:cubicBezTo>
                <a:cubicBezTo>
                  <a:pt x="3666" y="1602"/>
                  <a:pt x="3666" y="1602"/>
                  <a:pt x="3666" y="1613"/>
                </a:cubicBezTo>
                <a:cubicBezTo>
                  <a:pt x="3669" y="1612"/>
                  <a:pt x="3672" y="1611"/>
                  <a:pt x="3674" y="1610"/>
                </a:cubicBezTo>
                <a:cubicBezTo>
                  <a:pt x="3677" y="1609"/>
                  <a:pt x="3679" y="1608"/>
                  <a:pt x="3682" y="1606"/>
                </a:cubicBezTo>
                <a:cubicBezTo>
                  <a:pt x="3682" y="1606"/>
                  <a:pt x="3682" y="1606"/>
                  <a:pt x="3682" y="1665"/>
                </a:cubicBezTo>
                <a:cubicBezTo>
                  <a:pt x="3682" y="1665"/>
                  <a:pt x="3682" y="1665"/>
                  <a:pt x="3693" y="1665"/>
                </a:cubicBezTo>
                <a:cubicBezTo>
                  <a:pt x="3693" y="1665"/>
                  <a:pt x="3693" y="1665"/>
                  <a:pt x="3693" y="1592"/>
                </a:cubicBezTo>
                <a:close/>
                <a:moveTo>
                  <a:pt x="3815" y="1592"/>
                </a:moveTo>
                <a:cubicBezTo>
                  <a:pt x="3815" y="1592"/>
                  <a:pt x="3815" y="1592"/>
                  <a:pt x="3815" y="1592"/>
                </a:cubicBezTo>
                <a:cubicBezTo>
                  <a:pt x="3810" y="1592"/>
                  <a:pt x="3810" y="1592"/>
                  <a:pt x="3810" y="1592"/>
                </a:cubicBezTo>
                <a:cubicBezTo>
                  <a:pt x="3808" y="1593"/>
                  <a:pt x="3806" y="1594"/>
                  <a:pt x="3804" y="1595"/>
                </a:cubicBezTo>
                <a:cubicBezTo>
                  <a:pt x="3803" y="1597"/>
                  <a:pt x="3801" y="1597"/>
                  <a:pt x="3799" y="1598"/>
                </a:cubicBezTo>
                <a:cubicBezTo>
                  <a:pt x="3797" y="1600"/>
                  <a:pt x="3795" y="1600"/>
                  <a:pt x="3794" y="1601"/>
                </a:cubicBezTo>
                <a:cubicBezTo>
                  <a:pt x="3792" y="1602"/>
                  <a:pt x="3790" y="1602"/>
                  <a:pt x="3788" y="1602"/>
                </a:cubicBezTo>
                <a:cubicBezTo>
                  <a:pt x="3788" y="1602"/>
                  <a:pt x="3788" y="1602"/>
                  <a:pt x="3788" y="1613"/>
                </a:cubicBezTo>
                <a:cubicBezTo>
                  <a:pt x="3791" y="1612"/>
                  <a:pt x="3794" y="1611"/>
                  <a:pt x="3797" y="1610"/>
                </a:cubicBezTo>
                <a:cubicBezTo>
                  <a:pt x="3799" y="1609"/>
                  <a:pt x="3801" y="1608"/>
                  <a:pt x="3803" y="1606"/>
                </a:cubicBezTo>
                <a:cubicBezTo>
                  <a:pt x="3803" y="1606"/>
                  <a:pt x="3803" y="1606"/>
                  <a:pt x="3803" y="1665"/>
                </a:cubicBezTo>
                <a:cubicBezTo>
                  <a:pt x="3803" y="1665"/>
                  <a:pt x="3803" y="1665"/>
                  <a:pt x="3815" y="1665"/>
                </a:cubicBezTo>
                <a:cubicBezTo>
                  <a:pt x="3815" y="1665"/>
                  <a:pt x="3815" y="1665"/>
                  <a:pt x="3815" y="1592"/>
                </a:cubicBezTo>
                <a:close/>
                <a:moveTo>
                  <a:pt x="3861" y="1592"/>
                </a:moveTo>
                <a:cubicBezTo>
                  <a:pt x="3861" y="1592"/>
                  <a:pt x="3861" y="1592"/>
                  <a:pt x="3861" y="1592"/>
                </a:cubicBezTo>
                <a:cubicBezTo>
                  <a:pt x="3856" y="1592"/>
                  <a:pt x="3856" y="1592"/>
                  <a:pt x="3856" y="1592"/>
                </a:cubicBezTo>
                <a:cubicBezTo>
                  <a:pt x="3854" y="1593"/>
                  <a:pt x="3853" y="1594"/>
                  <a:pt x="3851" y="1595"/>
                </a:cubicBezTo>
                <a:cubicBezTo>
                  <a:pt x="3849" y="1597"/>
                  <a:pt x="3847" y="1597"/>
                  <a:pt x="3845" y="1598"/>
                </a:cubicBezTo>
                <a:cubicBezTo>
                  <a:pt x="3844" y="1600"/>
                  <a:pt x="3842" y="1600"/>
                  <a:pt x="3840" y="1601"/>
                </a:cubicBezTo>
                <a:cubicBezTo>
                  <a:pt x="3838" y="1602"/>
                  <a:pt x="3837" y="1602"/>
                  <a:pt x="3835" y="1602"/>
                </a:cubicBezTo>
                <a:cubicBezTo>
                  <a:pt x="3835" y="1602"/>
                  <a:pt x="3835" y="1602"/>
                  <a:pt x="3835" y="1613"/>
                </a:cubicBezTo>
                <a:cubicBezTo>
                  <a:pt x="3837" y="1612"/>
                  <a:pt x="3840" y="1611"/>
                  <a:pt x="3843" y="1610"/>
                </a:cubicBezTo>
                <a:cubicBezTo>
                  <a:pt x="3845" y="1609"/>
                  <a:pt x="3848" y="1608"/>
                  <a:pt x="3850" y="1606"/>
                </a:cubicBezTo>
                <a:cubicBezTo>
                  <a:pt x="3850" y="1606"/>
                  <a:pt x="3850" y="1606"/>
                  <a:pt x="3850" y="1665"/>
                </a:cubicBezTo>
                <a:cubicBezTo>
                  <a:pt x="3850" y="1665"/>
                  <a:pt x="3850" y="1665"/>
                  <a:pt x="3861" y="1665"/>
                </a:cubicBezTo>
                <a:cubicBezTo>
                  <a:pt x="3861" y="1665"/>
                  <a:pt x="3861" y="1665"/>
                  <a:pt x="3861" y="1592"/>
                </a:cubicBezTo>
                <a:close/>
                <a:moveTo>
                  <a:pt x="3714" y="1624"/>
                </a:moveTo>
                <a:cubicBezTo>
                  <a:pt x="3714" y="1624"/>
                  <a:pt x="3714" y="1624"/>
                  <a:pt x="3714" y="1624"/>
                </a:cubicBezTo>
                <a:cubicBezTo>
                  <a:pt x="3713" y="1632"/>
                  <a:pt x="3713" y="1632"/>
                  <a:pt x="3713" y="1632"/>
                </a:cubicBezTo>
                <a:cubicBezTo>
                  <a:pt x="3719" y="1632"/>
                  <a:pt x="3720" y="1635"/>
                  <a:pt x="3720" y="1638"/>
                </a:cubicBezTo>
                <a:cubicBezTo>
                  <a:pt x="3720" y="1640"/>
                  <a:pt x="3720" y="1643"/>
                  <a:pt x="3720" y="1645"/>
                </a:cubicBezTo>
                <a:cubicBezTo>
                  <a:pt x="3719" y="1648"/>
                  <a:pt x="3719" y="1650"/>
                  <a:pt x="3719" y="1652"/>
                </a:cubicBezTo>
                <a:cubicBezTo>
                  <a:pt x="3719" y="1662"/>
                  <a:pt x="3725" y="1665"/>
                  <a:pt x="3733" y="1665"/>
                </a:cubicBezTo>
                <a:cubicBezTo>
                  <a:pt x="3733" y="1665"/>
                  <a:pt x="3733" y="1665"/>
                  <a:pt x="3737" y="1665"/>
                </a:cubicBezTo>
                <a:cubicBezTo>
                  <a:pt x="3737" y="1665"/>
                  <a:pt x="3737" y="1665"/>
                  <a:pt x="3737" y="1656"/>
                </a:cubicBezTo>
                <a:cubicBezTo>
                  <a:pt x="3737" y="1656"/>
                  <a:pt x="3737" y="1656"/>
                  <a:pt x="3736" y="1656"/>
                </a:cubicBezTo>
                <a:cubicBezTo>
                  <a:pt x="3732" y="1656"/>
                  <a:pt x="3731" y="1653"/>
                  <a:pt x="3731" y="1650"/>
                </a:cubicBezTo>
                <a:cubicBezTo>
                  <a:pt x="3731" y="1649"/>
                  <a:pt x="3731" y="1647"/>
                  <a:pt x="3731" y="1645"/>
                </a:cubicBezTo>
                <a:cubicBezTo>
                  <a:pt x="3731" y="1644"/>
                  <a:pt x="3732" y="1641"/>
                  <a:pt x="3732" y="1639"/>
                </a:cubicBezTo>
                <a:cubicBezTo>
                  <a:pt x="3732" y="1632"/>
                  <a:pt x="3729" y="1629"/>
                  <a:pt x="3723" y="1628"/>
                </a:cubicBezTo>
                <a:cubicBezTo>
                  <a:pt x="3723" y="1628"/>
                  <a:pt x="3723" y="1628"/>
                  <a:pt x="3723" y="1628"/>
                </a:cubicBezTo>
                <a:cubicBezTo>
                  <a:pt x="3729" y="1626"/>
                  <a:pt x="3732" y="1624"/>
                  <a:pt x="3732" y="1617"/>
                </a:cubicBezTo>
                <a:cubicBezTo>
                  <a:pt x="3732" y="1614"/>
                  <a:pt x="3731" y="1612"/>
                  <a:pt x="3731" y="1610"/>
                </a:cubicBezTo>
                <a:cubicBezTo>
                  <a:pt x="3731" y="1609"/>
                  <a:pt x="3731" y="1607"/>
                  <a:pt x="3731" y="1606"/>
                </a:cubicBezTo>
                <a:cubicBezTo>
                  <a:pt x="3731" y="1602"/>
                  <a:pt x="3732" y="1600"/>
                  <a:pt x="3736" y="1600"/>
                </a:cubicBezTo>
                <a:cubicBezTo>
                  <a:pt x="3736" y="1600"/>
                  <a:pt x="3736" y="1600"/>
                  <a:pt x="3737" y="1600"/>
                </a:cubicBezTo>
                <a:cubicBezTo>
                  <a:pt x="3737" y="1600"/>
                  <a:pt x="3737" y="1600"/>
                  <a:pt x="3737" y="1591"/>
                </a:cubicBezTo>
                <a:cubicBezTo>
                  <a:pt x="3737" y="1591"/>
                  <a:pt x="3737" y="1591"/>
                  <a:pt x="3733" y="1591"/>
                </a:cubicBezTo>
                <a:cubicBezTo>
                  <a:pt x="3725" y="1591"/>
                  <a:pt x="3719" y="1595"/>
                  <a:pt x="3719" y="1603"/>
                </a:cubicBezTo>
                <a:cubicBezTo>
                  <a:pt x="3719" y="1606"/>
                  <a:pt x="3719" y="1608"/>
                  <a:pt x="3719" y="1611"/>
                </a:cubicBezTo>
                <a:cubicBezTo>
                  <a:pt x="3720" y="1613"/>
                  <a:pt x="3720" y="1616"/>
                  <a:pt x="3720" y="1618"/>
                </a:cubicBezTo>
                <a:cubicBezTo>
                  <a:pt x="3720" y="1620"/>
                  <a:pt x="3719" y="1624"/>
                  <a:pt x="3714" y="1624"/>
                </a:cubicBezTo>
                <a:close/>
                <a:moveTo>
                  <a:pt x="3768" y="1632"/>
                </a:moveTo>
                <a:cubicBezTo>
                  <a:pt x="3768" y="1632"/>
                  <a:pt x="3768" y="1632"/>
                  <a:pt x="3768" y="1632"/>
                </a:cubicBezTo>
                <a:cubicBezTo>
                  <a:pt x="3768" y="1624"/>
                  <a:pt x="3768" y="1624"/>
                  <a:pt x="3768" y="1624"/>
                </a:cubicBezTo>
                <a:cubicBezTo>
                  <a:pt x="3762" y="1624"/>
                  <a:pt x="3761" y="1620"/>
                  <a:pt x="3761" y="1618"/>
                </a:cubicBezTo>
                <a:cubicBezTo>
                  <a:pt x="3761" y="1616"/>
                  <a:pt x="3761" y="1613"/>
                  <a:pt x="3762" y="1611"/>
                </a:cubicBezTo>
                <a:cubicBezTo>
                  <a:pt x="3762" y="1608"/>
                  <a:pt x="3762" y="1606"/>
                  <a:pt x="3762" y="1603"/>
                </a:cubicBezTo>
                <a:cubicBezTo>
                  <a:pt x="3762" y="1595"/>
                  <a:pt x="3757" y="1591"/>
                  <a:pt x="3748" y="1591"/>
                </a:cubicBezTo>
                <a:cubicBezTo>
                  <a:pt x="3748" y="1591"/>
                  <a:pt x="3748" y="1591"/>
                  <a:pt x="3744" y="1591"/>
                </a:cubicBezTo>
                <a:cubicBezTo>
                  <a:pt x="3744" y="1591"/>
                  <a:pt x="3744" y="1591"/>
                  <a:pt x="3744" y="1600"/>
                </a:cubicBezTo>
                <a:cubicBezTo>
                  <a:pt x="3744" y="1600"/>
                  <a:pt x="3744" y="1600"/>
                  <a:pt x="3745" y="1600"/>
                </a:cubicBezTo>
                <a:cubicBezTo>
                  <a:pt x="3749" y="1600"/>
                  <a:pt x="3750" y="1602"/>
                  <a:pt x="3750" y="1606"/>
                </a:cubicBezTo>
                <a:cubicBezTo>
                  <a:pt x="3750" y="1607"/>
                  <a:pt x="3750" y="1609"/>
                  <a:pt x="3750" y="1610"/>
                </a:cubicBezTo>
                <a:cubicBezTo>
                  <a:pt x="3750" y="1612"/>
                  <a:pt x="3750" y="1614"/>
                  <a:pt x="3750" y="1617"/>
                </a:cubicBezTo>
                <a:cubicBezTo>
                  <a:pt x="3750" y="1624"/>
                  <a:pt x="3752" y="1626"/>
                  <a:pt x="3758" y="1628"/>
                </a:cubicBezTo>
                <a:cubicBezTo>
                  <a:pt x="3758" y="1628"/>
                  <a:pt x="3758" y="1628"/>
                  <a:pt x="3758" y="1628"/>
                </a:cubicBezTo>
                <a:cubicBezTo>
                  <a:pt x="3752" y="1629"/>
                  <a:pt x="3750" y="1632"/>
                  <a:pt x="3750" y="1639"/>
                </a:cubicBezTo>
                <a:cubicBezTo>
                  <a:pt x="3750" y="1641"/>
                  <a:pt x="3750" y="1644"/>
                  <a:pt x="3750" y="1645"/>
                </a:cubicBezTo>
                <a:cubicBezTo>
                  <a:pt x="3750" y="1647"/>
                  <a:pt x="3750" y="1649"/>
                  <a:pt x="3750" y="1650"/>
                </a:cubicBezTo>
                <a:cubicBezTo>
                  <a:pt x="3750" y="1653"/>
                  <a:pt x="3749" y="1656"/>
                  <a:pt x="3745" y="1656"/>
                </a:cubicBezTo>
                <a:cubicBezTo>
                  <a:pt x="3745" y="1656"/>
                  <a:pt x="3745" y="1656"/>
                  <a:pt x="3744" y="1656"/>
                </a:cubicBezTo>
                <a:cubicBezTo>
                  <a:pt x="3744" y="1656"/>
                  <a:pt x="3744" y="1656"/>
                  <a:pt x="3744" y="1665"/>
                </a:cubicBezTo>
                <a:cubicBezTo>
                  <a:pt x="3744" y="1665"/>
                  <a:pt x="3744" y="1665"/>
                  <a:pt x="3748" y="1665"/>
                </a:cubicBezTo>
                <a:cubicBezTo>
                  <a:pt x="3756" y="1665"/>
                  <a:pt x="3762" y="1662"/>
                  <a:pt x="3762" y="1652"/>
                </a:cubicBezTo>
                <a:cubicBezTo>
                  <a:pt x="3762" y="1650"/>
                  <a:pt x="3762" y="1648"/>
                  <a:pt x="3762" y="1645"/>
                </a:cubicBezTo>
                <a:cubicBezTo>
                  <a:pt x="3761" y="1643"/>
                  <a:pt x="3761" y="1640"/>
                  <a:pt x="3761" y="1638"/>
                </a:cubicBezTo>
                <a:cubicBezTo>
                  <a:pt x="3761" y="1635"/>
                  <a:pt x="3762" y="1632"/>
                  <a:pt x="3768" y="1632"/>
                </a:cubicBezTo>
                <a:close/>
                <a:moveTo>
                  <a:pt x="3155" y="1665"/>
                </a:moveTo>
                <a:cubicBezTo>
                  <a:pt x="3148" y="1665"/>
                  <a:pt x="3141" y="1662"/>
                  <a:pt x="3137" y="1656"/>
                </a:cubicBezTo>
                <a:cubicBezTo>
                  <a:pt x="3133" y="1650"/>
                  <a:pt x="3131" y="1641"/>
                  <a:pt x="3131" y="1628"/>
                </a:cubicBezTo>
                <a:cubicBezTo>
                  <a:pt x="3131" y="1615"/>
                  <a:pt x="3133" y="1606"/>
                  <a:pt x="3137" y="1599"/>
                </a:cubicBezTo>
                <a:cubicBezTo>
                  <a:pt x="3142" y="1592"/>
                  <a:pt x="3148" y="1589"/>
                  <a:pt x="3157" y="1589"/>
                </a:cubicBezTo>
                <a:cubicBezTo>
                  <a:pt x="3173" y="1589"/>
                  <a:pt x="3181" y="1601"/>
                  <a:pt x="3181" y="1627"/>
                </a:cubicBezTo>
                <a:cubicBezTo>
                  <a:pt x="3181" y="1639"/>
                  <a:pt x="3179" y="1649"/>
                  <a:pt x="3174" y="1655"/>
                </a:cubicBezTo>
                <a:cubicBezTo>
                  <a:pt x="3170" y="1662"/>
                  <a:pt x="3163" y="1665"/>
                  <a:pt x="3155" y="1665"/>
                </a:cubicBezTo>
                <a:close/>
                <a:moveTo>
                  <a:pt x="3156" y="1598"/>
                </a:moveTo>
                <a:cubicBezTo>
                  <a:pt x="3147" y="1598"/>
                  <a:pt x="3143" y="1608"/>
                  <a:pt x="3143" y="1628"/>
                </a:cubicBezTo>
                <a:cubicBezTo>
                  <a:pt x="3143" y="1647"/>
                  <a:pt x="3147" y="1655"/>
                  <a:pt x="3156" y="1655"/>
                </a:cubicBezTo>
                <a:cubicBezTo>
                  <a:pt x="3164" y="1655"/>
                  <a:pt x="3169" y="1647"/>
                  <a:pt x="3169" y="1628"/>
                </a:cubicBezTo>
                <a:cubicBezTo>
                  <a:pt x="3169" y="1608"/>
                  <a:pt x="3164" y="1598"/>
                  <a:pt x="3156" y="1598"/>
                </a:cubicBezTo>
                <a:close/>
                <a:moveTo>
                  <a:pt x="3225" y="1665"/>
                </a:moveTo>
                <a:cubicBezTo>
                  <a:pt x="3218" y="1665"/>
                  <a:pt x="3211" y="1662"/>
                  <a:pt x="3208" y="1656"/>
                </a:cubicBezTo>
                <a:cubicBezTo>
                  <a:pt x="3203" y="1650"/>
                  <a:pt x="3201" y="1641"/>
                  <a:pt x="3201" y="1628"/>
                </a:cubicBezTo>
                <a:cubicBezTo>
                  <a:pt x="3201" y="1615"/>
                  <a:pt x="3203" y="1606"/>
                  <a:pt x="3208" y="1599"/>
                </a:cubicBezTo>
                <a:cubicBezTo>
                  <a:pt x="3212" y="1592"/>
                  <a:pt x="3219" y="1589"/>
                  <a:pt x="3228" y="1589"/>
                </a:cubicBezTo>
                <a:cubicBezTo>
                  <a:pt x="3244" y="1589"/>
                  <a:pt x="3252" y="1601"/>
                  <a:pt x="3252" y="1627"/>
                </a:cubicBezTo>
                <a:cubicBezTo>
                  <a:pt x="3252" y="1639"/>
                  <a:pt x="3250" y="1649"/>
                  <a:pt x="3245" y="1655"/>
                </a:cubicBezTo>
                <a:cubicBezTo>
                  <a:pt x="3240" y="1662"/>
                  <a:pt x="3234" y="1665"/>
                  <a:pt x="3225" y="1665"/>
                </a:cubicBezTo>
                <a:close/>
                <a:moveTo>
                  <a:pt x="3227" y="1598"/>
                </a:moveTo>
                <a:cubicBezTo>
                  <a:pt x="3218" y="1598"/>
                  <a:pt x="3213" y="1608"/>
                  <a:pt x="3213" y="1628"/>
                </a:cubicBezTo>
                <a:cubicBezTo>
                  <a:pt x="3213" y="1647"/>
                  <a:pt x="3217" y="1655"/>
                  <a:pt x="3226" y="1655"/>
                </a:cubicBezTo>
                <a:cubicBezTo>
                  <a:pt x="3235" y="1655"/>
                  <a:pt x="3239" y="1647"/>
                  <a:pt x="3239" y="1628"/>
                </a:cubicBezTo>
                <a:cubicBezTo>
                  <a:pt x="3239" y="1608"/>
                  <a:pt x="3235" y="1598"/>
                  <a:pt x="3227" y="1598"/>
                </a:cubicBezTo>
                <a:close/>
                <a:moveTo>
                  <a:pt x="3435" y="1675"/>
                </a:moveTo>
                <a:cubicBezTo>
                  <a:pt x="3428" y="1675"/>
                  <a:pt x="3422" y="1672"/>
                  <a:pt x="3417" y="1665"/>
                </a:cubicBezTo>
                <a:cubicBezTo>
                  <a:pt x="3413" y="1659"/>
                  <a:pt x="3411" y="1650"/>
                  <a:pt x="3411" y="1638"/>
                </a:cubicBezTo>
                <a:cubicBezTo>
                  <a:pt x="3411" y="1625"/>
                  <a:pt x="3413" y="1616"/>
                  <a:pt x="3417" y="1608"/>
                </a:cubicBezTo>
                <a:cubicBezTo>
                  <a:pt x="3422" y="1602"/>
                  <a:pt x="3428" y="1599"/>
                  <a:pt x="3437" y="1599"/>
                </a:cubicBezTo>
                <a:cubicBezTo>
                  <a:pt x="3453" y="1599"/>
                  <a:pt x="3461" y="1611"/>
                  <a:pt x="3461" y="1636"/>
                </a:cubicBezTo>
                <a:cubicBezTo>
                  <a:pt x="3461" y="1649"/>
                  <a:pt x="3459" y="1659"/>
                  <a:pt x="3455" y="1665"/>
                </a:cubicBezTo>
                <a:cubicBezTo>
                  <a:pt x="3449" y="1672"/>
                  <a:pt x="3444" y="1675"/>
                  <a:pt x="3435" y="1675"/>
                </a:cubicBezTo>
                <a:close/>
                <a:moveTo>
                  <a:pt x="3436" y="1608"/>
                </a:moveTo>
                <a:cubicBezTo>
                  <a:pt x="3428" y="1608"/>
                  <a:pt x="3423" y="1618"/>
                  <a:pt x="3423" y="1637"/>
                </a:cubicBezTo>
                <a:cubicBezTo>
                  <a:pt x="3423" y="1656"/>
                  <a:pt x="3428" y="1665"/>
                  <a:pt x="3436" y="1665"/>
                </a:cubicBezTo>
                <a:cubicBezTo>
                  <a:pt x="3444" y="1665"/>
                  <a:pt x="3449" y="1656"/>
                  <a:pt x="3449" y="1637"/>
                </a:cubicBezTo>
                <a:cubicBezTo>
                  <a:pt x="3449" y="1618"/>
                  <a:pt x="3445" y="1608"/>
                  <a:pt x="3436" y="1608"/>
                </a:cubicBezTo>
                <a:close/>
                <a:moveTo>
                  <a:pt x="3508" y="1592"/>
                </a:moveTo>
                <a:cubicBezTo>
                  <a:pt x="3508" y="1592"/>
                  <a:pt x="3508" y="1592"/>
                  <a:pt x="3508" y="1592"/>
                </a:cubicBezTo>
                <a:cubicBezTo>
                  <a:pt x="3503" y="1592"/>
                  <a:pt x="3503" y="1592"/>
                  <a:pt x="3503" y="1592"/>
                </a:cubicBezTo>
                <a:cubicBezTo>
                  <a:pt x="3500" y="1593"/>
                  <a:pt x="3499" y="1594"/>
                  <a:pt x="3497" y="1595"/>
                </a:cubicBezTo>
                <a:cubicBezTo>
                  <a:pt x="3495" y="1597"/>
                  <a:pt x="3493" y="1597"/>
                  <a:pt x="3492" y="1598"/>
                </a:cubicBezTo>
                <a:cubicBezTo>
                  <a:pt x="3490" y="1599"/>
                  <a:pt x="3488" y="1600"/>
                  <a:pt x="3487" y="1600"/>
                </a:cubicBezTo>
                <a:cubicBezTo>
                  <a:pt x="3484" y="1601"/>
                  <a:pt x="3483" y="1602"/>
                  <a:pt x="3481" y="1602"/>
                </a:cubicBezTo>
                <a:cubicBezTo>
                  <a:pt x="3481" y="1602"/>
                  <a:pt x="3481" y="1602"/>
                  <a:pt x="3481" y="1613"/>
                </a:cubicBezTo>
                <a:cubicBezTo>
                  <a:pt x="3484" y="1612"/>
                  <a:pt x="3487" y="1610"/>
                  <a:pt x="3489" y="1610"/>
                </a:cubicBezTo>
                <a:cubicBezTo>
                  <a:pt x="3492" y="1609"/>
                  <a:pt x="3494" y="1608"/>
                  <a:pt x="3496" y="1606"/>
                </a:cubicBezTo>
                <a:cubicBezTo>
                  <a:pt x="3496" y="1606"/>
                  <a:pt x="3496" y="1606"/>
                  <a:pt x="3496" y="1665"/>
                </a:cubicBezTo>
                <a:cubicBezTo>
                  <a:pt x="3496" y="1665"/>
                  <a:pt x="3496" y="1665"/>
                  <a:pt x="3508" y="1665"/>
                </a:cubicBezTo>
                <a:cubicBezTo>
                  <a:pt x="3508" y="1665"/>
                  <a:pt x="3508" y="1665"/>
                  <a:pt x="3508" y="1592"/>
                </a:cubicBezTo>
                <a:close/>
                <a:moveTo>
                  <a:pt x="3298" y="1592"/>
                </a:moveTo>
                <a:cubicBezTo>
                  <a:pt x="3298" y="1592"/>
                  <a:pt x="3298" y="1592"/>
                  <a:pt x="3298" y="1592"/>
                </a:cubicBezTo>
                <a:cubicBezTo>
                  <a:pt x="3293" y="1592"/>
                  <a:pt x="3293" y="1592"/>
                  <a:pt x="3293" y="1592"/>
                </a:cubicBezTo>
                <a:cubicBezTo>
                  <a:pt x="3291" y="1593"/>
                  <a:pt x="3290" y="1594"/>
                  <a:pt x="3288" y="1595"/>
                </a:cubicBezTo>
                <a:cubicBezTo>
                  <a:pt x="3286" y="1597"/>
                  <a:pt x="3285" y="1597"/>
                  <a:pt x="3282" y="1598"/>
                </a:cubicBezTo>
                <a:cubicBezTo>
                  <a:pt x="3281" y="1600"/>
                  <a:pt x="3279" y="1600"/>
                  <a:pt x="3277" y="1601"/>
                </a:cubicBezTo>
                <a:cubicBezTo>
                  <a:pt x="3275" y="1602"/>
                  <a:pt x="3274" y="1602"/>
                  <a:pt x="3272" y="1602"/>
                </a:cubicBezTo>
                <a:cubicBezTo>
                  <a:pt x="3272" y="1602"/>
                  <a:pt x="3272" y="1602"/>
                  <a:pt x="3272" y="1613"/>
                </a:cubicBezTo>
                <a:cubicBezTo>
                  <a:pt x="3274" y="1612"/>
                  <a:pt x="3277" y="1611"/>
                  <a:pt x="3280" y="1610"/>
                </a:cubicBezTo>
                <a:cubicBezTo>
                  <a:pt x="3282" y="1609"/>
                  <a:pt x="3285" y="1608"/>
                  <a:pt x="3287" y="1606"/>
                </a:cubicBezTo>
                <a:cubicBezTo>
                  <a:pt x="3287" y="1606"/>
                  <a:pt x="3287" y="1606"/>
                  <a:pt x="3287" y="1665"/>
                </a:cubicBezTo>
                <a:cubicBezTo>
                  <a:pt x="3287" y="1665"/>
                  <a:pt x="3287" y="1665"/>
                  <a:pt x="3298" y="1665"/>
                </a:cubicBezTo>
                <a:cubicBezTo>
                  <a:pt x="3298" y="1665"/>
                  <a:pt x="3298" y="1665"/>
                  <a:pt x="3298" y="1592"/>
                </a:cubicBezTo>
                <a:close/>
                <a:moveTo>
                  <a:pt x="3345" y="1592"/>
                </a:moveTo>
                <a:cubicBezTo>
                  <a:pt x="3345" y="1592"/>
                  <a:pt x="3345" y="1592"/>
                  <a:pt x="3345" y="1592"/>
                </a:cubicBezTo>
                <a:cubicBezTo>
                  <a:pt x="3340" y="1592"/>
                  <a:pt x="3340" y="1592"/>
                  <a:pt x="3340" y="1592"/>
                </a:cubicBezTo>
                <a:cubicBezTo>
                  <a:pt x="3338" y="1593"/>
                  <a:pt x="3337" y="1594"/>
                  <a:pt x="3334" y="1595"/>
                </a:cubicBezTo>
                <a:cubicBezTo>
                  <a:pt x="3333" y="1597"/>
                  <a:pt x="3331" y="1597"/>
                  <a:pt x="3329" y="1598"/>
                </a:cubicBezTo>
                <a:cubicBezTo>
                  <a:pt x="3328" y="1600"/>
                  <a:pt x="3325" y="1600"/>
                  <a:pt x="3324" y="1601"/>
                </a:cubicBezTo>
                <a:cubicBezTo>
                  <a:pt x="3322" y="1602"/>
                  <a:pt x="3320" y="1602"/>
                  <a:pt x="3318" y="1602"/>
                </a:cubicBezTo>
                <a:cubicBezTo>
                  <a:pt x="3318" y="1602"/>
                  <a:pt x="3318" y="1602"/>
                  <a:pt x="3318" y="1613"/>
                </a:cubicBezTo>
                <a:cubicBezTo>
                  <a:pt x="3321" y="1612"/>
                  <a:pt x="3324" y="1611"/>
                  <a:pt x="3326" y="1610"/>
                </a:cubicBezTo>
                <a:cubicBezTo>
                  <a:pt x="3329" y="1609"/>
                  <a:pt x="3331" y="1608"/>
                  <a:pt x="3334" y="1606"/>
                </a:cubicBezTo>
                <a:cubicBezTo>
                  <a:pt x="3334" y="1606"/>
                  <a:pt x="3334" y="1606"/>
                  <a:pt x="3334" y="1665"/>
                </a:cubicBezTo>
                <a:cubicBezTo>
                  <a:pt x="3334" y="1665"/>
                  <a:pt x="3334" y="1665"/>
                  <a:pt x="3345" y="1665"/>
                </a:cubicBezTo>
                <a:cubicBezTo>
                  <a:pt x="3345" y="1665"/>
                  <a:pt x="3345" y="1665"/>
                  <a:pt x="3345" y="1592"/>
                </a:cubicBezTo>
                <a:close/>
                <a:moveTo>
                  <a:pt x="3391" y="1592"/>
                </a:moveTo>
                <a:cubicBezTo>
                  <a:pt x="3391" y="1592"/>
                  <a:pt x="3391" y="1592"/>
                  <a:pt x="3391" y="1592"/>
                </a:cubicBezTo>
                <a:cubicBezTo>
                  <a:pt x="3387" y="1592"/>
                  <a:pt x="3387" y="1592"/>
                  <a:pt x="3387" y="1592"/>
                </a:cubicBezTo>
                <a:cubicBezTo>
                  <a:pt x="3385" y="1593"/>
                  <a:pt x="3383" y="1594"/>
                  <a:pt x="3381" y="1595"/>
                </a:cubicBezTo>
                <a:cubicBezTo>
                  <a:pt x="3380" y="1597"/>
                  <a:pt x="3377" y="1597"/>
                  <a:pt x="3376" y="1598"/>
                </a:cubicBezTo>
                <a:cubicBezTo>
                  <a:pt x="3374" y="1599"/>
                  <a:pt x="3372" y="1600"/>
                  <a:pt x="3370" y="1600"/>
                </a:cubicBezTo>
                <a:cubicBezTo>
                  <a:pt x="3369" y="1601"/>
                  <a:pt x="3367" y="1602"/>
                  <a:pt x="3365" y="1602"/>
                </a:cubicBezTo>
                <a:cubicBezTo>
                  <a:pt x="3365" y="1602"/>
                  <a:pt x="3365" y="1602"/>
                  <a:pt x="3365" y="1613"/>
                </a:cubicBezTo>
                <a:cubicBezTo>
                  <a:pt x="3368" y="1612"/>
                  <a:pt x="3371" y="1610"/>
                  <a:pt x="3373" y="1610"/>
                </a:cubicBezTo>
                <a:cubicBezTo>
                  <a:pt x="3375" y="1609"/>
                  <a:pt x="3378" y="1608"/>
                  <a:pt x="3380" y="1606"/>
                </a:cubicBezTo>
                <a:cubicBezTo>
                  <a:pt x="3380" y="1606"/>
                  <a:pt x="3380" y="1606"/>
                  <a:pt x="3380" y="1665"/>
                </a:cubicBezTo>
                <a:cubicBezTo>
                  <a:pt x="3380" y="1665"/>
                  <a:pt x="3380" y="1665"/>
                  <a:pt x="3391" y="1665"/>
                </a:cubicBezTo>
                <a:cubicBezTo>
                  <a:pt x="3391" y="1665"/>
                  <a:pt x="3391" y="1665"/>
                  <a:pt x="3391" y="1592"/>
                </a:cubicBezTo>
                <a:close/>
                <a:moveTo>
                  <a:pt x="2149" y="1592"/>
                </a:moveTo>
                <a:cubicBezTo>
                  <a:pt x="2149" y="1592"/>
                  <a:pt x="2149" y="1592"/>
                  <a:pt x="2149" y="1592"/>
                </a:cubicBezTo>
                <a:cubicBezTo>
                  <a:pt x="2144" y="1592"/>
                  <a:pt x="2144" y="1592"/>
                  <a:pt x="2144" y="1592"/>
                </a:cubicBezTo>
                <a:cubicBezTo>
                  <a:pt x="2141" y="1593"/>
                  <a:pt x="2140" y="1594"/>
                  <a:pt x="2138" y="1595"/>
                </a:cubicBezTo>
                <a:cubicBezTo>
                  <a:pt x="2136" y="1597"/>
                  <a:pt x="2134" y="1597"/>
                  <a:pt x="2133" y="1598"/>
                </a:cubicBezTo>
                <a:cubicBezTo>
                  <a:pt x="2131" y="1600"/>
                  <a:pt x="2129" y="1600"/>
                  <a:pt x="2127" y="1601"/>
                </a:cubicBezTo>
                <a:cubicBezTo>
                  <a:pt x="2125" y="1602"/>
                  <a:pt x="2124" y="1602"/>
                  <a:pt x="2121" y="1602"/>
                </a:cubicBezTo>
                <a:cubicBezTo>
                  <a:pt x="2121" y="1602"/>
                  <a:pt x="2121" y="1602"/>
                  <a:pt x="2121" y="1613"/>
                </a:cubicBezTo>
                <a:cubicBezTo>
                  <a:pt x="2124" y="1612"/>
                  <a:pt x="2127" y="1611"/>
                  <a:pt x="2130" y="1610"/>
                </a:cubicBezTo>
                <a:cubicBezTo>
                  <a:pt x="2133" y="1609"/>
                  <a:pt x="2135" y="1608"/>
                  <a:pt x="2137" y="1606"/>
                </a:cubicBezTo>
                <a:cubicBezTo>
                  <a:pt x="2137" y="1606"/>
                  <a:pt x="2137" y="1606"/>
                  <a:pt x="2137" y="1665"/>
                </a:cubicBezTo>
                <a:cubicBezTo>
                  <a:pt x="2137" y="1665"/>
                  <a:pt x="2137" y="1665"/>
                  <a:pt x="2149" y="1665"/>
                </a:cubicBezTo>
                <a:cubicBezTo>
                  <a:pt x="2149" y="1665"/>
                  <a:pt x="2149" y="1665"/>
                  <a:pt x="2149" y="1592"/>
                </a:cubicBezTo>
                <a:close/>
                <a:moveTo>
                  <a:pt x="2195" y="1592"/>
                </a:moveTo>
                <a:cubicBezTo>
                  <a:pt x="2195" y="1592"/>
                  <a:pt x="2195" y="1592"/>
                  <a:pt x="2195" y="1592"/>
                </a:cubicBezTo>
                <a:cubicBezTo>
                  <a:pt x="2190" y="1592"/>
                  <a:pt x="2190" y="1592"/>
                  <a:pt x="2190" y="1592"/>
                </a:cubicBezTo>
                <a:cubicBezTo>
                  <a:pt x="2189" y="1593"/>
                  <a:pt x="2187" y="1594"/>
                  <a:pt x="2185" y="1595"/>
                </a:cubicBezTo>
                <a:cubicBezTo>
                  <a:pt x="2183" y="1597"/>
                  <a:pt x="2182" y="1597"/>
                  <a:pt x="2179" y="1598"/>
                </a:cubicBezTo>
                <a:cubicBezTo>
                  <a:pt x="2178" y="1600"/>
                  <a:pt x="2176" y="1600"/>
                  <a:pt x="2174" y="1601"/>
                </a:cubicBezTo>
                <a:cubicBezTo>
                  <a:pt x="2172" y="1602"/>
                  <a:pt x="2171" y="1602"/>
                  <a:pt x="2168" y="1602"/>
                </a:cubicBezTo>
                <a:cubicBezTo>
                  <a:pt x="2168" y="1602"/>
                  <a:pt x="2168" y="1602"/>
                  <a:pt x="2168" y="1613"/>
                </a:cubicBezTo>
                <a:cubicBezTo>
                  <a:pt x="2171" y="1612"/>
                  <a:pt x="2174" y="1611"/>
                  <a:pt x="2177" y="1610"/>
                </a:cubicBezTo>
                <a:cubicBezTo>
                  <a:pt x="2179" y="1609"/>
                  <a:pt x="2182" y="1608"/>
                  <a:pt x="2184" y="1606"/>
                </a:cubicBezTo>
                <a:cubicBezTo>
                  <a:pt x="2184" y="1606"/>
                  <a:pt x="2184" y="1606"/>
                  <a:pt x="2184" y="1665"/>
                </a:cubicBezTo>
                <a:cubicBezTo>
                  <a:pt x="2184" y="1665"/>
                  <a:pt x="2184" y="1665"/>
                  <a:pt x="2195" y="1665"/>
                </a:cubicBezTo>
                <a:cubicBezTo>
                  <a:pt x="2195" y="1665"/>
                  <a:pt x="2195" y="1665"/>
                  <a:pt x="2195" y="1592"/>
                </a:cubicBezTo>
                <a:close/>
                <a:moveTo>
                  <a:pt x="2241" y="1592"/>
                </a:moveTo>
                <a:cubicBezTo>
                  <a:pt x="2241" y="1592"/>
                  <a:pt x="2241" y="1592"/>
                  <a:pt x="2241" y="1592"/>
                </a:cubicBezTo>
                <a:cubicBezTo>
                  <a:pt x="2237" y="1592"/>
                  <a:pt x="2237" y="1592"/>
                  <a:pt x="2237" y="1592"/>
                </a:cubicBezTo>
                <a:cubicBezTo>
                  <a:pt x="2235" y="1593"/>
                  <a:pt x="2233" y="1594"/>
                  <a:pt x="2231" y="1595"/>
                </a:cubicBezTo>
                <a:cubicBezTo>
                  <a:pt x="2230" y="1597"/>
                  <a:pt x="2228" y="1597"/>
                  <a:pt x="2226" y="1598"/>
                </a:cubicBezTo>
                <a:cubicBezTo>
                  <a:pt x="2224" y="1599"/>
                  <a:pt x="2222" y="1600"/>
                  <a:pt x="2220" y="1600"/>
                </a:cubicBezTo>
                <a:cubicBezTo>
                  <a:pt x="2219" y="1601"/>
                  <a:pt x="2217" y="1602"/>
                  <a:pt x="2215" y="1602"/>
                </a:cubicBezTo>
                <a:cubicBezTo>
                  <a:pt x="2215" y="1602"/>
                  <a:pt x="2215" y="1602"/>
                  <a:pt x="2215" y="1613"/>
                </a:cubicBezTo>
                <a:cubicBezTo>
                  <a:pt x="2218" y="1612"/>
                  <a:pt x="2221" y="1610"/>
                  <a:pt x="2223" y="1610"/>
                </a:cubicBezTo>
                <a:cubicBezTo>
                  <a:pt x="2225" y="1609"/>
                  <a:pt x="2228" y="1608"/>
                  <a:pt x="2230" y="1606"/>
                </a:cubicBezTo>
                <a:cubicBezTo>
                  <a:pt x="2230" y="1606"/>
                  <a:pt x="2230" y="1606"/>
                  <a:pt x="2230" y="1665"/>
                </a:cubicBezTo>
                <a:cubicBezTo>
                  <a:pt x="2230" y="1665"/>
                  <a:pt x="2230" y="1665"/>
                  <a:pt x="2241" y="1665"/>
                </a:cubicBezTo>
                <a:cubicBezTo>
                  <a:pt x="2241" y="1665"/>
                  <a:pt x="2241" y="1665"/>
                  <a:pt x="2241" y="1592"/>
                </a:cubicBezTo>
                <a:close/>
                <a:moveTo>
                  <a:pt x="2378" y="1624"/>
                </a:moveTo>
                <a:cubicBezTo>
                  <a:pt x="2378" y="1624"/>
                  <a:pt x="2378" y="1624"/>
                  <a:pt x="2378" y="1624"/>
                </a:cubicBezTo>
                <a:cubicBezTo>
                  <a:pt x="2377" y="1632"/>
                  <a:pt x="2377" y="1632"/>
                  <a:pt x="2377" y="1632"/>
                </a:cubicBezTo>
                <a:cubicBezTo>
                  <a:pt x="2384" y="1632"/>
                  <a:pt x="2384" y="1635"/>
                  <a:pt x="2384" y="1638"/>
                </a:cubicBezTo>
                <a:cubicBezTo>
                  <a:pt x="2384" y="1640"/>
                  <a:pt x="2384" y="1643"/>
                  <a:pt x="2384" y="1645"/>
                </a:cubicBezTo>
                <a:cubicBezTo>
                  <a:pt x="2384" y="1648"/>
                  <a:pt x="2383" y="1650"/>
                  <a:pt x="2383" y="1652"/>
                </a:cubicBezTo>
                <a:cubicBezTo>
                  <a:pt x="2383" y="1662"/>
                  <a:pt x="2389" y="1665"/>
                  <a:pt x="2398" y="1665"/>
                </a:cubicBezTo>
                <a:cubicBezTo>
                  <a:pt x="2398" y="1665"/>
                  <a:pt x="2398" y="1665"/>
                  <a:pt x="2401" y="1665"/>
                </a:cubicBezTo>
                <a:cubicBezTo>
                  <a:pt x="2401" y="1665"/>
                  <a:pt x="2401" y="1665"/>
                  <a:pt x="2401" y="1656"/>
                </a:cubicBezTo>
                <a:cubicBezTo>
                  <a:pt x="2401" y="1656"/>
                  <a:pt x="2401" y="1656"/>
                  <a:pt x="2400" y="1656"/>
                </a:cubicBezTo>
                <a:cubicBezTo>
                  <a:pt x="2396" y="1656"/>
                  <a:pt x="2395" y="1653"/>
                  <a:pt x="2395" y="1650"/>
                </a:cubicBezTo>
                <a:cubicBezTo>
                  <a:pt x="2395" y="1649"/>
                  <a:pt x="2395" y="1647"/>
                  <a:pt x="2395" y="1645"/>
                </a:cubicBezTo>
                <a:cubicBezTo>
                  <a:pt x="2395" y="1644"/>
                  <a:pt x="2396" y="1641"/>
                  <a:pt x="2396" y="1639"/>
                </a:cubicBezTo>
                <a:cubicBezTo>
                  <a:pt x="2396" y="1632"/>
                  <a:pt x="2393" y="1629"/>
                  <a:pt x="2387" y="1628"/>
                </a:cubicBezTo>
                <a:cubicBezTo>
                  <a:pt x="2387" y="1628"/>
                  <a:pt x="2387" y="1628"/>
                  <a:pt x="2387" y="1628"/>
                </a:cubicBezTo>
                <a:cubicBezTo>
                  <a:pt x="2393" y="1626"/>
                  <a:pt x="2396" y="1624"/>
                  <a:pt x="2396" y="1617"/>
                </a:cubicBezTo>
                <a:cubicBezTo>
                  <a:pt x="2396" y="1614"/>
                  <a:pt x="2395" y="1612"/>
                  <a:pt x="2395" y="1610"/>
                </a:cubicBezTo>
                <a:cubicBezTo>
                  <a:pt x="2395" y="1609"/>
                  <a:pt x="2395" y="1607"/>
                  <a:pt x="2395" y="1606"/>
                </a:cubicBezTo>
                <a:cubicBezTo>
                  <a:pt x="2395" y="1602"/>
                  <a:pt x="2396" y="1600"/>
                  <a:pt x="2400" y="1600"/>
                </a:cubicBezTo>
                <a:cubicBezTo>
                  <a:pt x="2400" y="1600"/>
                  <a:pt x="2400" y="1600"/>
                  <a:pt x="2401" y="1600"/>
                </a:cubicBezTo>
                <a:cubicBezTo>
                  <a:pt x="2401" y="1600"/>
                  <a:pt x="2401" y="1600"/>
                  <a:pt x="2401" y="1591"/>
                </a:cubicBezTo>
                <a:cubicBezTo>
                  <a:pt x="2401" y="1591"/>
                  <a:pt x="2401" y="1591"/>
                  <a:pt x="2398" y="1591"/>
                </a:cubicBezTo>
                <a:cubicBezTo>
                  <a:pt x="2389" y="1591"/>
                  <a:pt x="2383" y="1595"/>
                  <a:pt x="2383" y="1603"/>
                </a:cubicBezTo>
                <a:cubicBezTo>
                  <a:pt x="2383" y="1606"/>
                  <a:pt x="2384" y="1608"/>
                  <a:pt x="2384" y="1611"/>
                </a:cubicBezTo>
                <a:cubicBezTo>
                  <a:pt x="2384" y="1613"/>
                  <a:pt x="2384" y="1616"/>
                  <a:pt x="2384" y="1618"/>
                </a:cubicBezTo>
                <a:cubicBezTo>
                  <a:pt x="2384" y="1620"/>
                  <a:pt x="2384" y="1624"/>
                  <a:pt x="2378" y="1624"/>
                </a:cubicBezTo>
                <a:close/>
                <a:moveTo>
                  <a:pt x="2432" y="1632"/>
                </a:moveTo>
                <a:cubicBezTo>
                  <a:pt x="2432" y="1632"/>
                  <a:pt x="2432" y="1632"/>
                  <a:pt x="2432" y="1632"/>
                </a:cubicBezTo>
                <a:cubicBezTo>
                  <a:pt x="2432" y="1624"/>
                  <a:pt x="2432" y="1624"/>
                  <a:pt x="2432" y="1624"/>
                </a:cubicBezTo>
                <a:cubicBezTo>
                  <a:pt x="2426" y="1624"/>
                  <a:pt x="2426" y="1620"/>
                  <a:pt x="2426" y="1618"/>
                </a:cubicBezTo>
                <a:cubicBezTo>
                  <a:pt x="2426" y="1616"/>
                  <a:pt x="2426" y="1613"/>
                  <a:pt x="2426" y="1611"/>
                </a:cubicBezTo>
                <a:cubicBezTo>
                  <a:pt x="2427" y="1608"/>
                  <a:pt x="2427" y="1606"/>
                  <a:pt x="2427" y="1603"/>
                </a:cubicBezTo>
                <a:cubicBezTo>
                  <a:pt x="2427" y="1595"/>
                  <a:pt x="2421" y="1591"/>
                  <a:pt x="2412" y="1591"/>
                </a:cubicBezTo>
                <a:cubicBezTo>
                  <a:pt x="2412" y="1591"/>
                  <a:pt x="2412" y="1591"/>
                  <a:pt x="2408" y="1591"/>
                </a:cubicBezTo>
                <a:cubicBezTo>
                  <a:pt x="2408" y="1591"/>
                  <a:pt x="2408" y="1591"/>
                  <a:pt x="2408" y="1600"/>
                </a:cubicBezTo>
                <a:cubicBezTo>
                  <a:pt x="2408" y="1600"/>
                  <a:pt x="2408" y="1600"/>
                  <a:pt x="2410" y="1600"/>
                </a:cubicBezTo>
                <a:cubicBezTo>
                  <a:pt x="2414" y="1600"/>
                  <a:pt x="2415" y="1602"/>
                  <a:pt x="2415" y="1606"/>
                </a:cubicBezTo>
                <a:cubicBezTo>
                  <a:pt x="2415" y="1607"/>
                  <a:pt x="2415" y="1609"/>
                  <a:pt x="2415" y="1610"/>
                </a:cubicBezTo>
                <a:cubicBezTo>
                  <a:pt x="2414" y="1612"/>
                  <a:pt x="2414" y="1614"/>
                  <a:pt x="2414" y="1617"/>
                </a:cubicBezTo>
                <a:cubicBezTo>
                  <a:pt x="2414" y="1624"/>
                  <a:pt x="2417" y="1626"/>
                  <a:pt x="2423" y="1628"/>
                </a:cubicBezTo>
                <a:cubicBezTo>
                  <a:pt x="2423" y="1628"/>
                  <a:pt x="2423" y="1628"/>
                  <a:pt x="2423" y="1628"/>
                </a:cubicBezTo>
                <a:cubicBezTo>
                  <a:pt x="2417" y="1629"/>
                  <a:pt x="2414" y="1632"/>
                  <a:pt x="2414" y="1639"/>
                </a:cubicBezTo>
                <a:cubicBezTo>
                  <a:pt x="2414" y="1641"/>
                  <a:pt x="2414" y="1644"/>
                  <a:pt x="2415" y="1645"/>
                </a:cubicBezTo>
                <a:cubicBezTo>
                  <a:pt x="2415" y="1647"/>
                  <a:pt x="2415" y="1649"/>
                  <a:pt x="2415" y="1650"/>
                </a:cubicBezTo>
                <a:cubicBezTo>
                  <a:pt x="2415" y="1653"/>
                  <a:pt x="2414" y="1656"/>
                  <a:pt x="2410" y="1656"/>
                </a:cubicBezTo>
                <a:cubicBezTo>
                  <a:pt x="2410" y="1656"/>
                  <a:pt x="2410" y="1656"/>
                  <a:pt x="2408" y="1656"/>
                </a:cubicBezTo>
                <a:cubicBezTo>
                  <a:pt x="2408" y="1656"/>
                  <a:pt x="2408" y="1656"/>
                  <a:pt x="2408" y="1665"/>
                </a:cubicBezTo>
                <a:cubicBezTo>
                  <a:pt x="2408" y="1665"/>
                  <a:pt x="2408" y="1665"/>
                  <a:pt x="2412" y="1665"/>
                </a:cubicBezTo>
                <a:cubicBezTo>
                  <a:pt x="2421" y="1665"/>
                  <a:pt x="2427" y="1662"/>
                  <a:pt x="2427" y="1652"/>
                </a:cubicBezTo>
                <a:cubicBezTo>
                  <a:pt x="2427" y="1650"/>
                  <a:pt x="2427" y="1648"/>
                  <a:pt x="2426" y="1645"/>
                </a:cubicBezTo>
                <a:cubicBezTo>
                  <a:pt x="2426" y="1643"/>
                  <a:pt x="2426" y="1640"/>
                  <a:pt x="2426" y="1638"/>
                </a:cubicBezTo>
                <a:cubicBezTo>
                  <a:pt x="2426" y="1635"/>
                  <a:pt x="2426" y="1632"/>
                  <a:pt x="2432" y="1632"/>
                </a:cubicBezTo>
                <a:close/>
                <a:moveTo>
                  <a:pt x="2479" y="1592"/>
                </a:moveTo>
                <a:cubicBezTo>
                  <a:pt x="2479" y="1592"/>
                  <a:pt x="2479" y="1592"/>
                  <a:pt x="2479" y="1592"/>
                </a:cubicBezTo>
                <a:cubicBezTo>
                  <a:pt x="2474" y="1592"/>
                  <a:pt x="2474" y="1592"/>
                  <a:pt x="2474" y="1592"/>
                </a:cubicBezTo>
                <a:cubicBezTo>
                  <a:pt x="2472" y="1593"/>
                  <a:pt x="2470" y="1594"/>
                  <a:pt x="2468" y="1595"/>
                </a:cubicBezTo>
                <a:cubicBezTo>
                  <a:pt x="2467" y="1597"/>
                  <a:pt x="2465" y="1597"/>
                  <a:pt x="2463" y="1598"/>
                </a:cubicBezTo>
                <a:cubicBezTo>
                  <a:pt x="2461" y="1599"/>
                  <a:pt x="2459" y="1600"/>
                  <a:pt x="2458" y="1600"/>
                </a:cubicBezTo>
                <a:cubicBezTo>
                  <a:pt x="2456" y="1601"/>
                  <a:pt x="2454" y="1602"/>
                  <a:pt x="2452" y="1602"/>
                </a:cubicBezTo>
                <a:cubicBezTo>
                  <a:pt x="2452" y="1602"/>
                  <a:pt x="2452" y="1602"/>
                  <a:pt x="2452" y="1613"/>
                </a:cubicBezTo>
                <a:cubicBezTo>
                  <a:pt x="2455" y="1612"/>
                  <a:pt x="2458" y="1610"/>
                  <a:pt x="2460" y="1610"/>
                </a:cubicBezTo>
                <a:cubicBezTo>
                  <a:pt x="2463" y="1609"/>
                  <a:pt x="2465" y="1608"/>
                  <a:pt x="2467" y="1606"/>
                </a:cubicBezTo>
                <a:cubicBezTo>
                  <a:pt x="2467" y="1606"/>
                  <a:pt x="2467" y="1606"/>
                  <a:pt x="2467" y="1665"/>
                </a:cubicBezTo>
                <a:cubicBezTo>
                  <a:pt x="2467" y="1665"/>
                  <a:pt x="2467" y="1665"/>
                  <a:pt x="2479" y="1665"/>
                </a:cubicBezTo>
                <a:cubicBezTo>
                  <a:pt x="2479" y="1665"/>
                  <a:pt x="2479" y="1665"/>
                  <a:pt x="2479" y="1592"/>
                </a:cubicBezTo>
                <a:close/>
                <a:moveTo>
                  <a:pt x="2526" y="1592"/>
                </a:moveTo>
                <a:cubicBezTo>
                  <a:pt x="2526" y="1592"/>
                  <a:pt x="2526" y="1592"/>
                  <a:pt x="2526" y="1592"/>
                </a:cubicBezTo>
                <a:cubicBezTo>
                  <a:pt x="2521" y="1592"/>
                  <a:pt x="2521" y="1592"/>
                  <a:pt x="2521" y="1592"/>
                </a:cubicBezTo>
                <a:cubicBezTo>
                  <a:pt x="2518" y="1593"/>
                  <a:pt x="2517" y="1594"/>
                  <a:pt x="2515" y="1595"/>
                </a:cubicBezTo>
                <a:cubicBezTo>
                  <a:pt x="2513" y="1597"/>
                  <a:pt x="2511" y="1597"/>
                  <a:pt x="2510" y="1598"/>
                </a:cubicBezTo>
                <a:cubicBezTo>
                  <a:pt x="2508" y="1600"/>
                  <a:pt x="2506" y="1600"/>
                  <a:pt x="2505" y="1601"/>
                </a:cubicBezTo>
                <a:cubicBezTo>
                  <a:pt x="2502" y="1602"/>
                  <a:pt x="2501" y="1602"/>
                  <a:pt x="2499" y="1602"/>
                </a:cubicBezTo>
                <a:cubicBezTo>
                  <a:pt x="2499" y="1602"/>
                  <a:pt x="2499" y="1602"/>
                  <a:pt x="2499" y="1613"/>
                </a:cubicBezTo>
                <a:cubicBezTo>
                  <a:pt x="2502" y="1612"/>
                  <a:pt x="2505" y="1611"/>
                  <a:pt x="2507" y="1610"/>
                </a:cubicBezTo>
                <a:cubicBezTo>
                  <a:pt x="2510" y="1609"/>
                  <a:pt x="2512" y="1608"/>
                  <a:pt x="2514" y="1606"/>
                </a:cubicBezTo>
                <a:cubicBezTo>
                  <a:pt x="2514" y="1606"/>
                  <a:pt x="2514" y="1606"/>
                  <a:pt x="2514" y="1665"/>
                </a:cubicBezTo>
                <a:cubicBezTo>
                  <a:pt x="2514" y="1665"/>
                  <a:pt x="2514" y="1665"/>
                  <a:pt x="2526" y="1665"/>
                </a:cubicBezTo>
                <a:cubicBezTo>
                  <a:pt x="2526" y="1665"/>
                  <a:pt x="2526" y="1665"/>
                  <a:pt x="2526" y="1592"/>
                </a:cubicBezTo>
                <a:close/>
                <a:moveTo>
                  <a:pt x="2571" y="1592"/>
                </a:moveTo>
                <a:cubicBezTo>
                  <a:pt x="2571" y="1592"/>
                  <a:pt x="2571" y="1592"/>
                  <a:pt x="2571" y="1592"/>
                </a:cubicBezTo>
                <a:cubicBezTo>
                  <a:pt x="2567" y="1592"/>
                  <a:pt x="2567" y="1592"/>
                  <a:pt x="2567" y="1592"/>
                </a:cubicBezTo>
                <a:cubicBezTo>
                  <a:pt x="2565" y="1593"/>
                  <a:pt x="2563" y="1594"/>
                  <a:pt x="2561" y="1595"/>
                </a:cubicBezTo>
                <a:cubicBezTo>
                  <a:pt x="2560" y="1597"/>
                  <a:pt x="2558" y="1597"/>
                  <a:pt x="2556" y="1598"/>
                </a:cubicBezTo>
                <a:cubicBezTo>
                  <a:pt x="2554" y="1600"/>
                  <a:pt x="2552" y="1600"/>
                  <a:pt x="2550" y="1601"/>
                </a:cubicBezTo>
                <a:cubicBezTo>
                  <a:pt x="2549" y="1602"/>
                  <a:pt x="2547" y="1602"/>
                  <a:pt x="2545" y="1602"/>
                </a:cubicBezTo>
                <a:cubicBezTo>
                  <a:pt x="2545" y="1602"/>
                  <a:pt x="2545" y="1602"/>
                  <a:pt x="2545" y="1613"/>
                </a:cubicBezTo>
                <a:cubicBezTo>
                  <a:pt x="2548" y="1612"/>
                  <a:pt x="2551" y="1611"/>
                  <a:pt x="2553" y="1610"/>
                </a:cubicBezTo>
                <a:cubicBezTo>
                  <a:pt x="2555" y="1609"/>
                  <a:pt x="2558" y="1608"/>
                  <a:pt x="2560" y="1606"/>
                </a:cubicBezTo>
                <a:cubicBezTo>
                  <a:pt x="2560" y="1606"/>
                  <a:pt x="2560" y="1606"/>
                  <a:pt x="2560" y="1665"/>
                </a:cubicBezTo>
                <a:cubicBezTo>
                  <a:pt x="2560" y="1665"/>
                  <a:pt x="2560" y="1665"/>
                  <a:pt x="2571" y="1665"/>
                </a:cubicBezTo>
                <a:cubicBezTo>
                  <a:pt x="2571" y="1665"/>
                  <a:pt x="2571" y="1665"/>
                  <a:pt x="2571" y="1592"/>
                </a:cubicBezTo>
                <a:close/>
                <a:moveTo>
                  <a:pt x="2321" y="1639"/>
                </a:moveTo>
                <a:cubicBezTo>
                  <a:pt x="2322" y="1640"/>
                  <a:pt x="2322" y="1642"/>
                  <a:pt x="2323" y="1643"/>
                </a:cubicBezTo>
                <a:cubicBezTo>
                  <a:pt x="2323" y="1645"/>
                  <a:pt x="2323" y="1647"/>
                  <a:pt x="2324" y="1648"/>
                </a:cubicBezTo>
                <a:cubicBezTo>
                  <a:pt x="2324" y="1650"/>
                  <a:pt x="2324" y="1652"/>
                  <a:pt x="2324" y="1653"/>
                </a:cubicBezTo>
                <a:cubicBezTo>
                  <a:pt x="2325" y="1656"/>
                  <a:pt x="2324" y="1658"/>
                  <a:pt x="2321" y="1658"/>
                </a:cubicBezTo>
                <a:cubicBezTo>
                  <a:pt x="2318" y="1658"/>
                  <a:pt x="2315" y="1657"/>
                  <a:pt x="2313" y="1657"/>
                </a:cubicBezTo>
                <a:cubicBezTo>
                  <a:pt x="2312" y="1657"/>
                  <a:pt x="2311" y="1657"/>
                  <a:pt x="2311" y="1658"/>
                </a:cubicBezTo>
                <a:cubicBezTo>
                  <a:pt x="2309" y="1659"/>
                  <a:pt x="2308" y="1661"/>
                  <a:pt x="2307" y="1662"/>
                </a:cubicBezTo>
                <a:cubicBezTo>
                  <a:pt x="2305" y="1665"/>
                  <a:pt x="2302" y="1665"/>
                  <a:pt x="2299" y="1663"/>
                </a:cubicBezTo>
                <a:cubicBezTo>
                  <a:pt x="2297" y="1661"/>
                  <a:pt x="2296" y="1658"/>
                  <a:pt x="2294" y="1656"/>
                </a:cubicBezTo>
                <a:cubicBezTo>
                  <a:pt x="2294" y="1654"/>
                  <a:pt x="2294" y="1652"/>
                  <a:pt x="2296" y="1651"/>
                </a:cubicBezTo>
                <a:cubicBezTo>
                  <a:pt x="2294" y="1651"/>
                  <a:pt x="2292" y="1651"/>
                  <a:pt x="2291" y="1651"/>
                </a:cubicBezTo>
                <a:cubicBezTo>
                  <a:pt x="2290" y="1653"/>
                  <a:pt x="2289" y="1655"/>
                  <a:pt x="2288" y="1657"/>
                </a:cubicBezTo>
                <a:cubicBezTo>
                  <a:pt x="2288" y="1657"/>
                  <a:pt x="2287" y="1658"/>
                  <a:pt x="2287" y="1659"/>
                </a:cubicBezTo>
                <a:cubicBezTo>
                  <a:pt x="2287" y="1662"/>
                  <a:pt x="2286" y="1663"/>
                  <a:pt x="2283" y="1663"/>
                </a:cubicBezTo>
                <a:cubicBezTo>
                  <a:pt x="2280" y="1663"/>
                  <a:pt x="2277" y="1662"/>
                  <a:pt x="2274" y="1661"/>
                </a:cubicBezTo>
                <a:cubicBezTo>
                  <a:pt x="2272" y="1660"/>
                  <a:pt x="2272" y="1659"/>
                  <a:pt x="2272" y="1657"/>
                </a:cubicBezTo>
                <a:cubicBezTo>
                  <a:pt x="2273" y="1656"/>
                  <a:pt x="2273" y="1655"/>
                  <a:pt x="2273" y="1655"/>
                </a:cubicBezTo>
                <a:cubicBezTo>
                  <a:pt x="2271" y="1654"/>
                  <a:pt x="2268" y="1653"/>
                  <a:pt x="2266" y="1652"/>
                </a:cubicBezTo>
                <a:cubicBezTo>
                  <a:pt x="2265" y="1651"/>
                  <a:pt x="2264" y="1649"/>
                  <a:pt x="2263" y="1647"/>
                </a:cubicBezTo>
                <a:cubicBezTo>
                  <a:pt x="2262" y="1645"/>
                  <a:pt x="2262" y="1644"/>
                  <a:pt x="2264" y="1642"/>
                </a:cubicBezTo>
                <a:cubicBezTo>
                  <a:pt x="2267" y="1640"/>
                  <a:pt x="2268" y="1637"/>
                  <a:pt x="2267" y="1633"/>
                </a:cubicBezTo>
                <a:cubicBezTo>
                  <a:pt x="2267" y="1631"/>
                  <a:pt x="2267" y="1629"/>
                  <a:pt x="2267" y="1627"/>
                </a:cubicBezTo>
                <a:cubicBezTo>
                  <a:pt x="2266" y="1626"/>
                  <a:pt x="2264" y="1626"/>
                  <a:pt x="2263" y="1625"/>
                </a:cubicBezTo>
                <a:cubicBezTo>
                  <a:pt x="2262" y="1623"/>
                  <a:pt x="2262" y="1621"/>
                  <a:pt x="2262" y="1619"/>
                </a:cubicBezTo>
                <a:cubicBezTo>
                  <a:pt x="2261" y="1616"/>
                  <a:pt x="2265" y="1614"/>
                  <a:pt x="2267" y="1613"/>
                </a:cubicBezTo>
                <a:cubicBezTo>
                  <a:pt x="2268" y="1614"/>
                  <a:pt x="2268" y="1614"/>
                  <a:pt x="2268" y="1615"/>
                </a:cubicBezTo>
                <a:cubicBezTo>
                  <a:pt x="2268" y="1616"/>
                  <a:pt x="2268" y="1617"/>
                  <a:pt x="2269" y="1618"/>
                </a:cubicBezTo>
                <a:cubicBezTo>
                  <a:pt x="2268" y="1618"/>
                  <a:pt x="2267" y="1618"/>
                  <a:pt x="2267" y="1618"/>
                </a:cubicBezTo>
                <a:cubicBezTo>
                  <a:pt x="2267" y="1619"/>
                  <a:pt x="2266" y="1620"/>
                  <a:pt x="2265" y="1622"/>
                </a:cubicBezTo>
                <a:cubicBezTo>
                  <a:pt x="2267" y="1622"/>
                  <a:pt x="2267" y="1622"/>
                  <a:pt x="2268" y="1621"/>
                </a:cubicBezTo>
                <a:cubicBezTo>
                  <a:pt x="2269" y="1620"/>
                  <a:pt x="2270" y="1619"/>
                  <a:pt x="2271" y="1618"/>
                </a:cubicBezTo>
                <a:cubicBezTo>
                  <a:pt x="2275" y="1612"/>
                  <a:pt x="2281" y="1608"/>
                  <a:pt x="2289" y="1606"/>
                </a:cubicBezTo>
                <a:cubicBezTo>
                  <a:pt x="2292" y="1606"/>
                  <a:pt x="2295" y="1604"/>
                  <a:pt x="2297" y="1602"/>
                </a:cubicBezTo>
                <a:cubicBezTo>
                  <a:pt x="2297" y="1601"/>
                  <a:pt x="2298" y="1601"/>
                  <a:pt x="2298" y="1601"/>
                </a:cubicBezTo>
                <a:cubicBezTo>
                  <a:pt x="2301" y="1600"/>
                  <a:pt x="2303" y="1598"/>
                  <a:pt x="2305" y="1596"/>
                </a:cubicBezTo>
                <a:cubicBezTo>
                  <a:pt x="2312" y="1589"/>
                  <a:pt x="2324" y="1588"/>
                  <a:pt x="2332" y="1595"/>
                </a:cubicBezTo>
                <a:cubicBezTo>
                  <a:pt x="2334" y="1597"/>
                  <a:pt x="2337" y="1599"/>
                  <a:pt x="2339" y="1601"/>
                </a:cubicBezTo>
                <a:cubicBezTo>
                  <a:pt x="2341" y="1602"/>
                  <a:pt x="2342" y="1604"/>
                  <a:pt x="2343" y="1606"/>
                </a:cubicBezTo>
                <a:cubicBezTo>
                  <a:pt x="2344" y="1607"/>
                  <a:pt x="2345" y="1607"/>
                  <a:pt x="2346" y="1606"/>
                </a:cubicBezTo>
                <a:cubicBezTo>
                  <a:pt x="2347" y="1606"/>
                  <a:pt x="2347" y="1605"/>
                  <a:pt x="2348" y="1604"/>
                </a:cubicBezTo>
                <a:cubicBezTo>
                  <a:pt x="2350" y="1601"/>
                  <a:pt x="2353" y="1601"/>
                  <a:pt x="2354" y="1604"/>
                </a:cubicBezTo>
                <a:cubicBezTo>
                  <a:pt x="2356" y="1608"/>
                  <a:pt x="2356" y="1610"/>
                  <a:pt x="2357" y="1614"/>
                </a:cubicBezTo>
                <a:cubicBezTo>
                  <a:pt x="2358" y="1618"/>
                  <a:pt x="2357" y="1622"/>
                  <a:pt x="2356" y="1627"/>
                </a:cubicBezTo>
                <a:cubicBezTo>
                  <a:pt x="2353" y="1633"/>
                  <a:pt x="2349" y="1636"/>
                  <a:pt x="2342" y="1636"/>
                </a:cubicBezTo>
                <a:cubicBezTo>
                  <a:pt x="2341" y="1636"/>
                  <a:pt x="2341" y="1636"/>
                  <a:pt x="2340" y="1636"/>
                </a:cubicBezTo>
                <a:cubicBezTo>
                  <a:pt x="2338" y="1636"/>
                  <a:pt x="2336" y="1636"/>
                  <a:pt x="2336" y="1639"/>
                </a:cubicBezTo>
                <a:cubicBezTo>
                  <a:pt x="2334" y="1643"/>
                  <a:pt x="2329" y="1645"/>
                  <a:pt x="2325" y="1642"/>
                </a:cubicBezTo>
                <a:cubicBezTo>
                  <a:pt x="2324" y="1640"/>
                  <a:pt x="2323" y="1640"/>
                  <a:pt x="2322" y="1638"/>
                </a:cubicBezTo>
                <a:cubicBezTo>
                  <a:pt x="2322" y="1639"/>
                  <a:pt x="2322" y="1639"/>
                  <a:pt x="2321" y="1639"/>
                </a:cubicBezTo>
                <a:close/>
                <a:moveTo>
                  <a:pt x="2316" y="1635"/>
                </a:moveTo>
                <a:cubicBezTo>
                  <a:pt x="2319" y="1636"/>
                  <a:pt x="2323" y="1637"/>
                  <a:pt x="2325" y="1640"/>
                </a:cubicBezTo>
                <a:cubicBezTo>
                  <a:pt x="2327" y="1642"/>
                  <a:pt x="2329" y="1642"/>
                  <a:pt x="2331" y="1642"/>
                </a:cubicBezTo>
                <a:cubicBezTo>
                  <a:pt x="2334" y="1641"/>
                  <a:pt x="2335" y="1639"/>
                  <a:pt x="2335" y="1636"/>
                </a:cubicBezTo>
                <a:cubicBezTo>
                  <a:pt x="2335" y="1636"/>
                  <a:pt x="2334" y="1636"/>
                  <a:pt x="2334" y="1636"/>
                </a:cubicBezTo>
                <a:cubicBezTo>
                  <a:pt x="2334" y="1638"/>
                  <a:pt x="2333" y="1639"/>
                  <a:pt x="2332" y="1640"/>
                </a:cubicBezTo>
                <a:cubicBezTo>
                  <a:pt x="2331" y="1641"/>
                  <a:pt x="2329" y="1641"/>
                  <a:pt x="2329" y="1640"/>
                </a:cubicBezTo>
                <a:cubicBezTo>
                  <a:pt x="2328" y="1640"/>
                  <a:pt x="2327" y="1639"/>
                  <a:pt x="2327" y="1638"/>
                </a:cubicBezTo>
                <a:cubicBezTo>
                  <a:pt x="2327" y="1636"/>
                  <a:pt x="2328" y="1634"/>
                  <a:pt x="2328" y="1632"/>
                </a:cubicBezTo>
                <a:cubicBezTo>
                  <a:pt x="2331" y="1633"/>
                  <a:pt x="2334" y="1634"/>
                  <a:pt x="2338" y="1635"/>
                </a:cubicBezTo>
                <a:cubicBezTo>
                  <a:pt x="2345" y="1636"/>
                  <a:pt x="2351" y="1634"/>
                  <a:pt x="2354" y="1625"/>
                </a:cubicBezTo>
                <a:cubicBezTo>
                  <a:pt x="2356" y="1621"/>
                  <a:pt x="2356" y="1616"/>
                  <a:pt x="2355" y="1611"/>
                </a:cubicBezTo>
                <a:cubicBezTo>
                  <a:pt x="2354" y="1609"/>
                  <a:pt x="2354" y="1607"/>
                  <a:pt x="2353" y="1605"/>
                </a:cubicBezTo>
                <a:cubicBezTo>
                  <a:pt x="2352" y="1604"/>
                  <a:pt x="2351" y="1603"/>
                  <a:pt x="2350" y="1605"/>
                </a:cubicBezTo>
                <a:cubicBezTo>
                  <a:pt x="2348" y="1606"/>
                  <a:pt x="2347" y="1608"/>
                  <a:pt x="2345" y="1609"/>
                </a:cubicBezTo>
                <a:cubicBezTo>
                  <a:pt x="2344" y="1609"/>
                  <a:pt x="2343" y="1610"/>
                  <a:pt x="2343" y="1611"/>
                </a:cubicBezTo>
                <a:cubicBezTo>
                  <a:pt x="2344" y="1614"/>
                  <a:pt x="2343" y="1617"/>
                  <a:pt x="2342" y="1621"/>
                </a:cubicBezTo>
                <a:cubicBezTo>
                  <a:pt x="2342" y="1619"/>
                  <a:pt x="2343" y="1617"/>
                  <a:pt x="2343" y="1615"/>
                </a:cubicBezTo>
                <a:cubicBezTo>
                  <a:pt x="2343" y="1614"/>
                  <a:pt x="2342" y="1614"/>
                  <a:pt x="2342" y="1614"/>
                </a:cubicBezTo>
                <a:cubicBezTo>
                  <a:pt x="2342" y="1614"/>
                  <a:pt x="2341" y="1614"/>
                  <a:pt x="2341" y="1614"/>
                </a:cubicBezTo>
                <a:cubicBezTo>
                  <a:pt x="2340" y="1616"/>
                  <a:pt x="2339" y="1617"/>
                  <a:pt x="2338" y="1618"/>
                </a:cubicBezTo>
                <a:cubicBezTo>
                  <a:pt x="2338" y="1618"/>
                  <a:pt x="2338" y="1618"/>
                  <a:pt x="2338" y="1618"/>
                </a:cubicBezTo>
                <a:cubicBezTo>
                  <a:pt x="2338" y="1617"/>
                  <a:pt x="2339" y="1615"/>
                  <a:pt x="2339" y="1613"/>
                </a:cubicBezTo>
                <a:cubicBezTo>
                  <a:pt x="2338" y="1614"/>
                  <a:pt x="2338" y="1614"/>
                  <a:pt x="2337" y="1615"/>
                </a:cubicBezTo>
                <a:cubicBezTo>
                  <a:pt x="2336" y="1615"/>
                  <a:pt x="2336" y="1616"/>
                  <a:pt x="2336" y="1617"/>
                </a:cubicBezTo>
                <a:cubicBezTo>
                  <a:pt x="2336" y="1613"/>
                  <a:pt x="2336" y="1613"/>
                  <a:pt x="2342" y="1612"/>
                </a:cubicBezTo>
                <a:cubicBezTo>
                  <a:pt x="2342" y="1612"/>
                  <a:pt x="2341" y="1611"/>
                  <a:pt x="2341" y="1611"/>
                </a:cubicBezTo>
                <a:cubicBezTo>
                  <a:pt x="2338" y="1612"/>
                  <a:pt x="2338" y="1610"/>
                  <a:pt x="2337" y="1608"/>
                </a:cubicBezTo>
                <a:cubicBezTo>
                  <a:pt x="2339" y="1607"/>
                  <a:pt x="2340" y="1607"/>
                  <a:pt x="2342" y="1606"/>
                </a:cubicBezTo>
                <a:cubicBezTo>
                  <a:pt x="2340" y="1604"/>
                  <a:pt x="2339" y="1601"/>
                  <a:pt x="2336" y="1601"/>
                </a:cubicBezTo>
                <a:cubicBezTo>
                  <a:pt x="2335" y="1601"/>
                  <a:pt x="2335" y="1600"/>
                  <a:pt x="2335" y="1600"/>
                </a:cubicBezTo>
                <a:cubicBezTo>
                  <a:pt x="2333" y="1598"/>
                  <a:pt x="2330" y="1596"/>
                  <a:pt x="2327" y="1594"/>
                </a:cubicBezTo>
                <a:cubicBezTo>
                  <a:pt x="2325" y="1593"/>
                  <a:pt x="2322" y="1592"/>
                  <a:pt x="2320" y="1592"/>
                </a:cubicBezTo>
                <a:cubicBezTo>
                  <a:pt x="2317" y="1592"/>
                  <a:pt x="2314" y="1593"/>
                  <a:pt x="2311" y="1594"/>
                </a:cubicBezTo>
                <a:cubicBezTo>
                  <a:pt x="2308" y="1595"/>
                  <a:pt x="2305" y="1597"/>
                  <a:pt x="2303" y="1600"/>
                </a:cubicBezTo>
                <a:cubicBezTo>
                  <a:pt x="2305" y="1600"/>
                  <a:pt x="2306" y="1600"/>
                  <a:pt x="2307" y="1600"/>
                </a:cubicBezTo>
                <a:cubicBezTo>
                  <a:pt x="2307" y="1600"/>
                  <a:pt x="2306" y="1601"/>
                  <a:pt x="2305" y="1601"/>
                </a:cubicBezTo>
                <a:cubicBezTo>
                  <a:pt x="2303" y="1602"/>
                  <a:pt x="2300" y="1601"/>
                  <a:pt x="2298" y="1603"/>
                </a:cubicBezTo>
                <a:cubicBezTo>
                  <a:pt x="2295" y="1607"/>
                  <a:pt x="2291" y="1611"/>
                  <a:pt x="2287" y="1615"/>
                </a:cubicBezTo>
                <a:cubicBezTo>
                  <a:pt x="2286" y="1617"/>
                  <a:pt x="2285" y="1619"/>
                  <a:pt x="2284" y="1622"/>
                </a:cubicBezTo>
                <a:cubicBezTo>
                  <a:pt x="2284" y="1622"/>
                  <a:pt x="2284" y="1623"/>
                  <a:pt x="2284" y="1623"/>
                </a:cubicBezTo>
                <a:cubicBezTo>
                  <a:pt x="2285" y="1625"/>
                  <a:pt x="2287" y="1627"/>
                  <a:pt x="2288" y="1629"/>
                </a:cubicBezTo>
                <a:cubicBezTo>
                  <a:pt x="2289" y="1628"/>
                  <a:pt x="2291" y="1626"/>
                  <a:pt x="2292" y="1625"/>
                </a:cubicBezTo>
                <a:cubicBezTo>
                  <a:pt x="2291" y="1626"/>
                  <a:pt x="2291" y="1627"/>
                  <a:pt x="2290" y="1629"/>
                </a:cubicBezTo>
                <a:cubicBezTo>
                  <a:pt x="2289" y="1630"/>
                  <a:pt x="2289" y="1631"/>
                  <a:pt x="2288" y="1633"/>
                </a:cubicBezTo>
                <a:cubicBezTo>
                  <a:pt x="2288" y="1634"/>
                  <a:pt x="2288" y="1635"/>
                  <a:pt x="2289" y="1636"/>
                </a:cubicBezTo>
                <a:cubicBezTo>
                  <a:pt x="2291" y="1639"/>
                  <a:pt x="2294" y="1639"/>
                  <a:pt x="2298" y="1637"/>
                </a:cubicBezTo>
                <a:cubicBezTo>
                  <a:pt x="2300" y="1636"/>
                  <a:pt x="2303" y="1635"/>
                  <a:pt x="2306" y="1634"/>
                </a:cubicBezTo>
                <a:cubicBezTo>
                  <a:pt x="2307" y="1633"/>
                  <a:pt x="2309" y="1633"/>
                  <a:pt x="2309" y="1631"/>
                </a:cubicBezTo>
                <a:cubicBezTo>
                  <a:pt x="2309" y="1628"/>
                  <a:pt x="2309" y="1624"/>
                  <a:pt x="2309" y="1621"/>
                </a:cubicBezTo>
                <a:cubicBezTo>
                  <a:pt x="2309" y="1618"/>
                  <a:pt x="2309" y="1615"/>
                  <a:pt x="2309" y="1612"/>
                </a:cubicBezTo>
                <a:cubicBezTo>
                  <a:pt x="2309" y="1615"/>
                  <a:pt x="2310" y="1617"/>
                  <a:pt x="2310" y="1620"/>
                </a:cubicBezTo>
                <a:cubicBezTo>
                  <a:pt x="2311" y="1625"/>
                  <a:pt x="2311" y="1629"/>
                  <a:pt x="2310" y="1633"/>
                </a:cubicBezTo>
                <a:cubicBezTo>
                  <a:pt x="2309" y="1634"/>
                  <a:pt x="2309" y="1635"/>
                  <a:pt x="2308" y="1635"/>
                </a:cubicBezTo>
                <a:cubicBezTo>
                  <a:pt x="2305" y="1635"/>
                  <a:pt x="2302" y="1637"/>
                  <a:pt x="2298" y="1639"/>
                </a:cubicBezTo>
                <a:cubicBezTo>
                  <a:pt x="2293" y="1642"/>
                  <a:pt x="2290" y="1640"/>
                  <a:pt x="2286" y="1636"/>
                </a:cubicBezTo>
                <a:cubicBezTo>
                  <a:pt x="2286" y="1636"/>
                  <a:pt x="2286" y="1635"/>
                  <a:pt x="2286" y="1634"/>
                </a:cubicBezTo>
                <a:cubicBezTo>
                  <a:pt x="2287" y="1632"/>
                  <a:pt x="2286" y="1630"/>
                  <a:pt x="2285" y="1628"/>
                </a:cubicBezTo>
                <a:cubicBezTo>
                  <a:pt x="2283" y="1626"/>
                  <a:pt x="2282" y="1623"/>
                  <a:pt x="2283" y="1621"/>
                </a:cubicBezTo>
                <a:cubicBezTo>
                  <a:pt x="2283" y="1619"/>
                  <a:pt x="2284" y="1617"/>
                  <a:pt x="2285" y="1616"/>
                </a:cubicBezTo>
                <a:cubicBezTo>
                  <a:pt x="2287" y="1613"/>
                  <a:pt x="2289" y="1610"/>
                  <a:pt x="2291" y="1608"/>
                </a:cubicBezTo>
                <a:cubicBezTo>
                  <a:pt x="2291" y="1608"/>
                  <a:pt x="2290" y="1608"/>
                  <a:pt x="2290" y="1608"/>
                </a:cubicBezTo>
                <a:cubicBezTo>
                  <a:pt x="2285" y="1609"/>
                  <a:pt x="2281" y="1610"/>
                  <a:pt x="2277" y="1614"/>
                </a:cubicBezTo>
                <a:cubicBezTo>
                  <a:pt x="2272" y="1618"/>
                  <a:pt x="2269" y="1623"/>
                  <a:pt x="2269" y="1630"/>
                </a:cubicBezTo>
                <a:cubicBezTo>
                  <a:pt x="2269" y="1636"/>
                  <a:pt x="2271" y="1642"/>
                  <a:pt x="2274" y="1648"/>
                </a:cubicBezTo>
                <a:cubicBezTo>
                  <a:pt x="2275" y="1649"/>
                  <a:pt x="2276" y="1651"/>
                  <a:pt x="2275" y="1652"/>
                </a:cubicBezTo>
                <a:cubicBezTo>
                  <a:pt x="2275" y="1654"/>
                  <a:pt x="2275" y="1655"/>
                  <a:pt x="2274" y="1656"/>
                </a:cubicBezTo>
                <a:cubicBezTo>
                  <a:pt x="2274" y="1658"/>
                  <a:pt x="2274" y="1659"/>
                  <a:pt x="2275" y="1659"/>
                </a:cubicBezTo>
                <a:cubicBezTo>
                  <a:pt x="2278" y="1660"/>
                  <a:pt x="2281" y="1661"/>
                  <a:pt x="2284" y="1661"/>
                </a:cubicBezTo>
                <a:cubicBezTo>
                  <a:pt x="2285" y="1661"/>
                  <a:pt x="2285" y="1660"/>
                  <a:pt x="2285" y="1660"/>
                </a:cubicBezTo>
                <a:cubicBezTo>
                  <a:pt x="2286" y="1659"/>
                  <a:pt x="2286" y="1657"/>
                  <a:pt x="2287" y="1656"/>
                </a:cubicBezTo>
                <a:cubicBezTo>
                  <a:pt x="2289" y="1654"/>
                  <a:pt x="2289" y="1651"/>
                  <a:pt x="2289" y="1648"/>
                </a:cubicBezTo>
                <a:cubicBezTo>
                  <a:pt x="2289" y="1648"/>
                  <a:pt x="2289" y="1648"/>
                  <a:pt x="2289" y="1647"/>
                </a:cubicBezTo>
                <a:cubicBezTo>
                  <a:pt x="2289" y="1647"/>
                  <a:pt x="2289" y="1647"/>
                  <a:pt x="2289" y="1646"/>
                </a:cubicBezTo>
                <a:cubicBezTo>
                  <a:pt x="2289" y="1649"/>
                  <a:pt x="2291" y="1649"/>
                  <a:pt x="2293" y="1649"/>
                </a:cubicBezTo>
                <a:cubicBezTo>
                  <a:pt x="2293" y="1649"/>
                  <a:pt x="2294" y="1649"/>
                  <a:pt x="2295" y="1649"/>
                </a:cubicBezTo>
                <a:cubicBezTo>
                  <a:pt x="2298" y="1649"/>
                  <a:pt x="2301" y="1650"/>
                  <a:pt x="2302" y="1646"/>
                </a:cubicBezTo>
                <a:cubicBezTo>
                  <a:pt x="2302" y="1648"/>
                  <a:pt x="2302" y="1650"/>
                  <a:pt x="2302" y="1650"/>
                </a:cubicBezTo>
                <a:cubicBezTo>
                  <a:pt x="2300" y="1651"/>
                  <a:pt x="2299" y="1652"/>
                  <a:pt x="2298" y="1652"/>
                </a:cubicBezTo>
                <a:cubicBezTo>
                  <a:pt x="2296" y="1653"/>
                  <a:pt x="2296" y="1655"/>
                  <a:pt x="2296" y="1656"/>
                </a:cubicBezTo>
                <a:cubicBezTo>
                  <a:pt x="2298" y="1658"/>
                  <a:pt x="2299" y="1660"/>
                  <a:pt x="2300" y="1662"/>
                </a:cubicBezTo>
                <a:cubicBezTo>
                  <a:pt x="2302" y="1663"/>
                  <a:pt x="2304" y="1663"/>
                  <a:pt x="2305" y="1661"/>
                </a:cubicBezTo>
                <a:cubicBezTo>
                  <a:pt x="2306" y="1660"/>
                  <a:pt x="2307" y="1659"/>
                  <a:pt x="2307" y="1659"/>
                </a:cubicBezTo>
                <a:cubicBezTo>
                  <a:pt x="2309" y="1657"/>
                  <a:pt x="2311" y="1656"/>
                  <a:pt x="2312" y="1655"/>
                </a:cubicBezTo>
                <a:cubicBezTo>
                  <a:pt x="2316" y="1651"/>
                  <a:pt x="2318" y="1645"/>
                  <a:pt x="2320" y="1639"/>
                </a:cubicBezTo>
                <a:cubicBezTo>
                  <a:pt x="2320" y="1638"/>
                  <a:pt x="2319" y="1638"/>
                  <a:pt x="2319" y="1637"/>
                </a:cubicBezTo>
                <a:cubicBezTo>
                  <a:pt x="2318" y="1636"/>
                  <a:pt x="2317" y="1635"/>
                  <a:pt x="2316" y="1635"/>
                </a:cubicBezTo>
                <a:close/>
                <a:moveTo>
                  <a:pt x="2269" y="1641"/>
                </a:moveTo>
                <a:cubicBezTo>
                  <a:pt x="2268" y="1642"/>
                  <a:pt x="2266" y="1642"/>
                  <a:pt x="2265" y="1644"/>
                </a:cubicBezTo>
                <a:cubicBezTo>
                  <a:pt x="2265" y="1644"/>
                  <a:pt x="2264" y="1645"/>
                  <a:pt x="2264" y="1646"/>
                </a:cubicBezTo>
                <a:cubicBezTo>
                  <a:pt x="2264" y="1648"/>
                  <a:pt x="2269" y="1653"/>
                  <a:pt x="2272" y="1652"/>
                </a:cubicBezTo>
                <a:cubicBezTo>
                  <a:pt x="2273" y="1652"/>
                  <a:pt x="2274" y="1651"/>
                  <a:pt x="2273" y="1650"/>
                </a:cubicBezTo>
                <a:cubicBezTo>
                  <a:pt x="2272" y="1646"/>
                  <a:pt x="2270" y="1644"/>
                  <a:pt x="2269" y="1641"/>
                </a:cubicBezTo>
                <a:close/>
                <a:moveTo>
                  <a:pt x="2321" y="1643"/>
                </a:moveTo>
                <a:cubicBezTo>
                  <a:pt x="2319" y="1648"/>
                  <a:pt x="2316" y="1652"/>
                  <a:pt x="2314" y="1656"/>
                </a:cubicBezTo>
                <a:cubicBezTo>
                  <a:pt x="2317" y="1656"/>
                  <a:pt x="2319" y="1657"/>
                  <a:pt x="2322" y="1656"/>
                </a:cubicBezTo>
                <a:cubicBezTo>
                  <a:pt x="2322" y="1656"/>
                  <a:pt x="2323" y="1655"/>
                  <a:pt x="2323" y="1655"/>
                </a:cubicBezTo>
                <a:cubicBezTo>
                  <a:pt x="2323" y="1652"/>
                  <a:pt x="2323" y="1650"/>
                  <a:pt x="2322" y="1647"/>
                </a:cubicBezTo>
                <a:cubicBezTo>
                  <a:pt x="2322" y="1646"/>
                  <a:pt x="2322" y="1644"/>
                  <a:pt x="2321" y="1643"/>
                </a:cubicBezTo>
                <a:close/>
                <a:moveTo>
                  <a:pt x="2269" y="1623"/>
                </a:moveTo>
                <a:cubicBezTo>
                  <a:pt x="2268" y="1623"/>
                  <a:pt x="2267" y="1623"/>
                  <a:pt x="2267" y="1623"/>
                </a:cubicBezTo>
                <a:cubicBezTo>
                  <a:pt x="2266" y="1623"/>
                  <a:pt x="2265" y="1623"/>
                  <a:pt x="2265" y="1623"/>
                </a:cubicBezTo>
                <a:cubicBezTo>
                  <a:pt x="2265" y="1623"/>
                  <a:pt x="2264" y="1622"/>
                  <a:pt x="2264" y="1621"/>
                </a:cubicBezTo>
                <a:cubicBezTo>
                  <a:pt x="2265" y="1619"/>
                  <a:pt x="2265" y="1617"/>
                  <a:pt x="2266" y="1615"/>
                </a:cubicBezTo>
                <a:cubicBezTo>
                  <a:pt x="2266" y="1615"/>
                  <a:pt x="2266" y="1615"/>
                  <a:pt x="2265" y="1615"/>
                </a:cubicBezTo>
                <a:cubicBezTo>
                  <a:pt x="2265" y="1616"/>
                  <a:pt x="2263" y="1617"/>
                  <a:pt x="2263" y="1618"/>
                </a:cubicBezTo>
                <a:cubicBezTo>
                  <a:pt x="2262" y="1619"/>
                  <a:pt x="2263" y="1624"/>
                  <a:pt x="2265" y="1625"/>
                </a:cubicBezTo>
                <a:cubicBezTo>
                  <a:pt x="2267" y="1626"/>
                  <a:pt x="2269" y="1625"/>
                  <a:pt x="2269" y="1623"/>
                </a:cubicBezTo>
                <a:close/>
                <a:moveTo>
                  <a:pt x="2268" y="1641"/>
                </a:moveTo>
                <a:cubicBezTo>
                  <a:pt x="2268" y="1641"/>
                  <a:pt x="2266" y="1642"/>
                  <a:pt x="2265" y="1643"/>
                </a:cubicBezTo>
                <a:cubicBezTo>
                  <a:pt x="2264" y="1644"/>
                  <a:pt x="2264" y="1645"/>
                  <a:pt x="2264" y="1645"/>
                </a:cubicBezTo>
                <a:cubicBezTo>
                  <a:pt x="2264" y="1648"/>
                  <a:pt x="2268" y="1653"/>
                  <a:pt x="2272" y="1652"/>
                </a:cubicBezTo>
                <a:cubicBezTo>
                  <a:pt x="2273" y="1652"/>
                  <a:pt x="2274" y="1651"/>
                  <a:pt x="2273" y="1649"/>
                </a:cubicBezTo>
                <a:cubicBezTo>
                  <a:pt x="2272" y="1646"/>
                  <a:pt x="2270" y="1643"/>
                  <a:pt x="2268" y="1641"/>
                </a:cubicBezTo>
                <a:close/>
                <a:moveTo>
                  <a:pt x="2321" y="1642"/>
                </a:moveTo>
                <a:cubicBezTo>
                  <a:pt x="2319" y="1647"/>
                  <a:pt x="2316" y="1652"/>
                  <a:pt x="2314" y="1656"/>
                </a:cubicBezTo>
                <a:cubicBezTo>
                  <a:pt x="2317" y="1656"/>
                  <a:pt x="2319" y="1656"/>
                  <a:pt x="2322" y="1656"/>
                </a:cubicBezTo>
                <a:cubicBezTo>
                  <a:pt x="2322" y="1656"/>
                  <a:pt x="2323" y="1655"/>
                  <a:pt x="2323" y="1654"/>
                </a:cubicBezTo>
                <a:cubicBezTo>
                  <a:pt x="2323" y="1652"/>
                  <a:pt x="2323" y="1649"/>
                  <a:pt x="2322" y="1647"/>
                </a:cubicBezTo>
                <a:cubicBezTo>
                  <a:pt x="2322" y="1645"/>
                  <a:pt x="2321" y="1644"/>
                  <a:pt x="2321" y="1642"/>
                </a:cubicBezTo>
                <a:close/>
                <a:moveTo>
                  <a:pt x="2268" y="1623"/>
                </a:moveTo>
                <a:cubicBezTo>
                  <a:pt x="2268" y="1623"/>
                  <a:pt x="2267" y="1623"/>
                  <a:pt x="2266" y="1623"/>
                </a:cubicBezTo>
                <a:cubicBezTo>
                  <a:pt x="2266" y="1623"/>
                  <a:pt x="2265" y="1623"/>
                  <a:pt x="2265" y="1623"/>
                </a:cubicBezTo>
                <a:cubicBezTo>
                  <a:pt x="2264" y="1623"/>
                  <a:pt x="2264" y="1622"/>
                  <a:pt x="2264" y="1621"/>
                </a:cubicBezTo>
                <a:cubicBezTo>
                  <a:pt x="2265" y="1619"/>
                  <a:pt x="2265" y="1617"/>
                  <a:pt x="2266" y="1615"/>
                </a:cubicBezTo>
                <a:cubicBezTo>
                  <a:pt x="2266" y="1615"/>
                  <a:pt x="2266" y="1615"/>
                  <a:pt x="2265" y="1615"/>
                </a:cubicBezTo>
                <a:cubicBezTo>
                  <a:pt x="2264" y="1616"/>
                  <a:pt x="2263" y="1617"/>
                  <a:pt x="2262" y="1618"/>
                </a:cubicBezTo>
                <a:cubicBezTo>
                  <a:pt x="2262" y="1619"/>
                  <a:pt x="2263" y="1624"/>
                  <a:pt x="2265" y="1625"/>
                </a:cubicBezTo>
                <a:cubicBezTo>
                  <a:pt x="2266" y="1626"/>
                  <a:pt x="2268" y="1624"/>
                  <a:pt x="2268" y="1623"/>
                </a:cubicBezTo>
                <a:close/>
                <a:moveTo>
                  <a:pt x="2321" y="1614"/>
                </a:moveTo>
                <a:cubicBezTo>
                  <a:pt x="2324" y="1611"/>
                  <a:pt x="2324" y="1611"/>
                  <a:pt x="2328" y="1609"/>
                </a:cubicBezTo>
                <a:cubicBezTo>
                  <a:pt x="2328" y="1611"/>
                  <a:pt x="2329" y="1613"/>
                  <a:pt x="2330" y="1613"/>
                </a:cubicBezTo>
                <a:cubicBezTo>
                  <a:pt x="2328" y="1614"/>
                  <a:pt x="2326" y="1615"/>
                  <a:pt x="2324" y="1617"/>
                </a:cubicBezTo>
                <a:cubicBezTo>
                  <a:pt x="2323" y="1616"/>
                  <a:pt x="2323" y="1615"/>
                  <a:pt x="2322" y="1614"/>
                </a:cubicBezTo>
                <a:cubicBezTo>
                  <a:pt x="2322" y="1614"/>
                  <a:pt x="2321" y="1614"/>
                  <a:pt x="2321" y="1614"/>
                </a:cubicBezTo>
                <a:close/>
                <a:moveTo>
                  <a:pt x="2326" y="1614"/>
                </a:moveTo>
                <a:cubicBezTo>
                  <a:pt x="2326" y="1613"/>
                  <a:pt x="2325" y="1613"/>
                  <a:pt x="2324" y="1613"/>
                </a:cubicBezTo>
                <a:cubicBezTo>
                  <a:pt x="2324" y="1613"/>
                  <a:pt x="2323" y="1614"/>
                  <a:pt x="2323" y="1614"/>
                </a:cubicBezTo>
                <a:cubicBezTo>
                  <a:pt x="2323" y="1615"/>
                  <a:pt x="2324" y="1615"/>
                  <a:pt x="2324" y="1615"/>
                </a:cubicBezTo>
                <a:cubicBezTo>
                  <a:pt x="2325" y="1615"/>
                  <a:pt x="2325" y="1615"/>
                  <a:pt x="2326" y="1614"/>
                </a:cubicBezTo>
                <a:close/>
                <a:moveTo>
                  <a:pt x="2308" y="1604"/>
                </a:moveTo>
                <a:cubicBezTo>
                  <a:pt x="2301" y="1604"/>
                  <a:pt x="2298" y="1606"/>
                  <a:pt x="2297" y="1614"/>
                </a:cubicBezTo>
                <a:cubicBezTo>
                  <a:pt x="2298" y="1612"/>
                  <a:pt x="2299" y="1609"/>
                  <a:pt x="2301" y="1607"/>
                </a:cubicBezTo>
                <a:cubicBezTo>
                  <a:pt x="2301" y="1607"/>
                  <a:pt x="2301" y="1607"/>
                  <a:pt x="2301" y="1607"/>
                </a:cubicBezTo>
                <a:cubicBezTo>
                  <a:pt x="2301" y="1608"/>
                  <a:pt x="2301" y="1609"/>
                  <a:pt x="2301" y="1610"/>
                </a:cubicBezTo>
                <a:cubicBezTo>
                  <a:pt x="2303" y="1607"/>
                  <a:pt x="2304" y="1605"/>
                  <a:pt x="2308" y="1604"/>
                </a:cubicBezTo>
                <a:close/>
                <a:moveTo>
                  <a:pt x="2351" y="1606"/>
                </a:moveTo>
                <a:cubicBezTo>
                  <a:pt x="2349" y="1607"/>
                  <a:pt x="2347" y="1609"/>
                  <a:pt x="2346" y="1610"/>
                </a:cubicBezTo>
                <a:cubicBezTo>
                  <a:pt x="2348" y="1610"/>
                  <a:pt x="2350" y="1609"/>
                  <a:pt x="2351" y="1606"/>
                </a:cubicBezTo>
                <a:close/>
                <a:moveTo>
                  <a:pt x="2318" y="1608"/>
                </a:moveTo>
                <a:cubicBezTo>
                  <a:pt x="2319" y="1607"/>
                  <a:pt x="2320" y="1605"/>
                  <a:pt x="2322" y="1604"/>
                </a:cubicBezTo>
                <a:cubicBezTo>
                  <a:pt x="2318" y="1605"/>
                  <a:pt x="2317" y="1606"/>
                  <a:pt x="2318" y="1608"/>
                </a:cubicBezTo>
                <a:close/>
                <a:moveTo>
                  <a:pt x="2328" y="1629"/>
                </a:moveTo>
                <a:cubicBezTo>
                  <a:pt x="2326" y="1629"/>
                  <a:pt x="2325" y="1630"/>
                  <a:pt x="2325" y="1631"/>
                </a:cubicBezTo>
                <a:cubicBezTo>
                  <a:pt x="2326" y="1631"/>
                  <a:pt x="2327" y="1630"/>
                  <a:pt x="2328" y="1629"/>
                </a:cubicBezTo>
                <a:close/>
                <a:moveTo>
                  <a:pt x="2326" y="1614"/>
                </a:moveTo>
                <a:cubicBezTo>
                  <a:pt x="2326" y="1613"/>
                  <a:pt x="2325" y="1613"/>
                  <a:pt x="2325" y="1613"/>
                </a:cubicBezTo>
                <a:cubicBezTo>
                  <a:pt x="2324" y="1613"/>
                  <a:pt x="2324" y="1614"/>
                  <a:pt x="2324" y="1614"/>
                </a:cubicBezTo>
                <a:cubicBezTo>
                  <a:pt x="2324" y="1615"/>
                  <a:pt x="2324" y="1615"/>
                  <a:pt x="2324" y="1616"/>
                </a:cubicBezTo>
                <a:cubicBezTo>
                  <a:pt x="2325" y="1615"/>
                  <a:pt x="2325" y="1615"/>
                  <a:pt x="2326" y="1614"/>
                </a:cubicBezTo>
                <a:close/>
                <a:moveTo>
                  <a:pt x="2617" y="1592"/>
                </a:moveTo>
                <a:cubicBezTo>
                  <a:pt x="2617" y="1592"/>
                  <a:pt x="2617" y="1592"/>
                  <a:pt x="2617" y="1592"/>
                </a:cubicBezTo>
                <a:cubicBezTo>
                  <a:pt x="2613" y="1592"/>
                  <a:pt x="2613" y="1592"/>
                  <a:pt x="2613" y="1592"/>
                </a:cubicBezTo>
                <a:cubicBezTo>
                  <a:pt x="2611" y="1593"/>
                  <a:pt x="2609" y="1594"/>
                  <a:pt x="2607" y="1595"/>
                </a:cubicBezTo>
                <a:cubicBezTo>
                  <a:pt x="2606" y="1597"/>
                  <a:pt x="2603" y="1597"/>
                  <a:pt x="2602" y="1598"/>
                </a:cubicBezTo>
                <a:cubicBezTo>
                  <a:pt x="2600" y="1600"/>
                  <a:pt x="2598" y="1600"/>
                  <a:pt x="2596" y="1601"/>
                </a:cubicBezTo>
                <a:cubicBezTo>
                  <a:pt x="2595" y="1602"/>
                  <a:pt x="2592" y="1602"/>
                  <a:pt x="2591" y="1602"/>
                </a:cubicBezTo>
                <a:cubicBezTo>
                  <a:pt x="2591" y="1602"/>
                  <a:pt x="2591" y="1602"/>
                  <a:pt x="2591" y="1613"/>
                </a:cubicBezTo>
                <a:cubicBezTo>
                  <a:pt x="2594" y="1612"/>
                  <a:pt x="2597" y="1611"/>
                  <a:pt x="2599" y="1610"/>
                </a:cubicBezTo>
                <a:cubicBezTo>
                  <a:pt x="2601" y="1609"/>
                  <a:pt x="2604" y="1608"/>
                  <a:pt x="2606" y="1606"/>
                </a:cubicBezTo>
                <a:cubicBezTo>
                  <a:pt x="2606" y="1606"/>
                  <a:pt x="2606" y="1606"/>
                  <a:pt x="2606" y="1665"/>
                </a:cubicBezTo>
                <a:cubicBezTo>
                  <a:pt x="2606" y="1665"/>
                  <a:pt x="2606" y="1665"/>
                  <a:pt x="2617" y="1665"/>
                </a:cubicBezTo>
                <a:cubicBezTo>
                  <a:pt x="2617" y="1665"/>
                  <a:pt x="2617" y="1665"/>
                  <a:pt x="2617" y="1592"/>
                </a:cubicBezTo>
                <a:close/>
                <a:moveTo>
                  <a:pt x="2739" y="1592"/>
                </a:moveTo>
                <a:cubicBezTo>
                  <a:pt x="2739" y="1592"/>
                  <a:pt x="2739" y="1592"/>
                  <a:pt x="2739" y="1592"/>
                </a:cubicBezTo>
                <a:cubicBezTo>
                  <a:pt x="2734" y="1592"/>
                  <a:pt x="2734" y="1592"/>
                  <a:pt x="2734" y="1592"/>
                </a:cubicBezTo>
                <a:cubicBezTo>
                  <a:pt x="2731" y="1593"/>
                  <a:pt x="2730" y="1594"/>
                  <a:pt x="2728" y="1595"/>
                </a:cubicBezTo>
                <a:cubicBezTo>
                  <a:pt x="2726" y="1597"/>
                  <a:pt x="2725" y="1597"/>
                  <a:pt x="2722" y="1598"/>
                </a:cubicBezTo>
                <a:cubicBezTo>
                  <a:pt x="2721" y="1600"/>
                  <a:pt x="2719" y="1600"/>
                  <a:pt x="2717" y="1601"/>
                </a:cubicBezTo>
                <a:cubicBezTo>
                  <a:pt x="2715" y="1602"/>
                  <a:pt x="2714" y="1602"/>
                  <a:pt x="2711" y="1602"/>
                </a:cubicBezTo>
                <a:cubicBezTo>
                  <a:pt x="2711" y="1602"/>
                  <a:pt x="2711" y="1602"/>
                  <a:pt x="2711" y="1613"/>
                </a:cubicBezTo>
                <a:cubicBezTo>
                  <a:pt x="2714" y="1612"/>
                  <a:pt x="2717" y="1611"/>
                  <a:pt x="2720" y="1610"/>
                </a:cubicBezTo>
                <a:cubicBezTo>
                  <a:pt x="2722" y="1609"/>
                  <a:pt x="2725" y="1608"/>
                  <a:pt x="2727" y="1606"/>
                </a:cubicBezTo>
                <a:cubicBezTo>
                  <a:pt x="2727" y="1606"/>
                  <a:pt x="2727" y="1606"/>
                  <a:pt x="2727" y="1665"/>
                </a:cubicBezTo>
                <a:cubicBezTo>
                  <a:pt x="2727" y="1665"/>
                  <a:pt x="2727" y="1665"/>
                  <a:pt x="2739" y="1665"/>
                </a:cubicBezTo>
                <a:cubicBezTo>
                  <a:pt x="2739" y="1665"/>
                  <a:pt x="2739" y="1665"/>
                  <a:pt x="2739" y="1592"/>
                </a:cubicBezTo>
                <a:close/>
                <a:moveTo>
                  <a:pt x="2785" y="1592"/>
                </a:moveTo>
                <a:cubicBezTo>
                  <a:pt x="2785" y="1592"/>
                  <a:pt x="2785" y="1592"/>
                  <a:pt x="2785" y="1592"/>
                </a:cubicBezTo>
                <a:cubicBezTo>
                  <a:pt x="2780" y="1592"/>
                  <a:pt x="2780" y="1592"/>
                  <a:pt x="2780" y="1592"/>
                </a:cubicBezTo>
                <a:cubicBezTo>
                  <a:pt x="2778" y="1593"/>
                  <a:pt x="2777" y="1594"/>
                  <a:pt x="2774" y="1595"/>
                </a:cubicBezTo>
                <a:cubicBezTo>
                  <a:pt x="2773" y="1597"/>
                  <a:pt x="2771" y="1597"/>
                  <a:pt x="2769" y="1598"/>
                </a:cubicBezTo>
                <a:cubicBezTo>
                  <a:pt x="2768" y="1600"/>
                  <a:pt x="2766" y="1600"/>
                  <a:pt x="2764" y="1601"/>
                </a:cubicBezTo>
                <a:cubicBezTo>
                  <a:pt x="2762" y="1602"/>
                  <a:pt x="2761" y="1602"/>
                  <a:pt x="2758" y="1602"/>
                </a:cubicBezTo>
                <a:cubicBezTo>
                  <a:pt x="2758" y="1602"/>
                  <a:pt x="2758" y="1602"/>
                  <a:pt x="2758" y="1613"/>
                </a:cubicBezTo>
                <a:cubicBezTo>
                  <a:pt x="2761" y="1612"/>
                  <a:pt x="2764" y="1611"/>
                  <a:pt x="2766" y="1610"/>
                </a:cubicBezTo>
                <a:cubicBezTo>
                  <a:pt x="2769" y="1609"/>
                  <a:pt x="2771" y="1608"/>
                  <a:pt x="2774" y="1606"/>
                </a:cubicBezTo>
                <a:cubicBezTo>
                  <a:pt x="2774" y="1606"/>
                  <a:pt x="2774" y="1606"/>
                  <a:pt x="2774" y="1665"/>
                </a:cubicBezTo>
                <a:cubicBezTo>
                  <a:pt x="2774" y="1665"/>
                  <a:pt x="2774" y="1665"/>
                  <a:pt x="2785" y="1665"/>
                </a:cubicBezTo>
                <a:cubicBezTo>
                  <a:pt x="2785" y="1665"/>
                  <a:pt x="2785" y="1665"/>
                  <a:pt x="2785" y="1592"/>
                </a:cubicBezTo>
                <a:close/>
                <a:moveTo>
                  <a:pt x="2831" y="1592"/>
                </a:moveTo>
                <a:cubicBezTo>
                  <a:pt x="2831" y="1592"/>
                  <a:pt x="2831" y="1592"/>
                  <a:pt x="2831" y="1592"/>
                </a:cubicBezTo>
                <a:cubicBezTo>
                  <a:pt x="2827" y="1592"/>
                  <a:pt x="2827" y="1592"/>
                  <a:pt x="2827" y="1592"/>
                </a:cubicBezTo>
                <a:cubicBezTo>
                  <a:pt x="2825" y="1593"/>
                  <a:pt x="2823" y="1594"/>
                  <a:pt x="2821" y="1595"/>
                </a:cubicBezTo>
                <a:cubicBezTo>
                  <a:pt x="2820" y="1597"/>
                  <a:pt x="2817" y="1597"/>
                  <a:pt x="2816" y="1598"/>
                </a:cubicBezTo>
                <a:cubicBezTo>
                  <a:pt x="2814" y="1599"/>
                  <a:pt x="2812" y="1600"/>
                  <a:pt x="2810" y="1600"/>
                </a:cubicBezTo>
                <a:cubicBezTo>
                  <a:pt x="2809" y="1601"/>
                  <a:pt x="2806" y="1602"/>
                  <a:pt x="2805" y="1602"/>
                </a:cubicBezTo>
                <a:cubicBezTo>
                  <a:pt x="2805" y="1602"/>
                  <a:pt x="2805" y="1602"/>
                  <a:pt x="2805" y="1613"/>
                </a:cubicBezTo>
                <a:cubicBezTo>
                  <a:pt x="2808" y="1612"/>
                  <a:pt x="2811" y="1610"/>
                  <a:pt x="2813" y="1610"/>
                </a:cubicBezTo>
                <a:cubicBezTo>
                  <a:pt x="2815" y="1609"/>
                  <a:pt x="2818" y="1608"/>
                  <a:pt x="2820" y="1606"/>
                </a:cubicBezTo>
                <a:cubicBezTo>
                  <a:pt x="2820" y="1606"/>
                  <a:pt x="2820" y="1606"/>
                  <a:pt x="2820" y="1665"/>
                </a:cubicBezTo>
                <a:cubicBezTo>
                  <a:pt x="2820" y="1665"/>
                  <a:pt x="2820" y="1665"/>
                  <a:pt x="2831" y="1665"/>
                </a:cubicBezTo>
                <a:cubicBezTo>
                  <a:pt x="2831" y="1665"/>
                  <a:pt x="2831" y="1665"/>
                  <a:pt x="2831" y="1592"/>
                </a:cubicBezTo>
                <a:close/>
                <a:moveTo>
                  <a:pt x="2637" y="1624"/>
                </a:moveTo>
                <a:cubicBezTo>
                  <a:pt x="2637" y="1624"/>
                  <a:pt x="2637" y="1624"/>
                  <a:pt x="2637" y="1624"/>
                </a:cubicBezTo>
                <a:cubicBezTo>
                  <a:pt x="2637" y="1632"/>
                  <a:pt x="2637" y="1632"/>
                  <a:pt x="2637" y="1632"/>
                </a:cubicBezTo>
                <a:cubicBezTo>
                  <a:pt x="2643" y="1632"/>
                  <a:pt x="2644" y="1635"/>
                  <a:pt x="2644" y="1638"/>
                </a:cubicBezTo>
                <a:cubicBezTo>
                  <a:pt x="2644" y="1640"/>
                  <a:pt x="2644" y="1643"/>
                  <a:pt x="2644" y="1645"/>
                </a:cubicBezTo>
                <a:cubicBezTo>
                  <a:pt x="2643" y="1648"/>
                  <a:pt x="2643" y="1650"/>
                  <a:pt x="2643" y="1652"/>
                </a:cubicBezTo>
                <a:cubicBezTo>
                  <a:pt x="2643" y="1662"/>
                  <a:pt x="2649" y="1665"/>
                  <a:pt x="2657" y="1665"/>
                </a:cubicBezTo>
                <a:cubicBezTo>
                  <a:pt x="2657" y="1665"/>
                  <a:pt x="2657" y="1665"/>
                  <a:pt x="2661" y="1665"/>
                </a:cubicBezTo>
                <a:cubicBezTo>
                  <a:pt x="2661" y="1665"/>
                  <a:pt x="2661" y="1665"/>
                  <a:pt x="2661" y="1656"/>
                </a:cubicBezTo>
                <a:cubicBezTo>
                  <a:pt x="2661" y="1656"/>
                  <a:pt x="2661" y="1656"/>
                  <a:pt x="2659" y="1656"/>
                </a:cubicBezTo>
                <a:cubicBezTo>
                  <a:pt x="2656" y="1656"/>
                  <a:pt x="2655" y="1653"/>
                  <a:pt x="2655" y="1650"/>
                </a:cubicBezTo>
                <a:cubicBezTo>
                  <a:pt x="2655" y="1649"/>
                  <a:pt x="2655" y="1647"/>
                  <a:pt x="2655" y="1645"/>
                </a:cubicBezTo>
                <a:cubicBezTo>
                  <a:pt x="2655" y="1644"/>
                  <a:pt x="2655" y="1641"/>
                  <a:pt x="2655" y="1639"/>
                </a:cubicBezTo>
                <a:cubicBezTo>
                  <a:pt x="2655" y="1632"/>
                  <a:pt x="2652" y="1629"/>
                  <a:pt x="2647" y="1628"/>
                </a:cubicBezTo>
                <a:cubicBezTo>
                  <a:pt x="2647" y="1628"/>
                  <a:pt x="2647" y="1628"/>
                  <a:pt x="2647" y="1628"/>
                </a:cubicBezTo>
                <a:cubicBezTo>
                  <a:pt x="2652" y="1626"/>
                  <a:pt x="2655" y="1624"/>
                  <a:pt x="2655" y="1617"/>
                </a:cubicBezTo>
                <a:cubicBezTo>
                  <a:pt x="2655" y="1614"/>
                  <a:pt x="2655" y="1612"/>
                  <a:pt x="2655" y="1610"/>
                </a:cubicBezTo>
                <a:cubicBezTo>
                  <a:pt x="2655" y="1609"/>
                  <a:pt x="2655" y="1607"/>
                  <a:pt x="2655" y="1606"/>
                </a:cubicBezTo>
                <a:cubicBezTo>
                  <a:pt x="2655" y="1602"/>
                  <a:pt x="2656" y="1600"/>
                  <a:pt x="2659" y="1600"/>
                </a:cubicBezTo>
                <a:cubicBezTo>
                  <a:pt x="2659" y="1600"/>
                  <a:pt x="2659" y="1600"/>
                  <a:pt x="2661" y="1600"/>
                </a:cubicBezTo>
                <a:cubicBezTo>
                  <a:pt x="2661" y="1600"/>
                  <a:pt x="2661" y="1600"/>
                  <a:pt x="2661" y="1591"/>
                </a:cubicBezTo>
                <a:cubicBezTo>
                  <a:pt x="2661" y="1591"/>
                  <a:pt x="2661" y="1591"/>
                  <a:pt x="2657" y="1591"/>
                </a:cubicBezTo>
                <a:cubicBezTo>
                  <a:pt x="2648" y="1591"/>
                  <a:pt x="2643" y="1595"/>
                  <a:pt x="2643" y="1603"/>
                </a:cubicBezTo>
                <a:cubicBezTo>
                  <a:pt x="2643" y="1606"/>
                  <a:pt x="2643" y="1608"/>
                  <a:pt x="2643" y="1611"/>
                </a:cubicBezTo>
                <a:cubicBezTo>
                  <a:pt x="2644" y="1613"/>
                  <a:pt x="2644" y="1616"/>
                  <a:pt x="2644" y="1618"/>
                </a:cubicBezTo>
                <a:cubicBezTo>
                  <a:pt x="2644" y="1620"/>
                  <a:pt x="2643" y="1624"/>
                  <a:pt x="2637" y="1624"/>
                </a:cubicBezTo>
                <a:close/>
                <a:moveTo>
                  <a:pt x="2692" y="1632"/>
                </a:moveTo>
                <a:cubicBezTo>
                  <a:pt x="2692" y="1632"/>
                  <a:pt x="2692" y="1632"/>
                  <a:pt x="2692" y="1632"/>
                </a:cubicBezTo>
                <a:cubicBezTo>
                  <a:pt x="2692" y="1624"/>
                  <a:pt x="2692" y="1624"/>
                  <a:pt x="2692" y="1624"/>
                </a:cubicBezTo>
                <a:cubicBezTo>
                  <a:pt x="2685" y="1624"/>
                  <a:pt x="2685" y="1620"/>
                  <a:pt x="2685" y="1618"/>
                </a:cubicBezTo>
                <a:cubicBezTo>
                  <a:pt x="2685" y="1616"/>
                  <a:pt x="2685" y="1613"/>
                  <a:pt x="2685" y="1611"/>
                </a:cubicBezTo>
                <a:cubicBezTo>
                  <a:pt x="2686" y="1608"/>
                  <a:pt x="2686" y="1606"/>
                  <a:pt x="2686" y="1603"/>
                </a:cubicBezTo>
                <a:cubicBezTo>
                  <a:pt x="2686" y="1595"/>
                  <a:pt x="2681" y="1591"/>
                  <a:pt x="2671" y="1591"/>
                </a:cubicBezTo>
                <a:cubicBezTo>
                  <a:pt x="2671" y="1591"/>
                  <a:pt x="2671" y="1591"/>
                  <a:pt x="2668" y="1591"/>
                </a:cubicBezTo>
                <a:cubicBezTo>
                  <a:pt x="2668" y="1591"/>
                  <a:pt x="2668" y="1591"/>
                  <a:pt x="2668" y="1600"/>
                </a:cubicBezTo>
                <a:cubicBezTo>
                  <a:pt x="2668" y="1600"/>
                  <a:pt x="2668" y="1600"/>
                  <a:pt x="2669" y="1600"/>
                </a:cubicBezTo>
                <a:cubicBezTo>
                  <a:pt x="2673" y="1600"/>
                  <a:pt x="2674" y="1602"/>
                  <a:pt x="2674" y="1606"/>
                </a:cubicBezTo>
                <a:cubicBezTo>
                  <a:pt x="2674" y="1607"/>
                  <a:pt x="2674" y="1609"/>
                  <a:pt x="2674" y="1610"/>
                </a:cubicBezTo>
                <a:cubicBezTo>
                  <a:pt x="2674" y="1612"/>
                  <a:pt x="2674" y="1614"/>
                  <a:pt x="2674" y="1617"/>
                </a:cubicBezTo>
                <a:cubicBezTo>
                  <a:pt x="2674" y="1624"/>
                  <a:pt x="2676" y="1626"/>
                  <a:pt x="2682" y="1628"/>
                </a:cubicBezTo>
                <a:cubicBezTo>
                  <a:pt x="2682" y="1628"/>
                  <a:pt x="2682" y="1628"/>
                  <a:pt x="2682" y="1628"/>
                </a:cubicBezTo>
                <a:cubicBezTo>
                  <a:pt x="2676" y="1629"/>
                  <a:pt x="2674" y="1632"/>
                  <a:pt x="2674" y="1639"/>
                </a:cubicBezTo>
                <a:cubicBezTo>
                  <a:pt x="2674" y="1641"/>
                  <a:pt x="2674" y="1644"/>
                  <a:pt x="2674" y="1645"/>
                </a:cubicBezTo>
                <a:cubicBezTo>
                  <a:pt x="2674" y="1647"/>
                  <a:pt x="2674" y="1649"/>
                  <a:pt x="2674" y="1650"/>
                </a:cubicBezTo>
                <a:cubicBezTo>
                  <a:pt x="2674" y="1653"/>
                  <a:pt x="2673" y="1656"/>
                  <a:pt x="2669" y="1656"/>
                </a:cubicBezTo>
                <a:cubicBezTo>
                  <a:pt x="2669" y="1656"/>
                  <a:pt x="2669" y="1656"/>
                  <a:pt x="2668" y="1656"/>
                </a:cubicBezTo>
                <a:cubicBezTo>
                  <a:pt x="2668" y="1656"/>
                  <a:pt x="2668" y="1656"/>
                  <a:pt x="2668" y="1665"/>
                </a:cubicBezTo>
                <a:cubicBezTo>
                  <a:pt x="2668" y="1665"/>
                  <a:pt x="2668" y="1665"/>
                  <a:pt x="2671" y="1665"/>
                </a:cubicBezTo>
                <a:cubicBezTo>
                  <a:pt x="2680" y="1665"/>
                  <a:pt x="2686" y="1662"/>
                  <a:pt x="2686" y="1652"/>
                </a:cubicBezTo>
                <a:cubicBezTo>
                  <a:pt x="2686" y="1650"/>
                  <a:pt x="2686" y="1648"/>
                  <a:pt x="2685" y="1645"/>
                </a:cubicBezTo>
                <a:cubicBezTo>
                  <a:pt x="2685" y="1643"/>
                  <a:pt x="2685" y="1640"/>
                  <a:pt x="2685" y="1638"/>
                </a:cubicBezTo>
                <a:cubicBezTo>
                  <a:pt x="2685" y="1635"/>
                  <a:pt x="2685" y="1632"/>
                  <a:pt x="2692" y="1632"/>
                </a:cubicBezTo>
                <a:close/>
                <a:moveTo>
                  <a:pt x="2875" y="1665"/>
                </a:moveTo>
                <a:cubicBezTo>
                  <a:pt x="2868" y="1665"/>
                  <a:pt x="2861" y="1662"/>
                  <a:pt x="2857" y="1656"/>
                </a:cubicBezTo>
                <a:cubicBezTo>
                  <a:pt x="2853" y="1650"/>
                  <a:pt x="2851" y="1641"/>
                  <a:pt x="2851" y="1628"/>
                </a:cubicBezTo>
                <a:cubicBezTo>
                  <a:pt x="2851" y="1615"/>
                  <a:pt x="2853" y="1606"/>
                  <a:pt x="2858" y="1599"/>
                </a:cubicBezTo>
                <a:cubicBezTo>
                  <a:pt x="2862" y="1592"/>
                  <a:pt x="2869" y="1589"/>
                  <a:pt x="2877" y="1589"/>
                </a:cubicBezTo>
                <a:cubicBezTo>
                  <a:pt x="2893" y="1589"/>
                  <a:pt x="2901" y="1601"/>
                  <a:pt x="2901" y="1627"/>
                </a:cubicBezTo>
                <a:cubicBezTo>
                  <a:pt x="2901" y="1639"/>
                  <a:pt x="2899" y="1649"/>
                  <a:pt x="2894" y="1655"/>
                </a:cubicBezTo>
                <a:cubicBezTo>
                  <a:pt x="2890" y="1662"/>
                  <a:pt x="2883" y="1665"/>
                  <a:pt x="2875" y="1665"/>
                </a:cubicBezTo>
                <a:close/>
                <a:moveTo>
                  <a:pt x="2877" y="1598"/>
                </a:moveTo>
                <a:cubicBezTo>
                  <a:pt x="2867" y="1598"/>
                  <a:pt x="2863" y="1608"/>
                  <a:pt x="2863" y="1628"/>
                </a:cubicBezTo>
                <a:cubicBezTo>
                  <a:pt x="2863" y="1647"/>
                  <a:pt x="2867" y="1655"/>
                  <a:pt x="2876" y="1655"/>
                </a:cubicBezTo>
                <a:cubicBezTo>
                  <a:pt x="2885" y="1655"/>
                  <a:pt x="2889" y="1647"/>
                  <a:pt x="2889" y="1628"/>
                </a:cubicBezTo>
                <a:cubicBezTo>
                  <a:pt x="2889" y="1608"/>
                  <a:pt x="2885" y="1598"/>
                  <a:pt x="2877" y="1598"/>
                </a:cubicBezTo>
                <a:close/>
                <a:moveTo>
                  <a:pt x="2945" y="1665"/>
                </a:moveTo>
                <a:cubicBezTo>
                  <a:pt x="2938" y="1665"/>
                  <a:pt x="2931" y="1662"/>
                  <a:pt x="2928" y="1656"/>
                </a:cubicBezTo>
                <a:cubicBezTo>
                  <a:pt x="2923" y="1650"/>
                  <a:pt x="2921" y="1641"/>
                  <a:pt x="2921" y="1628"/>
                </a:cubicBezTo>
                <a:cubicBezTo>
                  <a:pt x="2921" y="1615"/>
                  <a:pt x="2923" y="1606"/>
                  <a:pt x="2928" y="1599"/>
                </a:cubicBezTo>
                <a:cubicBezTo>
                  <a:pt x="2932" y="1592"/>
                  <a:pt x="2939" y="1589"/>
                  <a:pt x="2947" y="1589"/>
                </a:cubicBezTo>
                <a:cubicBezTo>
                  <a:pt x="2963" y="1589"/>
                  <a:pt x="2972" y="1601"/>
                  <a:pt x="2972" y="1627"/>
                </a:cubicBezTo>
                <a:cubicBezTo>
                  <a:pt x="2972" y="1639"/>
                  <a:pt x="2969" y="1649"/>
                  <a:pt x="2965" y="1655"/>
                </a:cubicBezTo>
                <a:cubicBezTo>
                  <a:pt x="2960" y="1662"/>
                  <a:pt x="2954" y="1665"/>
                  <a:pt x="2945" y="1665"/>
                </a:cubicBezTo>
                <a:close/>
                <a:moveTo>
                  <a:pt x="2947" y="1598"/>
                </a:moveTo>
                <a:cubicBezTo>
                  <a:pt x="2938" y="1598"/>
                  <a:pt x="2933" y="1608"/>
                  <a:pt x="2933" y="1628"/>
                </a:cubicBezTo>
                <a:cubicBezTo>
                  <a:pt x="2933" y="1647"/>
                  <a:pt x="2937" y="1655"/>
                  <a:pt x="2946" y="1655"/>
                </a:cubicBezTo>
                <a:cubicBezTo>
                  <a:pt x="2955" y="1655"/>
                  <a:pt x="2959" y="1647"/>
                  <a:pt x="2959" y="1628"/>
                </a:cubicBezTo>
                <a:cubicBezTo>
                  <a:pt x="2959" y="1608"/>
                  <a:pt x="2955" y="1598"/>
                  <a:pt x="2947" y="1598"/>
                </a:cubicBezTo>
                <a:close/>
                <a:moveTo>
                  <a:pt x="3019" y="1592"/>
                </a:moveTo>
                <a:cubicBezTo>
                  <a:pt x="3019" y="1592"/>
                  <a:pt x="3019" y="1592"/>
                  <a:pt x="3019" y="1592"/>
                </a:cubicBezTo>
                <a:cubicBezTo>
                  <a:pt x="3013" y="1592"/>
                  <a:pt x="3013" y="1592"/>
                  <a:pt x="3013" y="1592"/>
                </a:cubicBezTo>
                <a:cubicBezTo>
                  <a:pt x="3011" y="1593"/>
                  <a:pt x="3010" y="1594"/>
                  <a:pt x="3008" y="1595"/>
                </a:cubicBezTo>
                <a:cubicBezTo>
                  <a:pt x="3006" y="1597"/>
                  <a:pt x="3005" y="1597"/>
                  <a:pt x="3003" y="1598"/>
                </a:cubicBezTo>
                <a:cubicBezTo>
                  <a:pt x="3001" y="1600"/>
                  <a:pt x="2999" y="1600"/>
                  <a:pt x="2998" y="1601"/>
                </a:cubicBezTo>
                <a:cubicBezTo>
                  <a:pt x="2995" y="1602"/>
                  <a:pt x="2994" y="1602"/>
                  <a:pt x="2992" y="1602"/>
                </a:cubicBezTo>
                <a:cubicBezTo>
                  <a:pt x="2992" y="1602"/>
                  <a:pt x="2992" y="1602"/>
                  <a:pt x="2992" y="1613"/>
                </a:cubicBezTo>
                <a:cubicBezTo>
                  <a:pt x="2995" y="1612"/>
                  <a:pt x="2998" y="1611"/>
                  <a:pt x="3000" y="1610"/>
                </a:cubicBezTo>
                <a:cubicBezTo>
                  <a:pt x="3003" y="1609"/>
                  <a:pt x="3005" y="1608"/>
                  <a:pt x="3007" y="1606"/>
                </a:cubicBezTo>
                <a:cubicBezTo>
                  <a:pt x="3007" y="1606"/>
                  <a:pt x="3007" y="1606"/>
                  <a:pt x="3007" y="1665"/>
                </a:cubicBezTo>
                <a:cubicBezTo>
                  <a:pt x="3007" y="1665"/>
                  <a:pt x="3007" y="1665"/>
                  <a:pt x="3019" y="1665"/>
                </a:cubicBezTo>
                <a:cubicBezTo>
                  <a:pt x="3019" y="1665"/>
                  <a:pt x="3019" y="1665"/>
                  <a:pt x="3019" y="1592"/>
                </a:cubicBezTo>
                <a:close/>
                <a:moveTo>
                  <a:pt x="3065" y="1592"/>
                </a:moveTo>
                <a:cubicBezTo>
                  <a:pt x="3065" y="1592"/>
                  <a:pt x="3065" y="1592"/>
                  <a:pt x="3065" y="1592"/>
                </a:cubicBezTo>
                <a:cubicBezTo>
                  <a:pt x="3060" y="1592"/>
                  <a:pt x="3060" y="1592"/>
                  <a:pt x="3060" y="1592"/>
                </a:cubicBezTo>
                <a:cubicBezTo>
                  <a:pt x="3058" y="1593"/>
                  <a:pt x="3056" y="1594"/>
                  <a:pt x="3054" y="1595"/>
                </a:cubicBezTo>
                <a:cubicBezTo>
                  <a:pt x="3053" y="1597"/>
                  <a:pt x="3051" y="1597"/>
                  <a:pt x="3049" y="1598"/>
                </a:cubicBezTo>
                <a:cubicBezTo>
                  <a:pt x="3048" y="1600"/>
                  <a:pt x="3046" y="1600"/>
                  <a:pt x="3044" y="1601"/>
                </a:cubicBezTo>
                <a:cubicBezTo>
                  <a:pt x="3042" y="1602"/>
                  <a:pt x="3040" y="1602"/>
                  <a:pt x="3038" y="1602"/>
                </a:cubicBezTo>
                <a:cubicBezTo>
                  <a:pt x="3038" y="1602"/>
                  <a:pt x="3038" y="1602"/>
                  <a:pt x="3038" y="1613"/>
                </a:cubicBezTo>
                <a:cubicBezTo>
                  <a:pt x="3041" y="1612"/>
                  <a:pt x="3044" y="1611"/>
                  <a:pt x="3046" y="1610"/>
                </a:cubicBezTo>
                <a:cubicBezTo>
                  <a:pt x="3049" y="1609"/>
                  <a:pt x="3051" y="1608"/>
                  <a:pt x="3054" y="1606"/>
                </a:cubicBezTo>
                <a:cubicBezTo>
                  <a:pt x="3054" y="1606"/>
                  <a:pt x="3054" y="1606"/>
                  <a:pt x="3054" y="1665"/>
                </a:cubicBezTo>
                <a:cubicBezTo>
                  <a:pt x="3054" y="1665"/>
                  <a:pt x="3054" y="1665"/>
                  <a:pt x="3065" y="1665"/>
                </a:cubicBezTo>
                <a:cubicBezTo>
                  <a:pt x="3065" y="1665"/>
                  <a:pt x="3065" y="1665"/>
                  <a:pt x="3065" y="1592"/>
                </a:cubicBezTo>
                <a:close/>
                <a:moveTo>
                  <a:pt x="3111" y="1592"/>
                </a:moveTo>
                <a:cubicBezTo>
                  <a:pt x="3111" y="1592"/>
                  <a:pt x="3111" y="1592"/>
                  <a:pt x="3111" y="1592"/>
                </a:cubicBezTo>
                <a:cubicBezTo>
                  <a:pt x="3107" y="1592"/>
                  <a:pt x="3107" y="1592"/>
                  <a:pt x="3107" y="1592"/>
                </a:cubicBezTo>
                <a:cubicBezTo>
                  <a:pt x="3105" y="1593"/>
                  <a:pt x="3103" y="1594"/>
                  <a:pt x="3101" y="1595"/>
                </a:cubicBezTo>
                <a:cubicBezTo>
                  <a:pt x="3100" y="1597"/>
                  <a:pt x="3098" y="1597"/>
                  <a:pt x="3096" y="1598"/>
                </a:cubicBezTo>
                <a:cubicBezTo>
                  <a:pt x="3094" y="1599"/>
                  <a:pt x="3092" y="1600"/>
                  <a:pt x="3090" y="1600"/>
                </a:cubicBezTo>
                <a:cubicBezTo>
                  <a:pt x="3089" y="1601"/>
                  <a:pt x="3087" y="1602"/>
                  <a:pt x="3085" y="1602"/>
                </a:cubicBezTo>
                <a:cubicBezTo>
                  <a:pt x="3085" y="1602"/>
                  <a:pt x="3085" y="1602"/>
                  <a:pt x="3085" y="1613"/>
                </a:cubicBezTo>
                <a:cubicBezTo>
                  <a:pt x="3088" y="1612"/>
                  <a:pt x="3091" y="1610"/>
                  <a:pt x="3093" y="1610"/>
                </a:cubicBezTo>
                <a:cubicBezTo>
                  <a:pt x="3095" y="1609"/>
                  <a:pt x="3098" y="1608"/>
                  <a:pt x="3100" y="1606"/>
                </a:cubicBezTo>
                <a:cubicBezTo>
                  <a:pt x="3100" y="1606"/>
                  <a:pt x="3100" y="1606"/>
                  <a:pt x="3100" y="1665"/>
                </a:cubicBezTo>
                <a:cubicBezTo>
                  <a:pt x="3100" y="1665"/>
                  <a:pt x="3100" y="1665"/>
                  <a:pt x="3111" y="1665"/>
                </a:cubicBezTo>
                <a:cubicBezTo>
                  <a:pt x="3111" y="1665"/>
                  <a:pt x="3111" y="1665"/>
                  <a:pt x="3111" y="1592"/>
                </a:cubicBezTo>
                <a:close/>
                <a:moveTo>
                  <a:pt x="2920" y="1566"/>
                </a:moveTo>
                <a:cubicBezTo>
                  <a:pt x="2913" y="1566"/>
                  <a:pt x="2906" y="1563"/>
                  <a:pt x="2902" y="1557"/>
                </a:cubicBezTo>
                <a:cubicBezTo>
                  <a:pt x="2898" y="1551"/>
                  <a:pt x="2896" y="1542"/>
                  <a:pt x="2896" y="1530"/>
                </a:cubicBezTo>
                <a:cubicBezTo>
                  <a:pt x="2896" y="1517"/>
                  <a:pt x="2898" y="1507"/>
                  <a:pt x="2903" y="1500"/>
                </a:cubicBezTo>
                <a:cubicBezTo>
                  <a:pt x="2907" y="1494"/>
                  <a:pt x="2914" y="1490"/>
                  <a:pt x="2922" y="1490"/>
                </a:cubicBezTo>
                <a:cubicBezTo>
                  <a:pt x="2939" y="1490"/>
                  <a:pt x="2947" y="1503"/>
                  <a:pt x="2947" y="1528"/>
                </a:cubicBezTo>
                <a:cubicBezTo>
                  <a:pt x="2947" y="1541"/>
                  <a:pt x="2944" y="1550"/>
                  <a:pt x="2939" y="1557"/>
                </a:cubicBezTo>
                <a:cubicBezTo>
                  <a:pt x="2935" y="1563"/>
                  <a:pt x="2928" y="1566"/>
                  <a:pt x="2920" y="1566"/>
                </a:cubicBezTo>
                <a:close/>
                <a:moveTo>
                  <a:pt x="2922" y="1500"/>
                </a:moveTo>
                <a:cubicBezTo>
                  <a:pt x="2912" y="1500"/>
                  <a:pt x="2908" y="1510"/>
                  <a:pt x="2908" y="1530"/>
                </a:cubicBezTo>
                <a:cubicBezTo>
                  <a:pt x="2908" y="1548"/>
                  <a:pt x="2912" y="1557"/>
                  <a:pt x="2921" y="1557"/>
                </a:cubicBezTo>
                <a:cubicBezTo>
                  <a:pt x="2930" y="1557"/>
                  <a:pt x="2934" y="1548"/>
                  <a:pt x="2934" y="1529"/>
                </a:cubicBezTo>
                <a:cubicBezTo>
                  <a:pt x="2934" y="1509"/>
                  <a:pt x="2930" y="1500"/>
                  <a:pt x="2922" y="1500"/>
                </a:cubicBezTo>
                <a:close/>
                <a:moveTo>
                  <a:pt x="2994" y="1493"/>
                </a:moveTo>
                <a:cubicBezTo>
                  <a:pt x="2994" y="1493"/>
                  <a:pt x="2994" y="1493"/>
                  <a:pt x="2994" y="1493"/>
                </a:cubicBezTo>
                <a:cubicBezTo>
                  <a:pt x="2989" y="1493"/>
                  <a:pt x="2989" y="1493"/>
                  <a:pt x="2989" y="1493"/>
                </a:cubicBezTo>
                <a:cubicBezTo>
                  <a:pt x="2987" y="1494"/>
                  <a:pt x="2985" y="1496"/>
                  <a:pt x="2983" y="1496"/>
                </a:cubicBezTo>
                <a:cubicBezTo>
                  <a:pt x="2982" y="1498"/>
                  <a:pt x="2980" y="1498"/>
                  <a:pt x="2978" y="1499"/>
                </a:cubicBezTo>
                <a:cubicBezTo>
                  <a:pt x="2976" y="1500"/>
                  <a:pt x="2974" y="1501"/>
                  <a:pt x="2973" y="1501"/>
                </a:cubicBezTo>
                <a:cubicBezTo>
                  <a:pt x="2971" y="1502"/>
                  <a:pt x="2969" y="1503"/>
                  <a:pt x="2967" y="1504"/>
                </a:cubicBezTo>
                <a:cubicBezTo>
                  <a:pt x="2967" y="1504"/>
                  <a:pt x="2967" y="1504"/>
                  <a:pt x="2967" y="1514"/>
                </a:cubicBezTo>
                <a:cubicBezTo>
                  <a:pt x="2970" y="1513"/>
                  <a:pt x="2973" y="1512"/>
                  <a:pt x="2975" y="1511"/>
                </a:cubicBezTo>
                <a:cubicBezTo>
                  <a:pt x="2978" y="1510"/>
                  <a:pt x="2980" y="1509"/>
                  <a:pt x="2982" y="1507"/>
                </a:cubicBezTo>
                <a:cubicBezTo>
                  <a:pt x="2982" y="1507"/>
                  <a:pt x="2982" y="1507"/>
                  <a:pt x="2982" y="1566"/>
                </a:cubicBezTo>
                <a:cubicBezTo>
                  <a:pt x="2982" y="1566"/>
                  <a:pt x="2982" y="1566"/>
                  <a:pt x="2994" y="1566"/>
                </a:cubicBezTo>
                <a:cubicBezTo>
                  <a:pt x="2994" y="1566"/>
                  <a:pt x="2994" y="1566"/>
                  <a:pt x="2994" y="1493"/>
                </a:cubicBezTo>
                <a:close/>
                <a:moveTo>
                  <a:pt x="3041" y="1493"/>
                </a:moveTo>
                <a:cubicBezTo>
                  <a:pt x="3041" y="1493"/>
                  <a:pt x="3041" y="1493"/>
                  <a:pt x="3041" y="1493"/>
                </a:cubicBezTo>
                <a:cubicBezTo>
                  <a:pt x="3036" y="1493"/>
                  <a:pt x="3036" y="1493"/>
                  <a:pt x="3036" y="1493"/>
                </a:cubicBezTo>
                <a:cubicBezTo>
                  <a:pt x="3034" y="1494"/>
                  <a:pt x="3033" y="1496"/>
                  <a:pt x="3030" y="1496"/>
                </a:cubicBezTo>
                <a:cubicBezTo>
                  <a:pt x="3029" y="1498"/>
                  <a:pt x="3027" y="1498"/>
                  <a:pt x="3025" y="1499"/>
                </a:cubicBezTo>
                <a:cubicBezTo>
                  <a:pt x="3024" y="1501"/>
                  <a:pt x="3022" y="1501"/>
                  <a:pt x="3020" y="1502"/>
                </a:cubicBezTo>
                <a:cubicBezTo>
                  <a:pt x="3018" y="1503"/>
                  <a:pt x="3017" y="1504"/>
                  <a:pt x="3015" y="1504"/>
                </a:cubicBezTo>
                <a:cubicBezTo>
                  <a:pt x="3015" y="1504"/>
                  <a:pt x="3015" y="1504"/>
                  <a:pt x="3015" y="1514"/>
                </a:cubicBezTo>
                <a:cubicBezTo>
                  <a:pt x="3018" y="1513"/>
                  <a:pt x="3020" y="1512"/>
                  <a:pt x="3023" y="1511"/>
                </a:cubicBezTo>
                <a:cubicBezTo>
                  <a:pt x="3025" y="1510"/>
                  <a:pt x="3028" y="1509"/>
                  <a:pt x="3030" y="1507"/>
                </a:cubicBezTo>
                <a:cubicBezTo>
                  <a:pt x="3030" y="1507"/>
                  <a:pt x="3030" y="1507"/>
                  <a:pt x="3030" y="1566"/>
                </a:cubicBezTo>
                <a:cubicBezTo>
                  <a:pt x="3030" y="1566"/>
                  <a:pt x="3030" y="1566"/>
                  <a:pt x="3041" y="1566"/>
                </a:cubicBezTo>
                <a:cubicBezTo>
                  <a:pt x="3041" y="1566"/>
                  <a:pt x="3041" y="1566"/>
                  <a:pt x="3041" y="1493"/>
                </a:cubicBezTo>
                <a:close/>
                <a:moveTo>
                  <a:pt x="3088" y="1493"/>
                </a:moveTo>
                <a:cubicBezTo>
                  <a:pt x="3088" y="1493"/>
                  <a:pt x="3088" y="1493"/>
                  <a:pt x="3088" y="1493"/>
                </a:cubicBezTo>
                <a:cubicBezTo>
                  <a:pt x="3083" y="1493"/>
                  <a:pt x="3083" y="1493"/>
                  <a:pt x="3083" y="1493"/>
                </a:cubicBezTo>
                <a:cubicBezTo>
                  <a:pt x="3081" y="1494"/>
                  <a:pt x="3080" y="1496"/>
                  <a:pt x="3078" y="1496"/>
                </a:cubicBezTo>
                <a:cubicBezTo>
                  <a:pt x="3076" y="1498"/>
                  <a:pt x="3074" y="1498"/>
                  <a:pt x="3073" y="1499"/>
                </a:cubicBezTo>
                <a:cubicBezTo>
                  <a:pt x="3070" y="1501"/>
                  <a:pt x="3069" y="1501"/>
                  <a:pt x="3067" y="1502"/>
                </a:cubicBezTo>
                <a:cubicBezTo>
                  <a:pt x="3065" y="1503"/>
                  <a:pt x="3063" y="1504"/>
                  <a:pt x="3062" y="1504"/>
                </a:cubicBezTo>
                <a:cubicBezTo>
                  <a:pt x="3062" y="1504"/>
                  <a:pt x="3062" y="1504"/>
                  <a:pt x="3062" y="1514"/>
                </a:cubicBezTo>
                <a:cubicBezTo>
                  <a:pt x="3065" y="1513"/>
                  <a:pt x="3068" y="1512"/>
                  <a:pt x="3070" y="1511"/>
                </a:cubicBezTo>
                <a:cubicBezTo>
                  <a:pt x="3072" y="1510"/>
                  <a:pt x="3075" y="1509"/>
                  <a:pt x="3076" y="1507"/>
                </a:cubicBezTo>
                <a:cubicBezTo>
                  <a:pt x="3076" y="1507"/>
                  <a:pt x="3076" y="1507"/>
                  <a:pt x="3076" y="1566"/>
                </a:cubicBezTo>
                <a:cubicBezTo>
                  <a:pt x="3076" y="1566"/>
                  <a:pt x="3076" y="1566"/>
                  <a:pt x="3088" y="1566"/>
                </a:cubicBezTo>
                <a:cubicBezTo>
                  <a:pt x="3088" y="1566"/>
                  <a:pt x="3088" y="1566"/>
                  <a:pt x="3088" y="1493"/>
                </a:cubicBezTo>
                <a:close/>
                <a:moveTo>
                  <a:pt x="3135" y="1493"/>
                </a:moveTo>
                <a:cubicBezTo>
                  <a:pt x="3135" y="1493"/>
                  <a:pt x="3135" y="1493"/>
                  <a:pt x="3135" y="1493"/>
                </a:cubicBezTo>
                <a:cubicBezTo>
                  <a:pt x="3130" y="1493"/>
                  <a:pt x="3130" y="1493"/>
                  <a:pt x="3130" y="1493"/>
                </a:cubicBezTo>
                <a:cubicBezTo>
                  <a:pt x="3128" y="1494"/>
                  <a:pt x="3126" y="1496"/>
                  <a:pt x="3124" y="1496"/>
                </a:cubicBezTo>
                <a:cubicBezTo>
                  <a:pt x="3123" y="1498"/>
                  <a:pt x="3121" y="1498"/>
                  <a:pt x="3119" y="1499"/>
                </a:cubicBezTo>
                <a:cubicBezTo>
                  <a:pt x="3118" y="1501"/>
                  <a:pt x="3116" y="1501"/>
                  <a:pt x="3114" y="1502"/>
                </a:cubicBezTo>
                <a:cubicBezTo>
                  <a:pt x="3112" y="1503"/>
                  <a:pt x="3111" y="1504"/>
                  <a:pt x="3108" y="1504"/>
                </a:cubicBezTo>
                <a:cubicBezTo>
                  <a:pt x="3108" y="1504"/>
                  <a:pt x="3108" y="1504"/>
                  <a:pt x="3108" y="1514"/>
                </a:cubicBezTo>
                <a:cubicBezTo>
                  <a:pt x="3111" y="1513"/>
                  <a:pt x="3114" y="1512"/>
                  <a:pt x="3116" y="1511"/>
                </a:cubicBezTo>
                <a:cubicBezTo>
                  <a:pt x="3119" y="1510"/>
                  <a:pt x="3121" y="1509"/>
                  <a:pt x="3124" y="1507"/>
                </a:cubicBezTo>
                <a:cubicBezTo>
                  <a:pt x="3124" y="1507"/>
                  <a:pt x="3124" y="1507"/>
                  <a:pt x="3124" y="1566"/>
                </a:cubicBezTo>
                <a:cubicBezTo>
                  <a:pt x="3124" y="1566"/>
                  <a:pt x="3124" y="1566"/>
                  <a:pt x="3135" y="1566"/>
                </a:cubicBezTo>
                <a:cubicBezTo>
                  <a:pt x="3135" y="1566"/>
                  <a:pt x="3135" y="1566"/>
                  <a:pt x="3135" y="1493"/>
                </a:cubicBezTo>
                <a:close/>
                <a:moveTo>
                  <a:pt x="3259" y="1493"/>
                </a:moveTo>
                <a:cubicBezTo>
                  <a:pt x="3259" y="1493"/>
                  <a:pt x="3259" y="1493"/>
                  <a:pt x="3259" y="1493"/>
                </a:cubicBezTo>
                <a:cubicBezTo>
                  <a:pt x="3253" y="1493"/>
                  <a:pt x="3253" y="1493"/>
                  <a:pt x="3253" y="1493"/>
                </a:cubicBezTo>
                <a:cubicBezTo>
                  <a:pt x="3251" y="1494"/>
                  <a:pt x="3250" y="1496"/>
                  <a:pt x="3247" y="1496"/>
                </a:cubicBezTo>
                <a:cubicBezTo>
                  <a:pt x="3246" y="1498"/>
                  <a:pt x="3245" y="1498"/>
                  <a:pt x="3242" y="1499"/>
                </a:cubicBezTo>
                <a:cubicBezTo>
                  <a:pt x="3241" y="1501"/>
                  <a:pt x="3239" y="1501"/>
                  <a:pt x="3237" y="1502"/>
                </a:cubicBezTo>
                <a:cubicBezTo>
                  <a:pt x="3235" y="1503"/>
                  <a:pt x="3233" y="1504"/>
                  <a:pt x="3231" y="1504"/>
                </a:cubicBezTo>
                <a:cubicBezTo>
                  <a:pt x="3231" y="1504"/>
                  <a:pt x="3231" y="1504"/>
                  <a:pt x="3231" y="1514"/>
                </a:cubicBezTo>
                <a:cubicBezTo>
                  <a:pt x="3234" y="1513"/>
                  <a:pt x="3237" y="1512"/>
                  <a:pt x="3240" y="1511"/>
                </a:cubicBezTo>
                <a:cubicBezTo>
                  <a:pt x="3242" y="1510"/>
                  <a:pt x="3245" y="1509"/>
                  <a:pt x="3247" y="1507"/>
                </a:cubicBezTo>
                <a:cubicBezTo>
                  <a:pt x="3247" y="1507"/>
                  <a:pt x="3247" y="1507"/>
                  <a:pt x="3247" y="1566"/>
                </a:cubicBezTo>
                <a:cubicBezTo>
                  <a:pt x="3247" y="1566"/>
                  <a:pt x="3247" y="1566"/>
                  <a:pt x="3259" y="1566"/>
                </a:cubicBezTo>
                <a:cubicBezTo>
                  <a:pt x="3259" y="1566"/>
                  <a:pt x="3259" y="1566"/>
                  <a:pt x="3259" y="1493"/>
                </a:cubicBezTo>
                <a:close/>
                <a:moveTo>
                  <a:pt x="3306" y="1493"/>
                </a:moveTo>
                <a:cubicBezTo>
                  <a:pt x="3306" y="1493"/>
                  <a:pt x="3306" y="1493"/>
                  <a:pt x="3306" y="1493"/>
                </a:cubicBezTo>
                <a:cubicBezTo>
                  <a:pt x="3301" y="1493"/>
                  <a:pt x="3301" y="1493"/>
                  <a:pt x="3301" y="1493"/>
                </a:cubicBezTo>
                <a:cubicBezTo>
                  <a:pt x="3299" y="1494"/>
                  <a:pt x="3297" y="1496"/>
                  <a:pt x="3295" y="1496"/>
                </a:cubicBezTo>
                <a:cubicBezTo>
                  <a:pt x="3294" y="1498"/>
                  <a:pt x="3292" y="1498"/>
                  <a:pt x="3290" y="1499"/>
                </a:cubicBezTo>
                <a:cubicBezTo>
                  <a:pt x="3289" y="1501"/>
                  <a:pt x="3286" y="1501"/>
                  <a:pt x="3285" y="1502"/>
                </a:cubicBezTo>
                <a:cubicBezTo>
                  <a:pt x="3283" y="1503"/>
                  <a:pt x="3281" y="1504"/>
                  <a:pt x="3279" y="1504"/>
                </a:cubicBezTo>
                <a:cubicBezTo>
                  <a:pt x="3279" y="1504"/>
                  <a:pt x="3279" y="1504"/>
                  <a:pt x="3279" y="1514"/>
                </a:cubicBezTo>
                <a:cubicBezTo>
                  <a:pt x="3282" y="1513"/>
                  <a:pt x="3285" y="1512"/>
                  <a:pt x="3287" y="1511"/>
                </a:cubicBezTo>
                <a:cubicBezTo>
                  <a:pt x="3290" y="1510"/>
                  <a:pt x="3292" y="1509"/>
                  <a:pt x="3294" y="1507"/>
                </a:cubicBezTo>
                <a:cubicBezTo>
                  <a:pt x="3294" y="1507"/>
                  <a:pt x="3294" y="1507"/>
                  <a:pt x="3294" y="1566"/>
                </a:cubicBezTo>
                <a:cubicBezTo>
                  <a:pt x="3294" y="1566"/>
                  <a:pt x="3294" y="1566"/>
                  <a:pt x="3306" y="1566"/>
                </a:cubicBezTo>
                <a:cubicBezTo>
                  <a:pt x="3306" y="1566"/>
                  <a:pt x="3306" y="1566"/>
                  <a:pt x="3306" y="1493"/>
                </a:cubicBezTo>
                <a:close/>
                <a:moveTo>
                  <a:pt x="3354" y="1493"/>
                </a:moveTo>
                <a:cubicBezTo>
                  <a:pt x="3354" y="1493"/>
                  <a:pt x="3354" y="1493"/>
                  <a:pt x="3354" y="1493"/>
                </a:cubicBezTo>
                <a:cubicBezTo>
                  <a:pt x="3349" y="1493"/>
                  <a:pt x="3349" y="1493"/>
                  <a:pt x="3349" y="1493"/>
                </a:cubicBezTo>
                <a:cubicBezTo>
                  <a:pt x="3347" y="1494"/>
                  <a:pt x="3345" y="1496"/>
                  <a:pt x="3343" y="1496"/>
                </a:cubicBezTo>
                <a:cubicBezTo>
                  <a:pt x="3341" y="1498"/>
                  <a:pt x="3340" y="1498"/>
                  <a:pt x="3338" y="1499"/>
                </a:cubicBezTo>
                <a:cubicBezTo>
                  <a:pt x="3336" y="1501"/>
                  <a:pt x="3334" y="1501"/>
                  <a:pt x="3333" y="1502"/>
                </a:cubicBezTo>
                <a:cubicBezTo>
                  <a:pt x="3330" y="1503"/>
                  <a:pt x="3329" y="1504"/>
                  <a:pt x="3327" y="1504"/>
                </a:cubicBezTo>
                <a:cubicBezTo>
                  <a:pt x="3327" y="1504"/>
                  <a:pt x="3327" y="1504"/>
                  <a:pt x="3327" y="1514"/>
                </a:cubicBezTo>
                <a:cubicBezTo>
                  <a:pt x="3330" y="1513"/>
                  <a:pt x="3333" y="1512"/>
                  <a:pt x="3335" y="1511"/>
                </a:cubicBezTo>
                <a:cubicBezTo>
                  <a:pt x="3338" y="1510"/>
                  <a:pt x="3340" y="1509"/>
                  <a:pt x="3342" y="1507"/>
                </a:cubicBezTo>
                <a:cubicBezTo>
                  <a:pt x="3342" y="1507"/>
                  <a:pt x="3342" y="1507"/>
                  <a:pt x="3342" y="1566"/>
                </a:cubicBezTo>
                <a:cubicBezTo>
                  <a:pt x="3342" y="1566"/>
                  <a:pt x="3342" y="1566"/>
                  <a:pt x="3354" y="1566"/>
                </a:cubicBezTo>
                <a:cubicBezTo>
                  <a:pt x="3354" y="1566"/>
                  <a:pt x="3354" y="1566"/>
                  <a:pt x="3354" y="1493"/>
                </a:cubicBezTo>
                <a:close/>
                <a:moveTo>
                  <a:pt x="3400" y="1493"/>
                </a:moveTo>
                <a:cubicBezTo>
                  <a:pt x="3400" y="1493"/>
                  <a:pt x="3400" y="1493"/>
                  <a:pt x="3400" y="1493"/>
                </a:cubicBezTo>
                <a:cubicBezTo>
                  <a:pt x="3396" y="1493"/>
                  <a:pt x="3396" y="1493"/>
                  <a:pt x="3396" y="1493"/>
                </a:cubicBezTo>
                <a:cubicBezTo>
                  <a:pt x="3394" y="1494"/>
                  <a:pt x="3392" y="1496"/>
                  <a:pt x="3390" y="1496"/>
                </a:cubicBezTo>
                <a:cubicBezTo>
                  <a:pt x="3389" y="1498"/>
                  <a:pt x="3386" y="1498"/>
                  <a:pt x="3385" y="1499"/>
                </a:cubicBezTo>
                <a:cubicBezTo>
                  <a:pt x="3383" y="1500"/>
                  <a:pt x="3381" y="1501"/>
                  <a:pt x="3379" y="1501"/>
                </a:cubicBezTo>
                <a:cubicBezTo>
                  <a:pt x="3378" y="1502"/>
                  <a:pt x="3376" y="1503"/>
                  <a:pt x="3374" y="1504"/>
                </a:cubicBezTo>
                <a:cubicBezTo>
                  <a:pt x="3374" y="1504"/>
                  <a:pt x="3374" y="1504"/>
                  <a:pt x="3374" y="1514"/>
                </a:cubicBezTo>
                <a:cubicBezTo>
                  <a:pt x="3377" y="1513"/>
                  <a:pt x="3380" y="1512"/>
                  <a:pt x="3382" y="1511"/>
                </a:cubicBezTo>
                <a:cubicBezTo>
                  <a:pt x="3384" y="1510"/>
                  <a:pt x="3387" y="1509"/>
                  <a:pt x="3389" y="1507"/>
                </a:cubicBezTo>
                <a:cubicBezTo>
                  <a:pt x="3389" y="1507"/>
                  <a:pt x="3389" y="1507"/>
                  <a:pt x="3389" y="1566"/>
                </a:cubicBezTo>
                <a:cubicBezTo>
                  <a:pt x="3389" y="1566"/>
                  <a:pt x="3389" y="1566"/>
                  <a:pt x="3400" y="1566"/>
                </a:cubicBezTo>
                <a:cubicBezTo>
                  <a:pt x="3400" y="1566"/>
                  <a:pt x="3400" y="1566"/>
                  <a:pt x="3400" y="1493"/>
                </a:cubicBezTo>
                <a:close/>
                <a:moveTo>
                  <a:pt x="3156" y="1525"/>
                </a:moveTo>
                <a:cubicBezTo>
                  <a:pt x="3156" y="1525"/>
                  <a:pt x="3156" y="1525"/>
                  <a:pt x="3156" y="1525"/>
                </a:cubicBezTo>
                <a:cubicBezTo>
                  <a:pt x="3156" y="1533"/>
                  <a:pt x="3156" y="1533"/>
                  <a:pt x="3156" y="1533"/>
                </a:cubicBezTo>
                <a:cubicBezTo>
                  <a:pt x="3162" y="1534"/>
                  <a:pt x="3163" y="1537"/>
                  <a:pt x="3163" y="1539"/>
                </a:cubicBezTo>
                <a:cubicBezTo>
                  <a:pt x="3163" y="1541"/>
                  <a:pt x="3162" y="1544"/>
                  <a:pt x="3162" y="1546"/>
                </a:cubicBezTo>
                <a:cubicBezTo>
                  <a:pt x="3162" y="1549"/>
                  <a:pt x="3162" y="1551"/>
                  <a:pt x="3162" y="1553"/>
                </a:cubicBezTo>
                <a:cubicBezTo>
                  <a:pt x="3162" y="1563"/>
                  <a:pt x="3168" y="1566"/>
                  <a:pt x="3176" y="1566"/>
                </a:cubicBezTo>
                <a:cubicBezTo>
                  <a:pt x="3176" y="1566"/>
                  <a:pt x="3176" y="1566"/>
                  <a:pt x="3180" y="1566"/>
                </a:cubicBezTo>
                <a:cubicBezTo>
                  <a:pt x="3180" y="1566"/>
                  <a:pt x="3180" y="1566"/>
                  <a:pt x="3180" y="1557"/>
                </a:cubicBezTo>
                <a:cubicBezTo>
                  <a:pt x="3180" y="1557"/>
                  <a:pt x="3180" y="1557"/>
                  <a:pt x="3178" y="1557"/>
                </a:cubicBezTo>
                <a:cubicBezTo>
                  <a:pt x="3175" y="1557"/>
                  <a:pt x="3174" y="1555"/>
                  <a:pt x="3174" y="1551"/>
                </a:cubicBezTo>
                <a:cubicBezTo>
                  <a:pt x="3174" y="1550"/>
                  <a:pt x="3174" y="1548"/>
                  <a:pt x="3174" y="1546"/>
                </a:cubicBezTo>
                <a:cubicBezTo>
                  <a:pt x="3174" y="1545"/>
                  <a:pt x="3174" y="1543"/>
                  <a:pt x="3174" y="1540"/>
                </a:cubicBezTo>
                <a:cubicBezTo>
                  <a:pt x="3174" y="1533"/>
                  <a:pt x="3171" y="1530"/>
                  <a:pt x="3166" y="1529"/>
                </a:cubicBezTo>
                <a:cubicBezTo>
                  <a:pt x="3166" y="1529"/>
                  <a:pt x="3166" y="1529"/>
                  <a:pt x="3166" y="1529"/>
                </a:cubicBezTo>
                <a:cubicBezTo>
                  <a:pt x="3171" y="1528"/>
                  <a:pt x="3174" y="1525"/>
                  <a:pt x="3174" y="1518"/>
                </a:cubicBezTo>
                <a:cubicBezTo>
                  <a:pt x="3174" y="1515"/>
                  <a:pt x="3174" y="1513"/>
                  <a:pt x="3174" y="1512"/>
                </a:cubicBezTo>
                <a:cubicBezTo>
                  <a:pt x="3174" y="1510"/>
                  <a:pt x="3174" y="1508"/>
                  <a:pt x="3174" y="1507"/>
                </a:cubicBezTo>
                <a:cubicBezTo>
                  <a:pt x="3174" y="1503"/>
                  <a:pt x="3175" y="1501"/>
                  <a:pt x="3178" y="1501"/>
                </a:cubicBezTo>
                <a:cubicBezTo>
                  <a:pt x="3178" y="1501"/>
                  <a:pt x="3178" y="1501"/>
                  <a:pt x="3180" y="1501"/>
                </a:cubicBezTo>
                <a:cubicBezTo>
                  <a:pt x="3180" y="1501"/>
                  <a:pt x="3180" y="1501"/>
                  <a:pt x="3180" y="1492"/>
                </a:cubicBezTo>
                <a:cubicBezTo>
                  <a:pt x="3180" y="1492"/>
                  <a:pt x="3180" y="1492"/>
                  <a:pt x="3176" y="1492"/>
                </a:cubicBezTo>
                <a:cubicBezTo>
                  <a:pt x="3167" y="1492"/>
                  <a:pt x="3162" y="1496"/>
                  <a:pt x="3162" y="1504"/>
                </a:cubicBezTo>
                <a:cubicBezTo>
                  <a:pt x="3162" y="1507"/>
                  <a:pt x="3162" y="1509"/>
                  <a:pt x="3162" y="1512"/>
                </a:cubicBezTo>
                <a:cubicBezTo>
                  <a:pt x="3162" y="1514"/>
                  <a:pt x="3163" y="1517"/>
                  <a:pt x="3163" y="1519"/>
                </a:cubicBezTo>
                <a:cubicBezTo>
                  <a:pt x="3163" y="1521"/>
                  <a:pt x="3162" y="1525"/>
                  <a:pt x="3156" y="1525"/>
                </a:cubicBezTo>
                <a:close/>
                <a:moveTo>
                  <a:pt x="3211" y="1533"/>
                </a:moveTo>
                <a:cubicBezTo>
                  <a:pt x="3211" y="1533"/>
                  <a:pt x="3211" y="1533"/>
                  <a:pt x="3211" y="1533"/>
                </a:cubicBezTo>
                <a:cubicBezTo>
                  <a:pt x="3211" y="1525"/>
                  <a:pt x="3211" y="1525"/>
                  <a:pt x="3211" y="1525"/>
                </a:cubicBezTo>
                <a:cubicBezTo>
                  <a:pt x="3205" y="1525"/>
                  <a:pt x="3204" y="1521"/>
                  <a:pt x="3204" y="1519"/>
                </a:cubicBezTo>
                <a:cubicBezTo>
                  <a:pt x="3204" y="1517"/>
                  <a:pt x="3204" y="1514"/>
                  <a:pt x="3205" y="1512"/>
                </a:cubicBezTo>
                <a:cubicBezTo>
                  <a:pt x="3205" y="1509"/>
                  <a:pt x="3205" y="1507"/>
                  <a:pt x="3205" y="1504"/>
                </a:cubicBezTo>
                <a:cubicBezTo>
                  <a:pt x="3205" y="1496"/>
                  <a:pt x="3200" y="1492"/>
                  <a:pt x="3190" y="1492"/>
                </a:cubicBezTo>
                <a:cubicBezTo>
                  <a:pt x="3190" y="1492"/>
                  <a:pt x="3190" y="1492"/>
                  <a:pt x="3187" y="1492"/>
                </a:cubicBezTo>
                <a:cubicBezTo>
                  <a:pt x="3187" y="1492"/>
                  <a:pt x="3187" y="1492"/>
                  <a:pt x="3187" y="1501"/>
                </a:cubicBezTo>
                <a:cubicBezTo>
                  <a:pt x="3187" y="1501"/>
                  <a:pt x="3187" y="1501"/>
                  <a:pt x="3188" y="1501"/>
                </a:cubicBezTo>
                <a:cubicBezTo>
                  <a:pt x="3192" y="1501"/>
                  <a:pt x="3193" y="1503"/>
                  <a:pt x="3193" y="1507"/>
                </a:cubicBezTo>
                <a:cubicBezTo>
                  <a:pt x="3193" y="1508"/>
                  <a:pt x="3193" y="1510"/>
                  <a:pt x="3193" y="1512"/>
                </a:cubicBezTo>
                <a:cubicBezTo>
                  <a:pt x="3193" y="1513"/>
                  <a:pt x="3193" y="1515"/>
                  <a:pt x="3193" y="1518"/>
                </a:cubicBezTo>
                <a:cubicBezTo>
                  <a:pt x="3193" y="1525"/>
                  <a:pt x="3195" y="1528"/>
                  <a:pt x="3201" y="1529"/>
                </a:cubicBezTo>
                <a:cubicBezTo>
                  <a:pt x="3201" y="1529"/>
                  <a:pt x="3201" y="1529"/>
                  <a:pt x="3201" y="1529"/>
                </a:cubicBezTo>
                <a:cubicBezTo>
                  <a:pt x="3195" y="1530"/>
                  <a:pt x="3193" y="1533"/>
                  <a:pt x="3193" y="1540"/>
                </a:cubicBezTo>
                <a:cubicBezTo>
                  <a:pt x="3193" y="1543"/>
                  <a:pt x="3193" y="1545"/>
                  <a:pt x="3193" y="1546"/>
                </a:cubicBezTo>
                <a:cubicBezTo>
                  <a:pt x="3193" y="1548"/>
                  <a:pt x="3193" y="1550"/>
                  <a:pt x="3193" y="1551"/>
                </a:cubicBezTo>
                <a:cubicBezTo>
                  <a:pt x="3193" y="1555"/>
                  <a:pt x="3192" y="1557"/>
                  <a:pt x="3188" y="1557"/>
                </a:cubicBezTo>
                <a:cubicBezTo>
                  <a:pt x="3188" y="1557"/>
                  <a:pt x="3188" y="1557"/>
                  <a:pt x="3187" y="1557"/>
                </a:cubicBezTo>
                <a:cubicBezTo>
                  <a:pt x="3187" y="1557"/>
                  <a:pt x="3187" y="1557"/>
                  <a:pt x="3187" y="1566"/>
                </a:cubicBezTo>
                <a:cubicBezTo>
                  <a:pt x="3187" y="1566"/>
                  <a:pt x="3187" y="1566"/>
                  <a:pt x="3190" y="1566"/>
                </a:cubicBezTo>
                <a:cubicBezTo>
                  <a:pt x="3199" y="1566"/>
                  <a:pt x="3205" y="1563"/>
                  <a:pt x="3205" y="1553"/>
                </a:cubicBezTo>
                <a:cubicBezTo>
                  <a:pt x="3205" y="1551"/>
                  <a:pt x="3205" y="1549"/>
                  <a:pt x="3205" y="1546"/>
                </a:cubicBezTo>
                <a:cubicBezTo>
                  <a:pt x="3204" y="1544"/>
                  <a:pt x="3204" y="1541"/>
                  <a:pt x="3204" y="1539"/>
                </a:cubicBezTo>
                <a:cubicBezTo>
                  <a:pt x="3204" y="1537"/>
                  <a:pt x="3205" y="1534"/>
                  <a:pt x="3211" y="1533"/>
                </a:cubicBezTo>
                <a:close/>
                <a:moveTo>
                  <a:pt x="3538" y="1525"/>
                </a:moveTo>
                <a:cubicBezTo>
                  <a:pt x="3538" y="1525"/>
                  <a:pt x="3538" y="1525"/>
                  <a:pt x="3538" y="1525"/>
                </a:cubicBezTo>
                <a:cubicBezTo>
                  <a:pt x="3538" y="1533"/>
                  <a:pt x="3538" y="1533"/>
                  <a:pt x="3538" y="1533"/>
                </a:cubicBezTo>
                <a:cubicBezTo>
                  <a:pt x="3544" y="1534"/>
                  <a:pt x="3545" y="1537"/>
                  <a:pt x="3545" y="1539"/>
                </a:cubicBezTo>
                <a:cubicBezTo>
                  <a:pt x="3545" y="1541"/>
                  <a:pt x="3545" y="1544"/>
                  <a:pt x="3545" y="1546"/>
                </a:cubicBezTo>
                <a:cubicBezTo>
                  <a:pt x="3544" y="1549"/>
                  <a:pt x="3544" y="1551"/>
                  <a:pt x="3544" y="1553"/>
                </a:cubicBezTo>
                <a:cubicBezTo>
                  <a:pt x="3544" y="1563"/>
                  <a:pt x="3550" y="1566"/>
                  <a:pt x="3558" y="1566"/>
                </a:cubicBezTo>
                <a:cubicBezTo>
                  <a:pt x="3558" y="1566"/>
                  <a:pt x="3558" y="1566"/>
                  <a:pt x="3562" y="1566"/>
                </a:cubicBezTo>
                <a:cubicBezTo>
                  <a:pt x="3562" y="1566"/>
                  <a:pt x="3562" y="1566"/>
                  <a:pt x="3562" y="1557"/>
                </a:cubicBezTo>
                <a:cubicBezTo>
                  <a:pt x="3562" y="1557"/>
                  <a:pt x="3562" y="1557"/>
                  <a:pt x="3560" y="1557"/>
                </a:cubicBezTo>
                <a:cubicBezTo>
                  <a:pt x="3557" y="1557"/>
                  <a:pt x="3556" y="1555"/>
                  <a:pt x="3556" y="1551"/>
                </a:cubicBezTo>
                <a:cubicBezTo>
                  <a:pt x="3556" y="1550"/>
                  <a:pt x="3556" y="1548"/>
                  <a:pt x="3556" y="1546"/>
                </a:cubicBezTo>
                <a:cubicBezTo>
                  <a:pt x="3556" y="1545"/>
                  <a:pt x="3556" y="1543"/>
                  <a:pt x="3556" y="1540"/>
                </a:cubicBezTo>
                <a:cubicBezTo>
                  <a:pt x="3556" y="1533"/>
                  <a:pt x="3553" y="1530"/>
                  <a:pt x="3548" y="1529"/>
                </a:cubicBezTo>
                <a:cubicBezTo>
                  <a:pt x="3548" y="1529"/>
                  <a:pt x="3548" y="1529"/>
                  <a:pt x="3548" y="1529"/>
                </a:cubicBezTo>
                <a:cubicBezTo>
                  <a:pt x="3553" y="1528"/>
                  <a:pt x="3556" y="1525"/>
                  <a:pt x="3556" y="1518"/>
                </a:cubicBezTo>
                <a:cubicBezTo>
                  <a:pt x="3556" y="1515"/>
                  <a:pt x="3556" y="1513"/>
                  <a:pt x="3556" y="1512"/>
                </a:cubicBezTo>
                <a:cubicBezTo>
                  <a:pt x="3556" y="1510"/>
                  <a:pt x="3556" y="1508"/>
                  <a:pt x="3556" y="1507"/>
                </a:cubicBezTo>
                <a:cubicBezTo>
                  <a:pt x="3556" y="1503"/>
                  <a:pt x="3557" y="1501"/>
                  <a:pt x="3560" y="1501"/>
                </a:cubicBezTo>
                <a:cubicBezTo>
                  <a:pt x="3560" y="1501"/>
                  <a:pt x="3560" y="1501"/>
                  <a:pt x="3562" y="1501"/>
                </a:cubicBezTo>
                <a:cubicBezTo>
                  <a:pt x="3562" y="1501"/>
                  <a:pt x="3562" y="1501"/>
                  <a:pt x="3562" y="1492"/>
                </a:cubicBezTo>
                <a:cubicBezTo>
                  <a:pt x="3562" y="1492"/>
                  <a:pt x="3562" y="1492"/>
                  <a:pt x="3558" y="1492"/>
                </a:cubicBezTo>
                <a:cubicBezTo>
                  <a:pt x="3549" y="1492"/>
                  <a:pt x="3544" y="1496"/>
                  <a:pt x="3544" y="1504"/>
                </a:cubicBezTo>
                <a:cubicBezTo>
                  <a:pt x="3544" y="1507"/>
                  <a:pt x="3544" y="1509"/>
                  <a:pt x="3544" y="1512"/>
                </a:cubicBezTo>
                <a:cubicBezTo>
                  <a:pt x="3545" y="1514"/>
                  <a:pt x="3545" y="1517"/>
                  <a:pt x="3545" y="1519"/>
                </a:cubicBezTo>
                <a:cubicBezTo>
                  <a:pt x="3545" y="1521"/>
                  <a:pt x="3544" y="1525"/>
                  <a:pt x="3538" y="1525"/>
                </a:cubicBezTo>
                <a:close/>
                <a:moveTo>
                  <a:pt x="3593" y="1533"/>
                </a:moveTo>
                <a:cubicBezTo>
                  <a:pt x="3593" y="1533"/>
                  <a:pt x="3593" y="1533"/>
                  <a:pt x="3593" y="1533"/>
                </a:cubicBezTo>
                <a:cubicBezTo>
                  <a:pt x="3593" y="1525"/>
                  <a:pt x="3593" y="1525"/>
                  <a:pt x="3593" y="1525"/>
                </a:cubicBezTo>
                <a:cubicBezTo>
                  <a:pt x="3587" y="1525"/>
                  <a:pt x="3586" y="1521"/>
                  <a:pt x="3586" y="1519"/>
                </a:cubicBezTo>
                <a:cubicBezTo>
                  <a:pt x="3586" y="1517"/>
                  <a:pt x="3586" y="1514"/>
                  <a:pt x="3587" y="1512"/>
                </a:cubicBezTo>
                <a:cubicBezTo>
                  <a:pt x="3587" y="1509"/>
                  <a:pt x="3587" y="1507"/>
                  <a:pt x="3587" y="1504"/>
                </a:cubicBezTo>
                <a:cubicBezTo>
                  <a:pt x="3587" y="1496"/>
                  <a:pt x="3582" y="1492"/>
                  <a:pt x="3572" y="1492"/>
                </a:cubicBezTo>
                <a:cubicBezTo>
                  <a:pt x="3572" y="1492"/>
                  <a:pt x="3572" y="1492"/>
                  <a:pt x="3569" y="1492"/>
                </a:cubicBezTo>
                <a:cubicBezTo>
                  <a:pt x="3569" y="1492"/>
                  <a:pt x="3569" y="1492"/>
                  <a:pt x="3569" y="1501"/>
                </a:cubicBezTo>
                <a:cubicBezTo>
                  <a:pt x="3569" y="1501"/>
                  <a:pt x="3569" y="1501"/>
                  <a:pt x="3570" y="1501"/>
                </a:cubicBezTo>
                <a:cubicBezTo>
                  <a:pt x="3574" y="1501"/>
                  <a:pt x="3575" y="1503"/>
                  <a:pt x="3575" y="1507"/>
                </a:cubicBezTo>
                <a:cubicBezTo>
                  <a:pt x="3575" y="1508"/>
                  <a:pt x="3575" y="1510"/>
                  <a:pt x="3575" y="1512"/>
                </a:cubicBezTo>
                <a:cubicBezTo>
                  <a:pt x="3575" y="1513"/>
                  <a:pt x="3575" y="1515"/>
                  <a:pt x="3575" y="1518"/>
                </a:cubicBezTo>
                <a:cubicBezTo>
                  <a:pt x="3575" y="1525"/>
                  <a:pt x="3577" y="1528"/>
                  <a:pt x="3583" y="1529"/>
                </a:cubicBezTo>
                <a:cubicBezTo>
                  <a:pt x="3583" y="1529"/>
                  <a:pt x="3583" y="1529"/>
                  <a:pt x="3583" y="1529"/>
                </a:cubicBezTo>
                <a:cubicBezTo>
                  <a:pt x="3577" y="1530"/>
                  <a:pt x="3575" y="1533"/>
                  <a:pt x="3575" y="1540"/>
                </a:cubicBezTo>
                <a:cubicBezTo>
                  <a:pt x="3575" y="1543"/>
                  <a:pt x="3575" y="1545"/>
                  <a:pt x="3575" y="1546"/>
                </a:cubicBezTo>
                <a:cubicBezTo>
                  <a:pt x="3575" y="1548"/>
                  <a:pt x="3575" y="1550"/>
                  <a:pt x="3575" y="1551"/>
                </a:cubicBezTo>
                <a:cubicBezTo>
                  <a:pt x="3575" y="1555"/>
                  <a:pt x="3574" y="1557"/>
                  <a:pt x="3570" y="1557"/>
                </a:cubicBezTo>
                <a:cubicBezTo>
                  <a:pt x="3570" y="1557"/>
                  <a:pt x="3570" y="1557"/>
                  <a:pt x="3569" y="1557"/>
                </a:cubicBezTo>
                <a:cubicBezTo>
                  <a:pt x="3569" y="1557"/>
                  <a:pt x="3569" y="1557"/>
                  <a:pt x="3569" y="1566"/>
                </a:cubicBezTo>
                <a:cubicBezTo>
                  <a:pt x="3569" y="1566"/>
                  <a:pt x="3569" y="1566"/>
                  <a:pt x="3572" y="1566"/>
                </a:cubicBezTo>
                <a:cubicBezTo>
                  <a:pt x="3581" y="1566"/>
                  <a:pt x="3587" y="1563"/>
                  <a:pt x="3587" y="1553"/>
                </a:cubicBezTo>
                <a:cubicBezTo>
                  <a:pt x="3587" y="1551"/>
                  <a:pt x="3587" y="1549"/>
                  <a:pt x="3587" y="1546"/>
                </a:cubicBezTo>
                <a:cubicBezTo>
                  <a:pt x="3586" y="1544"/>
                  <a:pt x="3586" y="1541"/>
                  <a:pt x="3586" y="1539"/>
                </a:cubicBezTo>
                <a:cubicBezTo>
                  <a:pt x="3586" y="1537"/>
                  <a:pt x="3587" y="1534"/>
                  <a:pt x="3593" y="1533"/>
                </a:cubicBezTo>
                <a:close/>
                <a:moveTo>
                  <a:pt x="3641" y="1493"/>
                </a:moveTo>
                <a:cubicBezTo>
                  <a:pt x="3641" y="1493"/>
                  <a:pt x="3641" y="1493"/>
                  <a:pt x="3641" y="1493"/>
                </a:cubicBezTo>
                <a:cubicBezTo>
                  <a:pt x="3636" y="1493"/>
                  <a:pt x="3636" y="1493"/>
                  <a:pt x="3636" y="1493"/>
                </a:cubicBezTo>
                <a:cubicBezTo>
                  <a:pt x="3633" y="1494"/>
                  <a:pt x="3632" y="1496"/>
                  <a:pt x="3630" y="1496"/>
                </a:cubicBezTo>
                <a:cubicBezTo>
                  <a:pt x="3628" y="1498"/>
                  <a:pt x="3626" y="1498"/>
                  <a:pt x="3625" y="1499"/>
                </a:cubicBezTo>
                <a:cubicBezTo>
                  <a:pt x="3622" y="1500"/>
                  <a:pt x="3621" y="1501"/>
                  <a:pt x="3620" y="1501"/>
                </a:cubicBezTo>
                <a:cubicBezTo>
                  <a:pt x="3617" y="1502"/>
                  <a:pt x="3616" y="1503"/>
                  <a:pt x="3614" y="1504"/>
                </a:cubicBezTo>
                <a:cubicBezTo>
                  <a:pt x="3614" y="1504"/>
                  <a:pt x="3614" y="1504"/>
                  <a:pt x="3614" y="1514"/>
                </a:cubicBezTo>
                <a:cubicBezTo>
                  <a:pt x="3617" y="1513"/>
                  <a:pt x="3620" y="1512"/>
                  <a:pt x="3622" y="1511"/>
                </a:cubicBezTo>
                <a:cubicBezTo>
                  <a:pt x="3625" y="1510"/>
                  <a:pt x="3627" y="1509"/>
                  <a:pt x="3629" y="1507"/>
                </a:cubicBezTo>
                <a:cubicBezTo>
                  <a:pt x="3629" y="1507"/>
                  <a:pt x="3629" y="1507"/>
                  <a:pt x="3629" y="1566"/>
                </a:cubicBezTo>
                <a:cubicBezTo>
                  <a:pt x="3629" y="1566"/>
                  <a:pt x="3629" y="1566"/>
                  <a:pt x="3641" y="1566"/>
                </a:cubicBezTo>
                <a:cubicBezTo>
                  <a:pt x="3641" y="1566"/>
                  <a:pt x="3641" y="1566"/>
                  <a:pt x="3641" y="1493"/>
                </a:cubicBezTo>
                <a:close/>
                <a:moveTo>
                  <a:pt x="3688" y="1493"/>
                </a:moveTo>
                <a:cubicBezTo>
                  <a:pt x="3688" y="1493"/>
                  <a:pt x="3688" y="1493"/>
                  <a:pt x="3688" y="1493"/>
                </a:cubicBezTo>
                <a:cubicBezTo>
                  <a:pt x="3683" y="1493"/>
                  <a:pt x="3683" y="1493"/>
                  <a:pt x="3683" y="1493"/>
                </a:cubicBezTo>
                <a:cubicBezTo>
                  <a:pt x="3681" y="1494"/>
                  <a:pt x="3679" y="1496"/>
                  <a:pt x="3677" y="1496"/>
                </a:cubicBezTo>
                <a:cubicBezTo>
                  <a:pt x="3676" y="1498"/>
                  <a:pt x="3673" y="1498"/>
                  <a:pt x="3672" y="1499"/>
                </a:cubicBezTo>
                <a:cubicBezTo>
                  <a:pt x="3671" y="1501"/>
                  <a:pt x="3668" y="1501"/>
                  <a:pt x="3667" y="1502"/>
                </a:cubicBezTo>
                <a:cubicBezTo>
                  <a:pt x="3665" y="1503"/>
                  <a:pt x="3663" y="1504"/>
                  <a:pt x="3661" y="1504"/>
                </a:cubicBezTo>
                <a:cubicBezTo>
                  <a:pt x="3661" y="1504"/>
                  <a:pt x="3661" y="1504"/>
                  <a:pt x="3661" y="1514"/>
                </a:cubicBezTo>
                <a:cubicBezTo>
                  <a:pt x="3664" y="1513"/>
                  <a:pt x="3667" y="1512"/>
                  <a:pt x="3669" y="1511"/>
                </a:cubicBezTo>
                <a:cubicBezTo>
                  <a:pt x="3672" y="1510"/>
                  <a:pt x="3674" y="1509"/>
                  <a:pt x="3676" y="1507"/>
                </a:cubicBezTo>
                <a:cubicBezTo>
                  <a:pt x="3676" y="1507"/>
                  <a:pt x="3676" y="1507"/>
                  <a:pt x="3676" y="1566"/>
                </a:cubicBezTo>
                <a:cubicBezTo>
                  <a:pt x="3676" y="1566"/>
                  <a:pt x="3676" y="1566"/>
                  <a:pt x="3688" y="1566"/>
                </a:cubicBezTo>
                <a:cubicBezTo>
                  <a:pt x="3688" y="1566"/>
                  <a:pt x="3688" y="1566"/>
                  <a:pt x="3688" y="1493"/>
                </a:cubicBezTo>
                <a:close/>
                <a:moveTo>
                  <a:pt x="3734" y="1493"/>
                </a:moveTo>
                <a:cubicBezTo>
                  <a:pt x="3734" y="1493"/>
                  <a:pt x="3734" y="1493"/>
                  <a:pt x="3734" y="1493"/>
                </a:cubicBezTo>
                <a:cubicBezTo>
                  <a:pt x="3730" y="1493"/>
                  <a:pt x="3730" y="1493"/>
                  <a:pt x="3730" y="1493"/>
                </a:cubicBezTo>
                <a:cubicBezTo>
                  <a:pt x="3728" y="1494"/>
                  <a:pt x="3726" y="1496"/>
                  <a:pt x="3724" y="1496"/>
                </a:cubicBezTo>
                <a:cubicBezTo>
                  <a:pt x="3723" y="1498"/>
                  <a:pt x="3721" y="1498"/>
                  <a:pt x="3719" y="1499"/>
                </a:cubicBezTo>
                <a:cubicBezTo>
                  <a:pt x="3717" y="1501"/>
                  <a:pt x="3716" y="1501"/>
                  <a:pt x="3713" y="1502"/>
                </a:cubicBezTo>
                <a:cubicBezTo>
                  <a:pt x="3712" y="1503"/>
                  <a:pt x="3710" y="1504"/>
                  <a:pt x="3708" y="1504"/>
                </a:cubicBezTo>
                <a:cubicBezTo>
                  <a:pt x="3708" y="1504"/>
                  <a:pt x="3708" y="1504"/>
                  <a:pt x="3708" y="1514"/>
                </a:cubicBezTo>
                <a:cubicBezTo>
                  <a:pt x="3711" y="1513"/>
                  <a:pt x="3714" y="1512"/>
                  <a:pt x="3716" y="1511"/>
                </a:cubicBezTo>
                <a:cubicBezTo>
                  <a:pt x="3718" y="1510"/>
                  <a:pt x="3721" y="1509"/>
                  <a:pt x="3723" y="1507"/>
                </a:cubicBezTo>
                <a:cubicBezTo>
                  <a:pt x="3723" y="1507"/>
                  <a:pt x="3723" y="1507"/>
                  <a:pt x="3723" y="1566"/>
                </a:cubicBezTo>
                <a:cubicBezTo>
                  <a:pt x="3723" y="1566"/>
                  <a:pt x="3723" y="1566"/>
                  <a:pt x="3734" y="1566"/>
                </a:cubicBezTo>
                <a:cubicBezTo>
                  <a:pt x="3734" y="1566"/>
                  <a:pt x="3734" y="1566"/>
                  <a:pt x="3734" y="1493"/>
                </a:cubicBezTo>
                <a:close/>
                <a:moveTo>
                  <a:pt x="3858" y="1493"/>
                </a:moveTo>
                <a:cubicBezTo>
                  <a:pt x="3858" y="1493"/>
                  <a:pt x="3858" y="1493"/>
                  <a:pt x="3858" y="1493"/>
                </a:cubicBezTo>
                <a:cubicBezTo>
                  <a:pt x="3852" y="1493"/>
                  <a:pt x="3852" y="1493"/>
                  <a:pt x="3852" y="1493"/>
                </a:cubicBezTo>
                <a:cubicBezTo>
                  <a:pt x="3850" y="1494"/>
                  <a:pt x="3849" y="1496"/>
                  <a:pt x="3847" y="1496"/>
                </a:cubicBezTo>
                <a:cubicBezTo>
                  <a:pt x="3845" y="1498"/>
                  <a:pt x="3844" y="1498"/>
                  <a:pt x="3841" y="1499"/>
                </a:cubicBezTo>
                <a:cubicBezTo>
                  <a:pt x="3840" y="1501"/>
                  <a:pt x="3838" y="1501"/>
                  <a:pt x="3836" y="1502"/>
                </a:cubicBezTo>
                <a:cubicBezTo>
                  <a:pt x="3834" y="1503"/>
                  <a:pt x="3832" y="1504"/>
                  <a:pt x="3830" y="1504"/>
                </a:cubicBezTo>
                <a:cubicBezTo>
                  <a:pt x="3830" y="1504"/>
                  <a:pt x="3830" y="1504"/>
                  <a:pt x="3830" y="1514"/>
                </a:cubicBezTo>
                <a:cubicBezTo>
                  <a:pt x="3833" y="1513"/>
                  <a:pt x="3836" y="1512"/>
                  <a:pt x="3839" y="1511"/>
                </a:cubicBezTo>
                <a:cubicBezTo>
                  <a:pt x="3841" y="1510"/>
                  <a:pt x="3844" y="1509"/>
                  <a:pt x="3846" y="1507"/>
                </a:cubicBezTo>
                <a:cubicBezTo>
                  <a:pt x="3846" y="1507"/>
                  <a:pt x="3846" y="1507"/>
                  <a:pt x="3846" y="1566"/>
                </a:cubicBezTo>
                <a:cubicBezTo>
                  <a:pt x="3846" y="1566"/>
                  <a:pt x="3846" y="1566"/>
                  <a:pt x="3858" y="1566"/>
                </a:cubicBezTo>
                <a:cubicBezTo>
                  <a:pt x="3858" y="1566"/>
                  <a:pt x="3858" y="1566"/>
                  <a:pt x="3858" y="1493"/>
                </a:cubicBezTo>
                <a:close/>
                <a:moveTo>
                  <a:pt x="3755" y="1525"/>
                </a:moveTo>
                <a:cubicBezTo>
                  <a:pt x="3755" y="1525"/>
                  <a:pt x="3755" y="1525"/>
                  <a:pt x="3755" y="1525"/>
                </a:cubicBezTo>
                <a:cubicBezTo>
                  <a:pt x="3755" y="1533"/>
                  <a:pt x="3755" y="1533"/>
                  <a:pt x="3755" y="1533"/>
                </a:cubicBezTo>
                <a:cubicBezTo>
                  <a:pt x="3761" y="1534"/>
                  <a:pt x="3762" y="1537"/>
                  <a:pt x="3762" y="1539"/>
                </a:cubicBezTo>
                <a:cubicBezTo>
                  <a:pt x="3762" y="1541"/>
                  <a:pt x="3762" y="1544"/>
                  <a:pt x="3762" y="1546"/>
                </a:cubicBezTo>
                <a:cubicBezTo>
                  <a:pt x="3761" y="1549"/>
                  <a:pt x="3761" y="1551"/>
                  <a:pt x="3761" y="1553"/>
                </a:cubicBezTo>
                <a:cubicBezTo>
                  <a:pt x="3761" y="1563"/>
                  <a:pt x="3767" y="1566"/>
                  <a:pt x="3775" y="1566"/>
                </a:cubicBezTo>
                <a:cubicBezTo>
                  <a:pt x="3775" y="1566"/>
                  <a:pt x="3775" y="1566"/>
                  <a:pt x="3779" y="1566"/>
                </a:cubicBezTo>
                <a:cubicBezTo>
                  <a:pt x="3779" y="1566"/>
                  <a:pt x="3779" y="1566"/>
                  <a:pt x="3779" y="1557"/>
                </a:cubicBezTo>
                <a:cubicBezTo>
                  <a:pt x="3779" y="1557"/>
                  <a:pt x="3779" y="1557"/>
                  <a:pt x="3777" y="1557"/>
                </a:cubicBezTo>
                <a:cubicBezTo>
                  <a:pt x="3774" y="1557"/>
                  <a:pt x="3773" y="1555"/>
                  <a:pt x="3773" y="1551"/>
                </a:cubicBezTo>
                <a:cubicBezTo>
                  <a:pt x="3773" y="1550"/>
                  <a:pt x="3773" y="1548"/>
                  <a:pt x="3773" y="1546"/>
                </a:cubicBezTo>
                <a:cubicBezTo>
                  <a:pt x="3773" y="1545"/>
                  <a:pt x="3773" y="1543"/>
                  <a:pt x="3773" y="1540"/>
                </a:cubicBezTo>
                <a:cubicBezTo>
                  <a:pt x="3773" y="1533"/>
                  <a:pt x="3770" y="1530"/>
                  <a:pt x="3765" y="1529"/>
                </a:cubicBezTo>
                <a:cubicBezTo>
                  <a:pt x="3765" y="1529"/>
                  <a:pt x="3765" y="1529"/>
                  <a:pt x="3765" y="1529"/>
                </a:cubicBezTo>
                <a:cubicBezTo>
                  <a:pt x="3770" y="1528"/>
                  <a:pt x="3773" y="1525"/>
                  <a:pt x="3773" y="1518"/>
                </a:cubicBezTo>
                <a:cubicBezTo>
                  <a:pt x="3773" y="1515"/>
                  <a:pt x="3773" y="1513"/>
                  <a:pt x="3773" y="1512"/>
                </a:cubicBezTo>
                <a:cubicBezTo>
                  <a:pt x="3773" y="1510"/>
                  <a:pt x="3773" y="1508"/>
                  <a:pt x="3773" y="1507"/>
                </a:cubicBezTo>
                <a:cubicBezTo>
                  <a:pt x="3773" y="1503"/>
                  <a:pt x="3774" y="1501"/>
                  <a:pt x="3777" y="1501"/>
                </a:cubicBezTo>
                <a:cubicBezTo>
                  <a:pt x="3777" y="1501"/>
                  <a:pt x="3777" y="1501"/>
                  <a:pt x="3779" y="1501"/>
                </a:cubicBezTo>
                <a:cubicBezTo>
                  <a:pt x="3779" y="1501"/>
                  <a:pt x="3779" y="1501"/>
                  <a:pt x="3779" y="1492"/>
                </a:cubicBezTo>
                <a:cubicBezTo>
                  <a:pt x="3779" y="1492"/>
                  <a:pt x="3779" y="1492"/>
                  <a:pt x="3775" y="1492"/>
                </a:cubicBezTo>
                <a:cubicBezTo>
                  <a:pt x="3766" y="1492"/>
                  <a:pt x="3761" y="1496"/>
                  <a:pt x="3761" y="1504"/>
                </a:cubicBezTo>
                <a:cubicBezTo>
                  <a:pt x="3761" y="1507"/>
                  <a:pt x="3761" y="1509"/>
                  <a:pt x="3761" y="1512"/>
                </a:cubicBezTo>
                <a:cubicBezTo>
                  <a:pt x="3762" y="1514"/>
                  <a:pt x="3762" y="1517"/>
                  <a:pt x="3762" y="1519"/>
                </a:cubicBezTo>
                <a:cubicBezTo>
                  <a:pt x="3762" y="1521"/>
                  <a:pt x="3761" y="1525"/>
                  <a:pt x="3755" y="1525"/>
                </a:cubicBezTo>
                <a:close/>
                <a:moveTo>
                  <a:pt x="3810" y="1533"/>
                </a:moveTo>
                <a:cubicBezTo>
                  <a:pt x="3810" y="1533"/>
                  <a:pt x="3810" y="1533"/>
                  <a:pt x="3810" y="1533"/>
                </a:cubicBezTo>
                <a:cubicBezTo>
                  <a:pt x="3810" y="1525"/>
                  <a:pt x="3810" y="1525"/>
                  <a:pt x="3810" y="1525"/>
                </a:cubicBezTo>
                <a:cubicBezTo>
                  <a:pt x="3803" y="1525"/>
                  <a:pt x="3803" y="1521"/>
                  <a:pt x="3803" y="1519"/>
                </a:cubicBezTo>
                <a:cubicBezTo>
                  <a:pt x="3803" y="1517"/>
                  <a:pt x="3803" y="1514"/>
                  <a:pt x="3803" y="1512"/>
                </a:cubicBezTo>
                <a:cubicBezTo>
                  <a:pt x="3804" y="1509"/>
                  <a:pt x="3804" y="1507"/>
                  <a:pt x="3804" y="1504"/>
                </a:cubicBezTo>
                <a:cubicBezTo>
                  <a:pt x="3804" y="1496"/>
                  <a:pt x="3799" y="1492"/>
                  <a:pt x="3789" y="1492"/>
                </a:cubicBezTo>
                <a:cubicBezTo>
                  <a:pt x="3789" y="1492"/>
                  <a:pt x="3789" y="1492"/>
                  <a:pt x="3786" y="1492"/>
                </a:cubicBezTo>
                <a:cubicBezTo>
                  <a:pt x="3786" y="1492"/>
                  <a:pt x="3786" y="1492"/>
                  <a:pt x="3786" y="1501"/>
                </a:cubicBezTo>
                <a:cubicBezTo>
                  <a:pt x="3786" y="1501"/>
                  <a:pt x="3786" y="1501"/>
                  <a:pt x="3787" y="1501"/>
                </a:cubicBezTo>
                <a:cubicBezTo>
                  <a:pt x="3791" y="1501"/>
                  <a:pt x="3792" y="1503"/>
                  <a:pt x="3792" y="1507"/>
                </a:cubicBezTo>
                <a:cubicBezTo>
                  <a:pt x="3792" y="1508"/>
                  <a:pt x="3792" y="1510"/>
                  <a:pt x="3792" y="1512"/>
                </a:cubicBezTo>
                <a:cubicBezTo>
                  <a:pt x="3792" y="1513"/>
                  <a:pt x="3792" y="1515"/>
                  <a:pt x="3792" y="1518"/>
                </a:cubicBezTo>
                <a:cubicBezTo>
                  <a:pt x="3792" y="1525"/>
                  <a:pt x="3794" y="1528"/>
                  <a:pt x="3800" y="1529"/>
                </a:cubicBezTo>
                <a:cubicBezTo>
                  <a:pt x="3800" y="1529"/>
                  <a:pt x="3800" y="1529"/>
                  <a:pt x="3800" y="1529"/>
                </a:cubicBezTo>
                <a:cubicBezTo>
                  <a:pt x="3794" y="1530"/>
                  <a:pt x="3792" y="1533"/>
                  <a:pt x="3792" y="1540"/>
                </a:cubicBezTo>
                <a:cubicBezTo>
                  <a:pt x="3792" y="1543"/>
                  <a:pt x="3792" y="1545"/>
                  <a:pt x="3792" y="1546"/>
                </a:cubicBezTo>
                <a:cubicBezTo>
                  <a:pt x="3792" y="1548"/>
                  <a:pt x="3792" y="1550"/>
                  <a:pt x="3792" y="1551"/>
                </a:cubicBezTo>
                <a:cubicBezTo>
                  <a:pt x="3792" y="1555"/>
                  <a:pt x="3791" y="1557"/>
                  <a:pt x="3787" y="1557"/>
                </a:cubicBezTo>
                <a:cubicBezTo>
                  <a:pt x="3787" y="1557"/>
                  <a:pt x="3787" y="1557"/>
                  <a:pt x="3786" y="1557"/>
                </a:cubicBezTo>
                <a:cubicBezTo>
                  <a:pt x="3786" y="1557"/>
                  <a:pt x="3786" y="1557"/>
                  <a:pt x="3786" y="1566"/>
                </a:cubicBezTo>
                <a:cubicBezTo>
                  <a:pt x="3786" y="1566"/>
                  <a:pt x="3786" y="1566"/>
                  <a:pt x="3789" y="1566"/>
                </a:cubicBezTo>
                <a:cubicBezTo>
                  <a:pt x="3798" y="1566"/>
                  <a:pt x="3804" y="1563"/>
                  <a:pt x="3804" y="1553"/>
                </a:cubicBezTo>
                <a:cubicBezTo>
                  <a:pt x="3804" y="1551"/>
                  <a:pt x="3804" y="1549"/>
                  <a:pt x="3803" y="1546"/>
                </a:cubicBezTo>
                <a:cubicBezTo>
                  <a:pt x="3803" y="1544"/>
                  <a:pt x="3803" y="1541"/>
                  <a:pt x="3803" y="1539"/>
                </a:cubicBezTo>
                <a:cubicBezTo>
                  <a:pt x="3803" y="1537"/>
                  <a:pt x="3803" y="1534"/>
                  <a:pt x="3810" y="1533"/>
                </a:cubicBezTo>
                <a:close/>
                <a:moveTo>
                  <a:pt x="2951" y="1444"/>
                </a:moveTo>
                <a:cubicBezTo>
                  <a:pt x="2951" y="1446"/>
                  <a:pt x="2952" y="1447"/>
                  <a:pt x="2952" y="1448"/>
                </a:cubicBezTo>
                <a:cubicBezTo>
                  <a:pt x="2953" y="1450"/>
                  <a:pt x="2953" y="1452"/>
                  <a:pt x="2954" y="1453"/>
                </a:cubicBezTo>
                <a:cubicBezTo>
                  <a:pt x="2954" y="1455"/>
                  <a:pt x="2954" y="1457"/>
                  <a:pt x="2954" y="1458"/>
                </a:cubicBezTo>
                <a:cubicBezTo>
                  <a:pt x="2955" y="1461"/>
                  <a:pt x="2954" y="1463"/>
                  <a:pt x="2951" y="1463"/>
                </a:cubicBezTo>
                <a:cubicBezTo>
                  <a:pt x="2948" y="1463"/>
                  <a:pt x="2945" y="1463"/>
                  <a:pt x="2942" y="1463"/>
                </a:cubicBezTo>
                <a:cubicBezTo>
                  <a:pt x="2942" y="1463"/>
                  <a:pt x="2941" y="1463"/>
                  <a:pt x="2941" y="1463"/>
                </a:cubicBezTo>
                <a:cubicBezTo>
                  <a:pt x="2939" y="1465"/>
                  <a:pt x="2938" y="1466"/>
                  <a:pt x="2936" y="1467"/>
                </a:cubicBezTo>
                <a:cubicBezTo>
                  <a:pt x="2934" y="1470"/>
                  <a:pt x="2931" y="1470"/>
                  <a:pt x="2929" y="1468"/>
                </a:cubicBezTo>
                <a:cubicBezTo>
                  <a:pt x="2927" y="1466"/>
                  <a:pt x="2926" y="1463"/>
                  <a:pt x="2924" y="1461"/>
                </a:cubicBezTo>
                <a:cubicBezTo>
                  <a:pt x="2923" y="1459"/>
                  <a:pt x="2924" y="1457"/>
                  <a:pt x="2926" y="1456"/>
                </a:cubicBezTo>
                <a:cubicBezTo>
                  <a:pt x="2923" y="1456"/>
                  <a:pt x="2922" y="1456"/>
                  <a:pt x="2920" y="1456"/>
                </a:cubicBezTo>
                <a:cubicBezTo>
                  <a:pt x="2920" y="1458"/>
                  <a:pt x="2918" y="1460"/>
                  <a:pt x="2918" y="1462"/>
                </a:cubicBezTo>
                <a:cubicBezTo>
                  <a:pt x="2918" y="1463"/>
                  <a:pt x="2917" y="1463"/>
                  <a:pt x="2917" y="1464"/>
                </a:cubicBezTo>
                <a:cubicBezTo>
                  <a:pt x="2917" y="1467"/>
                  <a:pt x="2916" y="1469"/>
                  <a:pt x="2913" y="1468"/>
                </a:cubicBezTo>
                <a:cubicBezTo>
                  <a:pt x="2910" y="1468"/>
                  <a:pt x="2907" y="1467"/>
                  <a:pt x="2904" y="1466"/>
                </a:cubicBezTo>
                <a:cubicBezTo>
                  <a:pt x="2902" y="1465"/>
                  <a:pt x="2901" y="1464"/>
                  <a:pt x="2902" y="1462"/>
                </a:cubicBezTo>
                <a:cubicBezTo>
                  <a:pt x="2902" y="1461"/>
                  <a:pt x="2902" y="1460"/>
                  <a:pt x="2903" y="1460"/>
                </a:cubicBezTo>
                <a:cubicBezTo>
                  <a:pt x="2900" y="1459"/>
                  <a:pt x="2898" y="1458"/>
                  <a:pt x="2896" y="1457"/>
                </a:cubicBezTo>
                <a:cubicBezTo>
                  <a:pt x="2895" y="1456"/>
                  <a:pt x="2894" y="1454"/>
                  <a:pt x="2893" y="1452"/>
                </a:cubicBezTo>
                <a:cubicBezTo>
                  <a:pt x="2892" y="1450"/>
                  <a:pt x="2892" y="1449"/>
                  <a:pt x="2894" y="1447"/>
                </a:cubicBezTo>
                <a:cubicBezTo>
                  <a:pt x="2897" y="1445"/>
                  <a:pt x="2898" y="1442"/>
                  <a:pt x="2897" y="1438"/>
                </a:cubicBezTo>
                <a:cubicBezTo>
                  <a:pt x="2897" y="1436"/>
                  <a:pt x="2897" y="1434"/>
                  <a:pt x="2897" y="1432"/>
                </a:cubicBezTo>
                <a:cubicBezTo>
                  <a:pt x="2896" y="1431"/>
                  <a:pt x="2894" y="1431"/>
                  <a:pt x="2893" y="1430"/>
                </a:cubicBezTo>
                <a:cubicBezTo>
                  <a:pt x="2892" y="1428"/>
                  <a:pt x="2891" y="1426"/>
                  <a:pt x="2891" y="1424"/>
                </a:cubicBezTo>
                <a:cubicBezTo>
                  <a:pt x="2891" y="1421"/>
                  <a:pt x="2894" y="1419"/>
                  <a:pt x="2897" y="1418"/>
                </a:cubicBezTo>
                <a:cubicBezTo>
                  <a:pt x="2898" y="1419"/>
                  <a:pt x="2898" y="1419"/>
                  <a:pt x="2898" y="1420"/>
                </a:cubicBezTo>
                <a:cubicBezTo>
                  <a:pt x="2898" y="1421"/>
                  <a:pt x="2898" y="1422"/>
                  <a:pt x="2898" y="1423"/>
                </a:cubicBezTo>
                <a:cubicBezTo>
                  <a:pt x="2898" y="1423"/>
                  <a:pt x="2897" y="1423"/>
                  <a:pt x="2897" y="1423"/>
                </a:cubicBezTo>
                <a:cubicBezTo>
                  <a:pt x="2896" y="1424"/>
                  <a:pt x="2896" y="1425"/>
                  <a:pt x="2895" y="1427"/>
                </a:cubicBezTo>
                <a:cubicBezTo>
                  <a:pt x="2896" y="1427"/>
                  <a:pt x="2897" y="1427"/>
                  <a:pt x="2898" y="1427"/>
                </a:cubicBezTo>
                <a:cubicBezTo>
                  <a:pt x="2899" y="1425"/>
                  <a:pt x="2900" y="1425"/>
                  <a:pt x="2900" y="1423"/>
                </a:cubicBezTo>
                <a:cubicBezTo>
                  <a:pt x="2905" y="1417"/>
                  <a:pt x="2911" y="1413"/>
                  <a:pt x="2918" y="1411"/>
                </a:cubicBezTo>
                <a:cubicBezTo>
                  <a:pt x="2921" y="1411"/>
                  <a:pt x="2925" y="1410"/>
                  <a:pt x="2927" y="1407"/>
                </a:cubicBezTo>
                <a:cubicBezTo>
                  <a:pt x="2927" y="1406"/>
                  <a:pt x="2928" y="1406"/>
                  <a:pt x="2928" y="1406"/>
                </a:cubicBezTo>
                <a:cubicBezTo>
                  <a:pt x="2931" y="1406"/>
                  <a:pt x="2932" y="1403"/>
                  <a:pt x="2934" y="1401"/>
                </a:cubicBezTo>
                <a:cubicBezTo>
                  <a:pt x="2942" y="1394"/>
                  <a:pt x="2954" y="1393"/>
                  <a:pt x="2961" y="1400"/>
                </a:cubicBezTo>
                <a:cubicBezTo>
                  <a:pt x="2964" y="1402"/>
                  <a:pt x="2967" y="1404"/>
                  <a:pt x="2969" y="1406"/>
                </a:cubicBezTo>
                <a:cubicBezTo>
                  <a:pt x="2971" y="1407"/>
                  <a:pt x="2972" y="1409"/>
                  <a:pt x="2973" y="1411"/>
                </a:cubicBezTo>
                <a:cubicBezTo>
                  <a:pt x="2974" y="1412"/>
                  <a:pt x="2974" y="1412"/>
                  <a:pt x="2976" y="1411"/>
                </a:cubicBezTo>
                <a:cubicBezTo>
                  <a:pt x="2976" y="1411"/>
                  <a:pt x="2977" y="1410"/>
                  <a:pt x="2978" y="1409"/>
                </a:cubicBezTo>
                <a:cubicBezTo>
                  <a:pt x="2980" y="1406"/>
                  <a:pt x="2983" y="1406"/>
                  <a:pt x="2984" y="1410"/>
                </a:cubicBezTo>
                <a:cubicBezTo>
                  <a:pt x="2985" y="1413"/>
                  <a:pt x="2986" y="1415"/>
                  <a:pt x="2987" y="1419"/>
                </a:cubicBezTo>
                <a:cubicBezTo>
                  <a:pt x="2987" y="1423"/>
                  <a:pt x="2987" y="1427"/>
                  <a:pt x="2985" y="1432"/>
                </a:cubicBezTo>
                <a:cubicBezTo>
                  <a:pt x="2983" y="1438"/>
                  <a:pt x="2978" y="1442"/>
                  <a:pt x="2972" y="1442"/>
                </a:cubicBezTo>
                <a:cubicBezTo>
                  <a:pt x="2971" y="1442"/>
                  <a:pt x="2971" y="1442"/>
                  <a:pt x="2970" y="1442"/>
                </a:cubicBezTo>
                <a:cubicBezTo>
                  <a:pt x="2967" y="1441"/>
                  <a:pt x="2966" y="1442"/>
                  <a:pt x="2965" y="1444"/>
                </a:cubicBezTo>
                <a:cubicBezTo>
                  <a:pt x="2964" y="1448"/>
                  <a:pt x="2958" y="1450"/>
                  <a:pt x="2955" y="1447"/>
                </a:cubicBezTo>
                <a:cubicBezTo>
                  <a:pt x="2954" y="1446"/>
                  <a:pt x="2953" y="1445"/>
                  <a:pt x="2952" y="1444"/>
                </a:cubicBezTo>
                <a:cubicBezTo>
                  <a:pt x="2951" y="1444"/>
                  <a:pt x="2951" y="1444"/>
                  <a:pt x="2951" y="1444"/>
                </a:cubicBezTo>
                <a:close/>
                <a:moveTo>
                  <a:pt x="2945" y="1440"/>
                </a:moveTo>
                <a:cubicBezTo>
                  <a:pt x="2949" y="1441"/>
                  <a:pt x="2952" y="1442"/>
                  <a:pt x="2955" y="1445"/>
                </a:cubicBezTo>
                <a:cubicBezTo>
                  <a:pt x="2957" y="1447"/>
                  <a:pt x="2959" y="1448"/>
                  <a:pt x="2961" y="1447"/>
                </a:cubicBezTo>
                <a:cubicBezTo>
                  <a:pt x="2963" y="1446"/>
                  <a:pt x="2965" y="1444"/>
                  <a:pt x="2965" y="1441"/>
                </a:cubicBezTo>
                <a:cubicBezTo>
                  <a:pt x="2965" y="1441"/>
                  <a:pt x="2964" y="1441"/>
                  <a:pt x="2964" y="1442"/>
                </a:cubicBezTo>
                <a:cubicBezTo>
                  <a:pt x="2963" y="1443"/>
                  <a:pt x="2962" y="1444"/>
                  <a:pt x="2961" y="1445"/>
                </a:cubicBezTo>
                <a:cubicBezTo>
                  <a:pt x="2960" y="1446"/>
                  <a:pt x="2959" y="1446"/>
                  <a:pt x="2958" y="1446"/>
                </a:cubicBezTo>
                <a:cubicBezTo>
                  <a:pt x="2958" y="1446"/>
                  <a:pt x="2957" y="1444"/>
                  <a:pt x="2957" y="1444"/>
                </a:cubicBezTo>
                <a:cubicBezTo>
                  <a:pt x="2957" y="1441"/>
                  <a:pt x="2958" y="1439"/>
                  <a:pt x="2958" y="1437"/>
                </a:cubicBezTo>
                <a:cubicBezTo>
                  <a:pt x="2961" y="1438"/>
                  <a:pt x="2964" y="1439"/>
                  <a:pt x="2968" y="1440"/>
                </a:cubicBezTo>
                <a:cubicBezTo>
                  <a:pt x="2975" y="1441"/>
                  <a:pt x="2981" y="1439"/>
                  <a:pt x="2984" y="1431"/>
                </a:cubicBezTo>
                <a:cubicBezTo>
                  <a:pt x="2986" y="1426"/>
                  <a:pt x="2985" y="1421"/>
                  <a:pt x="2985" y="1416"/>
                </a:cubicBezTo>
                <a:cubicBezTo>
                  <a:pt x="2984" y="1414"/>
                  <a:pt x="2983" y="1412"/>
                  <a:pt x="2983" y="1410"/>
                </a:cubicBezTo>
                <a:cubicBezTo>
                  <a:pt x="2982" y="1409"/>
                  <a:pt x="2981" y="1408"/>
                  <a:pt x="2980" y="1410"/>
                </a:cubicBezTo>
                <a:cubicBezTo>
                  <a:pt x="2978" y="1412"/>
                  <a:pt x="2976" y="1413"/>
                  <a:pt x="2974" y="1414"/>
                </a:cubicBezTo>
                <a:cubicBezTo>
                  <a:pt x="2974" y="1414"/>
                  <a:pt x="2973" y="1415"/>
                  <a:pt x="2973" y="1416"/>
                </a:cubicBezTo>
                <a:cubicBezTo>
                  <a:pt x="2974" y="1419"/>
                  <a:pt x="2973" y="1423"/>
                  <a:pt x="2972" y="1426"/>
                </a:cubicBezTo>
                <a:cubicBezTo>
                  <a:pt x="2972" y="1424"/>
                  <a:pt x="2972" y="1422"/>
                  <a:pt x="2972" y="1420"/>
                </a:cubicBezTo>
                <a:cubicBezTo>
                  <a:pt x="2972" y="1419"/>
                  <a:pt x="2972" y="1419"/>
                  <a:pt x="2972" y="1419"/>
                </a:cubicBezTo>
                <a:cubicBezTo>
                  <a:pt x="2971" y="1419"/>
                  <a:pt x="2971" y="1419"/>
                  <a:pt x="2971" y="1419"/>
                </a:cubicBezTo>
                <a:cubicBezTo>
                  <a:pt x="2970" y="1421"/>
                  <a:pt x="2969" y="1422"/>
                  <a:pt x="2968" y="1423"/>
                </a:cubicBezTo>
                <a:cubicBezTo>
                  <a:pt x="2968" y="1423"/>
                  <a:pt x="2968" y="1423"/>
                  <a:pt x="2968" y="1423"/>
                </a:cubicBezTo>
                <a:cubicBezTo>
                  <a:pt x="2968" y="1422"/>
                  <a:pt x="2969" y="1420"/>
                  <a:pt x="2969" y="1418"/>
                </a:cubicBezTo>
                <a:cubicBezTo>
                  <a:pt x="2968" y="1419"/>
                  <a:pt x="2967" y="1419"/>
                  <a:pt x="2967" y="1420"/>
                </a:cubicBezTo>
                <a:cubicBezTo>
                  <a:pt x="2966" y="1420"/>
                  <a:pt x="2966" y="1421"/>
                  <a:pt x="2965" y="1422"/>
                </a:cubicBezTo>
                <a:cubicBezTo>
                  <a:pt x="2966" y="1418"/>
                  <a:pt x="2966" y="1418"/>
                  <a:pt x="2972" y="1417"/>
                </a:cubicBezTo>
                <a:cubicBezTo>
                  <a:pt x="2972" y="1417"/>
                  <a:pt x="2971" y="1416"/>
                  <a:pt x="2971" y="1416"/>
                </a:cubicBezTo>
                <a:cubicBezTo>
                  <a:pt x="2968" y="1417"/>
                  <a:pt x="2967" y="1415"/>
                  <a:pt x="2967" y="1413"/>
                </a:cubicBezTo>
                <a:cubicBezTo>
                  <a:pt x="2969" y="1412"/>
                  <a:pt x="2970" y="1412"/>
                  <a:pt x="2972" y="1412"/>
                </a:cubicBezTo>
                <a:cubicBezTo>
                  <a:pt x="2970" y="1409"/>
                  <a:pt x="2969" y="1406"/>
                  <a:pt x="2965" y="1406"/>
                </a:cubicBezTo>
                <a:cubicBezTo>
                  <a:pt x="2965" y="1406"/>
                  <a:pt x="2965" y="1406"/>
                  <a:pt x="2965" y="1405"/>
                </a:cubicBezTo>
                <a:cubicBezTo>
                  <a:pt x="2962" y="1403"/>
                  <a:pt x="2960" y="1401"/>
                  <a:pt x="2957" y="1399"/>
                </a:cubicBezTo>
                <a:cubicBezTo>
                  <a:pt x="2955" y="1398"/>
                  <a:pt x="2952" y="1397"/>
                  <a:pt x="2950" y="1397"/>
                </a:cubicBezTo>
                <a:cubicBezTo>
                  <a:pt x="2947" y="1397"/>
                  <a:pt x="2943" y="1398"/>
                  <a:pt x="2940" y="1399"/>
                </a:cubicBezTo>
                <a:cubicBezTo>
                  <a:pt x="2938" y="1400"/>
                  <a:pt x="2935" y="1402"/>
                  <a:pt x="2933" y="1405"/>
                </a:cubicBezTo>
                <a:cubicBezTo>
                  <a:pt x="2935" y="1405"/>
                  <a:pt x="2936" y="1405"/>
                  <a:pt x="2937" y="1405"/>
                </a:cubicBezTo>
                <a:cubicBezTo>
                  <a:pt x="2937" y="1406"/>
                  <a:pt x="2936" y="1406"/>
                  <a:pt x="2935" y="1406"/>
                </a:cubicBezTo>
                <a:cubicBezTo>
                  <a:pt x="2933" y="1407"/>
                  <a:pt x="2930" y="1406"/>
                  <a:pt x="2928" y="1408"/>
                </a:cubicBezTo>
                <a:cubicBezTo>
                  <a:pt x="2925" y="1412"/>
                  <a:pt x="2921" y="1416"/>
                  <a:pt x="2917" y="1420"/>
                </a:cubicBezTo>
                <a:cubicBezTo>
                  <a:pt x="2916" y="1422"/>
                  <a:pt x="2915" y="1425"/>
                  <a:pt x="2914" y="1427"/>
                </a:cubicBezTo>
                <a:cubicBezTo>
                  <a:pt x="2914" y="1427"/>
                  <a:pt x="2914" y="1428"/>
                  <a:pt x="2914" y="1429"/>
                </a:cubicBezTo>
                <a:cubicBezTo>
                  <a:pt x="2915" y="1431"/>
                  <a:pt x="2916" y="1433"/>
                  <a:pt x="2918" y="1434"/>
                </a:cubicBezTo>
                <a:cubicBezTo>
                  <a:pt x="2919" y="1433"/>
                  <a:pt x="2920" y="1431"/>
                  <a:pt x="2921" y="1430"/>
                </a:cubicBezTo>
                <a:cubicBezTo>
                  <a:pt x="2921" y="1431"/>
                  <a:pt x="2921" y="1433"/>
                  <a:pt x="2920" y="1434"/>
                </a:cubicBezTo>
                <a:cubicBezTo>
                  <a:pt x="2919" y="1435"/>
                  <a:pt x="2918" y="1436"/>
                  <a:pt x="2918" y="1438"/>
                </a:cubicBezTo>
                <a:cubicBezTo>
                  <a:pt x="2918" y="1439"/>
                  <a:pt x="2918" y="1440"/>
                  <a:pt x="2918" y="1441"/>
                </a:cubicBezTo>
                <a:cubicBezTo>
                  <a:pt x="2921" y="1444"/>
                  <a:pt x="2924" y="1444"/>
                  <a:pt x="2928" y="1442"/>
                </a:cubicBezTo>
                <a:cubicBezTo>
                  <a:pt x="2930" y="1441"/>
                  <a:pt x="2933" y="1440"/>
                  <a:pt x="2936" y="1439"/>
                </a:cubicBezTo>
                <a:cubicBezTo>
                  <a:pt x="2937" y="1438"/>
                  <a:pt x="2938" y="1438"/>
                  <a:pt x="2938" y="1436"/>
                </a:cubicBezTo>
                <a:cubicBezTo>
                  <a:pt x="2938" y="1433"/>
                  <a:pt x="2938" y="1429"/>
                  <a:pt x="2938" y="1426"/>
                </a:cubicBezTo>
                <a:cubicBezTo>
                  <a:pt x="2938" y="1423"/>
                  <a:pt x="2938" y="1420"/>
                  <a:pt x="2938" y="1417"/>
                </a:cubicBezTo>
                <a:cubicBezTo>
                  <a:pt x="2939" y="1420"/>
                  <a:pt x="2940" y="1423"/>
                  <a:pt x="2940" y="1425"/>
                </a:cubicBezTo>
                <a:cubicBezTo>
                  <a:pt x="2941" y="1430"/>
                  <a:pt x="2941" y="1434"/>
                  <a:pt x="2940" y="1438"/>
                </a:cubicBezTo>
                <a:cubicBezTo>
                  <a:pt x="2939" y="1439"/>
                  <a:pt x="2938" y="1440"/>
                  <a:pt x="2938" y="1440"/>
                </a:cubicBezTo>
                <a:cubicBezTo>
                  <a:pt x="2934" y="1440"/>
                  <a:pt x="2931" y="1442"/>
                  <a:pt x="2928" y="1444"/>
                </a:cubicBezTo>
                <a:cubicBezTo>
                  <a:pt x="2923" y="1447"/>
                  <a:pt x="2920" y="1445"/>
                  <a:pt x="2916" y="1441"/>
                </a:cubicBezTo>
                <a:cubicBezTo>
                  <a:pt x="2916" y="1441"/>
                  <a:pt x="2916" y="1440"/>
                  <a:pt x="2916" y="1439"/>
                </a:cubicBezTo>
                <a:cubicBezTo>
                  <a:pt x="2917" y="1437"/>
                  <a:pt x="2916" y="1435"/>
                  <a:pt x="2914" y="1433"/>
                </a:cubicBezTo>
                <a:cubicBezTo>
                  <a:pt x="2913" y="1431"/>
                  <a:pt x="2911" y="1429"/>
                  <a:pt x="2912" y="1426"/>
                </a:cubicBezTo>
                <a:cubicBezTo>
                  <a:pt x="2913" y="1424"/>
                  <a:pt x="2914" y="1422"/>
                  <a:pt x="2915" y="1421"/>
                </a:cubicBezTo>
                <a:cubicBezTo>
                  <a:pt x="2917" y="1418"/>
                  <a:pt x="2919" y="1415"/>
                  <a:pt x="2921" y="1413"/>
                </a:cubicBezTo>
                <a:cubicBezTo>
                  <a:pt x="2921" y="1413"/>
                  <a:pt x="2920" y="1413"/>
                  <a:pt x="2920" y="1413"/>
                </a:cubicBezTo>
                <a:cubicBezTo>
                  <a:pt x="2915" y="1414"/>
                  <a:pt x="2911" y="1415"/>
                  <a:pt x="2907" y="1419"/>
                </a:cubicBezTo>
                <a:cubicBezTo>
                  <a:pt x="2902" y="1423"/>
                  <a:pt x="2899" y="1428"/>
                  <a:pt x="2899" y="1435"/>
                </a:cubicBezTo>
                <a:cubicBezTo>
                  <a:pt x="2898" y="1442"/>
                  <a:pt x="2901" y="1448"/>
                  <a:pt x="2904" y="1453"/>
                </a:cubicBezTo>
                <a:cubicBezTo>
                  <a:pt x="2905" y="1454"/>
                  <a:pt x="2905" y="1456"/>
                  <a:pt x="2905" y="1457"/>
                </a:cubicBezTo>
                <a:cubicBezTo>
                  <a:pt x="2905" y="1459"/>
                  <a:pt x="2905" y="1460"/>
                  <a:pt x="2904" y="1461"/>
                </a:cubicBezTo>
                <a:cubicBezTo>
                  <a:pt x="2903" y="1463"/>
                  <a:pt x="2904" y="1464"/>
                  <a:pt x="2905" y="1465"/>
                </a:cubicBezTo>
                <a:cubicBezTo>
                  <a:pt x="2908" y="1465"/>
                  <a:pt x="2911" y="1466"/>
                  <a:pt x="2914" y="1466"/>
                </a:cubicBezTo>
                <a:cubicBezTo>
                  <a:pt x="2914" y="1466"/>
                  <a:pt x="2915" y="1465"/>
                  <a:pt x="2915" y="1465"/>
                </a:cubicBezTo>
                <a:cubicBezTo>
                  <a:pt x="2916" y="1464"/>
                  <a:pt x="2916" y="1462"/>
                  <a:pt x="2916" y="1461"/>
                </a:cubicBezTo>
                <a:cubicBezTo>
                  <a:pt x="2918" y="1459"/>
                  <a:pt x="2918" y="1456"/>
                  <a:pt x="2918" y="1453"/>
                </a:cubicBezTo>
                <a:cubicBezTo>
                  <a:pt x="2918" y="1453"/>
                  <a:pt x="2918" y="1453"/>
                  <a:pt x="2918" y="1452"/>
                </a:cubicBezTo>
                <a:cubicBezTo>
                  <a:pt x="2918" y="1452"/>
                  <a:pt x="2918" y="1452"/>
                  <a:pt x="2918" y="1452"/>
                </a:cubicBezTo>
                <a:cubicBezTo>
                  <a:pt x="2919" y="1454"/>
                  <a:pt x="2920" y="1454"/>
                  <a:pt x="2922" y="1454"/>
                </a:cubicBezTo>
                <a:cubicBezTo>
                  <a:pt x="2923" y="1454"/>
                  <a:pt x="2924" y="1454"/>
                  <a:pt x="2925" y="1454"/>
                </a:cubicBezTo>
                <a:cubicBezTo>
                  <a:pt x="2927" y="1454"/>
                  <a:pt x="2931" y="1455"/>
                  <a:pt x="2931" y="1451"/>
                </a:cubicBezTo>
                <a:cubicBezTo>
                  <a:pt x="2931" y="1453"/>
                  <a:pt x="2931" y="1455"/>
                  <a:pt x="2931" y="1455"/>
                </a:cubicBezTo>
                <a:cubicBezTo>
                  <a:pt x="2930" y="1456"/>
                  <a:pt x="2929" y="1457"/>
                  <a:pt x="2927" y="1457"/>
                </a:cubicBezTo>
                <a:cubicBezTo>
                  <a:pt x="2926" y="1458"/>
                  <a:pt x="2925" y="1460"/>
                  <a:pt x="2926" y="1461"/>
                </a:cubicBezTo>
                <a:cubicBezTo>
                  <a:pt x="2927" y="1463"/>
                  <a:pt x="2929" y="1465"/>
                  <a:pt x="2930" y="1467"/>
                </a:cubicBezTo>
                <a:cubicBezTo>
                  <a:pt x="2932" y="1468"/>
                  <a:pt x="2934" y="1468"/>
                  <a:pt x="2935" y="1466"/>
                </a:cubicBezTo>
                <a:cubicBezTo>
                  <a:pt x="2936" y="1465"/>
                  <a:pt x="2936" y="1465"/>
                  <a:pt x="2937" y="1464"/>
                </a:cubicBezTo>
                <a:cubicBezTo>
                  <a:pt x="2939" y="1463"/>
                  <a:pt x="2940" y="1461"/>
                  <a:pt x="2942" y="1460"/>
                </a:cubicBezTo>
                <a:cubicBezTo>
                  <a:pt x="2946" y="1456"/>
                  <a:pt x="2948" y="1450"/>
                  <a:pt x="2950" y="1444"/>
                </a:cubicBezTo>
                <a:cubicBezTo>
                  <a:pt x="2950" y="1444"/>
                  <a:pt x="2949" y="1443"/>
                  <a:pt x="2949" y="1442"/>
                </a:cubicBezTo>
                <a:cubicBezTo>
                  <a:pt x="2948" y="1441"/>
                  <a:pt x="2947" y="1440"/>
                  <a:pt x="2945" y="1440"/>
                </a:cubicBezTo>
                <a:close/>
                <a:moveTo>
                  <a:pt x="2898" y="1446"/>
                </a:moveTo>
                <a:cubicBezTo>
                  <a:pt x="2898" y="1447"/>
                  <a:pt x="2896" y="1448"/>
                  <a:pt x="2895" y="1449"/>
                </a:cubicBezTo>
                <a:cubicBezTo>
                  <a:pt x="2894" y="1449"/>
                  <a:pt x="2894" y="1450"/>
                  <a:pt x="2894" y="1451"/>
                </a:cubicBezTo>
                <a:cubicBezTo>
                  <a:pt x="2894" y="1453"/>
                  <a:pt x="2898" y="1458"/>
                  <a:pt x="2901" y="1457"/>
                </a:cubicBezTo>
                <a:cubicBezTo>
                  <a:pt x="2903" y="1457"/>
                  <a:pt x="2904" y="1456"/>
                  <a:pt x="2903" y="1455"/>
                </a:cubicBezTo>
                <a:cubicBezTo>
                  <a:pt x="2901" y="1452"/>
                  <a:pt x="2900" y="1449"/>
                  <a:pt x="2898" y="1446"/>
                </a:cubicBezTo>
                <a:close/>
                <a:moveTo>
                  <a:pt x="2951" y="1448"/>
                </a:moveTo>
                <a:cubicBezTo>
                  <a:pt x="2949" y="1453"/>
                  <a:pt x="2946" y="1457"/>
                  <a:pt x="2944" y="1461"/>
                </a:cubicBezTo>
                <a:cubicBezTo>
                  <a:pt x="2947" y="1461"/>
                  <a:pt x="2949" y="1462"/>
                  <a:pt x="2952" y="1461"/>
                </a:cubicBezTo>
                <a:cubicBezTo>
                  <a:pt x="2952" y="1461"/>
                  <a:pt x="2952" y="1460"/>
                  <a:pt x="2952" y="1460"/>
                </a:cubicBezTo>
                <a:cubicBezTo>
                  <a:pt x="2952" y="1457"/>
                  <a:pt x="2952" y="1455"/>
                  <a:pt x="2952" y="1452"/>
                </a:cubicBezTo>
                <a:cubicBezTo>
                  <a:pt x="2952" y="1451"/>
                  <a:pt x="2951" y="1450"/>
                  <a:pt x="2951" y="1448"/>
                </a:cubicBezTo>
                <a:close/>
                <a:moveTo>
                  <a:pt x="2898" y="1428"/>
                </a:moveTo>
                <a:cubicBezTo>
                  <a:pt x="2898" y="1428"/>
                  <a:pt x="2897" y="1429"/>
                  <a:pt x="2896" y="1429"/>
                </a:cubicBezTo>
                <a:cubicBezTo>
                  <a:pt x="2896" y="1429"/>
                  <a:pt x="2895" y="1429"/>
                  <a:pt x="2895" y="1428"/>
                </a:cubicBezTo>
                <a:cubicBezTo>
                  <a:pt x="2894" y="1428"/>
                  <a:pt x="2894" y="1427"/>
                  <a:pt x="2894" y="1426"/>
                </a:cubicBezTo>
                <a:cubicBezTo>
                  <a:pt x="2895" y="1424"/>
                  <a:pt x="2895" y="1422"/>
                  <a:pt x="2896" y="1420"/>
                </a:cubicBezTo>
                <a:cubicBezTo>
                  <a:pt x="2896" y="1420"/>
                  <a:pt x="2896" y="1420"/>
                  <a:pt x="2895" y="1420"/>
                </a:cubicBezTo>
                <a:cubicBezTo>
                  <a:pt x="2894" y="1421"/>
                  <a:pt x="2893" y="1422"/>
                  <a:pt x="2892" y="1423"/>
                </a:cubicBezTo>
                <a:cubicBezTo>
                  <a:pt x="2892" y="1424"/>
                  <a:pt x="2893" y="1429"/>
                  <a:pt x="2895" y="1430"/>
                </a:cubicBezTo>
                <a:cubicBezTo>
                  <a:pt x="2896" y="1431"/>
                  <a:pt x="2898" y="1430"/>
                  <a:pt x="2898" y="1428"/>
                </a:cubicBezTo>
                <a:close/>
                <a:moveTo>
                  <a:pt x="2898" y="1446"/>
                </a:moveTo>
                <a:cubicBezTo>
                  <a:pt x="2897" y="1447"/>
                  <a:pt x="2896" y="1448"/>
                  <a:pt x="2895" y="1449"/>
                </a:cubicBezTo>
                <a:cubicBezTo>
                  <a:pt x="2894" y="1449"/>
                  <a:pt x="2894" y="1450"/>
                  <a:pt x="2894" y="1451"/>
                </a:cubicBezTo>
                <a:cubicBezTo>
                  <a:pt x="2894" y="1454"/>
                  <a:pt x="2898" y="1458"/>
                  <a:pt x="2901" y="1458"/>
                </a:cubicBezTo>
                <a:cubicBezTo>
                  <a:pt x="2903" y="1458"/>
                  <a:pt x="2904" y="1457"/>
                  <a:pt x="2903" y="1455"/>
                </a:cubicBezTo>
                <a:cubicBezTo>
                  <a:pt x="2901" y="1452"/>
                  <a:pt x="2900" y="1449"/>
                  <a:pt x="2898" y="1446"/>
                </a:cubicBezTo>
                <a:close/>
                <a:moveTo>
                  <a:pt x="2951" y="1448"/>
                </a:moveTo>
                <a:cubicBezTo>
                  <a:pt x="2948" y="1453"/>
                  <a:pt x="2946" y="1457"/>
                  <a:pt x="2944" y="1462"/>
                </a:cubicBezTo>
                <a:cubicBezTo>
                  <a:pt x="2946" y="1462"/>
                  <a:pt x="2949" y="1462"/>
                  <a:pt x="2952" y="1462"/>
                </a:cubicBezTo>
                <a:cubicBezTo>
                  <a:pt x="2952" y="1462"/>
                  <a:pt x="2952" y="1460"/>
                  <a:pt x="2952" y="1460"/>
                </a:cubicBezTo>
                <a:cubicBezTo>
                  <a:pt x="2952" y="1457"/>
                  <a:pt x="2952" y="1455"/>
                  <a:pt x="2952" y="1452"/>
                </a:cubicBezTo>
                <a:cubicBezTo>
                  <a:pt x="2952" y="1451"/>
                  <a:pt x="2951" y="1450"/>
                  <a:pt x="2951" y="1448"/>
                </a:cubicBezTo>
                <a:close/>
                <a:moveTo>
                  <a:pt x="2898" y="1428"/>
                </a:moveTo>
                <a:cubicBezTo>
                  <a:pt x="2897" y="1428"/>
                  <a:pt x="2897" y="1429"/>
                  <a:pt x="2896" y="1429"/>
                </a:cubicBezTo>
                <a:cubicBezTo>
                  <a:pt x="2896" y="1429"/>
                  <a:pt x="2895" y="1429"/>
                  <a:pt x="2895" y="1428"/>
                </a:cubicBezTo>
                <a:cubicBezTo>
                  <a:pt x="2894" y="1428"/>
                  <a:pt x="2894" y="1427"/>
                  <a:pt x="2894" y="1426"/>
                </a:cubicBezTo>
                <a:cubicBezTo>
                  <a:pt x="2895" y="1424"/>
                  <a:pt x="2895" y="1422"/>
                  <a:pt x="2896" y="1420"/>
                </a:cubicBezTo>
                <a:cubicBezTo>
                  <a:pt x="2896" y="1420"/>
                  <a:pt x="2896" y="1420"/>
                  <a:pt x="2895" y="1420"/>
                </a:cubicBezTo>
                <a:cubicBezTo>
                  <a:pt x="2894" y="1421"/>
                  <a:pt x="2893" y="1422"/>
                  <a:pt x="2893" y="1423"/>
                </a:cubicBezTo>
                <a:cubicBezTo>
                  <a:pt x="2892" y="1424"/>
                  <a:pt x="2893" y="1430"/>
                  <a:pt x="2895" y="1430"/>
                </a:cubicBezTo>
                <a:cubicBezTo>
                  <a:pt x="2896" y="1431"/>
                  <a:pt x="2898" y="1430"/>
                  <a:pt x="2898" y="1428"/>
                </a:cubicBezTo>
                <a:close/>
                <a:moveTo>
                  <a:pt x="2950" y="1420"/>
                </a:moveTo>
                <a:cubicBezTo>
                  <a:pt x="2954" y="1416"/>
                  <a:pt x="2954" y="1416"/>
                  <a:pt x="2958" y="1415"/>
                </a:cubicBezTo>
                <a:cubicBezTo>
                  <a:pt x="2958" y="1417"/>
                  <a:pt x="2959" y="1418"/>
                  <a:pt x="2960" y="1418"/>
                </a:cubicBezTo>
                <a:cubicBezTo>
                  <a:pt x="2958" y="1419"/>
                  <a:pt x="2956" y="1421"/>
                  <a:pt x="2954" y="1422"/>
                </a:cubicBezTo>
                <a:cubicBezTo>
                  <a:pt x="2953" y="1421"/>
                  <a:pt x="2953" y="1421"/>
                  <a:pt x="2952" y="1419"/>
                </a:cubicBezTo>
                <a:cubicBezTo>
                  <a:pt x="2952" y="1419"/>
                  <a:pt x="2951" y="1419"/>
                  <a:pt x="2950" y="1420"/>
                </a:cubicBezTo>
                <a:close/>
                <a:moveTo>
                  <a:pt x="2956" y="1419"/>
                </a:moveTo>
                <a:cubicBezTo>
                  <a:pt x="2956" y="1419"/>
                  <a:pt x="2955" y="1419"/>
                  <a:pt x="2954" y="1419"/>
                </a:cubicBezTo>
                <a:cubicBezTo>
                  <a:pt x="2954" y="1419"/>
                  <a:pt x="2953" y="1419"/>
                  <a:pt x="2953" y="1420"/>
                </a:cubicBezTo>
                <a:cubicBezTo>
                  <a:pt x="2953" y="1420"/>
                  <a:pt x="2954" y="1421"/>
                  <a:pt x="2954" y="1421"/>
                </a:cubicBezTo>
                <a:cubicBezTo>
                  <a:pt x="2955" y="1421"/>
                  <a:pt x="2955" y="1420"/>
                  <a:pt x="2956" y="1419"/>
                </a:cubicBezTo>
                <a:close/>
                <a:moveTo>
                  <a:pt x="2937" y="1409"/>
                </a:moveTo>
                <a:cubicBezTo>
                  <a:pt x="2931" y="1409"/>
                  <a:pt x="2928" y="1411"/>
                  <a:pt x="2927" y="1419"/>
                </a:cubicBezTo>
                <a:cubicBezTo>
                  <a:pt x="2928" y="1417"/>
                  <a:pt x="2929" y="1415"/>
                  <a:pt x="2930" y="1412"/>
                </a:cubicBezTo>
                <a:cubicBezTo>
                  <a:pt x="2931" y="1412"/>
                  <a:pt x="2931" y="1412"/>
                  <a:pt x="2931" y="1412"/>
                </a:cubicBezTo>
                <a:cubicBezTo>
                  <a:pt x="2931" y="1414"/>
                  <a:pt x="2931" y="1414"/>
                  <a:pt x="2931" y="1415"/>
                </a:cubicBezTo>
                <a:cubicBezTo>
                  <a:pt x="2932" y="1412"/>
                  <a:pt x="2934" y="1410"/>
                  <a:pt x="2937" y="1409"/>
                </a:cubicBezTo>
                <a:close/>
                <a:moveTo>
                  <a:pt x="2981" y="1411"/>
                </a:moveTo>
                <a:cubicBezTo>
                  <a:pt x="2979" y="1412"/>
                  <a:pt x="2977" y="1414"/>
                  <a:pt x="2976" y="1415"/>
                </a:cubicBezTo>
                <a:cubicBezTo>
                  <a:pt x="2978" y="1416"/>
                  <a:pt x="2980" y="1414"/>
                  <a:pt x="2981" y="1411"/>
                </a:cubicBezTo>
                <a:close/>
                <a:moveTo>
                  <a:pt x="2948" y="1413"/>
                </a:moveTo>
                <a:cubicBezTo>
                  <a:pt x="2949" y="1412"/>
                  <a:pt x="2950" y="1410"/>
                  <a:pt x="2951" y="1409"/>
                </a:cubicBezTo>
                <a:cubicBezTo>
                  <a:pt x="2948" y="1410"/>
                  <a:pt x="2948" y="1411"/>
                  <a:pt x="2948" y="1413"/>
                </a:cubicBezTo>
                <a:close/>
                <a:moveTo>
                  <a:pt x="2958" y="1435"/>
                </a:moveTo>
                <a:cubicBezTo>
                  <a:pt x="2956" y="1435"/>
                  <a:pt x="2955" y="1436"/>
                  <a:pt x="2955" y="1437"/>
                </a:cubicBezTo>
                <a:cubicBezTo>
                  <a:pt x="2956" y="1436"/>
                  <a:pt x="2957" y="1435"/>
                  <a:pt x="2958" y="1435"/>
                </a:cubicBezTo>
                <a:close/>
                <a:moveTo>
                  <a:pt x="2957" y="1419"/>
                </a:moveTo>
                <a:cubicBezTo>
                  <a:pt x="2956" y="1419"/>
                  <a:pt x="2955" y="1418"/>
                  <a:pt x="2955" y="1418"/>
                </a:cubicBezTo>
                <a:cubicBezTo>
                  <a:pt x="2954" y="1418"/>
                  <a:pt x="2953" y="1419"/>
                  <a:pt x="2953" y="1419"/>
                </a:cubicBezTo>
                <a:cubicBezTo>
                  <a:pt x="2953" y="1420"/>
                  <a:pt x="2954" y="1420"/>
                  <a:pt x="2954" y="1421"/>
                </a:cubicBezTo>
                <a:cubicBezTo>
                  <a:pt x="2955" y="1420"/>
                  <a:pt x="2955" y="1420"/>
                  <a:pt x="2957" y="1419"/>
                </a:cubicBezTo>
                <a:close/>
                <a:moveTo>
                  <a:pt x="3481" y="1540"/>
                </a:moveTo>
                <a:cubicBezTo>
                  <a:pt x="3481" y="1542"/>
                  <a:pt x="3482" y="1543"/>
                  <a:pt x="3482" y="1544"/>
                </a:cubicBezTo>
                <a:cubicBezTo>
                  <a:pt x="3483" y="1546"/>
                  <a:pt x="3483" y="1548"/>
                  <a:pt x="3484" y="1549"/>
                </a:cubicBezTo>
                <a:cubicBezTo>
                  <a:pt x="3484" y="1551"/>
                  <a:pt x="3484" y="1553"/>
                  <a:pt x="3484" y="1554"/>
                </a:cubicBezTo>
                <a:cubicBezTo>
                  <a:pt x="3485" y="1557"/>
                  <a:pt x="3484" y="1559"/>
                  <a:pt x="3480" y="1559"/>
                </a:cubicBezTo>
                <a:cubicBezTo>
                  <a:pt x="3478" y="1559"/>
                  <a:pt x="3475" y="1559"/>
                  <a:pt x="3472" y="1559"/>
                </a:cubicBezTo>
                <a:cubicBezTo>
                  <a:pt x="3472" y="1559"/>
                  <a:pt x="3471" y="1559"/>
                  <a:pt x="3471" y="1559"/>
                </a:cubicBezTo>
                <a:cubicBezTo>
                  <a:pt x="3469" y="1561"/>
                  <a:pt x="3467" y="1562"/>
                  <a:pt x="3466" y="1563"/>
                </a:cubicBezTo>
                <a:cubicBezTo>
                  <a:pt x="3464" y="1566"/>
                  <a:pt x="3461" y="1566"/>
                  <a:pt x="3459" y="1564"/>
                </a:cubicBezTo>
                <a:cubicBezTo>
                  <a:pt x="3457" y="1562"/>
                  <a:pt x="3456" y="1559"/>
                  <a:pt x="3454" y="1557"/>
                </a:cubicBezTo>
                <a:cubicBezTo>
                  <a:pt x="3453" y="1555"/>
                  <a:pt x="3454" y="1553"/>
                  <a:pt x="3456" y="1552"/>
                </a:cubicBezTo>
                <a:cubicBezTo>
                  <a:pt x="3453" y="1552"/>
                  <a:pt x="3452" y="1552"/>
                  <a:pt x="3450" y="1552"/>
                </a:cubicBezTo>
                <a:cubicBezTo>
                  <a:pt x="3449" y="1554"/>
                  <a:pt x="3448" y="1556"/>
                  <a:pt x="3447" y="1558"/>
                </a:cubicBezTo>
                <a:cubicBezTo>
                  <a:pt x="3447" y="1559"/>
                  <a:pt x="3447" y="1559"/>
                  <a:pt x="3447" y="1560"/>
                </a:cubicBezTo>
                <a:cubicBezTo>
                  <a:pt x="3447" y="1563"/>
                  <a:pt x="3446" y="1565"/>
                  <a:pt x="3443" y="1564"/>
                </a:cubicBezTo>
                <a:cubicBezTo>
                  <a:pt x="3440" y="1564"/>
                  <a:pt x="3437" y="1563"/>
                  <a:pt x="3434" y="1562"/>
                </a:cubicBezTo>
                <a:cubicBezTo>
                  <a:pt x="3432" y="1561"/>
                  <a:pt x="3431" y="1560"/>
                  <a:pt x="3432" y="1558"/>
                </a:cubicBezTo>
                <a:cubicBezTo>
                  <a:pt x="3432" y="1557"/>
                  <a:pt x="3432" y="1556"/>
                  <a:pt x="3433" y="1556"/>
                </a:cubicBezTo>
                <a:cubicBezTo>
                  <a:pt x="3430" y="1555"/>
                  <a:pt x="3428" y="1554"/>
                  <a:pt x="3426" y="1553"/>
                </a:cubicBezTo>
                <a:cubicBezTo>
                  <a:pt x="3425" y="1552"/>
                  <a:pt x="3424" y="1550"/>
                  <a:pt x="3423" y="1548"/>
                </a:cubicBezTo>
                <a:cubicBezTo>
                  <a:pt x="3422" y="1546"/>
                  <a:pt x="3422" y="1545"/>
                  <a:pt x="3424" y="1543"/>
                </a:cubicBezTo>
                <a:cubicBezTo>
                  <a:pt x="3427" y="1541"/>
                  <a:pt x="3428" y="1538"/>
                  <a:pt x="3427" y="1534"/>
                </a:cubicBezTo>
                <a:cubicBezTo>
                  <a:pt x="3427" y="1532"/>
                  <a:pt x="3427" y="1530"/>
                  <a:pt x="3427" y="1528"/>
                </a:cubicBezTo>
                <a:cubicBezTo>
                  <a:pt x="3426" y="1527"/>
                  <a:pt x="3424" y="1527"/>
                  <a:pt x="3423" y="1526"/>
                </a:cubicBezTo>
                <a:cubicBezTo>
                  <a:pt x="3422" y="1524"/>
                  <a:pt x="3421" y="1522"/>
                  <a:pt x="3421" y="1520"/>
                </a:cubicBezTo>
                <a:cubicBezTo>
                  <a:pt x="3421" y="1517"/>
                  <a:pt x="3424" y="1515"/>
                  <a:pt x="3427" y="1514"/>
                </a:cubicBezTo>
                <a:cubicBezTo>
                  <a:pt x="3427" y="1515"/>
                  <a:pt x="3427" y="1515"/>
                  <a:pt x="3428" y="1516"/>
                </a:cubicBezTo>
                <a:cubicBezTo>
                  <a:pt x="3428" y="1517"/>
                  <a:pt x="3428" y="1518"/>
                  <a:pt x="3428" y="1519"/>
                </a:cubicBezTo>
                <a:cubicBezTo>
                  <a:pt x="3427" y="1519"/>
                  <a:pt x="3427" y="1519"/>
                  <a:pt x="3427" y="1519"/>
                </a:cubicBezTo>
                <a:cubicBezTo>
                  <a:pt x="3426" y="1520"/>
                  <a:pt x="3426" y="1521"/>
                  <a:pt x="3425" y="1523"/>
                </a:cubicBezTo>
                <a:cubicBezTo>
                  <a:pt x="3426" y="1523"/>
                  <a:pt x="3427" y="1523"/>
                  <a:pt x="3427" y="1523"/>
                </a:cubicBezTo>
                <a:cubicBezTo>
                  <a:pt x="3429" y="1521"/>
                  <a:pt x="3429" y="1521"/>
                  <a:pt x="3430" y="1519"/>
                </a:cubicBezTo>
                <a:cubicBezTo>
                  <a:pt x="3435" y="1513"/>
                  <a:pt x="3440" y="1509"/>
                  <a:pt x="3448" y="1507"/>
                </a:cubicBezTo>
                <a:cubicBezTo>
                  <a:pt x="3451" y="1507"/>
                  <a:pt x="3455" y="1506"/>
                  <a:pt x="3457" y="1503"/>
                </a:cubicBezTo>
                <a:cubicBezTo>
                  <a:pt x="3457" y="1502"/>
                  <a:pt x="3458" y="1502"/>
                  <a:pt x="3458" y="1502"/>
                </a:cubicBezTo>
                <a:cubicBezTo>
                  <a:pt x="3461" y="1502"/>
                  <a:pt x="3462" y="1499"/>
                  <a:pt x="3464" y="1497"/>
                </a:cubicBezTo>
                <a:cubicBezTo>
                  <a:pt x="3472" y="1490"/>
                  <a:pt x="3484" y="1489"/>
                  <a:pt x="3491" y="1496"/>
                </a:cubicBezTo>
                <a:cubicBezTo>
                  <a:pt x="3494" y="1498"/>
                  <a:pt x="3497" y="1500"/>
                  <a:pt x="3499" y="1502"/>
                </a:cubicBezTo>
                <a:cubicBezTo>
                  <a:pt x="3500" y="1503"/>
                  <a:pt x="3502" y="1505"/>
                  <a:pt x="3503" y="1507"/>
                </a:cubicBezTo>
                <a:cubicBezTo>
                  <a:pt x="3504" y="1508"/>
                  <a:pt x="3504" y="1508"/>
                  <a:pt x="3506" y="1507"/>
                </a:cubicBezTo>
                <a:cubicBezTo>
                  <a:pt x="3506" y="1507"/>
                  <a:pt x="3507" y="1506"/>
                  <a:pt x="3508" y="1505"/>
                </a:cubicBezTo>
                <a:cubicBezTo>
                  <a:pt x="3510" y="1502"/>
                  <a:pt x="3513" y="1502"/>
                  <a:pt x="3514" y="1506"/>
                </a:cubicBezTo>
                <a:cubicBezTo>
                  <a:pt x="3515" y="1509"/>
                  <a:pt x="3516" y="1511"/>
                  <a:pt x="3517" y="1515"/>
                </a:cubicBezTo>
                <a:cubicBezTo>
                  <a:pt x="3517" y="1519"/>
                  <a:pt x="3517" y="1523"/>
                  <a:pt x="3515" y="1528"/>
                </a:cubicBezTo>
                <a:cubicBezTo>
                  <a:pt x="3513" y="1534"/>
                  <a:pt x="3508" y="1538"/>
                  <a:pt x="3502" y="1538"/>
                </a:cubicBezTo>
                <a:cubicBezTo>
                  <a:pt x="3501" y="1538"/>
                  <a:pt x="3500" y="1538"/>
                  <a:pt x="3500" y="1538"/>
                </a:cubicBezTo>
                <a:cubicBezTo>
                  <a:pt x="3497" y="1537"/>
                  <a:pt x="3496" y="1538"/>
                  <a:pt x="3495" y="1540"/>
                </a:cubicBezTo>
                <a:cubicBezTo>
                  <a:pt x="3494" y="1544"/>
                  <a:pt x="3488" y="1546"/>
                  <a:pt x="3485" y="1543"/>
                </a:cubicBezTo>
                <a:cubicBezTo>
                  <a:pt x="3484" y="1542"/>
                  <a:pt x="3483" y="1541"/>
                  <a:pt x="3482" y="1540"/>
                </a:cubicBezTo>
                <a:cubicBezTo>
                  <a:pt x="3481" y="1540"/>
                  <a:pt x="3481" y="1540"/>
                  <a:pt x="3481" y="1540"/>
                </a:cubicBezTo>
                <a:close/>
                <a:moveTo>
                  <a:pt x="3475" y="1536"/>
                </a:moveTo>
                <a:cubicBezTo>
                  <a:pt x="3479" y="1537"/>
                  <a:pt x="3482" y="1538"/>
                  <a:pt x="3485" y="1541"/>
                </a:cubicBezTo>
                <a:cubicBezTo>
                  <a:pt x="3487" y="1543"/>
                  <a:pt x="3489" y="1544"/>
                  <a:pt x="3491" y="1543"/>
                </a:cubicBezTo>
                <a:cubicBezTo>
                  <a:pt x="3493" y="1542"/>
                  <a:pt x="3495" y="1540"/>
                  <a:pt x="3495" y="1537"/>
                </a:cubicBezTo>
                <a:cubicBezTo>
                  <a:pt x="3495" y="1537"/>
                  <a:pt x="3494" y="1537"/>
                  <a:pt x="3494" y="1538"/>
                </a:cubicBezTo>
                <a:cubicBezTo>
                  <a:pt x="3493" y="1539"/>
                  <a:pt x="3492" y="1540"/>
                  <a:pt x="3491" y="1541"/>
                </a:cubicBezTo>
                <a:cubicBezTo>
                  <a:pt x="3490" y="1542"/>
                  <a:pt x="3489" y="1542"/>
                  <a:pt x="3488" y="1542"/>
                </a:cubicBezTo>
                <a:cubicBezTo>
                  <a:pt x="3487" y="1542"/>
                  <a:pt x="3487" y="1540"/>
                  <a:pt x="3487" y="1540"/>
                </a:cubicBezTo>
                <a:cubicBezTo>
                  <a:pt x="3487" y="1537"/>
                  <a:pt x="3487" y="1535"/>
                  <a:pt x="3488" y="1533"/>
                </a:cubicBezTo>
                <a:cubicBezTo>
                  <a:pt x="3491" y="1534"/>
                  <a:pt x="3494" y="1535"/>
                  <a:pt x="3498" y="1536"/>
                </a:cubicBezTo>
                <a:cubicBezTo>
                  <a:pt x="3505" y="1537"/>
                  <a:pt x="3511" y="1535"/>
                  <a:pt x="3514" y="1527"/>
                </a:cubicBezTo>
                <a:cubicBezTo>
                  <a:pt x="3516" y="1522"/>
                  <a:pt x="3515" y="1517"/>
                  <a:pt x="3515" y="1512"/>
                </a:cubicBezTo>
                <a:cubicBezTo>
                  <a:pt x="3514" y="1510"/>
                  <a:pt x="3513" y="1508"/>
                  <a:pt x="3513" y="1506"/>
                </a:cubicBezTo>
                <a:cubicBezTo>
                  <a:pt x="3512" y="1505"/>
                  <a:pt x="3511" y="1504"/>
                  <a:pt x="3509" y="1506"/>
                </a:cubicBezTo>
                <a:cubicBezTo>
                  <a:pt x="3508" y="1508"/>
                  <a:pt x="3506" y="1509"/>
                  <a:pt x="3504" y="1510"/>
                </a:cubicBezTo>
                <a:cubicBezTo>
                  <a:pt x="3504" y="1510"/>
                  <a:pt x="3503" y="1511"/>
                  <a:pt x="3503" y="1512"/>
                </a:cubicBezTo>
                <a:cubicBezTo>
                  <a:pt x="3504" y="1515"/>
                  <a:pt x="3503" y="1519"/>
                  <a:pt x="3502" y="1522"/>
                </a:cubicBezTo>
                <a:cubicBezTo>
                  <a:pt x="3502" y="1520"/>
                  <a:pt x="3502" y="1518"/>
                  <a:pt x="3502" y="1516"/>
                </a:cubicBezTo>
                <a:cubicBezTo>
                  <a:pt x="3502" y="1515"/>
                  <a:pt x="3502" y="1515"/>
                  <a:pt x="3502" y="1515"/>
                </a:cubicBezTo>
                <a:cubicBezTo>
                  <a:pt x="3501" y="1515"/>
                  <a:pt x="3500" y="1515"/>
                  <a:pt x="3500" y="1515"/>
                </a:cubicBezTo>
                <a:cubicBezTo>
                  <a:pt x="3500" y="1517"/>
                  <a:pt x="3499" y="1518"/>
                  <a:pt x="3498" y="1519"/>
                </a:cubicBezTo>
                <a:cubicBezTo>
                  <a:pt x="3498" y="1519"/>
                  <a:pt x="3498" y="1519"/>
                  <a:pt x="3498" y="1519"/>
                </a:cubicBezTo>
                <a:cubicBezTo>
                  <a:pt x="3498" y="1518"/>
                  <a:pt x="3498" y="1516"/>
                  <a:pt x="3499" y="1514"/>
                </a:cubicBezTo>
                <a:cubicBezTo>
                  <a:pt x="3498" y="1515"/>
                  <a:pt x="3497" y="1515"/>
                  <a:pt x="3497" y="1516"/>
                </a:cubicBezTo>
                <a:cubicBezTo>
                  <a:pt x="3496" y="1516"/>
                  <a:pt x="3496" y="1517"/>
                  <a:pt x="3495" y="1518"/>
                </a:cubicBezTo>
                <a:cubicBezTo>
                  <a:pt x="3496" y="1514"/>
                  <a:pt x="3496" y="1514"/>
                  <a:pt x="3502" y="1513"/>
                </a:cubicBezTo>
                <a:cubicBezTo>
                  <a:pt x="3502" y="1513"/>
                  <a:pt x="3501" y="1512"/>
                  <a:pt x="3501" y="1512"/>
                </a:cubicBezTo>
                <a:cubicBezTo>
                  <a:pt x="3498" y="1513"/>
                  <a:pt x="3497" y="1511"/>
                  <a:pt x="3497" y="1509"/>
                </a:cubicBezTo>
                <a:cubicBezTo>
                  <a:pt x="3498" y="1508"/>
                  <a:pt x="3500" y="1508"/>
                  <a:pt x="3502" y="1508"/>
                </a:cubicBezTo>
                <a:cubicBezTo>
                  <a:pt x="3500" y="1505"/>
                  <a:pt x="3498" y="1502"/>
                  <a:pt x="3495" y="1502"/>
                </a:cubicBezTo>
                <a:cubicBezTo>
                  <a:pt x="3495" y="1502"/>
                  <a:pt x="3495" y="1502"/>
                  <a:pt x="3495" y="1501"/>
                </a:cubicBezTo>
                <a:cubicBezTo>
                  <a:pt x="3492" y="1499"/>
                  <a:pt x="3490" y="1497"/>
                  <a:pt x="3487" y="1495"/>
                </a:cubicBezTo>
                <a:cubicBezTo>
                  <a:pt x="3485" y="1494"/>
                  <a:pt x="3482" y="1493"/>
                  <a:pt x="3480" y="1493"/>
                </a:cubicBezTo>
                <a:cubicBezTo>
                  <a:pt x="3477" y="1493"/>
                  <a:pt x="3473" y="1494"/>
                  <a:pt x="3470" y="1495"/>
                </a:cubicBezTo>
                <a:cubicBezTo>
                  <a:pt x="3467" y="1496"/>
                  <a:pt x="3465" y="1498"/>
                  <a:pt x="3463" y="1501"/>
                </a:cubicBezTo>
                <a:cubicBezTo>
                  <a:pt x="3465" y="1501"/>
                  <a:pt x="3466" y="1501"/>
                  <a:pt x="3467" y="1501"/>
                </a:cubicBezTo>
                <a:cubicBezTo>
                  <a:pt x="3467" y="1502"/>
                  <a:pt x="3466" y="1502"/>
                  <a:pt x="3465" y="1502"/>
                </a:cubicBezTo>
                <a:cubicBezTo>
                  <a:pt x="3463" y="1503"/>
                  <a:pt x="3460" y="1502"/>
                  <a:pt x="3458" y="1504"/>
                </a:cubicBezTo>
                <a:cubicBezTo>
                  <a:pt x="3455" y="1508"/>
                  <a:pt x="3451" y="1512"/>
                  <a:pt x="3447" y="1516"/>
                </a:cubicBezTo>
                <a:cubicBezTo>
                  <a:pt x="3446" y="1518"/>
                  <a:pt x="3445" y="1521"/>
                  <a:pt x="3444" y="1523"/>
                </a:cubicBezTo>
                <a:cubicBezTo>
                  <a:pt x="3444" y="1523"/>
                  <a:pt x="3444" y="1524"/>
                  <a:pt x="3444" y="1525"/>
                </a:cubicBezTo>
                <a:cubicBezTo>
                  <a:pt x="3445" y="1527"/>
                  <a:pt x="3446" y="1529"/>
                  <a:pt x="3448" y="1530"/>
                </a:cubicBezTo>
                <a:cubicBezTo>
                  <a:pt x="3449" y="1529"/>
                  <a:pt x="3450" y="1527"/>
                  <a:pt x="3451" y="1526"/>
                </a:cubicBezTo>
                <a:cubicBezTo>
                  <a:pt x="3451" y="1527"/>
                  <a:pt x="3451" y="1529"/>
                  <a:pt x="3450" y="1530"/>
                </a:cubicBezTo>
                <a:cubicBezTo>
                  <a:pt x="3449" y="1531"/>
                  <a:pt x="3448" y="1532"/>
                  <a:pt x="3448" y="1534"/>
                </a:cubicBezTo>
                <a:cubicBezTo>
                  <a:pt x="3447" y="1535"/>
                  <a:pt x="3448" y="1536"/>
                  <a:pt x="3448" y="1537"/>
                </a:cubicBezTo>
                <a:cubicBezTo>
                  <a:pt x="3451" y="1540"/>
                  <a:pt x="3454" y="1540"/>
                  <a:pt x="3458" y="1538"/>
                </a:cubicBezTo>
                <a:cubicBezTo>
                  <a:pt x="3460" y="1537"/>
                  <a:pt x="3463" y="1536"/>
                  <a:pt x="3466" y="1535"/>
                </a:cubicBezTo>
                <a:cubicBezTo>
                  <a:pt x="3467" y="1534"/>
                  <a:pt x="3468" y="1534"/>
                  <a:pt x="3468" y="1532"/>
                </a:cubicBezTo>
                <a:cubicBezTo>
                  <a:pt x="3468" y="1529"/>
                  <a:pt x="3468" y="1525"/>
                  <a:pt x="3468" y="1522"/>
                </a:cubicBezTo>
                <a:cubicBezTo>
                  <a:pt x="3468" y="1519"/>
                  <a:pt x="3468" y="1516"/>
                  <a:pt x="3468" y="1513"/>
                </a:cubicBezTo>
                <a:cubicBezTo>
                  <a:pt x="3469" y="1516"/>
                  <a:pt x="3469" y="1519"/>
                  <a:pt x="3470" y="1521"/>
                </a:cubicBezTo>
                <a:cubicBezTo>
                  <a:pt x="3471" y="1526"/>
                  <a:pt x="3471" y="1530"/>
                  <a:pt x="3469" y="1534"/>
                </a:cubicBezTo>
                <a:cubicBezTo>
                  <a:pt x="3469" y="1535"/>
                  <a:pt x="3468" y="1536"/>
                  <a:pt x="3468" y="1536"/>
                </a:cubicBezTo>
                <a:cubicBezTo>
                  <a:pt x="3464" y="1536"/>
                  <a:pt x="3461" y="1538"/>
                  <a:pt x="3458" y="1540"/>
                </a:cubicBezTo>
                <a:cubicBezTo>
                  <a:pt x="3453" y="1543"/>
                  <a:pt x="3449" y="1541"/>
                  <a:pt x="3446" y="1537"/>
                </a:cubicBezTo>
                <a:cubicBezTo>
                  <a:pt x="3446" y="1537"/>
                  <a:pt x="3446" y="1536"/>
                  <a:pt x="3446" y="1535"/>
                </a:cubicBezTo>
                <a:cubicBezTo>
                  <a:pt x="3447" y="1533"/>
                  <a:pt x="3446" y="1531"/>
                  <a:pt x="3444" y="1529"/>
                </a:cubicBezTo>
                <a:cubicBezTo>
                  <a:pt x="3443" y="1527"/>
                  <a:pt x="3441" y="1525"/>
                  <a:pt x="3442" y="1522"/>
                </a:cubicBezTo>
                <a:cubicBezTo>
                  <a:pt x="3443" y="1520"/>
                  <a:pt x="3444" y="1518"/>
                  <a:pt x="3445" y="1517"/>
                </a:cubicBezTo>
                <a:cubicBezTo>
                  <a:pt x="3447" y="1514"/>
                  <a:pt x="3449" y="1511"/>
                  <a:pt x="3451" y="1509"/>
                </a:cubicBezTo>
                <a:cubicBezTo>
                  <a:pt x="3451" y="1509"/>
                  <a:pt x="3450" y="1509"/>
                  <a:pt x="3450" y="1509"/>
                </a:cubicBezTo>
                <a:cubicBezTo>
                  <a:pt x="3445" y="1510"/>
                  <a:pt x="3440" y="1511"/>
                  <a:pt x="3437" y="1515"/>
                </a:cubicBezTo>
                <a:cubicBezTo>
                  <a:pt x="3432" y="1519"/>
                  <a:pt x="3429" y="1524"/>
                  <a:pt x="3429" y="1531"/>
                </a:cubicBezTo>
                <a:cubicBezTo>
                  <a:pt x="3428" y="1538"/>
                  <a:pt x="3431" y="1544"/>
                  <a:pt x="3434" y="1549"/>
                </a:cubicBezTo>
                <a:cubicBezTo>
                  <a:pt x="3435" y="1550"/>
                  <a:pt x="3435" y="1552"/>
                  <a:pt x="3435" y="1553"/>
                </a:cubicBezTo>
                <a:cubicBezTo>
                  <a:pt x="3435" y="1555"/>
                  <a:pt x="3435" y="1556"/>
                  <a:pt x="3434" y="1557"/>
                </a:cubicBezTo>
                <a:cubicBezTo>
                  <a:pt x="3433" y="1559"/>
                  <a:pt x="3434" y="1560"/>
                  <a:pt x="3435" y="1561"/>
                </a:cubicBezTo>
                <a:cubicBezTo>
                  <a:pt x="3438" y="1561"/>
                  <a:pt x="3441" y="1562"/>
                  <a:pt x="3444" y="1562"/>
                </a:cubicBezTo>
                <a:cubicBezTo>
                  <a:pt x="3444" y="1562"/>
                  <a:pt x="3445" y="1561"/>
                  <a:pt x="3445" y="1561"/>
                </a:cubicBezTo>
                <a:cubicBezTo>
                  <a:pt x="3446" y="1560"/>
                  <a:pt x="3446" y="1558"/>
                  <a:pt x="3446" y="1557"/>
                </a:cubicBezTo>
                <a:cubicBezTo>
                  <a:pt x="3448" y="1555"/>
                  <a:pt x="3448" y="1552"/>
                  <a:pt x="3448" y="1549"/>
                </a:cubicBezTo>
                <a:cubicBezTo>
                  <a:pt x="3448" y="1549"/>
                  <a:pt x="3448" y="1549"/>
                  <a:pt x="3448" y="1548"/>
                </a:cubicBezTo>
                <a:cubicBezTo>
                  <a:pt x="3448" y="1548"/>
                  <a:pt x="3448" y="1548"/>
                  <a:pt x="3448" y="1548"/>
                </a:cubicBezTo>
                <a:cubicBezTo>
                  <a:pt x="3449" y="1550"/>
                  <a:pt x="3450" y="1550"/>
                  <a:pt x="3452" y="1550"/>
                </a:cubicBezTo>
                <a:cubicBezTo>
                  <a:pt x="3453" y="1550"/>
                  <a:pt x="3454" y="1550"/>
                  <a:pt x="3455" y="1550"/>
                </a:cubicBezTo>
                <a:cubicBezTo>
                  <a:pt x="3457" y="1550"/>
                  <a:pt x="3460" y="1551"/>
                  <a:pt x="3461" y="1547"/>
                </a:cubicBezTo>
                <a:cubicBezTo>
                  <a:pt x="3461" y="1549"/>
                  <a:pt x="3461" y="1551"/>
                  <a:pt x="3461" y="1551"/>
                </a:cubicBezTo>
                <a:cubicBezTo>
                  <a:pt x="3460" y="1552"/>
                  <a:pt x="3458" y="1553"/>
                  <a:pt x="3457" y="1553"/>
                </a:cubicBezTo>
                <a:cubicBezTo>
                  <a:pt x="3456" y="1554"/>
                  <a:pt x="3455" y="1556"/>
                  <a:pt x="3456" y="1557"/>
                </a:cubicBezTo>
                <a:cubicBezTo>
                  <a:pt x="3457" y="1559"/>
                  <a:pt x="3458" y="1561"/>
                  <a:pt x="3460" y="1563"/>
                </a:cubicBezTo>
                <a:cubicBezTo>
                  <a:pt x="3462" y="1564"/>
                  <a:pt x="3464" y="1564"/>
                  <a:pt x="3465" y="1562"/>
                </a:cubicBezTo>
                <a:cubicBezTo>
                  <a:pt x="3466" y="1561"/>
                  <a:pt x="3466" y="1561"/>
                  <a:pt x="3467" y="1560"/>
                </a:cubicBezTo>
                <a:cubicBezTo>
                  <a:pt x="3469" y="1559"/>
                  <a:pt x="3470" y="1557"/>
                  <a:pt x="3472" y="1556"/>
                </a:cubicBezTo>
                <a:cubicBezTo>
                  <a:pt x="3476" y="1552"/>
                  <a:pt x="3478" y="1546"/>
                  <a:pt x="3480" y="1540"/>
                </a:cubicBezTo>
                <a:cubicBezTo>
                  <a:pt x="3480" y="1540"/>
                  <a:pt x="3479" y="1539"/>
                  <a:pt x="3478" y="1538"/>
                </a:cubicBezTo>
                <a:cubicBezTo>
                  <a:pt x="3478" y="1537"/>
                  <a:pt x="3477" y="1536"/>
                  <a:pt x="3475" y="1536"/>
                </a:cubicBezTo>
                <a:close/>
                <a:moveTo>
                  <a:pt x="3428" y="1542"/>
                </a:moveTo>
                <a:cubicBezTo>
                  <a:pt x="3427" y="1543"/>
                  <a:pt x="3426" y="1544"/>
                  <a:pt x="3425" y="1545"/>
                </a:cubicBezTo>
                <a:cubicBezTo>
                  <a:pt x="3424" y="1545"/>
                  <a:pt x="3424" y="1546"/>
                  <a:pt x="3424" y="1547"/>
                </a:cubicBezTo>
                <a:cubicBezTo>
                  <a:pt x="3424" y="1549"/>
                  <a:pt x="3428" y="1554"/>
                  <a:pt x="3431" y="1553"/>
                </a:cubicBezTo>
                <a:cubicBezTo>
                  <a:pt x="3433" y="1553"/>
                  <a:pt x="3434" y="1552"/>
                  <a:pt x="3433" y="1551"/>
                </a:cubicBezTo>
                <a:cubicBezTo>
                  <a:pt x="3431" y="1548"/>
                  <a:pt x="3430" y="1545"/>
                  <a:pt x="3428" y="1542"/>
                </a:cubicBezTo>
                <a:close/>
                <a:moveTo>
                  <a:pt x="3481" y="1544"/>
                </a:moveTo>
                <a:cubicBezTo>
                  <a:pt x="3478" y="1549"/>
                  <a:pt x="3476" y="1553"/>
                  <a:pt x="3474" y="1557"/>
                </a:cubicBezTo>
                <a:cubicBezTo>
                  <a:pt x="3477" y="1557"/>
                  <a:pt x="3479" y="1558"/>
                  <a:pt x="3482" y="1557"/>
                </a:cubicBezTo>
                <a:cubicBezTo>
                  <a:pt x="3482" y="1557"/>
                  <a:pt x="3482" y="1556"/>
                  <a:pt x="3482" y="1556"/>
                </a:cubicBezTo>
                <a:cubicBezTo>
                  <a:pt x="3482" y="1553"/>
                  <a:pt x="3482" y="1551"/>
                  <a:pt x="3482" y="1548"/>
                </a:cubicBezTo>
                <a:cubicBezTo>
                  <a:pt x="3482" y="1547"/>
                  <a:pt x="3481" y="1546"/>
                  <a:pt x="3481" y="1544"/>
                </a:cubicBezTo>
                <a:close/>
                <a:moveTo>
                  <a:pt x="3428" y="1524"/>
                </a:moveTo>
                <a:cubicBezTo>
                  <a:pt x="3427" y="1524"/>
                  <a:pt x="3427" y="1525"/>
                  <a:pt x="3426" y="1525"/>
                </a:cubicBezTo>
                <a:cubicBezTo>
                  <a:pt x="3426" y="1525"/>
                  <a:pt x="3425" y="1525"/>
                  <a:pt x="3425" y="1524"/>
                </a:cubicBezTo>
                <a:cubicBezTo>
                  <a:pt x="3424" y="1524"/>
                  <a:pt x="3424" y="1523"/>
                  <a:pt x="3424" y="1522"/>
                </a:cubicBezTo>
                <a:cubicBezTo>
                  <a:pt x="3425" y="1520"/>
                  <a:pt x="3425" y="1518"/>
                  <a:pt x="3426" y="1516"/>
                </a:cubicBezTo>
                <a:cubicBezTo>
                  <a:pt x="3426" y="1516"/>
                  <a:pt x="3426" y="1516"/>
                  <a:pt x="3425" y="1516"/>
                </a:cubicBezTo>
                <a:cubicBezTo>
                  <a:pt x="3424" y="1517"/>
                  <a:pt x="3423" y="1518"/>
                  <a:pt x="3422" y="1519"/>
                </a:cubicBezTo>
                <a:cubicBezTo>
                  <a:pt x="3422" y="1520"/>
                  <a:pt x="3423" y="1525"/>
                  <a:pt x="3425" y="1526"/>
                </a:cubicBezTo>
                <a:cubicBezTo>
                  <a:pt x="3426" y="1527"/>
                  <a:pt x="3428" y="1526"/>
                  <a:pt x="3428" y="1524"/>
                </a:cubicBezTo>
                <a:close/>
                <a:moveTo>
                  <a:pt x="3428" y="1542"/>
                </a:moveTo>
                <a:cubicBezTo>
                  <a:pt x="3427" y="1543"/>
                  <a:pt x="3426" y="1544"/>
                  <a:pt x="3424" y="1545"/>
                </a:cubicBezTo>
                <a:cubicBezTo>
                  <a:pt x="3424" y="1545"/>
                  <a:pt x="3424" y="1546"/>
                  <a:pt x="3424" y="1547"/>
                </a:cubicBezTo>
                <a:cubicBezTo>
                  <a:pt x="3424" y="1550"/>
                  <a:pt x="3428" y="1554"/>
                  <a:pt x="3431" y="1554"/>
                </a:cubicBezTo>
                <a:cubicBezTo>
                  <a:pt x="3433" y="1554"/>
                  <a:pt x="3434" y="1553"/>
                  <a:pt x="3433" y="1551"/>
                </a:cubicBezTo>
                <a:cubicBezTo>
                  <a:pt x="3431" y="1548"/>
                  <a:pt x="3430" y="1545"/>
                  <a:pt x="3428" y="1542"/>
                </a:cubicBezTo>
                <a:close/>
                <a:moveTo>
                  <a:pt x="3481" y="1544"/>
                </a:moveTo>
                <a:cubicBezTo>
                  <a:pt x="3478" y="1549"/>
                  <a:pt x="3476" y="1553"/>
                  <a:pt x="3474" y="1558"/>
                </a:cubicBezTo>
                <a:cubicBezTo>
                  <a:pt x="3476" y="1558"/>
                  <a:pt x="3479" y="1558"/>
                  <a:pt x="3481" y="1558"/>
                </a:cubicBezTo>
                <a:cubicBezTo>
                  <a:pt x="3482" y="1558"/>
                  <a:pt x="3482" y="1556"/>
                  <a:pt x="3482" y="1556"/>
                </a:cubicBezTo>
                <a:cubicBezTo>
                  <a:pt x="3482" y="1553"/>
                  <a:pt x="3482" y="1551"/>
                  <a:pt x="3482" y="1548"/>
                </a:cubicBezTo>
                <a:cubicBezTo>
                  <a:pt x="3481" y="1547"/>
                  <a:pt x="3481" y="1546"/>
                  <a:pt x="3481" y="1544"/>
                </a:cubicBezTo>
                <a:close/>
                <a:moveTo>
                  <a:pt x="3428" y="1524"/>
                </a:moveTo>
                <a:cubicBezTo>
                  <a:pt x="3427" y="1524"/>
                  <a:pt x="3427" y="1525"/>
                  <a:pt x="3426" y="1525"/>
                </a:cubicBezTo>
                <a:cubicBezTo>
                  <a:pt x="3425" y="1525"/>
                  <a:pt x="3425" y="1525"/>
                  <a:pt x="3425" y="1524"/>
                </a:cubicBezTo>
                <a:cubicBezTo>
                  <a:pt x="3424" y="1524"/>
                  <a:pt x="3424" y="1523"/>
                  <a:pt x="3424" y="1522"/>
                </a:cubicBezTo>
                <a:cubicBezTo>
                  <a:pt x="3425" y="1520"/>
                  <a:pt x="3425" y="1518"/>
                  <a:pt x="3426" y="1516"/>
                </a:cubicBezTo>
                <a:cubicBezTo>
                  <a:pt x="3425" y="1516"/>
                  <a:pt x="3425" y="1516"/>
                  <a:pt x="3425" y="1516"/>
                </a:cubicBezTo>
                <a:cubicBezTo>
                  <a:pt x="3424" y="1517"/>
                  <a:pt x="3423" y="1518"/>
                  <a:pt x="3423" y="1519"/>
                </a:cubicBezTo>
                <a:cubicBezTo>
                  <a:pt x="3422" y="1520"/>
                  <a:pt x="3423" y="1526"/>
                  <a:pt x="3425" y="1526"/>
                </a:cubicBezTo>
                <a:cubicBezTo>
                  <a:pt x="3426" y="1527"/>
                  <a:pt x="3428" y="1526"/>
                  <a:pt x="3428" y="1524"/>
                </a:cubicBezTo>
                <a:close/>
                <a:moveTo>
                  <a:pt x="3480" y="1516"/>
                </a:moveTo>
                <a:cubicBezTo>
                  <a:pt x="3484" y="1512"/>
                  <a:pt x="3484" y="1512"/>
                  <a:pt x="3488" y="1511"/>
                </a:cubicBezTo>
                <a:cubicBezTo>
                  <a:pt x="3488" y="1513"/>
                  <a:pt x="3489" y="1514"/>
                  <a:pt x="3490" y="1514"/>
                </a:cubicBezTo>
                <a:cubicBezTo>
                  <a:pt x="3488" y="1515"/>
                  <a:pt x="3486" y="1517"/>
                  <a:pt x="3484" y="1518"/>
                </a:cubicBezTo>
                <a:cubicBezTo>
                  <a:pt x="3483" y="1517"/>
                  <a:pt x="3483" y="1517"/>
                  <a:pt x="3482" y="1515"/>
                </a:cubicBezTo>
                <a:cubicBezTo>
                  <a:pt x="3482" y="1515"/>
                  <a:pt x="3481" y="1515"/>
                  <a:pt x="3480" y="1516"/>
                </a:cubicBezTo>
                <a:close/>
                <a:moveTo>
                  <a:pt x="3486" y="1515"/>
                </a:moveTo>
                <a:cubicBezTo>
                  <a:pt x="3486" y="1515"/>
                  <a:pt x="3485" y="1515"/>
                  <a:pt x="3484" y="1515"/>
                </a:cubicBezTo>
                <a:cubicBezTo>
                  <a:pt x="3484" y="1515"/>
                  <a:pt x="3483" y="1515"/>
                  <a:pt x="3483" y="1516"/>
                </a:cubicBezTo>
                <a:cubicBezTo>
                  <a:pt x="3483" y="1516"/>
                  <a:pt x="3484" y="1517"/>
                  <a:pt x="3484" y="1517"/>
                </a:cubicBezTo>
                <a:cubicBezTo>
                  <a:pt x="3485" y="1517"/>
                  <a:pt x="3485" y="1516"/>
                  <a:pt x="3486" y="1515"/>
                </a:cubicBezTo>
                <a:close/>
                <a:moveTo>
                  <a:pt x="3467" y="1505"/>
                </a:moveTo>
                <a:cubicBezTo>
                  <a:pt x="3461" y="1505"/>
                  <a:pt x="3458" y="1507"/>
                  <a:pt x="3457" y="1515"/>
                </a:cubicBezTo>
                <a:cubicBezTo>
                  <a:pt x="3458" y="1513"/>
                  <a:pt x="3459" y="1511"/>
                  <a:pt x="3460" y="1508"/>
                </a:cubicBezTo>
                <a:cubicBezTo>
                  <a:pt x="3461" y="1508"/>
                  <a:pt x="3461" y="1508"/>
                  <a:pt x="3461" y="1508"/>
                </a:cubicBezTo>
                <a:cubicBezTo>
                  <a:pt x="3461" y="1510"/>
                  <a:pt x="3461" y="1510"/>
                  <a:pt x="3461" y="1511"/>
                </a:cubicBezTo>
                <a:cubicBezTo>
                  <a:pt x="3462" y="1508"/>
                  <a:pt x="3464" y="1506"/>
                  <a:pt x="3467" y="1505"/>
                </a:cubicBezTo>
                <a:close/>
                <a:moveTo>
                  <a:pt x="3511" y="1507"/>
                </a:moveTo>
                <a:cubicBezTo>
                  <a:pt x="3509" y="1508"/>
                  <a:pt x="3507" y="1510"/>
                  <a:pt x="3506" y="1511"/>
                </a:cubicBezTo>
                <a:cubicBezTo>
                  <a:pt x="3508" y="1511"/>
                  <a:pt x="3510" y="1510"/>
                  <a:pt x="3511" y="1507"/>
                </a:cubicBezTo>
                <a:close/>
                <a:moveTo>
                  <a:pt x="3478" y="1509"/>
                </a:moveTo>
                <a:cubicBezTo>
                  <a:pt x="3479" y="1508"/>
                  <a:pt x="3480" y="1506"/>
                  <a:pt x="3481" y="1505"/>
                </a:cubicBezTo>
                <a:cubicBezTo>
                  <a:pt x="3478" y="1506"/>
                  <a:pt x="3477" y="1507"/>
                  <a:pt x="3478" y="1509"/>
                </a:cubicBezTo>
                <a:close/>
                <a:moveTo>
                  <a:pt x="3488" y="1531"/>
                </a:moveTo>
                <a:cubicBezTo>
                  <a:pt x="3486" y="1531"/>
                  <a:pt x="3485" y="1532"/>
                  <a:pt x="3485" y="1533"/>
                </a:cubicBezTo>
                <a:cubicBezTo>
                  <a:pt x="3486" y="1532"/>
                  <a:pt x="3487" y="1531"/>
                  <a:pt x="3488" y="1531"/>
                </a:cubicBezTo>
                <a:close/>
                <a:moveTo>
                  <a:pt x="3487" y="1515"/>
                </a:moveTo>
                <a:cubicBezTo>
                  <a:pt x="3486" y="1515"/>
                  <a:pt x="3485" y="1514"/>
                  <a:pt x="3484" y="1514"/>
                </a:cubicBezTo>
                <a:cubicBezTo>
                  <a:pt x="3484" y="1514"/>
                  <a:pt x="3483" y="1515"/>
                  <a:pt x="3483" y="1515"/>
                </a:cubicBezTo>
                <a:cubicBezTo>
                  <a:pt x="3483" y="1516"/>
                  <a:pt x="3484" y="1516"/>
                  <a:pt x="3484" y="1517"/>
                </a:cubicBezTo>
                <a:cubicBezTo>
                  <a:pt x="3485" y="1516"/>
                  <a:pt x="3485" y="1516"/>
                  <a:pt x="3487" y="1515"/>
                </a:cubicBezTo>
                <a:close/>
                <a:moveTo>
                  <a:pt x="3034" y="1397"/>
                </a:moveTo>
                <a:cubicBezTo>
                  <a:pt x="3034" y="1397"/>
                  <a:pt x="3034" y="1397"/>
                  <a:pt x="3034" y="1397"/>
                </a:cubicBezTo>
                <a:cubicBezTo>
                  <a:pt x="3029" y="1397"/>
                  <a:pt x="3029" y="1397"/>
                  <a:pt x="3029" y="1397"/>
                </a:cubicBezTo>
                <a:cubicBezTo>
                  <a:pt x="3027" y="1398"/>
                  <a:pt x="3026" y="1400"/>
                  <a:pt x="3024" y="1400"/>
                </a:cubicBezTo>
                <a:cubicBezTo>
                  <a:pt x="3022" y="1402"/>
                  <a:pt x="3020" y="1402"/>
                  <a:pt x="3018" y="1403"/>
                </a:cubicBezTo>
                <a:cubicBezTo>
                  <a:pt x="3017" y="1405"/>
                  <a:pt x="3015" y="1405"/>
                  <a:pt x="3013" y="1406"/>
                </a:cubicBezTo>
                <a:cubicBezTo>
                  <a:pt x="3011" y="1407"/>
                  <a:pt x="3010" y="1408"/>
                  <a:pt x="3008" y="1408"/>
                </a:cubicBezTo>
                <a:cubicBezTo>
                  <a:pt x="3008" y="1408"/>
                  <a:pt x="3008" y="1408"/>
                  <a:pt x="3008" y="1418"/>
                </a:cubicBezTo>
                <a:cubicBezTo>
                  <a:pt x="3010" y="1417"/>
                  <a:pt x="3013" y="1416"/>
                  <a:pt x="3016" y="1415"/>
                </a:cubicBezTo>
                <a:cubicBezTo>
                  <a:pt x="3018" y="1414"/>
                  <a:pt x="3021" y="1413"/>
                  <a:pt x="3023" y="1411"/>
                </a:cubicBezTo>
                <a:cubicBezTo>
                  <a:pt x="3023" y="1411"/>
                  <a:pt x="3023" y="1411"/>
                  <a:pt x="3023" y="1470"/>
                </a:cubicBezTo>
                <a:cubicBezTo>
                  <a:pt x="3023" y="1470"/>
                  <a:pt x="3023" y="1470"/>
                  <a:pt x="3034" y="1470"/>
                </a:cubicBezTo>
                <a:cubicBezTo>
                  <a:pt x="3034" y="1470"/>
                  <a:pt x="3034" y="1470"/>
                  <a:pt x="3034" y="1397"/>
                </a:cubicBezTo>
                <a:close/>
                <a:moveTo>
                  <a:pt x="3081" y="1397"/>
                </a:moveTo>
                <a:cubicBezTo>
                  <a:pt x="3081" y="1397"/>
                  <a:pt x="3081" y="1397"/>
                  <a:pt x="3081" y="1397"/>
                </a:cubicBezTo>
                <a:cubicBezTo>
                  <a:pt x="3076" y="1397"/>
                  <a:pt x="3076" y="1397"/>
                  <a:pt x="3076" y="1397"/>
                </a:cubicBezTo>
                <a:cubicBezTo>
                  <a:pt x="3075" y="1398"/>
                  <a:pt x="3073" y="1400"/>
                  <a:pt x="3071" y="1400"/>
                </a:cubicBezTo>
                <a:cubicBezTo>
                  <a:pt x="3069" y="1402"/>
                  <a:pt x="3067" y="1402"/>
                  <a:pt x="3065" y="1403"/>
                </a:cubicBezTo>
                <a:cubicBezTo>
                  <a:pt x="3064" y="1405"/>
                  <a:pt x="3061" y="1405"/>
                  <a:pt x="3060" y="1406"/>
                </a:cubicBezTo>
                <a:cubicBezTo>
                  <a:pt x="3058" y="1407"/>
                  <a:pt x="3056" y="1408"/>
                  <a:pt x="3054" y="1408"/>
                </a:cubicBezTo>
                <a:cubicBezTo>
                  <a:pt x="3054" y="1408"/>
                  <a:pt x="3054" y="1408"/>
                  <a:pt x="3054" y="1418"/>
                </a:cubicBezTo>
                <a:cubicBezTo>
                  <a:pt x="3057" y="1417"/>
                  <a:pt x="3060" y="1416"/>
                  <a:pt x="3063" y="1415"/>
                </a:cubicBezTo>
                <a:cubicBezTo>
                  <a:pt x="3065" y="1414"/>
                  <a:pt x="3067" y="1413"/>
                  <a:pt x="3070" y="1411"/>
                </a:cubicBezTo>
                <a:cubicBezTo>
                  <a:pt x="3070" y="1411"/>
                  <a:pt x="3070" y="1411"/>
                  <a:pt x="3070" y="1470"/>
                </a:cubicBezTo>
                <a:cubicBezTo>
                  <a:pt x="3070" y="1470"/>
                  <a:pt x="3070" y="1470"/>
                  <a:pt x="3081" y="1470"/>
                </a:cubicBezTo>
                <a:cubicBezTo>
                  <a:pt x="3081" y="1470"/>
                  <a:pt x="3081" y="1470"/>
                  <a:pt x="3081" y="1397"/>
                </a:cubicBezTo>
                <a:close/>
                <a:moveTo>
                  <a:pt x="3127" y="1397"/>
                </a:moveTo>
                <a:cubicBezTo>
                  <a:pt x="3127" y="1397"/>
                  <a:pt x="3127" y="1397"/>
                  <a:pt x="3127" y="1397"/>
                </a:cubicBezTo>
                <a:cubicBezTo>
                  <a:pt x="3123" y="1397"/>
                  <a:pt x="3123" y="1397"/>
                  <a:pt x="3123" y="1397"/>
                </a:cubicBezTo>
                <a:cubicBezTo>
                  <a:pt x="3121" y="1398"/>
                  <a:pt x="3119" y="1400"/>
                  <a:pt x="3117" y="1400"/>
                </a:cubicBezTo>
                <a:cubicBezTo>
                  <a:pt x="3116" y="1402"/>
                  <a:pt x="3113" y="1402"/>
                  <a:pt x="3112" y="1403"/>
                </a:cubicBezTo>
                <a:cubicBezTo>
                  <a:pt x="3110" y="1404"/>
                  <a:pt x="3108" y="1405"/>
                  <a:pt x="3106" y="1405"/>
                </a:cubicBezTo>
                <a:cubicBezTo>
                  <a:pt x="3105" y="1406"/>
                  <a:pt x="3103" y="1407"/>
                  <a:pt x="3101" y="1408"/>
                </a:cubicBezTo>
                <a:cubicBezTo>
                  <a:pt x="3101" y="1408"/>
                  <a:pt x="3101" y="1408"/>
                  <a:pt x="3101" y="1418"/>
                </a:cubicBezTo>
                <a:cubicBezTo>
                  <a:pt x="3104" y="1417"/>
                  <a:pt x="3107" y="1416"/>
                  <a:pt x="3109" y="1415"/>
                </a:cubicBezTo>
                <a:cubicBezTo>
                  <a:pt x="3111" y="1414"/>
                  <a:pt x="3114" y="1413"/>
                  <a:pt x="3116" y="1411"/>
                </a:cubicBezTo>
                <a:cubicBezTo>
                  <a:pt x="3116" y="1411"/>
                  <a:pt x="3116" y="1411"/>
                  <a:pt x="3116" y="1470"/>
                </a:cubicBezTo>
                <a:cubicBezTo>
                  <a:pt x="3116" y="1470"/>
                  <a:pt x="3116" y="1470"/>
                  <a:pt x="3127" y="1470"/>
                </a:cubicBezTo>
                <a:cubicBezTo>
                  <a:pt x="3127" y="1470"/>
                  <a:pt x="3127" y="1470"/>
                  <a:pt x="3127" y="1397"/>
                </a:cubicBezTo>
                <a:close/>
                <a:moveTo>
                  <a:pt x="3264" y="1429"/>
                </a:moveTo>
                <a:cubicBezTo>
                  <a:pt x="3264" y="1429"/>
                  <a:pt x="3264" y="1429"/>
                  <a:pt x="3264" y="1429"/>
                </a:cubicBezTo>
                <a:cubicBezTo>
                  <a:pt x="3263" y="1437"/>
                  <a:pt x="3263" y="1437"/>
                  <a:pt x="3263" y="1437"/>
                </a:cubicBezTo>
                <a:cubicBezTo>
                  <a:pt x="3270" y="1438"/>
                  <a:pt x="3271" y="1441"/>
                  <a:pt x="3271" y="1443"/>
                </a:cubicBezTo>
                <a:cubicBezTo>
                  <a:pt x="3271" y="1445"/>
                  <a:pt x="3270" y="1448"/>
                  <a:pt x="3270" y="1450"/>
                </a:cubicBezTo>
                <a:cubicBezTo>
                  <a:pt x="3270" y="1453"/>
                  <a:pt x="3269" y="1455"/>
                  <a:pt x="3269" y="1457"/>
                </a:cubicBezTo>
                <a:cubicBezTo>
                  <a:pt x="3269" y="1467"/>
                  <a:pt x="3275" y="1470"/>
                  <a:pt x="3284" y="1470"/>
                </a:cubicBezTo>
                <a:cubicBezTo>
                  <a:pt x="3284" y="1470"/>
                  <a:pt x="3284" y="1470"/>
                  <a:pt x="3288" y="1470"/>
                </a:cubicBezTo>
                <a:cubicBezTo>
                  <a:pt x="3288" y="1470"/>
                  <a:pt x="3288" y="1470"/>
                  <a:pt x="3288" y="1461"/>
                </a:cubicBezTo>
                <a:cubicBezTo>
                  <a:pt x="3288" y="1461"/>
                  <a:pt x="3288" y="1461"/>
                  <a:pt x="3286" y="1461"/>
                </a:cubicBezTo>
                <a:cubicBezTo>
                  <a:pt x="3283" y="1461"/>
                  <a:pt x="3281" y="1459"/>
                  <a:pt x="3281" y="1455"/>
                </a:cubicBezTo>
                <a:cubicBezTo>
                  <a:pt x="3281" y="1454"/>
                  <a:pt x="3281" y="1452"/>
                  <a:pt x="3282" y="1450"/>
                </a:cubicBezTo>
                <a:cubicBezTo>
                  <a:pt x="3282" y="1449"/>
                  <a:pt x="3282" y="1447"/>
                  <a:pt x="3282" y="1444"/>
                </a:cubicBezTo>
                <a:cubicBezTo>
                  <a:pt x="3282" y="1437"/>
                  <a:pt x="3279" y="1434"/>
                  <a:pt x="3274" y="1433"/>
                </a:cubicBezTo>
                <a:cubicBezTo>
                  <a:pt x="3274" y="1433"/>
                  <a:pt x="3274" y="1433"/>
                  <a:pt x="3274" y="1433"/>
                </a:cubicBezTo>
                <a:cubicBezTo>
                  <a:pt x="3279" y="1432"/>
                  <a:pt x="3282" y="1429"/>
                  <a:pt x="3282" y="1422"/>
                </a:cubicBezTo>
                <a:cubicBezTo>
                  <a:pt x="3282" y="1419"/>
                  <a:pt x="3282" y="1417"/>
                  <a:pt x="3282" y="1416"/>
                </a:cubicBezTo>
                <a:cubicBezTo>
                  <a:pt x="3281" y="1414"/>
                  <a:pt x="3281" y="1412"/>
                  <a:pt x="3281" y="1411"/>
                </a:cubicBezTo>
                <a:cubicBezTo>
                  <a:pt x="3281" y="1407"/>
                  <a:pt x="3283" y="1405"/>
                  <a:pt x="3286" y="1405"/>
                </a:cubicBezTo>
                <a:cubicBezTo>
                  <a:pt x="3286" y="1405"/>
                  <a:pt x="3286" y="1405"/>
                  <a:pt x="3288" y="1405"/>
                </a:cubicBezTo>
                <a:cubicBezTo>
                  <a:pt x="3288" y="1405"/>
                  <a:pt x="3288" y="1405"/>
                  <a:pt x="3288" y="1396"/>
                </a:cubicBezTo>
                <a:cubicBezTo>
                  <a:pt x="3288" y="1396"/>
                  <a:pt x="3288" y="1396"/>
                  <a:pt x="3284" y="1396"/>
                </a:cubicBezTo>
                <a:cubicBezTo>
                  <a:pt x="3275" y="1396"/>
                  <a:pt x="3269" y="1400"/>
                  <a:pt x="3269" y="1408"/>
                </a:cubicBezTo>
                <a:cubicBezTo>
                  <a:pt x="3269" y="1411"/>
                  <a:pt x="3270" y="1413"/>
                  <a:pt x="3270" y="1416"/>
                </a:cubicBezTo>
                <a:cubicBezTo>
                  <a:pt x="3270" y="1418"/>
                  <a:pt x="3271" y="1421"/>
                  <a:pt x="3271" y="1423"/>
                </a:cubicBezTo>
                <a:cubicBezTo>
                  <a:pt x="3271" y="1425"/>
                  <a:pt x="3270" y="1429"/>
                  <a:pt x="3264" y="1429"/>
                </a:cubicBezTo>
                <a:close/>
                <a:moveTo>
                  <a:pt x="3319" y="1437"/>
                </a:moveTo>
                <a:cubicBezTo>
                  <a:pt x="3319" y="1437"/>
                  <a:pt x="3319" y="1437"/>
                  <a:pt x="3319" y="1437"/>
                </a:cubicBezTo>
                <a:cubicBezTo>
                  <a:pt x="3319" y="1429"/>
                  <a:pt x="3319" y="1429"/>
                  <a:pt x="3319" y="1429"/>
                </a:cubicBezTo>
                <a:cubicBezTo>
                  <a:pt x="3312" y="1429"/>
                  <a:pt x="3312" y="1425"/>
                  <a:pt x="3312" y="1423"/>
                </a:cubicBezTo>
                <a:cubicBezTo>
                  <a:pt x="3312" y="1421"/>
                  <a:pt x="3312" y="1418"/>
                  <a:pt x="3312" y="1416"/>
                </a:cubicBezTo>
                <a:cubicBezTo>
                  <a:pt x="3313" y="1413"/>
                  <a:pt x="3313" y="1411"/>
                  <a:pt x="3313" y="1408"/>
                </a:cubicBezTo>
                <a:cubicBezTo>
                  <a:pt x="3313" y="1400"/>
                  <a:pt x="3307" y="1396"/>
                  <a:pt x="3298" y="1396"/>
                </a:cubicBezTo>
                <a:cubicBezTo>
                  <a:pt x="3298" y="1396"/>
                  <a:pt x="3298" y="1396"/>
                  <a:pt x="3295" y="1396"/>
                </a:cubicBezTo>
                <a:cubicBezTo>
                  <a:pt x="3295" y="1396"/>
                  <a:pt x="3295" y="1396"/>
                  <a:pt x="3295" y="1405"/>
                </a:cubicBezTo>
                <a:cubicBezTo>
                  <a:pt x="3295" y="1405"/>
                  <a:pt x="3295" y="1405"/>
                  <a:pt x="3296" y="1405"/>
                </a:cubicBezTo>
                <a:cubicBezTo>
                  <a:pt x="3300" y="1405"/>
                  <a:pt x="3301" y="1407"/>
                  <a:pt x="3301" y="1411"/>
                </a:cubicBezTo>
                <a:cubicBezTo>
                  <a:pt x="3301" y="1412"/>
                  <a:pt x="3301" y="1414"/>
                  <a:pt x="3301" y="1416"/>
                </a:cubicBezTo>
                <a:cubicBezTo>
                  <a:pt x="3300" y="1417"/>
                  <a:pt x="3300" y="1419"/>
                  <a:pt x="3300" y="1422"/>
                </a:cubicBezTo>
                <a:cubicBezTo>
                  <a:pt x="3300" y="1429"/>
                  <a:pt x="3303" y="1432"/>
                  <a:pt x="3309" y="1433"/>
                </a:cubicBezTo>
                <a:cubicBezTo>
                  <a:pt x="3309" y="1433"/>
                  <a:pt x="3309" y="1433"/>
                  <a:pt x="3309" y="1433"/>
                </a:cubicBezTo>
                <a:cubicBezTo>
                  <a:pt x="3303" y="1434"/>
                  <a:pt x="3300" y="1437"/>
                  <a:pt x="3300" y="1444"/>
                </a:cubicBezTo>
                <a:cubicBezTo>
                  <a:pt x="3300" y="1447"/>
                  <a:pt x="3300" y="1449"/>
                  <a:pt x="3301" y="1450"/>
                </a:cubicBezTo>
                <a:cubicBezTo>
                  <a:pt x="3301" y="1452"/>
                  <a:pt x="3301" y="1454"/>
                  <a:pt x="3301" y="1455"/>
                </a:cubicBezTo>
                <a:cubicBezTo>
                  <a:pt x="3301" y="1459"/>
                  <a:pt x="3300" y="1461"/>
                  <a:pt x="3296" y="1461"/>
                </a:cubicBezTo>
                <a:cubicBezTo>
                  <a:pt x="3296" y="1461"/>
                  <a:pt x="3296" y="1461"/>
                  <a:pt x="3295" y="1461"/>
                </a:cubicBezTo>
                <a:cubicBezTo>
                  <a:pt x="3295" y="1461"/>
                  <a:pt x="3295" y="1461"/>
                  <a:pt x="3295" y="1470"/>
                </a:cubicBezTo>
                <a:cubicBezTo>
                  <a:pt x="3295" y="1470"/>
                  <a:pt x="3295" y="1470"/>
                  <a:pt x="3298" y="1470"/>
                </a:cubicBezTo>
                <a:cubicBezTo>
                  <a:pt x="3307" y="1470"/>
                  <a:pt x="3313" y="1467"/>
                  <a:pt x="3313" y="1457"/>
                </a:cubicBezTo>
                <a:cubicBezTo>
                  <a:pt x="3313" y="1455"/>
                  <a:pt x="3313" y="1453"/>
                  <a:pt x="3312" y="1450"/>
                </a:cubicBezTo>
                <a:cubicBezTo>
                  <a:pt x="3312" y="1448"/>
                  <a:pt x="3312" y="1445"/>
                  <a:pt x="3312" y="1443"/>
                </a:cubicBezTo>
                <a:cubicBezTo>
                  <a:pt x="3312" y="1441"/>
                  <a:pt x="3312" y="1438"/>
                  <a:pt x="3319" y="1437"/>
                </a:cubicBezTo>
                <a:close/>
                <a:moveTo>
                  <a:pt x="3366" y="1397"/>
                </a:moveTo>
                <a:cubicBezTo>
                  <a:pt x="3366" y="1397"/>
                  <a:pt x="3366" y="1397"/>
                  <a:pt x="3366" y="1397"/>
                </a:cubicBezTo>
                <a:cubicBezTo>
                  <a:pt x="3360" y="1397"/>
                  <a:pt x="3360" y="1397"/>
                  <a:pt x="3360" y="1397"/>
                </a:cubicBezTo>
                <a:cubicBezTo>
                  <a:pt x="3358" y="1398"/>
                  <a:pt x="3357" y="1400"/>
                  <a:pt x="3355" y="1400"/>
                </a:cubicBezTo>
                <a:cubicBezTo>
                  <a:pt x="3353" y="1402"/>
                  <a:pt x="3351" y="1402"/>
                  <a:pt x="3349" y="1403"/>
                </a:cubicBezTo>
                <a:cubicBezTo>
                  <a:pt x="3347" y="1404"/>
                  <a:pt x="3346" y="1405"/>
                  <a:pt x="3344" y="1405"/>
                </a:cubicBezTo>
                <a:cubicBezTo>
                  <a:pt x="3342" y="1406"/>
                  <a:pt x="3340" y="1407"/>
                  <a:pt x="3338" y="1408"/>
                </a:cubicBezTo>
                <a:cubicBezTo>
                  <a:pt x="3338" y="1408"/>
                  <a:pt x="3338" y="1408"/>
                  <a:pt x="3338" y="1418"/>
                </a:cubicBezTo>
                <a:cubicBezTo>
                  <a:pt x="3341" y="1417"/>
                  <a:pt x="3344" y="1416"/>
                  <a:pt x="3346" y="1415"/>
                </a:cubicBezTo>
                <a:cubicBezTo>
                  <a:pt x="3349" y="1414"/>
                  <a:pt x="3352" y="1413"/>
                  <a:pt x="3354" y="1411"/>
                </a:cubicBezTo>
                <a:cubicBezTo>
                  <a:pt x="3354" y="1411"/>
                  <a:pt x="3354" y="1411"/>
                  <a:pt x="3354" y="1470"/>
                </a:cubicBezTo>
                <a:cubicBezTo>
                  <a:pt x="3354" y="1470"/>
                  <a:pt x="3354" y="1470"/>
                  <a:pt x="3366" y="1470"/>
                </a:cubicBezTo>
                <a:cubicBezTo>
                  <a:pt x="3366" y="1470"/>
                  <a:pt x="3366" y="1470"/>
                  <a:pt x="3366" y="1397"/>
                </a:cubicBezTo>
                <a:close/>
                <a:moveTo>
                  <a:pt x="3412" y="1397"/>
                </a:moveTo>
                <a:cubicBezTo>
                  <a:pt x="3412" y="1397"/>
                  <a:pt x="3412" y="1397"/>
                  <a:pt x="3412" y="1397"/>
                </a:cubicBezTo>
                <a:cubicBezTo>
                  <a:pt x="3407" y="1397"/>
                  <a:pt x="3407" y="1397"/>
                  <a:pt x="3407" y="1397"/>
                </a:cubicBezTo>
                <a:cubicBezTo>
                  <a:pt x="3405" y="1398"/>
                  <a:pt x="3403" y="1400"/>
                  <a:pt x="3401" y="1400"/>
                </a:cubicBezTo>
                <a:cubicBezTo>
                  <a:pt x="3400" y="1402"/>
                  <a:pt x="3397" y="1402"/>
                  <a:pt x="3396" y="1403"/>
                </a:cubicBezTo>
                <a:cubicBezTo>
                  <a:pt x="3395" y="1405"/>
                  <a:pt x="3392" y="1405"/>
                  <a:pt x="3391" y="1406"/>
                </a:cubicBezTo>
                <a:cubicBezTo>
                  <a:pt x="3389" y="1407"/>
                  <a:pt x="3387" y="1408"/>
                  <a:pt x="3385" y="1408"/>
                </a:cubicBezTo>
                <a:cubicBezTo>
                  <a:pt x="3385" y="1408"/>
                  <a:pt x="3385" y="1408"/>
                  <a:pt x="3385" y="1418"/>
                </a:cubicBezTo>
                <a:cubicBezTo>
                  <a:pt x="3388" y="1417"/>
                  <a:pt x="3391" y="1416"/>
                  <a:pt x="3393" y="1415"/>
                </a:cubicBezTo>
                <a:cubicBezTo>
                  <a:pt x="3396" y="1414"/>
                  <a:pt x="3398" y="1413"/>
                  <a:pt x="3400" y="1411"/>
                </a:cubicBezTo>
                <a:cubicBezTo>
                  <a:pt x="3400" y="1411"/>
                  <a:pt x="3400" y="1411"/>
                  <a:pt x="3400" y="1470"/>
                </a:cubicBezTo>
                <a:cubicBezTo>
                  <a:pt x="3400" y="1470"/>
                  <a:pt x="3400" y="1470"/>
                  <a:pt x="3412" y="1470"/>
                </a:cubicBezTo>
                <a:cubicBezTo>
                  <a:pt x="3412" y="1470"/>
                  <a:pt x="3412" y="1470"/>
                  <a:pt x="3412" y="1397"/>
                </a:cubicBezTo>
                <a:close/>
                <a:moveTo>
                  <a:pt x="3458" y="1397"/>
                </a:moveTo>
                <a:cubicBezTo>
                  <a:pt x="3458" y="1397"/>
                  <a:pt x="3458" y="1397"/>
                  <a:pt x="3458" y="1397"/>
                </a:cubicBezTo>
                <a:cubicBezTo>
                  <a:pt x="3453" y="1397"/>
                  <a:pt x="3453" y="1397"/>
                  <a:pt x="3453" y="1397"/>
                </a:cubicBezTo>
                <a:cubicBezTo>
                  <a:pt x="3451" y="1398"/>
                  <a:pt x="3450" y="1400"/>
                  <a:pt x="3448" y="1400"/>
                </a:cubicBezTo>
                <a:cubicBezTo>
                  <a:pt x="3446" y="1402"/>
                  <a:pt x="3444" y="1402"/>
                  <a:pt x="3443" y="1403"/>
                </a:cubicBezTo>
                <a:cubicBezTo>
                  <a:pt x="3440" y="1405"/>
                  <a:pt x="3439" y="1405"/>
                  <a:pt x="3437" y="1406"/>
                </a:cubicBezTo>
                <a:cubicBezTo>
                  <a:pt x="3435" y="1407"/>
                  <a:pt x="3433" y="1408"/>
                  <a:pt x="3432" y="1408"/>
                </a:cubicBezTo>
                <a:cubicBezTo>
                  <a:pt x="3432" y="1408"/>
                  <a:pt x="3432" y="1408"/>
                  <a:pt x="3432" y="1418"/>
                </a:cubicBezTo>
                <a:cubicBezTo>
                  <a:pt x="3435" y="1417"/>
                  <a:pt x="3438" y="1416"/>
                  <a:pt x="3440" y="1415"/>
                </a:cubicBezTo>
                <a:cubicBezTo>
                  <a:pt x="3442" y="1414"/>
                  <a:pt x="3445" y="1413"/>
                  <a:pt x="3446" y="1411"/>
                </a:cubicBezTo>
                <a:cubicBezTo>
                  <a:pt x="3446" y="1411"/>
                  <a:pt x="3446" y="1411"/>
                  <a:pt x="3446" y="1470"/>
                </a:cubicBezTo>
                <a:cubicBezTo>
                  <a:pt x="3446" y="1470"/>
                  <a:pt x="3446" y="1470"/>
                  <a:pt x="3458" y="1470"/>
                </a:cubicBezTo>
                <a:cubicBezTo>
                  <a:pt x="3458" y="1470"/>
                  <a:pt x="3458" y="1470"/>
                  <a:pt x="3458" y="1397"/>
                </a:cubicBezTo>
                <a:close/>
                <a:moveTo>
                  <a:pt x="3207" y="1444"/>
                </a:moveTo>
                <a:cubicBezTo>
                  <a:pt x="3208" y="1446"/>
                  <a:pt x="3208" y="1447"/>
                  <a:pt x="3209" y="1448"/>
                </a:cubicBezTo>
                <a:cubicBezTo>
                  <a:pt x="3209" y="1450"/>
                  <a:pt x="3210" y="1452"/>
                  <a:pt x="3210" y="1453"/>
                </a:cubicBezTo>
                <a:cubicBezTo>
                  <a:pt x="3210" y="1455"/>
                  <a:pt x="3210" y="1457"/>
                  <a:pt x="3210" y="1458"/>
                </a:cubicBezTo>
                <a:cubicBezTo>
                  <a:pt x="3211" y="1461"/>
                  <a:pt x="3210" y="1463"/>
                  <a:pt x="3207" y="1463"/>
                </a:cubicBezTo>
                <a:cubicBezTo>
                  <a:pt x="3204" y="1463"/>
                  <a:pt x="3201" y="1463"/>
                  <a:pt x="3199" y="1463"/>
                </a:cubicBezTo>
                <a:cubicBezTo>
                  <a:pt x="3198" y="1463"/>
                  <a:pt x="3197" y="1463"/>
                  <a:pt x="3197" y="1463"/>
                </a:cubicBezTo>
                <a:cubicBezTo>
                  <a:pt x="3195" y="1465"/>
                  <a:pt x="3194" y="1466"/>
                  <a:pt x="3193" y="1467"/>
                </a:cubicBezTo>
                <a:cubicBezTo>
                  <a:pt x="3191" y="1470"/>
                  <a:pt x="3188" y="1470"/>
                  <a:pt x="3185" y="1468"/>
                </a:cubicBezTo>
                <a:cubicBezTo>
                  <a:pt x="3183" y="1466"/>
                  <a:pt x="3182" y="1463"/>
                  <a:pt x="3181" y="1461"/>
                </a:cubicBezTo>
                <a:cubicBezTo>
                  <a:pt x="3180" y="1459"/>
                  <a:pt x="3180" y="1457"/>
                  <a:pt x="3183" y="1456"/>
                </a:cubicBezTo>
                <a:cubicBezTo>
                  <a:pt x="3180" y="1456"/>
                  <a:pt x="3178" y="1456"/>
                  <a:pt x="3177" y="1456"/>
                </a:cubicBezTo>
                <a:cubicBezTo>
                  <a:pt x="3176" y="1458"/>
                  <a:pt x="3175" y="1460"/>
                  <a:pt x="3174" y="1462"/>
                </a:cubicBezTo>
                <a:cubicBezTo>
                  <a:pt x="3174" y="1463"/>
                  <a:pt x="3173" y="1463"/>
                  <a:pt x="3173" y="1464"/>
                </a:cubicBezTo>
                <a:cubicBezTo>
                  <a:pt x="3173" y="1467"/>
                  <a:pt x="3172" y="1469"/>
                  <a:pt x="3169" y="1468"/>
                </a:cubicBezTo>
                <a:cubicBezTo>
                  <a:pt x="3166" y="1468"/>
                  <a:pt x="3163" y="1467"/>
                  <a:pt x="3160" y="1466"/>
                </a:cubicBezTo>
                <a:cubicBezTo>
                  <a:pt x="3158" y="1465"/>
                  <a:pt x="3158" y="1464"/>
                  <a:pt x="3158" y="1462"/>
                </a:cubicBezTo>
                <a:cubicBezTo>
                  <a:pt x="3159" y="1461"/>
                  <a:pt x="3159" y="1460"/>
                  <a:pt x="3159" y="1460"/>
                </a:cubicBezTo>
                <a:cubicBezTo>
                  <a:pt x="3157" y="1459"/>
                  <a:pt x="3154" y="1458"/>
                  <a:pt x="3152" y="1457"/>
                </a:cubicBezTo>
                <a:cubicBezTo>
                  <a:pt x="3151" y="1456"/>
                  <a:pt x="3150" y="1454"/>
                  <a:pt x="3149" y="1452"/>
                </a:cubicBezTo>
                <a:cubicBezTo>
                  <a:pt x="3148" y="1450"/>
                  <a:pt x="3148" y="1449"/>
                  <a:pt x="3150" y="1447"/>
                </a:cubicBezTo>
                <a:cubicBezTo>
                  <a:pt x="3153" y="1445"/>
                  <a:pt x="3154" y="1442"/>
                  <a:pt x="3153" y="1438"/>
                </a:cubicBezTo>
                <a:cubicBezTo>
                  <a:pt x="3153" y="1436"/>
                  <a:pt x="3153" y="1434"/>
                  <a:pt x="3153" y="1432"/>
                </a:cubicBezTo>
                <a:cubicBezTo>
                  <a:pt x="3152" y="1431"/>
                  <a:pt x="3150" y="1431"/>
                  <a:pt x="3150" y="1430"/>
                </a:cubicBezTo>
                <a:cubicBezTo>
                  <a:pt x="3148" y="1428"/>
                  <a:pt x="3148" y="1426"/>
                  <a:pt x="3148" y="1424"/>
                </a:cubicBezTo>
                <a:cubicBezTo>
                  <a:pt x="3147" y="1421"/>
                  <a:pt x="3151" y="1419"/>
                  <a:pt x="3153" y="1418"/>
                </a:cubicBezTo>
                <a:cubicBezTo>
                  <a:pt x="3154" y="1419"/>
                  <a:pt x="3154" y="1419"/>
                  <a:pt x="3154" y="1420"/>
                </a:cubicBezTo>
                <a:cubicBezTo>
                  <a:pt x="3154" y="1421"/>
                  <a:pt x="3154" y="1422"/>
                  <a:pt x="3155" y="1423"/>
                </a:cubicBezTo>
                <a:cubicBezTo>
                  <a:pt x="3154" y="1423"/>
                  <a:pt x="3153" y="1423"/>
                  <a:pt x="3153" y="1423"/>
                </a:cubicBezTo>
                <a:cubicBezTo>
                  <a:pt x="3153" y="1424"/>
                  <a:pt x="3152" y="1425"/>
                  <a:pt x="3152" y="1427"/>
                </a:cubicBezTo>
                <a:cubicBezTo>
                  <a:pt x="3153" y="1427"/>
                  <a:pt x="3153" y="1427"/>
                  <a:pt x="3154" y="1427"/>
                </a:cubicBezTo>
                <a:cubicBezTo>
                  <a:pt x="3155" y="1425"/>
                  <a:pt x="3156" y="1425"/>
                  <a:pt x="3157" y="1423"/>
                </a:cubicBezTo>
                <a:cubicBezTo>
                  <a:pt x="3161" y="1417"/>
                  <a:pt x="3167" y="1413"/>
                  <a:pt x="3175" y="1411"/>
                </a:cubicBezTo>
                <a:cubicBezTo>
                  <a:pt x="3178" y="1411"/>
                  <a:pt x="3181" y="1410"/>
                  <a:pt x="3183" y="1407"/>
                </a:cubicBezTo>
                <a:cubicBezTo>
                  <a:pt x="3183" y="1406"/>
                  <a:pt x="3184" y="1406"/>
                  <a:pt x="3184" y="1406"/>
                </a:cubicBezTo>
                <a:cubicBezTo>
                  <a:pt x="3187" y="1406"/>
                  <a:pt x="3189" y="1403"/>
                  <a:pt x="3191" y="1401"/>
                </a:cubicBezTo>
                <a:cubicBezTo>
                  <a:pt x="3198" y="1394"/>
                  <a:pt x="3210" y="1393"/>
                  <a:pt x="3218" y="1400"/>
                </a:cubicBezTo>
                <a:cubicBezTo>
                  <a:pt x="3220" y="1402"/>
                  <a:pt x="3223" y="1404"/>
                  <a:pt x="3225" y="1406"/>
                </a:cubicBezTo>
                <a:cubicBezTo>
                  <a:pt x="3227" y="1407"/>
                  <a:pt x="3228" y="1409"/>
                  <a:pt x="3229" y="1411"/>
                </a:cubicBezTo>
                <a:cubicBezTo>
                  <a:pt x="3230" y="1412"/>
                  <a:pt x="3231" y="1412"/>
                  <a:pt x="3232" y="1411"/>
                </a:cubicBezTo>
                <a:cubicBezTo>
                  <a:pt x="3233" y="1411"/>
                  <a:pt x="3233" y="1410"/>
                  <a:pt x="3234" y="1409"/>
                </a:cubicBezTo>
                <a:cubicBezTo>
                  <a:pt x="3236" y="1406"/>
                  <a:pt x="3239" y="1406"/>
                  <a:pt x="3241" y="1410"/>
                </a:cubicBezTo>
                <a:cubicBezTo>
                  <a:pt x="3242" y="1413"/>
                  <a:pt x="3243" y="1415"/>
                  <a:pt x="3243" y="1419"/>
                </a:cubicBezTo>
                <a:cubicBezTo>
                  <a:pt x="3244" y="1423"/>
                  <a:pt x="3243" y="1427"/>
                  <a:pt x="3242" y="1432"/>
                </a:cubicBezTo>
                <a:cubicBezTo>
                  <a:pt x="3239" y="1438"/>
                  <a:pt x="3235" y="1442"/>
                  <a:pt x="3228" y="1442"/>
                </a:cubicBezTo>
                <a:cubicBezTo>
                  <a:pt x="3227" y="1442"/>
                  <a:pt x="3227" y="1442"/>
                  <a:pt x="3226" y="1442"/>
                </a:cubicBezTo>
                <a:cubicBezTo>
                  <a:pt x="3224" y="1441"/>
                  <a:pt x="3223" y="1442"/>
                  <a:pt x="3222" y="1444"/>
                </a:cubicBezTo>
                <a:cubicBezTo>
                  <a:pt x="3220" y="1448"/>
                  <a:pt x="3215" y="1450"/>
                  <a:pt x="3211" y="1447"/>
                </a:cubicBezTo>
                <a:cubicBezTo>
                  <a:pt x="3210" y="1446"/>
                  <a:pt x="3209" y="1445"/>
                  <a:pt x="3208" y="1444"/>
                </a:cubicBezTo>
                <a:cubicBezTo>
                  <a:pt x="3208" y="1444"/>
                  <a:pt x="3208" y="1444"/>
                  <a:pt x="3207" y="1444"/>
                </a:cubicBezTo>
                <a:close/>
                <a:moveTo>
                  <a:pt x="3202" y="1440"/>
                </a:moveTo>
                <a:cubicBezTo>
                  <a:pt x="3205" y="1441"/>
                  <a:pt x="3209" y="1442"/>
                  <a:pt x="3212" y="1445"/>
                </a:cubicBezTo>
                <a:cubicBezTo>
                  <a:pt x="3213" y="1447"/>
                  <a:pt x="3215" y="1448"/>
                  <a:pt x="3217" y="1447"/>
                </a:cubicBezTo>
                <a:cubicBezTo>
                  <a:pt x="3220" y="1446"/>
                  <a:pt x="3221" y="1444"/>
                  <a:pt x="3221" y="1441"/>
                </a:cubicBezTo>
                <a:cubicBezTo>
                  <a:pt x="3221" y="1441"/>
                  <a:pt x="3220" y="1441"/>
                  <a:pt x="3220" y="1442"/>
                </a:cubicBezTo>
                <a:cubicBezTo>
                  <a:pt x="3220" y="1443"/>
                  <a:pt x="3219" y="1444"/>
                  <a:pt x="3218" y="1445"/>
                </a:cubicBezTo>
                <a:cubicBezTo>
                  <a:pt x="3217" y="1446"/>
                  <a:pt x="3215" y="1446"/>
                  <a:pt x="3215" y="1446"/>
                </a:cubicBezTo>
                <a:cubicBezTo>
                  <a:pt x="3214" y="1446"/>
                  <a:pt x="3213" y="1444"/>
                  <a:pt x="3213" y="1444"/>
                </a:cubicBezTo>
                <a:cubicBezTo>
                  <a:pt x="3213" y="1441"/>
                  <a:pt x="3214" y="1439"/>
                  <a:pt x="3214" y="1437"/>
                </a:cubicBezTo>
                <a:cubicBezTo>
                  <a:pt x="3217" y="1438"/>
                  <a:pt x="3221" y="1439"/>
                  <a:pt x="3224" y="1440"/>
                </a:cubicBezTo>
                <a:cubicBezTo>
                  <a:pt x="3232" y="1441"/>
                  <a:pt x="3237" y="1439"/>
                  <a:pt x="3241" y="1431"/>
                </a:cubicBezTo>
                <a:cubicBezTo>
                  <a:pt x="3242" y="1426"/>
                  <a:pt x="3242" y="1421"/>
                  <a:pt x="3241" y="1416"/>
                </a:cubicBezTo>
                <a:cubicBezTo>
                  <a:pt x="3241" y="1414"/>
                  <a:pt x="3240" y="1412"/>
                  <a:pt x="3239" y="1410"/>
                </a:cubicBezTo>
                <a:cubicBezTo>
                  <a:pt x="3238" y="1409"/>
                  <a:pt x="3237" y="1408"/>
                  <a:pt x="3236" y="1410"/>
                </a:cubicBezTo>
                <a:cubicBezTo>
                  <a:pt x="3234" y="1412"/>
                  <a:pt x="3233" y="1413"/>
                  <a:pt x="3231" y="1414"/>
                </a:cubicBezTo>
                <a:cubicBezTo>
                  <a:pt x="3230" y="1414"/>
                  <a:pt x="3229" y="1415"/>
                  <a:pt x="3230" y="1416"/>
                </a:cubicBezTo>
                <a:cubicBezTo>
                  <a:pt x="3230" y="1419"/>
                  <a:pt x="3230" y="1423"/>
                  <a:pt x="3228" y="1426"/>
                </a:cubicBezTo>
                <a:cubicBezTo>
                  <a:pt x="3228" y="1424"/>
                  <a:pt x="3229" y="1422"/>
                  <a:pt x="3229" y="1420"/>
                </a:cubicBezTo>
                <a:cubicBezTo>
                  <a:pt x="3229" y="1419"/>
                  <a:pt x="3228" y="1419"/>
                  <a:pt x="3228" y="1419"/>
                </a:cubicBezTo>
                <a:cubicBezTo>
                  <a:pt x="3228" y="1419"/>
                  <a:pt x="3227" y="1419"/>
                  <a:pt x="3227" y="1419"/>
                </a:cubicBezTo>
                <a:cubicBezTo>
                  <a:pt x="3226" y="1421"/>
                  <a:pt x="3225" y="1422"/>
                  <a:pt x="3224" y="1423"/>
                </a:cubicBezTo>
                <a:cubicBezTo>
                  <a:pt x="3224" y="1423"/>
                  <a:pt x="3224" y="1423"/>
                  <a:pt x="3224" y="1423"/>
                </a:cubicBezTo>
                <a:cubicBezTo>
                  <a:pt x="3224" y="1422"/>
                  <a:pt x="3225" y="1420"/>
                  <a:pt x="3225" y="1418"/>
                </a:cubicBezTo>
                <a:cubicBezTo>
                  <a:pt x="3224" y="1419"/>
                  <a:pt x="3224" y="1419"/>
                  <a:pt x="3223" y="1420"/>
                </a:cubicBezTo>
                <a:cubicBezTo>
                  <a:pt x="3223" y="1420"/>
                  <a:pt x="3222" y="1421"/>
                  <a:pt x="3222" y="1422"/>
                </a:cubicBezTo>
                <a:cubicBezTo>
                  <a:pt x="3222" y="1418"/>
                  <a:pt x="3223" y="1418"/>
                  <a:pt x="3228" y="1417"/>
                </a:cubicBezTo>
                <a:cubicBezTo>
                  <a:pt x="3228" y="1417"/>
                  <a:pt x="3227" y="1416"/>
                  <a:pt x="3227" y="1416"/>
                </a:cubicBezTo>
                <a:cubicBezTo>
                  <a:pt x="3224" y="1417"/>
                  <a:pt x="3224" y="1415"/>
                  <a:pt x="3223" y="1413"/>
                </a:cubicBezTo>
                <a:cubicBezTo>
                  <a:pt x="3225" y="1412"/>
                  <a:pt x="3226" y="1412"/>
                  <a:pt x="3228" y="1412"/>
                </a:cubicBezTo>
                <a:cubicBezTo>
                  <a:pt x="3226" y="1409"/>
                  <a:pt x="3225" y="1406"/>
                  <a:pt x="3222" y="1406"/>
                </a:cubicBezTo>
                <a:cubicBezTo>
                  <a:pt x="3221" y="1406"/>
                  <a:pt x="3221" y="1406"/>
                  <a:pt x="3221" y="1405"/>
                </a:cubicBezTo>
                <a:cubicBezTo>
                  <a:pt x="3219" y="1403"/>
                  <a:pt x="3216" y="1401"/>
                  <a:pt x="3213" y="1399"/>
                </a:cubicBezTo>
                <a:cubicBezTo>
                  <a:pt x="3211" y="1398"/>
                  <a:pt x="3208" y="1397"/>
                  <a:pt x="3206" y="1397"/>
                </a:cubicBezTo>
                <a:cubicBezTo>
                  <a:pt x="3203" y="1397"/>
                  <a:pt x="3200" y="1398"/>
                  <a:pt x="3197" y="1399"/>
                </a:cubicBezTo>
                <a:cubicBezTo>
                  <a:pt x="3194" y="1400"/>
                  <a:pt x="3191" y="1402"/>
                  <a:pt x="3190" y="1405"/>
                </a:cubicBezTo>
                <a:cubicBezTo>
                  <a:pt x="3191" y="1405"/>
                  <a:pt x="3192" y="1405"/>
                  <a:pt x="3193" y="1405"/>
                </a:cubicBezTo>
                <a:cubicBezTo>
                  <a:pt x="3193" y="1406"/>
                  <a:pt x="3192" y="1406"/>
                  <a:pt x="3192" y="1406"/>
                </a:cubicBezTo>
                <a:cubicBezTo>
                  <a:pt x="3189" y="1407"/>
                  <a:pt x="3186" y="1406"/>
                  <a:pt x="3184" y="1408"/>
                </a:cubicBezTo>
                <a:cubicBezTo>
                  <a:pt x="3181" y="1412"/>
                  <a:pt x="3177" y="1416"/>
                  <a:pt x="3173" y="1420"/>
                </a:cubicBezTo>
                <a:cubicBezTo>
                  <a:pt x="3172" y="1422"/>
                  <a:pt x="3171" y="1425"/>
                  <a:pt x="3170" y="1427"/>
                </a:cubicBezTo>
                <a:cubicBezTo>
                  <a:pt x="3170" y="1427"/>
                  <a:pt x="3170" y="1428"/>
                  <a:pt x="3170" y="1429"/>
                </a:cubicBezTo>
                <a:cubicBezTo>
                  <a:pt x="3172" y="1431"/>
                  <a:pt x="3173" y="1433"/>
                  <a:pt x="3174" y="1434"/>
                </a:cubicBezTo>
                <a:cubicBezTo>
                  <a:pt x="3175" y="1433"/>
                  <a:pt x="3177" y="1431"/>
                  <a:pt x="3178" y="1430"/>
                </a:cubicBezTo>
                <a:cubicBezTo>
                  <a:pt x="3177" y="1431"/>
                  <a:pt x="3177" y="1433"/>
                  <a:pt x="3176" y="1434"/>
                </a:cubicBezTo>
                <a:cubicBezTo>
                  <a:pt x="3175" y="1435"/>
                  <a:pt x="3175" y="1436"/>
                  <a:pt x="3174" y="1438"/>
                </a:cubicBezTo>
                <a:cubicBezTo>
                  <a:pt x="3174" y="1439"/>
                  <a:pt x="3174" y="1440"/>
                  <a:pt x="3175" y="1441"/>
                </a:cubicBezTo>
                <a:cubicBezTo>
                  <a:pt x="3177" y="1444"/>
                  <a:pt x="3180" y="1444"/>
                  <a:pt x="3184" y="1442"/>
                </a:cubicBezTo>
                <a:cubicBezTo>
                  <a:pt x="3186" y="1441"/>
                  <a:pt x="3189" y="1440"/>
                  <a:pt x="3192" y="1439"/>
                </a:cubicBezTo>
                <a:cubicBezTo>
                  <a:pt x="3193" y="1438"/>
                  <a:pt x="3195" y="1438"/>
                  <a:pt x="3195" y="1436"/>
                </a:cubicBezTo>
                <a:cubicBezTo>
                  <a:pt x="3195" y="1433"/>
                  <a:pt x="3195" y="1429"/>
                  <a:pt x="3195" y="1426"/>
                </a:cubicBezTo>
                <a:cubicBezTo>
                  <a:pt x="3195" y="1423"/>
                  <a:pt x="3195" y="1420"/>
                  <a:pt x="3195" y="1417"/>
                </a:cubicBezTo>
                <a:cubicBezTo>
                  <a:pt x="3195" y="1420"/>
                  <a:pt x="3196" y="1423"/>
                  <a:pt x="3196" y="1425"/>
                </a:cubicBezTo>
                <a:cubicBezTo>
                  <a:pt x="3197" y="1430"/>
                  <a:pt x="3197" y="1434"/>
                  <a:pt x="3196" y="1438"/>
                </a:cubicBezTo>
                <a:cubicBezTo>
                  <a:pt x="3195" y="1439"/>
                  <a:pt x="3195" y="1440"/>
                  <a:pt x="3194" y="1440"/>
                </a:cubicBezTo>
                <a:cubicBezTo>
                  <a:pt x="3191" y="1440"/>
                  <a:pt x="3188" y="1442"/>
                  <a:pt x="3184" y="1444"/>
                </a:cubicBezTo>
                <a:cubicBezTo>
                  <a:pt x="3179" y="1447"/>
                  <a:pt x="3176" y="1445"/>
                  <a:pt x="3172" y="1441"/>
                </a:cubicBezTo>
                <a:cubicBezTo>
                  <a:pt x="3172" y="1441"/>
                  <a:pt x="3172" y="1440"/>
                  <a:pt x="3172" y="1439"/>
                </a:cubicBezTo>
                <a:cubicBezTo>
                  <a:pt x="3173" y="1437"/>
                  <a:pt x="3172" y="1435"/>
                  <a:pt x="3171" y="1433"/>
                </a:cubicBezTo>
                <a:cubicBezTo>
                  <a:pt x="3169" y="1431"/>
                  <a:pt x="3168" y="1429"/>
                  <a:pt x="3169" y="1426"/>
                </a:cubicBezTo>
                <a:cubicBezTo>
                  <a:pt x="3169" y="1424"/>
                  <a:pt x="3170" y="1422"/>
                  <a:pt x="3172" y="1421"/>
                </a:cubicBezTo>
                <a:cubicBezTo>
                  <a:pt x="3173" y="1418"/>
                  <a:pt x="3175" y="1415"/>
                  <a:pt x="3177" y="1413"/>
                </a:cubicBezTo>
                <a:cubicBezTo>
                  <a:pt x="3177" y="1413"/>
                  <a:pt x="3176" y="1413"/>
                  <a:pt x="3176" y="1413"/>
                </a:cubicBezTo>
                <a:cubicBezTo>
                  <a:pt x="3171" y="1414"/>
                  <a:pt x="3167" y="1415"/>
                  <a:pt x="3163" y="1419"/>
                </a:cubicBezTo>
                <a:cubicBezTo>
                  <a:pt x="3158" y="1423"/>
                  <a:pt x="3155" y="1428"/>
                  <a:pt x="3155" y="1435"/>
                </a:cubicBezTo>
                <a:cubicBezTo>
                  <a:pt x="3155" y="1442"/>
                  <a:pt x="3157" y="1448"/>
                  <a:pt x="3161" y="1453"/>
                </a:cubicBezTo>
                <a:cubicBezTo>
                  <a:pt x="3161" y="1454"/>
                  <a:pt x="3162" y="1456"/>
                  <a:pt x="3161" y="1457"/>
                </a:cubicBezTo>
                <a:cubicBezTo>
                  <a:pt x="3161" y="1459"/>
                  <a:pt x="3161" y="1460"/>
                  <a:pt x="3160" y="1461"/>
                </a:cubicBezTo>
                <a:cubicBezTo>
                  <a:pt x="3160" y="1463"/>
                  <a:pt x="3160" y="1464"/>
                  <a:pt x="3161" y="1465"/>
                </a:cubicBezTo>
                <a:cubicBezTo>
                  <a:pt x="3164" y="1465"/>
                  <a:pt x="3167" y="1466"/>
                  <a:pt x="3170" y="1466"/>
                </a:cubicBezTo>
                <a:cubicBezTo>
                  <a:pt x="3171" y="1466"/>
                  <a:pt x="3172" y="1465"/>
                  <a:pt x="3172" y="1465"/>
                </a:cubicBezTo>
                <a:cubicBezTo>
                  <a:pt x="3172" y="1464"/>
                  <a:pt x="3172" y="1462"/>
                  <a:pt x="3173" y="1461"/>
                </a:cubicBezTo>
                <a:cubicBezTo>
                  <a:pt x="3175" y="1459"/>
                  <a:pt x="3175" y="1456"/>
                  <a:pt x="3175" y="1453"/>
                </a:cubicBezTo>
                <a:cubicBezTo>
                  <a:pt x="3175" y="1453"/>
                  <a:pt x="3175" y="1453"/>
                  <a:pt x="3175" y="1452"/>
                </a:cubicBezTo>
                <a:cubicBezTo>
                  <a:pt x="3175" y="1452"/>
                  <a:pt x="3175" y="1452"/>
                  <a:pt x="3175" y="1452"/>
                </a:cubicBezTo>
                <a:cubicBezTo>
                  <a:pt x="3175" y="1454"/>
                  <a:pt x="3177" y="1454"/>
                  <a:pt x="3179" y="1454"/>
                </a:cubicBezTo>
                <a:cubicBezTo>
                  <a:pt x="3179" y="1454"/>
                  <a:pt x="3181" y="1454"/>
                  <a:pt x="3181" y="1454"/>
                </a:cubicBezTo>
                <a:cubicBezTo>
                  <a:pt x="3184" y="1454"/>
                  <a:pt x="3187" y="1455"/>
                  <a:pt x="3188" y="1451"/>
                </a:cubicBezTo>
                <a:cubicBezTo>
                  <a:pt x="3188" y="1453"/>
                  <a:pt x="3188" y="1455"/>
                  <a:pt x="3188" y="1455"/>
                </a:cubicBezTo>
                <a:cubicBezTo>
                  <a:pt x="3186" y="1456"/>
                  <a:pt x="3185" y="1457"/>
                  <a:pt x="3184" y="1457"/>
                </a:cubicBezTo>
                <a:cubicBezTo>
                  <a:pt x="3182" y="1458"/>
                  <a:pt x="3182" y="1460"/>
                  <a:pt x="3183" y="1461"/>
                </a:cubicBezTo>
                <a:cubicBezTo>
                  <a:pt x="3184" y="1463"/>
                  <a:pt x="3185" y="1465"/>
                  <a:pt x="3186" y="1467"/>
                </a:cubicBezTo>
                <a:cubicBezTo>
                  <a:pt x="3188" y="1468"/>
                  <a:pt x="3190" y="1468"/>
                  <a:pt x="3192" y="1466"/>
                </a:cubicBezTo>
                <a:cubicBezTo>
                  <a:pt x="3192" y="1465"/>
                  <a:pt x="3193" y="1465"/>
                  <a:pt x="3193" y="1464"/>
                </a:cubicBezTo>
                <a:cubicBezTo>
                  <a:pt x="3195" y="1463"/>
                  <a:pt x="3197" y="1461"/>
                  <a:pt x="3198" y="1460"/>
                </a:cubicBezTo>
                <a:cubicBezTo>
                  <a:pt x="3203" y="1456"/>
                  <a:pt x="3204" y="1450"/>
                  <a:pt x="3206" y="1444"/>
                </a:cubicBezTo>
                <a:cubicBezTo>
                  <a:pt x="3206" y="1444"/>
                  <a:pt x="3205" y="1443"/>
                  <a:pt x="3205" y="1442"/>
                </a:cubicBezTo>
                <a:cubicBezTo>
                  <a:pt x="3204" y="1441"/>
                  <a:pt x="3203" y="1440"/>
                  <a:pt x="3202" y="1440"/>
                </a:cubicBezTo>
                <a:close/>
                <a:moveTo>
                  <a:pt x="3155" y="1446"/>
                </a:moveTo>
                <a:cubicBezTo>
                  <a:pt x="3154" y="1447"/>
                  <a:pt x="3152" y="1448"/>
                  <a:pt x="3151" y="1449"/>
                </a:cubicBezTo>
                <a:cubicBezTo>
                  <a:pt x="3151" y="1449"/>
                  <a:pt x="3150" y="1450"/>
                  <a:pt x="3150" y="1451"/>
                </a:cubicBezTo>
                <a:cubicBezTo>
                  <a:pt x="3150" y="1453"/>
                  <a:pt x="3155" y="1458"/>
                  <a:pt x="3158" y="1457"/>
                </a:cubicBezTo>
                <a:cubicBezTo>
                  <a:pt x="3159" y="1457"/>
                  <a:pt x="3160" y="1456"/>
                  <a:pt x="3159" y="1455"/>
                </a:cubicBezTo>
                <a:cubicBezTo>
                  <a:pt x="3158" y="1452"/>
                  <a:pt x="3156" y="1449"/>
                  <a:pt x="3155" y="1446"/>
                </a:cubicBezTo>
                <a:close/>
                <a:moveTo>
                  <a:pt x="3207" y="1448"/>
                </a:moveTo>
                <a:cubicBezTo>
                  <a:pt x="3205" y="1453"/>
                  <a:pt x="3203" y="1457"/>
                  <a:pt x="3200" y="1461"/>
                </a:cubicBezTo>
                <a:cubicBezTo>
                  <a:pt x="3203" y="1461"/>
                  <a:pt x="3205" y="1462"/>
                  <a:pt x="3208" y="1461"/>
                </a:cubicBezTo>
                <a:cubicBezTo>
                  <a:pt x="3208" y="1461"/>
                  <a:pt x="3209" y="1460"/>
                  <a:pt x="3209" y="1460"/>
                </a:cubicBezTo>
                <a:cubicBezTo>
                  <a:pt x="3209" y="1457"/>
                  <a:pt x="3209" y="1455"/>
                  <a:pt x="3208" y="1452"/>
                </a:cubicBezTo>
                <a:cubicBezTo>
                  <a:pt x="3208" y="1451"/>
                  <a:pt x="3208" y="1450"/>
                  <a:pt x="3207" y="1448"/>
                </a:cubicBezTo>
                <a:close/>
                <a:moveTo>
                  <a:pt x="3155" y="1428"/>
                </a:moveTo>
                <a:cubicBezTo>
                  <a:pt x="3154" y="1428"/>
                  <a:pt x="3153" y="1429"/>
                  <a:pt x="3153" y="1429"/>
                </a:cubicBezTo>
                <a:cubicBezTo>
                  <a:pt x="3152" y="1429"/>
                  <a:pt x="3151" y="1429"/>
                  <a:pt x="3151" y="1428"/>
                </a:cubicBezTo>
                <a:cubicBezTo>
                  <a:pt x="3151" y="1428"/>
                  <a:pt x="3150" y="1427"/>
                  <a:pt x="3150" y="1426"/>
                </a:cubicBezTo>
                <a:cubicBezTo>
                  <a:pt x="3151" y="1424"/>
                  <a:pt x="3152" y="1422"/>
                  <a:pt x="3152" y="1420"/>
                </a:cubicBezTo>
                <a:cubicBezTo>
                  <a:pt x="3152" y="1420"/>
                  <a:pt x="3152" y="1420"/>
                  <a:pt x="3152" y="1420"/>
                </a:cubicBezTo>
                <a:cubicBezTo>
                  <a:pt x="3151" y="1421"/>
                  <a:pt x="3150" y="1422"/>
                  <a:pt x="3149" y="1423"/>
                </a:cubicBezTo>
                <a:cubicBezTo>
                  <a:pt x="3148" y="1424"/>
                  <a:pt x="3150" y="1429"/>
                  <a:pt x="3151" y="1430"/>
                </a:cubicBezTo>
                <a:cubicBezTo>
                  <a:pt x="3153" y="1431"/>
                  <a:pt x="3155" y="1430"/>
                  <a:pt x="3155" y="1428"/>
                </a:cubicBezTo>
                <a:close/>
                <a:moveTo>
                  <a:pt x="3155" y="1446"/>
                </a:moveTo>
                <a:cubicBezTo>
                  <a:pt x="3154" y="1447"/>
                  <a:pt x="3152" y="1448"/>
                  <a:pt x="3151" y="1449"/>
                </a:cubicBezTo>
                <a:cubicBezTo>
                  <a:pt x="3150" y="1449"/>
                  <a:pt x="3150" y="1450"/>
                  <a:pt x="3150" y="1451"/>
                </a:cubicBezTo>
                <a:cubicBezTo>
                  <a:pt x="3150" y="1454"/>
                  <a:pt x="3155" y="1458"/>
                  <a:pt x="3158" y="1458"/>
                </a:cubicBezTo>
                <a:cubicBezTo>
                  <a:pt x="3159" y="1458"/>
                  <a:pt x="3160" y="1457"/>
                  <a:pt x="3159" y="1455"/>
                </a:cubicBezTo>
                <a:cubicBezTo>
                  <a:pt x="3158" y="1452"/>
                  <a:pt x="3156" y="1449"/>
                  <a:pt x="3155" y="1446"/>
                </a:cubicBezTo>
                <a:close/>
                <a:moveTo>
                  <a:pt x="3207" y="1448"/>
                </a:moveTo>
                <a:cubicBezTo>
                  <a:pt x="3205" y="1453"/>
                  <a:pt x="3202" y="1457"/>
                  <a:pt x="3200" y="1462"/>
                </a:cubicBezTo>
                <a:cubicBezTo>
                  <a:pt x="3203" y="1462"/>
                  <a:pt x="3205" y="1462"/>
                  <a:pt x="3208" y="1462"/>
                </a:cubicBezTo>
                <a:cubicBezTo>
                  <a:pt x="3208" y="1462"/>
                  <a:pt x="3209" y="1460"/>
                  <a:pt x="3209" y="1460"/>
                </a:cubicBezTo>
                <a:cubicBezTo>
                  <a:pt x="3209" y="1457"/>
                  <a:pt x="3209" y="1455"/>
                  <a:pt x="3208" y="1452"/>
                </a:cubicBezTo>
                <a:cubicBezTo>
                  <a:pt x="3208" y="1451"/>
                  <a:pt x="3207" y="1450"/>
                  <a:pt x="3207" y="1448"/>
                </a:cubicBezTo>
                <a:close/>
                <a:moveTo>
                  <a:pt x="3154" y="1428"/>
                </a:moveTo>
                <a:cubicBezTo>
                  <a:pt x="3154" y="1428"/>
                  <a:pt x="3153" y="1429"/>
                  <a:pt x="3152" y="1429"/>
                </a:cubicBezTo>
                <a:cubicBezTo>
                  <a:pt x="3152" y="1429"/>
                  <a:pt x="3151" y="1429"/>
                  <a:pt x="3151" y="1428"/>
                </a:cubicBezTo>
                <a:cubicBezTo>
                  <a:pt x="3150" y="1428"/>
                  <a:pt x="3150" y="1427"/>
                  <a:pt x="3150" y="1426"/>
                </a:cubicBezTo>
                <a:cubicBezTo>
                  <a:pt x="3151" y="1424"/>
                  <a:pt x="3151" y="1422"/>
                  <a:pt x="3152" y="1420"/>
                </a:cubicBezTo>
                <a:cubicBezTo>
                  <a:pt x="3152" y="1420"/>
                  <a:pt x="3152" y="1420"/>
                  <a:pt x="3151" y="1420"/>
                </a:cubicBezTo>
                <a:cubicBezTo>
                  <a:pt x="3150" y="1421"/>
                  <a:pt x="3149" y="1422"/>
                  <a:pt x="3148" y="1423"/>
                </a:cubicBezTo>
                <a:cubicBezTo>
                  <a:pt x="3148" y="1424"/>
                  <a:pt x="3149" y="1430"/>
                  <a:pt x="3151" y="1430"/>
                </a:cubicBezTo>
                <a:cubicBezTo>
                  <a:pt x="3152" y="1431"/>
                  <a:pt x="3154" y="1430"/>
                  <a:pt x="3154" y="1428"/>
                </a:cubicBezTo>
                <a:close/>
                <a:moveTo>
                  <a:pt x="3207" y="1420"/>
                </a:moveTo>
                <a:cubicBezTo>
                  <a:pt x="3210" y="1416"/>
                  <a:pt x="3210" y="1416"/>
                  <a:pt x="3214" y="1415"/>
                </a:cubicBezTo>
                <a:cubicBezTo>
                  <a:pt x="3214" y="1417"/>
                  <a:pt x="3215" y="1418"/>
                  <a:pt x="3216" y="1418"/>
                </a:cubicBezTo>
                <a:cubicBezTo>
                  <a:pt x="3214" y="1419"/>
                  <a:pt x="3212" y="1421"/>
                  <a:pt x="3210" y="1422"/>
                </a:cubicBezTo>
                <a:cubicBezTo>
                  <a:pt x="3209" y="1421"/>
                  <a:pt x="3209" y="1421"/>
                  <a:pt x="3208" y="1419"/>
                </a:cubicBezTo>
                <a:cubicBezTo>
                  <a:pt x="3208" y="1419"/>
                  <a:pt x="3208" y="1419"/>
                  <a:pt x="3207" y="1420"/>
                </a:cubicBezTo>
                <a:close/>
                <a:moveTo>
                  <a:pt x="3212" y="1419"/>
                </a:moveTo>
                <a:cubicBezTo>
                  <a:pt x="3212" y="1419"/>
                  <a:pt x="3211" y="1419"/>
                  <a:pt x="3211" y="1419"/>
                </a:cubicBezTo>
                <a:cubicBezTo>
                  <a:pt x="3210" y="1419"/>
                  <a:pt x="3209" y="1419"/>
                  <a:pt x="3209" y="1420"/>
                </a:cubicBezTo>
                <a:cubicBezTo>
                  <a:pt x="3209" y="1420"/>
                  <a:pt x="3210" y="1421"/>
                  <a:pt x="3210" y="1421"/>
                </a:cubicBezTo>
                <a:cubicBezTo>
                  <a:pt x="3211" y="1421"/>
                  <a:pt x="3211" y="1420"/>
                  <a:pt x="3212" y="1419"/>
                </a:cubicBezTo>
                <a:close/>
                <a:moveTo>
                  <a:pt x="3194" y="1409"/>
                </a:moveTo>
                <a:cubicBezTo>
                  <a:pt x="3187" y="1409"/>
                  <a:pt x="3184" y="1411"/>
                  <a:pt x="3183" y="1419"/>
                </a:cubicBezTo>
                <a:cubicBezTo>
                  <a:pt x="3184" y="1417"/>
                  <a:pt x="3186" y="1415"/>
                  <a:pt x="3187" y="1412"/>
                </a:cubicBezTo>
                <a:cubicBezTo>
                  <a:pt x="3187" y="1412"/>
                  <a:pt x="3187" y="1412"/>
                  <a:pt x="3187" y="1412"/>
                </a:cubicBezTo>
                <a:cubicBezTo>
                  <a:pt x="3187" y="1414"/>
                  <a:pt x="3188" y="1414"/>
                  <a:pt x="3188" y="1415"/>
                </a:cubicBezTo>
                <a:cubicBezTo>
                  <a:pt x="3189" y="1412"/>
                  <a:pt x="3190" y="1410"/>
                  <a:pt x="3194" y="1409"/>
                </a:cubicBezTo>
                <a:close/>
                <a:moveTo>
                  <a:pt x="3237" y="1411"/>
                </a:moveTo>
                <a:cubicBezTo>
                  <a:pt x="3236" y="1412"/>
                  <a:pt x="3234" y="1414"/>
                  <a:pt x="3232" y="1415"/>
                </a:cubicBezTo>
                <a:cubicBezTo>
                  <a:pt x="3234" y="1416"/>
                  <a:pt x="3236" y="1414"/>
                  <a:pt x="3237" y="1411"/>
                </a:cubicBezTo>
                <a:close/>
                <a:moveTo>
                  <a:pt x="3204" y="1413"/>
                </a:moveTo>
                <a:cubicBezTo>
                  <a:pt x="3205" y="1412"/>
                  <a:pt x="3206" y="1410"/>
                  <a:pt x="3208" y="1409"/>
                </a:cubicBezTo>
                <a:cubicBezTo>
                  <a:pt x="3204" y="1410"/>
                  <a:pt x="3203" y="1411"/>
                  <a:pt x="3204" y="1413"/>
                </a:cubicBezTo>
                <a:close/>
                <a:moveTo>
                  <a:pt x="3214" y="1435"/>
                </a:moveTo>
                <a:cubicBezTo>
                  <a:pt x="3212" y="1435"/>
                  <a:pt x="3212" y="1436"/>
                  <a:pt x="3212" y="1437"/>
                </a:cubicBezTo>
                <a:cubicBezTo>
                  <a:pt x="3212" y="1436"/>
                  <a:pt x="3213" y="1435"/>
                  <a:pt x="3214" y="1435"/>
                </a:cubicBezTo>
                <a:close/>
                <a:moveTo>
                  <a:pt x="3212" y="1419"/>
                </a:moveTo>
                <a:cubicBezTo>
                  <a:pt x="3212" y="1419"/>
                  <a:pt x="3211" y="1418"/>
                  <a:pt x="3211" y="1418"/>
                </a:cubicBezTo>
                <a:cubicBezTo>
                  <a:pt x="3210" y="1418"/>
                  <a:pt x="3210" y="1419"/>
                  <a:pt x="3210" y="1419"/>
                </a:cubicBezTo>
                <a:cubicBezTo>
                  <a:pt x="3210" y="1420"/>
                  <a:pt x="3210" y="1420"/>
                  <a:pt x="3210" y="1421"/>
                </a:cubicBezTo>
                <a:cubicBezTo>
                  <a:pt x="3211" y="1420"/>
                  <a:pt x="3211" y="1420"/>
                  <a:pt x="3212" y="1419"/>
                </a:cubicBezTo>
                <a:close/>
                <a:moveTo>
                  <a:pt x="3504" y="1397"/>
                </a:moveTo>
                <a:cubicBezTo>
                  <a:pt x="3504" y="1397"/>
                  <a:pt x="3504" y="1397"/>
                  <a:pt x="3504" y="1397"/>
                </a:cubicBezTo>
                <a:cubicBezTo>
                  <a:pt x="3499" y="1397"/>
                  <a:pt x="3499" y="1397"/>
                  <a:pt x="3499" y="1397"/>
                </a:cubicBezTo>
                <a:cubicBezTo>
                  <a:pt x="3497" y="1398"/>
                  <a:pt x="3496" y="1400"/>
                  <a:pt x="3494" y="1400"/>
                </a:cubicBezTo>
                <a:cubicBezTo>
                  <a:pt x="3492" y="1402"/>
                  <a:pt x="3490" y="1402"/>
                  <a:pt x="3488" y="1403"/>
                </a:cubicBezTo>
                <a:cubicBezTo>
                  <a:pt x="3486" y="1405"/>
                  <a:pt x="3485" y="1405"/>
                  <a:pt x="3483" y="1406"/>
                </a:cubicBezTo>
                <a:cubicBezTo>
                  <a:pt x="3481" y="1407"/>
                  <a:pt x="3479" y="1408"/>
                  <a:pt x="3477" y="1408"/>
                </a:cubicBezTo>
                <a:cubicBezTo>
                  <a:pt x="3477" y="1408"/>
                  <a:pt x="3477" y="1408"/>
                  <a:pt x="3477" y="1418"/>
                </a:cubicBezTo>
                <a:cubicBezTo>
                  <a:pt x="3480" y="1417"/>
                  <a:pt x="3483" y="1416"/>
                  <a:pt x="3486" y="1415"/>
                </a:cubicBezTo>
                <a:cubicBezTo>
                  <a:pt x="3488" y="1414"/>
                  <a:pt x="3491" y="1413"/>
                  <a:pt x="3492" y="1411"/>
                </a:cubicBezTo>
                <a:cubicBezTo>
                  <a:pt x="3492" y="1411"/>
                  <a:pt x="3492" y="1411"/>
                  <a:pt x="3492" y="1470"/>
                </a:cubicBezTo>
                <a:cubicBezTo>
                  <a:pt x="3492" y="1470"/>
                  <a:pt x="3492" y="1470"/>
                  <a:pt x="3504" y="1470"/>
                </a:cubicBezTo>
                <a:cubicBezTo>
                  <a:pt x="3504" y="1470"/>
                  <a:pt x="3504" y="1470"/>
                  <a:pt x="3504" y="1397"/>
                </a:cubicBezTo>
                <a:close/>
                <a:moveTo>
                  <a:pt x="3625" y="1397"/>
                </a:moveTo>
                <a:cubicBezTo>
                  <a:pt x="3625" y="1397"/>
                  <a:pt x="3625" y="1397"/>
                  <a:pt x="3625" y="1397"/>
                </a:cubicBezTo>
                <a:cubicBezTo>
                  <a:pt x="3620" y="1397"/>
                  <a:pt x="3620" y="1397"/>
                  <a:pt x="3620" y="1397"/>
                </a:cubicBezTo>
                <a:cubicBezTo>
                  <a:pt x="3618" y="1398"/>
                  <a:pt x="3617" y="1400"/>
                  <a:pt x="3614" y="1400"/>
                </a:cubicBezTo>
                <a:cubicBezTo>
                  <a:pt x="3613" y="1402"/>
                  <a:pt x="3611" y="1402"/>
                  <a:pt x="3609" y="1403"/>
                </a:cubicBezTo>
                <a:cubicBezTo>
                  <a:pt x="3608" y="1405"/>
                  <a:pt x="3606" y="1405"/>
                  <a:pt x="3604" y="1406"/>
                </a:cubicBezTo>
                <a:cubicBezTo>
                  <a:pt x="3602" y="1407"/>
                  <a:pt x="3601" y="1408"/>
                  <a:pt x="3598" y="1408"/>
                </a:cubicBezTo>
                <a:cubicBezTo>
                  <a:pt x="3598" y="1408"/>
                  <a:pt x="3598" y="1408"/>
                  <a:pt x="3598" y="1418"/>
                </a:cubicBezTo>
                <a:cubicBezTo>
                  <a:pt x="3601" y="1417"/>
                  <a:pt x="3604" y="1416"/>
                  <a:pt x="3607" y="1415"/>
                </a:cubicBezTo>
                <a:cubicBezTo>
                  <a:pt x="3609" y="1414"/>
                  <a:pt x="3611" y="1413"/>
                  <a:pt x="3614" y="1411"/>
                </a:cubicBezTo>
                <a:cubicBezTo>
                  <a:pt x="3614" y="1411"/>
                  <a:pt x="3614" y="1411"/>
                  <a:pt x="3614" y="1470"/>
                </a:cubicBezTo>
                <a:cubicBezTo>
                  <a:pt x="3614" y="1470"/>
                  <a:pt x="3614" y="1470"/>
                  <a:pt x="3625" y="1470"/>
                </a:cubicBezTo>
                <a:cubicBezTo>
                  <a:pt x="3625" y="1470"/>
                  <a:pt x="3625" y="1470"/>
                  <a:pt x="3625" y="1397"/>
                </a:cubicBezTo>
                <a:close/>
                <a:moveTo>
                  <a:pt x="3672" y="1397"/>
                </a:moveTo>
                <a:cubicBezTo>
                  <a:pt x="3672" y="1397"/>
                  <a:pt x="3672" y="1397"/>
                  <a:pt x="3672" y="1397"/>
                </a:cubicBezTo>
                <a:cubicBezTo>
                  <a:pt x="3667" y="1397"/>
                  <a:pt x="3667" y="1397"/>
                  <a:pt x="3667" y="1397"/>
                </a:cubicBezTo>
                <a:cubicBezTo>
                  <a:pt x="3665" y="1398"/>
                  <a:pt x="3664" y="1400"/>
                  <a:pt x="3661" y="1400"/>
                </a:cubicBezTo>
                <a:cubicBezTo>
                  <a:pt x="3660" y="1402"/>
                  <a:pt x="3658" y="1402"/>
                  <a:pt x="3656" y="1403"/>
                </a:cubicBezTo>
                <a:cubicBezTo>
                  <a:pt x="3655" y="1405"/>
                  <a:pt x="3653" y="1405"/>
                  <a:pt x="3651" y="1406"/>
                </a:cubicBezTo>
                <a:cubicBezTo>
                  <a:pt x="3649" y="1407"/>
                  <a:pt x="3648" y="1408"/>
                  <a:pt x="3645" y="1408"/>
                </a:cubicBezTo>
                <a:cubicBezTo>
                  <a:pt x="3645" y="1408"/>
                  <a:pt x="3645" y="1408"/>
                  <a:pt x="3645" y="1418"/>
                </a:cubicBezTo>
                <a:cubicBezTo>
                  <a:pt x="3648" y="1417"/>
                  <a:pt x="3651" y="1416"/>
                  <a:pt x="3653" y="1415"/>
                </a:cubicBezTo>
                <a:cubicBezTo>
                  <a:pt x="3656" y="1414"/>
                  <a:pt x="3659" y="1413"/>
                  <a:pt x="3661" y="1411"/>
                </a:cubicBezTo>
                <a:cubicBezTo>
                  <a:pt x="3661" y="1411"/>
                  <a:pt x="3661" y="1411"/>
                  <a:pt x="3661" y="1470"/>
                </a:cubicBezTo>
                <a:cubicBezTo>
                  <a:pt x="3661" y="1470"/>
                  <a:pt x="3661" y="1470"/>
                  <a:pt x="3672" y="1470"/>
                </a:cubicBezTo>
                <a:cubicBezTo>
                  <a:pt x="3672" y="1470"/>
                  <a:pt x="3672" y="1470"/>
                  <a:pt x="3672" y="1397"/>
                </a:cubicBezTo>
                <a:close/>
                <a:moveTo>
                  <a:pt x="3718" y="1397"/>
                </a:moveTo>
                <a:cubicBezTo>
                  <a:pt x="3718" y="1397"/>
                  <a:pt x="3718" y="1397"/>
                  <a:pt x="3718" y="1397"/>
                </a:cubicBezTo>
                <a:cubicBezTo>
                  <a:pt x="3714" y="1397"/>
                  <a:pt x="3714" y="1397"/>
                  <a:pt x="3714" y="1397"/>
                </a:cubicBezTo>
                <a:cubicBezTo>
                  <a:pt x="3712" y="1398"/>
                  <a:pt x="3710" y="1400"/>
                  <a:pt x="3708" y="1400"/>
                </a:cubicBezTo>
                <a:cubicBezTo>
                  <a:pt x="3707" y="1402"/>
                  <a:pt x="3704" y="1402"/>
                  <a:pt x="3703" y="1403"/>
                </a:cubicBezTo>
                <a:cubicBezTo>
                  <a:pt x="3701" y="1404"/>
                  <a:pt x="3699" y="1405"/>
                  <a:pt x="3697" y="1405"/>
                </a:cubicBezTo>
                <a:cubicBezTo>
                  <a:pt x="3696" y="1406"/>
                  <a:pt x="3693" y="1407"/>
                  <a:pt x="3692" y="1408"/>
                </a:cubicBezTo>
                <a:cubicBezTo>
                  <a:pt x="3692" y="1408"/>
                  <a:pt x="3692" y="1408"/>
                  <a:pt x="3692" y="1418"/>
                </a:cubicBezTo>
                <a:cubicBezTo>
                  <a:pt x="3695" y="1417"/>
                  <a:pt x="3698" y="1416"/>
                  <a:pt x="3700" y="1415"/>
                </a:cubicBezTo>
                <a:cubicBezTo>
                  <a:pt x="3702" y="1414"/>
                  <a:pt x="3705" y="1413"/>
                  <a:pt x="3707" y="1411"/>
                </a:cubicBezTo>
                <a:cubicBezTo>
                  <a:pt x="3707" y="1411"/>
                  <a:pt x="3707" y="1411"/>
                  <a:pt x="3707" y="1470"/>
                </a:cubicBezTo>
                <a:cubicBezTo>
                  <a:pt x="3707" y="1470"/>
                  <a:pt x="3707" y="1470"/>
                  <a:pt x="3718" y="1470"/>
                </a:cubicBezTo>
                <a:cubicBezTo>
                  <a:pt x="3718" y="1470"/>
                  <a:pt x="3718" y="1470"/>
                  <a:pt x="3718" y="1397"/>
                </a:cubicBezTo>
                <a:close/>
                <a:moveTo>
                  <a:pt x="3524" y="1429"/>
                </a:moveTo>
                <a:cubicBezTo>
                  <a:pt x="3524" y="1429"/>
                  <a:pt x="3524" y="1429"/>
                  <a:pt x="3524" y="1429"/>
                </a:cubicBezTo>
                <a:cubicBezTo>
                  <a:pt x="3524" y="1437"/>
                  <a:pt x="3524" y="1437"/>
                  <a:pt x="3524" y="1437"/>
                </a:cubicBezTo>
                <a:cubicBezTo>
                  <a:pt x="3530" y="1438"/>
                  <a:pt x="3531" y="1441"/>
                  <a:pt x="3531" y="1443"/>
                </a:cubicBezTo>
                <a:cubicBezTo>
                  <a:pt x="3531" y="1445"/>
                  <a:pt x="3530" y="1448"/>
                  <a:pt x="3530" y="1450"/>
                </a:cubicBezTo>
                <a:cubicBezTo>
                  <a:pt x="3530" y="1453"/>
                  <a:pt x="3529" y="1455"/>
                  <a:pt x="3529" y="1457"/>
                </a:cubicBezTo>
                <a:cubicBezTo>
                  <a:pt x="3529" y="1467"/>
                  <a:pt x="3535" y="1470"/>
                  <a:pt x="3544" y="1470"/>
                </a:cubicBezTo>
                <a:cubicBezTo>
                  <a:pt x="3544" y="1470"/>
                  <a:pt x="3544" y="1470"/>
                  <a:pt x="3548" y="1470"/>
                </a:cubicBezTo>
                <a:cubicBezTo>
                  <a:pt x="3548" y="1470"/>
                  <a:pt x="3548" y="1470"/>
                  <a:pt x="3548" y="1461"/>
                </a:cubicBezTo>
                <a:cubicBezTo>
                  <a:pt x="3548" y="1461"/>
                  <a:pt x="3548" y="1461"/>
                  <a:pt x="3546" y="1461"/>
                </a:cubicBezTo>
                <a:cubicBezTo>
                  <a:pt x="3542" y="1461"/>
                  <a:pt x="3541" y="1459"/>
                  <a:pt x="3541" y="1455"/>
                </a:cubicBezTo>
                <a:cubicBezTo>
                  <a:pt x="3541" y="1454"/>
                  <a:pt x="3541" y="1452"/>
                  <a:pt x="3542" y="1450"/>
                </a:cubicBezTo>
                <a:cubicBezTo>
                  <a:pt x="3542" y="1449"/>
                  <a:pt x="3542" y="1447"/>
                  <a:pt x="3542" y="1444"/>
                </a:cubicBezTo>
                <a:cubicBezTo>
                  <a:pt x="3542" y="1437"/>
                  <a:pt x="3539" y="1434"/>
                  <a:pt x="3534" y="1433"/>
                </a:cubicBezTo>
                <a:cubicBezTo>
                  <a:pt x="3534" y="1433"/>
                  <a:pt x="3534" y="1433"/>
                  <a:pt x="3534" y="1433"/>
                </a:cubicBezTo>
                <a:cubicBezTo>
                  <a:pt x="3539" y="1432"/>
                  <a:pt x="3542" y="1429"/>
                  <a:pt x="3542" y="1422"/>
                </a:cubicBezTo>
                <a:cubicBezTo>
                  <a:pt x="3542" y="1419"/>
                  <a:pt x="3542" y="1417"/>
                  <a:pt x="3542" y="1416"/>
                </a:cubicBezTo>
                <a:cubicBezTo>
                  <a:pt x="3541" y="1414"/>
                  <a:pt x="3541" y="1412"/>
                  <a:pt x="3541" y="1411"/>
                </a:cubicBezTo>
                <a:cubicBezTo>
                  <a:pt x="3541" y="1407"/>
                  <a:pt x="3542" y="1405"/>
                  <a:pt x="3546" y="1405"/>
                </a:cubicBezTo>
                <a:cubicBezTo>
                  <a:pt x="3546" y="1405"/>
                  <a:pt x="3546" y="1405"/>
                  <a:pt x="3548" y="1405"/>
                </a:cubicBezTo>
                <a:cubicBezTo>
                  <a:pt x="3548" y="1405"/>
                  <a:pt x="3548" y="1405"/>
                  <a:pt x="3548" y="1396"/>
                </a:cubicBezTo>
                <a:cubicBezTo>
                  <a:pt x="3548" y="1396"/>
                  <a:pt x="3548" y="1396"/>
                  <a:pt x="3544" y="1396"/>
                </a:cubicBezTo>
                <a:cubicBezTo>
                  <a:pt x="3535" y="1396"/>
                  <a:pt x="3529" y="1400"/>
                  <a:pt x="3529" y="1408"/>
                </a:cubicBezTo>
                <a:cubicBezTo>
                  <a:pt x="3529" y="1411"/>
                  <a:pt x="3530" y="1413"/>
                  <a:pt x="3530" y="1416"/>
                </a:cubicBezTo>
                <a:cubicBezTo>
                  <a:pt x="3530" y="1418"/>
                  <a:pt x="3531" y="1421"/>
                  <a:pt x="3531" y="1423"/>
                </a:cubicBezTo>
                <a:cubicBezTo>
                  <a:pt x="3531" y="1425"/>
                  <a:pt x="3530" y="1429"/>
                  <a:pt x="3524" y="1429"/>
                </a:cubicBezTo>
                <a:close/>
                <a:moveTo>
                  <a:pt x="3579" y="1437"/>
                </a:moveTo>
                <a:cubicBezTo>
                  <a:pt x="3579" y="1437"/>
                  <a:pt x="3579" y="1437"/>
                  <a:pt x="3579" y="1437"/>
                </a:cubicBezTo>
                <a:cubicBezTo>
                  <a:pt x="3579" y="1429"/>
                  <a:pt x="3579" y="1429"/>
                  <a:pt x="3579" y="1429"/>
                </a:cubicBezTo>
                <a:cubicBezTo>
                  <a:pt x="3572" y="1429"/>
                  <a:pt x="3572" y="1425"/>
                  <a:pt x="3572" y="1423"/>
                </a:cubicBezTo>
                <a:cubicBezTo>
                  <a:pt x="3572" y="1421"/>
                  <a:pt x="3572" y="1418"/>
                  <a:pt x="3572" y="1416"/>
                </a:cubicBezTo>
                <a:cubicBezTo>
                  <a:pt x="3573" y="1413"/>
                  <a:pt x="3573" y="1411"/>
                  <a:pt x="3573" y="1408"/>
                </a:cubicBezTo>
                <a:cubicBezTo>
                  <a:pt x="3573" y="1400"/>
                  <a:pt x="3567" y="1396"/>
                  <a:pt x="3558" y="1396"/>
                </a:cubicBezTo>
                <a:cubicBezTo>
                  <a:pt x="3558" y="1396"/>
                  <a:pt x="3558" y="1396"/>
                  <a:pt x="3554" y="1396"/>
                </a:cubicBezTo>
                <a:cubicBezTo>
                  <a:pt x="3554" y="1396"/>
                  <a:pt x="3554" y="1396"/>
                  <a:pt x="3554" y="1405"/>
                </a:cubicBezTo>
                <a:cubicBezTo>
                  <a:pt x="3554" y="1405"/>
                  <a:pt x="3554" y="1405"/>
                  <a:pt x="3556" y="1405"/>
                </a:cubicBezTo>
                <a:cubicBezTo>
                  <a:pt x="3560" y="1405"/>
                  <a:pt x="3561" y="1407"/>
                  <a:pt x="3561" y="1411"/>
                </a:cubicBezTo>
                <a:cubicBezTo>
                  <a:pt x="3561" y="1412"/>
                  <a:pt x="3561" y="1414"/>
                  <a:pt x="3561" y="1416"/>
                </a:cubicBezTo>
                <a:cubicBezTo>
                  <a:pt x="3560" y="1417"/>
                  <a:pt x="3560" y="1419"/>
                  <a:pt x="3560" y="1422"/>
                </a:cubicBezTo>
                <a:cubicBezTo>
                  <a:pt x="3560" y="1429"/>
                  <a:pt x="3563" y="1432"/>
                  <a:pt x="3569" y="1433"/>
                </a:cubicBezTo>
                <a:cubicBezTo>
                  <a:pt x="3569" y="1433"/>
                  <a:pt x="3569" y="1433"/>
                  <a:pt x="3569" y="1433"/>
                </a:cubicBezTo>
                <a:cubicBezTo>
                  <a:pt x="3563" y="1434"/>
                  <a:pt x="3560" y="1437"/>
                  <a:pt x="3560" y="1444"/>
                </a:cubicBezTo>
                <a:cubicBezTo>
                  <a:pt x="3560" y="1447"/>
                  <a:pt x="3560" y="1449"/>
                  <a:pt x="3561" y="1450"/>
                </a:cubicBezTo>
                <a:cubicBezTo>
                  <a:pt x="3561" y="1452"/>
                  <a:pt x="3561" y="1454"/>
                  <a:pt x="3561" y="1455"/>
                </a:cubicBezTo>
                <a:cubicBezTo>
                  <a:pt x="3561" y="1459"/>
                  <a:pt x="3560" y="1461"/>
                  <a:pt x="3556" y="1461"/>
                </a:cubicBezTo>
                <a:cubicBezTo>
                  <a:pt x="3556" y="1461"/>
                  <a:pt x="3556" y="1461"/>
                  <a:pt x="3554" y="1461"/>
                </a:cubicBezTo>
                <a:cubicBezTo>
                  <a:pt x="3554" y="1461"/>
                  <a:pt x="3554" y="1461"/>
                  <a:pt x="3554" y="1470"/>
                </a:cubicBezTo>
                <a:cubicBezTo>
                  <a:pt x="3554" y="1470"/>
                  <a:pt x="3554" y="1470"/>
                  <a:pt x="3558" y="1470"/>
                </a:cubicBezTo>
                <a:cubicBezTo>
                  <a:pt x="3567" y="1470"/>
                  <a:pt x="3573" y="1467"/>
                  <a:pt x="3573" y="1457"/>
                </a:cubicBezTo>
                <a:cubicBezTo>
                  <a:pt x="3573" y="1455"/>
                  <a:pt x="3573" y="1453"/>
                  <a:pt x="3572" y="1450"/>
                </a:cubicBezTo>
                <a:cubicBezTo>
                  <a:pt x="3572" y="1448"/>
                  <a:pt x="3572" y="1445"/>
                  <a:pt x="3572" y="1443"/>
                </a:cubicBezTo>
                <a:cubicBezTo>
                  <a:pt x="3572" y="1441"/>
                  <a:pt x="3572" y="1438"/>
                  <a:pt x="3579" y="1437"/>
                </a:cubicBezTo>
                <a:close/>
                <a:moveTo>
                  <a:pt x="3762" y="1470"/>
                </a:moveTo>
                <a:cubicBezTo>
                  <a:pt x="3755" y="1470"/>
                  <a:pt x="3748" y="1467"/>
                  <a:pt x="3744" y="1461"/>
                </a:cubicBezTo>
                <a:cubicBezTo>
                  <a:pt x="3740" y="1455"/>
                  <a:pt x="3738" y="1446"/>
                  <a:pt x="3738" y="1434"/>
                </a:cubicBezTo>
                <a:cubicBezTo>
                  <a:pt x="3738" y="1421"/>
                  <a:pt x="3740" y="1411"/>
                  <a:pt x="3745" y="1404"/>
                </a:cubicBezTo>
                <a:cubicBezTo>
                  <a:pt x="3749" y="1398"/>
                  <a:pt x="3756" y="1394"/>
                  <a:pt x="3764" y="1394"/>
                </a:cubicBezTo>
                <a:cubicBezTo>
                  <a:pt x="3780" y="1394"/>
                  <a:pt x="3788" y="1407"/>
                  <a:pt x="3788" y="1432"/>
                </a:cubicBezTo>
                <a:cubicBezTo>
                  <a:pt x="3788" y="1445"/>
                  <a:pt x="3786" y="1454"/>
                  <a:pt x="3781" y="1461"/>
                </a:cubicBezTo>
                <a:cubicBezTo>
                  <a:pt x="3777" y="1467"/>
                  <a:pt x="3770" y="1470"/>
                  <a:pt x="3762" y="1470"/>
                </a:cubicBezTo>
                <a:close/>
                <a:moveTo>
                  <a:pt x="3764" y="1404"/>
                </a:moveTo>
                <a:cubicBezTo>
                  <a:pt x="3754" y="1404"/>
                  <a:pt x="3750" y="1414"/>
                  <a:pt x="3750" y="1434"/>
                </a:cubicBezTo>
                <a:cubicBezTo>
                  <a:pt x="3750" y="1452"/>
                  <a:pt x="3754" y="1461"/>
                  <a:pt x="3763" y="1461"/>
                </a:cubicBezTo>
                <a:cubicBezTo>
                  <a:pt x="3772" y="1461"/>
                  <a:pt x="3776" y="1452"/>
                  <a:pt x="3776" y="1433"/>
                </a:cubicBezTo>
                <a:cubicBezTo>
                  <a:pt x="3776" y="1413"/>
                  <a:pt x="3772" y="1404"/>
                  <a:pt x="3764" y="1404"/>
                </a:cubicBezTo>
                <a:close/>
                <a:moveTo>
                  <a:pt x="3833" y="1470"/>
                </a:moveTo>
                <a:cubicBezTo>
                  <a:pt x="3825" y="1470"/>
                  <a:pt x="3818" y="1467"/>
                  <a:pt x="3815" y="1461"/>
                </a:cubicBezTo>
                <a:cubicBezTo>
                  <a:pt x="3810" y="1455"/>
                  <a:pt x="3808" y="1446"/>
                  <a:pt x="3808" y="1434"/>
                </a:cubicBezTo>
                <a:cubicBezTo>
                  <a:pt x="3808" y="1421"/>
                  <a:pt x="3810" y="1411"/>
                  <a:pt x="3815" y="1404"/>
                </a:cubicBezTo>
                <a:cubicBezTo>
                  <a:pt x="3819" y="1398"/>
                  <a:pt x="3826" y="1394"/>
                  <a:pt x="3835" y="1394"/>
                </a:cubicBezTo>
                <a:cubicBezTo>
                  <a:pt x="3851" y="1394"/>
                  <a:pt x="3859" y="1407"/>
                  <a:pt x="3859" y="1432"/>
                </a:cubicBezTo>
                <a:cubicBezTo>
                  <a:pt x="3859" y="1445"/>
                  <a:pt x="3857" y="1454"/>
                  <a:pt x="3852" y="1461"/>
                </a:cubicBezTo>
                <a:cubicBezTo>
                  <a:pt x="3847" y="1467"/>
                  <a:pt x="3841" y="1470"/>
                  <a:pt x="3833" y="1470"/>
                </a:cubicBezTo>
                <a:close/>
                <a:moveTo>
                  <a:pt x="3834" y="1404"/>
                </a:moveTo>
                <a:cubicBezTo>
                  <a:pt x="3825" y="1404"/>
                  <a:pt x="3820" y="1414"/>
                  <a:pt x="3820" y="1434"/>
                </a:cubicBezTo>
                <a:cubicBezTo>
                  <a:pt x="3820" y="1452"/>
                  <a:pt x="3824" y="1461"/>
                  <a:pt x="3833" y="1461"/>
                </a:cubicBezTo>
                <a:cubicBezTo>
                  <a:pt x="3842" y="1461"/>
                  <a:pt x="3847" y="1452"/>
                  <a:pt x="3847" y="1433"/>
                </a:cubicBezTo>
                <a:cubicBezTo>
                  <a:pt x="3847" y="1413"/>
                  <a:pt x="3842" y="1404"/>
                  <a:pt x="3834" y="1404"/>
                </a:cubicBezTo>
                <a:close/>
                <a:moveTo>
                  <a:pt x="1978" y="1493"/>
                </a:moveTo>
                <a:cubicBezTo>
                  <a:pt x="1978" y="1493"/>
                  <a:pt x="1978" y="1493"/>
                  <a:pt x="1978" y="1493"/>
                </a:cubicBezTo>
                <a:cubicBezTo>
                  <a:pt x="1973" y="1493"/>
                  <a:pt x="1973" y="1493"/>
                  <a:pt x="1973" y="1493"/>
                </a:cubicBezTo>
                <a:cubicBezTo>
                  <a:pt x="1971" y="1494"/>
                  <a:pt x="1969" y="1496"/>
                  <a:pt x="1967" y="1496"/>
                </a:cubicBezTo>
                <a:cubicBezTo>
                  <a:pt x="1966" y="1498"/>
                  <a:pt x="1964" y="1498"/>
                  <a:pt x="1962" y="1499"/>
                </a:cubicBezTo>
                <a:cubicBezTo>
                  <a:pt x="1960" y="1501"/>
                  <a:pt x="1958" y="1501"/>
                  <a:pt x="1957" y="1502"/>
                </a:cubicBezTo>
                <a:cubicBezTo>
                  <a:pt x="1955" y="1503"/>
                  <a:pt x="1953" y="1504"/>
                  <a:pt x="1951" y="1504"/>
                </a:cubicBezTo>
                <a:cubicBezTo>
                  <a:pt x="1951" y="1504"/>
                  <a:pt x="1951" y="1504"/>
                  <a:pt x="1951" y="1514"/>
                </a:cubicBezTo>
                <a:cubicBezTo>
                  <a:pt x="1954" y="1513"/>
                  <a:pt x="1957" y="1512"/>
                  <a:pt x="1960" y="1511"/>
                </a:cubicBezTo>
                <a:cubicBezTo>
                  <a:pt x="1962" y="1510"/>
                  <a:pt x="1964" y="1509"/>
                  <a:pt x="1966" y="1507"/>
                </a:cubicBezTo>
                <a:cubicBezTo>
                  <a:pt x="1966" y="1507"/>
                  <a:pt x="1966" y="1507"/>
                  <a:pt x="1966" y="1566"/>
                </a:cubicBezTo>
                <a:cubicBezTo>
                  <a:pt x="1966" y="1566"/>
                  <a:pt x="1966" y="1566"/>
                  <a:pt x="1978" y="1566"/>
                </a:cubicBezTo>
                <a:cubicBezTo>
                  <a:pt x="1978" y="1566"/>
                  <a:pt x="1978" y="1566"/>
                  <a:pt x="1978" y="1493"/>
                </a:cubicBezTo>
                <a:close/>
                <a:moveTo>
                  <a:pt x="2025" y="1493"/>
                </a:moveTo>
                <a:cubicBezTo>
                  <a:pt x="2025" y="1493"/>
                  <a:pt x="2025" y="1493"/>
                  <a:pt x="2025" y="1493"/>
                </a:cubicBezTo>
                <a:cubicBezTo>
                  <a:pt x="2020" y="1493"/>
                  <a:pt x="2020" y="1493"/>
                  <a:pt x="2020" y="1493"/>
                </a:cubicBezTo>
                <a:cubicBezTo>
                  <a:pt x="2018" y="1494"/>
                  <a:pt x="2017" y="1496"/>
                  <a:pt x="2015" y="1496"/>
                </a:cubicBezTo>
                <a:cubicBezTo>
                  <a:pt x="2013" y="1498"/>
                  <a:pt x="2011" y="1498"/>
                  <a:pt x="2009" y="1499"/>
                </a:cubicBezTo>
                <a:cubicBezTo>
                  <a:pt x="2008" y="1501"/>
                  <a:pt x="2006" y="1501"/>
                  <a:pt x="2004" y="1502"/>
                </a:cubicBezTo>
                <a:cubicBezTo>
                  <a:pt x="2002" y="1503"/>
                  <a:pt x="2001" y="1504"/>
                  <a:pt x="1999" y="1504"/>
                </a:cubicBezTo>
                <a:cubicBezTo>
                  <a:pt x="1999" y="1504"/>
                  <a:pt x="1999" y="1504"/>
                  <a:pt x="1999" y="1514"/>
                </a:cubicBezTo>
                <a:cubicBezTo>
                  <a:pt x="2001" y="1513"/>
                  <a:pt x="2004" y="1512"/>
                  <a:pt x="2007" y="1511"/>
                </a:cubicBezTo>
                <a:cubicBezTo>
                  <a:pt x="2009" y="1510"/>
                  <a:pt x="2012" y="1509"/>
                  <a:pt x="2014" y="1507"/>
                </a:cubicBezTo>
                <a:cubicBezTo>
                  <a:pt x="2014" y="1507"/>
                  <a:pt x="2014" y="1507"/>
                  <a:pt x="2014" y="1566"/>
                </a:cubicBezTo>
                <a:cubicBezTo>
                  <a:pt x="2014" y="1566"/>
                  <a:pt x="2014" y="1566"/>
                  <a:pt x="2025" y="1566"/>
                </a:cubicBezTo>
                <a:cubicBezTo>
                  <a:pt x="2025" y="1566"/>
                  <a:pt x="2025" y="1566"/>
                  <a:pt x="2025" y="1493"/>
                </a:cubicBezTo>
                <a:close/>
                <a:moveTo>
                  <a:pt x="2072" y="1493"/>
                </a:moveTo>
                <a:cubicBezTo>
                  <a:pt x="2072" y="1493"/>
                  <a:pt x="2072" y="1493"/>
                  <a:pt x="2072" y="1493"/>
                </a:cubicBezTo>
                <a:cubicBezTo>
                  <a:pt x="2068" y="1493"/>
                  <a:pt x="2068" y="1493"/>
                  <a:pt x="2068" y="1493"/>
                </a:cubicBezTo>
                <a:cubicBezTo>
                  <a:pt x="2066" y="1494"/>
                  <a:pt x="2064" y="1496"/>
                  <a:pt x="2062" y="1496"/>
                </a:cubicBezTo>
                <a:cubicBezTo>
                  <a:pt x="2060" y="1498"/>
                  <a:pt x="2058" y="1498"/>
                  <a:pt x="2057" y="1499"/>
                </a:cubicBezTo>
                <a:cubicBezTo>
                  <a:pt x="2055" y="1500"/>
                  <a:pt x="2053" y="1501"/>
                  <a:pt x="2051" y="1501"/>
                </a:cubicBezTo>
                <a:cubicBezTo>
                  <a:pt x="2050" y="1502"/>
                  <a:pt x="2048" y="1503"/>
                  <a:pt x="2046" y="1504"/>
                </a:cubicBezTo>
                <a:cubicBezTo>
                  <a:pt x="2046" y="1504"/>
                  <a:pt x="2046" y="1504"/>
                  <a:pt x="2046" y="1514"/>
                </a:cubicBezTo>
                <a:cubicBezTo>
                  <a:pt x="2049" y="1513"/>
                  <a:pt x="2052" y="1512"/>
                  <a:pt x="2054" y="1511"/>
                </a:cubicBezTo>
                <a:cubicBezTo>
                  <a:pt x="2056" y="1510"/>
                  <a:pt x="2059" y="1509"/>
                  <a:pt x="2060" y="1507"/>
                </a:cubicBezTo>
                <a:cubicBezTo>
                  <a:pt x="2060" y="1507"/>
                  <a:pt x="2060" y="1507"/>
                  <a:pt x="2060" y="1566"/>
                </a:cubicBezTo>
                <a:cubicBezTo>
                  <a:pt x="2060" y="1566"/>
                  <a:pt x="2060" y="1566"/>
                  <a:pt x="2072" y="1566"/>
                </a:cubicBezTo>
                <a:cubicBezTo>
                  <a:pt x="2072" y="1566"/>
                  <a:pt x="2072" y="1566"/>
                  <a:pt x="2072" y="1493"/>
                </a:cubicBezTo>
                <a:close/>
                <a:moveTo>
                  <a:pt x="2117" y="1566"/>
                </a:moveTo>
                <a:cubicBezTo>
                  <a:pt x="2109" y="1566"/>
                  <a:pt x="2103" y="1563"/>
                  <a:pt x="2098" y="1557"/>
                </a:cubicBezTo>
                <a:cubicBezTo>
                  <a:pt x="2095" y="1551"/>
                  <a:pt x="2093" y="1542"/>
                  <a:pt x="2093" y="1530"/>
                </a:cubicBezTo>
                <a:cubicBezTo>
                  <a:pt x="2093" y="1517"/>
                  <a:pt x="2095" y="1507"/>
                  <a:pt x="2099" y="1500"/>
                </a:cubicBezTo>
                <a:cubicBezTo>
                  <a:pt x="2104" y="1494"/>
                  <a:pt x="2110" y="1490"/>
                  <a:pt x="2119" y="1490"/>
                </a:cubicBezTo>
                <a:cubicBezTo>
                  <a:pt x="2135" y="1490"/>
                  <a:pt x="2143" y="1503"/>
                  <a:pt x="2143" y="1528"/>
                </a:cubicBezTo>
                <a:cubicBezTo>
                  <a:pt x="2143" y="1541"/>
                  <a:pt x="2141" y="1550"/>
                  <a:pt x="2136" y="1557"/>
                </a:cubicBezTo>
                <a:cubicBezTo>
                  <a:pt x="2131" y="1563"/>
                  <a:pt x="2125" y="1566"/>
                  <a:pt x="2117" y="1566"/>
                </a:cubicBezTo>
                <a:close/>
                <a:moveTo>
                  <a:pt x="2118" y="1500"/>
                </a:moveTo>
                <a:cubicBezTo>
                  <a:pt x="2109" y="1500"/>
                  <a:pt x="2104" y="1510"/>
                  <a:pt x="2104" y="1530"/>
                </a:cubicBezTo>
                <a:cubicBezTo>
                  <a:pt x="2104" y="1548"/>
                  <a:pt x="2109" y="1557"/>
                  <a:pt x="2117" y="1557"/>
                </a:cubicBezTo>
                <a:cubicBezTo>
                  <a:pt x="2126" y="1557"/>
                  <a:pt x="2131" y="1548"/>
                  <a:pt x="2131" y="1529"/>
                </a:cubicBezTo>
                <a:cubicBezTo>
                  <a:pt x="2131" y="1509"/>
                  <a:pt x="2126" y="1500"/>
                  <a:pt x="2118" y="1500"/>
                </a:cubicBezTo>
                <a:close/>
                <a:moveTo>
                  <a:pt x="2188" y="1566"/>
                </a:moveTo>
                <a:cubicBezTo>
                  <a:pt x="2180" y="1566"/>
                  <a:pt x="2174" y="1563"/>
                  <a:pt x="2170" y="1557"/>
                </a:cubicBezTo>
                <a:cubicBezTo>
                  <a:pt x="2166" y="1551"/>
                  <a:pt x="2164" y="1542"/>
                  <a:pt x="2164" y="1530"/>
                </a:cubicBezTo>
                <a:cubicBezTo>
                  <a:pt x="2164" y="1517"/>
                  <a:pt x="2166" y="1507"/>
                  <a:pt x="2170" y="1500"/>
                </a:cubicBezTo>
                <a:cubicBezTo>
                  <a:pt x="2175" y="1494"/>
                  <a:pt x="2181" y="1490"/>
                  <a:pt x="2190" y="1490"/>
                </a:cubicBezTo>
                <a:cubicBezTo>
                  <a:pt x="2206" y="1490"/>
                  <a:pt x="2214" y="1503"/>
                  <a:pt x="2214" y="1528"/>
                </a:cubicBezTo>
                <a:cubicBezTo>
                  <a:pt x="2214" y="1541"/>
                  <a:pt x="2212" y="1550"/>
                  <a:pt x="2208" y="1557"/>
                </a:cubicBezTo>
                <a:cubicBezTo>
                  <a:pt x="2202" y="1563"/>
                  <a:pt x="2197" y="1566"/>
                  <a:pt x="2188" y="1566"/>
                </a:cubicBezTo>
                <a:close/>
                <a:moveTo>
                  <a:pt x="2189" y="1500"/>
                </a:moveTo>
                <a:cubicBezTo>
                  <a:pt x="2180" y="1500"/>
                  <a:pt x="2175" y="1510"/>
                  <a:pt x="2175" y="1530"/>
                </a:cubicBezTo>
                <a:cubicBezTo>
                  <a:pt x="2175" y="1548"/>
                  <a:pt x="2180" y="1557"/>
                  <a:pt x="2189" y="1557"/>
                </a:cubicBezTo>
                <a:cubicBezTo>
                  <a:pt x="2197" y="1557"/>
                  <a:pt x="2202" y="1548"/>
                  <a:pt x="2202" y="1529"/>
                </a:cubicBezTo>
                <a:cubicBezTo>
                  <a:pt x="2202" y="1509"/>
                  <a:pt x="2197" y="1500"/>
                  <a:pt x="2189" y="1500"/>
                </a:cubicBezTo>
                <a:close/>
                <a:moveTo>
                  <a:pt x="2400" y="1566"/>
                </a:moveTo>
                <a:cubicBezTo>
                  <a:pt x="2393" y="1566"/>
                  <a:pt x="2387" y="1563"/>
                  <a:pt x="2383" y="1557"/>
                </a:cubicBezTo>
                <a:cubicBezTo>
                  <a:pt x="2379" y="1551"/>
                  <a:pt x="2376" y="1541"/>
                  <a:pt x="2376" y="1530"/>
                </a:cubicBezTo>
                <a:cubicBezTo>
                  <a:pt x="2376" y="1517"/>
                  <a:pt x="2379" y="1507"/>
                  <a:pt x="2383" y="1500"/>
                </a:cubicBezTo>
                <a:cubicBezTo>
                  <a:pt x="2387" y="1493"/>
                  <a:pt x="2394" y="1490"/>
                  <a:pt x="2403" y="1490"/>
                </a:cubicBezTo>
                <a:cubicBezTo>
                  <a:pt x="2419" y="1490"/>
                  <a:pt x="2427" y="1503"/>
                  <a:pt x="2427" y="1527"/>
                </a:cubicBezTo>
                <a:cubicBezTo>
                  <a:pt x="2427" y="1541"/>
                  <a:pt x="2425" y="1550"/>
                  <a:pt x="2420" y="1557"/>
                </a:cubicBezTo>
                <a:cubicBezTo>
                  <a:pt x="2415" y="1563"/>
                  <a:pt x="2409" y="1566"/>
                  <a:pt x="2400" y="1566"/>
                </a:cubicBezTo>
                <a:close/>
                <a:moveTo>
                  <a:pt x="2402" y="1500"/>
                </a:moveTo>
                <a:cubicBezTo>
                  <a:pt x="2393" y="1500"/>
                  <a:pt x="2389" y="1509"/>
                  <a:pt x="2389" y="1529"/>
                </a:cubicBezTo>
                <a:cubicBezTo>
                  <a:pt x="2389" y="1547"/>
                  <a:pt x="2393" y="1557"/>
                  <a:pt x="2402" y="1557"/>
                </a:cubicBezTo>
                <a:cubicBezTo>
                  <a:pt x="2410" y="1557"/>
                  <a:pt x="2414" y="1547"/>
                  <a:pt x="2414" y="1529"/>
                </a:cubicBezTo>
                <a:cubicBezTo>
                  <a:pt x="2414" y="1509"/>
                  <a:pt x="2411" y="1500"/>
                  <a:pt x="2402" y="1500"/>
                </a:cubicBezTo>
                <a:close/>
                <a:moveTo>
                  <a:pt x="2519" y="1566"/>
                </a:moveTo>
                <a:cubicBezTo>
                  <a:pt x="2511" y="1566"/>
                  <a:pt x="2505" y="1563"/>
                  <a:pt x="2501" y="1557"/>
                </a:cubicBezTo>
                <a:cubicBezTo>
                  <a:pt x="2497" y="1551"/>
                  <a:pt x="2494" y="1541"/>
                  <a:pt x="2494" y="1530"/>
                </a:cubicBezTo>
                <a:cubicBezTo>
                  <a:pt x="2494" y="1517"/>
                  <a:pt x="2497" y="1507"/>
                  <a:pt x="2501" y="1500"/>
                </a:cubicBezTo>
                <a:cubicBezTo>
                  <a:pt x="2505" y="1493"/>
                  <a:pt x="2512" y="1490"/>
                  <a:pt x="2521" y="1490"/>
                </a:cubicBezTo>
                <a:cubicBezTo>
                  <a:pt x="2537" y="1490"/>
                  <a:pt x="2545" y="1503"/>
                  <a:pt x="2545" y="1527"/>
                </a:cubicBezTo>
                <a:cubicBezTo>
                  <a:pt x="2545" y="1541"/>
                  <a:pt x="2543" y="1550"/>
                  <a:pt x="2538" y="1557"/>
                </a:cubicBezTo>
                <a:cubicBezTo>
                  <a:pt x="2533" y="1563"/>
                  <a:pt x="2527" y="1566"/>
                  <a:pt x="2519" y="1566"/>
                </a:cubicBezTo>
                <a:close/>
                <a:moveTo>
                  <a:pt x="2520" y="1500"/>
                </a:moveTo>
                <a:cubicBezTo>
                  <a:pt x="2511" y="1500"/>
                  <a:pt x="2507" y="1509"/>
                  <a:pt x="2507" y="1529"/>
                </a:cubicBezTo>
                <a:cubicBezTo>
                  <a:pt x="2507" y="1547"/>
                  <a:pt x="2511" y="1557"/>
                  <a:pt x="2520" y="1557"/>
                </a:cubicBezTo>
                <a:cubicBezTo>
                  <a:pt x="2528" y="1557"/>
                  <a:pt x="2532" y="1547"/>
                  <a:pt x="2532" y="1529"/>
                </a:cubicBezTo>
                <a:cubicBezTo>
                  <a:pt x="2532" y="1509"/>
                  <a:pt x="2529" y="1500"/>
                  <a:pt x="2520" y="1500"/>
                </a:cubicBezTo>
                <a:close/>
                <a:moveTo>
                  <a:pt x="2474" y="1493"/>
                </a:moveTo>
                <a:cubicBezTo>
                  <a:pt x="2474" y="1493"/>
                  <a:pt x="2474" y="1493"/>
                  <a:pt x="2474" y="1493"/>
                </a:cubicBezTo>
                <a:cubicBezTo>
                  <a:pt x="2469" y="1493"/>
                  <a:pt x="2469" y="1493"/>
                  <a:pt x="2469" y="1493"/>
                </a:cubicBezTo>
                <a:cubicBezTo>
                  <a:pt x="2467" y="1494"/>
                  <a:pt x="2465" y="1496"/>
                  <a:pt x="2463" y="1496"/>
                </a:cubicBezTo>
                <a:cubicBezTo>
                  <a:pt x="2462" y="1498"/>
                  <a:pt x="2460" y="1498"/>
                  <a:pt x="2458" y="1499"/>
                </a:cubicBezTo>
                <a:cubicBezTo>
                  <a:pt x="2457" y="1500"/>
                  <a:pt x="2455" y="1501"/>
                  <a:pt x="2453" y="1501"/>
                </a:cubicBezTo>
                <a:cubicBezTo>
                  <a:pt x="2451" y="1502"/>
                  <a:pt x="2450" y="1503"/>
                  <a:pt x="2447" y="1504"/>
                </a:cubicBezTo>
                <a:cubicBezTo>
                  <a:pt x="2447" y="1504"/>
                  <a:pt x="2447" y="1504"/>
                  <a:pt x="2447" y="1514"/>
                </a:cubicBezTo>
                <a:cubicBezTo>
                  <a:pt x="2450" y="1513"/>
                  <a:pt x="2453" y="1512"/>
                  <a:pt x="2455" y="1511"/>
                </a:cubicBezTo>
                <a:cubicBezTo>
                  <a:pt x="2458" y="1510"/>
                  <a:pt x="2460" y="1509"/>
                  <a:pt x="2462" y="1507"/>
                </a:cubicBezTo>
                <a:cubicBezTo>
                  <a:pt x="2462" y="1507"/>
                  <a:pt x="2462" y="1507"/>
                  <a:pt x="2462" y="1566"/>
                </a:cubicBezTo>
                <a:cubicBezTo>
                  <a:pt x="2462" y="1566"/>
                  <a:pt x="2462" y="1566"/>
                  <a:pt x="2474" y="1566"/>
                </a:cubicBezTo>
                <a:cubicBezTo>
                  <a:pt x="2474" y="1566"/>
                  <a:pt x="2474" y="1566"/>
                  <a:pt x="2474" y="1493"/>
                </a:cubicBezTo>
                <a:close/>
                <a:moveTo>
                  <a:pt x="2590" y="1566"/>
                </a:moveTo>
                <a:cubicBezTo>
                  <a:pt x="2582" y="1566"/>
                  <a:pt x="2576" y="1563"/>
                  <a:pt x="2572" y="1557"/>
                </a:cubicBezTo>
                <a:cubicBezTo>
                  <a:pt x="2568" y="1551"/>
                  <a:pt x="2565" y="1542"/>
                  <a:pt x="2565" y="1530"/>
                </a:cubicBezTo>
                <a:cubicBezTo>
                  <a:pt x="2565" y="1517"/>
                  <a:pt x="2568" y="1507"/>
                  <a:pt x="2572" y="1500"/>
                </a:cubicBezTo>
                <a:cubicBezTo>
                  <a:pt x="2576" y="1494"/>
                  <a:pt x="2583" y="1490"/>
                  <a:pt x="2592" y="1490"/>
                </a:cubicBezTo>
                <a:cubicBezTo>
                  <a:pt x="2608" y="1490"/>
                  <a:pt x="2616" y="1503"/>
                  <a:pt x="2616" y="1528"/>
                </a:cubicBezTo>
                <a:cubicBezTo>
                  <a:pt x="2616" y="1541"/>
                  <a:pt x="2614" y="1550"/>
                  <a:pt x="2609" y="1557"/>
                </a:cubicBezTo>
                <a:cubicBezTo>
                  <a:pt x="2604" y="1563"/>
                  <a:pt x="2598" y="1566"/>
                  <a:pt x="2590" y="1566"/>
                </a:cubicBezTo>
                <a:close/>
                <a:moveTo>
                  <a:pt x="2591" y="1500"/>
                </a:moveTo>
                <a:cubicBezTo>
                  <a:pt x="2582" y="1500"/>
                  <a:pt x="2577" y="1510"/>
                  <a:pt x="2577" y="1530"/>
                </a:cubicBezTo>
                <a:cubicBezTo>
                  <a:pt x="2577" y="1548"/>
                  <a:pt x="2582" y="1557"/>
                  <a:pt x="2590" y="1557"/>
                </a:cubicBezTo>
                <a:cubicBezTo>
                  <a:pt x="2599" y="1557"/>
                  <a:pt x="2603" y="1548"/>
                  <a:pt x="2603" y="1529"/>
                </a:cubicBezTo>
                <a:cubicBezTo>
                  <a:pt x="2603" y="1509"/>
                  <a:pt x="2599" y="1500"/>
                  <a:pt x="2591" y="1500"/>
                </a:cubicBezTo>
                <a:close/>
                <a:moveTo>
                  <a:pt x="2637" y="1525"/>
                </a:moveTo>
                <a:cubicBezTo>
                  <a:pt x="2637" y="1525"/>
                  <a:pt x="2637" y="1525"/>
                  <a:pt x="2637" y="1525"/>
                </a:cubicBezTo>
                <a:cubicBezTo>
                  <a:pt x="2636" y="1533"/>
                  <a:pt x="2636" y="1533"/>
                  <a:pt x="2636" y="1533"/>
                </a:cubicBezTo>
                <a:cubicBezTo>
                  <a:pt x="2643" y="1534"/>
                  <a:pt x="2644" y="1537"/>
                  <a:pt x="2644" y="1539"/>
                </a:cubicBezTo>
                <a:cubicBezTo>
                  <a:pt x="2644" y="1541"/>
                  <a:pt x="2643" y="1544"/>
                  <a:pt x="2643" y="1546"/>
                </a:cubicBezTo>
                <a:cubicBezTo>
                  <a:pt x="2643" y="1549"/>
                  <a:pt x="2642" y="1551"/>
                  <a:pt x="2642" y="1553"/>
                </a:cubicBezTo>
                <a:cubicBezTo>
                  <a:pt x="2642" y="1563"/>
                  <a:pt x="2648" y="1566"/>
                  <a:pt x="2657" y="1566"/>
                </a:cubicBezTo>
                <a:cubicBezTo>
                  <a:pt x="2657" y="1566"/>
                  <a:pt x="2657" y="1566"/>
                  <a:pt x="2660" y="1566"/>
                </a:cubicBezTo>
                <a:cubicBezTo>
                  <a:pt x="2660" y="1566"/>
                  <a:pt x="2660" y="1566"/>
                  <a:pt x="2660" y="1557"/>
                </a:cubicBezTo>
                <a:cubicBezTo>
                  <a:pt x="2660" y="1557"/>
                  <a:pt x="2660" y="1557"/>
                  <a:pt x="2659" y="1557"/>
                </a:cubicBezTo>
                <a:cubicBezTo>
                  <a:pt x="2655" y="1557"/>
                  <a:pt x="2654" y="1555"/>
                  <a:pt x="2654" y="1551"/>
                </a:cubicBezTo>
                <a:cubicBezTo>
                  <a:pt x="2654" y="1550"/>
                  <a:pt x="2654" y="1548"/>
                  <a:pt x="2655" y="1546"/>
                </a:cubicBezTo>
                <a:cubicBezTo>
                  <a:pt x="2655" y="1545"/>
                  <a:pt x="2655" y="1543"/>
                  <a:pt x="2655" y="1540"/>
                </a:cubicBezTo>
                <a:cubicBezTo>
                  <a:pt x="2655" y="1533"/>
                  <a:pt x="2652" y="1530"/>
                  <a:pt x="2646" y="1529"/>
                </a:cubicBezTo>
                <a:cubicBezTo>
                  <a:pt x="2646" y="1529"/>
                  <a:pt x="2646" y="1529"/>
                  <a:pt x="2646" y="1529"/>
                </a:cubicBezTo>
                <a:cubicBezTo>
                  <a:pt x="2652" y="1528"/>
                  <a:pt x="2655" y="1525"/>
                  <a:pt x="2655" y="1518"/>
                </a:cubicBezTo>
                <a:cubicBezTo>
                  <a:pt x="2655" y="1515"/>
                  <a:pt x="2655" y="1513"/>
                  <a:pt x="2655" y="1512"/>
                </a:cubicBezTo>
                <a:cubicBezTo>
                  <a:pt x="2654" y="1510"/>
                  <a:pt x="2654" y="1508"/>
                  <a:pt x="2654" y="1507"/>
                </a:cubicBezTo>
                <a:cubicBezTo>
                  <a:pt x="2654" y="1503"/>
                  <a:pt x="2655" y="1501"/>
                  <a:pt x="2659" y="1501"/>
                </a:cubicBezTo>
                <a:cubicBezTo>
                  <a:pt x="2659" y="1501"/>
                  <a:pt x="2659" y="1501"/>
                  <a:pt x="2660" y="1501"/>
                </a:cubicBezTo>
                <a:cubicBezTo>
                  <a:pt x="2660" y="1501"/>
                  <a:pt x="2660" y="1501"/>
                  <a:pt x="2660" y="1492"/>
                </a:cubicBezTo>
                <a:cubicBezTo>
                  <a:pt x="2660" y="1492"/>
                  <a:pt x="2660" y="1492"/>
                  <a:pt x="2657" y="1492"/>
                </a:cubicBezTo>
                <a:cubicBezTo>
                  <a:pt x="2648" y="1492"/>
                  <a:pt x="2642" y="1496"/>
                  <a:pt x="2642" y="1504"/>
                </a:cubicBezTo>
                <a:cubicBezTo>
                  <a:pt x="2642" y="1507"/>
                  <a:pt x="2643" y="1509"/>
                  <a:pt x="2643" y="1512"/>
                </a:cubicBezTo>
                <a:cubicBezTo>
                  <a:pt x="2643" y="1514"/>
                  <a:pt x="2644" y="1517"/>
                  <a:pt x="2644" y="1519"/>
                </a:cubicBezTo>
                <a:cubicBezTo>
                  <a:pt x="2644" y="1521"/>
                  <a:pt x="2643" y="1525"/>
                  <a:pt x="2637" y="1525"/>
                </a:cubicBezTo>
                <a:close/>
                <a:moveTo>
                  <a:pt x="2692" y="1533"/>
                </a:moveTo>
                <a:cubicBezTo>
                  <a:pt x="2692" y="1533"/>
                  <a:pt x="2692" y="1533"/>
                  <a:pt x="2692" y="1533"/>
                </a:cubicBezTo>
                <a:cubicBezTo>
                  <a:pt x="2692" y="1525"/>
                  <a:pt x="2692" y="1525"/>
                  <a:pt x="2692" y="1525"/>
                </a:cubicBezTo>
                <a:cubicBezTo>
                  <a:pt x="2685" y="1525"/>
                  <a:pt x="2685" y="1521"/>
                  <a:pt x="2685" y="1519"/>
                </a:cubicBezTo>
                <a:cubicBezTo>
                  <a:pt x="2685" y="1517"/>
                  <a:pt x="2685" y="1514"/>
                  <a:pt x="2685" y="1512"/>
                </a:cubicBezTo>
                <a:cubicBezTo>
                  <a:pt x="2686" y="1509"/>
                  <a:pt x="2686" y="1507"/>
                  <a:pt x="2686" y="1504"/>
                </a:cubicBezTo>
                <a:cubicBezTo>
                  <a:pt x="2686" y="1496"/>
                  <a:pt x="2681" y="1492"/>
                  <a:pt x="2671" y="1492"/>
                </a:cubicBezTo>
                <a:cubicBezTo>
                  <a:pt x="2671" y="1492"/>
                  <a:pt x="2671" y="1492"/>
                  <a:pt x="2668" y="1492"/>
                </a:cubicBezTo>
                <a:cubicBezTo>
                  <a:pt x="2668" y="1492"/>
                  <a:pt x="2668" y="1492"/>
                  <a:pt x="2668" y="1501"/>
                </a:cubicBezTo>
                <a:cubicBezTo>
                  <a:pt x="2668" y="1501"/>
                  <a:pt x="2668" y="1501"/>
                  <a:pt x="2669" y="1501"/>
                </a:cubicBezTo>
                <a:cubicBezTo>
                  <a:pt x="2673" y="1501"/>
                  <a:pt x="2674" y="1503"/>
                  <a:pt x="2674" y="1507"/>
                </a:cubicBezTo>
                <a:cubicBezTo>
                  <a:pt x="2674" y="1508"/>
                  <a:pt x="2674" y="1510"/>
                  <a:pt x="2674" y="1512"/>
                </a:cubicBezTo>
                <a:cubicBezTo>
                  <a:pt x="2674" y="1513"/>
                  <a:pt x="2674" y="1515"/>
                  <a:pt x="2674" y="1518"/>
                </a:cubicBezTo>
                <a:cubicBezTo>
                  <a:pt x="2674" y="1525"/>
                  <a:pt x="2676" y="1528"/>
                  <a:pt x="2682" y="1529"/>
                </a:cubicBezTo>
                <a:cubicBezTo>
                  <a:pt x="2682" y="1529"/>
                  <a:pt x="2682" y="1529"/>
                  <a:pt x="2682" y="1529"/>
                </a:cubicBezTo>
                <a:cubicBezTo>
                  <a:pt x="2676" y="1530"/>
                  <a:pt x="2674" y="1533"/>
                  <a:pt x="2674" y="1540"/>
                </a:cubicBezTo>
                <a:cubicBezTo>
                  <a:pt x="2674" y="1543"/>
                  <a:pt x="2674" y="1545"/>
                  <a:pt x="2674" y="1546"/>
                </a:cubicBezTo>
                <a:cubicBezTo>
                  <a:pt x="2674" y="1548"/>
                  <a:pt x="2674" y="1550"/>
                  <a:pt x="2674" y="1551"/>
                </a:cubicBezTo>
                <a:cubicBezTo>
                  <a:pt x="2674" y="1555"/>
                  <a:pt x="2673" y="1557"/>
                  <a:pt x="2669" y="1557"/>
                </a:cubicBezTo>
                <a:cubicBezTo>
                  <a:pt x="2669" y="1557"/>
                  <a:pt x="2669" y="1557"/>
                  <a:pt x="2668" y="1557"/>
                </a:cubicBezTo>
                <a:cubicBezTo>
                  <a:pt x="2668" y="1557"/>
                  <a:pt x="2668" y="1557"/>
                  <a:pt x="2668" y="1566"/>
                </a:cubicBezTo>
                <a:cubicBezTo>
                  <a:pt x="2668" y="1566"/>
                  <a:pt x="2668" y="1566"/>
                  <a:pt x="2671" y="1566"/>
                </a:cubicBezTo>
                <a:cubicBezTo>
                  <a:pt x="2680" y="1566"/>
                  <a:pt x="2686" y="1563"/>
                  <a:pt x="2686" y="1553"/>
                </a:cubicBezTo>
                <a:cubicBezTo>
                  <a:pt x="2686" y="1551"/>
                  <a:pt x="2686" y="1549"/>
                  <a:pt x="2685" y="1546"/>
                </a:cubicBezTo>
                <a:cubicBezTo>
                  <a:pt x="2685" y="1544"/>
                  <a:pt x="2685" y="1541"/>
                  <a:pt x="2685" y="1539"/>
                </a:cubicBezTo>
                <a:cubicBezTo>
                  <a:pt x="2685" y="1537"/>
                  <a:pt x="2685" y="1534"/>
                  <a:pt x="2692" y="1533"/>
                </a:cubicBezTo>
                <a:close/>
                <a:moveTo>
                  <a:pt x="2812" y="1566"/>
                </a:moveTo>
                <a:cubicBezTo>
                  <a:pt x="2804" y="1566"/>
                  <a:pt x="2798" y="1563"/>
                  <a:pt x="2794" y="1557"/>
                </a:cubicBezTo>
                <a:cubicBezTo>
                  <a:pt x="2790" y="1551"/>
                  <a:pt x="2788" y="1542"/>
                  <a:pt x="2788" y="1530"/>
                </a:cubicBezTo>
                <a:cubicBezTo>
                  <a:pt x="2788" y="1517"/>
                  <a:pt x="2790" y="1507"/>
                  <a:pt x="2794" y="1500"/>
                </a:cubicBezTo>
                <a:cubicBezTo>
                  <a:pt x="2799" y="1494"/>
                  <a:pt x="2805" y="1490"/>
                  <a:pt x="2814" y="1490"/>
                </a:cubicBezTo>
                <a:cubicBezTo>
                  <a:pt x="2830" y="1490"/>
                  <a:pt x="2838" y="1503"/>
                  <a:pt x="2838" y="1528"/>
                </a:cubicBezTo>
                <a:cubicBezTo>
                  <a:pt x="2838" y="1541"/>
                  <a:pt x="2836" y="1550"/>
                  <a:pt x="2831" y="1557"/>
                </a:cubicBezTo>
                <a:cubicBezTo>
                  <a:pt x="2826" y="1563"/>
                  <a:pt x="2820" y="1566"/>
                  <a:pt x="2812" y="1566"/>
                </a:cubicBezTo>
                <a:close/>
                <a:moveTo>
                  <a:pt x="2813" y="1500"/>
                </a:moveTo>
                <a:cubicBezTo>
                  <a:pt x="2804" y="1500"/>
                  <a:pt x="2799" y="1510"/>
                  <a:pt x="2799" y="1530"/>
                </a:cubicBezTo>
                <a:cubicBezTo>
                  <a:pt x="2799" y="1548"/>
                  <a:pt x="2804" y="1557"/>
                  <a:pt x="2813" y="1557"/>
                </a:cubicBezTo>
                <a:cubicBezTo>
                  <a:pt x="2821" y="1557"/>
                  <a:pt x="2826" y="1548"/>
                  <a:pt x="2826" y="1529"/>
                </a:cubicBezTo>
                <a:cubicBezTo>
                  <a:pt x="2826" y="1509"/>
                  <a:pt x="2821" y="1500"/>
                  <a:pt x="2813" y="1500"/>
                </a:cubicBezTo>
                <a:close/>
                <a:moveTo>
                  <a:pt x="2886" y="1493"/>
                </a:moveTo>
                <a:cubicBezTo>
                  <a:pt x="2886" y="1493"/>
                  <a:pt x="2886" y="1493"/>
                  <a:pt x="2886" y="1493"/>
                </a:cubicBezTo>
                <a:cubicBezTo>
                  <a:pt x="2881" y="1493"/>
                  <a:pt x="2881" y="1493"/>
                  <a:pt x="2881" y="1493"/>
                </a:cubicBezTo>
                <a:cubicBezTo>
                  <a:pt x="2879" y="1494"/>
                  <a:pt x="2877" y="1496"/>
                  <a:pt x="2875" y="1496"/>
                </a:cubicBezTo>
                <a:cubicBezTo>
                  <a:pt x="2874" y="1498"/>
                  <a:pt x="2871" y="1498"/>
                  <a:pt x="2870" y="1499"/>
                </a:cubicBezTo>
                <a:cubicBezTo>
                  <a:pt x="2868" y="1500"/>
                  <a:pt x="2866" y="1501"/>
                  <a:pt x="2865" y="1501"/>
                </a:cubicBezTo>
                <a:cubicBezTo>
                  <a:pt x="2862" y="1502"/>
                  <a:pt x="2861" y="1503"/>
                  <a:pt x="2859" y="1504"/>
                </a:cubicBezTo>
                <a:cubicBezTo>
                  <a:pt x="2859" y="1504"/>
                  <a:pt x="2859" y="1504"/>
                  <a:pt x="2859" y="1514"/>
                </a:cubicBezTo>
                <a:cubicBezTo>
                  <a:pt x="2862" y="1513"/>
                  <a:pt x="2865" y="1512"/>
                  <a:pt x="2867" y="1511"/>
                </a:cubicBezTo>
                <a:cubicBezTo>
                  <a:pt x="2870" y="1510"/>
                  <a:pt x="2872" y="1509"/>
                  <a:pt x="2874" y="1507"/>
                </a:cubicBezTo>
                <a:cubicBezTo>
                  <a:pt x="2874" y="1507"/>
                  <a:pt x="2874" y="1507"/>
                  <a:pt x="2874" y="1566"/>
                </a:cubicBezTo>
                <a:cubicBezTo>
                  <a:pt x="2874" y="1566"/>
                  <a:pt x="2874" y="1566"/>
                  <a:pt x="2886" y="1566"/>
                </a:cubicBezTo>
                <a:cubicBezTo>
                  <a:pt x="2886" y="1566"/>
                  <a:pt x="2886" y="1566"/>
                  <a:pt x="2886" y="1493"/>
                </a:cubicBezTo>
                <a:close/>
                <a:moveTo>
                  <a:pt x="2718" y="1566"/>
                </a:moveTo>
                <a:cubicBezTo>
                  <a:pt x="2721" y="1547"/>
                  <a:pt x="2721" y="1547"/>
                  <a:pt x="2721" y="1547"/>
                </a:cubicBezTo>
                <a:cubicBezTo>
                  <a:pt x="2712" y="1547"/>
                  <a:pt x="2712" y="1547"/>
                  <a:pt x="2712" y="1547"/>
                </a:cubicBezTo>
                <a:cubicBezTo>
                  <a:pt x="2712" y="1535"/>
                  <a:pt x="2712" y="1535"/>
                  <a:pt x="2712" y="1535"/>
                </a:cubicBezTo>
                <a:cubicBezTo>
                  <a:pt x="2723" y="1535"/>
                  <a:pt x="2723" y="1535"/>
                  <a:pt x="2723" y="1535"/>
                </a:cubicBezTo>
                <a:cubicBezTo>
                  <a:pt x="2725" y="1524"/>
                  <a:pt x="2725" y="1524"/>
                  <a:pt x="2725" y="1524"/>
                </a:cubicBezTo>
                <a:cubicBezTo>
                  <a:pt x="2715" y="1524"/>
                  <a:pt x="2715" y="1524"/>
                  <a:pt x="2715" y="1524"/>
                </a:cubicBezTo>
                <a:cubicBezTo>
                  <a:pt x="2715" y="1512"/>
                  <a:pt x="2715" y="1512"/>
                  <a:pt x="2715" y="1512"/>
                </a:cubicBezTo>
                <a:cubicBezTo>
                  <a:pt x="2726" y="1512"/>
                  <a:pt x="2726" y="1512"/>
                  <a:pt x="2726" y="1512"/>
                </a:cubicBezTo>
                <a:cubicBezTo>
                  <a:pt x="2729" y="1494"/>
                  <a:pt x="2729" y="1494"/>
                  <a:pt x="2729" y="1494"/>
                </a:cubicBezTo>
                <a:cubicBezTo>
                  <a:pt x="2740" y="1494"/>
                  <a:pt x="2740" y="1494"/>
                  <a:pt x="2740" y="1494"/>
                </a:cubicBezTo>
                <a:cubicBezTo>
                  <a:pt x="2737" y="1512"/>
                  <a:pt x="2737" y="1512"/>
                  <a:pt x="2737" y="1512"/>
                </a:cubicBezTo>
                <a:cubicBezTo>
                  <a:pt x="2747" y="1512"/>
                  <a:pt x="2747" y="1512"/>
                  <a:pt x="2747" y="1512"/>
                </a:cubicBezTo>
                <a:cubicBezTo>
                  <a:pt x="2750" y="1494"/>
                  <a:pt x="2750" y="1494"/>
                  <a:pt x="2750" y="1494"/>
                </a:cubicBezTo>
                <a:cubicBezTo>
                  <a:pt x="2761" y="1494"/>
                  <a:pt x="2761" y="1494"/>
                  <a:pt x="2761" y="1494"/>
                </a:cubicBezTo>
                <a:cubicBezTo>
                  <a:pt x="2758" y="1512"/>
                  <a:pt x="2758" y="1512"/>
                  <a:pt x="2758" y="1512"/>
                </a:cubicBezTo>
                <a:cubicBezTo>
                  <a:pt x="2767" y="1512"/>
                  <a:pt x="2767" y="1512"/>
                  <a:pt x="2767" y="1512"/>
                </a:cubicBezTo>
                <a:cubicBezTo>
                  <a:pt x="2767" y="1524"/>
                  <a:pt x="2767" y="1524"/>
                  <a:pt x="2767" y="1524"/>
                </a:cubicBezTo>
                <a:cubicBezTo>
                  <a:pt x="2756" y="1524"/>
                  <a:pt x="2756" y="1524"/>
                  <a:pt x="2756" y="1524"/>
                </a:cubicBezTo>
                <a:cubicBezTo>
                  <a:pt x="2755" y="1535"/>
                  <a:pt x="2755" y="1535"/>
                  <a:pt x="2755" y="1535"/>
                </a:cubicBezTo>
                <a:cubicBezTo>
                  <a:pt x="2764" y="1535"/>
                  <a:pt x="2764" y="1535"/>
                  <a:pt x="2764" y="1535"/>
                </a:cubicBezTo>
                <a:cubicBezTo>
                  <a:pt x="2764" y="1547"/>
                  <a:pt x="2764" y="1547"/>
                  <a:pt x="2764" y="1547"/>
                </a:cubicBezTo>
                <a:cubicBezTo>
                  <a:pt x="2753" y="1547"/>
                  <a:pt x="2753" y="1547"/>
                  <a:pt x="2753" y="1547"/>
                </a:cubicBezTo>
                <a:cubicBezTo>
                  <a:pt x="2750" y="1566"/>
                  <a:pt x="2750" y="1566"/>
                  <a:pt x="2750" y="1566"/>
                </a:cubicBezTo>
                <a:cubicBezTo>
                  <a:pt x="2739" y="1566"/>
                  <a:pt x="2739" y="1566"/>
                  <a:pt x="2739" y="1566"/>
                </a:cubicBezTo>
                <a:cubicBezTo>
                  <a:pt x="2742" y="1547"/>
                  <a:pt x="2742" y="1547"/>
                  <a:pt x="2742" y="1547"/>
                </a:cubicBezTo>
                <a:cubicBezTo>
                  <a:pt x="2732" y="1547"/>
                  <a:pt x="2732" y="1547"/>
                  <a:pt x="2732" y="1547"/>
                </a:cubicBezTo>
                <a:cubicBezTo>
                  <a:pt x="2729" y="1566"/>
                  <a:pt x="2729" y="1566"/>
                  <a:pt x="2729" y="1566"/>
                </a:cubicBezTo>
                <a:cubicBezTo>
                  <a:pt x="2718" y="1566"/>
                  <a:pt x="2718" y="1566"/>
                  <a:pt x="2718" y="1566"/>
                </a:cubicBezTo>
                <a:cubicBezTo>
                  <a:pt x="2718" y="1566"/>
                  <a:pt x="2718" y="1566"/>
                  <a:pt x="2718" y="1566"/>
                </a:cubicBezTo>
                <a:close/>
                <a:moveTo>
                  <a:pt x="2744" y="1535"/>
                </a:moveTo>
                <a:cubicBezTo>
                  <a:pt x="2745" y="1524"/>
                  <a:pt x="2745" y="1524"/>
                  <a:pt x="2745" y="1524"/>
                </a:cubicBezTo>
                <a:cubicBezTo>
                  <a:pt x="2736" y="1524"/>
                  <a:pt x="2736" y="1524"/>
                  <a:pt x="2736" y="1524"/>
                </a:cubicBezTo>
                <a:cubicBezTo>
                  <a:pt x="2734" y="1535"/>
                  <a:pt x="2734" y="1535"/>
                  <a:pt x="2734" y="1535"/>
                </a:cubicBezTo>
                <a:cubicBezTo>
                  <a:pt x="2744" y="1535"/>
                  <a:pt x="2744" y="1535"/>
                  <a:pt x="2744" y="1535"/>
                </a:cubicBezTo>
                <a:cubicBezTo>
                  <a:pt x="2744" y="1535"/>
                  <a:pt x="2744" y="1535"/>
                  <a:pt x="2744" y="1535"/>
                </a:cubicBezTo>
                <a:close/>
                <a:moveTo>
                  <a:pt x="2262" y="1493"/>
                </a:moveTo>
                <a:cubicBezTo>
                  <a:pt x="2262" y="1493"/>
                  <a:pt x="2262" y="1493"/>
                  <a:pt x="2262" y="1493"/>
                </a:cubicBezTo>
                <a:cubicBezTo>
                  <a:pt x="2257" y="1493"/>
                  <a:pt x="2257" y="1493"/>
                  <a:pt x="2257" y="1493"/>
                </a:cubicBezTo>
                <a:cubicBezTo>
                  <a:pt x="2254" y="1494"/>
                  <a:pt x="2253" y="1496"/>
                  <a:pt x="2251" y="1496"/>
                </a:cubicBezTo>
                <a:cubicBezTo>
                  <a:pt x="2249" y="1498"/>
                  <a:pt x="2248" y="1498"/>
                  <a:pt x="2246" y="1499"/>
                </a:cubicBezTo>
                <a:cubicBezTo>
                  <a:pt x="2244" y="1501"/>
                  <a:pt x="2242" y="1501"/>
                  <a:pt x="2241" y="1502"/>
                </a:cubicBezTo>
                <a:cubicBezTo>
                  <a:pt x="2238" y="1503"/>
                  <a:pt x="2237" y="1504"/>
                  <a:pt x="2235" y="1504"/>
                </a:cubicBezTo>
                <a:cubicBezTo>
                  <a:pt x="2235" y="1504"/>
                  <a:pt x="2235" y="1504"/>
                  <a:pt x="2235" y="1514"/>
                </a:cubicBezTo>
                <a:cubicBezTo>
                  <a:pt x="2238" y="1513"/>
                  <a:pt x="2241" y="1512"/>
                  <a:pt x="2243" y="1511"/>
                </a:cubicBezTo>
                <a:cubicBezTo>
                  <a:pt x="2246" y="1510"/>
                  <a:pt x="2248" y="1509"/>
                  <a:pt x="2250" y="1507"/>
                </a:cubicBezTo>
                <a:cubicBezTo>
                  <a:pt x="2250" y="1507"/>
                  <a:pt x="2250" y="1507"/>
                  <a:pt x="2250" y="1566"/>
                </a:cubicBezTo>
                <a:cubicBezTo>
                  <a:pt x="2250" y="1566"/>
                  <a:pt x="2250" y="1566"/>
                  <a:pt x="2262" y="1566"/>
                </a:cubicBezTo>
                <a:cubicBezTo>
                  <a:pt x="2262" y="1566"/>
                  <a:pt x="2262" y="1566"/>
                  <a:pt x="2262" y="1493"/>
                </a:cubicBezTo>
                <a:close/>
                <a:moveTo>
                  <a:pt x="2309" y="1493"/>
                </a:moveTo>
                <a:cubicBezTo>
                  <a:pt x="2309" y="1493"/>
                  <a:pt x="2309" y="1493"/>
                  <a:pt x="2309" y="1493"/>
                </a:cubicBezTo>
                <a:cubicBezTo>
                  <a:pt x="2304" y="1493"/>
                  <a:pt x="2304" y="1493"/>
                  <a:pt x="2304" y="1493"/>
                </a:cubicBezTo>
                <a:cubicBezTo>
                  <a:pt x="2302" y="1494"/>
                  <a:pt x="2300" y="1496"/>
                  <a:pt x="2298" y="1496"/>
                </a:cubicBezTo>
                <a:cubicBezTo>
                  <a:pt x="2297" y="1498"/>
                  <a:pt x="2295" y="1498"/>
                  <a:pt x="2293" y="1499"/>
                </a:cubicBezTo>
                <a:cubicBezTo>
                  <a:pt x="2292" y="1501"/>
                  <a:pt x="2290" y="1501"/>
                  <a:pt x="2288" y="1502"/>
                </a:cubicBezTo>
                <a:cubicBezTo>
                  <a:pt x="2286" y="1503"/>
                  <a:pt x="2284" y="1504"/>
                  <a:pt x="2282" y="1504"/>
                </a:cubicBezTo>
                <a:cubicBezTo>
                  <a:pt x="2282" y="1504"/>
                  <a:pt x="2282" y="1504"/>
                  <a:pt x="2282" y="1514"/>
                </a:cubicBezTo>
                <a:cubicBezTo>
                  <a:pt x="2285" y="1513"/>
                  <a:pt x="2288" y="1512"/>
                  <a:pt x="2290" y="1511"/>
                </a:cubicBezTo>
                <a:cubicBezTo>
                  <a:pt x="2293" y="1510"/>
                  <a:pt x="2295" y="1509"/>
                  <a:pt x="2298" y="1507"/>
                </a:cubicBezTo>
                <a:cubicBezTo>
                  <a:pt x="2298" y="1507"/>
                  <a:pt x="2298" y="1507"/>
                  <a:pt x="2298" y="1566"/>
                </a:cubicBezTo>
                <a:cubicBezTo>
                  <a:pt x="2298" y="1566"/>
                  <a:pt x="2298" y="1566"/>
                  <a:pt x="2309" y="1566"/>
                </a:cubicBezTo>
                <a:cubicBezTo>
                  <a:pt x="2309" y="1566"/>
                  <a:pt x="2309" y="1566"/>
                  <a:pt x="2309" y="1493"/>
                </a:cubicBezTo>
                <a:close/>
                <a:moveTo>
                  <a:pt x="2356" y="1493"/>
                </a:moveTo>
                <a:cubicBezTo>
                  <a:pt x="2356" y="1493"/>
                  <a:pt x="2356" y="1493"/>
                  <a:pt x="2356" y="1493"/>
                </a:cubicBezTo>
                <a:cubicBezTo>
                  <a:pt x="2351" y="1493"/>
                  <a:pt x="2351" y="1493"/>
                  <a:pt x="2351" y="1493"/>
                </a:cubicBezTo>
                <a:cubicBezTo>
                  <a:pt x="2349" y="1494"/>
                  <a:pt x="2348" y="1496"/>
                  <a:pt x="2346" y="1496"/>
                </a:cubicBezTo>
                <a:cubicBezTo>
                  <a:pt x="2344" y="1498"/>
                  <a:pt x="2342" y="1498"/>
                  <a:pt x="2341" y="1499"/>
                </a:cubicBezTo>
                <a:cubicBezTo>
                  <a:pt x="2338" y="1500"/>
                  <a:pt x="2337" y="1501"/>
                  <a:pt x="2335" y="1501"/>
                </a:cubicBezTo>
                <a:cubicBezTo>
                  <a:pt x="2333" y="1502"/>
                  <a:pt x="2331" y="1503"/>
                  <a:pt x="2330" y="1504"/>
                </a:cubicBezTo>
                <a:cubicBezTo>
                  <a:pt x="2330" y="1504"/>
                  <a:pt x="2330" y="1504"/>
                  <a:pt x="2330" y="1514"/>
                </a:cubicBezTo>
                <a:cubicBezTo>
                  <a:pt x="2333" y="1513"/>
                  <a:pt x="2336" y="1512"/>
                  <a:pt x="2338" y="1511"/>
                </a:cubicBezTo>
                <a:cubicBezTo>
                  <a:pt x="2340" y="1510"/>
                  <a:pt x="2343" y="1509"/>
                  <a:pt x="2344" y="1507"/>
                </a:cubicBezTo>
                <a:cubicBezTo>
                  <a:pt x="2344" y="1507"/>
                  <a:pt x="2344" y="1507"/>
                  <a:pt x="2344" y="1566"/>
                </a:cubicBezTo>
                <a:cubicBezTo>
                  <a:pt x="2344" y="1566"/>
                  <a:pt x="2344" y="1566"/>
                  <a:pt x="2356" y="1566"/>
                </a:cubicBezTo>
                <a:cubicBezTo>
                  <a:pt x="2356" y="1566"/>
                  <a:pt x="2356" y="1566"/>
                  <a:pt x="2356" y="1493"/>
                </a:cubicBezTo>
                <a:close/>
                <a:moveTo>
                  <a:pt x="2563" y="1397"/>
                </a:moveTo>
                <a:cubicBezTo>
                  <a:pt x="2563" y="1397"/>
                  <a:pt x="2563" y="1397"/>
                  <a:pt x="2563" y="1397"/>
                </a:cubicBezTo>
                <a:cubicBezTo>
                  <a:pt x="2558" y="1397"/>
                  <a:pt x="2558" y="1397"/>
                  <a:pt x="2558" y="1397"/>
                </a:cubicBezTo>
                <a:cubicBezTo>
                  <a:pt x="2556" y="1398"/>
                  <a:pt x="2554" y="1400"/>
                  <a:pt x="2552" y="1400"/>
                </a:cubicBezTo>
                <a:cubicBezTo>
                  <a:pt x="2551" y="1402"/>
                  <a:pt x="2549" y="1402"/>
                  <a:pt x="2547" y="1403"/>
                </a:cubicBezTo>
                <a:cubicBezTo>
                  <a:pt x="2545" y="1404"/>
                  <a:pt x="2543" y="1405"/>
                  <a:pt x="2542" y="1405"/>
                </a:cubicBezTo>
                <a:cubicBezTo>
                  <a:pt x="2540" y="1406"/>
                  <a:pt x="2538" y="1407"/>
                  <a:pt x="2536" y="1408"/>
                </a:cubicBezTo>
                <a:cubicBezTo>
                  <a:pt x="2536" y="1408"/>
                  <a:pt x="2536" y="1408"/>
                  <a:pt x="2536" y="1418"/>
                </a:cubicBezTo>
                <a:cubicBezTo>
                  <a:pt x="2539" y="1417"/>
                  <a:pt x="2542" y="1416"/>
                  <a:pt x="2544" y="1415"/>
                </a:cubicBezTo>
                <a:cubicBezTo>
                  <a:pt x="2547" y="1414"/>
                  <a:pt x="2549" y="1413"/>
                  <a:pt x="2551" y="1411"/>
                </a:cubicBezTo>
                <a:cubicBezTo>
                  <a:pt x="2551" y="1411"/>
                  <a:pt x="2551" y="1411"/>
                  <a:pt x="2551" y="1470"/>
                </a:cubicBezTo>
                <a:cubicBezTo>
                  <a:pt x="2551" y="1470"/>
                  <a:pt x="2551" y="1470"/>
                  <a:pt x="2563" y="1470"/>
                </a:cubicBezTo>
                <a:cubicBezTo>
                  <a:pt x="2563" y="1470"/>
                  <a:pt x="2563" y="1470"/>
                  <a:pt x="2563" y="1397"/>
                </a:cubicBezTo>
                <a:close/>
                <a:moveTo>
                  <a:pt x="2610" y="1397"/>
                </a:moveTo>
                <a:cubicBezTo>
                  <a:pt x="2610" y="1397"/>
                  <a:pt x="2610" y="1397"/>
                  <a:pt x="2610" y="1397"/>
                </a:cubicBezTo>
                <a:cubicBezTo>
                  <a:pt x="2605" y="1397"/>
                  <a:pt x="2605" y="1397"/>
                  <a:pt x="2605" y="1397"/>
                </a:cubicBezTo>
                <a:cubicBezTo>
                  <a:pt x="2602" y="1398"/>
                  <a:pt x="2601" y="1400"/>
                  <a:pt x="2599" y="1400"/>
                </a:cubicBezTo>
                <a:cubicBezTo>
                  <a:pt x="2597" y="1402"/>
                  <a:pt x="2595" y="1402"/>
                  <a:pt x="2594" y="1403"/>
                </a:cubicBezTo>
                <a:cubicBezTo>
                  <a:pt x="2592" y="1405"/>
                  <a:pt x="2590" y="1405"/>
                  <a:pt x="2589" y="1406"/>
                </a:cubicBezTo>
                <a:cubicBezTo>
                  <a:pt x="2586" y="1407"/>
                  <a:pt x="2585" y="1408"/>
                  <a:pt x="2583" y="1408"/>
                </a:cubicBezTo>
                <a:cubicBezTo>
                  <a:pt x="2583" y="1408"/>
                  <a:pt x="2583" y="1408"/>
                  <a:pt x="2583" y="1418"/>
                </a:cubicBezTo>
                <a:cubicBezTo>
                  <a:pt x="2586" y="1417"/>
                  <a:pt x="2589" y="1416"/>
                  <a:pt x="2591" y="1415"/>
                </a:cubicBezTo>
                <a:cubicBezTo>
                  <a:pt x="2594" y="1414"/>
                  <a:pt x="2596" y="1413"/>
                  <a:pt x="2598" y="1411"/>
                </a:cubicBezTo>
                <a:cubicBezTo>
                  <a:pt x="2598" y="1411"/>
                  <a:pt x="2598" y="1411"/>
                  <a:pt x="2598" y="1470"/>
                </a:cubicBezTo>
                <a:cubicBezTo>
                  <a:pt x="2598" y="1470"/>
                  <a:pt x="2598" y="1470"/>
                  <a:pt x="2610" y="1470"/>
                </a:cubicBezTo>
                <a:cubicBezTo>
                  <a:pt x="2610" y="1470"/>
                  <a:pt x="2610" y="1470"/>
                  <a:pt x="2610" y="1397"/>
                </a:cubicBezTo>
                <a:close/>
                <a:moveTo>
                  <a:pt x="2655" y="1397"/>
                </a:moveTo>
                <a:cubicBezTo>
                  <a:pt x="2655" y="1397"/>
                  <a:pt x="2655" y="1397"/>
                  <a:pt x="2655" y="1397"/>
                </a:cubicBezTo>
                <a:cubicBezTo>
                  <a:pt x="2651" y="1397"/>
                  <a:pt x="2651" y="1397"/>
                  <a:pt x="2651" y="1397"/>
                </a:cubicBezTo>
                <a:cubicBezTo>
                  <a:pt x="2649" y="1398"/>
                  <a:pt x="2647" y="1400"/>
                  <a:pt x="2645" y="1400"/>
                </a:cubicBezTo>
                <a:cubicBezTo>
                  <a:pt x="2644" y="1402"/>
                  <a:pt x="2642" y="1402"/>
                  <a:pt x="2640" y="1403"/>
                </a:cubicBezTo>
                <a:cubicBezTo>
                  <a:pt x="2638" y="1405"/>
                  <a:pt x="2636" y="1405"/>
                  <a:pt x="2634" y="1406"/>
                </a:cubicBezTo>
                <a:cubicBezTo>
                  <a:pt x="2633" y="1407"/>
                  <a:pt x="2631" y="1408"/>
                  <a:pt x="2629" y="1408"/>
                </a:cubicBezTo>
                <a:cubicBezTo>
                  <a:pt x="2629" y="1408"/>
                  <a:pt x="2629" y="1408"/>
                  <a:pt x="2629" y="1418"/>
                </a:cubicBezTo>
                <a:cubicBezTo>
                  <a:pt x="2632" y="1417"/>
                  <a:pt x="2635" y="1416"/>
                  <a:pt x="2637" y="1415"/>
                </a:cubicBezTo>
                <a:cubicBezTo>
                  <a:pt x="2639" y="1414"/>
                  <a:pt x="2642" y="1413"/>
                  <a:pt x="2644" y="1411"/>
                </a:cubicBezTo>
                <a:cubicBezTo>
                  <a:pt x="2644" y="1411"/>
                  <a:pt x="2644" y="1411"/>
                  <a:pt x="2644" y="1470"/>
                </a:cubicBezTo>
                <a:cubicBezTo>
                  <a:pt x="2644" y="1470"/>
                  <a:pt x="2644" y="1470"/>
                  <a:pt x="2655" y="1470"/>
                </a:cubicBezTo>
                <a:cubicBezTo>
                  <a:pt x="2655" y="1470"/>
                  <a:pt x="2655" y="1470"/>
                  <a:pt x="2655" y="1397"/>
                </a:cubicBezTo>
                <a:close/>
                <a:moveTo>
                  <a:pt x="2702" y="1397"/>
                </a:moveTo>
                <a:cubicBezTo>
                  <a:pt x="2702" y="1397"/>
                  <a:pt x="2702" y="1397"/>
                  <a:pt x="2702" y="1397"/>
                </a:cubicBezTo>
                <a:cubicBezTo>
                  <a:pt x="2697" y="1397"/>
                  <a:pt x="2697" y="1397"/>
                  <a:pt x="2697" y="1397"/>
                </a:cubicBezTo>
                <a:cubicBezTo>
                  <a:pt x="2695" y="1398"/>
                  <a:pt x="2694" y="1400"/>
                  <a:pt x="2691" y="1400"/>
                </a:cubicBezTo>
                <a:cubicBezTo>
                  <a:pt x="2690" y="1402"/>
                  <a:pt x="2688" y="1402"/>
                  <a:pt x="2686" y="1403"/>
                </a:cubicBezTo>
                <a:cubicBezTo>
                  <a:pt x="2685" y="1405"/>
                  <a:pt x="2683" y="1405"/>
                  <a:pt x="2681" y="1406"/>
                </a:cubicBezTo>
                <a:cubicBezTo>
                  <a:pt x="2679" y="1407"/>
                  <a:pt x="2678" y="1408"/>
                  <a:pt x="2675" y="1408"/>
                </a:cubicBezTo>
                <a:cubicBezTo>
                  <a:pt x="2675" y="1408"/>
                  <a:pt x="2675" y="1408"/>
                  <a:pt x="2675" y="1418"/>
                </a:cubicBezTo>
                <a:cubicBezTo>
                  <a:pt x="2678" y="1417"/>
                  <a:pt x="2681" y="1416"/>
                  <a:pt x="2683" y="1415"/>
                </a:cubicBezTo>
                <a:cubicBezTo>
                  <a:pt x="2686" y="1414"/>
                  <a:pt x="2688" y="1413"/>
                  <a:pt x="2691" y="1411"/>
                </a:cubicBezTo>
                <a:cubicBezTo>
                  <a:pt x="2691" y="1411"/>
                  <a:pt x="2691" y="1411"/>
                  <a:pt x="2691" y="1470"/>
                </a:cubicBezTo>
                <a:cubicBezTo>
                  <a:pt x="2691" y="1470"/>
                  <a:pt x="2691" y="1470"/>
                  <a:pt x="2702" y="1470"/>
                </a:cubicBezTo>
                <a:cubicBezTo>
                  <a:pt x="2702" y="1470"/>
                  <a:pt x="2702" y="1470"/>
                  <a:pt x="2702" y="1397"/>
                </a:cubicBezTo>
                <a:close/>
                <a:moveTo>
                  <a:pt x="2824" y="1397"/>
                </a:moveTo>
                <a:cubicBezTo>
                  <a:pt x="2824" y="1397"/>
                  <a:pt x="2824" y="1397"/>
                  <a:pt x="2824" y="1397"/>
                </a:cubicBezTo>
                <a:cubicBezTo>
                  <a:pt x="2819" y="1397"/>
                  <a:pt x="2819" y="1397"/>
                  <a:pt x="2819" y="1397"/>
                </a:cubicBezTo>
                <a:cubicBezTo>
                  <a:pt x="2817" y="1398"/>
                  <a:pt x="2815" y="1400"/>
                  <a:pt x="2813" y="1400"/>
                </a:cubicBezTo>
                <a:cubicBezTo>
                  <a:pt x="2812" y="1402"/>
                  <a:pt x="2810" y="1402"/>
                  <a:pt x="2808" y="1403"/>
                </a:cubicBezTo>
                <a:cubicBezTo>
                  <a:pt x="2806" y="1405"/>
                  <a:pt x="2804" y="1405"/>
                  <a:pt x="2803" y="1406"/>
                </a:cubicBezTo>
                <a:cubicBezTo>
                  <a:pt x="2801" y="1407"/>
                  <a:pt x="2799" y="1408"/>
                  <a:pt x="2797" y="1408"/>
                </a:cubicBezTo>
                <a:cubicBezTo>
                  <a:pt x="2797" y="1408"/>
                  <a:pt x="2797" y="1408"/>
                  <a:pt x="2797" y="1418"/>
                </a:cubicBezTo>
                <a:cubicBezTo>
                  <a:pt x="2800" y="1417"/>
                  <a:pt x="2803" y="1416"/>
                  <a:pt x="2806" y="1415"/>
                </a:cubicBezTo>
                <a:cubicBezTo>
                  <a:pt x="2808" y="1414"/>
                  <a:pt x="2810" y="1413"/>
                  <a:pt x="2812" y="1411"/>
                </a:cubicBezTo>
                <a:cubicBezTo>
                  <a:pt x="2812" y="1411"/>
                  <a:pt x="2812" y="1411"/>
                  <a:pt x="2812" y="1470"/>
                </a:cubicBezTo>
                <a:cubicBezTo>
                  <a:pt x="2812" y="1470"/>
                  <a:pt x="2812" y="1470"/>
                  <a:pt x="2824" y="1470"/>
                </a:cubicBezTo>
                <a:cubicBezTo>
                  <a:pt x="2824" y="1470"/>
                  <a:pt x="2824" y="1470"/>
                  <a:pt x="2824" y="1397"/>
                </a:cubicBezTo>
                <a:close/>
                <a:moveTo>
                  <a:pt x="2871" y="1397"/>
                </a:moveTo>
                <a:cubicBezTo>
                  <a:pt x="2871" y="1397"/>
                  <a:pt x="2871" y="1397"/>
                  <a:pt x="2871" y="1397"/>
                </a:cubicBezTo>
                <a:cubicBezTo>
                  <a:pt x="2866" y="1397"/>
                  <a:pt x="2866" y="1397"/>
                  <a:pt x="2866" y="1397"/>
                </a:cubicBezTo>
                <a:cubicBezTo>
                  <a:pt x="2864" y="1398"/>
                  <a:pt x="2862" y="1400"/>
                  <a:pt x="2860" y="1400"/>
                </a:cubicBezTo>
                <a:cubicBezTo>
                  <a:pt x="2859" y="1402"/>
                  <a:pt x="2856" y="1402"/>
                  <a:pt x="2855" y="1403"/>
                </a:cubicBezTo>
                <a:cubicBezTo>
                  <a:pt x="2853" y="1405"/>
                  <a:pt x="2851" y="1405"/>
                  <a:pt x="2850" y="1406"/>
                </a:cubicBezTo>
                <a:cubicBezTo>
                  <a:pt x="2848" y="1407"/>
                  <a:pt x="2846" y="1408"/>
                  <a:pt x="2844" y="1408"/>
                </a:cubicBezTo>
                <a:cubicBezTo>
                  <a:pt x="2844" y="1408"/>
                  <a:pt x="2844" y="1408"/>
                  <a:pt x="2844" y="1418"/>
                </a:cubicBezTo>
                <a:cubicBezTo>
                  <a:pt x="2847" y="1417"/>
                  <a:pt x="2850" y="1416"/>
                  <a:pt x="2852" y="1415"/>
                </a:cubicBezTo>
                <a:cubicBezTo>
                  <a:pt x="2855" y="1414"/>
                  <a:pt x="2857" y="1413"/>
                  <a:pt x="2859" y="1411"/>
                </a:cubicBezTo>
                <a:cubicBezTo>
                  <a:pt x="2859" y="1411"/>
                  <a:pt x="2859" y="1411"/>
                  <a:pt x="2859" y="1470"/>
                </a:cubicBezTo>
                <a:cubicBezTo>
                  <a:pt x="2859" y="1470"/>
                  <a:pt x="2859" y="1470"/>
                  <a:pt x="2871" y="1470"/>
                </a:cubicBezTo>
                <a:cubicBezTo>
                  <a:pt x="2871" y="1470"/>
                  <a:pt x="2871" y="1470"/>
                  <a:pt x="2871" y="1397"/>
                </a:cubicBezTo>
                <a:close/>
                <a:moveTo>
                  <a:pt x="2722" y="1429"/>
                </a:moveTo>
                <a:cubicBezTo>
                  <a:pt x="2722" y="1429"/>
                  <a:pt x="2722" y="1429"/>
                  <a:pt x="2722" y="1429"/>
                </a:cubicBezTo>
                <a:cubicBezTo>
                  <a:pt x="2722" y="1437"/>
                  <a:pt x="2722" y="1437"/>
                  <a:pt x="2722" y="1437"/>
                </a:cubicBezTo>
                <a:cubicBezTo>
                  <a:pt x="2728" y="1438"/>
                  <a:pt x="2729" y="1441"/>
                  <a:pt x="2729" y="1443"/>
                </a:cubicBezTo>
                <a:cubicBezTo>
                  <a:pt x="2729" y="1445"/>
                  <a:pt x="2729" y="1448"/>
                  <a:pt x="2729" y="1450"/>
                </a:cubicBezTo>
                <a:cubicBezTo>
                  <a:pt x="2728" y="1453"/>
                  <a:pt x="2728" y="1455"/>
                  <a:pt x="2728" y="1457"/>
                </a:cubicBezTo>
                <a:cubicBezTo>
                  <a:pt x="2728" y="1467"/>
                  <a:pt x="2734" y="1470"/>
                  <a:pt x="2743" y="1470"/>
                </a:cubicBezTo>
                <a:cubicBezTo>
                  <a:pt x="2743" y="1470"/>
                  <a:pt x="2743" y="1470"/>
                  <a:pt x="2746" y="1470"/>
                </a:cubicBezTo>
                <a:cubicBezTo>
                  <a:pt x="2746" y="1470"/>
                  <a:pt x="2746" y="1470"/>
                  <a:pt x="2746" y="1461"/>
                </a:cubicBezTo>
                <a:cubicBezTo>
                  <a:pt x="2746" y="1461"/>
                  <a:pt x="2746" y="1461"/>
                  <a:pt x="2745" y="1461"/>
                </a:cubicBezTo>
                <a:cubicBezTo>
                  <a:pt x="2741" y="1461"/>
                  <a:pt x="2740" y="1459"/>
                  <a:pt x="2740" y="1455"/>
                </a:cubicBezTo>
                <a:cubicBezTo>
                  <a:pt x="2740" y="1454"/>
                  <a:pt x="2740" y="1452"/>
                  <a:pt x="2740" y="1450"/>
                </a:cubicBezTo>
                <a:cubicBezTo>
                  <a:pt x="2740" y="1449"/>
                  <a:pt x="2741" y="1447"/>
                  <a:pt x="2741" y="1444"/>
                </a:cubicBezTo>
                <a:cubicBezTo>
                  <a:pt x="2741" y="1437"/>
                  <a:pt x="2738" y="1434"/>
                  <a:pt x="2732" y="1433"/>
                </a:cubicBezTo>
                <a:cubicBezTo>
                  <a:pt x="2732" y="1433"/>
                  <a:pt x="2732" y="1433"/>
                  <a:pt x="2732" y="1433"/>
                </a:cubicBezTo>
                <a:cubicBezTo>
                  <a:pt x="2738" y="1432"/>
                  <a:pt x="2741" y="1429"/>
                  <a:pt x="2741" y="1422"/>
                </a:cubicBezTo>
                <a:cubicBezTo>
                  <a:pt x="2741" y="1419"/>
                  <a:pt x="2740" y="1417"/>
                  <a:pt x="2740" y="1416"/>
                </a:cubicBezTo>
                <a:cubicBezTo>
                  <a:pt x="2740" y="1414"/>
                  <a:pt x="2740" y="1412"/>
                  <a:pt x="2740" y="1411"/>
                </a:cubicBezTo>
                <a:cubicBezTo>
                  <a:pt x="2740" y="1407"/>
                  <a:pt x="2741" y="1405"/>
                  <a:pt x="2745" y="1405"/>
                </a:cubicBezTo>
                <a:cubicBezTo>
                  <a:pt x="2745" y="1405"/>
                  <a:pt x="2745" y="1405"/>
                  <a:pt x="2746" y="1405"/>
                </a:cubicBezTo>
                <a:cubicBezTo>
                  <a:pt x="2746" y="1405"/>
                  <a:pt x="2746" y="1405"/>
                  <a:pt x="2746" y="1396"/>
                </a:cubicBezTo>
                <a:cubicBezTo>
                  <a:pt x="2746" y="1396"/>
                  <a:pt x="2746" y="1396"/>
                  <a:pt x="2743" y="1396"/>
                </a:cubicBezTo>
                <a:cubicBezTo>
                  <a:pt x="2734" y="1396"/>
                  <a:pt x="2728" y="1400"/>
                  <a:pt x="2728" y="1408"/>
                </a:cubicBezTo>
                <a:cubicBezTo>
                  <a:pt x="2728" y="1411"/>
                  <a:pt x="2728" y="1413"/>
                  <a:pt x="2728" y="1416"/>
                </a:cubicBezTo>
                <a:cubicBezTo>
                  <a:pt x="2729" y="1418"/>
                  <a:pt x="2729" y="1421"/>
                  <a:pt x="2729" y="1423"/>
                </a:cubicBezTo>
                <a:cubicBezTo>
                  <a:pt x="2729" y="1425"/>
                  <a:pt x="2728" y="1429"/>
                  <a:pt x="2722" y="1429"/>
                </a:cubicBezTo>
                <a:close/>
                <a:moveTo>
                  <a:pt x="2777" y="1437"/>
                </a:moveTo>
                <a:cubicBezTo>
                  <a:pt x="2777" y="1437"/>
                  <a:pt x="2777" y="1437"/>
                  <a:pt x="2777" y="1437"/>
                </a:cubicBezTo>
                <a:cubicBezTo>
                  <a:pt x="2777" y="1429"/>
                  <a:pt x="2777" y="1429"/>
                  <a:pt x="2777" y="1429"/>
                </a:cubicBezTo>
                <a:cubicBezTo>
                  <a:pt x="2771" y="1429"/>
                  <a:pt x="2770" y="1425"/>
                  <a:pt x="2770" y="1423"/>
                </a:cubicBezTo>
                <a:cubicBezTo>
                  <a:pt x="2770" y="1421"/>
                  <a:pt x="2770" y="1418"/>
                  <a:pt x="2771" y="1416"/>
                </a:cubicBezTo>
                <a:cubicBezTo>
                  <a:pt x="2771" y="1413"/>
                  <a:pt x="2771" y="1411"/>
                  <a:pt x="2771" y="1408"/>
                </a:cubicBezTo>
                <a:cubicBezTo>
                  <a:pt x="2771" y="1400"/>
                  <a:pt x="2766" y="1396"/>
                  <a:pt x="2757" y="1396"/>
                </a:cubicBezTo>
                <a:cubicBezTo>
                  <a:pt x="2757" y="1396"/>
                  <a:pt x="2757" y="1396"/>
                  <a:pt x="2753" y="1396"/>
                </a:cubicBezTo>
                <a:cubicBezTo>
                  <a:pt x="2753" y="1396"/>
                  <a:pt x="2753" y="1396"/>
                  <a:pt x="2753" y="1405"/>
                </a:cubicBezTo>
                <a:cubicBezTo>
                  <a:pt x="2753" y="1405"/>
                  <a:pt x="2753" y="1405"/>
                  <a:pt x="2755" y="1405"/>
                </a:cubicBezTo>
                <a:cubicBezTo>
                  <a:pt x="2758" y="1405"/>
                  <a:pt x="2760" y="1407"/>
                  <a:pt x="2760" y="1411"/>
                </a:cubicBezTo>
                <a:cubicBezTo>
                  <a:pt x="2760" y="1412"/>
                  <a:pt x="2759" y="1414"/>
                  <a:pt x="2759" y="1416"/>
                </a:cubicBezTo>
                <a:cubicBezTo>
                  <a:pt x="2759" y="1417"/>
                  <a:pt x="2759" y="1419"/>
                  <a:pt x="2759" y="1422"/>
                </a:cubicBezTo>
                <a:cubicBezTo>
                  <a:pt x="2759" y="1429"/>
                  <a:pt x="2762" y="1432"/>
                  <a:pt x="2768" y="1433"/>
                </a:cubicBezTo>
                <a:cubicBezTo>
                  <a:pt x="2768" y="1433"/>
                  <a:pt x="2768" y="1433"/>
                  <a:pt x="2768" y="1433"/>
                </a:cubicBezTo>
                <a:cubicBezTo>
                  <a:pt x="2762" y="1434"/>
                  <a:pt x="2759" y="1437"/>
                  <a:pt x="2759" y="1444"/>
                </a:cubicBezTo>
                <a:cubicBezTo>
                  <a:pt x="2759" y="1447"/>
                  <a:pt x="2759" y="1449"/>
                  <a:pt x="2759" y="1450"/>
                </a:cubicBezTo>
                <a:cubicBezTo>
                  <a:pt x="2759" y="1452"/>
                  <a:pt x="2760" y="1454"/>
                  <a:pt x="2760" y="1455"/>
                </a:cubicBezTo>
                <a:cubicBezTo>
                  <a:pt x="2760" y="1459"/>
                  <a:pt x="2759" y="1461"/>
                  <a:pt x="2755" y="1461"/>
                </a:cubicBezTo>
                <a:cubicBezTo>
                  <a:pt x="2755" y="1461"/>
                  <a:pt x="2755" y="1461"/>
                  <a:pt x="2753" y="1461"/>
                </a:cubicBezTo>
                <a:cubicBezTo>
                  <a:pt x="2753" y="1461"/>
                  <a:pt x="2753" y="1461"/>
                  <a:pt x="2753" y="1470"/>
                </a:cubicBezTo>
                <a:cubicBezTo>
                  <a:pt x="2753" y="1470"/>
                  <a:pt x="2753" y="1470"/>
                  <a:pt x="2757" y="1470"/>
                </a:cubicBezTo>
                <a:cubicBezTo>
                  <a:pt x="2766" y="1470"/>
                  <a:pt x="2771" y="1467"/>
                  <a:pt x="2771" y="1457"/>
                </a:cubicBezTo>
                <a:cubicBezTo>
                  <a:pt x="2771" y="1455"/>
                  <a:pt x="2771" y="1453"/>
                  <a:pt x="2771" y="1450"/>
                </a:cubicBezTo>
                <a:cubicBezTo>
                  <a:pt x="2770" y="1448"/>
                  <a:pt x="2770" y="1445"/>
                  <a:pt x="2770" y="1443"/>
                </a:cubicBezTo>
                <a:cubicBezTo>
                  <a:pt x="2770" y="1441"/>
                  <a:pt x="2771" y="1438"/>
                  <a:pt x="2777" y="1437"/>
                </a:cubicBezTo>
                <a:close/>
                <a:moveTo>
                  <a:pt x="2163" y="1470"/>
                </a:moveTo>
                <a:cubicBezTo>
                  <a:pt x="2156" y="1470"/>
                  <a:pt x="2149" y="1467"/>
                  <a:pt x="2145" y="1461"/>
                </a:cubicBezTo>
                <a:cubicBezTo>
                  <a:pt x="2141" y="1455"/>
                  <a:pt x="2139" y="1446"/>
                  <a:pt x="2139" y="1434"/>
                </a:cubicBezTo>
                <a:cubicBezTo>
                  <a:pt x="2139" y="1421"/>
                  <a:pt x="2141" y="1411"/>
                  <a:pt x="2145" y="1404"/>
                </a:cubicBezTo>
                <a:cubicBezTo>
                  <a:pt x="2150" y="1398"/>
                  <a:pt x="2156" y="1394"/>
                  <a:pt x="2165" y="1394"/>
                </a:cubicBezTo>
                <a:cubicBezTo>
                  <a:pt x="2182" y="1394"/>
                  <a:pt x="2190" y="1407"/>
                  <a:pt x="2190" y="1432"/>
                </a:cubicBezTo>
                <a:cubicBezTo>
                  <a:pt x="2190" y="1445"/>
                  <a:pt x="2187" y="1454"/>
                  <a:pt x="2182" y="1461"/>
                </a:cubicBezTo>
                <a:cubicBezTo>
                  <a:pt x="2178" y="1467"/>
                  <a:pt x="2171" y="1470"/>
                  <a:pt x="2163" y="1470"/>
                </a:cubicBezTo>
                <a:close/>
                <a:moveTo>
                  <a:pt x="2165" y="1404"/>
                </a:moveTo>
                <a:cubicBezTo>
                  <a:pt x="2155" y="1404"/>
                  <a:pt x="2151" y="1414"/>
                  <a:pt x="2151" y="1434"/>
                </a:cubicBezTo>
                <a:cubicBezTo>
                  <a:pt x="2151" y="1452"/>
                  <a:pt x="2155" y="1461"/>
                  <a:pt x="2164" y="1461"/>
                </a:cubicBezTo>
                <a:cubicBezTo>
                  <a:pt x="2173" y="1461"/>
                  <a:pt x="2177" y="1452"/>
                  <a:pt x="2177" y="1433"/>
                </a:cubicBezTo>
                <a:cubicBezTo>
                  <a:pt x="2177" y="1413"/>
                  <a:pt x="2173" y="1404"/>
                  <a:pt x="2165" y="1404"/>
                </a:cubicBezTo>
                <a:close/>
                <a:moveTo>
                  <a:pt x="2233" y="1470"/>
                </a:moveTo>
                <a:cubicBezTo>
                  <a:pt x="2226" y="1470"/>
                  <a:pt x="2220" y="1467"/>
                  <a:pt x="2216" y="1461"/>
                </a:cubicBezTo>
                <a:cubicBezTo>
                  <a:pt x="2211" y="1455"/>
                  <a:pt x="2209" y="1446"/>
                  <a:pt x="2209" y="1434"/>
                </a:cubicBezTo>
                <a:cubicBezTo>
                  <a:pt x="2209" y="1421"/>
                  <a:pt x="2211" y="1411"/>
                  <a:pt x="2216" y="1404"/>
                </a:cubicBezTo>
                <a:cubicBezTo>
                  <a:pt x="2220" y="1398"/>
                  <a:pt x="2227" y="1394"/>
                  <a:pt x="2236" y="1394"/>
                </a:cubicBezTo>
                <a:cubicBezTo>
                  <a:pt x="2252" y="1394"/>
                  <a:pt x="2260" y="1407"/>
                  <a:pt x="2260" y="1432"/>
                </a:cubicBezTo>
                <a:cubicBezTo>
                  <a:pt x="2260" y="1445"/>
                  <a:pt x="2258" y="1454"/>
                  <a:pt x="2253" y="1461"/>
                </a:cubicBezTo>
                <a:cubicBezTo>
                  <a:pt x="2248" y="1467"/>
                  <a:pt x="2242" y="1470"/>
                  <a:pt x="2233" y="1470"/>
                </a:cubicBezTo>
                <a:close/>
                <a:moveTo>
                  <a:pt x="2235" y="1404"/>
                </a:moveTo>
                <a:cubicBezTo>
                  <a:pt x="2226" y="1404"/>
                  <a:pt x="2221" y="1414"/>
                  <a:pt x="2221" y="1434"/>
                </a:cubicBezTo>
                <a:cubicBezTo>
                  <a:pt x="2221" y="1452"/>
                  <a:pt x="2225" y="1461"/>
                  <a:pt x="2234" y="1461"/>
                </a:cubicBezTo>
                <a:cubicBezTo>
                  <a:pt x="2243" y="1461"/>
                  <a:pt x="2247" y="1452"/>
                  <a:pt x="2247" y="1433"/>
                </a:cubicBezTo>
                <a:cubicBezTo>
                  <a:pt x="2247" y="1413"/>
                  <a:pt x="2243" y="1404"/>
                  <a:pt x="2235" y="1404"/>
                </a:cubicBezTo>
                <a:close/>
                <a:moveTo>
                  <a:pt x="2444" y="1470"/>
                </a:moveTo>
                <a:cubicBezTo>
                  <a:pt x="2436" y="1470"/>
                  <a:pt x="2430" y="1467"/>
                  <a:pt x="2426" y="1461"/>
                </a:cubicBezTo>
                <a:cubicBezTo>
                  <a:pt x="2422" y="1455"/>
                  <a:pt x="2420" y="1445"/>
                  <a:pt x="2420" y="1434"/>
                </a:cubicBezTo>
                <a:cubicBezTo>
                  <a:pt x="2420" y="1421"/>
                  <a:pt x="2422" y="1411"/>
                  <a:pt x="2426" y="1404"/>
                </a:cubicBezTo>
                <a:cubicBezTo>
                  <a:pt x="2430" y="1397"/>
                  <a:pt x="2437" y="1394"/>
                  <a:pt x="2446" y="1394"/>
                </a:cubicBezTo>
                <a:cubicBezTo>
                  <a:pt x="2462" y="1394"/>
                  <a:pt x="2470" y="1407"/>
                  <a:pt x="2470" y="1431"/>
                </a:cubicBezTo>
                <a:cubicBezTo>
                  <a:pt x="2470" y="1445"/>
                  <a:pt x="2468" y="1454"/>
                  <a:pt x="2463" y="1461"/>
                </a:cubicBezTo>
                <a:cubicBezTo>
                  <a:pt x="2458" y="1467"/>
                  <a:pt x="2452" y="1470"/>
                  <a:pt x="2444" y="1470"/>
                </a:cubicBezTo>
                <a:close/>
                <a:moveTo>
                  <a:pt x="2445" y="1404"/>
                </a:moveTo>
                <a:cubicBezTo>
                  <a:pt x="2436" y="1404"/>
                  <a:pt x="2432" y="1413"/>
                  <a:pt x="2432" y="1433"/>
                </a:cubicBezTo>
                <a:cubicBezTo>
                  <a:pt x="2432" y="1451"/>
                  <a:pt x="2436" y="1461"/>
                  <a:pt x="2445" y="1461"/>
                </a:cubicBezTo>
                <a:cubicBezTo>
                  <a:pt x="2453" y="1461"/>
                  <a:pt x="2458" y="1451"/>
                  <a:pt x="2458" y="1433"/>
                </a:cubicBezTo>
                <a:cubicBezTo>
                  <a:pt x="2458" y="1413"/>
                  <a:pt x="2454" y="1404"/>
                  <a:pt x="2445" y="1404"/>
                </a:cubicBezTo>
                <a:close/>
                <a:moveTo>
                  <a:pt x="2516" y="1397"/>
                </a:moveTo>
                <a:cubicBezTo>
                  <a:pt x="2516" y="1397"/>
                  <a:pt x="2516" y="1397"/>
                  <a:pt x="2516" y="1397"/>
                </a:cubicBezTo>
                <a:cubicBezTo>
                  <a:pt x="2511" y="1397"/>
                  <a:pt x="2511" y="1397"/>
                  <a:pt x="2511" y="1397"/>
                </a:cubicBezTo>
                <a:cubicBezTo>
                  <a:pt x="2509" y="1398"/>
                  <a:pt x="2507" y="1400"/>
                  <a:pt x="2505" y="1400"/>
                </a:cubicBezTo>
                <a:cubicBezTo>
                  <a:pt x="2504" y="1402"/>
                  <a:pt x="2502" y="1402"/>
                  <a:pt x="2500" y="1403"/>
                </a:cubicBezTo>
                <a:cubicBezTo>
                  <a:pt x="2499" y="1404"/>
                  <a:pt x="2497" y="1405"/>
                  <a:pt x="2495" y="1405"/>
                </a:cubicBezTo>
                <a:cubicBezTo>
                  <a:pt x="2493" y="1406"/>
                  <a:pt x="2492" y="1407"/>
                  <a:pt x="2490" y="1408"/>
                </a:cubicBezTo>
                <a:cubicBezTo>
                  <a:pt x="2490" y="1408"/>
                  <a:pt x="2490" y="1408"/>
                  <a:pt x="2490" y="1418"/>
                </a:cubicBezTo>
                <a:cubicBezTo>
                  <a:pt x="2492" y="1417"/>
                  <a:pt x="2495" y="1416"/>
                  <a:pt x="2497" y="1415"/>
                </a:cubicBezTo>
                <a:cubicBezTo>
                  <a:pt x="2500" y="1414"/>
                  <a:pt x="2502" y="1413"/>
                  <a:pt x="2505" y="1411"/>
                </a:cubicBezTo>
                <a:cubicBezTo>
                  <a:pt x="2505" y="1411"/>
                  <a:pt x="2505" y="1411"/>
                  <a:pt x="2505" y="1470"/>
                </a:cubicBezTo>
                <a:cubicBezTo>
                  <a:pt x="2505" y="1470"/>
                  <a:pt x="2505" y="1470"/>
                  <a:pt x="2516" y="1470"/>
                </a:cubicBezTo>
                <a:cubicBezTo>
                  <a:pt x="2516" y="1470"/>
                  <a:pt x="2516" y="1470"/>
                  <a:pt x="2516" y="1397"/>
                </a:cubicBezTo>
                <a:close/>
                <a:moveTo>
                  <a:pt x="2307" y="1397"/>
                </a:moveTo>
                <a:cubicBezTo>
                  <a:pt x="2307" y="1397"/>
                  <a:pt x="2307" y="1397"/>
                  <a:pt x="2307" y="1397"/>
                </a:cubicBezTo>
                <a:cubicBezTo>
                  <a:pt x="2302" y="1397"/>
                  <a:pt x="2302" y="1397"/>
                  <a:pt x="2302" y="1397"/>
                </a:cubicBezTo>
                <a:cubicBezTo>
                  <a:pt x="2299" y="1398"/>
                  <a:pt x="2298" y="1400"/>
                  <a:pt x="2296" y="1400"/>
                </a:cubicBezTo>
                <a:cubicBezTo>
                  <a:pt x="2294" y="1402"/>
                  <a:pt x="2293" y="1402"/>
                  <a:pt x="2290" y="1403"/>
                </a:cubicBezTo>
                <a:cubicBezTo>
                  <a:pt x="2289" y="1405"/>
                  <a:pt x="2287" y="1405"/>
                  <a:pt x="2285" y="1406"/>
                </a:cubicBezTo>
                <a:cubicBezTo>
                  <a:pt x="2283" y="1407"/>
                  <a:pt x="2282" y="1408"/>
                  <a:pt x="2279" y="1408"/>
                </a:cubicBezTo>
                <a:cubicBezTo>
                  <a:pt x="2279" y="1408"/>
                  <a:pt x="2279" y="1408"/>
                  <a:pt x="2279" y="1418"/>
                </a:cubicBezTo>
                <a:cubicBezTo>
                  <a:pt x="2282" y="1417"/>
                  <a:pt x="2285" y="1416"/>
                  <a:pt x="2288" y="1415"/>
                </a:cubicBezTo>
                <a:cubicBezTo>
                  <a:pt x="2290" y="1414"/>
                  <a:pt x="2293" y="1413"/>
                  <a:pt x="2295" y="1411"/>
                </a:cubicBezTo>
                <a:cubicBezTo>
                  <a:pt x="2295" y="1411"/>
                  <a:pt x="2295" y="1411"/>
                  <a:pt x="2295" y="1470"/>
                </a:cubicBezTo>
                <a:cubicBezTo>
                  <a:pt x="2295" y="1470"/>
                  <a:pt x="2295" y="1470"/>
                  <a:pt x="2307" y="1470"/>
                </a:cubicBezTo>
                <a:cubicBezTo>
                  <a:pt x="2307" y="1470"/>
                  <a:pt x="2307" y="1470"/>
                  <a:pt x="2307" y="1397"/>
                </a:cubicBezTo>
                <a:close/>
                <a:moveTo>
                  <a:pt x="2354" y="1397"/>
                </a:moveTo>
                <a:cubicBezTo>
                  <a:pt x="2354" y="1397"/>
                  <a:pt x="2354" y="1397"/>
                  <a:pt x="2354" y="1397"/>
                </a:cubicBezTo>
                <a:cubicBezTo>
                  <a:pt x="2349" y="1397"/>
                  <a:pt x="2349" y="1397"/>
                  <a:pt x="2349" y="1397"/>
                </a:cubicBezTo>
                <a:cubicBezTo>
                  <a:pt x="2346" y="1398"/>
                  <a:pt x="2345" y="1400"/>
                  <a:pt x="2343" y="1400"/>
                </a:cubicBezTo>
                <a:cubicBezTo>
                  <a:pt x="2341" y="1402"/>
                  <a:pt x="2339" y="1402"/>
                  <a:pt x="2338" y="1403"/>
                </a:cubicBezTo>
                <a:cubicBezTo>
                  <a:pt x="2336" y="1405"/>
                  <a:pt x="2334" y="1405"/>
                  <a:pt x="2332" y="1406"/>
                </a:cubicBezTo>
                <a:cubicBezTo>
                  <a:pt x="2330" y="1407"/>
                  <a:pt x="2329" y="1408"/>
                  <a:pt x="2326" y="1408"/>
                </a:cubicBezTo>
                <a:cubicBezTo>
                  <a:pt x="2326" y="1408"/>
                  <a:pt x="2326" y="1408"/>
                  <a:pt x="2326" y="1418"/>
                </a:cubicBezTo>
                <a:cubicBezTo>
                  <a:pt x="2329" y="1417"/>
                  <a:pt x="2332" y="1416"/>
                  <a:pt x="2335" y="1415"/>
                </a:cubicBezTo>
                <a:cubicBezTo>
                  <a:pt x="2338" y="1414"/>
                  <a:pt x="2340" y="1413"/>
                  <a:pt x="2342" y="1411"/>
                </a:cubicBezTo>
                <a:cubicBezTo>
                  <a:pt x="2342" y="1411"/>
                  <a:pt x="2342" y="1411"/>
                  <a:pt x="2342" y="1470"/>
                </a:cubicBezTo>
                <a:cubicBezTo>
                  <a:pt x="2342" y="1470"/>
                  <a:pt x="2342" y="1470"/>
                  <a:pt x="2354" y="1470"/>
                </a:cubicBezTo>
                <a:cubicBezTo>
                  <a:pt x="2354" y="1470"/>
                  <a:pt x="2354" y="1470"/>
                  <a:pt x="2354" y="1397"/>
                </a:cubicBezTo>
                <a:close/>
                <a:moveTo>
                  <a:pt x="2399" y="1397"/>
                </a:moveTo>
                <a:cubicBezTo>
                  <a:pt x="2399" y="1397"/>
                  <a:pt x="2399" y="1397"/>
                  <a:pt x="2399" y="1397"/>
                </a:cubicBezTo>
                <a:cubicBezTo>
                  <a:pt x="2395" y="1397"/>
                  <a:pt x="2395" y="1397"/>
                  <a:pt x="2395" y="1397"/>
                </a:cubicBezTo>
                <a:cubicBezTo>
                  <a:pt x="2393" y="1398"/>
                  <a:pt x="2391" y="1400"/>
                  <a:pt x="2389" y="1400"/>
                </a:cubicBezTo>
                <a:cubicBezTo>
                  <a:pt x="2388" y="1402"/>
                  <a:pt x="2386" y="1402"/>
                  <a:pt x="2384" y="1403"/>
                </a:cubicBezTo>
                <a:cubicBezTo>
                  <a:pt x="2382" y="1404"/>
                  <a:pt x="2381" y="1405"/>
                  <a:pt x="2378" y="1405"/>
                </a:cubicBezTo>
                <a:cubicBezTo>
                  <a:pt x="2377" y="1406"/>
                  <a:pt x="2375" y="1407"/>
                  <a:pt x="2373" y="1408"/>
                </a:cubicBezTo>
                <a:cubicBezTo>
                  <a:pt x="2373" y="1408"/>
                  <a:pt x="2373" y="1408"/>
                  <a:pt x="2373" y="1418"/>
                </a:cubicBezTo>
                <a:cubicBezTo>
                  <a:pt x="2376" y="1417"/>
                  <a:pt x="2379" y="1416"/>
                  <a:pt x="2381" y="1415"/>
                </a:cubicBezTo>
                <a:cubicBezTo>
                  <a:pt x="2384" y="1414"/>
                  <a:pt x="2386" y="1413"/>
                  <a:pt x="2388" y="1411"/>
                </a:cubicBezTo>
                <a:cubicBezTo>
                  <a:pt x="2388" y="1411"/>
                  <a:pt x="2388" y="1411"/>
                  <a:pt x="2388" y="1470"/>
                </a:cubicBezTo>
                <a:cubicBezTo>
                  <a:pt x="2388" y="1470"/>
                  <a:pt x="2388" y="1470"/>
                  <a:pt x="2399" y="1470"/>
                </a:cubicBezTo>
                <a:cubicBezTo>
                  <a:pt x="2399" y="1470"/>
                  <a:pt x="2399" y="1470"/>
                  <a:pt x="2399" y="1397"/>
                </a:cubicBezTo>
                <a:close/>
                <a:moveTo>
                  <a:pt x="1965" y="1470"/>
                </a:moveTo>
                <a:cubicBezTo>
                  <a:pt x="1958" y="1470"/>
                  <a:pt x="1951" y="1467"/>
                  <a:pt x="1948" y="1461"/>
                </a:cubicBezTo>
                <a:cubicBezTo>
                  <a:pt x="1943" y="1455"/>
                  <a:pt x="1941" y="1446"/>
                  <a:pt x="1941" y="1434"/>
                </a:cubicBezTo>
                <a:cubicBezTo>
                  <a:pt x="1941" y="1421"/>
                  <a:pt x="1943" y="1411"/>
                  <a:pt x="1948" y="1404"/>
                </a:cubicBezTo>
                <a:cubicBezTo>
                  <a:pt x="1952" y="1398"/>
                  <a:pt x="1959" y="1394"/>
                  <a:pt x="1967" y="1394"/>
                </a:cubicBezTo>
                <a:cubicBezTo>
                  <a:pt x="1983" y="1394"/>
                  <a:pt x="1991" y="1407"/>
                  <a:pt x="1991" y="1432"/>
                </a:cubicBezTo>
                <a:cubicBezTo>
                  <a:pt x="1991" y="1445"/>
                  <a:pt x="1989" y="1454"/>
                  <a:pt x="1985" y="1461"/>
                </a:cubicBezTo>
                <a:cubicBezTo>
                  <a:pt x="1980" y="1467"/>
                  <a:pt x="1974" y="1470"/>
                  <a:pt x="1965" y="1470"/>
                </a:cubicBezTo>
                <a:close/>
                <a:moveTo>
                  <a:pt x="1967" y="1404"/>
                </a:moveTo>
                <a:cubicBezTo>
                  <a:pt x="1958" y="1404"/>
                  <a:pt x="1953" y="1414"/>
                  <a:pt x="1953" y="1434"/>
                </a:cubicBezTo>
                <a:cubicBezTo>
                  <a:pt x="1953" y="1452"/>
                  <a:pt x="1957" y="1461"/>
                  <a:pt x="1966" y="1461"/>
                </a:cubicBezTo>
                <a:cubicBezTo>
                  <a:pt x="1975" y="1461"/>
                  <a:pt x="1979" y="1452"/>
                  <a:pt x="1979" y="1433"/>
                </a:cubicBezTo>
                <a:cubicBezTo>
                  <a:pt x="1979" y="1413"/>
                  <a:pt x="1975" y="1404"/>
                  <a:pt x="1967" y="1404"/>
                </a:cubicBezTo>
                <a:close/>
                <a:moveTo>
                  <a:pt x="2026" y="1397"/>
                </a:moveTo>
                <a:cubicBezTo>
                  <a:pt x="2026" y="1397"/>
                  <a:pt x="2026" y="1397"/>
                  <a:pt x="2026" y="1397"/>
                </a:cubicBezTo>
                <a:cubicBezTo>
                  <a:pt x="2021" y="1397"/>
                  <a:pt x="2021" y="1397"/>
                  <a:pt x="2021" y="1397"/>
                </a:cubicBezTo>
                <a:cubicBezTo>
                  <a:pt x="2019" y="1398"/>
                  <a:pt x="2018" y="1400"/>
                  <a:pt x="2015" y="1400"/>
                </a:cubicBezTo>
                <a:cubicBezTo>
                  <a:pt x="2014" y="1402"/>
                  <a:pt x="2012" y="1402"/>
                  <a:pt x="2010" y="1403"/>
                </a:cubicBezTo>
                <a:cubicBezTo>
                  <a:pt x="2009" y="1405"/>
                  <a:pt x="2006" y="1405"/>
                  <a:pt x="2005" y="1406"/>
                </a:cubicBezTo>
                <a:cubicBezTo>
                  <a:pt x="2003" y="1407"/>
                  <a:pt x="2001" y="1408"/>
                  <a:pt x="1999" y="1408"/>
                </a:cubicBezTo>
                <a:cubicBezTo>
                  <a:pt x="1999" y="1408"/>
                  <a:pt x="1999" y="1408"/>
                  <a:pt x="1999" y="1418"/>
                </a:cubicBezTo>
                <a:cubicBezTo>
                  <a:pt x="2002" y="1417"/>
                  <a:pt x="2005" y="1416"/>
                  <a:pt x="2008" y="1415"/>
                </a:cubicBezTo>
                <a:cubicBezTo>
                  <a:pt x="2010" y="1414"/>
                  <a:pt x="2012" y="1413"/>
                  <a:pt x="2015" y="1411"/>
                </a:cubicBezTo>
                <a:cubicBezTo>
                  <a:pt x="2015" y="1411"/>
                  <a:pt x="2015" y="1411"/>
                  <a:pt x="2015" y="1470"/>
                </a:cubicBezTo>
                <a:cubicBezTo>
                  <a:pt x="2015" y="1470"/>
                  <a:pt x="2015" y="1470"/>
                  <a:pt x="2026" y="1470"/>
                </a:cubicBezTo>
                <a:cubicBezTo>
                  <a:pt x="2026" y="1470"/>
                  <a:pt x="2026" y="1470"/>
                  <a:pt x="2026" y="1397"/>
                </a:cubicBezTo>
                <a:close/>
                <a:moveTo>
                  <a:pt x="2073" y="1397"/>
                </a:moveTo>
                <a:cubicBezTo>
                  <a:pt x="2073" y="1397"/>
                  <a:pt x="2073" y="1397"/>
                  <a:pt x="2073" y="1397"/>
                </a:cubicBezTo>
                <a:cubicBezTo>
                  <a:pt x="2068" y="1397"/>
                  <a:pt x="2068" y="1397"/>
                  <a:pt x="2068" y="1397"/>
                </a:cubicBezTo>
                <a:cubicBezTo>
                  <a:pt x="2066" y="1398"/>
                  <a:pt x="2065" y="1400"/>
                  <a:pt x="2062" y="1400"/>
                </a:cubicBezTo>
                <a:cubicBezTo>
                  <a:pt x="2061" y="1402"/>
                  <a:pt x="2059" y="1402"/>
                  <a:pt x="2057" y="1403"/>
                </a:cubicBezTo>
                <a:cubicBezTo>
                  <a:pt x="2056" y="1405"/>
                  <a:pt x="2053" y="1405"/>
                  <a:pt x="2052" y="1406"/>
                </a:cubicBezTo>
                <a:cubicBezTo>
                  <a:pt x="2050" y="1407"/>
                  <a:pt x="2048" y="1408"/>
                  <a:pt x="2046" y="1408"/>
                </a:cubicBezTo>
                <a:cubicBezTo>
                  <a:pt x="2046" y="1408"/>
                  <a:pt x="2046" y="1408"/>
                  <a:pt x="2046" y="1418"/>
                </a:cubicBezTo>
                <a:cubicBezTo>
                  <a:pt x="2049" y="1417"/>
                  <a:pt x="2052" y="1416"/>
                  <a:pt x="2054" y="1415"/>
                </a:cubicBezTo>
                <a:cubicBezTo>
                  <a:pt x="2057" y="1414"/>
                  <a:pt x="2059" y="1413"/>
                  <a:pt x="2062" y="1411"/>
                </a:cubicBezTo>
                <a:cubicBezTo>
                  <a:pt x="2062" y="1411"/>
                  <a:pt x="2062" y="1411"/>
                  <a:pt x="2062" y="1470"/>
                </a:cubicBezTo>
                <a:cubicBezTo>
                  <a:pt x="2062" y="1470"/>
                  <a:pt x="2062" y="1470"/>
                  <a:pt x="2073" y="1470"/>
                </a:cubicBezTo>
                <a:cubicBezTo>
                  <a:pt x="2073" y="1470"/>
                  <a:pt x="2073" y="1470"/>
                  <a:pt x="2073" y="1397"/>
                </a:cubicBezTo>
                <a:close/>
                <a:moveTo>
                  <a:pt x="2119" y="1397"/>
                </a:moveTo>
                <a:cubicBezTo>
                  <a:pt x="2119" y="1397"/>
                  <a:pt x="2119" y="1397"/>
                  <a:pt x="2119" y="1397"/>
                </a:cubicBezTo>
                <a:cubicBezTo>
                  <a:pt x="2115" y="1397"/>
                  <a:pt x="2115" y="1397"/>
                  <a:pt x="2115" y="1397"/>
                </a:cubicBezTo>
                <a:cubicBezTo>
                  <a:pt x="2113" y="1398"/>
                  <a:pt x="2111" y="1400"/>
                  <a:pt x="2109" y="1400"/>
                </a:cubicBezTo>
                <a:cubicBezTo>
                  <a:pt x="2108" y="1402"/>
                  <a:pt x="2105" y="1402"/>
                  <a:pt x="2104" y="1403"/>
                </a:cubicBezTo>
                <a:cubicBezTo>
                  <a:pt x="2102" y="1404"/>
                  <a:pt x="2100" y="1405"/>
                  <a:pt x="2098" y="1405"/>
                </a:cubicBezTo>
                <a:cubicBezTo>
                  <a:pt x="2097" y="1406"/>
                  <a:pt x="2095" y="1407"/>
                  <a:pt x="2093" y="1408"/>
                </a:cubicBezTo>
                <a:cubicBezTo>
                  <a:pt x="2093" y="1408"/>
                  <a:pt x="2093" y="1408"/>
                  <a:pt x="2093" y="1418"/>
                </a:cubicBezTo>
                <a:cubicBezTo>
                  <a:pt x="2096" y="1417"/>
                  <a:pt x="2099" y="1416"/>
                  <a:pt x="2101" y="1415"/>
                </a:cubicBezTo>
                <a:cubicBezTo>
                  <a:pt x="2103" y="1414"/>
                  <a:pt x="2106" y="1413"/>
                  <a:pt x="2108" y="1411"/>
                </a:cubicBezTo>
                <a:cubicBezTo>
                  <a:pt x="2108" y="1411"/>
                  <a:pt x="2108" y="1411"/>
                  <a:pt x="2108" y="1470"/>
                </a:cubicBezTo>
                <a:cubicBezTo>
                  <a:pt x="2108" y="1470"/>
                  <a:pt x="2108" y="1470"/>
                  <a:pt x="2119" y="1470"/>
                </a:cubicBezTo>
                <a:cubicBezTo>
                  <a:pt x="2119" y="1470"/>
                  <a:pt x="2119" y="1470"/>
                  <a:pt x="2119" y="1397"/>
                </a:cubicBezTo>
                <a:close/>
                <a:moveTo>
                  <a:pt x="1978" y="1696"/>
                </a:moveTo>
                <a:cubicBezTo>
                  <a:pt x="1978" y="1696"/>
                  <a:pt x="1978" y="1696"/>
                  <a:pt x="1978" y="1696"/>
                </a:cubicBezTo>
                <a:cubicBezTo>
                  <a:pt x="1973" y="1696"/>
                  <a:pt x="1973" y="1696"/>
                  <a:pt x="1973" y="1696"/>
                </a:cubicBezTo>
                <a:cubicBezTo>
                  <a:pt x="1971" y="1697"/>
                  <a:pt x="1969" y="1699"/>
                  <a:pt x="1967" y="1699"/>
                </a:cubicBezTo>
                <a:cubicBezTo>
                  <a:pt x="1966" y="1701"/>
                  <a:pt x="1963" y="1702"/>
                  <a:pt x="1962" y="1702"/>
                </a:cubicBezTo>
                <a:cubicBezTo>
                  <a:pt x="1960" y="1704"/>
                  <a:pt x="1958" y="1704"/>
                  <a:pt x="1957" y="1705"/>
                </a:cubicBezTo>
                <a:cubicBezTo>
                  <a:pt x="1955" y="1706"/>
                  <a:pt x="1953" y="1707"/>
                  <a:pt x="1951" y="1707"/>
                </a:cubicBezTo>
                <a:cubicBezTo>
                  <a:pt x="1951" y="1707"/>
                  <a:pt x="1951" y="1707"/>
                  <a:pt x="1951" y="1717"/>
                </a:cubicBezTo>
                <a:cubicBezTo>
                  <a:pt x="1954" y="1716"/>
                  <a:pt x="1957" y="1715"/>
                  <a:pt x="1959" y="1714"/>
                </a:cubicBezTo>
                <a:cubicBezTo>
                  <a:pt x="1962" y="1713"/>
                  <a:pt x="1964" y="1712"/>
                  <a:pt x="1966" y="1710"/>
                </a:cubicBezTo>
                <a:cubicBezTo>
                  <a:pt x="1966" y="1710"/>
                  <a:pt x="1966" y="1710"/>
                  <a:pt x="1966" y="1769"/>
                </a:cubicBezTo>
                <a:cubicBezTo>
                  <a:pt x="1966" y="1769"/>
                  <a:pt x="1966" y="1769"/>
                  <a:pt x="1978" y="1769"/>
                </a:cubicBezTo>
                <a:cubicBezTo>
                  <a:pt x="1978" y="1769"/>
                  <a:pt x="1978" y="1769"/>
                  <a:pt x="1978" y="1696"/>
                </a:cubicBezTo>
                <a:close/>
                <a:moveTo>
                  <a:pt x="1978" y="1592"/>
                </a:moveTo>
                <a:cubicBezTo>
                  <a:pt x="1978" y="1592"/>
                  <a:pt x="1978" y="1592"/>
                  <a:pt x="1978" y="1592"/>
                </a:cubicBezTo>
                <a:cubicBezTo>
                  <a:pt x="1974" y="1592"/>
                  <a:pt x="1974" y="1592"/>
                  <a:pt x="1974" y="1592"/>
                </a:cubicBezTo>
                <a:cubicBezTo>
                  <a:pt x="1972" y="1593"/>
                  <a:pt x="1970" y="1594"/>
                  <a:pt x="1968" y="1595"/>
                </a:cubicBezTo>
                <a:cubicBezTo>
                  <a:pt x="1967" y="1597"/>
                  <a:pt x="1965" y="1597"/>
                  <a:pt x="1963" y="1598"/>
                </a:cubicBezTo>
                <a:cubicBezTo>
                  <a:pt x="1961" y="1599"/>
                  <a:pt x="1960" y="1600"/>
                  <a:pt x="1958" y="1600"/>
                </a:cubicBezTo>
                <a:cubicBezTo>
                  <a:pt x="1956" y="1601"/>
                  <a:pt x="1954" y="1602"/>
                  <a:pt x="1952" y="1602"/>
                </a:cubicBezTo>
                <a:cubicBezTo>
                  <a:pt x="1952" y="1602"/>
                  <a:pt x="1952" y="1602"/>
                  <a:pt x="1952" y="1613"/>
                </a:cubicBezTo>
                <a:cubicBezTo>
                  <a:pt x="1955" y="1612"/>
                  <a:pt x="1958" y="1610"/>
                  <a:pt x="1960" y="1610"/>
                </a:cubicBezTo>
                <a:cubicBezTo>
                  <a:pt x="1963" y="1609"/>
                  <a:pt x="1965" y="1608"/>
                  <a:pt x="1967" y="1606"/>
                </a:cubicBezTo>
                <a:cubicBezTo>
                  <a:pt x="1967" y="1606"/>
                  <a:pt x="1967" y="1606"/>
                  <a:pt x="1967" y="1665"/>
                </a:cubicBezTo>
                <a:cubicBezTo>
                  <a:pt x="1967" y="1665"/>
                  <a:pt x="1967" y="1665"/>
                  <a:pt x="1978" y="1665"/>
                </a:cubicBezTo>
                <a:cubicBezTo>
                  <a:pt x="1978" y="1665"/>
                  <a:pt x="1978" y="1665"/>
                  <a:pt x="1978" y="1592"/>
                </a:cubicBezTo>
                <a:close/>
                <a:moveTo>
                  <a:pt x="2922" y="1380"/>
                </a:moveTo>
                <a:cubicBezTo>
                  <a:pt x="2915" y="1380"/>
                  <a:pt x="2908" y="1377"/>
                  <a:pt x="2904" y="1371"/>
                </a:cubicBezTo>
                <a:cubicBezTo>
                  <a:pt x="2900" y="1364"/>
                  <a:pt x="2898" y="1356"/>
                  <a:pt x="2898" y="1343"/>
                </a:cubicBezTo>
                <a:cubicBezTo>
                  <a:pt x="2898" y="1330"/>
                  <a:pt x="2900" y="1320"/>
                  <a:pt x="2905" y="1314"/>
                </a:cubicBezTo>
                <a:cubicBezTo>
                  <a:pt x="2909" y="1307"/>
                  <a:pt x="2916" y="1304"/>
                  <a:pt x="2924" y="1304"/>
                </a:cubicBezTo>
                <a:cubicBezTo>
                  <a:pt x="2940" y="1304"/>
                  <a:pt x="2948" y="1316"/>
                  <a:pt x="2948" y="1342"/>
                </a:cubicBezTo>
                <a:cubicBezTo>
                  <a:pt x="2948" y="1354"/>
                  <a:pt x="2946" y="1364"/>
                  <a:pt x="2941" y="1370"/>
                </a:cubicBezTo>
                <a:cubicBezTo>
                  <a:pt x="2937" y="1377"/>
                  <a:pt x="2930" y="1380"/>
                  <a:pt x="2922" y="1380"/>
                </a:cubicBezTo>
                <a:close/>
                <a:moveTo>
                  <a:pt x="2924" y="1313"/>
                </a:moveTo>
                <a:cubicBezTo>
                  <a:pt x="2914" y="1313"/>
                  <a:pt x="2910" y="1323"/>
                  <a:pt x="2910" y="1343"/>
                </a:cubicBezTo>
                <a:cubicBezTo>
                  <a:pt x="2910" y="1362"/>
                  <a:pt x="2914" y="1370"/>
                  <a:pt x="2923" y="1370"/>
                </a:cubicBezTo>
                <a:cubicBezTo>
                  <a:pt x="2932" y="1370"/>
                  <a:pt x="2936" y="1362"/>
                  <a:pt x="2936" y="1342"/>
                </a:cubicBezTo>
                <a:cubicBezTo>
                  <a:pt x="2936" y="1323"/>
                  <a:pt x="2932" y="1313"/>
                  <a:pt x="2924" y="1313"/>
                </a:cubicBezTo>
                <a:close/>
                <a:moveTo>
                  <a:pt x="2996" y="1306"/>
                </a:moveTo>
                <a:cubicBezTo>
                  <a:pt x="2996" y="1306"/>
                  <a:pt x="2996" y="1306"/>
                  <a:pt x="2996" y="1306"/>
                </a:cubicBezTo>
                <a:cubicBezTo>
                  <a:pt x="2991" y="1306"/>
                  <a:pt x="2991" y="1306"/>
                  <a:pt x="2991" y="1306"/>
                </a:cubicBezTo>
                <a:cubicBezTo>
                  <a:pt x="2989" y="1308"/>
                  <a:pt x="2987" y="1309"/>
                  <a:pt x="2985" y="1310"/>
                </a:cubicBezTo>
                <a:cubicBezTo>
                  <a:pt x="2984" y="1312"/>
                  <a:pt x="2981" y="1312"/>
                  <a:pt x="2980" y="1313"/>
                </a:cubicBezTo>
                <a:cubicBezTo>
                  <a:pt x="2978" y="1314"/>
                  <a:pt x="2976" y="1314"/>
                  <a:pt x="2975" y="1315"/>
                </a:cubicBezTo>
                <a:cubicBezTo>
                  <a:pt x="2973" y="1316"/>
                  <a:pt x="2971" y="1317"/>
                  <a:pt x="2969" y="1317"/>
                </a:cubicBezTo>
                <a:cubicBezTo>
                  <a:pt x="2969" y="1317"/>
                  <a:pt x="2969" y="1317"/>
                  <a:pt x="2969" y="1328"/>
                </a:cubicBezTo>
                <a:cubicBezTo>
                  <a:pt x="2972" y="1327"/>
                  <a:pt x="2975" y="1325"/>
                  <a:pt x="2977" y="1325"/>
                </a:cubicBezTo>
                <a:cubicBezTo>
                  <a:pt x="2980" y="1324"/>
                  <a:pt x="2982" y="1322"/>
                  <a:pt x="2984" y="1321"/>
                </a:cubicBezTo>
                <a:cubicBezTo>
                  <a:pt x="2984" y="1321"/>
                  <a:pt x="2984" y="1321"/>
                  <a:pt x="2984" y="1380"/>
                </a:cubicBezTo>
                <a:cubicBezTo>
                  <a:pt x="2984" y="1380"/>
                  <a:pt x="2984" y="1380"/>
                  <a:pt x="2996" y="1380"/>
                </a:cubicBezTo>
                <a:cubicBezTo>
                  <a:pt x="2996" y="1380"/>
                  <a:pt x="2996" y="1380"/>
                  <a:pt x="2996" y="1306"/>
                </a:cubicBezTo>
                <a:close/>
                <a:moveTo>
                  <a:pt x="3043" y="1306"/>
                </a:moveTo>
                <a:cubicBezTo>
                  <a:pt x="3043" y="1306"/>
                  <a:pt x="3043" y="1306"/>
                  <a:pt x="3043" y="1306"/>
                </a:cubicBezTo>
                <a:cubicBezTo>
                  <a:pt x="3038" y="1306"/>
                  <a:pt x="3038" y="1306"/>
                  <a:pt x="3038" y="1306"/>
                </a:cubicBezTo>
                <a:cubicBezTo>
                  <a:pt x="3036" y="1308"/>
                  <a:pt x="3034" y="1309"/>
                  <a:pt x="3032" y="1310"/>
                </a:cubicBezTo>
                <a:cubicBezTo>
                  <a:pt x="3031" y="1312"/>
                  <a:pt x="3029" y="1312"/>
                  <a:pt x="3027" y="1313"/>
                </a:cubicBezTo>
                <a:cubicBezTo>
                  <a:pt x="3026" y="1314"/>
                  <a:pt x="3024" y="1315"/>
                  <a:pt x="3022" y="1316"/>
                </a:cubicBezTo>
                <a:cubicBezTo>
                  <a:pt x="3020" y="1317"/>
                  <a:pt x="3019" y="1317"/>
                  <a:pt x="3017" y="1317"/>
                </a:cubicBezTo>
                <a:cubicBezTo>
                  <a:pt x="3017" y="1317"/>
                  <a:pt x="3017" y="1317"/>
                  <a:pt x="3017" y="1328"/>
                </a:cubicBezTo>
                <a:cubicBezTo>
                  <a:pt x="3020" y="1327"/>
                  <a:pt x="3022" y="1326"/>
                  <a:pt x="3025" y="1325"/>
                </a:cubicBezTo>
                <a:cubicBezTo>
                  <a:pt x="3027" y="1324"/>
                  <a:pt x="3029" y="1322"/>
                  <a:pt x="3032" y="1321"/>
                </a:cubicBezTo>
                <a:cubicBezTo>
                  <a:pt x="3032" y="1321"/>
                  <a:pt x="3032" y="1321"/>
                  <a:pt x="3032" y="1380"/>
                </a:cubicBezTo>
                <a:cubicBezTo>
                  <a:pt x="3032" y="1380"/>
                  <a:pt x="3032" y="1380"/>
                  <a:pt x="3043" y="1380"/>
                </a:cubicBezTo>
                <a:cubicBezTo>
                  <a:pt x="3043" y="1380"/>
                  <a:pt x="3043" y="1380"/>
                  <a:pt x="3043" y="1306"/>
                </a:cubicBezTo>
                <a:close/>
                <a:moveTo>
                  <a:pt x="3090" y="1306"/>
                </a:moveTo>
                <a:cubicBezTo>
                  <a:pt x="3090" y="1306"/>
                  <a:pt x="3090" y="1306"/>
                  <a:pt x="3090" y="1306"/>
                </a:cubicBezTo>
                <a:cubicBezTo>
                  <a:pt x="3085" y="1306"/>
                  <a:pt x="3085" y="1306"/>
                  <a:pt x="3085" y="1306"/>
                </a:cubicBezTo>
                <a:cubicBezTo>
                  <a:pt x="3083" y="1308"/>
                  <a:pt x="3082" y="1309"/>
                  <a:pt x="3080" y="1310"/>
                </a:cubicBezTo>
                <a:cubicBezTo>
                  <a:pt x="3078" y="1312"/>
                  <a:pt x="3076" y="1312"/>
                  <a:pt x="3074" y="1313"/>
                </a:cubicBezTo>
                <a:cubicBezTo>
                  <a:pt x="3072" y="1314"/>
                  <a:pt x="3071" y="1315"/>
                  <a:pt x="3069" y="1316"/>
                </a:cubicBezTo>
                <a:cubicBezTo>
                  <a:pt x="3067" y="1317"/>
                  <a:pt x="3065" y="1317"/>
                  <a:pt x="3064" y="1317"/>
                </a:cubicBezTo>
                <a:cubicBezTo>
                  <a:pt x="3064" y="1317"/>
                  <a:pt x="3064" y="1317"/>
                  <a:pt x="3064" y="1328"/>
                </a:cubicBezTo>
                <a:cubicBezTo>
                  <a:pt x="3067" y="1327"/>
                  <a:pt x="3069" y="1326"/>
                  <a:pt x="3072" y="1325"/>
                </a:cubicBezTo>
                <a:cubicBezTo>
                  <a:pt x="3074" y="1324"/>
                  <a:pt x="3077" y="1322"/>
                  <a:pt x="3078" y="1321"/>
                </a:cubicBezTo>
                <a:cubicBezTo>
                  <a:pt x="3078" y="1321"/>
                  <a:pt x="3078" y="1321"/>
                  <a:pt x="3078" y="1380"/>
                </a:cubicBezTo>
                <a:cubicBezTo>
                  <a:pt x="3078" y="1380"/>
                  <a:pt x="3078" y="1380"/>
                  <a:pt x="3090" y="1380"/>
                </a:cubicBezTo>
                <a:cubicBezTo>
                  <a:pt x="3090" y="1380"/>
                  <a:pt x="3090" y="1380"/>
                  <a:pt x="3090" y="1306"/>
                </a:cubicBezTo>
                <a:close/>
                <a:moveTo>
                  <a:pt x="3137" y="1306"/>
                </a:moveTo>
                <a:cubicBezTo>
                  <a:pt x="3137" y="1306"/>
                  <a:pt x="3137" y="1306"/>
                  <a:pt x="3137" y="1306"/>
                </a:cubicBezTo>
                <a:cubicBezTo>
                  <a:pt x="3132" y="1306"/>
                  <a:pt x="3132" y="1306"/>
                  <a:pt x="3132" y="1306"/>
                </a:cubicBezTo>
                <a:cubicBezTo>
                  <a:pt x="3130" y="1308"/>
                  <a:pt x="3128" y="1309"/>
                  <a:pt x="3126" y="1310"/>
                </a:cubicBezTo>
                <a:cubicBezTo>
                  <a:pt x="3125" y="1312"/>
                  <a:pt x="3123" y="1312"/>
                  <a:pt x="3121" y="1313"/>
                </a:cubicBezTo>
                <a:cubicBezTo>
                  <a:pt x="3120" y="1314"/>
                  <a:pt x="3118" y="1315"/>
                  <a:pt x="3116" y="1316"/>
                </a:cubicBezTo>
                <a:cubicBezTo>
                  <a:pt x="3114" y="1317"/>
                  <a:pt x="3112" y="1317"/>
                  <a:pt x="3110" y="1317"/>
                </a:cubicBezTo>
                <a:cubicBezTo>
                  <a:pt x="3110" y="1317"/>
                  <a:pt x="3110" y="1317"/>
                  <a:pt x="3110" y="1328"/>
                </a:cubicBezTo>
                <a:cubicBezTo>
                  <a:pt x="3113" y="1327"/>
                  <a:pt x="3116" y="1326"/>
                  <a:pt x="3118" y="1325"/>
                </a:cubicBezTo>
                <a:cubicBezTo>
                  <a:pt x="3121" y="1324"/>
                  <a:pt x="3123" y="1322"/>
                  <a:pt x="3126" y="1321"/>
                </a:cubicBezTo>
                <a:cubicBezTo>
                  <a:pt x="3126" y="1321"/>
                  <a:pt x="3126" y="1321"/>
                  <a:pt x="3126" y="1380"/>
                </a:cubicBezTo>
                <a:cubicBezTo>
                  <a:pt x="3126" y="1380"/>
                  <a:pt x="3126" y="1380"/>
                  <a:pt x="3137" y="1380"/>
                </a:cubicBezTo>
                <a:cubicBezTo>
                  <a:pt x="3137" y="1380"/>
                  <a:pt x="3137" y="1380"/>
                  <a:pt x="3137" y="1306"/>
                </a:cubicBezTo>
                <a:close/>
                <a:moveTo>
                  <a:pt x="3260" y="1306"/>
                </a:moveTo>
                <a:cubicBezTo>
                  <a:pt x="3260" y="1306"/>
                  <a:pt x="3260" y="1306"/>
                  <a:pt x="3260" y="1306"/>
                </a:cubicBezTo>
                <a:cubicBezTo>
                  <a:pt x="3255" y="1306"/>
                  <a:pt x="3255" y="1306"/>
                  <a:pt x="3255" y="1306"/>
                </a:cubicBezTo>
                <a:cubicBezTo>
                  <a:pt x="3253" y="1308"/>
                  <a:pt x="3252" y="1309"/>
                  <a:pt x="3250" y="1310"/>
                </a:cubicBezTo>
                <a:cubicBezTo>
                  <a:pt x="3248" y="1312"/>
                  <a:pt x="3247" y="1312"/>
                  <a:pt x="3245" y="1313"/>
                </a:cubicBezTo>
                <a:cubicBezTo>
                  <a:pt x="3243" y="1314"/>
                  <a:pt x="3241" y="1315"/>
                  <a:pt x="3239" y="1316"/>
                </a:cubicBezTo>
                <a:cubicBezTo>
                  <a:pt x="3237" y="1317"/>
                  <a:pt x="3236" y="1317"/>
                  <a:pt x="3234" y="1317"/>
                </a:cubicBezTo>
                <a:cubicBezTo>
                  <a:pt x="3234" y="1317"/>
                  <a:pt x="3234" y="1317"/>
                  <a:pt x="3234" y="1328"/>
                </a:cubicBezTo>
                <a:cubicBezTo>
                  <a:pt x="3237" y="1327"/>
                  <a:pt x="3239" y="1326"/>
                  <a:pt x="3242" y="1325"/>
                </a:cubicBezTo>
                <a:cubicBezTo>
                  <a:pt x="3245" y="1324"/>
                  <a:pt x="3247" y="1322"/>
                  <a:pt x="3249" y="1321"/>
                </a:cubicBezTo>
                <a:cubicBezTo>
                  <a:pt x="3249" y="1321"/>
                  <a:pt x="3249" y="1321"/>
                  <a:pt x="3249" y="1380"/>
                </a:cubicBezTo>
                <a:cubicBezTo>
                  <a:pt x="3249" y="1380"/>
                  <a:pt x="3249" y="1380"/>
                  <a:pt x="3260" y="1380"/>
                </a:cubicBezTo>
                <a:cubicBezTo>
                  <a:pt x="3260" y="1380"/>
                  <a:pt x="3260" y="1380"/>
                  <a:pt x="3260" y="1306"/>
                </a:cubicBezTo>
                <a:close/>
                <a:moveTo>
                  <a:pt x="3308" y="1306"/>
                </a:moveTo>
                <a:cubicBezTo>
                  <a:pt x="3308" y="1306"/>
                  <a:pt x="3308" y="1306"/>
                  <a:pt x="3308" y="1306"/>
                </a:cubicBezTo>
                <a:cubicBezTo>
                  <a:pt x="3303" y="1306"/>
                  <a:pt x="3303" y="1306"/>
                  <a:pt x="3303" y="1306"/>
                </a:cubicBezTo>
                <a:cubicBezTo>
                  <a:pt x="3301" y="1308"/>
                  <a:pt x="3299" y="1309"/>
                  <a:pt x="3297" y="1310"/>
                </a:cubicBezTo>
                <a:cubicBezTo>
                  <a:pt x="3296" y="1312"/>
                  <a:pt x="3293" y="1312"/>
                  <a:pt x="3292" y="1313"/>
                </a:cubicBezTo>
                <a:cubicBezTo>
                  <a:pt x="3291" y="1314"/>
                  <a:pt x="3288" y="1315"/>
                  <a:pt x="3287" y="1316"/>
                </a:cubicBezTo>
                <a:cubicBezTo>
                  <a:pt x="3285" y="1317"/>
                  <a:pt x="3283" y="1317"/>
                  <a:pt x="3281" y="1317"/>
                </a:cubicBezTo>
                <a:cubicBezTo>
                  <a:pt x="3281" y="1317"/>
                  <a:pt x="3281" y="1317"/>
                  <a:pt x="3281" y="1328"/>
                </a:cubicBezTo>
                <a:cubicBezTo>
                  <a:pt x="3284" y="1327"/>
                  <a:pt x="3287" y="1326"/>
                  <a:pt x="3289" y="1325"/>
                </a:cubicBezTo>
                <a:cubicBezTo>
                  <a:pt x="3292" y="1324"/>
                  <a:pt x="3294" y="1322"/>
                  <a:pt x="3296" y="1321"/>
                </a:cubicBezTo>
                <a:cubicBezTo>
                  <a:pt x="3296" y="1321"/>
                  <a:pt x="3296" y="1321"/>
                  <a:pt x="3296" y="1380"/>
                </a:cubicBezTo>
                <a:cubicBezTo>
                  <a:pt x="3296" y="1380"/>
                  <a:pt x="3296" y="1380"/>
                  <a:pt x="3308" y="1380"/>
                </a:cubicBezTo>
                <a:cubicBezTo>
                  <a:pt x="3308" y="1380"/>
                  <a:pt x="3308" y="1380"/>
                  <a:pt x="3308" y="1306"/>
                </a:cubicBezTo>
                <a:close/>
                <a:moveTo>
                  <a:pt x="3356" y="1306"/>
                </a:moveTo>
                <a:cubicBezTo>
                  <a:pt x="3356" y="1306"/>
                  <a:pt x="3356" y="1306"/>
                  <a:pt x="3356" y="1306"/>
                </a:cubicBezTo>
                <a:cubicBezTo>
                  <a:pt x="3350" y="1306"/>
                  <a:pt x="3350" y="1306"/>
                  <a:pt x="3350" y="1306"/>
                </a:cubicBezTo>
                <a:cubicBezTo>
                  <a:pt x="3349" y="1308"/>
                  <a:pt x="3347" y="1309"/>
                  <a:pt x="3345" y="1310"/>
                </a:cubicBezTo>
                <a:cubicBezTo>
                  <a:pt x="3343" y="1312"/>
                  <a:pt x="3342" y="1312"/>
                  <a:pt x="3340" y="1313"/>
                </a:cubicBezTo>
                <a:cubicBezTo>
                  <a:pt x="3338" y="1314"/>
                  <a:pt x="3336" y="1315"/>
                  <a:pt x="3334" y="1316"/>
                </a:cubicBezTo>
                <a:cubicBezTo>
                  <a:pt x="3332" y="1317"/>
                  <a:pt x="3331" y="1317"/>
                  <a:pt x="3329" y="1317"/>
                </a:cubicBezTo>
                <a:cubicBezTo>
                  <a:pt x="3329" y="1317"/>
                  <a:pt x="3329" y="1317"/>
                  <a:pt x="3329" y="1328"/>
                </a:cubicBezTo>
                <a:cubicBezTo>
                  <a:pt x="3332" y="1327"/>
                  <a:pt x="3334" y="1326"/>
                  <a:pt x="3337" y="1325"/>
                </a:cubicBezTo>
                <a:cubicBezTo>
                  <a:pt x="3340" y="1324"/>
                  <a:pt x="3342" y="1322"/>
                  <a:pt x="3344" y="1321"/>
                </a:cubicBezTo>
                <a:cubicBezTo>
                  <a:pt x="3344" y="1321"/>
                  <a:pt x="3344" y="1321"/>
                  <a:pt x="3344" y="1380"/>
                </a:cubicBezTo>
                <a:cubicBezTo>
                  <a:pt x="3344" y="1380"/>
                  <a:pt x="3344" y="1380"/>
                  <a:pt x="3356" y="1380"/>
                </a:cubicBezTo>
                <a:cubicBezTo>
                  <a:pt x="3356" y="1380"/>
                  <a:pt x="3356" y="1380"/>
                  <a:pt x="3356" y="1306"/>
                </a:cubicBezTo>
                <a:close/>
                <a:moveTo>
                  <a:pt x="3402" y="1306"/>
                </a:moveTo>
                <a:cubicBezTo>
                  <a:pt x="3402" y="1306"/>
                  <a:pt x="3402" y="1306"/>
                  <a:pt x="3402" y="1306"/>
                </a:cubicBezTo>
                <a:cubicBezTo>
                  <a:pt x="3398" y="1306"/>
                  <a:pt x="3398" y="1306"/>
                  <a:pt x="3398" y="1306"/>
                </a:cubicBezTo>
                <a:cubicBezTo>
                  <a:pt x="3396" y="1308"/>
                  <a:pt x="3394" y="1309"/>
                  <a:pt x="3392" y="1310"/>
                </a:cubicBezTo>
                <a:cubicBezTo>
                  <a:pt x="3391" y="1312"/>
                  <a:pt x="3388" y="1312"/>
                  <a:pt x="3387" y="1313"/>
                </a:cubicBezTo>
                <a:cubicBezTo>
                  <a:pt x="3385" y="1314"/>
                  <a:pt x="3383" y="1314"/>
                  <a:pt x="3381" y="1315"/>
                </a:cubicBezTo>
                <a:cubicBezTo>
                  <a:pt x="3380" y="1316"/>
                  <a:pt x="3378" y="1317"/>
                  <a:pt x="3376" y="1317"/>
                </a:cubicBezTo>
                <a:cubicBezTo>
                  <a:pt x="3376" y="1317"/>
                  <a:pt x="3376" y="1317"/>
                  <a:pt x="3376" y="1328"/>
                </a:cubicBezTo>
                <a:cubicBezTo>
                  <a:pt x="3379" y="1327"/>
                  <a:pt x="3382" y="1325"/>
                  <a:pt x="3384" y="1325"/>
                </a:cubicBezTo>
                <a:cubicBezTo>
                  <a:pt x="3386" y="1324"/>
                  <a:pt x="3389" y="1322"/>
                  <a:pt x="3391" y="1321"/>
                </a:cubicBezTo>
                <a:cubicBezTo>
                  <a:pt x="3391" y="1321"/>
                  <a:pt x="3391" y="1321"/>
                  <a:pt x="3391" y="1380"/>
                </a:cubicBezTo>
                <a:cubicBezTo>
                  <a:pt x="3391" y="1380"/>
                  <a:pt x="3391" y="1380"/>
                  <a:pt x="3402" y="1380"/>
                </a:cubicBezTo>
                <a:cubicBezTo>
                  <a:pt x="3402" y="1380"/>
                  <a:pt x="3402" y="1380"/>
                  <a:pt x="3402" y="1306"/>
                </a:cubicBezTo>
                <a:close/>
                <a:moveTo>
                  <a:pt x="3158" y="1339"/>
                </a:moveTo>
                <a:cubicBezTo>
                  <a:pt x="3158" y="1339"/>
                  <a:pt x="3158" y="1339"/>
                  <a:pt x="3158" y="1339"/>
                </a:cubicBezTo>
                <a:cubicBezTo>
                  <a:pt x="3158" y="1347"/>
                  <a:pt x="3158" y="1347"/>
                  <a:pt x="3158" y="1347"/>
                </a:cubicBezTo>
                <a:cubicBezTo>
                  <a:pt x="3164" y="1347"/>
                  <a:pt x="3165" y="1350"/>
                  <a:pt x="3165" y="1353"/>
                </a:cubicBezTo>
                <a:cubicBezTo>
                  <a:pt x="3165" y="1355"/>
                  <a:pt x="3164" y="1357"/>
                  <a:pt x="3164" y="1360"/>
                </a:cubicBezTo>
                <a:cubicBezTo>
                  <a:pt x="3164" y="1363"/>
                  <a:pt x="3164" y="1365"/>
                  <a:pt x="3164" y="1367"/>
                </a:cubicBezTo>
                <a:cubicBezTo>
                  <a:pt x="3164" y="1377"/>
                  <a:pt x="3170" y="1380"/>
                  <a:pt x="3178" y="1380"/>
                </a:cubicBezTo>
                <a:cubicBezTo>
                  <a:pt x="3178" y="1380"/>
                  <a:pt x="3178" y="1380"/>
                  <a:pt x="3182" y="1380"/>
                </a:cubicBezTo>
                <a:cubicBezTo>
                  <a:pt x="3182" y="1380"/>
                  <a:pt x="3182" y="1380"/>
                  <a:pt x="3182" y="1371"/>
                </a:cubicBezTo>
                <a:cubicBezTo>
                  <a:pt x="3182" y="1371"/>
                  <a:pt x="3182" y="1371"/>
                  <a:pt x="3180" y="1371"/>
                </a:cubicBezTo>
                <a:cubicBezTo>
                  <a:pt x="3177" y="1371"/>
                  <a:pt x="3175" y="1368"/>
                  <a:pt x="3175" y="1365"/>
                </a:cubicBezTo>
                <a:cubicBezTo>
                  <a:pt x="3175" y="1363"/>
                  <a:pt x="3175" y="1362"/>
                  <a:pt x="3176" y="1360"/>
                </a:cubicBezTo>
                <a:cubicBezTo>
                  <a:pt x="3176" y="1359"/>
                  <a:pt x="3176" y="1356"/>
                  <a:pt x="3176" y="1354"/>
                </a:cubicBezTo>
                <a:cubicBezTo>
                  <a:pt x="3176" y="1347"/>
                  <a:pt x="3173" y="1344"/>
                  <a:pt x="3168" y="1343"/>
                </a:cubicBezTo>
                <a:cubicBezTo>
                  <a:pt x="3168" y="1343"/>
                  <a:pt x="3168" y="1343"/>
                  <a:pt x="3168" y="1342"/>
                </a:cubicBezTo>
                <a:cubicBezTo>
                  <a:pt x="3173" y="1341"/>
                  <a:pt x="3176" y="1339"/>
                  <a:pt x="3176" y="1332"/>
                </a:cubicBezTo>
                <a:cubicBezTo>
                  <a:pt x="3176" y="1329"/>
                  <a:pt x="3176" y="1327"/>
                  <a:pt x="3176" y="1325"/>
                </a:cubicBezTo>
                <a:cubicBezTo>
                  <a:pt x="3175" y="1324"/>
                  <a:pt x="3175" y="1322"/>
                  <a:pt x="3175" y="1321"/>
                </a:cubicBezTo>
                <a:cubicBezTo>
                  <a:pt x="3175" y="1317"/>
                  <a:pt x="3177" y="1315"/>
                  <a:pt x="3180" y="1315"/>
                </a:cubicBezTo>
                <a:cubicBezTo>
                  <a:pt x="3180" y="1315"/>
                  <a:pt x="3180" y="1315"/>
                  <a:pt x="3182" y="1315"/>
                </a:cubicBezTo>
                <a:cubicBezTo>
                  <a:pt x="3182" y="1315"/>
                  <a:pt x="3182" y="1315"/>
                  <a:pt x="3182" y="1305"/>
                </a:cubicBezTo>
                <a:cubicBezTo>
                  <a:pt x="3182" y="1305"/>
                  <a:pt x="3182" y="1305"/>
                  <a:pt x="3178" y="1305"/>
                </a:cubicBezTo>
                <a:cubicBezTo>
                  <a:pt x="3169" y="1305"/>
                  <a:pt x="3164" y="1310"/>
                  <a:pt x="3164" y="1318"/>
                </a:cubicBezTo>
                <a:cubicBezTo>
                  <a:pt x="3164" y="1320"/>
                  <a:pt x="3164" y="1323"/>
                  <a:pt x="3164" y="1326"/>
                </a:cubicBezTo>
                <a:cubicBezTo>
                  <a:pt x="3164" y="1328"/>
                  <a:pt x="3165" y="1331"/>
                  <a:pt x="3165" y="1332"/>
                </a:cubicBezTo>
                <a:cubicBezTo>
                  <a:pt x="3165" y="1335"/>
                  <a:pt x="3164" y="1338"/>
                  <a:pt x="3158" y="1339"/>
                </a:cubicBezTo>
                <a:close/>
                <a:moveTo>
                  <a:pt x="3213" y="1347"/>
                </a:moveTo>
                <a:cubicBezTo>
                  <a:pt x="3213" y="1347"/>
                  <a:pt x="3213" y="1347"/>
                  <a:pt x="3213" y="1347"/>
                </a:cubicBezTo>
                <a:cubicBezTo>
                  <a:pt x="3213" y="1339"/>
                  <a:pt x="3213" y="1339"/>
                  <a:pt x="3213" y="1339"/>
                </a:cubicBezTo>
                <a:cubicBezTo>
                  <a:pt x="3207" y="1338"/>
                  <a:pt x="3206" y="1335"/>
                  <a:pt x="3206" y="1332"/>
                </a:cubicBezTo>
                <a:cubicBezTo>
                  <a:pt x="3206" y="1331"/>
                  <a:pt x="3206" y="1328"/>
                  <a:pt x="3207" y="1326"/>
                </a:cubicBezTo>
                <a:cubicBezTo>
                  <a:pt x="3207" y="1323"/>
                  <a:pt x="3207" y="1320"/>
                  <a:pt x="3207" y="1318"/>
                </a:cubicBezTo>
                <a:cubicBezTo>
                  <a:pt x="3207" y="1310"/>
                  <a:pt x="3202" y="1305"/>
                  <a:pt x="3193" y="1305"/>
                </a:cubicBezTo>
                <a:cubicBezTo>
                  <a:pt x="3193" y="1305"/>
                  <a:pt x="3193" y="1305"/>
                  <a:pt x="3189" y="1305"/>
                </a:cubicBezTo>
                <a:cubicBezTo>
                  <a:pt x="3189" y="1305"/>
                  <a:pt x="3189" y="1305"/>
                  <a:pt x="3189" y="1315"/>
                </a:cubicBezTo>
                <a:cubicBezTo>
                  <a:pt x="3189" y="1315"/>
                  <a:pt x="3189" y="1315"/>
                  <a:pt x="3190" y="1315"/>
                </a:cubicBezTo>
                <a:cubicBezTo>
                  <a:pt x="3194" y="1315"/>
                  <a:pt x="3196" y="1317"/>
                  <a:pt x="3196" y="1321"/>
                </a:cubicBezTo>
                <a:cubicBezTo>
                  <a:pt x="3196" y="1322"/>
                  <a:pt x="3195" y="1324"/>
                  <a:pt x="3195" y="1325"/>
                </a:cubicBezTo>
                <a:cubicBezTo>
                  <a:pt x="3195" y="1327"/>
                  <a:pt x="3195" y="1329"/>
                  <a:pt x="3195" y="1332"/>
                </a:cubicBezTo>
                <a:cubicBezTo>
                  <a:pt x="3195" y="1339"/>
                  <a:pt x="3197" y="1341"/>
                  <a:pt x="3203" y="1342"/>
                </a:cubicBezTo>
                <a:cubicBezTo>
                  <a:pt x="3203" y="1342"/>
                  <a:pt x="3203" y="1342"/>
                  <a:pt x="3203" y="1343"/>
                </a:cubicBezTo>
                <a:cubicBezTo>
                  <a:pt x="3197" y="1344"/>
                  <a:pt x="3195" y="1347"/>
                  <a:pt x="3195" y="1354"/>
                </a:cubicBezTo>
                <a:cubicBezTo>
                  <a:pt x="3195" y="1356"/>
                  <a:pt x="3195" y="1359"/>
                  <a:pt x="3195" y="1360"/>
                </a:cubicBezTo>
                <a:cubicBezTo>
                  <a:pt x="3195" y="1362"/>
                  <a:pt x="3196" y="1363"/>
                  <a:pt x="3196" y="1365"/>
                </a:cubicBezTo>
                <a:cubicBezTo>
                  <a:pt x="3196" y="1368"/>
                  <a:pt x="3195" y="1371"/>
                  <a:pt x="3190" y="1371"/>
                </a:cubicBezTo>
                <a:cubicBezTo>
                  <a:pt x="3190" y="1371"/>
                  <a:pt x="3190" y="1371"/>
                  <a:pt x="3189" y="1371"/>
                </a:cubicBezTo>
                <a:cubicBezTo>
                  <a:pt x="3189" y="1371"/>
                  <a:pt x="3189" y="1371"/>
                  <a:pt x="3189" y="1380"/>
                </a:cubicBezTo>
                <a:cubicBezTo>
                  <a:pt x="3189" y="1380"/>
                  <a:pt x="3189" y="1380"/>
                  <a:pt x="3193" y="1380"/>
                </a:cubicBezTo>
                <a:cubicBezTo>
                  <a:pt x="3202" y="1380"/>
                  <a:pt x="3207" y="1377"/>
                  <a:pt x="3207" y="1367"/>
                </a:cubicBezTo>
                <a:cubicBezTo>
                  <a:pt x="3207" y="1365"/>
                  <a:pt x="3207" y="1363"/>
                  <a:pt x="3207" y="1360"/>
                </a:cubicBezTo>
                <a:cubicBezTo>
                  <a:pt x="3206" y="1357"/>
                  <a:pt x="3206" y="1355"/>
                  <a:pt x="3206" y="1353"/>
                </a:cubicBezTo>
                <a:cubicBezTo>
                  <a:pt x="3206" y="1350"/>
                  <a:pt x="3207" y="1347"/>
                  <a:pt x="3213" y="1347"/>
                </a:cubicBezTo>
                <a:close/>
                <a:moveTo>
                  <a:pt x="3540" y="1339"/>
                </a:moveTo>
                <a:cubicBezTo>
                  <a:pt x="3540" y="1339"/>
                  <a:pt x="3540" y="1339"/>
                  <a:pt x="3540" y="1339"/>
                </a:cubicBezTo>
                <a:cubicBezTo>
                  <a:pt x="3540" y="1347"/>
                  <a:pt x="3540" y="1347"/>
                  <a:pt x="3540" y="1347"/>
                </a:cubicBezTo>
                <a:cubicBezTo>
                  <a:pt x="3546" y="1347"/>
                  <a:pt x="3547" y="1350"/>
                  <a:pt x="3547" y="1353"/>
                </a:cubicBezTo>
                <a:cubicBezTo>
                  <a:pt x="3547" y="1355"/>
                  <a:pt x="3547" y="1357"/>
                  <a:pt x="3547" y="1360"/>
                </a:cubicBezTo>
                <a:cubicBezTo>
                  <a:pt x="3546" y="1363"/>
                  <a:pt x="3546" y="1365"/>
                  <a:pt x="3546" y="1367"/>
                </a:cubicBezTo>
                <a:cubicBezTo>
                  <a:pt x="3546" y="1377"/>
                  <a:pt x="3552" y="1380"/>
                  <a:pt x="3561" y="1380"/>
                </a:cubicBezTo>
                <a:cubicBezTo>
                  <a:pt x="3561" y="1380"/>
                  <a:pt x="3561" y="1380"/>
                  <a:pt x="3564" y="1380"/>
                </a:cubicBezTo>
                <a:cubicBezTo>
                  <a:pt x="3564" y="1380"/>
                  <a:pt x="3564" y="1380"/>
                  <a:pt x="3564" y="1371"/>
                </a:cubicBezTo>
                <a:cubicBezTo>
                  <a:pt x="3564" y="1371"/>
                  <a:pt x="3564" y="1371"/>
                  <a:pt x="3563" y="1371"/>
                </a:cubicBezTo>
                <a:cubicBezTo>
                  <a:pt x="3559" y="1371"/>
                  <a:pt x="3558" y="1368"/>
                  <a:pt x="3558" y="1365"/>
                </a:cubicBezTo>
                <a:cubicBezTo>
                  <a:pt x="3558" y="1363"/>
                  <a:pt x="3558" y="1362"/>
                  <a:pt x="3558" y="1360"/>
                </a:cubicBezTo>
                <a:cubicBezTo>
                  <a:pt x="3558" y="1359"/>
                  <a:pt x="3559" y="1356"/>
                  <a:pt x="3559" y="1354"/>
                </a:cubicBezTo>
                <a:cubicBezTo>
                  <a:pt x="3559" y="1347"/>
                  <a:pt x="3556" y="1344"/>
                  <a:pt x="3550" y="1343"/>
                </a:cubicBezTo>
                <a:cubicBezTo>
                  <a:pt x="3550" y="1343"/>
                  <a:pt x="3550" y="1343"/>
                  <a:pt x="3550" y="1342"/>
                </a:cubicBezTo>
                <a:cubicBezTo>
                  <a:pt x="3556" y="1341"/>
                  <a:pt x="3559" y="1339"/>
                  <a:pt x="3559" y="1332"/>
                </a:cubicBezTo>
                <a:cubicBezTo>
                  <a:pt x="3559" y="1329"/>
                  <a:pt x="3558" y="1327"/>
                  <a:pt x="3558" y="1325"/>
                </a:cubicBezTo>
                <a:cubicBezTo>
                  <a:pt x="3558" y="1324"/>
                  <a:pt x="3558" y="1322"/>
                  <a:pt x="3558" y="1321"/>
                </a:cubicBezTo>
                <a:cubicBezTo>
                  <a:pt x="3558" y="1317"/>
                  <a:pt x="3559" y="1315"/>
                  <a:pt x="3563" y="1315"/>
                </a:cubicBezTo>
                <a:cubicBezTo>
                  <a:pt x="3563" y="1315"/>
                  <a:pt x="3563" y="1315"/>
                  <a:pt x="3564" y="1315"/>
                </a:cubicBezTo>
                <a:cubicBezTo>
                  <a:pt x="3564" y="1315"/>
                  <a:pt x="3564" y="1315"/>
                  <a:pt x="3564" y="1305"/>
                </a:cubicBezTo>
                <a:cubicBezTo>
                  <a:pt x="3564" y="1305"/>
                  <a:pt x="3564" y="1305"/>
                  <a:pt x="3561" y="1305"/>
                </a:cubicBezTo>
                <a:cubicBezTo>
                  <a:pt x="3552" y="1305"/>
                  <a:pt x="3546" y="1310"/>
                  <a:pt x="3546" y="1318"/>
                </a:cubicBezTo>
                <a:cubicBezTo>
                  <a:pt x="3546" y="1320"/>
                  <a:pt x="3546" y="1323"/>
                  <a:pt x="3546" y="1326"/>
                </a:cubicBezTo>
                <a:cubicBezTo>
                  <a:pt x="3547" y="1328"/>
                  <a:pt x="3547" y="1331"/>
                  <a:pt x="3547" y="1332"/>
                </a:cubicBezTo>
                <a:cubicBezTo>
                  <a:pt x="3547" y="1335"/>
                  <a:pt x="3546" y="1338"/>
                  <a:pt x="3540" y="1339"/>
                </a:cubicBezTo>
                <a:close/>
                <a:moveTo>
                  <a:pt x="3595" y="1347"/>
                </a:moveTo>
                <a:cubicBezTo>
                  <a:pt x="3595" y="1347"/>
                  <a:pt x="3595" y="1347"/>
                  <a:pt x="3595" y="1347"/>
                </a:cubicBezTo>
                <a:cubicBezTo>
                  <a:pt x="3595" y="1339"/>
                  <a:pt x="3595" y="1339"/>
                  <a:pt x="3595" y="1339"/>
                </a:cubicBezTo>
                <a:cubicBezTo>
                  <a:pt x="3589" y="1338"/>
                  <a:pt x="3588" y="1335"/>
                  <a:pt x="3588" y="1332"/>
                </a:cubicBezTo>
                <a:cubicBezTo>
                  <a:pt x="3588" y="1331"/>
                  <a:pt x="3588" y="1328"/>
                  <a:pt x="3589" y="1326"/>
                </a:cubicBezTo>
                <a:cubicBezTo>
                  <a:pt x="3589" y="1323"/>
                  <a:pt x="3589" y="1320"/>
                  <a:pt x="3589" y="1318"/>
                </a:cubicBezTo>
                <a:cubicBezTo>
                  <a:pt x="3589" y="1310"/>
                  <a:pt x="3584" y="1305"/>
                  <a:pt x="3575" y="1305"/>
                </a:cubicBezTo>
                <a:cubicBezTo>
                  <a:pt x="3575" y="1305"/>
                  <a:pt x="3575" y="1305"/>
                  <a:pt x="3571" y="1305"/>
                </a:cubicBezTo>
                <a:cubicBezTo>
                  <a:pt x="3571" y="1305"/>
                  <a:pt x="3571" y="1305"/>
                  <a:pt x="3571" y="1315"/>
                </a:cubicBezTo>
                <a:cubicBezTo>
                  <a:pt x="3571" y="1315"/>
                  <a:pt x="3571" y="1315"/>
                  <a:pt x="3573" y="1315"/>
                </a:cubicBezTo>
                <a:cubicBezTo>
                  <a:pt x="3576" y="1315"/>
                  <a:pt x="3578" y="1317"/>
                  <a:pt x="3578" y="1321"/>
                </a:cubicBezTo>
                <a:cubicBezTo>
                  <a:pt x="3578" y="1322"/>
                  <a:pt x="3577" y="1324"/>
                  <a:pt x="3577" y="1325"/>
                </a:cubicBezTo>
                <a:cubicBezTo>
                  <a:pt x="3577" y="1327"/>
                  <a:pt x="3577" y="1329"/>
                  <a:pt x="3577" y="1332"/>
                </a:cubicBezTo>
                <a:cubicBezTo>
                  <a:pt x="3577" y="1339"/>
                  <a:pt x="3580" y="1341"/>
                  <a:pt x="3585" y="1342"/>
                </a:cubicBezTo>
                <a:cubicBezTo>
                  <a:pt x="3585" y="1342"/>
                  <a:pt x="3585" y="1342"/>
                  <a:pt x="3585" y="1343"/>
                </a:cubicBezTo>
                <a:cubicBezTo>
                  <a:pt x="3580" y="1344"/>
                  <a:pt x="3577" y="1347"/>
                  <a:pt x="3577" y="1354"/>
                </a:cubicBezTo>
                <a:cubicBezTo>
                  <a:pt x="3577" y="1356"/>
                  <a:pt x="3577" y="1359"/>
                  <a:pt x="3577" y="1360"/>
                </a:cubicBezTo>
                <a:cubicBezTo>
                  <a:pt x="3577" y="1362"/>
                  <a:pt x="3578" y="1363"/>
                  <a:pt x="3578" y="1365"/>
                </a:cubicBezTo>
                <a:cubicBezTo>
                  <a:pt x="3578" y="1368"/>
                  <a:pt x="3577" y="1371"/>
                  <a:pt x="3573" y="1371"/>
                </a:cubicBezTo>
                <a:cubicBezTo>
                  <a:pt x="3573" y="1371"/>
                  <a:pt x="3573" y="1371"/>
                  <a:pt x="3571" y="1371"/>
                </a:cubicBezTo>
                <a:cubicBezTo>
                  <a:pt x="3571" y="1371"/>
                  <a:pt x="3571" y="1371"/>
                  <a:pt x="3571" y="1380"/>
                </a:cubicBezTo>
                <a:cubicBezTo>
                  <a:pt x="3571" y="1380"/>
                  <a:pt x="3571" y="1380"/>
                  <a:pt x="3575" y="1380"/>
                </a:cubicBezTo>
                <a:cubicBezTo>
                  <a:pt x="3584" y="1380"/>
                  <a:pt x="3589" y="1377"/>
                  <a:pt x="3589" y="1367"/>
                </a:cubicBezTo>
                <a:cubicBezTo>
                  <a:pt x="3589" y="1365"/>
                  <a:pt x="3589" y="1363"/>
                  <a:pt x="3589" y="1360"/>
                </a:cubicBezTo>
                <a:cubicBezTo>
                  <a:pt x="3588" y="1357"/>
                  <a:pt x="3588" y="1355"/>
                  <a:pt x="3588" y="1353"/>
                </a:cubicBezTo>
                <a:cubicBezTo>
                  <a:pt x="3588" y="1350"/>
                  <a:pt x="3589" y="1347"/>
                  <a:pt x="3595" y="1347"/>
                </a:cubicBezTo>
                <a:close/>
                <a:moveTo>
                  <a:pt x="3643" y="1306"/>
                </a:moveTo>
                <a:cubicBezTo>
                  <a:pt x="3643" y="1306"/>
                  <a:pt x="3643" y="1306"/>
                  <a:pt x="3643" y="1306"/>
                </a:cubicBezTo>
                <a:cubicBezTo>
                  <a:pt x="3637" y="1306"/>
                  <a:pt x="3637" y="1306"/>
                  <a:pt x="3637" y="1306"/>
                </a:cubicBezTo>
                <a:cubicBezTo>
                  <a:pt x="3635" y="1308"/>
                  <a:pt x="3634" y="1309"/>
                  <a:pt x="3632" y="1310"/>
                </a:cubicBezTo>
                <a:cubicBezTo>
                  <a:pt x="3630" y="1312"/>
                  <a:pt x="3628" y="1312"/>
                  <a:pt x="3627" y="1313"/>
                </a:cubicBezTo>
                <a:cubicBezTo>
                  <a:pt x="3624" y="1314"/>
                  <a:pt x="3623" y="1314"/>
                  <a:pt x="3622" y="1315"/>
                </a:cubicBezTo>
                <a:cubicBezTo>
                  <a:pt x="3619" y="1316"/>
                  <a:pt x="3618" y="1317"/>
                  <a:pt x="3616" y="1317"/>
                </a:cubicBezTo>
                <a:cubicBezTo>
                  <a:pt x="3616" y="1317"/>
                  <a:pt x="3616" y="1317"/>
                  <a:pt x="3616" y="1328"/>
                </a:cubicBezTo>
                <a:cubicBezTo>
                  <a:pt x="3619" y="1327"/>
                  <a:pt x="3622" y="1325"/>
                  <a:pt x="3624" y="1325"/>
                </a:cubicBezTo>
                <a:cubicBezTo>
                  <a:pt x="3627" y="1324"/>
                  <a:pt x="3629" y="1322"/>
                  <a:pt x="3631" y="1321"/>
                </a:cubicBezTo>
                <a:cubicBezTo>
                  <a:pt x="3631" y="1321"/>
                  <a:pt x="3631" y="1321"/>
                  <a:pt x="3631" y="1380"/>
                </a:cubicBezTo>
                <a:cubicBezTo>
                  <a:pt x="3631" y="1380"/>
                  <a:pt x="3631" y="1380"/>
                  <a:pt x="3643" y="1380"/>
                </a:cubicBezTo>
                <a:cubicBezTo>
                  <a:pt x="3643" y="1380"/>
                  <a:pt x="3643" y="1380"/>
                  <a:pt x="3643" y="1306"/>
                </a:cubicBezTo>
                <a:close/>
                <a:moveTo>
                  <a:pt x="3690" y="1306"/>
                </a:moveTo>
                <a:cubicBezTo>
                  <a:pt x="3690" y="1306"/>
                  <a:pt x="3690" y="1306"/>
                  <a:pt x="3690" y="1306"/>
                </a:cubicBezTo>
                <a:cubicBezTo>
                  <a:pt x="3685" y="1306"/>
                  <a:pt x="3685" y="1306"/>
                  <a:pt x="3685" y="1306"/>
                </a:cubicBezTo>
                <a:cubicBezTo>
                  <a:pt x="3682" y="1308"/>
                  <a:pt x="3681" y="1309"/>
                  <a:pt x="3679" y="1310"/>
                </a:cubicBezTo>
                <a:cubicBezTo>
                  <a:pt x="3677" y="1312"/>
                  <a:pt x="3675" y="1312"/>
                  <a:pt x="3674" y="1313"/>
                </a:cubicBezTo>
                <a:cubicBezTo>
                  <a:pt x="3672" y="1314"/>
                  <a:pt x="3670" y="1315"/>
                  <a:pt x="3669" y="1316"/>
                </a:cubicBezTo>
                <a:cubicBezTo>
                  <a:pt x="3667" y="1317"/>
                  <a:pt x="3665" y="1317"/>
                  <a:pt x="3663" y="1317"/>
                </a:cubicBezTo>
                <a:cubicBezTo>
                  <a:pt x="3663" y="1317"/>
                  <a:pt x="3663" y="1317"/>
                  <a:pt x="3663" y="1328"/>
                </a:cubicBezTo>
                <a:cubicBezTo>
                  <a:pt x="3666" y="1327"/>
                  <a:pt x="3669" y="1326"/>
                  <a:pt x="3671" y="1325"/>
                </a:cubicBezTo>
                <a:cubicBezTo>
                  <a:pt x="3674" y="1324"/>
                  <a:pt x="3676" y="1322"/>
                  <a:pt x="3678" y="1321"/>
                </a:cubicBezTo>
                <a:cubicBezTo>
                  <a:pt x="3678" y="1321"/>
                  <a:pt x="3678" y="1321"/>
                  <a:pt x="3678" y="1380"/>
                </a:cubicBezTo>
                <a:cubicBezTo>
                  <a:pt x="3678" y="1380"/>
                  <a:pt x="3678" y="1380"/>
                  <a:pt x="3690" y="1380"/>
                </a:cubicBezTo>
                <a:cubicBezTo>
                  <a:pt x="3690" y="1380"/>
                  <a:pt x="3690" y="1380"/>
                  <a:pt x="3690" y="1306"/>
                </a:cubicBezTo>
                <a:close/>
                <a:moveTo>
                  <a:pt x="3736" y="1306"/>
                </a:moveTo>
                <a:cubicBezTo>
                  <a:pt x="3736" y="1306"/>
                  <a:pt x="3736" y="1306"/>
                  <a:pt x="3736" y="1306"/>
                </a:cubicBezTo>
                <a:cubicBezTo>
                  <a:pt x="3732" y="1306"/>
                  <a:pt x="3732" y="1306"/>
                  <a:pt x="3732" y="1306"/>
                </a:cubicBezTo>
                <a:cubicBezTo>
                  <a:pt x="3730" y="1308"/>
                  <a:pt x="3728" y="1309"/>
                  <a:pt x="3726" y="1310"/>
                </a:cubicBezTo>
                <a:cubicBezTo>
                  <a:pt x="3725" y="1312"/>
                  <a:pt x="3722" y="1312"/>
                  <a:pt x="3721" y="1313"/>
                </a:cubicBezTo>
                <a:cubicBezTo>
                  <a:pt x="3719" y="1314"/>
                  <a:pt x="3717" y="1315"/>
                  <a:pt x="3715" y="1316"/>
                </a:cubicBezTo>
                <a:cubicBezTo>
                  <a:pt x="3714" y="1317"/>
                  <a:pt x="3712" y="1317"/>
                  <a:pt x="3710" y="1317"/>
                </a:cubicBezTo>
                <a:cubicBezTo>
                  <a:pt x="3710" y="1317"/>
                  <a:pt x="3710" y="1317"/>
                  <a:pt x="3710" y="1328"/>
                </a:cubicBezTo>
                <a:cubicBezTo>
                  <a:pt x="3713" y="1327"/>
                  <a:pt x="3716" y="1326"/>
                  <a:pt x="3718" y="1325"/>
                </a:cubicBezTo>
                <a:cubicBezTo>
                  <a:pt x="3720" y="1324"/>
                  <a:pt x="3723" y="1322"/>
                  <a:pt x="3725" y="1321"/>
                </a:cubicBezTo>
                <a:cubicBezTo>
                  <a:pt x="3725" y="1321"/>
                  <a:pt x="3725" y="1321"/>
                  <a:pt x="3725" y="1380"/>
                </a:cubicBezTo>
                <a:cubicBezTo>
                  <a:pt x="3725" y="1380"/>
                  <a:pt x="3725" y="1380"/>
                  <a:pt x="3736" y="1380"/>
                </a:cubicBezTo>
                <a:cubicBezTo>
                  <a:pt x="3736" y="1380"/>
                  <a:pt x="3736" y="1380"/>
                  <a:pt x="3736" y="1306"/>
                </a:cubicBezTo>
                <a:close/>
                <a:moveTo>
                  <a:pt x="3860" y="1306"/>
                </a:moveTo>
                <a:cubicBezTo>
                  <a:pt x="3860" y="1306"/>
                  <a:pt x="3860" y="1306"/>
                  <a:pt x="3860" y="1306"/>
                </a:cubicBezTo>
                <a:cubicBezTo>
                  <a:pt x="3854" y="1306"/>
                  <a:pt x="3854" y="1306"/>
                  <a:pt x="3854" y="1306"/>
                </a:cubicBezTo>
                <a:cubicBezTo>
                  <a:pt x="3852" y="1308"/>
                  <a:pt x="3851" y="1309"/>
                  <a:pt x="3848" y="1310"/>
                </a:cubicBezTo>
                <a:cubicBezTo>
                  <a:pt x="3847" y="1312"/>
                  <a:pt x="3845" y="1312"/>
                  <a:pt x="3843" y="1313"/>
                </a:cubicBezTo>
                <a:cubicBezTo>
                  <a:pt x="3842" y="1314"/>
                  <a:pt x="3840" y="1315"/>
                  <a:pt x="3838" y="1316"/>
                </a:cubicBezTo>
                <a:cubicBezTo>
                  <a:pt x="3836" y="1317"/>
                  <a:pt x="3834" y="1317"/>
                  <a:pt x="3832" y="1317"/>
                </a:cubicBezTo>
                <a:cubicBezTo>
                  <a:pt x="3832" y="1317"/>
                  <a:pt x="3832" y="1317"/>
                  <a:pt x="3832" y="1328"/>
                </a:cubicBezTo>
                <a:cubicBezTo>
                  <a:pt x="3835" y="1327"/>
                  <a:pt x="3838" y="1326"/>
                  <a:pt x="3841" y="1325"/>
                </a:cubicBezTo>
                <a:cubicBezTo>
                  <a:pt x="3843" y="1324"/>
                  <a:pt x="3845" y="1322"/>
                  <a:pt x="3848" y="1321"/>
                </a:cubicBezTo>
                <a:cubicBezTo>
                  <a:pt x="3848" y="1321"/>
                  <a:pt x="3848" y="1321"/>
                  <a:pt x="3848" y="1380"/>
                </a:cubicBezTo>
                <a:cubicBezTo>
                  <a:pt x="3848" y="1380"/>
                  <a:pt x="3848" y="1380"/>
                  <a:pt x="3860" y="1380"/>
                </a:cubicBezTo>
                <a:cubicBezTo>
                  <a:pt x="3860" y="1380"/>
                  <a:pt x="3860" y="1380"/>
                  <a:pt x="3860" y="1306"/>
                </a:cubicBezTo>
                <a:close/>
                <a:moveTo>
                  <a:pt x="3757" y="1339"/>
                </a:moveTo>
                <a:cubicBezTo>
                  <a:pt x="3757" y="1339"/>
                  <a:pt x="3757" y="1339"/>
                  <a:pt x="3757" y="1339"/>
                </a:cubicBezTo>
                <a:cubicBezTo>
                  <a:pt x="3757" y="1347"/>
                  <a:pt x="3757" y="1347"/>
                  <a:pt x="3757" y="1347"/>
                </a:cubicBezTo>
                <a:cubicBezTo>
                  <a:pt x="3763" y="1347"/>
                  <a:pt x="3764" y="1350"/>
                  <a:pt x="3764" y="1353"/>
                </a:cubicBezTo>
                <a:cubicBezTo>
                  <a:pt x="3764" y="1355"/>
                  <a:pt x="3763" y="1357"/>
                  <a:pt x="3763" y="1360"/>
                </a:cubicBezTo>
                <a:cubicBezTo>
                  <a:pt x="3763" y="1363"/>
                  <a:pt x="3763" y="1365"/>
                  <a:pt x="3763" y="1367"/>
                </a:cubicBezTo>
                <a:cubicBezTo>
                  <a:pt x="3763" y="1377"/>
                  <a:pt x="3769" y="1380"/>
                  <a:pt x="3777" y="1380"/>
                </a:cubicBezTo>
                <a:cubicBezTo>
                  <a:pt x="3777" y="1380"/>
                  <a:pt x="3777" y="1380"/>
                  <a:pt x="3781" y="1380"/>
                </a:cubicBezTo>
                <a:cubicBezTo>
                  <a:pt x="3781" y="1380"/>
                  <a:pt x="3781" y="1380"/>
                  <a:pt x="3781" y="1371"/>
                </a:cubicBezTo>
                <a:cubicBezTo>
                  <a:pt x="3781" y="1371"/>
                  <a:pt x="3781" y="1371"/>
                  <a:pt x="3779" y="1371"/>
                </a:cubicBezTo>
                <a:cubicBezTo>
                  <a:pt x="3776" y="1371"/>
                  <a:pt x="3775" y="1368"/>
                  <a:pt x="3775" y="1365"/>
                </a:cubicBezTo>
                <a:cubicBezTo>
                  <a:pt x="3775" y="1363"/>
                  <a:pt x="3775" y="1362"/>
                  <a:pt x="3775" y="1360"/>
                </a:cubicBezTo>
                <a:cubicBezTo>
                  <a:pt x="3775" y="1359"/>
                  <a:pt x="3775" y="1356"/>
                  <a:pt x="3775" y="1354"/>
                </a:cubicBezTo>
                <a:cubicBezTo>
                  <a:pt x="3775" y="1347"/>
                  <a:pt x="3772" y="1344"/>
                  <a:pt x="3767" y="1343"/>
                </a:cubicBezTo>
                <a:cubicBezTo>
                  <a:pt x="3767" y="1343"/>
                  <a:pt x="3767" y="1343"/>
                  <a:pt x="3767" y="1342"/>
                </a:cubicBezTo>
                <a:cubicBezTo>
                  <a:pt x="3772" y="1341"/>
                  <a:pt x="3775" y="1339"/>
                  <a:pt x="3775" y="1332"/>
                </a:cubicBezTo>
                <a:cubicBezTo>
                  <a:pt x="3775" y="1329"/>
                  <a:pt x="3775" y="1327"/>
                  <a:pt x="3775" y="1325"/>
                </a:cubicBezTo>
                <a:cubicBezTo>
                  <a:pt x="3775" y="1324"/>
                  <a:pt x="3775" y="1322"/>
                  <a:pt x="3775" y="1321"/>
                </a:cubicBezTo>
                <a:cubicBezTo>
                  <a:pt x="3775" y="1317"/>
                  <a:pt x="3776" y="1315"/>
                  <a:pt x="3779" y="1315"/>
                </a:cubicBezTo>
                <a:cubicBezTo>
                  <a:pt x="3779" y="1315"/>
                  <a:pt x="3779" y="1315"/>
                  <a:pt x="3781" y="1315"/>
                </a:cubicBezTo>
                <a:cubicBezTo>
                  <a:pt x="3781" y="1315"/>
                  <a:pt x="3781" y="1315"/>
                  <a:pt x="3781" y="1305"/>
                </a:cubicBezTo>
                <a:cubicBezTo>
                  <a:pt x="3781" y="1305"/>
                  <a:pt x="3781" y="1305"/>
                  <a:pt x="3777" y="1305"/>
                </a:cubicBezTo>
                <a:cubicBezTo>
                  <a:pt x="3768" y="1305"/>
                  <a:pt x="3763" y="1310"/>
                  <a:pt x="3763" y="1318"/>
                </a:cubicBezTo>
                <a:cubicBezTo>
                  <a:pt x="3763" y="1320"/>
                  <a:pt x="3763" y="1323"/>
                  <a:pt x="3763" y="1326"/>
                </a:cubicBezTo>
                <a:cubicBezTo>
                  <a:pt x="3763" y="1328"/>
                  <a:pt x="3764" y="1331"/>
                  <a:pt x="3764" y="1332"/>
                </a:cubicBezTo>
                <a:cubicBezTo>
                  <a:pt x="3764" y="1335"/>
                  <a:pt x="3763" y="1338"/>
                  <a:pt x="3757" y="1339"/>
                </a:cubicBezTo>
                <a:close/>
                <a:moveTo>
                  <a:pt x="3812" y="1347"/>
                </a:moveTo>
                <a:cubicBezTo>
                  <a:pt x="3812" y="1347"/>
                  <a:pt x="3812" y="1347"/>
                  <a:pt x="3812" y="1347"/>
                </a:cubicBezTo>
                <a:cubicBezTo>
                  <a:pt x="3812" y="1339"/>
                  <a:pt x="3812" y="1339"/>
                  <a:pt x="3812" y="1339"/>
                </a:cubicBezTo>
                <a:cubicBezTo>
                  <a:pt x="3806" y="1338"/>
                  <a:pt x="3805" y="1335"/>
                  <a:pt x="3805" y="1332"/>
                </a:cubicBezTo>
                <a:cubicBezTo>
                  <a:pt x="3805" y="1331"/>
                  <a:pt x="3805" y="1328"/>
                  <a:pt x="3806" y="1326"/>
                </a:cubicBezTo>
                <a:cubicBezTo>
                  <a:pt x="3806" y="1323"/>
                  <a:pt x="3806" y="1320"/>
                  <a:pt x="3806" y="1318"/>
                </a:cubicBezTo>
                <a:cubicBezTo>
                  <a:pt x="3806" y="1310"/>
                  <a:pt x="3801" y="1305"/>
                  <a:pt x="3791" y="1305"/>
                </a:cubicBezTo>
                <a:cubicBezTo>
                  <a:pt x="3791" y="1305"/>
                  <a:pt x="3791" y="1305"/>
                  <a:pt x="3788" y="1305"/>
                </a:cubicBezTo>
                <a:cubicBezTo>
                  <a:pt x="3788" y="1305"/>
                  <a:pt x="3788" y="1305"/>
                  <a:pt x="3788" y="1315"/>
                </a:cubicBezTo>
                <a:cubicBezTo>
                  <a:pt x="3788" y="1315"/>
                  <a:pt x="3788" y="1315"/>
                  <a:pt x="3789" y="1315"/>
                </a:cubicBezTo>
                <a:cubicBezTo>
                  <a:pt x="3793" y="1315"/>
                  <a:pt x="3794" y="1317"/>
                  <a:pt x="3794" y="1321"/>
                </a:cubicBezTo>
                <a:cubicBezTo>
                  <a:pt x="3794" y="1322"/>
                  <a:pt x="3794" y="1324"/>
                  <a:pt x="3794" y="1325"/>
                </a:cubicBezTo>
                <a:cubicBezTo>
                  <a:pt x="3794" y="1327"/>
                  <a:pt x="3794" y="1329"/>
                  <a:pt x="3794" y="1332"/>
                </a:cubicBezTo>
                <a:cubicBezTo>
                  <a:pt x="3794" y="1339"/>
                  <a:pt x="3796" y="1341"/>
                  <a:pt x="3802" y="1342"/>
                </a:cubicBezTo>
                <a:cubicBezTo>
                  <a:pt x="3802" y="1342"/>
                  <a:pt x="3802" y="1342"/>
                  <a:pt x="3802" y="1343"/>
                </a:cubicBezTo>
                <a:cubicBezTo>
                  <a:pt x="3796" y="1344"/>
                  <a:pt x="3794" y="1347"/>
                  <a:pt x="3794" y="1354"/>
                </a:cubicBezTo>
                <a:cubicBezTo>
                  <a:pt x="3794" y="1356"/>
                  <a:pt x="3794" y="1359"/>
                  <a:pt x="3794" y="1360"/>
                </a:cubicBezTo>
                <a:cubicBezTo>
                  <a:pt x="3794" y="1362"/>
                  <a:pt x="3794" y="1363"/>
                  <a:pt x="3794" y="1365"/>
                </a:cubicBezTo>
                <a:cubicBezTo>
                  <a:pt x="3794" y="1368"/>
                  <a:pt x="3793" y="1371"/>
                  <a:pt x="3789" y="1371"/>
                </a:cubicBezTo>
                <a:cubicBezTo>
                  <a:pt x="3789" y="1371"/>
                  <a:pt x="3789" y="1371"/>
                  <a:pt x="3788" y="1371"/>
                </a:cubicBezTo>
                <a:cubicBezTo>
                  <a:pt x="3788" y="1371"/>
                  <a:pt x="3788" y="1371"/>
                  <a:pt x="3788" y="1380"/>
                </a:cubicBezTo>
                <a:cubicBezTo>
                  <a:pt x="3788" y="1380"/>
                  <a:pt x="3788" y="1380"/>
                  <a:pt x="3791" y="1380"/>
                </a:cubicBezTo>
                <a:cubicBezTo>
                  <a:pt x="3800" y="1380"/>
                  <a:pt x="3806" y="1377"/>
                  <a:pt x="3806" y="1367"/>
                </a:cubicBezTo>
                <a:cubicBezTo>
                  <a:pt x="3806" y="1365"/>
                  <a:pt x="3806" y="1363"/>
                  <a:pt x="3806" y="1360"/>
                </a:cubicBezTo>
                <a:cubicBezTo>
                  <a:pt x="3805" y="1357"/>
                  <a:pt x="3805" y="1355"/>
                  <a:pt x="3805" y="1353"/>
                </a:cubicBezTo>
                <a:cubicBezTo>
                  <a:pt x="3805" y="1350"/>
                  <a:pt x="3806" y="1347"/>
                  <a:pt x="3812" y="1347"/>
                </a:cubicBezTo>
                <a:close/>
                <a:moveTo>
                  <a:pt x="2953" y="1258"/>
                </a:moveTo>
                <a:cubicBezTo>
                  <a:pt x="2953" y="1259"/>
                  <a:pt x="2954" y="1261"/>
                  <a:pt x="2954" y="1262"/>
                </a:cubicBezTo>
                <a:cubicBezTo>
                  <a:pt x="2955" y="1264"/>
                  <a:pt x="2955" y="1266"/>
                  <a:pt x="2956" y="1267"/>
                </a:cubicBezTo>
                <a:cubicBezTo>
                  <a:pt x="2956" y="1269"/>
                  <a:pt x="2956" y="1270"/>
                  <a:pt x="2956" y="1272"/>
                </a:cubicBezTo>
                <a:cubicBezTo>
                  <a:pt x="2957" y="1275"/>
                  <a:pt x="2956" y="1277"/>
                  <a:pt x="2952" y="1277"/>
                </a:cubicBezTo>
                <a:cubicBezTo>
                  <a:pt x="2950" y="1277"/>
                  <a:pt x="2947" y="1276"/>
                  <a:pt x="2944" y="1276"/>
                </a:cubicBezTo>
                <a:cubicBezTo>
                  <a:pt x="2944" y="1276"/>
                  <a:pt x="2943" y="1276"/>
                  <a:pt x="2943" y="1277"/>
                </a:cubicBezTo>
                <a:cubicBezTo>
                  <a:pt x="2941" y="1278"/>
                  <a:pt x="2939" y="1280"/>
                  <a:pt x="2938" y="1281"/>
                </a:cubicBezTo>
                <a:cubicBezTo>
                  <a:pt x="2936" y="1283"/>
                  <a:pt x="2933" y="1284"/>
                  <a:pt x="2931" y="1282"/>
                </a:cubicBezTo>
                <a:cubicBezTo>
                  <a:pt x="2929" y="1280"/>
                  <a:pt x="2928" y="1277"/>
                  <a:pt x="2926" y="1274"/>
                </a:cubicBezTo>
                <a:cubicBezTo>
                  <a:pt x="2925" y="1273"/>
                  <a:pt x="2926" y="1271"/>
                  <a:pt x="2928" y="1270"/>
                </a:cubicBezTo>
                <a:cubicBezTo>
                  <a:pt x="2925" y="1270"/>
                  <a:pt x="2924" y="1270"/>
                  <a:pt x="2922" y="1270"/>
                </a:cubicBezTo>
                <a:cubicBezTo>
                  <a:pt x="2921" y="1272"/>
                  <a:pt x="2920" y="1274"/>
                  <a:pt x="2919" y="1276"/>
                </a:cubicBezTo>
                <a:cubicBezTo>
                  <a:pt x="2919" y="1276"/>
                  <a:pt x="2919" y="1277"/>
                  <a:pt x="2919" y="1278"/>
                </a:cubicBezTo>
                <a:cubicBezTo>
                  <a:pt x="2919" y="1281"/>
                  <a:pt x="2918" y="1282"/>
                  <a:pt x="2915" y="1282"/>
                </a:cubicBezTo>
                <a:cubicBezTo>
                  <a:pt x="2912" y="1282"/>
                  <a:pt x="2909" y="1281"/>
                  <a:pt x="2906" y="1280"/>
                </a:cubicBezTo>
                <a:cubicBezTo>
                  <a:pt x="2904" y="1279"/>
                  <a:pt x="2903" y="1278"/>
                  <a:pt x="2904" y="1276"/>
                </a:cubicBezTo>
                <a:cubicBezTo>
                  <a:pt x="2904" y="1275"/>
                  <a:pt x="2904" y="1274"/>
                  <a:pt x="2905" y="1274"/>
                </a:cubicBezTo>
                <a:cubicBezTo>
                  <a:pt x="2902" y="1273"/>
                  <a:pt x="2900" y="1272"/>
                  <a:pt x="2898" y="1270"/>
                </a:cubicBezTo>
                <a:cubicBezTo>
                  <a:pt x="2897" y="1270"/>
                  <a:pt x="2896" y="1268"/>
                  <a:pt x="2895" y="1266"/>
                </a:cubicBezTo>
                <a:cubicBezTo>
                  <a:pt x="2894" y="1264"/>
                  <a:pt x="2894" y="1263"/>
                  <a:pt x="2896" y="1261"/>
                </a:cubicBezTo>
                <a:cubicBezTo>
                  <a:pt x="2899" y="1259"/>
                  <a:pt x="2900" y="1256"/>
                  <a:pt x="2899" y="1252"/>
                </a:cubicBezTo>
                <a:cubicBezTo>
                  <a:pt x="2899" y="1250"/>
                  <a:pt x="2899" y="1247"/>
                  <a:pt x="2899" y="1246"/>
                </a:cubicBezTo>
                <a:cubicBezTo>
                  <a:pt x="2898" y="1245"/>
                  <a:pt x="2896" y="1245"/>
                  <a:pt x="2895" y="1244"/>
                </a:cubicBezTo>
                <a:cubicBezTo>
                  <a:pt x="2894" y="1242"/>
                  <a:pt x="2893" y="1240"/>
                  <a:pt x="2893" y="1238"/>
                </a:cubicBezTo>
                <a:cubicBezTo>
                  <a:pt x="2893" y="1235"/>
                  <a:pt x="2896" y="1232"/>
                  <a:pt x="2899" y="1232"/>
                </a:cubicBezTo>
                <a:cubicBezTo>
                  <a:pt x="2899" y="1232"/>
                  <a:pt x="2899" y="1233"/>
                  <a:pt x="2900" y="1234"/>
                </a:cubicBezTo>
                <a:cubicBezTo>
                  <a:pt x="2900" y="1235"/>
                  <a:pt x="2900" y="1236"/>
                  <a:pt x="2900" y="1237"/>
                </a:cubicBezTo>
                <a:cubicBezTo>
                  <a:pt x="2899" y="1237"/>
                  <a:pt x="2899" y="1237"/>
                  <a:pt x="2899" y="1237"/>
                </a:cubicBezTo>
                <a:cubicBezTo>
                  <a:pt x="2898" y="1238"/>
                  <a:pt x="2898" y="1239"/>
                  <a:pt x="2897" y="1241"/>
                </a:cubicBezTo>
                <a:cubicBezTo>
                  <a:pt x="2898" y="1241"/>
                  <a:pt x="2899" y="1241"/>
                  <a:pt x="2899" y="1240"/>
                </a:cubicBezTo>
                <a:cubicBezTo>
                  <a:pt x="2901" y="1239"/>
                  <a:pt x="2901" y="1238"/>
                  <a:pt x="2902" y="1237"/>
                </a:cubicBezTo>
                <a:cubicBezTo>
                  <a:pt x="2907" y="1230"/>
                  <a:pt x="2912" y="1226"/>
                  <a:pt x="2920" y="1225"/>
                </a:cubicBezTo>
                <a:cubicBezTo>
                  <a:pt x="2923" y="1224"/>
                  <a:pt x="2927" y="1223"/>
                  <a:pt x="2929" y="1221"/>
                </a:cubicBezTo>
                <a:cubicBezTo>
                  <a:pt x="2929" y="1220"/>
                  <a:pt x="2930" y="1220"/>
                  <a:pt x="2930" y="1220"/>
                </a:cubicBezTo>
                <a:cubicBezTo>
                  <a:pt x="2933" y="1219"/>
                  <a:pt x="2934" y="1217"/>
                  <a:pt x="2936" y="1215"/>
                </a:cubicBezTo>
                <a:cubicBezTo>
                  <a:pt x="2944" y="1207"/>
                  <a:pt x="2956" y="1207"/>
                  <a:pt x="2963" y="1214"/>
                </a:cubicBezTo>
                <a:cubicBezTo>
                  <a:pt x="2966" y="1216"/>
                  <a:pt x="2969" y="1218"/>
                  <a:pt x="2971" y="1220"/>
                </a:cubicBezTo>
                <a:cubicBezTo>
                  <a:pt x="2972" y="1221"/>
                  <a:pt x="2974" y="1223"/>
                  <a:pt x="2975" y="1224"/>
                </a:cubicBezTo>
                <a:cubicBezTo>
                  <a:pt x="2976" y="1226"/>
                  <a:pt x="2976" y="1226"/>
                  <a:pt x="2978" y="1225"/>
                </a:cubicBezTo>
                <a:cubicBezTo>
                  <a:pt x="2978" y="1224"/>
                  <a:pt x="2979" y="1224"/>
                  <a:pt x="2980" y="1223"/>
                </a:cubicBezTo>
                <a:cubicBezTo>
                  <a:pt x="2982" y="1220"/>
                  <a:pt x="2985" y="1220"/>
                  <a:pt x="2986" y="1223"/>
                </a:cubicBezTo>
                <a:cubicBezTo>
                  <a:pt x="2987" y="1226"/>
                  <a:pt x="2988" y="1229"/>
                  <a:pt x="2989" y="1232"/>
                </a:cubicBezTo>
                <a:cubicBezTo>
                  <a:pt x="2989" y="1237"/>
                  <a:pt x="2989" y="1241"/>
                  <a:pt x="2987" y="1245"/>
                </a:cubicBezTo>
                <a:cubicBezTo>
                  <a:pt x="2985" y="1252"/>
                  <a:pt x="2980" y="1255"/>
                  <a:pt x="2974" y="1255"/>
                </a:cubicBezTo>
                <a:cubicBezTo>
                  <a:pt x="2973" y="1255"/>
                  <a:pt x="2972" y="1255"/>
                  <a:pt x="2972" y="1255"/>
                </a:cubicBezTo>
                <a:cubicBezTo>
                  <a:pt x="2969" y="1255"/>
                  <a:pt x="2968" y="1255"/>
                  <a:pt x="2967" y="1258"/>
                </a:cubicBezTo>
                <a:cubicBezTo>
                  <a:pt x="2966" y="1262"/>
                  <a:pt x="2960" y="1264"/>
                  <a:pt x="2957" y="1261"/>
                </a:cubicBezTo>
                <a:cubicBezTo>
                  <a:pt x="2956" y="1259"/>
                  <a:pt x="2955" y="1259"/>
                  <a:pt x="2954" y="1257"/>
                </a:cubicBezTo>
                <a:cubicBezTo>
                  <a:pt x="2953" y="1258"/>
                  <a:pt x="2953" y="1258"/>
                  <a:pt x="2953" y="1258"/>
                </a:cubicBezTo>
                <a:close/>
                <a:moveTo>
                  <a:pt x="2947" y="1253"/>
                </a:moveTo>
                <a:cubicBezTo>
                  <a:pt x="2951" y="1255"/>
                  <a:pt x="2954" y="1256"/>
                  <a:pt x="2957" y="1259"/>
                </a:cubicBezTo>
                <a:cubicBezTo>
                  <a:pt x="2959" y="1261"/>
                  <a:pt x="2961" y="1261"/>
                  <a:pt x="2963" y="1261"/>
                </a:cubicBezTo>
                <a:cubicBezTo>
                  <a:pt x="2965" y="1260"/>
                  <a:pt x="2967" y="1258"/>
                  <a:pt x="2967" y="1255"/>
                </a:cubicBezTo>
                <a:cubicBezTo>
                  <a:pt x="2967" y="1255"/>
                  <a:pt x="2966" y="1255"/>
                  <a:pt x="2966" y="1255"/>
                </a:cubicBezTo>
                <a:cubicBezTo>
                  <a:pt x="2965" y="1257"/>
                  <a:pt x="2964" y="1258"/>
                  <a:pt x="2963" y="1259"/>
                </a:cubicBezTo>
                <a:cubicBezTo>
                  <a:pt x="2962" y="1260"/>
                  <a:pt x="2961" y="1260"/>
                  <a:pt x="2960" y="1259"/>
                </a:cubicBezTo>
                <a:cubicBezTo>
                  <a:pt x="2959" y="1259"/>
                  <a:pt x="2959" y="1258"/>
                  <a:pt x="2959" y="1257"/>
                </a:cubicBezTo>
                <a:cubicBezTo>
                  <a:pt x="2959" y="1255"/>
                  <a:pt x="2959" y="1253"/>
                  <a:pt x="2960" y="1251"/>
                </a:cubicBezTo>
                <a:cubicBezTo>
                  <a:pt x="2963" y="1252"/>
                  <a:pt x="2966" y="1253"/>
                  <a:pt x="2970" y="1253"/>
                </a:cubicBezTo>
                <a:cubicBezTo>
                  <a:pt x="2977" y="1255"/>
                  <a:pt x="2983" y="1253"/>
                  <a:pt x="2986" y="1244"/>
                </a:cubicBezTo>
                <a:cubicBezTo>
                  <a:pt x="2988" y="1240"/>
                  <a:pt x="2987" y="1235"/>
                  <a:pt x="2987" y="1230"/>
                </a:cubicBezTo>
                <a:cubicBezTo>
                  <a:pt x="2986" y="1228"/>
                  <a:pt x="2985" y="1226"/>
                  <a:pt x="2985" y="1224"/>
                </a:cubicBezTo>
                <a:cubicBezTo>
                  <a:pt x="2984" y="1223"/>
                  <a:pt x="2983" y="1222"/>
                  <a:pt x="2981" y="1224"/>
                </a:cubicBezTo>
                <a:cubicBezTo>
                  <a:pt x="2980" y="1225"/>
                  <a:pt x="2978" y="1227"/>
                  <a:pt x="2976" y="1228"/>
                </a:cubicBezTo>
                <a:cubicBezTo>
                  <a:pt x="2976" y="1228"/>
                  <a:pt x="2975" y="1229"/>
                  <a:pt x="2975" y="1230"/>
                </a:cubicBezTo>
                <a:cubicBezTo>
                  <a:pt x="2976" y="1233"/>
                  <a:pt x="2975" y="1236"/>
                  <a:pt x="2974" y="1240"/>
                </a:cubicBezTo>
                <a:cubicBezTo>
                  <a:pt x="2974" y="1238"/>
                  <a:pt x="2974" y="1236"/>
                  <a:pt x="2974" y="1234"/>
                </a:cubicBezTo>
                <a:cubicBezTo>
                  <a:pt x="2974" y="1233"/>
                  <a:pt x="2974" y="1233"/>
                  <a:pt x="2974" y="1232"/>
                </a:cubicBezTo>
                <a:cubicBezTo>
                  <a:pt x="2973" y="1233"/>
                  <a:pt x="2972" y="1233"/>
                  <a:pt x="2972" y="1233"/>
                </a:cubicBezTo>
                <a:cubicBezTo>
                  <a:pt x="2972" y="1234"/>
                  <a:pt x="2971" y="1236"/>
                  <a:pt x="2970" y="1237"/>
                </a:cubicBezTo>
                <a:cubicBezTo>
                  <a:pt x="2970" y="1237"/>
                  <a:pt x="2970" y="1237"/>
                  <a:pt x="2970" y="1237"/>
                </a:cubicBezTo>
                <a:cubicBezTo>
                  <a:pt x="2970" y="1236"/>
                  <a:pt x="2970" y="1234"/>
                  <a:pt x="2971" y="1232"/>
                </a:cubicBezTo>
                <a:cubicBezTo>
                  <a:pt x="2970" y="1232"/>
                  <a:pt x="2969" y="1233"/>
                  <a:pt x="2969" y="1234"/>
                </a:cubicBezTo>
                <a:cubicBezTo>
                  <a:pt x="2968" y="1234"/>
                  <a:pt x="2968" y="1235"/>
                  <a:pt x="2967" y="1236"/>
                </a:cubicBezTo>
                <a:cubicBezTo>
                  <a:pt x="2968" y="1232"/>
                  <a:pt x="2968" y="1232"/>
                  <a:pt x="2974" y="1231"/>
                </a:cubicBezTo>
                <a:cubicBezTo>
                  <a:pt x="2974" y="1230"/>
                  <a:pt x="2973" y="1230"/>
                  <a:pt x="2973" y="1230"/>
                </a:cubicBezTo>
                <a:cubicBezTo>
                  <a:pt x="2970" y="1230"/>
                  <a:pt x="2969" y="1229"/>
                  <a:pt x="2969" y="1226"/>
                </a:cubicBezTo>
                <a:cubicBezTo>
                  <a:pt x="2970" y="1226"/>
                  <a:pt x="2972" y="1226"/>
                  <a:pt x="2974" y="1225"/>
                </a:cubicBezTo>
                <a:cubicBezTo>
                  <a:pt x="2972" y="1223"/>
                  <a:pt x="2970" y="1220"/>
                  <a:pt x="2967" y="1220"/>
                </a:cubicBezTo>
                <a:cubicBezTo>
                  <a:pt x="2967" y="1220"/>
                  <a:pt x="2967" y="1219"/>
                  <a:pt x="2967" y="1219"/>
                </a:cubicBezTo>
                <a:cubicBezTo>
                  <a:pt x="2964" y="1217"/>
                  <a:pt x="2962" y="1215"/>
                  <a:pt x="2959" y="1213"/>
                </a:cubicBezTo>
                <a:cubicBezTo>
                  <a:pt x="2957" y="1211"/>
                  <a:pt x="2954" y="1211"/>
                  <a:pt x="2952" y="1211"/>
                </a:cubicBezTo>
                <a:cubicBezTo>
                  <a:pt x="2949" y="1211"/>
                  <a:pt x="2945" y="1212"/>
                  <a:pt x="2942" y="1213"/>
                </a:cubicBezTo>
                <a:cubicBezTo>
                  <a:pt x="2939" y="1214"/>
                  <a:pt x="2937" y="1216"/>
                  <a:pt x="2935" y="1219"/>
                </a:cubicBezTo>
                <a:cubicBezTo>
                  <a:pt x="2937" y="1219"/>
                  <a:pt x="2938" y="1219"/>
                  <a:pt x="2939" y="1219"/>
                </a:cubicBezTo>
                <a:cubicBezTo>
                  <a:pt x="2939" y="1219"/>
                  <a:pt x="2938" y="1220"/>
                  <a:pt x="2937" y="1220"/>
                </a:cubicBezTo>
                <a:cubicBezTo>
                  <a:pt x="2935" y="1221"/>
                  <a:pt x="2932" y="1220"/>
                  <a:pt x="2930" y="1222"/>
                </a:cubicBezTo>
                <a:cubicBezTo>
                  <a:pt x="2927" y="1226"/>
                  <a:pt x="2923" y="1230"/>
                  <a:pt x="2919" y="1234"/>
                </a:cubicBezTo>
                <a:cubicBezTo>
                  <a:pt x="2918" y="1236"/>
                  <a:pt x="2917" y="1238"/>
                  <a:pt x="2916" y="1241"/>
                </a:cubicBezTo>
                <a:cubicBezTo>
                  <a:pt x="2916" y="1241"/>
                  <a:pt x="2916" y="1242"/>
                  <a:pt x="2916" y="1242"/>
                </a:cubicBezTo>
                <a:cubicBezTo>
                  <a:pt x="2917" y="1244"/>
                  <a:pt x="2918" y="1246"/>
                  <a:pt x="2920" y="1248"/>
                </a:cubicBezTo>
                <a:cubicBezTo>
                  <a:pt x="2921" y="1247"/>
                  <a:pt x="2922" y="1245"/>
                  <a:pt x="2923" y="1244"/>
                </a:cubicBezTo>
                <a:cubicBezTo>
                  <a:pt x="2923" y="1245"/>
                  <a:pt x="2923" y="1246"/>
                  <a:pt x="2922" y="1248"/>
                </a:cubicBezTo>
                <a:cubicBezTo>
                  <a:pt x="2921" y="1249"/>
                  <a:pt x="2920" y="1250"/>
                  <a:pt x="2920" y="1252"/>
                </a:cubicBezTo>
                <a:cubicBezTo>
                  <a:pt x="2919" y="1253"/>
                  <a:pt x="2920" y="1254"/>
                  <a:pt x="2920" y="1255"/>
                </a:cubicBezTo>
                <a:cubicBezTo>
                  <a:pt x="2923" y="1258"/>
                  <a:pt x="2926" y="1258"/>
                  <a:pt x="2930" y="1256"/>
                </a:cubicBezTo>
                <a:cubicBezTo>
                  <a:pt x="2932" y="1255"/>
                  <a:pt x="2935" y="1253"/>
                  <a:pt x="2938" y="1253"/>
                </a:cubicBezTo>
                <a:cubicBezTo>
                  <a:pt x="2939" y="1252"/>
                  <a:pt x="2940" y="1251"/>
                  <a:pt x="2940" y="1250"/>
                </a:cubicBezTo>
                <a:cubicBezTo>
                  <a:pt x="2940" y="1247"/>
                  <a:pt x="2940" y="1243"/>
                  <a:pt x="2940" y="1240"/>
                </a:cubicBezTo>
                <a:cubicBezTo>
                  <a:pt x="2940" y="1237"/>
                  <a:pt x="2940" y="1234"/>
                  <a:pt x="2940" y="1231"/>
                </a:cubicBezTo>
                <a:cubicBezTo>
                  <a:pt x="2941" y="1234"/>
                  <a:pt x="2941" y="1236"/>
                  <a:pt x="2942" y="1239"/>
                </a:cubicBezTo>
                <a:cubicBezTo>
                  <a:pt x="2943" y="1244"/>
                  <a:pt x="2943" y="1248"/>
                  <a:pt x="2941" y="1252"/>
                </a:cubicBezTo>
                <a:cubicBezTo>
                  <a:pt x="2941" y="1253"/>
                  <a:pt x="2940" y="1254"/>
                  <a:pt x="2940" y="1254"/>
                </a:cubicBezTo>
                <a:cubicBezTo>
                  <a:pt x="2936" y="1254"/>
                  <a:pt x="2933" y="1256"/>
                  <a:pt x="2930" y="1258"/>
                </a:cubicBezTo>
                <a:cubicBezTo>
                  <a:pt x="2925" y="1261"/>
                  <a:pt x="2921" y="1259"/>
                  <a:pt x="2918" y="1255"/>
                </a:cubicBezTo>
                <a:cubicBezTo>
                  <a:pt x="2918" y="1255"/>
                  <a:pt x="2918" y="1253"/>
                  <a:pt x="2918" y="1253"/>
                </a:cubicBezTo>
                <a:cubicBezTo>
                  <a:pt x="2919" y="1251"/>
                  <a:pt x="2918" y="1249"/>
                  <a:pt x="2916" y="1247"/>
                </a:cubicBezTo>
                <a:cubicBezTo>
                  <a:pt x="2915" y="1245"/>
                  <a:pt x="2913" y="1242"/>
                  <a:pt x="2914" y="1240"/>
                </a:cubicBezTo>
                <a:cubicBezTo>
                  <a:pt x="2915" y="1238"/>
                  <a:pt x="2916" y="1236"/>
                  <a:pt x="2917" y="1234"/>
                </a:cubicBezTo>
                <a:cubicBezTo>
                  <a:pt x="2919" y="1232"/>
                  <a:pt x="2921" y="1229"/>
                  <a:pt x="2923" y="1226"/>
                </a:cubicBezTo>
                <a:cubicBezTo>
                  <a:pt x="2923" y="1226"/>
                  <a:pt x="2922" y="1226"/>
                  <a:pt x="2922" y="1226"/>
                </a:cubicBezTo>
                <a:cubicBezTo>
                  <a:pt x="2917" y="1228"/>
                  <a:pt x="2912" y="1229"/>
                  <a:pt x="2909" y="1232"/>
                </a:cubicBezTo>
                <a:cubicBezTo>
                  <a:pt x="2904" y="1237"/>
                  <a:pt x="2901" y="1242"/>
                  <a:pt x="2901" y="1249"/>
                </a:cubicBezTo>
                <a:cubicBezTo>
                  <a:pt x="2900" y="1255"/>
                  <a:pt x="2903" y="1261"/>
                  <a:pt x="2906" y="1267"/>
                </a:cubicBezTo>
                <a:cubicBezTo>
                  <a:pt x="2907" y="1268"/>
                  <a:pt x="2907" y="1270"/>
                  <a:pt x="2907" y="1271"/>
                </a:cubicBezTo>
                <a:cubicBezTo>
                  <a:pt x="2907" y="1272"/>
                  <a:pt x="2907" y="1274"/>
                  <a:pt x="2906" y="1275"/>
                </a:cubicBezTo>
                <a:cubicBezTo>
                  <a:pt x="2905" y="1277"/>
                  <a:pt x="2906" y="1278"/>
                  <a:pt x="2907" y="1278"/>
                </a:cubicBezTo>
                <a:cubicBezTo>
                  <a:pt x="2910" y="1279"/>
                  <a:pt x="2913" y="1280"/>
                  <a:pt x="2916" y="1280"/>
                </a:cubicBezTo>
                <a:cubicBezTo>
                  <a:pt x="2916" y="1280"/>
                  <a:pt x="2917" y="1279"/>
                  <a:pt x="2917" y="1279"/>
                </a:cubicBezTo>
                <a:cubicBezTo>
                  <a:pt x="2918" y="1278"/>
                  <a:pt x="2918" y="1276"/>
                  <a:pt x="2918" y="1275"/>
                </a:cubicBezTo>
                <a:cubicBezTo>
                  <a:pt x="2920" y="1273"/>
                  <a:pt x="2920" y="1270"/>
                  <a:pt x="2920" y="1267"/>
                </a:cubicBezTo>
                <a:cubicBezTo>
                  <a:pt x="2920" y="1267"/>
                  <a:pt x="2920" y="1266"/>
                  <a:pt x="2920" y="1266"/>
                </a:cubicBezTo>
                <a:cubicBezTo>
                  <a:pt x="2920" y="1266"/>
                  <a:pt x="2920" y="1266"/>
                  <a:pt x="2920" y="1265"/>
                </a:cubicBezTo>
                <a:cubicBezTo>
                  <a:pt x="2921" y="1268"/>
                  <a:pt x="2922" y="1268"/>
                  <a:pt x="2924" y="1268"/>
                </a:cubicBezTo>
                <a:cubicBezTo>
                  <a:pt x="2925" y="1268"/>
                  <a:pt x="2926" y="1268"/>
                  <a:pt x="2927" y="1268"/>
                </a:cubicBezTo>
                <a:cubicBezTo>
                  <a:pt x="2929" y="1268"/>
                  <a:pt x="2932" y="1269"/>
                  <a:pt x="2933" y="1264"/>
                </a:cubicBezTo>
                <a:cubicBezTo>
                  <a:pt x="2933" y="1267"/>
                  <a:pt x="2933" y="1268"/>
                  <a:pt x="2933" y="1269"/>
                </a:cubicBezTo>
                <a:cubicBezTo>
                  <a:pt x="2932" y="1270"/>
                  <a:pt x="2930" y="1271"/>
                  <a:pt x="2929" y="1271"/>
                </a:cubicBezTo>
                <a:cubicBezTo>
                  <a:pt x="2928" y="1272"/>
                  <a:pt x="2927" y="1274"/>
                  <a:pt x="2928" y="1274"/>
                </a:cubicBezTo>
                <a:cubicBezTo>
                  <a:pt x="2929" y="1277"/>
                  <a:pt x="2930" y="1279"/>
                  <a:pt x="2932" y="1281"/>
                </a:cubicBezTo>
                <a:cubicBezTo>
                  <a:pt x="2934" y="1282"/>
                  <a:pt x="2936" y="1282"/>
                  <a:pt x="2937" y="1280"/>
                </a:cubicBezTo>
                <a:cubicBezTo>
                  <a:pt x="2938" y="1279"/>
                  <a:pt x="2938" y="1278"/>
                  <a:pt x="2939" y="1278"/>
                </a:cubicBezTo>
                <a:cubicBezTo>
                  <a:pt x="2941" y="1276"/>
                  <a:pt x="2942" y="1275"/>
                  <a:pt x="2944" y="1274"/>
                </a:cubicBezTo>
                <a:cubicBezTo>
                  <a:pt x="2948" y="1270"/>
                  <a:pt x="2950" y="1264"/>
                  <a:pt x="2952" y="1258"/>
                </a:cubicBezTo>
                <a:cubicBezTo>
                  <a:pt x="2952" y="1257"/>
                  <a:pt x="2951" y="1257"/>
                  <a:pt x="2950" y="1256"/>
                </a:cubicBezTo>
                <a:cubicBezTo>
                  <a:pt x="2950" y="1255"/>
                  <a:pt x="2949" y="1254"/>
                  <a:pt x="2947" y="1253"/>
                </a:cubicBezTo>
                <a:close/>
                <a:moveTo>
                  <a:pt x="2900" y="1260"/>
                </a:moveTo>
                <a:cubicBezTo>
                  <a:pt x="2899" y="1261"/>
                  <a:pt x="2898" y="1261"/>
                  <a:pt x="2897" y="1263"/>
                </a:cubicBezTo>
                <a:cubicBezTo>
                  <a:pt x="2896" y="1263"/>
                  <a:pt x="2896" y="1264"/>
                  <a:pt x="2896" y="1264"/>
                </a:cubicBezTo>
                <a:cubicBezTo>
                  <a:pt x="2896" y="1267"/>
                  <a:pt x="2900" y="1272"/>
                  <a:pt x="2903" y="1271"/>
                </a:cubicBezTo>
                <a:cubicBezTo>
                  <a:pt x="2905" y="1271"/>
                  <a:pt x="2906" y="1270"/>
                  <a:pt x="2905" y="1268"/>
                </a:cubicBezTo>
                <a:cubicBezTo>
                  <a:pt x="2903" y="1265"/>
                  <a:pt x="2902" y="1263"/>
                  <a:pt x="2900" y="1260"/>
                </a:cubicBezTo>
                <a:close/>
                <a:moveTo>
                  <a:pt x="2953" y="1262"/>
                </a:moveTo>
                <a:cubicBezTo>
                  <a:pt x="2950" y="1266"/>
                  <a:pt x="2948" y="1271"/>
                  <a:pt x="2946" y="1275"/>
                </a:cubicBezTo>
                <a:cubicBezTo>
                  <a:pt x="2949" y="1275"/>
                  <a:pt x="2951" y="1276"/>
                  <a:pt x="2954" y="1275"/>
                </a:cubicBezTo>
                <a:cubicBezTo>
                  <a:pt x="2954" y="1275"/>
                  <a:pt x="2954" y="1274"/>
                  <a:pt x="2954" y="1274"/>
                </a:cubicBezTo>
                <a:cubicBezTo>
                  <a:pt x="2954" y="1271"/>
                  <a:pt x="2954" y="1268"/>
                  <a:pt x="2954" y="1266"/>
                </a:cubicBezTo>
                <a:cubicBezTo>
                  <a:pt x="2954" y="1264"/>
                  <a:pt x="2953" y="1263"/>
                  <a:pt x="2953" y="1262"/>
                </a:cubicBezTo>
                <a:close/>
                <a:moveTo>
                  <a:pt x="2900" y="1242"/>
                </a:moveTo>
                <a:cubicBezTo>
                  <a:pt x="2899" y="1242"/>
                  <a:pt x="2899" y="1242"/>
                  <a:pt x="2898" y="1242"/>
                </a:cubicBezTo>
                <a:cubicBezTo>
                  <a:pt x="2898" y="1242"/>
                  <a:pt x="2897" y="1242"/>
                  <a:pt x="2897" y="1242"/>
                </a:cubicBezTo>
                <a:cubicBezTo>
                  <a:pt x="2896" y="1242"/>
                  <a:pt x="2896" y="1241"/>
                  <a:pt x="2896" y="1240"/>
                </a:cubicBezTo>
                <a:cubicBezTo>
                  <a:pt x="2897" y="1238"/>
                  <a:pt x="2897" y="1236"/>
                  <a:pt x="2898" y="1234"/>
                </a:cubicBezTo>
                <a:cubicBezTo>
                  <a:pt x="2898" y="1234"/>
                  <a:pt x="2898" y="1234"/>
                  <a:pt x="2897" y="1234"/>
                </a:cubicBezTo>
                <a:cubicBezTo>
                  <a:pt x="2896" y="1235"/>
                  <a:pt x="2895" y="1236"/>
                  <a:pt x="2894" y="1237"/>
                </a:cubicBezTo>
                <a:cubicBezTo>
                  <a:pt x="2894" y="1238"/>
                  <a:pt x="2895" y="1243"/>
                  <a:pt x="2897" y="1244"/>
                </a:cubicBezTo>
                <a:cubicBezTo>
                  <a:pt x="2898" y="1245"/>
                  <a:pt x="2900" y="1244"/>
                  <a:pt x="2900" y="1242"/>
                </a:cubicBezTo>
                <a:close/>
                <a:moveTo>
                  <a:pt x="2900" y="1259"/>
                </a:moveTo>
                <a:cubicBezTo>
                  <a:pt x="2900" y="1260"/>
                  <a:pt x="2898" y="1261"/>
                  <a:pt x="2897" y="1262"/>
                </a:cubicBezTo>
                <a:cubicBezTo>
                  <a:pt x="2897" y="1263"/>
                  <a:pt x="2896" y="1263"/>
                  <a:pt x="2896" y="1264"/>
                </a:cubicBezTo>
                <a:cubicBezTo>
                  <a:pt x="2896" y="1267"/>
                  <a:pt x="2900" y="1271"/>
                  <a:pt x="2903" y="1271"/>
                </a:cubicBezTo>
                <a:cubicBezTo>
                  <a:pt x="2905" y="1271"/>
                  <a:pt x="2906" y="1270"/>
                  <a:pt x="2905" y="1268"/>
                </a:cubicBezTo>
                <a:cubicBezTo>
                  <a:pt x="2903" y="1265"/>
                  <a:pt x="2902" y="1262"/>
                  <a:pt x="2900" y="1259"/>
                </a:cubicBezTo>
                <a:close/>
                <a:moveTo>
                  <a:pt x="2953" y="1261"/>
                </a:moveTo>
                <a:cubicBezTo>
                  <a:pt x="2951" y="1266"/>
                  <a:pt x="2948" y="1270"/>
                  <a:pt x="2946" y="1275"/>
                </a:cubicBezTo>
                <a:cubicBezTo>
                  <a:pt x="2949" y="1275"/>
                  <a:pt x="2951" y="1275"/>
                  <a:pt x="2954" y="1275"/>
                </a:cubicBezTo>
                <a:cubicBezTo>
                  <a:pt x="2954" y="1275"/>
                  <a:pt x="2955" y="1274"/>
                  <a:pt x="2955" y="1273"/>
                </a:cubicBezTo>
                <a:cubicBezTo>
                  <a:pt x="2955" y="1270"/>
                  <a:pt x="2955" y="1268"/>
                  <a:pt x="2954" y="1266"/>
                </a:cubicBezTo>
                <a:cubicBezTo>
                  <a:pt x="2954" y="1264"/>
                  <a:pt x="2954" y="1263"/>
                  <a:pt x="2953" y="1261"/>
                </a:cubicBezTo>
                <a:close/>
                <a:moveTo>
                  <a:pt x="2900" y="1241"/>
                </a:moveTo>
                <a:cubicBezTo>
                  <a:pt x="2900" y="1242"/>
                  <a:pt x="2899" y="1242"/>
                  <a:pt x="2899" y="1242"/>
                </a:cubicBezTo>
                <a:cubicBezTo>
                  <a:pt x="2898" y="1242"/>
                  <a:pt x="2897" y="1242"/>
                  <a:pt x="2897" y="1242"/>
                </a:cubicBezTo>
                <a:cubicBezTo>
                  <a:pt x="2897" y="1241"/>
                  <a:pt x="2896" y="1241"/>
                  <a:pt x="2896" y="1240"/>
                </a:cubicBezTo>
                <a:cubicBezTo>
                  <a:pt x="2897" y="1238"/>
                  <a:pt x="2897" y="1236"/>
                  <a:pt x="2898" y="1234"/>
                </a:cubicBezTo>
                <a:cubicBezTo>
                  <a:pt x="2898" y="1234"/>
                  <a:pt x="2898" y="1234"/>
                  <a:pt x="2897" y="1234"/>
                </a:cubicBezTo>
                <a:cubicBezTo>
                  <a:pt x="2897" y="1235"/>
                  <a:pt x="2895" y="1236"/>
                  <a:pt x="2895" y="1237"/>
                </a:cubicBezTo>
                <a:cubicBezTo>
                  <a:pt x="2894" y="1238"/>
                  <a:pt x="2895" y="1243"/>
                  <a:pt x="2897" y="1244"/>
                </a:cubicBezTo>
                <a:cubicBezTo>
                  <a:pt x="2899" y="1245"/>
                  <a:pt x="2900" y="1243"/>
                  <a:pt x="2900" y="1241"/>
                </a:cubicBezTo>
                <a:close/>
                <a:moveTo>
                  <a:pt x="2952" y="1233"/>
                </a:moveTo>
                <a:cubicBezTo>
                  <a:pt x="2956" y="1229"/>
                  <a:pt x="2956" y="1229"/>
                  <a:pt x="2960" y="1228"/>
                </a:cubicBezTo>
                <a:cubicBezTo>
                  <a:pt x="2960" y="1230"/>
                  <a:pt x="2961" y="1231"/>
                  <a:pt x="2962" y="1231"/>
                </a:cubicBezTo>
                <a:cubicBezTo>
                  <a:pt x="2960" y="1233"/>
                  <a:pt x="2958" y="1234"/>
                  <a:pt x="2956" y="1235"/>
                </a:cubicBezTo>
                <a:cubicBezTo>
                  <a:pt x="2955" y="1235"/>
                  <a:pt x="2955" y="1234"/>
                  <a:pt x="2954" y="1233"/>
                </a:cubicBezTo>
                <a:cubicBezTo>
                  <a:pt x="2954" y="1233"/>
                  <a:pt x="2953" y="1233"/>
                  <a:pt x="2952" y="1233"/>
                </a:cubicBezTo>
                <a:close/>
                <a:moveTo>
                  <a:pt x="2958" y="1233"/>
                </a:moveTo>
                <a:cubicBezTo>
                  <a:pt x="2958" y="1232"/>
                  <a:pt x="2957" y="1232"/>
                  <a:pt x="2956" y="1232"/>
                </a:cubicBezTo>
                <a:cubicBezTo>
                  <a:pt x="2956" y="1232"/>
                  <a:pt x="2955" y="1233"/>
                  <a:pt x="2955" y="1233"/>
                </a:cubicBezTo>
                <a:cubicBezTo>
                  <a:pt x="2955" y="1233"/>
                  <a:pt x="2956" y="1234"/>
                  <a:pt x="2956" y="1234"/>
                </a:cubicBezTo>
                <a:cubicBezTo>
                  <a:pt x="2957" y="1234"/>
                  <a:pt x="2957" y="1233"/>
                  <a:pt x="2958" y="1233"/>
                </a:cubicBezTo>
                <a:close/>
                <a:moveTo>
                  <a:pt x="2939" y="1223"/>
                </a:moveTo>
                <a:cubicBezTo>
                  <a:pt x="2933" y="1222"/>
                  <a:pt x="2930" y="1225"/>
                  <a:pt x="2929" y="1233"/>
                </a:cubicBezTo>
                <a:cubicBezTo>
                  <a:pt x="2930" y="1231"/>
                  <a:pt x="2931" y="1228"/>
                  <a:pt x="2932" y="1226"/>
                </a:cubicBezTo>
                <a:cubicBezTo>
                  <a:pt x="2933" y="1226"/>
                  <a:pt x="2933" y="1226"/>
                  <a:pt x="2933" y="1226"/>
                </a:cubicBezTo>
                <a:cubicBezTo>
                  <a:pt x="2933" y="1227"/>
                  <a:pt x="2933" y="1228"/>
                  <a:pt x="2933" y="1229"/>
                </a:cubicBezTo>
                <a:cubicBezTo>
                  <a:pt x="2934" y="1226"/>
                  <a:pt x="2936" y="1224"/>
                  <a:pt x="2939" y="1223"/>
                </a:cubicBezTo>
                <a:close/>
                <a:moveTo>
                  <a:pt x="2983" y="1225"/>
                </a:moveTo>
                <a:cubicBezTo>
                  <a:pt x="2981" y="1226"/>
                  <a:pt x="2979" y="1228"/>
                  <a:pt x="2978" y="1229"/>
                </a:cubicBezTo>
                <a:cubicBezTo>
                  <a:pt x="2980" y="1229"/>
                  <a:pt x="2982" y="1228"/>
                  <a:pt x="2983" y="1225"/>
                </a:cubicBezTo>
                <a:close/>
                <a:moveTo>
                  <a:pt x="2950" y="1227"/>
                </a:moveTo>
                <a:cubicBezTo>
                  <a:pt x="2951" y="1226"/>
                  <a:pt x="2952" y="1224"/>
                  <a:pt x="2953" y="1223"/>
                </a:cubicBezTo>
                <a:cubicBezTo>
                  <a:pt x="2950" y="1224"/>
                  <a:pt x="2949" y="1225"/>
                  <a:pt x="2950" y="1227"/>
                </a:cubicBezTo>
                <a:close/>
                <a:moveTo>
                  <a:pt x="2960" y="1248"/>
                </a:moveTo>
                <a:cubicBezTo>
                  <a:pt x="2958" y="1248"/>
                  <a:pt x="2957" y="1249"/>
                  <a:pt x="2957" y="1250"/>
                </a:cubicBezTo>
                <a:cubicBezTo>
                  <a:pt x="2958" y="1249"/>
                  <a:pt x="2959" y="1249"/>
                  <a:pt x="2960" y="1248"/>
                </a:cubicBezTo>
                <a:close/>
                <a:moveTo>
                  <a:pt x="2959" y="1233"/>
                </a:moveTo>
                <a:cubicBezTo>
                  <a:pt x="2958" y="1232"/>
                  <a:pt x="2957" y="1232"/>
                  <a:pt x="2956" y="1232"/>
                </a:cubicBezTo>
                <a:cubicBezTo>
                  <a:pt x="2956" y="1232"/>
                  <a:pt x="2955" y="1233"/>
                  <a:pt x="2955" y="1233"/>
                </a:cubicBezTo>
                <a:cubicBezTo>
                  <a:pt x="2955" y="1234"/>
                  <a:pt x="2956" y="1234"/>
                  <a:pt x="2956" y="1234"/>
                </a:cubicBezTo>
                <a:cubicBezTo>
                  <a:pt x="2957" y="1234"/>
                  <a:pt x="2957" y="1234"/>
                  <a:pt x="2959" y="1233"/>
                </a:cubicBezTo>
                <a:close/>
                <a:moveTo>
                  <a:pt x="3483" y="1354"/>
                </a:moveTo>
                <a:cubicBezTo>
                  <a:pt x="3483" y="1355"/>
                  <a:pt x="3484" y="1357"/>
                  <a:pt x="3484" y="1358"/>
                </a:cubicBezTo>
                <a:cubicBezTo>
                  <a:pt x="3485" y="1360"/>
                  <a:pt x="3485" y="1362"/>
                  <a:pt x="3485" y="1363"/>
                </a:cubicBezTo>
                <a:cubicBezTo>
                  <a:pt x="3485" y="1365"/>
                  <a:pt x="3486" y="1366"/>
                  <a:pt x="3486" y="1368"/>
                </a:cubicBezTo>
                <a:cubicBezTo>
                  <a:pt x="3487" y="1371"/>
                  <a:pt x="3485" y="1373"/>
                  <a:pt x="3482" y="1373"/>
                </a:cubicBezTo>
                <a:cubicBezTo>
                  <a:pt x="3480" y="1373"/>
                  <a:pt x="3477" y="1372"/>
                  <a:pt x="3474" y="1372"/>
                </a:cubicBezTo>
                <a:cubicBezTo>
                  <a:pt x="3474" y="1372"/>
                  <a:pt x="3473" y="1372"/>
                  <a:pt x="3473" y="1373"/>
                </a:cubicBezTo>
                <a:cubicBezTo>
                  <a:pt x="3471" y="1374"/>
                  <a:pt x="3469" y="1376"/>
                  <a:pt x="3468" y="1377"/>
                </a:cubicBezTo>
                <a:cubicBezTo>
                  <a:pt x="3466" y="1379"/>
                  <a:pt x="3463" y="1380"/>
                  <a:pt x="3461" y="1378"/>
                </a:cubicBezTo>
                <a:cubicBezTo>
                  <a:pt x="3459" y="1376"/>
                  <a:pt x="3458" y="1373"/>
                  <a:pt x="3456" y="1370"/>
                </a:cubicBezTo>
                <a:cubicBezTo>
                  <a:pt x="3455" y="1369"/>
                  <a:pt x="3456" y="1367"/>
                  <a:pt x="3458" y="1366"/>
                </a:cubicBezTo>
                <a:cubicBezTo>
                  <a:pt x="3455" y="1366"/>
                  <a:pt x="3454" y="1366"/>
                  <a:pt x="3452" y="1366"/>
                </a:cubicBezTo>
                <a:cubicBezTo>
                  <a:pt x="3451" y="1368"/>
                  <a:pt x="3450" y="1370"/>
                  <a:pt x="3449" y="1372"/>
                </a:cubicBezTo>
                <a:cubicBezTo>
                  <a:pt x="3449" y="1372"/>
                  <a:pt x="3449" y="1373"/>
                  <a:pt x="3449" y="1374"/>
                </a:cubicBezTo>
                <a:cubicBezTo>
                  <a:pt x="3449" y="1377"/>
                  <a:pt x="3448" y="1378"/>
                  <a:pt x="3445" y="1378"/>
                </a:cubicBezTo>
                <a:cubicBezTo>
                  <a:pt x="3442" y="1378"/>
                  <a:pt x="3439" y="1377"/>
                  <a:pt x="3436" y="1376"/>
                </a:cubicBezTo>
                <a:cubicBezTo>
                  <a:pt x="3434" y="1375"/>
                  <a:pt x="3433" y="1374"/>
                  <a:pt x="3434" y="1372"/>
                </a:cubicBezTo>
                <a:cubicBezTo>
                  <a:pt x="3434" y="1371"/>
                  <a:pt x="3434" y="1370"/>
                  <a:pt x="3434" y="1370"/>
                </a:cubicBezTo>
                <a:cubicBezTo>
                  <a:pt x="3432" y="1369"/>
                  <a:pt x="3430" y="1368"/>
                  <a:pt x="3428" y="1366"/>
                </a:cubicBezTo>
                <a:cubicBezTo>
                  <a:pt x="3427" y="1366"/>
                  <a:pt x="3425" y="1364"/>
                  <a:pt x="3425" y="1362"/>
                </a:cubicBezTo>
                <a:cubicBezTo>
                  <a:pt x="3424" y="1360"/>
                  <a:pt x="3424" y="1359"/>
                  <a:pt x="3426" y="1357"/>
                </a:cubicBezTo>
                <a:cubicBezTo>
                  <a:pt x="3429" y="1355"/>
                  <a:pt x="3430" y="1352"/>
                  <a:pt x="3429" y="1348"/>
                </a:cubicBezTo>
                <a:cubicBezTo>
                  <a:pt x="3429" y="1346"/>
                  <a:pt x="3429" y="1343"/>
                  <a:pt x="3429" y="1342"/>
                </a:cubicBezTo>
                <a:cubicBezTo>
                  <a:pt x="3428" y="1341"/>
                  <a:pt x="3426" y="1341"/>
                  <a:pt x="3425" y="1340"/>
                </a:cubicBezTo>
                <a:cubicBezTo>
                  <a:pt x="3424" y="1338"/>
                  <a:pt x="3423" y="1336"/>
                  <a:pt x="3423" y="1334"/>
                </a:cubicBezTo>
                <a:cubicBezTo>
                  <a:pt x="3423" y="1331"/>
                  <a:pt x="3426" y="1328"/>
                  <a:pt x="3429" y="1328"/>
                </a:cubicBezTo>
                <a:cubicBezTo>
                  <a:pt x="3429" y="1328"/>
                  <a:pt x="3429" y="1329"/>
                  <a:pt x="3430" y="1330"/>
                </a:cubicBezTo>
                <a:cubicBezTo>
                  <a:pt x="3430" y="1331"/>
                  <a:pt x="3430" y="1332"/>
                  <a:pt x="3430" y="1333"/>
                </a:cubicBezTo>
                <a:cubicBezTo>
                  <a:pt x="3429" y="1333"/>
                  <a:pt x="3429" y="1333"/>
                  <a:pt x="3429" y="1333"/>
                </a:cubicBezTo>
                <a:cubicBezTo>
                  <a:pt x="3428" y="1334"/>
                  <a:pt x="3428" y="1335"/>
                  <a:pt x="3427" y="1337"/>
                </a:cubicBezTo>
                <a:cubicBezTo>
                  <a:pt x="3428" y="1337"/>
                  <a:pt x="3429" y="1337"/>
                  <a:pt x="3429" y="1336"/>
                </a:cubicBezTo>
                <a:cubicBezTo>
                  <a:pt x="3431" y="1335"/>
                  <a:pt x="3431" y="1334"/>
                  <a:pt x="3432" y="1333"/>
                </a:cubicBezTo>
                <a:cubicBezTo>
                  <a:pt x="3436" y="1326"/>
                  <a:pt x="3442" y="1322"/>
                  <a:pt x="3450" y="1321"/>
                </a:cubicBezTo>
                <a:cubicBezTo>
                  <a:pt x="3453" y="1320"/>
                  <a:pt x="3456" y="1319"/>
                  <a:pt x="3459" y="1317"/>
                </a:cubicBezTo>
                <a:cubicBezTo>
                  <a:pt x="3459" y="1316"/>
                  <a:pt x="3460" y="1316"/>
                  <a:pt x="3460" y="1316"/>
                </a:cubicBezTo>
                <a:cubicBezTo>
                  <a:pt x="3463" y="1315"/>
                  <a:pt x="3464" y="1313"/>
                  <a:pt x="3466" y="1311"/>
                </a:cubicBezTo>
                <a:cubicBezTo>
                  <a:pt x="3474" y="1303"/>
                  <a:pt x="3485" y="1303"/>
                  <a:pt x="3493" y="1310"/>
                </a:cubicBezTo>
                <a:cubicBezTo>
                  <a:pt x="3496" y="1312"/>
                  <a:pt x="3498" y="1314"/>
                  <a:pt x="3501" y="1316"/>
                </a:cubicBezTo>
                <a:cubicBezTo>
                  <a:pt x="3502" y="1317"/>
                  <a:pt x="3504" y="1319"/>
                  <a:pt x="3505" y="1320"/>
                </a:cubicBezTo>
                <a:cubicBezTo>
                  <a:pt x="3505" y="1322"/>
                  <a:pt x="3506" y="1322"/>
                  <a:pt x="3507" y="1321"/>
                </a:cubicBezTo>
                <a:cubicBezTo>
                  <a:pt x="3508" y="1320"/>
                  <a:pt x="3509" y="1320"/>
                  <a:pt x="3510" y="1319"/>
                </a:cubicBezTo>
                <a:cubicBezTo>
                  <a:pt x="3512" y="1316"/>
                  <a:pt x="3515" y="1316"/>
                  <a:pt x="3516" y="1319"/>
                </a:cubicBezTo>
                <a:cubicBezTo>
                  <a:pt x="3517" y="1322"/>
                  <a:pt x="3518" y="1325"/>
                  <a:pt x="3518" y="1328"/>
                </a:cubicBezTo>
                <a:cubicBezTo>
                  <a:pt x="3519" y="1333"/>
                  <a:pt x="3519" y="1337"/>
                  <a:pt x="3517" y="1341"/>
                </a:cubicBezTo>
                <a:cubicBezTo>
                  <a:pt x="3515" y="1348"/>
                  <a:pt x="3510" y="1351"/>
                  <a:pt x="3504" y="1351"/>
                </a:cubicBezTo>
                <a:cubicBezTo>
                  <a:pt x="3503" y="1351"/>
                  <a:pt x="3502" y="1351"/>
                  <a:pt x="3502" y="1351"/>
                </a:cubicBezTo>
                <a:cubicBezTo>
                  <a:pt x="3499" y="1351"/>
                  <a:pt x="3498" y="1351"/>
                  <a:pt x="3497" y="1354"/>
                </a:cubicBezTo>
                <a:cubicBezTo>
                  <a:pt x="3496" y="1358"/>
                  <a:pt x="3490" y="1360"/>
                  <a:pt x="3487" y="1357"/>
                </a:cubicBezTo>
                <a:cubicBezTo>
                  <a:pt x="3485" y="1355"/>
                  <a:pt x="3485" y="1355"/>
                  <a:pt x="3484" y="1353"/>
                </a:cubicBezTo>
                <a:cubicBezTo>
                  <a:pt x="3483" y="1354"/>
                  <a:pt x="3483" y="1354"/>
                  <a:pt x="3483" y="1354"/>
                </a:cubicBezTo>
                <a:close/>
                <a:moveTo>
                  <a:pt x="3477" y="1349"/>
                </a:moveTo>
                <a:cubicBezTo>
                  <a:pt x="3481" y="1351"/>
                  <a:pt x="3484" y="1352"/>
                  <a:pt x="3487" y="1355"/>
                </a:cubicBezTo>
                <a:cubicBezTo>
                  <a:pt x="3489" y="1357"/>
                  <a:pt x="3491" y="1357"/>
                  <a:pt x="3493" y="1357"/>
                </a:cubicBezTo>
                <a:cubicBezTo>
                  <a:pt x="3495" y="1356"/>
                  <a:pt x="3497" y="1354"/>
                  <a:pt x="3497" y="1351"/>
                </a:cubicBezTo>
                <a:cubicBezTo>
                  <a:pt x="3496" y="1351"/>
                  <a:pt x="3496" y="1351"/>
                  <a:pt x="3496" y="1351"/>
                </a:cubicBezTo>
                <a:cubicBezTo>
                  <a:pt x="3495" y="1353"/>
                  <a:pt x="3494" y="1354"/>
                  <a:pt x="3493" y="1355"/>
                </a:cubicBezTo>
                <a:cubicBezTo>
                  <a:pt x="3492" y="1356"/>
                  <a:pt x="3491" y="1356"/>
                  <a:pt x="3490" y="1355"/>
                </a:cubicBezTo>
                <a:cubicBezTo>
                  <a:pt x="3489" y="1355"/>
                  <a:pt x="3489" y="1354"/>
                  <a:pt x="3489" y="1353"/>
                </a:cubicBezTo>
                <a:cubicBezTo>
                  <a:pt x="3489" y="1351"/>
                  <a:pt x="3489" y="1349"/>
                  <a:pt x="3490" y="1347"/>
                </a:cubicBezTo>
                <a:cubicBezTo>
                  <a:pt x="3493" y="1348"/>
                  <a:pt x="3496" y="1349"/>
                  <a:pt x="3500" y="1349"/>
                </a:cubicBezTo>
                <a:cubicBezTo>
                  <a:pt x="3507" y="1351"/>
                  <a:pt x="3513" y="1349"/>
                  <a:pt x="3516" y="1340"/>
                </a:cubicBezTo>
                <a:cubicBezTo>
                  <a:pt x="3518" y="1336"/>
                  <a:pt x="3517" y="1331"/>
                  <a:pt x="3516" y="1326"/>
                </a:cubicBezTo>
                <a:cubicBezTo>
                  <a:pt x="3516" y="1324"/>
                  <a:pt x="3515" y="1322"/>
                  <a:pt x="3515" y="1320"/>
                </a:cubicBezTo>
                <a:cubicBezTo>
                  <a:pt x="3514" y="1319"/>
                  <a:pt x="3513" y="1318"/>
                  <a:pt x="3511" y="1320"/>
                </a:cubicBezTo>
                <a:cubicBezTo>
                  <a:pt x="3510" y="1321"/>
                  <a:pt x="3508" y="1323"/>
                  <a:pt x="3506" y="1324"/>
                </a:cubicBezTo>
                <a:cubicBezTo>
                  <a:pt x="3505" y="1324"/>
                  <a:pt x="3505" y="1325"/>
                  <a:pt x="3505" y="1326"/>
                </a:cubicBezTo>
                <a:cubicBezTo>
                  <a:pt x="3506" y="1329"/>
                  <a:pt x="3505" y="1332"/>
                  <a:pt x="3504" y="1336"/>
                </a:cubicBezTo>
                <a:cubicBezTo>
                  <a:pt x="3504" y="1334"/>
                  <a:pt x="3504" y="1332"/>
                  <a:pt x="3504" y="1330"/>
                </a:cubicBezTo>
                <a:cubicBezTo>
                  <a:pt x="3504" y="1329"/>
                  <a:pt x="3504" y="1329"/>
                  <a:pt x="3504" y="1328"/>
                </a:cubicBezTo>
                <a:cubicBezTo>
                  <a:pt x="3503" y="1329"/>
                  <a:pt x="3502" y="1329"/>
                  <a:pt x="3502" y="1329"/>
                </a:cubicBezTo>
                <a:cubicBezTo>
                  <a:pt x="3502" y="1330"/>
                  <a:pt x="3501" y="1332"/>
                  <a:pt x="3500" y="1333"/>
                </a:cubicBezTo>
                <a:cubicBezTo>
                  <a:pt x="3500" y="1333"/>
                  <a:pt x="3500" y="1333"/>
                  <a:pt x="3500" y="1333"/>
                </a:cubicBezTo>
                <a:cubicBezTo>
                  <a:pt x="3500" y="1332"/>
                  <a:pt x="3500" y="1330"/>
                  <a:pt x="3501" y="1328"/>
                </a:cubicBezTo>
                <a:cubicBezTo>
                  <a:pt x="3500" y="1328"/>
                  <a:pt x="3499" y="1329"/>
                  <a:pt x="3498" y="1330"/>
                </a:cubicBezTo>
                <a:cubicBezTo>
                  <a:pt x="3498" y="1330"/>
                  <a:pt x="3498" y="1331"/>
                  <a:pt x="3497" y="1332"/>
                </a:cubicBezTo>
                <a:cubicBezTo>
                  <a:pt x="3498" y="1328"/>
                  <a:pt x="3498" y="1328"/>
                  <a:pt x="3504" y="1327"/>
                </a:cubicBezTo>
                <a:cubicBezTo>
                  <a:pt x="3504" y="1326"/>
                  <a:pt x="3503" y="1326"/>
                  <a:pt x="3503" y="1326"/>
                </a:cubicBezTo>
                <a:cubicBezTo>
                  <a:pt x="3500" y="1326"/>
                  <a:pt x="3499" y="1325"/>
                  <a:pt x="3499" y="1322"/>
                </a:cubicBezTo>
                <a:cubicBezTo>
                  <a:pt x="3500" y="1322"/>
                  <a:pt x="3502" y="1322"/>
                  <a:pt x="3504" y="1321"/>
                </a:cubicBezTo>
                <a:cubicBezTo>
                  <a:pt x="3502" y="1319"/>
                  <a:pt x="3500" y="1316"/>
                  <a:pt x="3497" y="1316"/>
                </a:cubicBezTo>
                <a:cubicBezTo>
                  <a:pt x="3497" y="1316"/>
                  <a:pt x="3496" y="1315"/>
                  <a:pt x="3496" y="1315"/>
                </a:cubicBezTo>
                <a:cubicBezTo>
                  <a:pt x="3494" y="1313"/>
                  <a:pt x="3492" y="1311"/>
                  <a:pt x="3489" y="1309"/>
                </a:cubicBezTo>
                <a:cubicBezTo>
                  <a:pt x="3487" y="1307"/>
                  <a:pt x="3484" y="1307"/>
                  <a:pt x="3482" y="1307"/>
                </a:cubicBezTo>
                <a:cubicBezTo>
                  <a:pt x="3478" y="1307"/>
                  <a:pt x="3475" y="1308"/>
                  <a:pt x="3472" y="1309"/>
                </a:cubicBezTo>
                <a:cubicBezTo>
                  <a:pt x="3469" y="1310"/>
                  <a:pt x="3467" y="1312"/>
                  <a:pt x="3465" y="1315"/>
                </a:cubicBezTo>
                <a:cubicBezTo>
                  <a:pt x="3467" y="1315"/>
                  <a:pt x="3468" y="1315"/>
                  <a:pt x="3469" y="1315"/>
                </a:cubicBezTo>
                <a:cubicBezTo>
                  <a:pt x="3469" y="1315"/>
                  <a:pt x="3468" y="1316"/>
                  <a:pt x="3467" y="1316"/>
                </a:cubicBezTo>
                <a:cubicBezTo>
                  <a:pt x="3465" y="1317"/>
                  <a:pt x="3462" y="1316"/>
                  <a:pt x="3460" y="1318"/>
                </a:cubicBezTo>
                <a:cubicBezTo>
                  <a:pt x="3456" y="1322"/>
                  <a:pt x="3453" y="1326"/>
                  <a:pt x="3449" y="1330"/>
                </a:cubicBezTo>
                <a:cubicBezTo>
                  <a:pt x="3447" y="1332"/>
                  <a:pt x="3447" y="1334"/>
                  <a:pt x="3445" y="1337"/>
                </a:cubicBezTo>
                <a:cubicBezTo>
                  <a:pt x="3445" y="1337"/>
                  <a:pt x="3445" y="1338"/>
                  <a:pt x="3446" y="1338"/>
                </a:cubicBezTo>
                <a:cubicBezTo>
                  <a:pt x="3447" y="1340"/>
                  <a:pt x="3448" y="1342"/>
                  <a:pt x="3450" y="1344"/>
                </a:cubicBezTo>
                <a:cubicBezTo>
                  <a:pt x="3451" y="1343"/>
                  <a:pt x="3452" y="1341"/>
                  <a:pt x="3453" y="1340"/>
                </a:cubicBezTo>
                <a:cubicBezTo>
                  <a:pt x="3453" y="1341"/>
                  <a:pt x="3453" y="1342"/>
                  <a:pt x="3452" y="1344"/>
                </a:cubicBezTo>
                <a:cubicBezTo>
                  <a:pt x="3451" y="1345"/>
                  <a:pt x="3450" y="1346"/>
                  <a:pt x="3450" y="1348"/>
                </a:cubicBezTo>
                <a:cubicBezTo>
                  <a:pt x="3449" y="1349"/>
                  <a:pt x="3450" y="1350"/>
                  <a:pt x="3450" y="1351"/>
                </a:cubicBezTo>
                <a:cubicBezTo>
                  <a:pt x="3453" y="1354"/>
                  <a:pt x="3456" y="1354"/>
                  <a:pt x="3460" y="1352"/>
                </a:cubicBezTo>
                <a:cubicBezTo>
                  <a:pt x="3462" y="1351"/>
                  <a:pt x="3465" y="1349"/>
                  <a:pt x="3467" y="1349"/>
                </a:cubicBezTo>
                <a:cubicBezTo>
                  <a:pt x="3469" y="1348"/>
                  <a:pt x="3470" y="1347"/>
                  <a:pt x="3470" y="1346"/>
                </a:cubicBezTo>
                <a:cubicBezTo>
                  <a:pt x="3470" y="1343"/>
                  <a:pt x="3470" y="1339"/>
                  <a:pt x="3470" y="1336"/>
                </a:cubicBezTo>
                <a:cubicBezTo>
                  <a:pt x="3470" y="1333"/>
                  <a:pt x="3470" y="1330"/>
                  <a:pt x="3470" y="1327"/>
                </a:cubicBezTo>
                <a:cubicBezTo>
                  <a:pt x="3471" y="1330"/>
                  <a:pt x="3471" y="1332"/>
                  <a:pt x="3472" y="1335"/>
                </a:cubicBezTo>
                <a:cubicBezTo>
                  <a:pt x="3473" y="1340"/>
                  <a:pt x="3473" y="1344"/>
                  <a:pt x="3471" y="1348"/>
                </a:cubicBezTo>
                <a:cubicBezTo>
                  <a:pt x="3471" y="1349"/>
                  <a:pt x="3470" y="1350"/>
                  <a:pt x="3470" y="1350"/>
                </a:cubicBezTo>
                <a:cubicBezTo>
                  <a:pt x="3466" y="1350"/>
                  <a:pt x="3463" y="1352"/>
                  <a:pt x="3460" y="1354"/>
                </a:cubicBezTo>
                <a:cubicBezTo>
                  <a:pt x="3455" y="1357"/>
                  <a:pt x="3451" y="1355"/>
                  <a:pt x="3448" y="1351"/>
                </a:cubicBezTo>
                <a:cubicBezTo>
                  <a:pt x="3447" y="1351"/>
                  <a:pt x="3447" y="1349"/>
                  <a:pt x="3448" y="1349"/>
                </a:cubicBezTo>
                <a:cubicBezTo>
                  <a:pt x="3449" y="1347"/>
                  <a:pt x="3448" y="1345"/>
                  <a:pt x="3446" y="1343"/>
                </a:cubicBezTo>
                <a:cubicBezTo>
                  <a:pt x="3445" y="1341"/>
                  <a:pt x="3443" y="1338"/>
                  <a:pt x="3444" y="1336"/>
                </a:cubicBezTo>
                <a:cubicBezTo>
                  <a:pt x="3445" y="1334"/>
                  <a:pt x="3446" y="1332"/>
                  <a:pt x="3447" y="1330"/>
                </a:cubicBezTo>
                <a:cubicBezTo>
                  <a:pt x="3449" y="1328"/>
                  <a:pt x="3451" y="1325"/>
                  <a:pt x="3453" y="1322"/>
                </a:cubicBezTo>
                <a:cubicBezTo>
                  <a:pt x="3453" y="1322"/>
                  <a:pt x="3452" y="1322"/>
                  <a:pt x="3452" y="1322"/>
                </a:cubicBezTo>
                <a:cubicBezTo>
                  <a:pt x="3447" y="1324"/>
                  <a:pt x="3442" y="1325"/>
                  <a:pt x="3438" y="1328"/>
                </a:cubicBezTo>
                <a:cubicBezTo>
                  <a:pt x="3434" y="1333"/>
                  <a:pt x="3431" y="1338"/>
                  <a:pt x="3431" y="1345"/>
                </a:cubicBezTo>
                <a:cubicBezTo>
                  <a:pt x="3430" y="1351"/>
                  <a:pt x="3433" y="1357"/>
                  <a:pt x="3436" y="1363"/>
                </a:cubicBezTo>
                <a:cubicBezTo>
                  <a:pt x="3436" y="1364"/>
                  <a:pt x="3437" y="1366"/>
                  <a:pt x="3437" y="1367"/>
                </a:cubicBezTo>
                <a:cubicBezTo>
                  <a:pt x="3437" y="1368"/>
                  <a:pt x="3436" y="1370"/>
                  <a:pt x="3436" y="1371"/>
                </a:cubicBezTo>
                <a:cubicBezTo>
                  <a:pt x="3435" y="1373"/>
                  <a:pt x="3436" y="1374"/>
                  <a:pt x="3437" y="1374"/>
                </a:cubicBezTo>
                <a:cubicBezTo>
                  <a:pt x="3440" y="1375"/>
                  <a:pt x="3443" y="1376"/>
                  <a:pt x="3445" y="1376"/>
                </a:cubicBezTo>
                <a:cubicBezTo>
                  <a:pt x="3446" y="1376"/>
                  <a:pt x="3447" y="1375"/>
                  <a:pt x="3447" y="1375"/>
                </a:cubicBezTo>
                <a:cubicBezTo>
                  <a:pt x="3447" y="1374"/>
                  <a:pt x="3447" y="1372"/>
                  <a:pt x="3448" y="1371"/>
                </a:cubicBezTo>
                <a:cubicBezTo>
                  <a:pt x="3450" y="1369"/>
                  <a:pt x="3450" y="1366"/>
                  <a:pt x="3450" y="1363"/>
                </a:cubicBezTo>
                <a:cubicBezTo>
                  <a:pt x="3450" y="1363"/>
                  <a:pt x="3450" y="1362"/>
                  <a:pt x="3450" y="1362"/>
                </a:cubicBezTo>
                <a:cubicBezTo>
                  <a:pt x="3450" y="1362"/>
                  <a:pt x="3450" y="1362"/>
                  <a:pt x="3450" y="1361"/>
                </a:cubicBezTo>
                <a:cubicBezTo>
                  <a:pt x="3451" y="1364"/>
                  <a:pt x="3452" y="1364"/>
                  <a:pt x="3454" y="1364"/>
                </a:cubicBezTo>
                <a:cubicBezTo>
                  <a:pt x="3455" y="1364"/>
                  <a:pt x="3456" y="1364"/>
                  <a:pt x="3457" y="1364"/>
                </a:cubicBezTo>
                <a:cubicBezTo>
                  <a:pt x="3459" y="1364"/>
                  <a:pt x="3462" y="1365"/>
                  <a:pt x="3463" y="1360"/>
                </a:cubicBezTo>
                <a:cubicBezTo>
                  <a:pt x="3463" y="1363"/>
                  <a:pt x="3463" y="1364"/>
                  <a:pt x="3463" y="1365"/>
                </a:cubicBezTo>
                <a:cubicBezTo>
                  <a:pt x="3462" y="1366"/>
                  <a:pt x="3460" y="1367"/>
                  <a:pt x="3459" y="1367"/>
                </a:cubicBezTo>
                <a:cubicBezTo>
                  <a:pt x="3458" y="1368"/>
                  <a:pt x="3457" y="1370"/>
                  <a:pt x="3458" y="1370"/>
                </a:cubicBezTo>
                <a:cubicBezTo>
                  <a:pt x="3459" y="1373"/>
                  <a:pt x="3460" y="1375"/>
                  <a:pt x="3462" y="1377"/>
                </a:cubicBezTo>
                <a:cubicBezTo>
                  <a:pt x="3464" y="1378"/>
                  <a:pt x="3465" y="1378"/>
                  <a:pt x="3467" y="1376"/>
                </a:cubicBezTo>
                <a:cubicBezTo>
                  <a:pt x="3467" y="1375"/>
                  <a:pt x="3468" y="1374"/>
                  <a:pt x="3469" y="1374"/>
                </a:cubicBezTo>
                <a:cubicBezTo>
                  <a:pt x="3471" y="1372"/>
                  <a:pt x="3472" y="1371"/>
                  <a:pt x="3474" y="1370"/>
                </a:cubicBezTo>
                <a:cubicBezTo>
                  <a:pt x="3478" y="1366"/>
                  <a:pt x="3480" y="1360"/>
                  <a:pt x="3482" y="1354"/>
                </a:cubicBezTo>
                <a:cubicBezTo>
                  <a:pt x="3482" y="1353"/>
                  <a:pt x="3481" y="1353"/>
                  <a:pt x="3480" y="1352"/>
                </a:cubicBezTo>
                <a:cubicBezTo>
                  <a:pt x="3480" y="1351"/>
                  <a:pt x="3478" y="1350"/>
                  <a:pt x="3477" y="1349"/>
                </a:cubicBezTo>
                <a:close/>
                <a:moveTo>
                  <a:pt x="3430" y="1356"/>
                </a:moveTo>
                <a:cubicBezTo>
                  <a:pt x="3429" y="1357"/>
                  <a:pt x="3428" y="1357"/>
                  <a:pt x="3427" y="1359"/>
                </a:cubicBezTo>
                <a:cubicBezTo>
                  <a:pt x="3426" y="1359"/>
                  <a:pt x="3426" y="1360"/>
                  <a:pt x="3426" y="1360"/>
                </a:cubicBezTo>
                <a:cubicBezTo>
                  <a:pt x="3426" y="1363"/>
                  <a:pt x="3430" y="1368"/>
                  <a:pt x="3433" y="1367"/>
                </a:cubicBezTo>
                <a:cubicBezTo>
                  <a:pt x="3435" y="1367"/>
                  <a:pt x="3436" y="1366"/>
                  <a:pt x="3435" y="1364"/>
                </a:cubicBezTo>
                <a:cubicBezTo>
                  <a:pt x="3433" y="1361"/>
                  <a:pt x="3432" y="1359"/>
                  <a:pt x="3430" y="1356"/>
                </a:cubicBezTo>
                <a:close/>
                <a:moveTo>
                  <a:pt x="3483" y="1358"/>
                </a:moveTo>
                <a:cubicBezTo>
                  <a:pt x="3480" y="1362"/>
                  <a:pt x="3478" y="1367"/>
                  <a:pt x="3476" y="1371"/>
                </a:cubicBezTo>
                <a:cubicBezTo>
                  <a:pt x="3478" y="1371"/>
                  <a:pt x="3481" y="1372"/>
                  <a:pt x="3484" y="1371"/>
                </a:cubicBezTo>
                <a:cubicBezTo>
                  <a:pt x="3484" y="1371"/>
                  <a:pt x="3484" y="1370"/>
                  <a:pt x="3484" y="1370"/>
                </a:cubicBezTo>
                <a:cubicBezTo>
                  <a:pt x="3484" y="1367"/>
                  <a:pt x="3484" y="1364"/>
                  <a:pt x="3484" y="1362"/>
                </a:cubicBezTo>
                <a:cubicBezTo>
                  <a:pt x="3484" y="1360"/>
                  <a:pt x="3483" y="1359"/>
                  <a:pt x="3483" y="1358"/>
                </a:cubicBezTo>
                <a:close/>
                <a:moveTo>
                  <a:pt x="3430" y="1338"/>
                </a:moveTo>
                <a:cubicBezTo>
                  <a:pt x="3429" y="1338"/>
                  <a:pt x="3429" y="1338"/>
                  <a:pt x="3428" y="1338"/>
                </a:cubicBezTo>
                <a:cubicBezTo>
                  <a:pt x="3427" y="1338"/>
                  <a:pt x="3427" y="1338"/>
                  <a:pt x="3427" y="1338"/>
                </a:cubicBezTo>
                <a:cubicBezTo>
                  <a:pt x="3426" y="1338"/>
                  <a:pt x="3426" y="1337"/>
                  <a:pt x="3426" y="1336"/>
                </a:cubicBezTo>
                <a:cubicBezTo>
                  <a:pt x="3427" y="1334"/>
                  <a:pt x="3427" y="1332"/>
                  <a:pt x="3428" y="1330"/>
                </a:cubicBezTo>
                <a:cubicBezTo>
                  <a:pt x="3427" y="1330"/>
                  <a:pt x="3427" y="1330"/>
                  <a:pt x="3427" y="1330"/>
                </a:cubicBezTo>
                <a:cubicBezTo>
                  <a:pt x="3426" y="1331"/>
                  <a:pt x="3425" y="1332"/>
                  <a:pt x="3424" y="1333"/>
                </a:cubicBezTo>
                <a:cubicBezTo>
                  <a:pt x="3424" y="1334"/>
                  <a:pt x="3425" y="1339"/>
                  <a:pt x="3427" y="1340"/>
                </a:cubicBezTo>
                <a:cubicBezTo>
                  <a:pt x="3428" y="1341"/>
                  <a:pt x="3430" y="1340"/>
                  <a:pt x="3430" y="1338"/>
                </a:cubicBezTo>
                <a:close/>
                <a:moveTo>
                  <a:pt x="3430" y="1355"/>
                </a:moveTo>
                <a:cubicBezTo>
                  <a:pt x="3430" y="1356"/>
                  <a:pt x="3428" y="1357"/>
                  <a:pt x="3427" y="1358"/>
                </a:cubicBezTo>
                <a:cubicBezTo>
                  <a:pt x="3426" y="1359"/>
                  <a:pt x="3426" y="1359"/>
                  <a:pt x="3426" y="1360"/>
                </a:cubicBezTo>
                <a:cubicBezTo>
                  <a:pt x="3426" y="1363"/>
                  <a:pt x="3430" y="1367"/>
                  <a:pt x="3433" y="1367"/>
                </a:cubicBezTo>
                <a:cubicBezTo>
                  <a:pt x="3435" y="1367"/>
                  <a:pt x="3436" y="1366"/>
                  <a:pt x="3435" y="1364"/>
                </a:cubicBezTo>
                <a:cubicBezTo>
                  <a:pt x="3433" y="1361"/>
                  <a:pt x="3432" y="1358"/>
                  <a:pt x="3430" y="1355"/>
                </a:cubicBezTo>
                <a:close/>
                <a:moveTo>
                  <a:pt x="3483" y="1357"/>
                </a:moveTo>
                <a:cubicBezTo>
                  <a:pt x="3481" y="1362"/>
                  <a:pt x="3478" y="1366"/>
                  <a:pt x="3476" y="1371"/>
                </a:cubicBezTo>
                <a:cubicBezTo>
                  <a:pt x="3479" y="1371"/>
                  <a:pt x="3481" y="1371"/>
                  <a:pt x="3484" y="1371"/>
                </a:cubicBezTo>
                <a:cubicBezTo>
                  <a:pt x="3484" y="1371"/>
                  <a:pt x="3485" y="1370"/>
                  <a:pt x="3485" y="1369"/>
                </a:cubicBezTo>
                <a:cubicBezTo>
                  <a:pt x="3485" y="1366"/>
                  <a:pt x="3485" y="1364"/>
                  <a:pt x="3484" y="1362"/>
                </a:cubicBezTo>
                <a:cubicBezTo>
                  <a:pt x="3484" y="1360"/>
                  <a:pt x="3483" y="1359"/>
                  <a:pt x="3483" y="1357"/>
                </a:cubicBezTo>
                <a:close/>
                <a:moveTo>
                  <a:pt x="3430" y="1337"/>
                </a:moveTo>
                <a:cubicBezTo>
                  <a:pt x="3430" y="1338"/>
                  <a:pt x="3429" y="1338"/>
                  <a:pt x="3428" y="1338"/>
                </a:cubicBezTo>
                <a:cubicBezTo>
                  <a:pt x="3428" y="1338"/>
                  <a:pt x="3427" y="1338"/>
                  <a:pt x="3427" y="1338"/>
                </a:cubicBezTo>
                <a:cubicBezTo>
                  <a:pt x="3426" y="1337"/>
                  <a:pt x="3426" y="1337"/>
                  <a:pt x="3426" y="1336"/>
                </a:cubicBezTo>
                <a:cubicBezTo>
                  <a:pt x="3427" y="1334"/>
                  <a:pt x="3427" y="1332"/>
                  <a:pt x="3428" y="1330"/>
                </a:cubicBezTo>
                <a:cubicBezTo>
                  <a:pt x="3428" y="1330"/>
                  <a:pt x="3428" y="1330"/>
                  <a:pt x="3427" y="1330"/>
                </a:cubicBezTo>
                <a:cubicBezTo>
                  <a:pt x="3426" y="1331"/>
                  <a:pt x="3425" y="1332"/>
                  <a:pt x="3424" y="1333"/>
                </a:cubicBezTo>
                <a:cubicBezTo>
                  <a:pt x="3424" y="1334"/>
                  <a:pt x="3425" y="1339"/>
                  <a:pt x="3427" y="1340"/>
                </a:cubicBezTo>
                <a:cubicBezTo>
                  <a:pt x="3428" y="1341"/>
                  <a:pt x="3430" y="1339"/>
                  <a:pt x="3430" y="1337"/>
                </a:cubicBezTo>
                <a:close/>
                <a:moveTo>
                  <a:pt x="3482" y="1329"/>
                </a:moveTo>
                <a:cubicBezTo>
                  <a:pt x="3485" y="1325"/>
                  <a:pt x="3485" y="1325"/>
                  <a:pt x="3490" y="1324"/>
                </a:cubicBezTo>
                <a:cubicBezTo>
                  <a:pt x="3490" y="1326"/>
                  <a:pt x="3491" y="1327"/>
                  <a:pt x="3492" y="1327"/>
                </a:cubicBezTo>
                <a:cubicBezTo>
                  <a:pt x="3490" y="1329"/>
                  <a:pt x="3488" y="1330"/>
                  <a:pt x="3486" y="1331"/>
                </a:cubicBezTo>
                <a:cubicBezTo>
                  <a:pt x="3485" y="1331"/>
                  <a:pt x="3485" y="1330"/>
                  <a:pt x="3484" y="1329"/>
                </a:cubicBezTo>
                <a:cubicBezTo>
                  <a:pt x="3483" y="1329"/>
                  <a:pt x="3483" y="1329"/>
                  <a:pt x="3482" y="1329"/>
                </a:cubicBezTo>
                <a:close/>
                <a:moveTo>
                  <a:pt x="3488" y="1329"/>
                </a:moveTo>
                <a:cubicBezTo>
                  <a:pt x="3487" y="1328"/>
                  <a:pt x="3487" y="1328"/>
                  <a:pt x="3486" y="1328"/>
                </a:cubicBezTo>
                <a:cubicBezTo>
                  <a:pt x="3486" y="1328"/>
                  <a:pt x="3485" y="1329"/>
                  <a:pt x="3485" y="1329"/>
                </a:cubicBezTo>
                <a:cubicBezTo>
                  <a:pt x="3485" y="1329"/>
                  <a:pt x="3485" y="1330"/>
                  <a:pt x="3486" y="1330"/>
                </a:cubicBezTo>
                <a:cubicBezTo>
                  <a:pt x="3487" y="1330"/>
                  <a:pt x="3487" y="1329"/>
                  <a:pt x="3488" y="1329"/>
                </a:cubicBezTo>
                <a:close/>
                <a:moveTo>
                  <a:pt x="3470" y="1319"/>
                </a:moveTo>
                <a:cubicBezTo>
                  <a:pt x="3463" y="1318"/>
                  <a:pt x="3460" y="1321"/>
                  <a:pt x="3459" y="1329"/>
                </a:cubicBezTo>
                <a:cubicBezTo>
                  <a:pt x="3460" y="1327"/>
                  <a:pt x="3461" y="1324"/>
                  <a:pt x="3462" y="1322"/>
                </a:cubicBezTo>
                <a:cubicBezTo>
                  <a:pt x="3463" y="1322"/>
                  <a:pt x="3463" y="1322"/>
                  <a:pt x="3463" y="1322"/>
                </a:cubicBezTo>
                <a:cubicBezTo>
                  <a:pt x="3463" y="1323"/>
                  <a:pt x="3463" y="1324"/>
                  <a:pt x="3463" y="1325"/>
                </a:cubicBezTo>
                <a:cubicBezTo>
                  <a:pt x="3464" y="1322"/>
                  <a:pt x="3466" y="1320"/>
                  <a:pt x="3470" y="1319"/>
                </a:cubicBezTo>
                <a:close/>
                <a:moveTo>
                  <a:pt x="3513" y="1321"/>
                </a:moveTo>
                <a:cubicBezTo>
                  <a:pt x="3511" y="1322"/>
                  <a:pt x="3509" y="1324"/>
                  <a:pt x="3508" y="1325"/>
                </a:cubicBezTo>
                <a:cubicBezTo>
                  <a:pt x="3510" y="1325"/>
                  <a:pt x="3512" y="1324"/>
                  <a:pt x="3513" y="1321"/>
                </a:cubicBezTo>
                <a:close/>
                <a:moveTo>
                  <a:pt x="3480" y="1323"/>
                </a:moveTo>
                <a:cubicBezTo>
                  <a:pt x="3481" y="1322"/>
                  <a:pt x="3482" y="1320"/>
                  <a:pt x="3483" y="1319"/>
                </a:cubicBezTo>
                <a:cubicBezTo>
                  <a:pt x="3480" y="1320"/>
                  <a:pt x="3479" y="1321"/>
                  <a:pt x="3480" y="1323"/>
                </a:cubicBezTo>
                <a:close/>
                <a:moveTo>
                  <a:pt x="3489" y="1344"/>
                </a:moveTo>
                <a:cubicBezTo>
                  <a:pt x="3488" y="1344"/>
                  <a:pt x="3487" y="1345"/>
                  <a:pt x="3487" y="1346"/>
                </a:cubicBezTo>
                <a:cubicBezTo>
                  <a:pt x="3487" y="1345"/>
                  <a:pt x="3489" y="1345"/>
                  <a:pt x="3489" y="1344"/>
                </a:cubicBezTo>
                <a:close/>
                <a:moveTo>
                  <a:pt x="3488" y="1329"/>
                </a:moveTo>
                <a:cubicBezTo>
                  <a:pt x="3488" y="1328"/>
                  <a:pt x="3487" y="1328"/>
                  <a:pt x="3486" y="1328"/>
                </a:cubicBezTo>
                <a:cubicBezTo>
                  <a:pt x="3486" y="1328"/>
                  <a:pt x="3485" y="1329"/>
                  <a:pt x="3485" y="1329"/>
                </a:cubicBezTo>
                <a:cubicBezTo>
                  <a:pt x="3485" y="1329"/>
                  <a:pt x="3486" y="1330"/>
                  <a:pt x="3486" y="1330"/>
                </a:cubicBezTo>
                <a:cubicBezTo>
                  <a:pt x="3487" y="1330"/>
                  <a:pt x="3487" y="1329"/>
                  <a:pt x="3488" y="1329"/>
                </a:cubicBezTo>
                <a:close/>
                <a:moveTo>
                  <a:pt x="3036" y="1210"/>
                </a:moveTo>
                <a:cubicBezTo>
                  <a:pt x="3036" y="1210"/>
                  <a:pt x="3036" y="1210"/>
                  <a:pt x="3036" y="1210"/>
                </a:cubicBezTo>
                <a:cubicBezTo>
                  <a:pt x="3031" y="1210"/>
                  <a:pt x="3031" y="1210"/>
                  <a:pt x="3031" y="1210"/>
                </a:cubicBezTo>
                <a:cubicBezTo>
                  <a:pt x="3029" y="1212"/>
                  <a:pt x="3028" y="1213"/>
                  <a:pt x="3025" y="1214"/>
                </a:cubicBezTo>
                <a:cubicBezTo>
                  <a:pt x="3024" y="1216"/>
                  <a:pt x="3022" y="1216"/>
                  <a:pt x="3020" y="1217"/>
                </a:cubicBezTo>
                <a:cubicBezTo>
                  <a:pt x="3019" y="1218"/>
                  <a:pt x="3017" y="1219"/>
                  <a:pt x="3015" y="1220"/>
                </a:cubicBezTo>
                <a:cubicBezTo>
                  <a:pt x="3013" y="1221"/>
                  <a:pt x="3012" y="1221"/>
                  <a:pt x="3009" y="1221"/>
                </a:cubicBezTo>
                <a:cubicBezTo>
                  <a:pt x="3009" y="1221"/>
                  <a:pt x="3009" y="1221"/>
                  <a:pt x="3009" y="1232"/>
                </a:cubicBezTo>
                <a:cubicBezTo>
                  <a:pt x="3012" y="1231"/>
                  <a:pt x="3015" y="1230"/>
                  <a:pt x="3017" y="1229"/>
                </a:cubicBezTo>
                <a:cubicBezTo>
                  <a:pt x="3020" y="1228"/>
                  <a:pt x="3023" y="1226"/>
                  <a:pt x="3025" y="1225"/>
                </a:cubicBezTo>
                <a:cubicBezTo>
                  <a:pt x="3025" y="1225"/>
                  <a:pt x="3025" y="1225"/>
                  <a:pt x="3025" y="1284"/>
                </a:cubicBezTo>
                <a:cubicBezTo>
                  <a:pt x="3025" y="1284"/>
                  <a:pt x="3025" y="1284"/>
                  <a:pt x="3036" y="1284"/>
                </a:cubicBezTo>
                <a:cubicBezTo>
                  <a:pt x="3036" y="1284"/>
                  <a:pt x="3036" y="1284"/>
                  <a:pt x="3036" y="1210"/>
                </a:cubicBezTo>
                <a:close/>
                <a:moveTo>
                  <a:pt x="3083" y="1210"/>
                </a:moveTo>
                <a:cubicBezTo>
                  <a:pt x="3083" y="1210"/>
                  <a:pt x="3083" y="1210"/>
                  <a:pt x="3083" y="1210"/>
                </a:cubicBezTo>
                <a:cubicBezTo>
                  <a:pt x="3078" y="1210"/>
                  <a:pt x="3078" y="1210"/>
                  <a:pt x="3078" y="1210"/>
                </a:cubicBezTo>
                <a:cubicBezTo>
                  <a:pt x="3077" y="1212"/>
                  <a:pt x="3075" y="1213"/>
                  <a:pt x="3073" y="1214"/>
                </a:cubicBezTo>
                <a:cubicBezTo>
                  <a:pt x="3071" y="1216"/>
                  <a:pt x="3070" y="1216"/>
                  <a:pt x="3067" y="1217"/>
                </a:cubicBezTo>
                <a:cubicBezTo>
                  <a:pt x="3066" y="1218"/>
                  <a:pt x="3064" y="1219"/>
                  <a:pt x="3062" y="1220"/>
                </a:cubicBezTo>
                <a:cubicBezTo>
                  <a:pt x="3060" y="1221"/>
                  <a:pt x="3059" y="1221"/>
                  <a:pt x="3056" y="1221"/>
                </a:cubicBezTo>
                <a:cubicBezTo>
                  <a:pt x="3056" y="1221"/>
                  <a:pt x="3056" y="1221"/>
                  <a:pt x="3056" y="1232"/>
                </a:cubicBezTo>
                <a:cubicBezTo>
                  <a:pt x="3059" y="1231"/>
                  <a:pt x="3062" y="1230"/>
                  <a:pt x="3065" y="1229"/>
                </a:cubicBezTo>
                <a:cubicBezTo>
                  <a:pt x="3067" y="1228"/>
                  <a:pt x="3070" y="1226"/>
                  <a:pt x="3072" y="1225"/>
                </a:cubicBezTo>
                <a:cubicBezTo>
                  <a:pt x="3072" y="1225"/>
                  <a:pt x="3072" y="1225"/>
                  <a:pt x="3072" y="1284"/>
                </a:cubicBezTo>
                <a:cubicBezTo>
                  <a:pt x="3072" y="1284"/>
                  <a:pt x="3072" y="1284"/>
                  <a:pt x="3083" y="1284"/>
                </a:cubicBezTo>
                <a:cubicBezTo>
                  <a:pt x="3083" y="1284"/>
                  <a:pt x="3083" y="1284"/>
                  <a:pt x="3083" y="1210"/>
                </a:cubicBezTo>
                <a:close/>
                <a:moveTo>
                  <a:pt x="3129" y="1210"/>
                </a:moveTo>
                <a:cubicBezTo>
                  <a:pt x="3129" y="1210"/>
                  <a:pt x="3129" y="1210"/>
                  <a:pt x="3129" y="1210"/>
                </a:cubicBezTo>
                <a:cubicBezTo>
                  <a:pt x="3125" y="1210"/>
                  <a:pt x="3125" y="1210"/>
                  <a:pt x="3125" y="1210"/>
                </a:cubicBezTo>
                <a:cubicBezTo>
                  <a:pt x="3122" y="1212"/>
                  <a:pt x="3121" y="1213"/>
                  <a:pt x="3119" y="1214"/>
                </a:cubicBezTo>
                <a:cubicBezTo>
                  <a:pt x="3117" y="1216"/>
                  <a:pt x="3115" y="1216"/>
                  <a:pt x="3114" y="1217"/>
                </a:cubicBezTo>
                <a:cubicBezTo>
                  <a:pt x="3112" y="1218"/>
                  <a:pt x="3110" y="1218"/>
                  <a:pt x="3108" y="1219"/>
                </a:cubicBezTo>
                <a:cubicBezTo>
                  <a:pt x="3107" y="1220"/>
                  <a:pt x="3104" y="1221"/>
                  <a:pt x="3103" y="1221"/>
                </a:cubicBezTo>
                <a:cubicBezTo>
                  <a:pt x="3103" y="1221"/>
                  <a:pt x="3103" y="1221"/>
                  <a:pt x="3103" y="1232"/>
                </a:cubicBezTo>
                <a:cubicBezTo>
                  <a:pt x="3106" y="1231"/>
                  <a:pt x="3109" y="1229"/>
                  <a:pt x="3111" y="1229"/>
                </a:cubicBezTo>
                <a:cubicBezTo>
                  <a:pt x="3113" y="1228"/>
                  <a:pt x="3116" y="1226"/>
                  <a:pt x="3117" y="1225"/>
                </a:cubicBezTo>
                <a:cubicBezTo>
                  <a:pt x="3117" y="1225"/>
                  <a:pt x="3117" y="1225"/>
                  <a:pt x="3117" y="1284"/>
                </a:cubicBezTo>
                <a:cubicBezTo>
                  <a:pt x="3117" y="1284"/>
                  <a:pt x="3117" y="1284"/>
                  <a:pt x="3129" y="1284"/>
                </a:cubicBezTo>
                <a:cubicBezTo>
                  <a:pt x="3129" y="1284"/>
                  <a:pt x="3129" y="1284"/>
                  <a:pt x="3129" y="1210"/>
                </a:cubicBezTo>
                <a:close/>
                <a:moveTo>
                  <a:pt x="3266" y="1243"/>
                </a:moveTo>
                <a:cubicBezTo>
                  <a:pt x="3266" y="1243"/>
                  <a:pt x="3266" y="1243"/>
                  <a:pt x="3266" y="1243"/>
                </a:cubicBezTo>
                <a:cubicBezTo>
                  <a:pt x="3266" y="1251"/>
                  <a:pt x="3266" y="1251"/>
                  <a:pt x="3266" y="1251"/>
                </a:cubicBezTo>
                <a:cubicBezTo>
                  <a:pt x="3272" y="1251"/>
                  <a:pt x="3273" y="1254"/>
                  <a:pt x="3273" y="1257"/>
                </a:cubicBezTo>
                <a:cubicBezTo>
                  <a:pt x="3273" y="1259"/>
                  <a:pt x="3272" y="1261"/>
                  <a:pt x="3272" y="1264"/>
                </a:cubicBezTo>
                <a:cubicBezTo>
                  <a:pt x="3272" y="1267"/>
                  <a:pt x="3272" y="1269"/>
                  <a:pt x="3272" y="1271"/>
                </a:cubicBezTo>
                <a:cubicBezTo>
                  <a:pt x="3272" y="1281"/>
                  <a:pt x="3278" y="1284"/>
                  <a:pt x="3286" y="1284"/>
                </a:cubicBezTo>
                <a:cubicBezTo>
                  <a:pt x="3286" y="1284"/>
                  <a:pt x="3286" y="1284"/>
                  <a:pt x="3290" y="1284"/>
                </a:cubicBezTo>
                <a:cubicBezTo>
                  <a:pt x="3290" y="1284"/>
                  <a:pt x="3290" y="1284"/>
                  <a:pt x="3290" y="1275"/>
                </a:cubicBezTo>
                <a:cubicBezTo>
                  <a:pt x="3290" y="1275"/>
                  <a:pt x="3290" y="1275"/>
                  <a:pt x="3288" y="1275"/>
                </a:cubicBezTo>
                <a:cubicBezTo>
                  <a:pt x="3285" y="1275"/>
                  <a:pt x="3283" y="1272"/>
                  <a:pt x="3283" y="1269"/>
                </a:cubicBezTo>
                <a:cubicBezTo>
                  <a:pt x="3283" y="1267"/>
                  <a:pt x="3283" y="1266"/>
                  <a:pt x="3284" y="1264"/>
                </a:cubicBezTo>
                <a:cubicBezTo>
                  <a:pt x="3284" y="1263"/>
                  <a:pt x="3284" y="1260"/>
                  <a:pt x="3284" y="1258"/>
                </a:cubicBezTo>
                <a:cubicBezTo>
                  <a:pt x="3284" y="1251"/>
                  <a:pt x="3281" y="1248"/>
                  <a:pt x="3276" y="1247"/>
                </a:cubicBezTo>
                <a:cubicBezTo>
                  <a:pt x="3276" y="1247"/>
                  <a:pt x="3276" y="1247"/>
                  <a:pt x="3276" y="1246"/>
                </a:cubicBezTo>
                <a:cubicBezTo>
                  <a:pt x="3281" y="1245"/>
                  <a:pt x="3284" y="1243"/>
                  <a:pt x="3284" y="1236"/>
                </a:cubicBezTo>
                <a:cubicBezTo>
                  <a:pt x="3284" y="1233"/>
                  <a:pt x="3284" y="1231"/>
                  <a:pt x="3284" y="1229"/>
                </a:cubicBezTo>
                <a:cubicBezTo>
                  <a:pt x="3283" y="1228"/>
                  <a:pt x="3283" y="1226"/>
                  <a:pt x="3283" y="1225"/>
                </a:cubicBezTo>
                <a:cubicBezTo>
                  <a:pt x="3283" y="1221"/>
                  <a:pt x="3285" y="1219"/>
                  <a:pt x="3288" y="1219"/>
                </a:cubicBezTo>
                <a:cubicBezTo>
                  <a:pt x="3288" y="1219"/>
                  <a:pt x="3288" y="1219"/>
                  <a:pt x="3290" y="1219"/>
                </a:cubicBezTo>
                <a:cubicBezTo>
                  <a:pt x="3290" y="1219"/>
                  <a:pt x="3290" y="1219"/>
                  <a:pt x="3290" y="1209"/>
                </a:cubicBezTo>
                <a:cubicBezTo>
                  <a:pt x="3290" y="1209"/>
                  <a:pt x="3290" y="1209"/>
                  <a:pt x="3286" y="1209"/>
                </a:cubicBezTo>
                <a:cubicBezTo>
                  <a:pt x="3277" y="1209"/>
                  <a:pt x="3272" y="1214"/>
                  <a:pt x="3272" y="1222"/>
                </a:cubicBezTo>
                <a:cubicBezTo>
                  <a:pt x="3272" y="1224"/>
                  <a:pt x="3272" y="1227"/>
                  <a:pt x="3272" y="1230"/>
                </a:cubicBezTo>
                <a:cubicBezTo>
                  <a:pt x="3272" y="1232"/>
                  <a:pt x="3273" y="1235"/>
                  <a:pt x="3273" y="1236"/>
                </a:cubicBezTo>
                <a:cubicBezTo>
                  <a:pt x="3273" y="1239"/>
                  <a:pt x="3272" y="1242"/>
                  <a:pt x="3266" y="1243"/>
                </a:cubicBezTo>
                <a:close/>
                <a:moveTo>
                  <a:pt x="3320" y="1251"/>
                </a:moveTo>
                <a:cubicBezTo>
                  <a:pt x="3320" y="1251"/>
                  <a:pt x="3320" y="1251"/>
                  <a:pt x="3320" y="1251"/>
                </a:cubicBezTo>
                <a:cubicBezTo>
                  <a:pt x="3320" y="1243"/>
                  <a:pt x="3320" y="1243"/>
                  <a:pt x="3320" y="1243"/>
                </a:cubicBezTo>
                <a:cubicBezTo>
                  <a:pt x="3314" y="1242"/>
                  <a:pt x="3314" y="1239"/>
                  <a:pt x="3314" y="1236"/>
                </a:cubicBezTo>
                <a:cubicBezTo>
                  <a:pt x="3314" y="1235"/>
                  <a:pt x="3314" y="1232"/>
                  <a:pt x="3314" y="1230"/>
                </a:cubicBezTo>
                <a:cubicBezTo>
                  <a:pt x="3315" y="1227"/>
                  <a:pt x="3315" y="1224"/>
                  <a:pt x="3315" y="1222"/>
                </a:cubicBezTo>
                <a:cubicBezTo>
                  <a:pt x="3315" y="1214"/>
                  <a:pt x="3309" y="1209"/>
                  <a:pt x="3300" y="1209"/>
                </a:cubicBezTo>
                <a:cubicBezTo>
                  <a:pt x="3300" y="1209"/>
                  <a:pt x="3300" y="1209"/>
                  <a:pt x="3296" y="1209"/>
                </a:cubicBezTo>
                <a:cubicBezTo>
                  <a:pt x="3296" y="1209"/>
                  <a:pt x="3296" y="1209"/>
                  <a:pt x="3296" y="1219"/>
                </a:cubicBezTo>
                <a:cubicBezTo>
                  <a:pt x="3296" y="1219"/>
                  <a:pt x="3296" y="1219"/>
                  <a:pt x="3298" y="1219"/>
                </a:cubicBezTo>
                <a:cubicBezTo>
                  <a:pt x="3302" y="1219"/>
                  <a:pt x="3303" y="1221"/>
                  <a:pt x="3303" y="1225"/>
                </a:cubicBezTo>
                <a:cubicBezTo>
                  <a:pt x="3303" y="1226"/>
                  <a:pt x="3303" y="1228"/>
                  <a:pt x="3303" y="1229"/>
                </a:cubicBezTo>
                <a:cubicBezTo>
                  <a:pt x="3302" y="1231"/>
                  <a:pt x="3302" y="1233"/>
                  <a:pt x="3302" y="1236"/>
                </a:cubicBezTo>
                <a:cubicBezTo>
                  <a:pt x="3302" y="1243"/>
                  <a:pt x="3305" y="1245"/>
                  <a:pt x="3311" y="1246"/>
                </a:cubicBezTo>
                <a:cubicBezTo>
                  <a:pt x="3311" y="1246"/>
                  <a:pt x="3311" y="1246"/>
                  <a:pt x="3311" y="1247"/>
                </a:cubicBezTo>
                <a:cubicBezTo>
                  <a:pt x="3305" y="1248"/>
                  <a:pt x="3302" y="1251"/>
                  <a:pt x="3302" y="1258"/>
                </a:cubicBezTo>
                <a:cubicBezTo>
                  <a:pt x="3302" y="1260"/>
                  <a:pt x="3302" y="1263"/>
                  <a:pt x="3303" y="1264"/>
                </a:cubicBezTo>
                <a:cubicBezTo>
                  <a:pt x="3303" y="1266"/>
                  <a:pt x="3303" y="1267"/>
                  <a:pt x="3303" y="1269"/>
                </a:cubicBezTo>
                <a:cubicBezTo>
                  <a:pt x="3303" y="1272"/>
                  <a:pt x="3302" y="1275"/>
                  <a:pt x="3298" y="1275"/>
                </a:cubicBezTo>
                <a:cubicBezTo>
                  <a:pt x="3298" y="1275"/>
                  <a:pt x="3298" y="1275"/>
                  <a:pt x="3296" y="1275"/>
                </a:cubicBezTo>
                <a:cubicBezTo>
                  <a:pt x="3296" y="1275"/>
                  <a:pt x="3296" y="1275"/>
                  <a:pt x="3296" y="1284"/>
                </a:cubicBezTo>
                <a:cubicBezTo>
                  <a:pt x="3296" y="1284"/>
                  <a:pt x="3296" y="1284"/>
                  <a:pt x="3300" y="1284"/>
                </a:cubicBezTo>
                <a:cubicBezTo>
                  <a:pt x="3309" y="1284"/>
                  <a:pt x="3315" y="1281"/>
                  <a:pt x="3315" y="1271"/>
                </a:cubicBezTo>
                <a:cubicBezTo>
                  <a:pt x="3315" y="1269"/>
                  <a:pt x="3315" y="1267"/>
                  <a:pt x="3314" y="1264"/>
                </a:cubicBezTo>
                <a:cubicBezTo>
                  <a:pt x="3314" y="1261"/>
                  <a:pt x="3314" y="1259"/>
                  <a:pt x="3314" y="1257"/>
                </a:cubicBezTo>
                <a:cubicBezTo>
                  <a:pt x="3314" y="1254"/>
                  <a:pt x="3314" y="1251"/>
                  <a:pt x="3320" y="1251"/>
                </a:cubicBezTo>
                <a:close/>
                <a:moveTo>
                  <a:pt x="3368" y="1210"/>
                </a:moveTo>
                <a:cubicBezTo>
                  <a:pt x="3368" y="1210"/>
                  <a:pt x="3368" y="1210"/>
                  <a:pt x="3368" y="1210"/>
                </a:cubicBezTo>
                <a:cubicBezTo>
                  <a:pt x="3362" y="1210"/>
                  <a:pt x="3362" y="1210"/>
                  <a:pt x="3362" y="1210"/>
                </a:cubicBezTo>
                <a:cubicBezTo>
                  <a:pt x="3360" y="1212"/>
                  <a:pt x="3359" y="1213"/>
                  <a:pt x="3357" y="1214"/>
                </a:cubicBezTo>
                <a:cubicBezTo>
                  <a:pt x="3355" y="1216"/>
                  <a:pt x="3353" y="1216"/>
                  <a:pt x="3352" y="1217"/>
                </a:cubicBezTo>
                <a:cubicBezTo>
                  <a:pt x="3349" y="1218"/>
                  <a:pt x="3348" y="1218"/>
                  <a:pt x="3346" y="1219"/>
                </a:cubicBezTo>
                <a:cubicBezTo>
                  <a:pt x="3344" y="1220"/>
                  <a:pt x="3343" y="1221"/>
                  <a:pt x="3341" y="1221"/>
                </a:cubicBezTo>
                <a:cubicBezTo>
                  <a:pt x="3341" y="1221"/>
                  <a:pt x="3341" y="1221"/>
                  <a:pt x="3341" y="1232"/>
                </a:cubicBezTo>
                <a:cubicBezTo>
                  <a:pt x="3344" y="1231"/>
                  <a:pt x="3346" y="1229"/>
                  <a:pt x="3349" y="1229"/>
                </a:cubicBezTo>
                <a:cubicBezTo>
                  <a:pt x="3352" y="1228"/>
                  <a:pt x="3354" y="1226"/>
                  <a:pt x="3356" y="1225"/>
                </a:cubicBezTo>
                <a:cubicBezTo>
                  <a:pt x="3356" y="1225"/>
                  <a:pt x="3356" y="1225"/>
                  <a:pt x="3356" y="1284"/>
                </a:cubicBezTo>
                <a:cubicBezTo>
                  <a:pt x="3356" y="1284"/>
                  <a:pt x="3356" y="1284"/>
                  <a:pt x="3368" y="1284"/>
                </a:cubicBezTo>
                <a:cubicBezTo>
                  <a:pt x="3368" y="1284"/>
                  <a:pt x="3368" y="1284"/>
                  <a:pt x="3368" y="1210"/>
                </a:cubicBezTo>
                <a:close/>
                <a:moveTo>
                  <a:pt x="3414" y="1210"/>
                </a:moveTo>
                <a:cubicBezTo>
                  <a:pt x="3414" y="1210"/>
                  <a:pt x="3414" y="1210"/>
                  <a:pt x="3414" y="1210"/>
                </a:cubicBezTo>
                <a:cubicBezTo>
                  <a:pt x="3409" y="1210"/>
                  <a:pt x="3409" y="1210"/>
                  <a:pt x="3409" y="1210"/>
                </a:cubicBezTo>
                <a:cubicBezTo>
                  <a:pt x="3407" y="1212"/>
                  <a:pt x="3405" y="1213"/>
                  <a:pt x="3403" y="1214"/>
                </a:cubicBezTo>
                <a:cubicBezTo>
                  <a:pt x="3402" y="1216"/>
                  <a:pt x="3400" y="1216"/>
                  <a:pt x="3398" y="1217"/>
                </a:cubicBezTo>
                <a:cubicBezTo>
                  <a:pt x="3397" y="1218"/>
                  <a:pt x="3394" y="1219"/>
                  <a:pt x="3393" y="1220"/>
                </a:cubicBezTo>
                <a:cubicBezTo>
                  <a:pt x="3391" y="1221"/>
                  <a:pt x="3389" y="1221"/>
                  <a:pt x="3387" y="1221"/>
                </a:cubicBezTo>
                <a:cubicBezTo>
                  <a:pt x="3387" y="1221"/>
                  <a:pt x="3387" y="1221"/>
                  <a:pt x="3387" y="1232"/>
                </a:cubicBezTo>
                <a:cubicBezTo>
                  <a:pt x="3390" y="1231"/>
                  <a:pt x="3393" y="1230"/>
                  <a:pt x="3395" y="1229"/>
                </a:cubicBezTo>
                <a:cubicBezTo>
                  <a:pt x="3398" y="1228"/>
                  <a:pt x="3400" y="1226"/>
                  <a:pt x="3402" y="1225"/>
                </a:cubicBezTo>
                <a:cubicBezTo>
                  <a:pt x="3402" y="1225"/>
                  <a:pt x="3402" y="1225"/>
                  <a:pt x="3402" y="1284"/>
                </a:cubicBezTo>
                <a:cubicBezTo>
                  <a:pt x="3402" y="1284"/>
                  <a:pt x="3402" y="1284"/>
                  <a:pt x="3414" y="1284"/>
                </a:cubicBezTo>
                <a:cubicBezTo>
                  <a:pt x="3414" y="1284"/>
                  <a:pt x="3414" y="1284"/>
                  <a:pt x="3414" y="1210"/>
                </a:cubicBezTo>
                <a:close/>
                <a:moveTo>
                  <a:pt x="3460" y="1210"/>
                </a:moveTo>
                <a:cubicBezTo>
                  <a:pt x="3460" y="1210"/>
                  <a:pt x="3460" y="1210"/>
                  <a:pt x="3460" y="1210"/>
                </a:cubicBezTo>
                <a:cubicBezTo>
                  <a:pt x="3455" y="1210"/>
                  <a:pt x="3455" y="1210"/>
                  <a:pt x="3455" y="1210"/>
                </a:cubicBezTo>
                <a:cubicBezTo>
                  <a:pt x="3453" y="1212"/>
                  <a:pt x="3452" y="1213"/>
                  <a:pt x="3450" y="1214"/>
                </a:cubicBezTo>
                <a:cubicBezTo>
                  <a:pt x="3448" y="1216"/>
                  <a:pt x="3446" y="1216"/>
                  <a:pt x="3445" y="1217"/>
                </a:cubicBezTo>
                <a:cubicBezTo>
                  <a:pt x="3442" y="1218"/>
                  <a:pt x="3441" y="1219"/>
                  <a:pt x="3439" y="1220"/>
                </a:cubicBezTo>
                <a:cubicBezTo>
                  <a:pt x="3437" y="1221"/>
                  <a:pt x="3435" y="1221"/>
                  <a:pt x="3434" y="1221"/>
                </a:cubicBezTo>
                <a:cubicBezTo>
                  <a:pt x="3434" y="1221"/>
                  <a:pt x="3434" y="1221"/>
                  <a:pt x="3434" y="1232"/>
                </a:cubicBezTo>
                <a:cubicBezTo>
                  <a:pt x="3437" y="1231"/>
                  <a:pt x="3440" y="1230"/>
                  <a:pt x="3442" y="1229"/>
                </a:cubicBezTo>
                <a:cubicBezTo>
                  <a:pt x="3444" y="1228"/>
                  <a:pt x="3447" y="1226"/>
                  <a:pt x="3448" y="1225"/>
                </a:cubicBezTo>
                <a:cubicBezTo>
                  <a:pt x="3448" y="1225"/>
                  <a:pt x="3448" y="1225"/>
                  <a:pt x="3448" y="1284"/>
                </a:cubicBezTo>
                <a:cubicBezTo>
                  <a:pt x="3448" y="1284"/>
                  <a:pt x="3448" y="1284"/>
                  <a:pt x="3460" y="1284"/>
                </a:cubicBezTo>
                <a:cubicBezTo>
                  <a:pt x="3460" y="1284"/>
                  <a:pt x="3460" y="1284"/>
                  <a:pt x="3460" y="1210"/>
                </a:cubicBezTo>
                <a:close/>
                <a:moveTo>
                  <a:pt x="3209" y="1258"/>
                </a:moveTo>
                <a:cubicBezTo>
                  <a:pt x="3210" y="1259"/>
                  <a:pt x="3210" y="1261"/>
                  <a:pt x="3211" y="1262"/>
                </a:cubicBezTo>
                <a:cubicBezTo>
                  <a:pt x="3211" y="1264"/>
                  <a:pt x="3211" y="1266"/>
                  <a:pt x="3212" y="1267"/>
                </a:cubicBezTo>
                <a:cubicBezTo>
                  <a:pt x="3212" y="1269"/>
                  <a:pt x="3212" y="1270"/>
                  <a:pt x="3212" y="1272"/>
                </a:cubicBezTo>
                <a:cubicBezTo>
                  <a:pt x="3213" y="1275"/>
                  <a:pt x="3212" y="1277"/>
                  <a:pt x="3209" y="1277"/>
                </a:cubicBezTo>
                <a:cubicBezTo>
                  <a:pt x="3206" y="1277"/>
                  <a:pt x="3203" y="1276"/>
                  <a:pt x="3201" y="1276"/>
                </a:cubicBezTo>
                <a:cubicBezTo>
                  <a:pt x="3200" y="1276"/>
                  <a:pt x="3199" y="1276"/>
                  <a:pt x="3199" y="1277"/>
                </a:cubicBezTo>
                <a:cubicBezTo>
                  <a:pt x="3197" y="1278"/>
                  <a:pt x="3196" y="1280"/>
                  <a:pt x="3195" y="1281"/>
                </a:cubicBezTo>
                <a:cubicBezTo>
                  <a:pt x="3193" y="1283"/>
                  <a:pt x="3190" y="1284"/>
                  <a:pt x="3187" y="1282"/>
                </a:cubicBezTo>
                <a:cubicBezTo>
                  <a:pt x="3185" y="1280"/>
                  <a:pt x="3184" y="1277"/>
                  <a:pt x="3182" y="1274"/>
                </a:cubicBezTo>
                <a:cubicBezTo>
                  <a:pt x="3182" y="1273"/>
                  <a:pt x="3182" y="1271"/>
                  <a:pt x="3184" y="1270"/>
                </a:cubicBezTo>
                <a:cubicBezTo>
                  <a:pt x="3182" y="1270"/>
                  <a:pt x="3180" y="1270"/>
                  <a:pt x="3179" y="1270"/>
                </a:cubicBezTo>
                <a:cubicBezTo>
                  <a:pt x="3178" y="1272"/>
                  <a:pt x="3177" y="1274"/>
                  <a:pt x="3176" y="1276"/>
                </a:cubicBezTo>
                <a:cubicBezTo>
                  <a:pt x="3176" y="1276"/>
                  <a:pt x="3175" y="1277"/>
                  <a:pt x="3175" y="1278"/>
                </a:cubicBezTo>
                <a:cubicBezTo>
                  <a:pt x="3175" y="1281"/>
                  <a:pt x="3174" y="1282"/>
                  <a:pt x="3171" y="1282"/>
                </a:cubicBezTo>
                <a:cubicBezTo>
                  <a:pt x="3168" y="1282"/>
                  <a:pt x="3165" y="1281"/>
                  <a:pt x="3162" y="1280"/>
                </a:cubicBezTo>
                <a:cubicBezTo>
                  <a:pt x="3160" y="1279"/>
                  <a:pt x="3160" y="1278"/>
                  <a:pt x="3160" y="1276"/>
                </a:cubicBezTo>
                <a:cubicBezTo>
                  <a:pt x="3161" y="1275"/>
                  <a:pt x="3161" y="1274"/>
                  <a:pt x="3161" y="1274"/>
                </a:cubicBezTo>
                <a:cubicBezTo>
                  <a:pt x="3159" y="1273"/>
                  <a:pt x="3156" y="1272"/>
                  <a:pt x="3154" y="1270"/>
                </a:cubicBezTo>
                <a:cubicBezTo>
                  <a:pt x="3153" y="1270"/>
                  <a:pt x="3152" y="1268"/>
                  <a:pt x="3151" y="1266"/>
                </a:cubicBezTo>
                <a:cubicBezTo>
                  <a:pt x="3150" y="1264"/>
                  <a:pt x="3150" y="1263"/>
                  <a:pt x="3152" y="1261"/>
                </a:cubicBezTo>
                <a:cubicBezTo>
                  <a:pt x="3155" y="1259"/>
                  <a:pt x="3156" y="1256"/>
                  <a:pt x="3155" y="1252"/>
                </a:cubicBezTo>
                <a:cubicBezTo>
                  <a:pt x="3155" y="1250"/>
                  <a:pt x="3155" y="1247"/>
                  <a:pt x="3155" y="1246"/>
                </a:cubicBezTo>
                <a:cubicBezTo>
                  <a:pt x="3154" y="1245"/>
                  <a:pt x="3152" y="1245"/>
                  <a:pt x="3151" y="1244"/>
                </a:cubicBezTo>
                <a:cubicBezTo>
                  <a:pt x="3150" y="1242"/>
                  <a:pt x="3150" y="1240"/>
                  <a:pt x="3150" y="1238"/>
                </a:cubicBezTo>
                <a:cubicBezTo>
                  <a:pt x="3149" y="1235"/>
                  <a:pt x="3153" y="1232"/>
                  <a:pt x="3155" y="1232"/>
                </a:cubicBezTo>
                <a:cubicBezTo>
                  <a:pt x="3156" y="1232"/>
                  <a:pt x="3156" y="1233"/>
                  <a:pt x="3156" y="1234"/>
                </a:cubicBezTo>
                <a:cubicBezTo>
                  <a:pt x="3156" y="1235"/>
                  <a:pt x="3156" y="1236"/>
                  <a:pt x="3157" y="1237"/>
                </a:cubicBezTo>
                <a:cubicBezTo>
                  <a:pt x="3156" y="1237"/>
                  <a:pt x="3155" y="1237"/>
                  <a:pt x="3155" y="1237"/>
                </a:cubicBezTo>
                <a:cubicBezTo>
                  <a:pt x="3155" y="1238"/>
                  <a:pt x="3154" y="1239"/>
                  <a:pt x="3153" y="1241"/>
                </a:cubicBezTo>
                <a:cubicBezTo>
                  <a:pt x="3155" y="1241"/>
                  <a:pt x="3155" y="1241"/>
                  <a:pt x="3156" y="1240"/>
                </a:cubicBezTo>
                <a:cubicBezTo>
                  <a:pt x="3157" y="1239"/>
                  <a:pt x="3158" y="1238"/>
                  <a:pt x="3159" y="1237"/>
                </a:cubicBezTo>
                <a:cubicBezTo>
                  <a:pt x="3163" y="1230"/>
                  <a:pt x="3169" y="1226"/>
                  <a:pt x="3177" y="1225"/>
                </a:cubicBezTo>
                <a:cubicBezTo>
                  <a:pt x="3180" y="1224"/>
                  <a:pt x="3183" y="1223"/>
                  <a:pt x="3185" y="1221"/>
                </a:cubicBezTo>
                <a:cubicBezTo>
                  <a:pt x="3185" y="1220"/>
                  <a:pt x="3186" y="1220"/>
                  <a:pt x="3186" y="1220"/>
                </a:cubicBezTo>
                <a:cubicBezTo>
                  <a:pt x="3189" y="1219"/>
                  <a:pt x="3191" y="1217"/>
                  <a:pt x="3193" y="1215"/>
                </a:cubicBezTo>
                <a:cubicBezTo>
                  <a:pt x="3200" y="1207"/>
                  <a:pt x="3212" y="1207"/>
                  <a:pt x="3220" y="1214"/>
                </a:cubicBezTo>
                <a:cubicBezTo>
                  <a:pt x="3222" y="1216"/>
                  <a:pt x="3225" y="1218"/>
                  <a:pt x="3227" y="1220"/>
                </a:cubicBezTo>
                <a:cubicBezTo>
                  <a:pt x="3229" y="1221"/>
                  <a:pt x="3230" y="1223"/>
                  <a:pt x="3231" y="1224"/>
                </a:cubicBezTo>
                <a:cubicBezTo>
                  <a:pt x="3232" y="1226"/>
                  <a:pt x="3233" y="1226"/>
                  <a:pt x="3234" y="1225"/>
                </a:cubicBezTo>
                <a:cubicBezTo>
                  <a:pt x="3235" y="1224"/>
                  <a:pt x="3235" y="1224"/>
                  <a:pt x="3236" y="1223"/>
                </a:cubicBezTo>
                <a:cubicBezTo>
                  <a:pt x="3238" y="1220"/>
                  <a:pt x="3241" y="1220"/>
                  <a:pt x="3242" y="1223"/>
                </a:cubicBezTo>
                <a:cubicBezTo>
                  <a:pt x="3244" y="1226"/>
                  <a:pt x="3244" y="1229"/>
                  <a:pt x="3245" y="1232"/>
                </a:cubicBezTo>
                <a:cubicBezTo>
                  <a:pt x="3246" y="1237"/>
                  <a:pt x="3245" y="1241"/>
                  <a:pt x="3244" y="1245"/>
                </a:cubicBezTo>
                <a:cubicBezTo>
                  <a:pt x="3241" y="1252"/>
                  <a:pt x="3237" y="1255"/>
                  <a:pt x="3230" y="1255"/>
                </a:cubicBezTo>
                <a:cubicBezTo>
                  <a:pt x="3229" y="1255"/>
                  <a:pt x="3229" y="1255"/>
                  <a:pt x="3228" y="1255"/>
                </a:cubicBezTo>
                <a:cubicBezTo>
                  <a:pt x="3226" y="1255"/>
                  <a:pt x="3224" y="1255"/>
                  <a:pt x="3224" y="1258"/>
                </a:cubicBezTo>
                <a:cubicBezTo>
                  <a:pt x="3222" y="1262"/>
                  <a:pt x="3217" y="1264"/>
                  <a:pt x="3213" y="1261"/>
                </a:cubicBezTo>
                <a:cubicBezTo>
                  <a:pt x="3212" y="1259"/>
                  <a:pt x="3211" y="1259"/>
                  <a:pt x="3210" y="1257"/>
                </a:cubicBezTo>
                <a:cubicBezTo>
                  <a:pt x="3210" y="1258"/>
                  <a:pt x="3210" y="1258"/>
                  <a:pt x="3209" y="1258"/>
                </a:cubicBezTo>
                <a:close/>
                <a:moveTo>
                  <a:pt x="3204" y="1253"/>
                </a:moveTo>
                <a:cubicBezTo>
                  <a:pt x="3207" y="1255"/>
                  <a:pt x="3211" y="1256"/>
                  <a:pt x="3213" y="1259"/>
                </a:cubicBezTo>
                <a:cubicBezTo>
                  <a:pt x="3215" y="1261"/>
                  <a:pt x="3217" y="1261"/>
                  <a:pt x="3219" y="1261"/>
                </a:cubicBezTo>
                <a:cubicBezTo>
                  <a:pt x="3222" y="1260"/>
                  <a:pt x="3223" y="1258"/>
                  <a:pt x="3223" y="1255"/>
                </a:cubicBezTo>
                <a:cubicBezTo>
                  <a:pt x="3223" y="1255"/>
                  <a:pt x="3222" y="1255"/>
                  <a:pt x="3222" y="1255"/>
                </a:cubicBezTo>
                <a:cubicBezTo>
                  <a:pt x="3222" y="1257"/>
                  <a:pt x="3221" y="1258"/>
                  <a:pt x="3220" y="1259"/>
                </a:cubicBezTo>
                <a:cubicBezTo>
                  <a:pt x="3219" y="1260"/>
                  <a:pt x="3217" y="1260"/>
                  <a:pt x="3217" y="1259"/>
                </a:cubicBezTo>
                <a:cubicBezTo>
                  <a:pt x="3216" y="1259"/>
                  <a:pt x="3215" y="1258"/>
                  <a:pt x="3215" y="1257"/>
                </a:cubicBezTo>
                <a:cubicBezTo>
                  <a:pt x="3215" y="1255"/>
                  <a:pt x="3216" y="1253"/>
                  <a:pt x="3216" y="1251"/>
                </a:cubicBezTo>
                <a:cubicBezTo>
                  <a:pt x="3219" y="1252"/>
                  <a:pt x="3222" y="1253"/>
                  <a:pt x="3226" y="1253"/>
                </a:cubicBezTo>
                <a:cubicBezTo>
                  <a:pt x="3233" y="1255"/>
                  <a:pt x="3239" y="1253"/>
                  <a:pt x="3242" y="1244"/>
                </a:cubicBezTo>
                <a:cubicBezTo>
                  <a:pt x="3244" y="1240"/>
                  <a:pt x="3244" y="1235"/>
                  <a:pt x="3243" y="1230"/>
                </a:cubicBezTo>
                <a:cubicBezTo>
                  <a:pt x="3242" y="1228"/>
                  <a:pt x="3242" y="1226"/>
                  <a:pt x="3241" y="1224"/>
                </a:cubicBezTo>
                <a:cubicBezTo>
                  <a:pt x="3240" y="1223"/>
                  <a:pt x="3239" y="1222"/>
                  <a:pt x="3238" y="1224"/>
                </a:cubicBezTo>
                <a:cubicBezTo>
                  <a:pt x="3236" y="1225"/>
                  <a:pt x="3235" y="1227"/>
                  <a:pt x="3233" y="1228"/>
                </a:cubicBezTo>
                <a:cubicBezTo>
                  <a:pt x="3232" y="1228"/>
                  <a:pt x="3231" y="1229"/>
                  <a:pt x="3231" y="1230"/>
                </a:cubicBezTo>
                <a:cubicBezTo>
                  <a:pt x="3232" y="1233"/>
                  <a:pt x="3231" y="1236"/>
                  <a:pt x="3230" y="1240"/>
                </a:cubicBezTo>
                <a:cubicBezTo>
                  <a:pt x="3230" y="1238"/>
                  <a:pt x="3231" y="1236"/>
                  <a:pt x="3231" y="1234"/>
                </a:cubicBezTo>
                <a:cubicBezTo>
                  <a:pt x="3231" y="1233"/>
                  <a:pt x="3230" y="1233"/>
                  <a:pt x="3230" y="1232"/>
                </a:cubicBezTo>
                <a:cubicBezTo>
                  <a:pt x="3230" y="1233"/>
                  <a:pt x="3229" y="1233"/>
                  <a:pt x="3229" y="1233"/>
                </a:cubicBezTo>
                <a:cubicBezTo>
                  <a:pt x="3228" y="1234"/>
                  <a:pt x="3227" y="1236"/>
                  <a:pt x="3226" y="1237"/>
                </a:cubicBezTo>
                <a:cubicBezTo>
                  <a:pt x="3226" y="1237"/>
                  <a:pt x="3226" y="1237"/>
                  <a:pt x="3226" y="1237"/>
                </a:cubicBezTo>
                <a:cubicBezTo>
                  <a:pt x="3226" y="1236"/>
                  <a:pt x="3227" y="1234"/>
                  <a:pt x="3227" y="1232"/>
                </a:cubicBezTo>
                <a:cubicBezTo>
                  <a:pt x="3226" y="1232"/>
                  <a:pt x="3226" y="1233"/>
                  <a:pt x="3225" y="1234"/>
                </a:cubicBezTo>
                <a:cubicBezTo>
                  <a:pt x="3224" y="1234"/>
                  <a:pt x="3224" y="1235"/>
                  <a:pt x="3224" y="1236"/>
                </a:cubicBezTo>
                <a:cubicBezTo>
                  <a:pt x="3224" y="1232"/>
                  <a:pt x="3224" y="1232"/>
                  <a:pt x="3230" y="1231"/>
                </a:cubicBezTo>
                <a:cubicBezTo>
                  <a:pt x="3230" y="1230"/>
                  <a:pt x="3229" y="1230"/>
                  <a:pt x="3229" y="1230"/>
                </a:cubicBezTo>
                <a:cubicBezTo>
                  <a:pt x="3226" y="1230"/>
                  <a:pt x="3226" y="1229"/>
                  <a:pt x="3225" y="1226"/>
                </a:cubicBezTo>
                <a:cubicBezTo>
                  <a:pt x="3227" y="1226"/>
                  <a:pt x="3228" y="1226"/>
                  <a:pt x="3230" y="1225"/>
                </a:cubicBezTo>
                <a:cubicBezTo>
                  <a:pt x="3228" y="1223"/>
                  <a:pt x="3227" y="1220"/>
                  <a:pt x="3224" y="1220"/>
                </a:cubicBezTo>
                <a:cubicBezTo>
                  <a:pt x="3223" y="1220"/>
                  <a:pt x="3223" y="1219"/>
                  <a:pt x="3223" y="1219"/>
                </a:cubicBezTo>
                <a:cubicBezTo>
                  <a:pt x="3221" y="1217"/>
                  <a:pt x="3218" y="1215"/>
                  <a:pt x="3215" y="1213"/>
                </a:cubicBezTo>
                <a:cubicBezTo>
                  <a:pt x="3213" y="1211"/>
                  <a:pt x="3210" y="1211"/>
                  <a:pt x="3208" y="1211"/>
                </a:cubicBezTo>
                <a:cubicBezTo>
                  <a:pt x="3205" y="1211"/>
                  <a:pt x="3202" y="1212"/>
                  <a:pt x="3199" y="1213"/>
                </a:cubicBezTo>
                <a:cubicBezTo>
                  <a:pt x="3196" y="1214"/>
                  <a:pt x="3193" y="1216"/>
                  <a:pt x="3191" y="1219"/>
                </a:cubicBezTo>
                <a:cubicBezTo>
                  <a:pt x="3193" y="1219"/>
                  <a:pt x="3194" y="1219"/>
                  <a:pt x="3195" y="1219"/>
                </a:cubicBezTo>
                <a:cubicBezTo>
                  <a:pt x="3195" y="1219"/>
                  <a:pt x="3194" y="1220"/>
                  <a:pt x="3193" y="1220"/>
                </a:cubicBezTo>
                <a:cubicBezTo>
                  <a:pt x="3191" y="1221"/>
                  <a:pt x="3188" y="1220"/>
                  <a:pt x="3186" y="1222"/>
                </a:cubicBezTo>
                <a:cubicBezTo>
                  <a:pt x="3183" y="1226"/>
                  <a:pt x="3179" y="1230"/>
                  <a:pt x="3175" y="1234"/>
                </a:cubicBezTo>
                <a:cubicBezTo>
                  <a:pt x="3174" y="1236"/>
                  <a:pt x="3173" y="1238"/>
                  <a:pt x="3172" y="1241"/>
                </a:cubicBezTo>
                <a:cubicBezTo>
                  <a:pt x="3172" y="1241"/>
                  <a:pt x="3172" y="1242"/>
                  <a:pt x="3172" y="1242"/>
                </a:cubicBezTo>
                <a:cubicBezTo>
                  <a:pt x="3173" y="1244"/>
                  <a:pt x="3175" y="1246"/>
                  <a:pt x="3176" y="1248"/>
                </a:cubicBezTo>
                <a:cubicBezTo>
                  <a:pt x="3177" y="1247"/>
                  <a:pt x="3179" y="1245"/>
                  <a:pt x="3180" y="1244"/>
                </a:cubicBezTo>
                <a:cubicBezTo>
                  <a:pt x="3179" y="1245"/>
                  <a:pt x="3179" y="1246"/>
                  <a:pt x="3178" y="1248"/>
                </a:cubicBezTo>
                <a:cubicBezTo>
                  <a:pt x="3177" y="1249"/>
                  <a:pt x="3177" y="1250"/>
                  <a:pt x="3176" y="1252"/>
                </a:cubicBezTo>
                <a:cubicBezTo>
                  <a:pt x="3176" y="1253"/>
                  <a:pt x="3176" y="1254"/>
                  <a:pt x="3177" y="1255"/>
                </a:cubicBezTo>
                <a:cubicBezTo>
                  <a:pt x="3179" y="1258"/>
                  <a:pt x="3182" y="1258"/>
                  <a:pt x="3186" y="1256"/>
                </a:cubicBezTo>
                <a:cubicBezTo>
                  <a:pt x="3188" y="1255"/>
                  <a:pt x="3191" y="1253"/>
                  <a:pt x="3194" y="1253"/>
                </a:cubicBezTo>
                <a:cubicBezTo>
                  <a:pt x="3195" y="1252"/>
                  <a:pt x="3197" y="1251"/>
                  <a:pt x="3197" y="1250"/>
                </a:cubicBezTo>
                <a:cubicBezTo>
                  <a:pt x="3197" y="1247"/>
                  <a:pt x="3197" y="1243"/>
                  <a:pt x="3197" y="1240"/>
                </a:cubicBezTo>
                <a:cubicBezTo>
                  <a:pt x="3197" y="1237"/>
                  <a:pt x="3197" y="1234"/>
                  <a:pt x="3197" y="1231"/>
                </a:cubicBezTo>
                <a:cubicBezTo>
                  <a:pt x="3197" y="1234"/>
                  <a:pt x="3198" y="1236"/>
                  <a:pt x="3198" y="1239"/>
                </a:cubicBezTo>
                <a:cubicBezTo>
                  <a:pt x="3199" y="1244"/>
                  <a:pt x="3199" y="1248"/>
                  <a:pt x="3198" y="1252"/>
                </a:cubicBezTo>
                <a:cubicBezTo>
                  <a:pt x="3197" y="1253"/>
                  <a:pt x="3197" y="1254"/>
                  <a:pt x="3196" y="1254"/>
                </a:cubicBezTo>
                <a:cubicBezTo>
                  <a:pt x="3193" y="1254"/>
                  <a:pt x="3190" y="1256"/>
                  <a:pt x="3186" y="1258"/>
                </a:cubicBezTo>
                <a:cubicBezTo>
                  <a:pt x="3181" y="1261"/>
                  <a:pt x="3178" y="1259"/>
                  <a:pt x="3174" y="1255"/>
                </a:cubicBezTo>
                <a:cubicBezTo>
                  <a:pt x="3174" y="1255"/>
                  <a:pt x="3174" y="1253"/>
                  <a:pt x="3174" y="1253"/>
                </a:cubicBezTo>
                <a:cubicBezTo>
                  <a:pt x="3175" y="1251"/>
                  <a:pt x="3174" y="1249"/>
                  <a:pt x="3173" y="1247"/>
                </a:cubicBezTo>
                <a:cubicBezTo>
                  <a:pt x="3171" y="1245"/>
                  <a:pt x="3170" y="1242"/>
                  <a:pt x="3171" y="1240"/>
                </a:cubicBezTo>
                <a:cubicBezTo>
                  <a:pt x="3171" y="1238"/>
                  <a:pt x="3172" y="1236"/>
                  <a:pt x="3173" y="1234"/>
                </a:cubicBezTo>
                <a:cubicBezTo>
                  <a:pt x="3175" y="1232"/>
                  <a:pt x="3177" y="1229"/>
                  <a:pt x="3179" y="1226"/>
                </a:cubicBezTo>
                <a:cubicBezTo>
                  <a:pt x="3179" y="1226"/>
                  <a:pt x="3178" y="1226"/>
                  <a:pt x="3178" y="1226"/>
                </a:cubicBezTo>
                <a:cubicBezTo>
                  <a:pt x="3173" y="1228"/>
                  <a:pt x="3169" y="1229"/>
                  <a:pt x="3165" y="1232"/>
                </a:cubicBezTo>
                <a:cubicBezTo>
                  <a:pt x="3160" y="1237"/>
                  <a:pt x="3157" y="1242"/>
                  <a:pt x="3157" y="1249"/>
                </a:cubicBezTo>
                <a:cubicBezTo>
                  <a:pt x="3157" y="1255"/>
                  <a:pt x="3159" y="1261"/>
                  <a:pt x="3162" y="1267"/>
                </a:cubicBezTo>
                <a:cubicBezTo>
                  <a:pt x="3163" y="1268"/>
                  <a:pt x="3164" y="1270"/>
                  <a:pt x="3163" y="1271"/>
                </a:cubicBezTo>
                <a:cubicBezTo>
                  <a:pt x="3163" y="1272"/>
                  <a:pt x="3163" y="1274"/>
                  <a:pt x="3162" y="1275"/>
                </a:cubicBezTo>
                <a:cubicBezTo>
                  <a:pt x="3162" y="1277"/>
                  <a:pt x="3162" y="1278"/>
                  <a:pt x="3163" y="1278"/>
                </a:cubicBezTo>
                <a:cubicBezTo>
                  <a:pt x="3166" y="1279"/>
                  <a:pt x="3169" y="1280"/>
                  <a:pt x="3172" y="1280"/>
                </a:cubicBezTo>
                <a:cubicBezTo>
                  <a:pt x="3173" y="1280"/>
                  <a:pt x="3173" y="1279"/>
                  <a:pt x="3173" y="1279"/>
                </a:cubicBezTo>
                <a:cubicBezTo>
                  <a:pt x="3174" y="1278"/>
                  <a:pt x="3174" y="1276"/>
                  <a:pt x="3175" y="1275"/>
                </a:cubicBezTo>
                <a:cubicBezTo>
                  <a:pt x="3177" y="1273"/>
                  <a:pt x="3177" y="1270"/>
                  <a:pt x="3177" y="1267"/>
                </a:cubicBezTo>
                <a:cubicBezTo>
                  <a:pt x="3177" y="1267"/>
                  <a:pt x="3177" y="1266"/>
                  <a:pt x="3177" y="1266"/>
                </a:cubicBezTo>
                <a:cubicBezTo>
                  <a:pt x="3177" y="1266"/>
                  <a:pt x="3177" y="1266"/>
                  <a:pt x="3177" y="1265"/>
                </a:cubicBezTo>
                <a:cubicBezTo>
                  <a:pt x="3177" y="1268"/>
                  <a:pt x="3179" y="1268"/>
                  <a:pt x="3181" y="1268"/>
                </a:cubicBezTo>
                <a:cubicBezTo>
                  <a:pt x="3181" y="1268"/>
                  <a:pt x="3182" y="1268"/>
                  <a:pt x="3183" y="1268"/>
                </a:cubicBezTo>
                <a:cubicBezTo>
                  <a:pt x="3186" y="1268"/>
                  <a:pt x="3189" y="1269"/>
                  <a:pt x="3190" y="1264"/>
                </a:cubicBezTo>
                <a:cubicBezTo>
                  <a:pt x="3190" y="1267"/>
                  <a:pt x="3190" y="1268"/>
                  <a:pt x="3190" y="1269"/>
                </a:cubicBezTo>
                <a:cubicBezTo>
                  <a:pt x="3188" y="1270"/>
                  <a:pt x="3187" y="1271"/>
                  <a:pt x="3186" y="1271"/>
                </a:cubicBezTo>
                <a:cubicBezTo>
                  <a:pt x="3184" y="1272"/>
                  <a:pt x="3184" y="1274"/>
                  <a:pt x="3184" y="1274"/>
                </a:cubicBezTo>
                <a:cubicBezTo>
                  <a:pt x="3186" y="1277"/>
                  <a:pt x="3187" y="1279"/>
                  <a:pt x="3188" y="1281"/>
                </a:cubicBezTo>
                <a:cubicBezTo>
                  <a:pt x="3190" y="1282"/>
                  <a:pt x="3192" y="1282"/>
                  <a:pt x="3193" y="1280"/>
                </a:cubicBezTo>
                <a:cubicBezTo>
                  <a:pt x="3194" y="1279"/>
                  <a:pt x="3195" y="1278"/>
                  <a:pt x="3195" y="1278"/>
                </a:cubicBezTo>
                <a:cubicBezTo>
                  <a:pt x="3197" y="1276"/>
                  <a:pt x="3199" y="1275"/>
                  <a:pt x="3200" y="1274"/>
                </a:cubicBezTo>
                <a:cubicBezTo>
                  <a:pt x="3204" y="1270"/>
                  <a:pt x="3206" y="1264"/>
                  <a:pt x="3208" y="1258"/>
                </a:cubicBezTo>
                <a:cubicBezTo>
                  <a:pt x="3208" y="1257"/>
                  <a:pt x="3207" y="1257"/>
                  <a:pt x="3207" y="1256"/>
                </a:cubicBezTo>
                <a:cubicBezTo>
                  <a:pt x="3206" y="1255"/>
                  <a:pt x="3205" y="1254"/>
                  <a:pt x="3204" y="1253"/>
                </a:cubicBezTo>
                <a:close/>
                <a:moveTo>
                  <a:pt x="3157" y="1260"/>
                </a:moveTo>
                <a:cubicBezTo>
                  <a:pt x="3156" y="1261"/>
                  <a:pt x="3154" y="1261"/>
                  <a:pt x="3153" y="1263"/>
                </a:cubicBezTo>
                <a:cubicBezTo>
                  <a:pt x="3153" y="1263"/>
                  <a:pt x="3152" y="1264"/>
                  <a:pt x="3152" y="1264"/>
                </a:cubicBezTo>
                <a:cubicBezTo>
                  <a:pt x="3152" y="1267"/>
                  <a:pt x="3157" y="1272"/>
                  <a:pt x="3160" y="1271"/>
                </a:cubicBezTo>
                <a:cubicBezTo>
                  <a:pt x="3161" y="1271"/>
                  <a:pt x="3162" y="1270"/>
                  <a:pt x="3161" y="1268"/>
                </a:cubicBezTo>
                <a:cubicBezTo>
                  <a:pt x="3160" y="1265"/>
                  <a:pt x="3158" y="1263"/>
                  <a:pt x="3157" y="1260"/>
                </a:cubicBezTo>
                <a:close/>
                <a:moveTo>
                  <a:pt x="3209" y="1262"/>
                </a:moveTo>
                <a:cubicBezTo>
                  <a:pt x="3207" y="1266"/>
                  <a:pt x="3204" y="1271"/>
                  <a:pt x="3202" y="1275"/>
                </a:cubicBezTo>
                <a:cubicBezTo>
                  <a:pt x="3205" y="1275"/>
                  <a:pt x="3207" y="1276"/>
                  <a:pt x="3210" y="1275"/>
                </a:cubicBezTo>
                <a:cubicBezTo>
                  <a:pt x="3210" y="1275"/>
                  <a:pt x="3211" y="1274"/>
                  <a:pt x="3211" y="1274"/>
                </a:cubicBezTo>
                <a:cubicBezTo>
                  <a:pt x="3211" y="1271"/>
                  <a:pt x="3211" y="1268"/>
                  <a:pt x="3210" y="1266"/>
                </a:cubicBezTo>
                <a:cubicBezTo>
                  <a:pt x="3210" y="1264"/>
                  <a:pt x="3210" y="1263"/>
                  <a:pt x="3209" y="1262"/>
                </a:cubicBezTo>
                <a:close/>
                <a:moveTo>
                  <a:pt x="3157" y="1242"/>
                </a:moveTo>
                <a:cubicBezTo>
                  <a:pt x="3156" y="1242"/>
                  <a:pt x="3155" y="1242"/>
                  <a:pt x="3155" y="1242"/>
                </a:cubicBezTo>
                <a:cubicBezTo>
                  <a:pt x="3154" y="1242"/>
                  <a:pt x="3153" y="1242"/>
                  <a:pt x="3153" y="1242"/>
                </a:cubicBezTo>
                <a:cubicBezTo>
                  <a:pt x="3153" y="1242"/>
                  <a:pt x="3152" y="1241"/>
                  <a:pt x="3152" y="1240"/>
                </a:cubicBezTo>
                <a:cubicBezTo>
                  <a:pt x="3153" y="1238"/>
                  <a:pt x="3153" y="1236"/>
                  <a:pt x="3154" y="1234"/>
                </a:cubicBezTo>
                <a:cubicBezTo>
                  <a:pt x="3154" y="1234"/>
                  <a:pt x="3154" y="1234"/>
                  <a:pt x="3153" y="1234"/>
                </a:cubicBezTo>
                <a:cubicBezTo>
                  <a:pt x="3153" y="1235"/>
                  <a:pt x="3151" y="1236"/>
                  <a:pt x="3151" y="1237"/>
                </a:cubicBezTo>
                <a:cubicBezTo>
                  <a:pt x="3150" y="1238"/>
                  <a:pt x="3151" y="1243"/>
                  <a:pt x="3153" y="1244"/>
                </a:cubicBezTo>
                <a:cubicBezTo>
                  <a:pt x="3155" y="1245"/>
                  <a:pt x="3157" y="1244"/>
                  <a:pt x="3157" y="1242"/>
                </a:cubicBezTo>
                <a:close/>
                <a:moveTo>
                  <a:pt x="3156" y="1259"/>
                </a:moveTo>
                <a:cubicBezTo>
                  <a:pt x="3156" y="1260"/>
                  <a:pt x="3154" y="1261"/>
                  <a:pt x="3153" y="1262"/>
                </a:cubicBezTo>
                <a:cubicBezTo>
                  <a:pt x="3152" y="1263"/>
                  <a:pt x="3152" y="1263"/>
                  <a:pt x="3152" y="1264"/>
                </a:cubicBezTo>
                <a:cubicBezTo>
                  <a:pt x="3152" y="1267"/>
                  <a:pt x="3156" y="1271"/>
                  <a:pt x="3160" y="1271"/>
                </a:cubicBezTo>
                <a:cubicBezTo>
                  <a:pt x="3161" y="1271"/>
                  <a:pt x="3162" y="1270"/>
                  <a:pt x="3161" y="1268"/>
                </a:cubicBezTo>
                <a:cubicBezTo>
                  <a:pt x="3160" y="1265"/>
                  <a:pt x="3158" y="1262"/>
                  <a:pt x="3156" y="1259"/>
                </a:cubicBezTo>
                <a:close/>
                <a:moveTo>
                  <a:pt x="3209" y="1261"/>
                </a:moveTo>
                <a:cubicBezTo>
                  <a:pt x="3207" y="1266"/>
                  <a:pt x="3204" y="1270"/>
                  <a:pt x="3202" y="1275"/>
                </a:cubicBezTo>
                <a:cubicBezTo>
                  <a:pt x="3205" y="1275"/>
                  <a:pt x="3207" y="1275"/>
                  <a:pt x="3210" y="1275"/>
                </a:cubicBezTo>
                <a:cubicBezTo>
                  <a:pt x="3210" y="1275"/>
                  <a:pt x="3211" y="1274"/>
                  <a:pt x="3211" y="1273"/>
                </a:cubicBezTo>
                <a:cubicBezTo>
                  <a:pt x="3211" y="1270"/>
                  <a:pt x="3211" y="1268"/>
                  <a:pt x="3210" y="1266"/>
                </a:cubicBezTo>
                <a:cubicBezTo>
                  <a:pt x="3210" y="1264"/>
                  <a:pt x="3209" y="1263"/>
                  <a:pt x="3209" y="1261"/>
                </a:cubicBezTo>
                <a:close/>
                <a:moveTo>
                  <a:pt x="3156" y="1241"/>
                </a:moveTo>
                <a:cubicBezTo>
                  <a:pt x="3156" y="1242"/>
                  <a:pt x="3155" y="1242"/>
                  <a:pt x="3154" y="1242"/>
                </a:cubicBezTo>
                <a:cubicBezTo>
                  <a:pt x="3154" y="1242"/>
                  <a:pt x="3153" y="1242"/>
                  <a:pt x="3153" y="1242"/>
                </a:cubicBezTo>
                <a:cubicBezTo>
                  <a:pt x="3153" y="1241"/>
                  <a:pt x="3152" y="1241"/>
                  <a:pt x="3152" y="1240"/>
                </a:cubicBezTo>
                <a:cubicBezTo>
                  <a:pt x="3153" y="1238"/>
                  <a:pt x="3153" y="1236"/>
                  <a:pt x="3154" y="1234"/>
                </a:cubicBezTo>
                <a:cubicBezTo>
                  <a:pt x="3154" y="1234"/>
                  <a:pt x="3154" y="1234"/>
                  <a:pt x="3153" y="1234"/>
                </a:cubicBezTo>
                <a:cubicBezTo>
                  <a:pt x="3153" y="1235"/>
                  <a:pt x="3152" y="1236"/>
                  <a:pt x="3151" y="1237"/>
                </a:cubicBezTo>
                <a:cubicBezTo>
                  <a:pt x="3150" y="1238"/>
                  <a:pt x="3152" y="1243"/>
                  <a:pt x="3153" y="1244"/>
                </a:cubicBezTo>
                <a:cubicBezTo>
                  <a:pt x="3154" y="1245"/>
                  <a:pt x="3156" y="1243"/>
                  <a:pt x="3156" y="1241"/>
                </a:cubicBezTo>
                <a:close/>
                <a:moveTo>
                  <a:pt x="3209" y="1233"/>
                </a:moveTo>
                <a:cubicBezTo>
                  <a:pt x="3212" y="1229"/>
                  <a:pt x="3212" y="1229"/>
                  <a:pt x="3216" y="1228"/>
                </a:cubicBezTo>
                <a:cubicBezTo>
                  <a:pt x="3216" y="1230"/>
                  <a:pt x="3217" y="1231"/>
                  <a:pt x="3219" y="1231"/>
                </a:cubicBezTo>
                <a:cubicBezTo>
                  <a:pt x="3216" y="1233"/>
                  <a:pt x="3214" y="1234"/>
                  <a:pt x="3212" y="1235"/>
                </a:cubicBezTo>
                <a:cubicBezTo>
                  <a:pt x="3211" y="1235"/>
                  <a:pt x="3211" y="1234"/>
                  <a:pt x="3210" y="1233"/>
                </a:cubicBezTo>
                <a:cubicBezTo>
                  <a:pt x="3210" y="1233"/>
                  <a:pt x="3209" y="1233"/>
                  <a:pt x="3209" y="1233"/>
                </a:cubicBezTo>
                <a:close/>
                <a:moveTo>
                  <a:pt x="3215" y="1233"/>
                </a:moveTo>
                <a:cubicBezTo>
                  <a:pt x="3214" y="1232"/>
                  <a:pt x="3213" y="1232"/>
                  <a:pt x="3213" y="1232"/>
                </a:cubicBezTo>
                <a:cubicBezTo>
                  <a:pt x="3212" y="1232"/>
                  <a:pt x="3211" y="1233"/>
                  <a:pt x="3211" y="1233"/>
                </a:cubicBezTo>
                <a:cubicBezTo>
                  <a:pt x="3211" y="1233"/>
                  <a:pt x="3212" y="1234"/>
                  <a:pt x="3212" y="1234"/>
                </a:cubicBezTo>
                <a:cubicBezTo>
                  <a:pt x="3213" y="1234"/>
                  <a:pt x="3213" y="1233"/>
                  <a:pt x="3215" y="1233"/>
                </a:cubicBezTo>
                <a:close/>
                <a:moveTo>
                  <a:pt x="3196" y="1223"/>
                </a:moveTo>
                <a:cubicBezTo>
                  <a:pt x="3189" y="1222"/>
                  <a:pt x="3186" y="1225"/>
                  <a:pt x="3185" y="1233"/>
                </a:cubicBezTo>
                <a:cubicBezTo>
                  <a:pt x="3186" y="1231"/>
                  <a:pt x="3187" y="1228"/>
                  <a:pt x="3189" y="1226"/>
                </a:cubicBezTo>
                <a:cubicBezTo>
                  <a:pt x="3189" y="1226"/>
                  <a:pt x="3189" y="1226"/>
                  <a:pt x="3189" y="1226"/>
                </a:cubicBezTo>
                <a:cubicBezTo>
                  <a:pt x="3189" y="1227"/>
                  <a:pt x="3189" y="1228"/>
                  <a:pt x="3189" y="1229"/>
                </a:cubicBezTo>
                <a:cubicBezTo>
                  <a:pt x="3191" y="1226"/>
                  <a:pt x="3192" y="1224"/>
                  <a:pt x="3196" y="1223"/>
                </a:cubicBezTo>
                <a:close/>
                <a:moveTo>
                  <a:pt x="3239" y="1225"/>
                </a:moveTo>
                <a:cubicBezTo>
                  <a:pt x="3237" y="1226"/>
                  <a:pt x="3236" y="1228"/>
                  <a:pt x="3234" y="1229"/>
                </a:cubicBezTo>
                <a:cubicBezTo>
                  <a:pt x="3236" y="1229"/>
                  <a:pt x="3238" y="1228"/>
                  <a:pt x="3239" y="1225"/>
                </a:cubicBezTo>
                <a:close/>
                <a:moveTo>
                  <a:pt x="3206" y="1227"/>
                </a:moveTo>
                <a:cubicBezTo>
                  <a:pt x="3207" y="1226"/>
                  <a:pt x="3208" y="1224"/>
                  <a:pt x="3210" y="1223"/>
                </a:cubicBezTo>
                <a:cubicBezTo>
                  <a:pt x="3207" y="1224"/>
                  <a:pt x="3206" y="1225"/>
                  <a:pt x="3206" y="1227"/>
                </a:cubicBezTo>
                <a:close/>
                <a:moveTo>
                  <a:pt x="3216" y="1248"/>
                </a:moveTo>
                <a:cubicBezTo>
                  <a:pt x="3214" y="1248"/>
                  <a:pt x="3213" y="1249"/>
                  <a:pt x="3213" y="1250"/>
                </a:cubicBezTo>
                <a:cubicBezTo>
                  <a:pt x="3214" y="1249"/>
                  <a:pt x="3215" y="1249"/>
                  <a:pt x="3216" y="1248"/>
                </a:cubicBezTo>
                <a:close/>
                <a:moveTo>
                  <a:pt x="3215" y="1233"/>
                </a:moveTo>
                <a:cubicBezTo>
                  <a:pt x="3214" y="1232"/>
                  <a:pt x="3213" y="1232"/>
                  <a:pt x="3213" y="1232"/>
                </a:cubicBezTo>
                <a:cubicBezTo>
                  <a:pt x="3212" y="1232"/>
                  <a:pt x="3212" y="1233"/>
                  <a:pt x="3212" y="1233"/>
                </a:cubicBezTo>
                <a:cubicBezTo>
                  <a:pt x="3212" y="1234"/>
                  <a:pt x="3212" y="1234"/>
                  <a:pt x="3212" y="1234"/>
                </a:cubicBezTo>
                <a:cubicBezTo>
                  <a:pt x="3213" y="1234"/>
                  <a:pt x="3214" y="1234"/>
                  <a:pt x="3215" y="1233"/>
                </a:cubicBezTo>
                <a:close/>
                <a:moveTo>
                  <a:pt x="3506" y="1210"/>
                </a:moveTo>
                <a:cubicBezTo>
                  <a:pt x="3506" y="1210"/>
                  <a:pt x="3506" y="1210"/>
                  <a:pt x="3506" y="1210"/>
                </a:cubicBezTo>
                <a:cubicBezTo>
                  <a:pt x="3501" y="1210"/>
                  <a:pt x="3501" y="1210"/>
                  <a:pt x="3501" y="1210"/>
                </a:cubicBezTo>
                <a:cubicBezTo>
                  <a:pt x="3499" y="1212"/>
                  <a:pt x="3498" y="1213"/>
                  <a:pt x="3496" y="1214"/>
                </a:cubicBezTo>
                <a:cubicBezTo>
                  <a:pt x="3494" y="1216"/>
                  <a:pt x="3492" y="1216"/>
                  <a:pt x="3490" y="1217"/>
                </a:cubicBezTo>
                <a:cubicBezTo>
                  <a:pt x="3488" y="1218"/>
                  <a:pt x="3487" y="1219"/>
                  <a:pt x="3485" y="1220"/>
                </a:cubicBezTo>
                <a:cubicBezTo>
                  <a:pt x="3483" y="1221"/>
                  <a:pt x="3481" y="1221"/>
                  <a:pt x="3479" y="1221"/>
                </a:cubicBezTo>
                <a:cubicBezTo>
                  <a:pt x="3479" y="1221"/>
                  <a:pt x="3479" y="1221"/>
                  <a:pt x="3479" y="1232"/>
                </a:cubicBezTo>
                <a:cubicBezTo>
                  <a:pt x="3482" y="1231"/>
                  <a:pt x="3485" y="1230"/>
                  <a:pt x="3487" y="1229"/>
                </a:cubicBezTo>
                <a:cubicBezTo>
                  <a:pt x="3490" y="1228"/>
                  <a:pt x="3493" y="1226"/>
                  <a:pt x="3494" y="1225"/>
                </a:cubicBezTo>
                <a:cubicBezTo>
                  <a:pt x="3494" y="1225"/>
                  <a:pt x="3494" y="1225"/>
                  <a:pt x="3494" y="1284"/>
                </a:cubicBezTo>
                <a:cubicBezTo>
                  <a:pt x="3494" y="1284"/>
                  <a:pt x="3494" y="1284"/>
                  <a:pt x="3506" y="1284"/>
                </a:cubicBezTo>
                <a:cubicBezTo>
                  <a:pt x="3506" y="1284"/>
                  <a:pt x="3506" y="1284"/>
                  <a:pt x="3506" y="1210"/>
                </a:cubicBezTo>
                <a:close/>
                <a:moveTo>
                  <a:pt x="3627" y="1210"/>
                </a:moveTo>
                <a:cubicBezTo>
                  <a:pt x="3627" y="1210"/>
                  <a:pt x="3627" y="1210"/>
                  <a:pt x="3627" y="1210"/>
                </a:cubicBezTo>
                <a:cubicBezTo>
                  <a:pt x="3622" y="1210"/>
                  <a:pt x="3622" y="1210"/>
                  <a:pt x="3622" y="1210"/>
                </a:cubicBezTo>
                <a:cubicBezTo>
                  <a:pt x="3620" y="1212"/>
                  <a:pt x="3618" y="1213"/>
                  <a:pt x="3616" y="1214"/>
                </a:cubicBezTo>
                <a:cubicBezTo>
                  <a:pt x="3615" y="1216"/>
                  <a:pt x="3613" y="1216"/>
                  <a:pt x="3611" y="1217"/>
                </a:cubicBezTo>
                <a:cubicBezTo>
                  <a:pt x="3610" y="1218"/>
                  <a:pt x="3608" y="1219"/>
                  <a:pt x="3606" y="1220"/>
                </a:cubicBezTo>
                <a:cubicBezTo>
                  <a:pt x="3604" y="1221"/>
                  <a:pt x="3603" y="1221"/>
                  <a:pt x="3600" y="1221"/>
                </a:cubicBezTo>
                <a:cubicBezTo>
                  <a:pt x="3600" y="1221"/>
                  <a:pt x="3600" y="1221"/>
                  <a:pt x="3600" y="1232"/>
                </a:cubicBezTo>
                <a:cubicBezTo>
                  <a:pt x="3603" y="1231"/>
                  <a:pt x="3606" y="1230"/>
                  <a:pt x="3609" y="1229"/>
                </a:cubicBezTo>
                <a:cubicBezTo>
                  <a:pt x="3611" y="1228"/>
                  <a:pt x="3613" y="1226"/>
                  <a:pt x="3616" y="1225"/>
                </a:cubicBezTo>
                <a:cubicBezTo>
                  <a:pt x="3616" y="1225"/>
                  <a:pt x="3616" y="1225"/>
                  <a:pt x="3616" y="1284"/>
                </a:cubicBezTo>
                <a:cubicBezTo>
                  <a:pt x="3616" y="1284"/>
                  <a:pt x="3616" y="1284"/>
                  <a:pt x="3627" y="1284"/>
                </a:cubicBezTo>
                <a:cubicBezTo>
                  <a:pt x="3627" y="1284"/>
                  <a:pt x="3627" y="1284"/>
                  <a:pt x="3627" y="1210"/>
                </a:cubicBezTo>
                <a:close/>
                <a:moveTo>
                  <a:pt x="3674" y="1210"/>
                </a:moveTo>
                <a:cubicBezTo>
                  <a:pt x="3674" y="1210"/>
                  <a:pt x="3674" y="1210"/>
                  <a:pt x="3674" y="1210"/>
                </a:cubicBezTo>
                <a:cubicBezTo>
                  <a:pt x="3669" y="1210"/>
                  <a:pt x="3669" y="1210"/>
                  <a:pt x="3669" y="1210"/>
                </a:cubicBezTo>
                <a:cubicBezTo>
                  <a:pt x="3667" y="1212"/>
                  <a:pt x="3666" y="1213"/>
                  <a:pt x="3663" y="1214"/>
                </a:cubicBezTo>
                <a:cubicBezTo>
                  <a:pt x="3662" y="1216"/>
                  <a:pt x="3660" y="1216"/>
                  <a:pt x="3658" y="1217"/>
                </a:cubicBezTo>
                <a:cubicBezTo>
                  <a:pt x="3657" y="1218"/>
                  <a:pt x="3655" y="1219"/>
                  <a:pt x="3653" y="1220"/>
                </a:cubicBezTo>
                <a:cubicBezTo>
                  <a:pt x="3651" y="1221"/>
                  <a:pt x="3650" y="1221"/>
                  <a:pt x="3647" y="1221"/>
                </a:cubicBezTo>
                <a:cubicBezTo>
                  <a:pt x="3647" y="1221"/>
                  <a:pt x="3647" y="1221"/>
                  <a:pt x="3647" y="1232"/>
                </a:cubicBezTo>
                <a:cubicBezTo>
                  <a:pt x="3650" y="1231"/>
                  <a:pt x="3653" y="1230"/>
                  <a:pt x="3655" y="1229"/>
                </a:cubicBezTo>
                <a:cubicBezTo>
                  <a:pt x="3658" y="1228"/>
                  <a:pt x="3660" y="1226"/>
                  <a:pt x="3663" y="1225"/>
                </a:cubicBezTo>
                <a:cubicBezTo>
                  <a:pt x="3663" y="1225"/>
                  <a:pt x="3663" y="1225"/>
                  <a:pt x="3663" y="1284"/>
                </a:cubicBezTo>
                <a:cubicBezTo>
                  <a:pt x="3663" y="1284"/>
                  <a:pt x="3663" y="1284"/>
                  <a:pt x="3674" y="1284"/>
                </a:cubicBezTo>
                <a:cubicBezTo>
                  <a:pt x="3674" y="1284"/>
                  <a:pt x="3674" y="1284"/>
                  <a:pt x="3674" y="1210"/>
                </a:cubicBezTo>
                <a:close/>
                <a:moveTo>
                  <a:pt x="3720" y="1210"/>
                </a:moveTo>
                <a:cubicBezTo>
                  <a:pt x="3720" y="1210"/>
                  <a:pt x="3720" y="1210"/>
                  <a:pt x="3720" y="1210"/>
                </a:cubicBezTo>
                <a:cubicBezTo>
                  <a:pt x="3716" y="1210"/>
                  <a:pt x="3716" y="1210"/>
                  <a:pt x="3716" y="1210"/>
                </a:cubicBezTo>
                <a:cubicBezTo>
                  <a:pt x="3714" y="1212"/>
                  <a:pt x="3712" y="1213"/>
                  <a:pt x="3710" y="1214"/>
                </a:cubicBezTo>
                <a:cubicBezTo>
                  <a:pt x="3709" y="1216"/>
                  <a:pt x="3707" y="1216"/>
                  <a:pt x="3705" y="1217"/>
                </a:cubicBezTo>
                <a:cubicBezTo>
                  <a:pt x="3703" y="1218"/>
                  <a:pt x="3702" y="1218"/>
                  <a:pt x="3699" y="1219"/>
                </a:cubicBezTo>
                <a:cubicBezTo>
                  <a:pt x="3698" y="1220"/>
                  <a:pt x="3696" y="1221"/>
                  <a:pt x="3694" y="1221"/>
                </a:cubicBezTo>
                <a:cubicBezTo>
                  <a:pt x="3694" y="1221"/>
                  <a:pt x="3694" y="1221"/>
                  <a:pt x="3694" y="1232"/>
                </a:cubicBezTo>
                <a:cubicBezTo>
                  <a:pt x="3697" y="1231"/>
                  <a:pt x="3700" y="1229"/>
                  <a:pt x="3702" y="1229"/>
                </a:cubicBezTo>
                <a:cubicBezTo>
                  <a:pt x="3704" y="1228"/>
                  <a:pt x="3707" y="1226"/>
                  <a:pt x="3709" y="1225"/>
                </a:cubicBezTo>
                <a:cubicBezTo>
                  <a:pt x="3709" y="1225"/>
                  <a:pt x="3709" y="1225"/>
                  <a:pt x="3709" y="1284"/>
                </a:cubicBezTo>
                <a:cubicBezTo>
                  <a:pt x="3709" y="1284"/>
                  <a:pt x="3709" y="1284"/>
                  <a:pt x="3720" y="1284"/>
                </a:cubicBezTo>
                <a:cubicBezTo>
                  <a:pt x="3720" y="1284"/>
                  <a:pt x="3720" y="1284"/>
                  <a:pt x="3720" y="1210"/>
                </a:cubicBezTo>
                <a:close/>
                <a:moveTo>
                  <a:pt x="3526" y="1243"/>
                </a:moveTo>
                <a:cubicBezTo>
                  <a:pt x="3526" y="1243"/>
                  <a:pt x="3526" y="1243"/>
                  <a:pt x="3526" y="1243"/>
                </a:cubicBezTo>
                <a:cubicBezTo>
                  <a:pt x="3525" y="1251"/>
                  <a:pt x="3525" y="1251"/>
                  <a:pt x="3525" y="1251"/>
                </a:cubicBezTo>
                <a:cubicBezTo>
                  <a:pt x="3532" y="1251"/>
                  <a:pt x="3532" y="1254"/>
                  <a:pt x="3532" y="1257"/>
                </a:cubicBezTo>
                <a:cubicBezTo>
                  <a:pt x="3532" y="1259"/>
                  <a:pt x="3532" y="1261"/>
                  <a:pt x="3532" y="1264"/>
                </a:cubicBezTo>
                <a:cubicBezTo>
                  <a:pt x="3532" y="1267"/>
                  <a:pt x="3531" y="1269"/>
                  <a:pt x="3531" y="1271"/>
                </a:cubicBezTo>
                <a:cubicBezTo>
                  <a:pt x="3531" y="1281"/>
                  <a:pt x="3537" y="1284"/>
                  <a:pt x="3546" y="1284"/>
                </a:cubicBezTo>
                <a:cubicBezTo>
                  <a:pt x="3546" y="1284"/>
                  <a:pt x="3546" y="1284"/>
                  <a:pt x="3549" y="1284"/>
                </a:cubicBezTo>
                <a:cubicBezTo>
                  <a:pt x="3549" y="1284"/>
                  <a:pt x="3549" y="1284"/>
                  <a:pt x="3549" y="1275"/>
                </a:cubicBezTo>
                <a:cubicBezTo>
                  <a:pt x="3549" y="1275"/>
                  <a:pt x="3549" y="1275"/>
                  <a:pt x="3548" y="1275"/>
                </a:cubicBezTo>
                <a:cubicBezTo>
                  <a:pt x="3544" y="1275"/>
                  <a:pt x="3543" y="1272"/>
                  <a:pt x="3543" y="1269"/>
                </a:cubicBezTo>
                <a:cubicBezTo>
                  <a:pt x="3543" y="1267"/>
                  <a:pt x="3543" y="1266"/>
                  <a:pt x="3544" y="1264"/>
                </a:cubicBezTo>
                <a:cubicBezTo>
                  <a:pt x="3544" y="1263"/>
                  <a:pt x="3544" y="1260"/>
                  <a:pt x="3544" y="1258"/>
                </a:cubicBezTo>
                <a:cubicBezTo>
                  <a:pt x="3544" y="1251"/>
                  <a:pt x="3541" y="1248"/>
                  <a:pt x="3535" y="1247"/>
                </a:cubicBezTo>
                <a:cubicBezTo>
                  <a:pt x="3535" y="1247"/>
                  <a:pt x="3535" y="1247"/>
                  <a:pt x="3535" y="1246"/>
                </a:cubicBezTo>
                <a:cubicBezTo>
                  <a:pt x="3541" y="1245"/>
                  <a:pt x="3544" y="1243"/>
                  <a:pt x="3544" y="1236"/>
                </a:cubicBezTo>
                <a:cubicBezTo>
                  <a:pt x="3544" y="1233"/>
                  <a:pt x="3544" y="1231"/>
                  <a:pt x="3544" y="1229"/>
                </a:cubicBezTo>
                <a:cubicBezTo>
                  <a:pt x="3543" y="1228"/>
                  <a:pt x="3543" y="1226"/>
                  <a:pt x="3543" y="1225"/>
                </a:cubicBezTo>
                <a:cubicBezTo>
                  <a:pt x="3543" y="1221"/>
                  <a:pt x="3544" y="1219"/>
                  <a:pt x="3548" y="1219"/>
                </a:cubicBezTo>
                <a:cubicBezTo>
                  <a:pt x="3548" y="1219"/>
                  <a:pt x="3548" y="1219"/>
                  <a:pt x="3549" y="1219"/>
                </a:cubicBezTo>
                <a:cubicBezTo>
                  <a:pt x="3549" y="1219"/>
                  <a:pt x="3549" y="1219"/>
                  <a:pt x="3549" y="1209"/>
                </a:cubicBezTo>
                <a:cubicBezTo>
                  <a:pt x="3549" y="1209"/>
                  <a:pt x="3549" y="1209"/>
                  <a:pt x="3546" y="1209"/>
                </a:cubicBezTo>
                <a:cubicBezTo>
                  <a:pt x="3537" y="1209"/>
                  <a:pt x="3531" y="1214"/>
                  <a:pt x="3531" y="1222"/>
                </a:cubicBezTo>
                <a:cubicBezTo>
                  <a:pt x="3531" y="1224"/>
                  <a:pt x="3532" y="1227"/>
                  <a:pt x="3532" y="1230"/>
                </a:cubicBezTo>
                <a:cubicBezTo>
                  <a:pt x="3532" y="1232"/>
                  <a:pt x="3532" y="1235"/>
                  <a:pt x="3532" y="1236"/>
                </a:cubicBezTo>
                <a:cubicBezTo>
                  <a:pt x="3532" y="1239"/>
                  <a:pt x="3532" y="1242"/>
                  <a:pt x="3526" y="1243"/>
                </a:cubicBezTo>
                <a:close/>
                <a:moveTo>
                  <a:pt x="3581" y="1251"/>
                </a:moveTo>
                <a:cubicBezTo>
                  <a:pt x="3581" y="1251"/>
                  <a:pt x="3581" y="1251"/>
                  <a:pt x="3581" y="1251"/>
                </a:cubicBezTo>
                <a:cubicBezTo>
                  <a:pt x="3581" y="1243"/>
                  <a:pt x="3581" y="1243"/>
                  <a:pt x="3581" y="1243"/>
                </a:cubicBezTo>
                <a:cubicBezTo>
                  <a:pt x="3574" y="1242"/>
                  <a:pt x="3574" y="1239"/>
                  <a:pt x="3574" y="1236"/>
                </a:cubicBezTo>
                <a:cubicBezTo>
                  <a:pt x="3574" y="1235"/>
                  <a:pt x="3574" y="1232"/>
                  <a:pt x="3574" y="1230"/>
                </a:cubicBezTo>
                <a:cubicBezTo>
                  <a:pt x="3575" y="1227"/>
                  <a:pt x="3575" y="1224"/>
                  <a:pt x="3575" y="1222"/>
                </a:cubicBezTo>
                <a:cubicBezTo>
                  <a:pt x="3575" y="1214"/>
                  <a:pt x="3569" y="1209"/>
                  <a:pt x="3560" y="1209"/>
                </a:cubicBezTo>
                <a:cubicBezTo>
                  <a:pt x="3560" y="1209"/>
                  <a:pt x="3560" y="1209"/>
                  <a:pt x="3556" y="1209"/>
                </a:cubicBezTo>
                <a:cubicBezTo>
                  <a:pt x="3556" y="1209"/>
                  <a:pt x="3556" y="1209"/>
                  <a:pt x="3556" y="1219"/>
                </a:cubicBezTo>
                <a:cubicBezTo>
                  <a:pt x="3556" y="1219"/>
                  <a:pt x="3556" y="1219"/>
                  <a:pt x="3558" y="1219"/>
                </a:cubicBezTo>
                <a:cubicBezTo>
                  <a:pt x="3561" y="1219"/>
                  <a:pt x="3563" y="1221"/>
                  <a:pt x="3563" y="1225"/>
                </a:cubicBezTo>
                <a:cubicBezTo>
                  <a:pt x="3563" y="1226"/>
                  <a:pt x="3563" y="1228"/>
                  <a:pt x="3563" y="1229"/>
                </a:cubicBezTo>
                <a:cubicBezTo>
                  <a:pt x="3562" y="1231"/>
                  <a:pt x="3562" y="1233"/>
                  <a:pt x="3562" y="1236"/>
                </a:cubicBezTo>
                <a:cubicBezTo>
                  <a:pt x="3562" y="1243"/>
                  <a:pt x="3565" y="1245"/>
                  <a:pt x="3571" y="1246"/>
                </a:cubicBezTo>
                <a:cubicBezTo>
                  <a:pt x="3571" y="1246"/>
                  <a:pt x="3571" y="1246"/>
                  <a:pt x="3571" y="1247"/>
                </a:cubicBezTo>
                <a:cubicBezTo>
                  <a:pt x="3565" y="1248"/>
                  <a:pt x="3562" y="1251"/>
                  <a:pt x="3562" y="1258"/>
                </a:cubicBezTo>
                <a:cubicBezTo>
                  <a:pt x="3562" y="1260"/>
                  <a:pt x="3562" y="1263"/>
                  <a:pt x="3563" y="1264"/>
                </a:cubicBezTo>
                <a:cubicBezTo>
                  <a:pt x="3563" y="1266"/>
                  <a:pt x="3563" y="1267"/>
                  <a:pt x="3563" y="1269"/>
                </a:cubicBezTo>
                <a:cubicBezTo>
                  <a:pt x="3563" y="1272"/>
                  <a:pt x="3562" y="1275"/>
                  <a:pt x="3558" y="1275"/>
                </a:cubicBezTo>
                <a:cubicBezTo>
                  <a:pt x="3558" y="1275"/>
                  <a:pt x="3558" y="1275"/>
                  <a:pt x="3556" y="1275"/>
                </a:cubicBezTo>
                <a:cubicBezTo>
                  <a:pt x="3556" y="1275"/>
                  <a:pt x="3556" y="1275"/>
                  <a:pt x="3556" y="1284"/>
                </a:cubicBezTo>
                <a:cubicBezTo>
                  <a:pt x="3556" y="1284"/>
                  <a:pt x="3556" y="1284"/>
                  <a:pt x="3560" y="1284"/>
                </a:cubicBezTo>
                <a:cubicBezTo>
                  <a:pt x="3569" y="1284"/>
                  <a:pt x="3575" y="1281"/>
                  <a:pt x="3575" y="1271"/>
                </a:cubicBezTo>
                <a:cubicBezTo>
                  <a:pt x="3575" y="1269"/>
                  <a:pt x="3575" y="1267"/>
                  <a:pt x="3574" y="1264"/>
                </a:cubicBezTo>
                <a:cubicBezTo>
                  <a:pt x="3574" y="1261"/>
                  <a:pt x="3574" y="1259"/>
                  <a:pt x="3574" y="1257"/>
                </a:cubicBezTo>
                <a:cubicBezTo>
                  <a:pt x="3574" y="1254"/>
                  <a:pt x="3574" y="1251"/>
                  <a:pt x="3581" y="1251"/>
                </a:cubicBezTo>
                <a:close/>
                <a:moveTo>
                  <a:pt x="3764" y="1284"/>
                </a:moveTo>
                <a:cubicBezTo>
                  <a:pt x="3757" y="1284"/>
                  <a:pt x="3750" y="1281"/>
                  <a:pt x="3746" y="1275"/>
                </a:cubicBezTo>
                <a:cubicBezTo>
                  <a:pt x="3742" y="1268"/>
                  <a:pt x="3740" y="1260"/>
                  <a:pt x="3740" y="1247"/>
                </a:cubicBezTo>
                <a:cubicBezTo>
                  <a:pt x="3740" y="1234"/>
                  <a:pt x="3742" y="1224"/>
                  <a:pt x="3747" y="1218"/>
                </a:cubicBezTo>
                <a:cubicBezTo>
                  <a:pt x="3751" y="1211"/>
                  <a:pt x="3758" y="1208"/>
                  <a:pt x="3766" y="1208"/>
                </a:cubicBezTo>
                <a:cubicBezTo>
                  <a:pt x="3782" y="1208"/>
                  <a:pt x="3790" y="1220"/>
                  <a:pt x="3790" y="1246"/>
                </a:cubicBezTo>
                <a:cubicBezTo>
                  <a:pt x="3790" y="1258"/>
                  <a:pt x="3788" y="1268"/>
                  <a:pt x="3783" y="1274"/>
                </a:cubicBezTo>
                <a:cubicBezTo>
                  <a:pt x="3779" y="1281"/>
                  <a:pt x="3772" y="1284"/>
                  <a:pt x="3764" y="1284"/>
                </a:cubicBezTo>
                <a:close/>
                <a:moveTo>
                  <a:pt x="3766" y="1217"/>
                </a:moveTo>
                <a:cubicBezTo>
                  <a:pt x="3756" y="1217"/>
                  <a:pt x="3752" y="1227"/>
                  <a:pt x="3752" y="1247"/>
                </a:cubicBezTo>
                <a:cubicBezTo>
                  <a:pt x="3752" y="1266"/>
                  <a:pt x="3756" y="1274"/>
                  <a:pt x="3765" y="1274"/>
                </a:cubicBezTo>
                <a:cubicBezTo>
                  <a:pt x="3774" y="1274"/>
                  <a:pt x="3778" y="1266"/>
                  <a:pt x="3778" y="1246"/>
                </a:cubicBezTo>
                <a:cubicBezTo>
                  <a:pt x="3778" y="1227"/>
                  <a:pt x="3774" y="1217"/>
                  <a:pt x="3766" y="1217"/>
                </a:cubicBezTo>
                <a:close/>
                <a:moveTo>
                  <a:pt x="3835" y="1284"/>
                </a:moveTo>
                <a:cubicBezTo>
                  <a:pt x="3827" y="1284"/>
                  <a:pt x="3821" y="1281"/>
                  <a:pt x="3817" y="1275"/>
                </a:cubicBezTo>
                <a:cubicBezTo>
                  <a:pt x="3813" y="1268"/>
                  <a:pt x="3811" y="1260"/>
                  <a:pt x="3811" y="1247"/>
                </a:cubicBezTo>
                <a:cubicBezTo>
                  <a:pt x="3811" y="1234"/>
                  <a:pt x="3813" y="1224"/>
                  <a:pt x="3817" y="1218"/>
                </a:cubicBezTo>
                <a:cubicBezTo>
                  <a:pt x="3822" y="1211"/>
                  <a:pt x="3828" y="1208"/>
                  <a:pt x="3837" y="1208"/>
                </a:cubicBezTo>
                <a:cubicBezTo>
                  <a:pt x="3853" y="1208"/>
                  <a:pt x="3861" y="1220"/>
                  <a:pt x="3861" y="1246"/>
                </a:cubicBezTo>
                <a:cubicBezTo>
                  <a:pt x="3861" y="1258"/>
                  <a:pt x="3859" y="1268"/>
                  <a:pt x="3854" y="1274"/>
                </a:cubicBezTo>
                <a:cubicBezTo>
                  <a:pt x="3849" y="1281"/>
                  <a:pt x="3843" y="1284"/>
                  <a:pt x="3835" y="1284"/>
                </a:cubicBezTo>
                <a:close/>
                <a:moveTo>
                  <a:pt x="3836" y="1217"/>
                </a:moveTo>
                <a:cubicBezTo>
                  <a:pt x="3827" y="1217"/>
                  <a:pt x="3822" y="1227"/>
                  <a:pt x="3822" y="1247"/>
                </a:cubicBezTo>
                <a:cubicBezTo>
                  <a:pt x="3822" y="1266"/>
                  <a:pt x="3827" y="1274"/>
                  <a:pt x="3835" y="1274"/>
                </a:cubicBezTo>
                <a:cubicBezTo>
                  <a:pt x="3844" y="1274"/>
                  <a:pt x="3849" y="1266"/>
                  <a:pt x="3849" y="1246"/>
                </a:cubicBezTo>
                <a:cubicBezTo>
                  <a:pt x="3849" y="1227"/>
                  <a:pt x="3844" y="1217"/>
                  <a:pt x="3836" y="1217"/>
                </a:cubicBezTo>
                <a:close/>
                <a:moveTo>
                  <a:pt x="1980" y="1306"/>
                </a:moveTo>
                <a:cubicBezTo>
                  <a:pt x="1980" y="1306"/>
                  <a:pt x="1980" y="1306"/>
                  <a:pt x="1980" y="1306"/>
                </a:cubicBezTo>
                <a:cubicBezTo>
                  <a:pt x="1975" y="1306"/>
                  <a:pt x="1975" y="1306"/>
                  <a:pt x="1975" y="1306"/>
                </a:cubicBezTo>
                <a:cubicBezTo>
                  <a:pt x="1973" y="1308"/>
                  <a:pt x="1971" y="1309"/>
                  <a:pt x="1969" y="1310"/>
                </a:cubicBezTo>
                <a:cubicBezTo>
                  <a:pt x="1968" y="1312"/>
                  <a:pt x="1966" y="1312"/>
                  <a:pt x="1964" y="1313"/>
                </a:cubicBezTo>
                <a:cubicBezTo>
                  <a:pt x="1962" y="1314"/>
                  <a:pt x="1960" y="1315"/>
                  <a:pt x="1959" y="1316"/>
                </a:cubicBezTo>
                <a:cubicBezTo>
                  <a:pt x="1957" y="1317"/>
                  <a:pt x="1955" y="1317"/>
                  <a:pt x="1953" y="1317"/>
                </a:cubicBezTo>
                <a:cubicBezTo>
                  <a:pt x="1953" y="1317"/>
                  <a:pt x="1953" y="1317"/>
                  <a:pt x="1953" y="1328"/>
                </a:cubicBezTo>
                <a:cubicBezTo>
                  <a:pt x="1956" y="1327"/>
                  <a:pt x="1959" y="1326"/>
                  <a:pt x="1962" y="1325"/>
                </a:cubicBezTo>
                <a:cubicBezTo>
                  <a:pt x="1964" y="1324"/>
                  <a:pt x="1966" y="1322"/>
                  <a:pt x="1968" y="1321"/>
                </a:cubicBezTo>
                <a:cubicBezTo>
                  <a:pt x="1968" y="1321"/>
                  <a:pt x="1968" y="1321"/>
                  <a:pt x="1968" y="1380"/>
                </a:cubicBezTo>
                <a:cubicBezTo>
                  <a:pt x="1968" y="1380"/>
                  <a:pt x="1968" y="1380"/>
                  <a:pt x="1980" y="1380"/>
                </a:cubicBezTo>
                <a:cubicBezTo>
                  <a:pt x="1980" y="1380"/>
                  <a:pt x="1980" y="1380"/>
                  <a:pt x="1980" y="1306"/>
                </a:cubicBezTo>
                <a:close/>
                <a:moveTo>
                  <a:pt x="2027" y="1306"/>
                </a:moveTo>
                <a:cubicBezTo>
                  <a:pt x="2027" y="1306"/>
                  <a:pt x="2027" y="1306"/>
                  <a:pt x="2027" y="1306"/>
                </a:cubicBezTo>
                <a:cubicBezTo>
                  <a:pt x="2022" y="1306"/>
                  <a:pt x="2022" y="1306"/>
                  <a:pt x="2022" y="1306"/>
                </a:cubicBezTo>
                <a:cubicBezTo>
                  <a:pt x="2020" y="1308"/>
                  <a:pt x="2019" y="1309"/>
                  <a:pt x="2016" y="1310"/>
                </a:cubicBezTo>
                <a:cubicBezTo>
                  <a:pt x="2015" y="1312"/>
                  <a:pt x="2013" y="1312"/>
                  <a:pt x="2011" y="1313"/>
                </a:cubicBezTo>
                <a:cubicBezTo>
                  <a:pt x="2010" y="1314"/>
                  <a:pt x="2008" y="1315"/>
                  <a:pt x="2006" y="1316"/>
                </a:cubicBezTo>
                <a:cubicBezTo>
                  <a:pt x="2004" y="1317"/>
                  <a:pt x="2003" y="1317"/>
                  <a:pt x="2000" y="1317"/>
                </a:cubicBezTo>
                <a:cubicBezTo>
                  <a:pt x="2000" y="1317"/>
                  <a:pt x="2000" y="1317"/>
                  <a:pt x="2000" y="1328"/>
                </a:cubicBezTo>
                <a:cubicBezTo>
                  <a:pt x="2003" y="1327"/>
                  <a:pt x="2006" y="1326"/>
                  <a:pt x="2008" y="1325"/>
                </a:cubicBezTo>
                <a:cubicBezTo>
                  <a:pt x="2011" y="1324"/>
                  <a:pt x="2014" y="1322"/>
                  <a:pt x="2016" y="1321"/>
                </a:cubicBezTo>
                <a:cubicBezTo>
                  <a:pt x="2016" y="1321"/>
                  <a:pt x="2016" y="1321"/>
                  <a:pt x="2016" y="1380"/>
                </a:cubicBezTo>
                <a:cubicBezTo>
                  <a:pt x="2016" y="1380"/>
                  <a:pt x="2016" y="1380"/>
                  <a:pt x="2027" y="1380"/>
                </a:cubicBezTo>
                <a:cubicBezTo>
                  <a:pt x="2027" y="1380"/>
                  <a:pt x="2027" y="1380"/>
                  <a:pt x="2027" y="1306"/>
                </a:cubicBezTo>
                <a:close/>
                <a:moveTo>
                  <a:pt x="2074" y="1306"/>
                </a:moveTo>
                <a:cubicBezTo>
                  <a:pt x="2074" y="1306"/>
                  <a:pt x="2074" y="1306"/>
                  <a:pt x="2074" y="1306"/>
                </a:cubicBezTo>
                <a:cubicBezTo>
                  <a:pt x="2070" y="1306"/>
                  <a:pt x="2070" y="1306"/>
                  <a:pt x="2070" y="1306"/>
                </a:cubicBezTo>
                <a:cubicBezTo>
                  <a:pt x="2067" y="1308"/>
                  <a:pt x="2066" y="1309"/>
                  <a:pt x="2064" y="1310"/>
                </a:cubicBezTo>
                <a:cubicBezTo>
                  <a:pt x="2062" y="1312"/>
                  <a:pt x="2060" y="1312"/>
                  <a:pt x="2059" y="1313"/>
                </a:cubicBezTo>
                <a:cubicBezTo>
                  <a:pt x="2057" y="1314"/>
                  <a:pt x="2055" y="1314"/>
                  <a:pt x="2053" y="1315"/>
                </a:cubicBezTo>
                <a:cubicBezTo>
                  <a:pt x="2052" y="1316"/>
                  <a:pt x="2049" y="1317"/>
                  <a:pt x="2048" y="1317"/>
                </a:cubicBezTo>
                <a:cubicBezTo>
                  <a:pt x="2048" y="1317"/>
                  <a:pt x="2048" y="1317"/>
                  <a:pt x="2048" y="1328"/>
                </a:cubicBezTo>
                <a:cubicBezTo>
                  <a:pt x="2051" y="1327"/>
                  <a:pt x="2054" y="1325"/>
                  <a:pt x="2056" y="1325"/>
                </a:cubicBezTo>
                <a:cubicBezTo>
                  <a:pt x="2058" y="1324"/>
                  <a:pt x="2061" y="1322"/>
                  <a:pt x="2062" y="1321"/>
                </a:cubicBezTo>
                <a:cubicBezTo>
                  <a:pt x="2062" y="1321"/>
                  <a:pt x="2062" y="1321"/>
                  <a:pt x="2062" y="1380"/>
                </a:cubicBezTo>
                <a:cubicBezTo>
                  <a:pt x="2062" y="1380"/>
                  <a:pt x="2062" y="1380"/>
                  <a:pt x="2074" y="1380"/>
                </a:cubicBezTo>
                <a:cubicBezTo>
                  <a:pt x="2074" y="1380"/>
                  <a:pt x="2074" y="1380"/>
                  <a:pt x="2074" y="1306"/>
                </a:cubicBezTo>
                <a:close/>
                <a:moveTo>
                  <a:pt x="2119" y="1380"/>
                </a:moveTo>
                <a:cubicBezTo>
                  <a:pt x="2111" y="1380"/>
                  <a:pt x="2105" y="1377"/>
                  <a:pt x="2100" y="1371"/>
                </a:cubicBezTo>
                <a:cubicBezTo>
                  <a:pt x="2097" y="1364"/>
                  <a:pt x="2095" y="1356"/>
                  <a:pt x="2095" y="1343"/>
                </a:cubicBezTo>
                <a:cubicBezTo>
                  <a:pt x="2095" y="1330"/>
                  <a:pt x="2097" y="1320"/>
                  <a:pt x="2101" y="1314"/>
                </a:cubicBezTo>
                <a:cubicBezTo>
                  <a:pt x="2106" y="1307"/>
                  <a:pt x="2112" y="1304"/>
                  <a:pt x="2121" y="1304"/>
                </a:cubicBezTo>
                <a:cubicBezTo>
                  <a:pt x="2137" y="1304"/>
                  <a:pt x="2145" y="1316"/>
                  <a:pt x="2145" y="1342"/>
                </a:cubicBezTo>
                <a:cubicBezTo>
                  <a:pt x="2145" y="1354"/>
                  <a:pt x="2143" y="1364"/>
                  <a:pt x="2138" y="1370"/>
                </a:cubicBezTo>
                <a:cubicBezTo>
                  <a:pt x="2133" y="1377"/>
                  <a:pt x="2127" y="1380"/>
                  <a:pt x="2119" y="1380"/>
                </a:cubicBezTo>
                <a:close/>
                <a:moveTo>
                  <a:pt x="2120" y="1313"/>
                </a:moveTo>
                <a:cubicBezTo>
                  <a:pt x="2111" y="1313"/>
                  <a:pt x="2106" y="1323"/>
                  <a:pt x="2106" y="1343"/>
                </a:cubicBezTo>
                <a:cubicBezTo>
                  <a:pt x="2106" y="1362"/>
                  <a:pt x="2111" y="1370"/>
                  <a:pt x="2119" y="1370"/>
                </a:cubicBezTo>
                <a:cubicBezTo>
                  <a:pt x="2128" y="1370"/>
                  <a:pt x="2133" y="1362"/>
                  <a:pt x="2133" y="1342"/>
                </a:cubicBezTo>
                <a:cubicBezTo>
                  <a:pt x="2133" y="1323"/>
                  <a:pt x="2128" y="1313"/>
                  <a:pt x="2120" y="1313"/>
                </a:cubicBezTo>
                <a:close/>
                <a:moveTo>
                  <a:pt x="2190" y="1380"/>
                </a:moveTo>
                <a:cubicBezTo>
                  <a:pt x="2182" y="1380"/>
                  <a:pt x="2176" y="1377"/>
                  <a:pt x="2172" y="1371"/>
                </a:cubicBezTo>
                <a:cubicBezTo>
                  <a:pt x="2168" y="1364"/>
                  <a:pt x="2166" y="1356"/>
                  <a:pt x="2166" y="1343"/>
                </a:cubicBezTo>
                <a:cubicBezTo>
                  <a:pt x="2166" y="1330"/>
                  <a:pt x="2168" y="1320"/>
                  <a:pt x="2172" y="1314"/>
                </a:cubicBezTo>
                <a:cubicBezTo>
                  <a:pt x="2177" y="1307"/>
                  <a:pt x="2183" y="1304"/>
                  <a:pt x="2192" y="1304"/>
                </a:cubicBezTo>
                <a:cubicBezTo>
                  <a:pt x="2208" y="1304"/>
                  <a:pt x="2216" y="1316"/>
                  <a:pt x="2216" y="1342"/>
                </a:cubicBezTo>
                <a:cubicBezTo>
                  <a:pt x="2216" y="1354"/>
                  <a:pt x="2214" y="1364"/>
                  <a:pt x="2209" y="1370"/>
                </a:cubicBezTo>
                <a:cubicBezTo>
                  <a:pt x="2204" y="1377"/>
                  <a:pt x="2198" y="1380"/>
                  <a:pt x="2190" y="1380"/>
                </a:cubicBezTo>
                <a:close/>
                <a:moveTo>
                  <a:pt x="2191" y="1313"/>
                </a:moveTo>
                <a:cubicBezTo>
                  <a:pt x="2182" y="1313"/>
                  <a:pt x="2177" y="1323"/>
                  <a:pt x="2177" y="1343"/>
                </a:cubicBezTo>
                <a:cubicBezTo>
                  <a:pt x="2177" y="1362"/>
                  <a:pt x="2182" y="1370"/>
                  <a:pt x="2190" y="1370"/>
                </a:cubicBezTo>
                <a:cubicBezTo>
                  <a:pt x="2199" y="1370"/>
                  <a:pt x="2204" y="1362"/>
                  <a:pt x="2204" y="1342"/>
                </a:cubicBezTo>
                <a:cubicBezTo>
                  <a:pt x="2204" y="1323"/>
                  <a:pt x="2199" y="1313"/>
                  <a:pt x="2191" y="1313"/>
                </a:cubicBezTo>
                <a:close/>
                <a:moveTo>
                  <a:pt x="2403" y="1380"/>
                </a:moveTo>
                <a:cubicBezTo>
                  <a:pt x="2395" y="1380"/>
                  <a:pt x="2389" y="1377"/>
                  <a:pt x="2385" y="1370"/>
                </a:cubicBezTo>
                <a:cubicBezTo>
                  <a:pt x="2380" y="1364"/>
                  <a:pt x="2378" y="1355"/>
                  <a:pt x="2378" y="1343"/>
                </a:cubicBezTo>
                <a:cubicBezTo>
                  <a:pt x="2378" y="1330"/>
                  <a:pt x="2380" y="1320"/>
                  <a:pt x="2385" y="1313"/>
                </a:cubicBezTo>
                <a:cubicBezTo>
                  <a:pt x="2389" y="1306"/>
                  <a:pt x="2396" y="1304"/>
                  <a:pt x="2405" y="1304"/>
                </a:cubicBezTo>
                <a:cubicBezTo>
                  <a:pt x="2421" y="1304"/>
                  <a:pt x="2429" y="1316"/>
                  <a:pt x="2429" y="1341"/>
                </a:cubicBezTo>
                <a:cubicBezTo>
                  <a:pt x="2429" y="1354"/>
                  <a:pt x="2427" y="1364"/>
                  <a:pt x="2422" y="1370"/>
                </a:cubicBezTo>
                <a:cubicBezTo>
                  <a:pt x="2417" y="1377"/>
                  <a:pt x="2411" y="1380"/>
                  <a:pt x="2403" y="1380"/>
                </a:cubicBezTo>
                <a:close/>
                <a:moveTo>
                  <a:pt x="2404" y="1313"/>
                </a:moveTo>
                <a:cubicBezTo>
                  <a:pt x="2395" y="1313"/>
                  <a:pt x="2391" y="1323"/>
                  <a:pt x="2391" y="1342"/>
                </a:cubicBezTo>
                <a:cubicBezTo>
                  <a:pt x="2391" y="1361"/>
                  <a:pt x="2395" y="1370"/>
                  <a:pt x="2404" y="1370"/>
                </a:cubicBezTo>
                <a:cubicBezTo>
                  <a:pt x="2412" y="1370"/>
                  <a:pt x="2417" y="1361"/>
                  <a:pt x="2417" y="1342"/>
                </a:cubicBezTo>
                <a:cubicBezTo>
                  <a:pt x="2417" y="1323"/>
                  <a:pt x="2413" y="1313"/>
                  <a:pt x="2404" y="1313"/>
                </a:cubicBezTo>
                <a:close/>
                <a:moveTo>
                  <a:pt x="2521" y="1380"/>
                </a:moveTo>
                <a:cubicBezTo>
                  <a:pt x="2513" y="1380"/>
                  <a:pt x="2507" y="1377"/>
                  <a:pt x="2503" y="1370"/>
                </a:cubicBezTo>
                <a:cubicBezTo>
                  <a:pt x="2499" y="1364"/>
                  <a:pt x="2496" y="1355"/>
                  <a:pt x="2496" y="1343"/>
                </a:cubicBezTo>
                <a:cubicBezTo>
                  <a:pt x="2496" y="1330"/>
                  <a:pt x="2499" y="1320"/>
                  <a:pt x="2503" y="1313"/>
                </a:cubicBezTo>
                <a:cubicBezTo>
                  <a:pt x="2507" y="1306"/>
                  <a:pt x="2514" y="1304"/>
                  <a:pt x="2523" y="1304"/>
                </a:cubicBezTo>
                <a:cubicBezTo>
                  <a:pt x="2539" y="1304"/>
                  <a:pt x="2547" y="1316"/>
                  <a:pt x="2547" y="1341"/>
                </a:cubicBezTo>
                <a:cubicBezTo>
                  <a:pt x="2547" y="1354"/>
                  <a:pt x="2545" y="1364"/>
                  <a:pt x="2541" y="1370"/>
                </a:cubicBezTo>
                <a:cubicBezTo>
                  <a:pt x="2535" y="1377"/>
                  <a:pt x="2530" y="1380"/>
                  <a:pt x="2521" y="1380"/>
                </a:cubicBezTo>
                <a:close/>
                <a:moveTo>
                  <a:pt x="2522" y="1313"/>
                </a:moveTo>
                <a:cubicBezTo>
                  <a:pt x="2513" y="1313"/>
                  <a:pt x="2509" y="1323"/>
                  <a:pt x="2509" y="1342"/>
                </a:cubicBezTo>
                <a:cubicBezTo>
                  <a:pt x="2509" y="1361"/>
                  <a:pt x="2513" y="1370"/>
                  <a:pt x="2522" y="1370"/>
                </a:cubicBezTo>
                <a:cubicBezTo>
                  <a:pt x="2530" y="1370"/>
                  <a:pt x="2535" y="1361"/>
                  <a:pt x="2535" y="1342"/>
                </a:cubicBezTo>
                <a:cubicBezTo>
                  <a:pt x="2535" y="1323"/>
                  <a:pt x="2531" y="1313"/>
                  <a:pt x="2522" y="1313"/>
                </a:cubicBezTo>
                <a:close/>
                <a:moveTo>
                  <a:pt x="2476" y="1306"/>
                </a:moveTo>
                <a:cubicBezTo>
                  <a:pt x="2476" y="1306"/>
                  <a:pt x="2476" y="1306"/>
                  <a:pt x="2476" y="1306"/>
                </a:cubicBezTo>
                <a:cubicBezTo>
                  <a:pt x="2471" y="1306"/>
                  <a:pt x="2471" y="1306"/>
                  <a:pt x="2471" y="1306"/>
                </a:cubicBezTo>
                <a:cubicBezTo>
                  <a:pt x="2469" y="1308"/>
                  <a:pt x="2467" y="1309"/>
                  <a:pt x="2465" y="1310"/>
                </a:cubicBezTo>
                <a:cubicBezTo>
                  <a:pt x="2464" y="1312"/>
                  <a:pt x="2462" y="1312"/>
                  <a:pt x="2460" y="1313"/>
                </a:cubicBezTo>
                <a:cubicBezTo>
                  <a:pt x="2459" y="1314"/>
                  <a:pt x="2457" y="1314"/>
                  <a:pt x="2455" y="1315"/>
                </a:cubicBezTo>
                <a:cubicBezTo>
                  <a:pt x="2453" y="1316"/>
                  <a:pt x="2451" y="1317"/>
                  <a:pt x="2449" y="1317"/>
                </a:cubicBezTo>
                <a:cubicBezTo>
                  <a:pt x="2449" y="1317"/>
                  <a:pt x="2449" y="1317"/>
                  <a:pt x="2449" y="1328"/>
                </a:cubicBezTo>
                <a:cubicBezTo>
                  <a:pt x="2452" y="1327"/>
                  <a:pt x="2455" y="1325"/>
                  <a:pt x="2457" y="1325"/>
                </a:cubicBezTo>
                <a:cubicBezTo>
                  <a:pt x="2460" y="1324"/>
                  <a:pt x="2462" y="1322"/>
                  <a:pt x="2465" y="1321"/>
                </a:cubicBezTo>
                <a:cubicBezTo>
                  <a:pt x="2465" y="1321"/>
                  <a:pt x="2465" y="1321"/>
                  <a:pt x="2465" y="1380"/>
                </a:cubicBezTo>
                <a:cubicBezTo>
                  <a:pt x="2465" y="1380"/>
                  <a:pt x="2465" y="1380"/>
                  <a:pt x="2476" y="1380"/>
                </a:cubicBezTo>
                <a:cubicBezTo>
                  <a:pt x="2476" y="1380"/>
                  <a:pt x="2476" y="1380"/>
                  <a:pt x="2476" y="1306"/>
                </a:cubicBezTo>
                <a:close/>
                <a:moveTo>
                  <a:pt x="2592" y="1380"/>
                </a:moveTo>
                <a:cubicBezTo>
                  <a:pt x="2584" y="1380"/>
                  <a:pt x="2578" y="1377"/>
                  <a:pt x="2574" y="1371"/>
                </a:cubicBezTo>
                <a:cubicBezTo>
                  <a:pt x="2570" y="1364"/>
                  <a:pt x="2567" y="1356"/>
                  <a:pt x="2567" y="1343"/>
                </a:cubicBezTo>
                <a:cubicBezTo>
                  <a:pt x="2567" y="1330"/>
                  <a:pt x="2570" y="1320"/>
                  <a:pt x="2574" y="1314"/>
                </a:cubicBezTo>
                <a:cubicBezTo>
                  <a:pt x="2578" y="1307"/>
                  <a:pt x="2585" y="1304"/>
                  <a:pt x="2594" y="1304"/>
                </a:cubicBezTo>
                <a:cubicBezTo>
                  <a:pt x="2610" y="1304"/>
                  <a:pt x="2618" y="1316"/>
                  <a:pt x="2618" y="1342"/>
                </a:cubicBezTo>
                <a:cubicBezTo>
                  <a:pt x="2618" y="1354"/>
                  <a:pt x="2616" y="1364"/>
                  <a:pt x="2612" y="1370"/>
                </a:cubicBezTo>
                <a:cubicBezTo>
                  <a:pt x="2606" y="1377"/>
                  <a:pt x="2601" y="1380"/>
                  <a:pt x="2592" y="1380"/>
                </a:cubicBezTo>
                <a:close/>
                <a:moveTo>
                  <a:pt x="2593" y="1313"/>
                </a:moveTo>
                <a:cubicBezTo>
                  <a:pt x="2584" y="1313"/>
                  <a:pt x="2579" y="1323"/>
                  <a:pt x="2579" y="1343"/>
                </a:cubicBezTo>
                <a:cubicBezTo>
                  <a:pt x="2579" y="1362"/>
                  <a:pt x="2584" y="1370"/>
                  <a:pt x="2592" y="1370"/>
                </a:cubicBezTo>
                <a:cubicBezTo>
                  <a:pt x="2601" y="1370"/>
                  <a:pt x="2606" y="1362"/>
                  <a:pt x="2606" y="1342"/>
                </a:cubicBezTo>
                <a:cubicBezTo>
                  <a:pt x="2606" y="1323"/>
                  <a:pt x="2601" y="1313"/>
                  <a:pt x="2593" y="1313"/>
                </a:cubicBezTo>
                <a:close/>
                <a:moveTo>
                  <a:pt x="2639" y="1339"/>
                </a:moveTo>
                <a:cubicBezTo>
                  <a:pt x="2639" y="1339"/>
                  <a:pt x="2639" y="1339"/>
                  <a:pt x="2639" y="1339"/>
                </a:cubicBezTo>
                <a:cubicBezTo>
                  <a:pt x="2638" y="1347"/>
                  <a:pt x="2638" y="1347"/>
                  <a:pt x="2638" y="1347"/>
                </a:cubicBezTo>
                <a:cubicBezTo>
                  <a:pt x="2645" y="1347"/>
                  <a:pt x="2646" y="1350"/>
                  <a:pt x="2646" y="1353"/>
                </a:cubicBezTo>
                <a:cubicBezTo>
                  <a:pt x="2646" y="1355"/>
                  <a:pt x="2645" y="1357"/>
                  <a:pt x="2645" y="1360"/>
                </a:cubicBezTo>
                <a:cubicBezTo>
                  <a:pt x="2645" y="1363"/>
                  <a:pt x="2644" y="1365"/>
                  <a:pt x="2644" y="1367"/>
                </a:cubicBezTo>
                <a:cubicBezTo>
                  <a:pt x="2644" y="1377"/>
                  <a:pt x="2650" y="1380"/>
                  <a:pt x="2659" y="1380"/>
                </a:cubicBezTo>
                <a:cubicBezTo>
                  <a:pt x="2659" y="1380"/>
                  <a:pt x="2659" y="1380"/>
                  <a:pt x="2663" y="1380"/>
                </a:cubicBezTo>
                <a:cubicBezTo>
                  <a:pt x="2663" y="1380"/>
                  <a:pt x="2663" y="1380"/>
                  <a:pt x="2663" y="1371"/>
                </a:cubicBezTo>
                <a:cubicBezTo>
                  <a:pt x="2663" y="1371"/>
                  <a:pt x="2663" y="1371"/>
                  <a:pt x="2661" y="1371"/>
                </a:cubicBezTo>
                <a:cubicBezTo>
                  <a:pt x="2658" y="1371"/>
                  <a:pt x="2656" y="1368"/>
                  <a:pt x="2656" y="1365"/>
                </a:cubicBezTo>
                <a:cubicBezTo>
                  <a:pt x="2656" y="1363"/>
                  <a:pt x="2656" y="1362"/>
                  <a:pt x="2657" y="1360"/>
                </a:cubicBezTo>
                <a:cubicBezTo>
                  <a:pt x="2657" y="1359"/>
                  <a:pt x="2657" y="1356"/>
                  <a:pt x="2657" y="1354"/>
                </a:cubicBezTo>
                <a:cubicBezTo>
                  <a:pt x="2657" y="1347"/>
                  <a:pt x="2654" y="1344"/>
                  <a:pt x="2649" y="1343"/>
                </a:cubicBezTo>
                <a:cubicBezTo>
                  <a:pt x="2649" y="1343"/>
                  <a:pt x="2649" y="1343"/>
                  <a:pt x="2649" y="1342"/>
                </a:cubicBezTo>
                <a:cubicBezTo>
                  <a:pt x="2654" y="1341"/>
                  <a:pt x="2657" y="1339"/>
                  <a:pt x="2657" y="1332"/>
                </a:cubicBezTo>
                <a:cubicBezTo>
                  <a:pt x="2657" y="1329"/>
                  <a:pt x="2657" y="1327"/>
                  <a:pt x="2657" y="1325"/>
                </a:cubicBezTo>
                <a:cubicBezTo>
                  <a:pt x="2656" y="1324"/>
                  <a:pt x="2656" y="1322"/>
                  <a:pt x="2656" y="1321"/>
                </a:cubicBezTo>
                <a:cubicBezTo>
                  <a:pt x="2656" y="1317"/>
                  <a:pt x="2658" y="1315"/>
                  <a:pt x="2661" y="1315"/>
                </a:cubicBezTo>
                <a:cubicBezTo>
                  <a:pt x="2661" y="1315"/>
                  <a:pt x="2661" y="1315"/>
                  <a:pt x="2663" y="1315"/>
                </a:cubicBezTo>
                <a:cubicBezTo>
                  <a:pt x="2663" y="1315"/>
                  <a:pt x="2663" y="1315"/>
                  <a:pt x="2663" y="1305"/>
                </a:cubicBezTo>
                <a:cubicBezTo>
                  <a:pt x="2663" y="1305"/>
                  <a:pt x="2663" y="1305"/>
                  <a:pt x="2659" y="1305"/>
                </a:cubicBezTo>
                <a:cubicBezTo>
                  <a:pt x="2650" y="1305"/>
                  <a:pt x="2644" y="1310"/>
                  <a:pt x="2644" y="1318"/>
                </a:cubicBezTo>
                <a:cubicBezTo>
                  <a:pt x="2644" y="1320"/>
                  <a:pt x="2645" y="1323"/>
                  <a:pt x="2645" y="1326"/>
                </a:cubicBezTo>
                <a:cubicBezTo>
                  <a:pt x="2645" y="1328"/>
                  <a:pt x="2646" y="1331"/>
                  <a:pt x="2646" y="1332"/>
                </a:cubicBezTo>
                <a:cubicBezTo>
                  <a:pt x="2646" y="1335"/>
                  <a:pt x="2645" y="1338"/>
                  <a:pt x="2639" y="1339"/>
                </a:cubicBezTo>
                <a:close/>
                <a:moveTo>
                  <a:pt x="2694" y="1347"/>
                </a:moveTo>
                <a:cubicBezTo>
                  <a:pt x="2694" y="1347"/>
                  <a:pt x="2694" y="1347"/>
                  <a:pt x="2694" y="1347"/>
                </a:cubicBezTo>
                <a:cubicBezTo>
                  <a:pt x="2694" y="1339"/>
                  <a:pt x="2694" y="1339"/>
                  <a:pt x="2694" y="1339"/>
                </a:cubicBezTo>
                <a:cubicBezTo>
                  <a:pt x="2687" y="1338"/>
                  <a:pt x="2687" y="1335"/>
                  <a:pt x="2687" y="1332"/>
                </a:cubicBezTo>
                <a:cubicBezTo>
                  <a:pt x="2687" y="1331"/>
                  <a:pt x="2687" y="1328"/>
                  <a:pt x="2687" y="1326"/>
                </a:cubicBezTo>
                <a:cubicBezTo>
                  <a:pt x="2688" y="1323"/>
                  <a:pt x="2688" y="1320"/>
                  <a:pt x="2688" y="1318"/>
                </a:cubicBezTo>
                <a:cubicBezTo>
                  <a:pt x="2688" y="1310"/>
                  <a:pt x="2683" y="1305"/>
                  <a:pt x="2673" y="1305"/>
                </a:cubicBezTo>
                <a:cubicBezTo>
                  <a:pt x="2673" y="1305"/>
                  <a:pt x="2673" y="1305"/>
                  <a:pt x="2670" y="1305"/>
                </a:cubicBezTo>
                <a:cubicBezTo>
                  <a:pt x="2670" y="1305"/>
                  <a:pt x="2670" y="1305"/>
                  <a:pt x="2670" y="1315"/>
                </a:cubicBezTo>
                <a:cubicBezTo>
                  <a:pt x="2670" y="1315"/>
                  <a:pt x="2670" y="1315"/>
                  <a:pt x="2671" y="1315"/>
                </a:cubicBezTo>
                <a:cubicBezTo>
                  <a:pt x="2675" y="1315"/>
                  <a:pt x="2676" y="1317"/>
                  <a:pt x="2676" y="1321"/>
                </a:cubicBezTo>
                <a:cubicBezTo>
                  <a:pt x="2676" y="1322"/>
                  <a:pt x="2676" y="1324"/>
                  <a:pt x="2676" y="1325"/>
                </a:cubicBezTo>
                <a:cubicBezTo>
                  <a:pt x="2676" y="1327"/>
                  <a:pt x="2676" y="1329"/>
                  <a:pt x="2676" y="1332"/>
                </a:cubicBezTo>
                <a:cubicBezTo>
                  <a:pt x="2676" y="1339"/>
                  <a:pt x="2678" y="1341"/>
                  <a:pt x="2684" y="1342"/>
                </a:cubicBezTo>
                <a:cubicBezTo>
                  <a:pt x="2684" y="1342"/>
                  <a:pt x="2684" y="1342"/>
                  <a:pt x="2684" y="1343"/>
                </a:cubicBezTo>
                <a:cubicBezTo>
                  <a:pt x="2678" y="1344"/>
                  <a:pt x="2676" y="1347"/>
                  <a:pt x="2676" y="1354"/>
                </a:cubicBezTo>
                <a:cubicBezTo>
                  <a:pt x="2676" y="1356"/>
                  <a:pt x="2676" y="1359"/>
                  <a:pt x="2676" y="1360"/>
                </a:cubicBezTo>
                <a:cubicBezTo>
                  <a:pt x="2676" y="1362"/>
                  <a:pt x="2676" y="1363"/>
                  <a:pt x="2676" y="1365"/>
                </a:cubicBezTo>
                <a:cubicBezTo>
                  <a:pt x="2676" y="1368"/>
                  <a:pt x="2675" y="1371"/>
                  <a:pt x="2671" y="1371"/>
                </a:cubicBezTo>
                <a:cubicBezTo>
                  <a:pt x="2671" y="1371"/>
                  <a:pt x="2671" y="1371"/>
                  <a:pt x="2670" y="1371"/>
                </a:cubicBezTo>
                <a:cubicBezTo>
                  <a:pt x="2670" y="1371"/>
                  <a:pt x="2670" y="1371"/>
                  <a:pt x="2670" y="1380"/>
                </a:cubicBezTo>
                <a:cubicBezTo>
                  <a:pt x="2670" y="1380"/>
                  <a:pt x="2670" y="1380"/>
                  <a:pt x="2673" y="1380"/>
                </a:cubicBezTo>
                <a:cubicBezTo>
                  <a:pt x="2682" y="1380"/>
                  <a:pt x="2688" y="1377"/>
                  <a:pt x="2688" y="1367"/>
                </a:cubicBezTo>
                <a:cubicBezTo>
                  <a:pt x="2688" y="1365"/>
                  <a:pt x="2688" y="1363"/>
                  <a:pt x="2687" y="1360"/>
                </a:cubicBezTo>
                <a:cubicBezTo>
                  <a:pt x="2687" y="1357"/>
                  <a:pt x="2687" y="1355"/>
                  <a:pt x="2687" y="1353"/>
                </a:cubicBezTo>
                <a:cubicBezTo>
                  <a:pt x="2687" y="1350"/>
                  <a:pt x="2687" y="1347"/>
                  <a:pt x="2694" y="1347"/>
                </a:cubicBezTo>
                <a:close/>
                <a:moveTo>
                  <a:pt x="2814" y="1380"/>
                </a:moveTo>
                <a:cubicBezTo>
                  <a:pt x="2807" y="1380"/>
                  <a:pt x="2800" y="1377"/>
                  <a:pt x="2796" y="1371"/>
                </a:cubicBezTo>
                <a:cubicBezTo>
                  <a:pt x="2792" y="1364"/>
                  <a:pt x="2790" y="1356"/>
                  <a:pt x="2790" y="1343"/>
                </a:cubicBezTo>
                <a:cubicBezTo>
                  <a:pt x="2790" y="1330"/>
                  <a:pt x="2792" y="1320"/>
                  <a:pt x="2796" y="1314"/>
                </a:cubicBezTo>
                <a:cubicBezTo>
                  <a:pt x="2801" y="1307"/>
                  <a:pt x="2807" y="1304"/>
                  <a:pt x="2816" y="1304"/>
                </a:cubicBezTo>
                <a:cubicBezTo>
                  <a:pt x="2832" y="1304"/>
                  <a:pt x="2840" y="1316"/>
                  <a:pt x="2840" y="1342"/>
                </a:cubicBezTo>
                <a:cubicBezTo>
                  <a:pt x="2840" y="1354"/>
                  <a:pt x="2838" y="1364"/>
                  <a:pt x="2833" y="1370"/>
                </a:cubicBezTo>
                <a:cubicBezTo>
                  <a:pt x="2829" y="1377"/>
                  <a:pt x="2822" y="1380"/>
                  <a:pt x="2814" y="1380"/>
                </a:cubicBezTo>
                <a:close/>
                <a:moveTo>
                  <a:pt x="2815" y="1313"/>
                </a:moveTo>
                <a:cubicBezTo>
                  <a:pt x="2806" y="1313"/>
                  <a:pt x="2801" y="1323"/>
                  <a:pt x="2801" y="1343"/>
                </a:cubicBezTo>
                <a:cubicBezTo>
                  <a:pt x="2801" y="1362"/>
                  <a:pt x="2806" y="1370"/>
                  <a:pt x="2815" y="1370"/>
                </a:cubicBezTo>
                <a:cubicBezTo>
                  <a:pt x="2824" y="1370"/>
                  <a:pt x="2828" y="1362"/>
                  <a:pt x="2828" y="1342"/>
                </a:cubicBezTo>
                <a:cubicBezTo>
                  <a:pt x="2828" y="1323"/>
                  <a:pt x="2824" y="1313"/>
                  <a:pt x="2815" y="1313"/>
                </a:cubicBezTo>
                <a:close/>
                <a:moveTo>
                  <a:pt x="2888" y="1306"/>
                </a:moveTo>
                <a:cubicBezTo>
                  <a:pt x="2888" y="1306"/>
                  <a:pt x="2888" y="1306"/>
                  <a:pt x="2888" y="1306"/>
                </a:cubicBezTo>
                <a:cubicBezTo>
                  <a:pt x="2883" y="1306"/>
                  <a:pt x="2883" y="1306"/>
                  <a:pt x="2883" y="1306"/>
                </a:cubicBezTo>
                <a:cubicBezTo>
                  <a:pt x="2881" y="1308"/>
                  <a:pt x="2879" y="1309"/>
                  <a:pt x="2877" y="1310"/>
                </a:cubicBezTo>
                <a:cubicBezTo>
                  <a:pt x="2875" y="1312"/>
                  <a:pt x="2873" y="1312"/>
                  <a:pt x="2872" y="1313"/>
                </a:cubicBezTo>
                <a:cubicBezTo>
                  <a:pt x="2870" y="1314"/>
                  <a:pt x="2868" y="1314"/>
                  <a:pt x="2867" y="1315"/>
                </a:cubicBezTo>
                <a:cubicBezTo>
                  <a:pt x="2864" y="1316"/>
                  <a:pt x="2863" y="1317"/>
                  <a:pt x="2861" y="1317"/>
                </a:cubicBezTo>
                <a:cubicBezTo>
                  <a:pt x="2861" y="1317"/>
                  <a:pt x="2861" y="1317"/>
                  <a:pt x="2861" y="1328"/>
                </a:cubicBezTo>
                <a:cubicBezTo>
                  <a:pt x="2864" y="1327"/>
                  <a:pt x="2867" y="1325"/>
                  <a:pt x="2869" y="1325"/>
                </a:cubicBezTo>
                <a:cubicBezTo>
                  <a:pt x="2872" y="1324"/>
                  <a:pt x="2874" y="1322"/>
                  <a:pt x="2876" y="1321"/>
                </a:cubicBezTo>
                <a:cubicBezTo>
                  <a:pt x="2876" y="1321"/>
                  <a:pt x="2876" y="1321"/>
                  <a:pt x="2876" y="1380"/>
                </a:cubicBezTo>
                <a:cubicBezTo>
                  <a:pt x="2876" y="1380"/>
                  <a:pt x="2876" y="1380"/>
                  <a:pt x="2888" y="1380"/>
                </a:cubicBezTo>
                <a:cubicBezTo>
                  <a:pt x="2888" y="1380"/>
                  <a:pt x="2888" y="1380"/>
                  <a:pt x="2888" y="1306"/>
                </a:cubicBezTo>
                <a:close/>
                <a:moveTo>
                  <a:pt x="2720" y="1380"/>
                </a:moveTo>
                <a:cubicBezTo>
                  <a:pt x="2723" y="1361"/>
                  <a:pt x="2723" y="1361"/>
                  <a:pt x="2723" y="1361"/>
                </a:cubicBezTo>
                <a:cubicBezTo>
                  <a:pt x="2714" y="1361"/>
                  <a:pt x="2714" y="1361"/>
                  <a:pt x="2714" y="1361"/>
                </a:cubicBezTo>
                <a:cubicBezTo>
                  <a:pt x="2714" y="1349"/>
                  <a:pt x="2714" y="1349"/>
                  <a:pt x="2714" y="1349"/>
                </a:cubicBezTo>
                <a:cubicBezTo>
                  <a:pt x="2725" y="1349"/>
                  <a:pt x="2725" y="1349"/>
                  <a:pt x="2725" y="1349"/>
                </a:cubicBezTo>
                <a:cubicBezTo>
                  <a:pt x="2727" y="1338"/>
                  <a:pt x="2727" y="1338"/>
                  <a:pt x="2727" y="1338"/>
                </a:cubicBezTo>
                <a:cubicBezTo>
                  <a:pt x="2717" y="1338"/>
                  <a:pt x="2717" y="1338"/>
                  <a:pt x="2717" y="1338"/>
                </a:cubicBezTo>
                <a:cubicBezTo>
                  <a:pt x="2717" y="1326"/>
                  <a:pt x="2717" y="1326"/>
                  <a:pt x="2717" y="1326"/>
                </a:cubicBezTo>
                <a:cubicBezTo>
                  <a:pt x="2729" y="1326"/>
                  <a:pt x="2729" y="1326"/>
                  <a:pt x="2729" y="1326"/>
                </a:cubicBezTo>
                <a:cubicBezTo>
                  <a:pt x="2731" y="1307"/>
                  <a:pt x="2731" y="1307"/>
                  <a:pt x="2731" y="1307"/>
                </a:cubicBezTo>
                <a:cubicBezTo>
                  <a:pt x="2743" y="1307"/>
                  <a:pt x="2743" y="1307"/>
                  <a:pt x="2743" y="1307"/>
                </a:cubicBezTo>
                <a:cubicBezTo>
                  <a:pt x="2740" y="1326"/>
                  <a:pt x="2740" y="1326"/>
                  <a:pt x="2740" y="1326"/>
                </a:cubicBezTo>
                <a:cubicBezTo>
                  <a:pt x="2749" y="1326"/>
                  <a:pt x="2749" y="1326"/>
                  <a:pt x="2749" y="1326"/>
                </a:cubicBezTo>
                <a:cubicBezTo>
                  <a:pt x="2752" y="1307"/>
                  <a:pt x="2752" y="1307"/>
                  <a:pt x="2752" y="1307"/>
                </a:cubicBezTo>
                <a:cubicBezTo>
                  <a:pt x="2764" y="1307"/>
                  <a:pt x="2764" y="1307"/>
                  <a:pt x="2764" y="1307"/>
                </a:cubicBezTo>
                <a:cubicBezTo>
                  <a:pt x="2760" y="1326"/>
                  <a:pt x="2760" y="1326"/>
                  <a:pt x="2760" y="1326"/>
                </a:cubicBezTo>
                <a:cubicBezTo>
                  <a:pt x="2769" y="1326"/>
                  <a:pt x="2769" y="1326"/>
                  <a:pt x="2769" y="1326"/>
                </a:cubicBezTo>
                <a:cubicBezTo>
                  <a:pt x="2769" y="1338"/>
                  <a:pt x="2769" y="1338"/>
                  <a:pt x="2769" y="1338"/>
                </a:cubicBezTo>
                <a:cubicBezTo>
                  <a:pt x="2759" y="1338"/>
                  <a:pt x="2759" y="1338"/>
                  <a:pt x="2759" y="1338"/>
                </a:cubicBezTo>
                <a:cubicBezTo>
                  <a:pt x="2757" y="1349"/>
                  <a:pt x="2757" y="1349"/>
                  <a:pt x="2757" y="1349"/>
                </a:cubicBezTo>
                <a:cubicBezTo>
                  <a:pt x="2766" y="1349"/>
                  <a:pt x="2766" y="1349"/>
                  <a:pt x="2766" y="1349"/>
                </a:cubicBezTo>
                <a:cubicBezTo>
                  <a:pt x="2766" y="1361"/>
                  <a:pt x="2766" y="1361"/>
                  <a:pt x="2766" y="1361"/>
                </a:cubicBezTo>
                <a:cubicBezTo>
                  <a:pt x="2755" y="1361"/>
                  <a:pt x="2755" y="1361"/>
                  <a:pt x="2755" y="1361"/>
                </a:cubicBezTo>
                <a:cubicBezTo>
                  <a:pt x="2753" y="1380"/>
                  <a:pt x="2753" y="1380"/>
                  <a:pt x="2753" y="1380"/>
                </a:cubicBezTo>
                <a:cubicBezTo>
                  <a:pt x="2741" y="1380"/>
                  <a:pt x="2741" y="1380"/>
                  <a:pt x="2741" y="1380"/>
                </a:cubicBezTo>
                <a:cubicBezTo>
                  <a:pt x="2744" y="1361"/>
                  <a:pt x="2744" y="1361"/>
                  <a:pt x="2744" y="1361"/>
                </a:cubicBezTo>
                <a:cubicBezTo>
                  <a:pt x="2734" y="1361"/>
                  <a:pt x="2734" y="1361"/>
                  <a:pt x="2734" y="1361"/>
                </a:cubicBezTo>
                <a:cubicBezTo>
                  <a:pt x="2732" y="1380"/>
                  <a:pt x="2732" y="1380"/>
                  <a:pt x="2732" y="1380"/>
                </a:cubicBezTo>
                <a:cubicBezTo>
                  <a:pt x="2720" y="1380"/>
                  <a:pt x="2720" y="1380"/>
                  <a:pt x="2720" y="1380"/>
                </a:cubicBezTo>
                <a:cubicBezTo>
                  <a:pt x="2720" y="1380"/>
                  <a:pt x="2720" y="1380"/>
                  <a:pt x="2720" y="1380"/>
                </a:cubicBezTo>
                <a:close/>
                <a:moveTo>
                  <a:pt x="2746" y="1349"/>
                </a:moveTo>
                <a:cubicBezTo>
                  <a:pt x="2747" y="1338"/>
                  <a:pt x="2747" y="1338"/>
                  <a:pt x="2747" y="1338"/>
                </a:cubicBezTo>
                <a:cubicBezTo>
                  <a:pt x="2738" y="1338"/>
                  <a:pt x="2738" y="1338"/>
                  <a:pt x="2738" y="1338"/>
                </a:cubicBezTo>
                <a:cubicBezTo>
                  <a:pt x="2736" y="1349"/>
                  <a:pt x="2736" y="1349"/>
                  <a:pt x="2736" y="1349"/>
                </a:cubicBezTo>
                <a:cubicBezTo>
                  <a:pt x="2746" y="1349"/>
                  <a:pt x="2746" y="1349"/>
                  <a:pt x="2746" y="1349"/>
                </a:cubicBezTo>
                <a:cubicBezTo>
                  <a:pt x="2746" y="1349"/>
                  <a:pt x="2746" y="1349"/>
                  <a:pt x="2746" y="1349"/>
                </a:cubicBezTo>
                <a:close/>
                <a:moveTo>
                  <a:pt x="2264" y="1306"/>
                </a:moveTo>
                <a:cubicBezTo>
                  <a:pt x="2264" y="1306"/>
                  <a:pt x="2264" y="1306"/>
                  <a:pt x="2264" y="1306"/>
                </a:cubicBezTo>
                <a:cubicBezTo>
                  <a:pt x="2258" y="1306"/>
                  <a:pt x="2258" y="1306"/>
                  <a:pt x="2258" y="1306"/>
                </a:cubicBezTo>
                <a:cubicBezTo>
                  <a:pt x="2256" y="1308"/>
                  <a:pt x="2255" y="1309"/>
                  <a:pt x="2253" y="1310"/>
                </a:cubicBezTo>
                <a:cubicBezTo>
                  <a:pt x="2251" y="1312"/>
                  <a:pt x="2250" y="1312"/>
                  <a:pt x="2248" y="1313"/>
                </a:cubicBezTo>
                <a:cubicBezTo>
                  <a:pt x="2246" y="1314"/>
                  <a:pt x="2244" y="1315"/>
                  <a:pt x="2242" y="1316"/>
                </a:cubicBezTo>
                <a:cubicBezTo>
                  <a:pt x="2240" y="1317"/>
                  <a:pt x="2239" y="1317"/>
                  <a:pt x="2237" y="1317"/>
                </a:cubicBezTo>
                <a:cubicBezTo>
                  <a:pt x="2237" y="1317"/>
                  <a:pt x="2237" y="1317"/>
                  <a:pt x="2237" y="1328"/>
                </a:cubicBezTo>
                <a:cubicBezTo>
                  <a:pt x="2240" y="1327"/>
                  <a:pt x="2242" y="1326"/>
                  <a:pt x="2245" y="1325"/>
                </a:cubicBezTo>
                <a:cubicBezTo>
                  <a:pt x="2248" y="1324"/>
                  <a:pt x="2250" y="1322"/>
                  <a:pt x="2252" y="1321"/>
                </a:cubicBezTo>
                <a:cubicBezTo>
                  <a:pt x="2252" y="1321"/>
                  <a:pt x="2252" y="1321"/>
                  <a:pt x="2252" y="1380"/>
                </a:cubicBezTo>
                <a:cubicBezTo>
                  <a:pt x="2252" y="1380"/>
                  <a:pt x="2252" y="1380"/>
                  <a:pt x="2264" y="1380"/>
                </a:cubicBezTo>
                <a:cubicBezTo>
                  <a:pt x="2264" y="1380"/>
                  <a:pt x="2264" y="1380"/>
                  <a:pt x="2264" y="1306"/>
                </a:cubicBezTo>
                <a:close/>
                <a:moveTo>
                  <a:pt x="2312" y="1306"/>
                </a:moveTo>
                <a:cubicBezTo>
                  <a:pt x="2312" y="1306"/>
                  <a:pt x="2312" y="1306"/>
                  <a:pt x="2312" y="1306"/>
                </a:cubicBezTo>
                <a:cubicBezTo>
                  <a:pt x="2306" y="1306"/>
                  <a:pt x="2306" y="1306"/>
                  <a:pt x="2306" y="1306"/>
                </a:cubicBezTo>
                <a:cubicBezTo>
                  <a:pt x="2304" y="1308"/>
                  <a:pt x="2303" y="1309"/>
                  <a:pt x="2300" y="1310"/>
                </a:cubicBezTo>
                <a:cubicBezTo>
                  <a:pt x="2299" y="1312"/>
                  <a:pt x="2297" y="1312"/>
                  <a:pt x="2295" y="1313"/>
                </a:cubicBezTo>
                <a:cubicBezTo>
                  <a:pt x="2294" y="1314"/>
                  <a:pt x="2292" y="1315"/>
                  <a:pt x="2290" y="1316"/>
                </a:cubicBezTo>
                <a:cubicBezTo>
                  <a:pt x="2288" y="1317"/>
                  <a:pt x="2286" y="1317"/>
                  <a:pt x="2284" y="1317"/>
                </a:cubicBezTo>
                <a:cubicBezTo>
                  <a:pt x="2284" y="1317"/>
                  <a:pt x="2284" y="1317"/>
                  <a:pt x="2284" y="1328"/>
                </a:cubicBezTo>
                <a:cubicBezTo>
                  <a:pt x="2287" y="1327"/>
                  <a:pt x="2290" y="1326"/>
                  <a:pt x="2292" y="1325"/>
                </a:cubicBezTo>
                <a:cubicBezTo>
                  <a:pt x="2295" y="1324"/>
                  <a:pt x="2297" y="1322"/>
                  <a:pt x="2300" y="1321"/>
                </a:cubicBezTo>
                <a:cubicBezTo>
                  <a:pt x="2300" y="1321"/>
                  <a:pt x="2300" y="1321"/>
                  <a:pt x="2300" y="1380"/>
                </a:cubicBezTo>
                <a:cubicBezTo>
                  <a:pt x="2300" y="1380"/>
                  <a:pt x="2300" y="1380"/>
                  <a:pt x="2312" y="1380"/>
                </a:cubicBezTo>
                <a:cubicBezTo>
                  <a:pt x="2312" y="1380"/>
                  <a:pt x="2312" y="1380"/>
                  <a:pt x="2312" y="1306"/>
                </a:cubicBezTo>
                <a:close/>
                <a:moveTo>
                  <a:pt x="2358" y="1306"/>
                </a:moveTo>
                <a:cubicBezTo>
                  <a:pt x="2358" y="1306"/>
                  <a:pt x="2358" y="1306"/>
                  <a:pt x="2358" y="1306"/>
                </a:cubicBezTo>
                <a:cubicBezTo>
                  <a:pt x="2354" y="1306"/>
                  <a:pt x="2354" y="1306"/>
                  <a:pt x="2354" y="1306"/>
                </a:cubicBezTo>
                <a:cubicBezTo>
                  <a:pt x="2351" y="1308"/>
                  <a:pt x="2350" y="1309"/>
                  <a:pt x="2348" y="1310"/>
                </a:cubicBezTo>
                <a:cubicBezTo>
                  <a:pt x="2346" y="1312"/>
                  <a:pt x="2344" y="1312"/>
                  <a:pt x="2343" y="1313"/>
                </a:cubicBezTo>
                <a:cubicBezTo>
                  <a:pt x="2340" y="1314"/>
                  <a:pt x="2339" y="1314"/>
                  <a:pt x="2337" y="1315"/>
                </a:cubicBezTo>
                <a:cubicBezTo>
                  <a:pt x="2335" y="1316"/>
                  <a:pt x="2333" y="1317"/>
                  <a:pt x="2332" y="1317"/>
                </a:cubicBezTo>
                <a:cubicBezTo>
                  <a:pt x="2332" y="1317"/>
                  <a:pt x="2332" y="1317"/>
                  <a:pt x="2332" y="1328"/>
                </a:cubicBezTo>
                <a:cubicBezTo>
                  <a:pt x="2335" y="1327"/>
                  <a:pt x="2338" y="1325"/>
                  <a:pt x="2340" y="1325"/>
                </a:cubicBezTo>
                <a:cubicBezTo>
                  <a:pt x="2342" y="1324"/>
                  <a:pt x="2345" y="1322"/>
                  <a:pt x="2346" y="1321"/>
                </a:cubicBezTo>
                <a:cubicBezTo>
                  <a:pt x="2346" y="1321"/>
                  <a:pt x="2346" y="1321"/>
                  <a:pt x="2346" y="1380"/>
                </a:cubicBezTo>
                <a:cubicBezTo>
                  <a:pt x="2346" y="1380"/>
                  <a:pt x="2346" y="1380"/>
                  <a:pt x="2358" y="1380"/>
                </a:cubicBezTo>
                <a:cubicBezTo>
                  <a:pt x="2358" y="1380"/>
                  <a:pt x="2358" y="1380"/>
                  <a:pt x="2358" y="1306"/>
                </a:cubicBezTo>
                <a:close/>
                <a:moveTo>
                  <a:pt x="2565" y="1210"/>
                </a:moveTo>
                <a:cubicBezTo>
                  <a:pt x="2565" y="1210"/>
                  <a:pt x="2565" y="1210"/>
                  <a:pt x="2565" y="1210"/>
                </a:cubicBezTo>
                <a:cubicBezTo>
                  <a:pt x="2560" y="1210"/>
                  <a:pt x="2560" y="1210"/>
                  <a:pt x="2560" y="1210"/>
                </a:cubicBezTo>
                <a:cubicBezTo>
                  <a:pt x="2558" y="1212"/>
                  <a:pt x="2556" y="1213"/>
                  <a:pt x="2554" y="1214"/>
                </a:cubicBezTo>
                <a:cubicBezTo>
                  <a:pt x="2553" y="1216"/>
                  <a:pt x="2550" y="1216"/>
                  <a:pt x="2549" y="1217"/>
                </a:cubicBezTo>
                <a:cubicBezTo>
                  <a:pt x="2547" y="1218"/>
                  <a:pt x="2545" y="1218"/>
                  <a:pt x="2544" y="1219"/>
                </a:cubicBezTo>
                <a:cubicBezTo>
                  <a:pt x="2542" y="1220"/>
                  <a:pt x="2540" y="1221"/>
                  <a:pt x="2538" y="1221"/>
                </a:cubicBezTo>
                <a:cubicBezTo>
                  <a:pt x="2538" y="1221"/>
                  <a:pt x="2538" y="1221"/>
                  <a:pt x="2538" y="1232"/>
                </a:cubicBezTo>
                <a:cubicBezTo>
                  <a:pt x="2541" y="1231"/>
                  <a:pt x="2544" y="1229"/>
                  <a:pt x="2546" y="1229"/>
                </a:cubicBezTo>
                <a:cubicBezTo>
                  <a:pt x="2549" y="1228"/>
                  <a:pt x="2551" y="1226"/>
                  <a:pt x="2553" y="1225"/>
                </a:cubicBezTo>
                <a:cubicBezTo>
                  <a:pt x="2553" y="1225"/>
                  <a:pt x="2553" y="1225"/>
                  <a:pt x="2553" y="1284"/>
                </a:cubicBezTo>
                <a:cubicBezTo>
                  <a:pt x="2553" y="1284"/>
                  <a:pt x="2553" y="1284"/>
                  <a:pt x="2565" y="1284"/>
                </a:cubicBezTo>
                <a:cubicBezTo>
                  <a:pt x="2565" y="1284"/>
                  <a:pt x="2565" y="1284"/>
                  <a:pt x="2565" y="1210"/>
                </a:cubicBezTo>
                <a:close/>
                <a:moveTo>
                  <a:pt x="2612" y="1210"/>
                </a:moveTo>
                <a:cubicBezTo>
                  <a:pt x="2612" y="1210"/>
                  <a:pt x="2612" y="1210"/>
                  <a:pt x="2612" y="1210"/>
                </a:cubicBezTo>
                <a:cubicBezTo>
                  <a:pt x="2607" y="1210"/>
                  <a:pt x="2607" y="1210"/>
                  <a:pt x="2607" y="1210"/>
                </a:cubicBezTo>
                <a:cubicBezTo>
                  <a:pt x="2604" y="1212"/>
                  <a:pt x="2603" y="1213"/>
                  <a:pt x="2601" y="1214"/>
                </a:cubicBezTo>
                <a:cubicBezTo>
                  <a:pt x="2599" y="1216"/>
                  <a:pt x="2597" y="1216"/>
                  <a:pt x="2596" y="1217"/>
                </a:cubicBezTo>
                <a:cubicBezTo>
                  <a:pt x="2594" y="1218"/>
                  <a:pt x="2592" y="1219"/>
                  <a:pt x="2591" y="1220"/>
                </a:cubicBezTo>
                <a:cubicBezTo>
                  <a:pt x="2589" y="1221"/>
                  <a:pt x="2587" y="1221"/>
                  <a:pt x="2585" y="1221"/>
                </a:cubicBezTo>
                <a:cubicBezTo>
                  <a:pt x="2585" y="1221"/>
                  <a:pt x="2585" y="1221"/>
                  <a:pt x="2585" y="1232"/>
                </a:cubicBezTo>
                <a:cubicBezTo>
                  <a:pt x="2588" y="1231"/>
                  <a:pt x="2591" y="1230"/>
                  <a:pt x="2593" y="1229"/>
                </a:cubicBezTo>
                <a:cubicBezTo>
                  <a:pt x="2596" y="1228"/>
                  <a:pt x="2598" y="1226"/>
                  <a:pt x="2600" y="1225"/>
                </a:cubicBezTo>
                <a:cubicBezTo>
                  <a:pt x="2600" y="1225"/>
                  <a:pt x="2600" y="1225"/>
                  <a:pt x="2600" y="1284"/>
                </a:cubicBezTo>
                <a:cubicBezTo>
                  <a:pt x="2600" y="1284"/>
                  <a:pt x="2600" y="1284"/>
                  <a:pt x="2612" y="1284"/>
                </a:cubicBezTo>
                <a:cubicBezTo>
                  <a:pt x="2612" y="1284"/>
                  <a:pt x="2612" y="1284"/>
                  <a:pt x="2612" y="1210"/>
                </a:cubicBezTo>
                <a:close/>
                <a:moveTo>
                  <a:pt x="2658" y="1210"/>
                </a:moveTo>
                <a:cubicBezTo>
                  <a:pt x="2658" y="1210"/>
                  <a:pt x="2658" y="1210"/>
                  <a:pt x="2658" y="1210"/>
                </a:cubicBezTo>
                <a:cubicBezTo>
                  <a:pt x="2653" y="1210"/>
                  <a:pt x="2653" y="1210"/>
                  <a:pt x="2653" y="1210"/>
                </a:cubicBezTo>
                <a:cubicBezTo>
                  <a:pt x="2651" y="1212"/>
                  <a:pt x="2650" y="1213"/>
                  <a:pt x="2647" y="1214"/>
                </a:cubicBezTo>
                <a:cubicBezTo>
                  <a:pt x="2646" y="1216"/>
                  <a:pt x="2644" y="1216"/>
                  <a:pt x="2642" y="1217"/>
                </a:cubicBezTo>
                <a:cubicBezTo>
                  <a:pt x="2640" y="1218"/>
                  <a:pt x="2639" y="1219"/>
                  <a:pt x="2636" y="1220"/>
                </a:cubicBezTo>
                <a:cubicBezTo>
                  <a:pt x="2635" y="1221"/>
                  <a:pt x="2633" y="1221"/>
                  <a:pt x="2631" y="1221"/>
                </a:cubicBezTo>
                <a:cubicBezTo>
                  <a:pt x="2631" y="1221"/>
                  <a:pt x="2631" y="1221"/>
                  <a:pt x="2631" y="1232"/>
                </a:cubicBezTo>
                <a:cubicBezTo>
                  <a:pt x="2634" y="1231"/>
                  <a:pt x="2637" y="1230"/>
                  <a:pt x="2639" y="1229"/>
                </a:cubicBezTo>
                <a:cubicBezTo>
                  <a:pt x="2641" y="1228"/>
                  <a:pt x="2644" y="1226"/>
                  <a:pt x="2646" y="1225"/>
                </a:cubicBezTo>
                <a:cubicBezTo>
                  <a:pt x="2646" y="1225"/>
                  <a:pt x="2646" y="1225"/>
                  <a:pt x="2646" y="1284"/>
                </a:cubicBezTo>
                <a:cubicBezTo>
                  <a:pt x="2646" y="1284"/>
                  <a:pt x="2646" y="1284"/>
                  <a:pt x="2658" y="1284"/>
                </a:cubicBezTo>
                <a:cubicBezTo>
                  <a:pt x="2658" y="1284"/>
                  <a:pt x="2658" y="1284"/>
                  <a:pt x="2658" y="1210"/>
                </a:cubicBezTo>
                <a:close/>
                <a:moveTo>
                  <a:pt x="2704" y="1210"/>
                </a:moveTo>
                <a:cubicBezTo>
                  <a:pt x="2704" y="1210"/>
                  <a:pt x="2704" y="1210"/>
                  <a:pt x="2704" y="1210"/>
                </a:cubicBezTo>
                <a:cubicBezTo>
                  <a:pt x="2699" y="1210"/>
                  <a:pt x="2699" y="1210"/>
                  <a:pt x="2699" y="1210"/>
                </a:cubicBezTo>
                <a:cubicBezTo>
                  <a:pt x="2697" y="1212"/>
                  <a:pt x="2695" y="1213"/>
                  <a:pt x="2693" y="1214"/>
                </a:cubicBezTo>
                <a:cubicBezTo>
                  <a:pt x="2692" y="1216"/>
                  <a:pt x="2690" y="1216"/>
                  <a:pt x="2688" y="1217"/>
                </a:cubicBezTo>
                <a:cubicBezTo>
                  <a:pt x="2687" y="1218"/>
                  <a:pt x="2685" y="1219"/>
                  <a:pt x="2683" y="1220"/>
                </a:cubicBezTo>
                <a:cubicBezTo>
                  <a:pt x="2681" y="1221"/>
                  <a:pt x="2679" y="1221"/>
                  <a:pt x="2677" y="1221"/>
                </a:cubicBezTo>
                <a:cubicBezTo>
                  <a:pt x="2677" y="1221"/>
                  <a:pt x="2677" y="1221"/>
                  <a:pt x="2677" y="1232"/>
                </a:cubicBezTo>
                <a:cubicBezTo>
                  <a:pt x="2680" y="1231"/>
                  <a:pt x="2683" y="1230"/>
                  <a:pt x="2685" y="1229"/>
                </a:cubicBezTo>
                <a:cubicBezTo>
                  <a:pt x="2688" y="1228"/>
                  <a:pt x="2690" y="1226"/>
                  <a:pt x="2693" y="1225"/>
                </a:cubicBezTo>
                <a:cubicBezTo>
                  <a:pt x="2693" y="1225"/>
                  <a:pt x="2693" y="1225"/>
                  <a:pt x="2693" y="1284"/>
                </a:cubicBezTo>
                <a:cubicBezTo>
                  <a:pt x="2693" y="1284"/>
                  <a:pt x="2693" y="1284"/>
                  <a:pt x="2704" y="1284"/>
                </a:cubicBezTo>
                <a:cubicBezTo>
                  <a:pt x="2704" y="1284"/>
                  <a:pt x="2704" y="1284"/>
                  <a:pt x="2704" y="1210"/>
                </a:cubicBezTo>
                <a:close/>
                <a:moveTo>
                  <a:pt x="2826" y="1210"/>
                </a:moveTo>
                <a:cubicBezTo>
                  <a:pt x="2826" y="1210"/>
                  <a:pt x="2826" y="1210"/>
                  <a:pt x="2826" y="1210"/>
                </a:cubicBezTo>
                <a:cubicBezTo>
                  <a:pt x="2821" y="1210"/>
                  <a:pt x="2821" y="1210"/>
                  <a:pt x="2821" y="1210"/>
                </a:cubicBezTo>
                <a:cubicBezTo>
                  <a:pt x="2819" y="1212"/>
                  <a:pt x="2817" y="1213"/>
                  <a:pt x="2815" y="1214"/>
                </a:cubicBezTo>
                <a:cubicBezTo>
                  <a:pt x="2814" y="1216"/>
                  <a:pt x="2812" y="1216"/>
                  <a:pt x="2810" y="1217"/>
                </a:cubicBezTo>
                <a:cubicBezTo>
                  <a:pt x="2809" y="1218"/>
                  <a:pt x="2806" y="1219"/>
                  <a:pt x="2805" y="1220"/>
                </a:cubicBezTo>
                <a:cubicBezTo>
                  <a:pt x="2803" y="1221"/>
                  <a:pt x="2801" y="1221"/>
                  <a:pt x="2799" y="1221"/>
                </a:cubicBezTo>
                <a:cubicBezTo>
                  <a:pt x="2799" y="1221"/>
                  <a:pt x="2799" y="1221"/>
                  <a:pt x="2799" y="1232"/>
                </a:cubicBezTo>
                <a:cubicBezTo>
                  <a:pt x="2802" y="1231"/>
                  <a:pt x="2805" y="1230"/>
                  <a:pt x="2808" y="1229"/>
                </a:cubicBezTo>
                <a:cubicBezTo>
                  <a:pt x="2810" y="1228"/>
                  <a:pt x="2812" y="1226"/>
                  <a:pt x="2814" y="1225"/>
                </a:cubicBezTo>
                <a:cubicBezTo>
                  <a:pt x="2814" y="1225"/>
                  <a:pt x="2814" y="1225"/>
                  <a:pt x="2814" y="1284"/>
                </a:cubicBezTo>
                <a:cubicBezTo>
                  <a:pt x="2814" y="1284"/>
                  <a:pt x="2814" y="1284"/>
                  <a:pt x="2826" y="1284"/>
                </a:cubicBezTo>
                <a:cubicBezTo>
                  <a:pt x="2826" y="1284"/>
                  <a:pt x="2826" y="1284"/>
                  <a:pt x="2826" y="1210"/>
                </a:cubicBezTo>
                <a:close/>
                <a:moveTo>
                  <a:pt x="2873" y="1210"/>
                </a:moveTo>
                <a:cubicBezTo>
                  <a:pt x="2873" y="1210"/>
                  <a:pt x="2873" y="1210"/>
                  <a:pt x="2873" y="1210"/>
                </a:cubicBezTo>
                <a:cubicBezTo>
                  <a:pt x="2868" y="1210"/>
                  <a:pt x="2868" y="1210"/>
                  <a:pt x="2868" y="1210"/>
                </a:cubicBezTo>
                <a:cubicBezTo>
                  <a:pt x="2866" y="1212"/>
                  <a:pt x="2864" y="1213"/>
                  <a:pt x="2862" y="1214"/>
                </a:cubicBezTo>
                <a:cubicBezTo>
                  <a:pt x="2861" y="1216"/>
                  <a:pt x="2858" y="1216"/>
                  <a:pt x="2857" y="1217"/>
                </a:cubicBezTo>
                <a:cubicBezTo>
                  <a:pt x="2855" y="1218"/>
                  <a:pt x="2853" y="1219"/>
                  <a:pt x="2852" y="1220"/>
                </a:cubicBezTo>
                <a:cubicBezTo>
                  <a:pt x="2849" y="1221"/>
                  <a:pt x="2848" y="1221"/>
                  <a:pt x="2846" y="1221"/>
                </a:cubicBezTo>
                <a:cubicBezTo>
                  <a:pt x="2846" y="1221"/>
                  <a:pt x="2846" y="1221"/>
                  <a:pt x="2846" y="1232"/>
                </a:cubicBezTo>
                <a:cubicBezTo>
                  <a:pt x="2849" y="1231"/>
                  <a:pt x="2852" y="1230"/>
                  <a:pt x="2854" y="1229"/>
                </a:cubicBezTo>
                <a:cubicBezTo>
                  <a:pt x="2857" y="1228"/>
                  <a:pt x="2859" y="1226"/>
                  <a:pt x="2861" y="1225"/>
                </a:cubicBezTo>
                <a:cubicBezTo>
                  <a:pt x="2861" y="1225"/>
                  <a:pt x="2861" y="1225"/>
                  <a:pt x="2861" y="1284"/>
                </a:cubicBezTo>
                <a:cubicBezTo>
                  <a:pt x="2861" y="1284"/>
                  <a:pt x="2861" y="1284"/>
                  <a:pt x="2873" y="1284"/>
                </a:cubicBezTo>
                <a:cubicBezTo>
                  <a:pt x="2873" y="1284"/>
                  <a:pt x="2873" y="1284"/>
                  <a:pt x="2873" y="1210"/>
                </a:cubicBezTo>
                <a:close/>
                <a:moveTo>
                  <a:pt x="2725" y="1243"/>
                </a:moveTo>
                <a:cubicBezTo>
                  <a:pt x="2725" y="1243"/>
                  <a:pt x="2725" y="1243"/>
                  <a:pt x="2725" y="1243"/>
                </a:cubicBezTo>
                <a:cubicBezTo>
                  <a:pt x="2724" y="1251"/>
                  <a:pt x="2724" y="1251"/>
                  <a:pt x="2724" y="1251"/>
                </a:cubicBezTo>
                <a:cubicBezTo>
                  <a:pt x="2731" y="1251"/>
                  <a:pt x="2731" y="1254"/>
                  <a:pt x="2731" y="1257"/>
                </a:cubicBezTo>
                <a:cubicBezTo>
                  <a:pt x="2731" y="1259"/>
                  <a:pt x="2731" y="1261"/>
                  <a:pt x="2731" y="1264"/>
                </a:cubicBezTo>
                <a:cubicBezTo>
                  <a:pt x="2731" y="1267"/>
                  <a:pt x="2730" y="1269"/>
                  <a:pt x="2730" y="1271"/>
                </a:cubicBezTo>
                <a:cubicBezTo>
                  <a:pt x="2730" y="1281"/>
                  <a:pt x="2736" y="1284"/>
                  <a:pt x="2745" y="1284"/>
                </a:cubicBezTo>
                <a:cubicBezTo>
                  <a:pt x="2745" y="1284"/>
                  <a:pt x="2745" y="1284"/>
                  <a:pt x="2748" y="1284"/>
                </a:cubicBezTo>
                <a:cubicBezTo>
                  <a:pt x="2748" y="1284"/>
                  <a:pt x="2748" y="1284"/>
                  <a:pt x="2748" y="1275"/>
                </a:cubicBezTo>
                <a:cubicBezTo>
                  <a:pt x="2748" y="1275"/>
                  <a:pt x="2748" y="1275"/>
                  <a:pt x="2747" y="1275"/>
                </a:cubicBezTo>
                <a:cubicBezTo>
                  <a:pt x="2743" y="1275"/>
                  <a:pt x="2742" y="1272"/>
                  <a:pt x="2742" y="1269"/>
                </a:cubicBezTo>
                <a:cubicBezTo>
                  <a:pt x="2742" y="1267"/>
                  <a:pt x="2742" y="1266"/>
                  <a:pt x="2742" y="1264"/>
                </a:cubicBezTo>
                <a:cubicBezTo>
                  <a:pt x="2742" y="1263"/>
                  <a:pt x="2743" y="1260"/>
                  <a:pt x="2743" y="1258"/>
                </a:cubicBezTo>
                <a:cubicBezTo>
                  <a:pt x="2743" y="1251"/>
                  <a:pt x="2740" y="1248"/>
                  <a:pt x="2734" y="1247"/>
                </a:cubicBezTo>
                <a:cubicBezTo>
                  <a:pt x="2734" y="1247"/>
                  <a:pt x="2734" y="1247"/>
                  <a:pt x="2734" y="1246"/>
                </a:cubicBezTo>
                <a:cubicBezTo>
                  <a:pt x="2740" y="1245"/>
                  <a:pt x="2743" y="1243"/>
                  <a:pt x="2743" y="1236"/>
                </a:cubicBezTo>
                <a:cubicBezTo>
                  <a:pt x="2743" y="1233"/>
                  <a:pt x="2742" y="1231"/>
                  <a:pt x="2742" y="1229"/>
                </a:cubicBezTo>
                <a:cubicBezTo>
                  <a:pt x="2742" y="1228"/>
                  <a:pt x="2742" y="1226"/>
                  <a:pt x="2742" y="1225"/>
                </a:cubicBezTo>
                <a:cubicBezTo>
                  <a:pt x="2742" y="1221"/>
                  <a:pt x="2743" y="1219"/>
                  <a:pt x="2747" y="1219"/>
                </a:cubicBezTo>
                <a:cubicBezTo>
                  <a:pt x="2747" y="1219"/>
                  <a:pt x="2747" y="1219"/>
                  <a:pt x="2748" y="1219"/>
                </a:cubicBezTo>
                <a:cubicBezTo>
                  <a:pt x="2748" y="1219"/>
                  <a:pt x="2748" y="1219"/>
                  <a:pt x="2748" y="1209"/>
                </a:cubicBezTo>
                <a:cubicBezTo>
                  <a:pt x="2748" y="1209"/>
                  <a:pt x="2748" y="1209"/>
                  <a:pt x="2745" y="1209"/>
                </a:cubicBezTo>
                <a:cubicBezTo>
                  <a:pt x="2736" y="1209"/>
                  <a:pt x="2730" y="1214"/>
                  <a:pt x="2730" y="1222"/>
                </a:cubicBezTo>
                <a:cubicBezTo>
                  <a:pt x="2730" y="1224"/>
                  <a:pt x="2731" y="1227"/>
                  <a:pt x="2731" y="1230"/>
                </a:cubicBezTo>
                <a:cubicBezTo>
                  <a:pt x="2731" y="1232"/>
                  <a:pt x="2731" y="1235"/>
                  <a:pt x="2731" y="1236"/>
                </a:cubicBezTo>
                <a:cubicBezTo>
                  <a:pt x="2731" y="1239"/>
                  <a:pt x="2731" y="1242"/>
                  <a:pt x="2725" y="1243"/>
                </a:cubicBezTo>
                <a:close/>
                <a:moveTo>
                  <a:pt x="2779" y="1251"/>
                </a:moveTo>
                <a:cubicBezTo>
                  <a:pt x="2779" y="1251"/>
                  <a:pt x="2779" y="1251"/>
                  <a:pt x="2779" y="1251"/>
                </a:cubicBezTo>
                <a:cubicBezTo>
                  <a:pt x="2779" y="1243"/>
                  <a:pt x="2779" y="1243"/>
                  <a:pt x="2779" y="1243"/>
                </a:cubicBezTo>
                <a:cubicBezTo>
                  <a:pt x="2773" y="1242"/>
                  <a:pt x="2772" y="1239"/>
                  <a:pt x="2772" y="1236"/>
                </a:cubicBezTo>
                <a:cubicBezTo>
                  <a:pt x="2772" y="1235"/>
                  <a:pt x="2772" y="1232"/>
                  <a:pt x="2773" y="1230"/>
                </a:cubicBezTo>
                <a:cubicBezTo>
                  <a:pt x="2773" y="1227"/>
                  <a:pt x="2773" y="1224"/>
                  <a:pt x="2773" y="1222"/>
                </a:cubicBezTo>
                <a:cubicBezTo>
                  <a:pt x="2773" y="1214"/>
                  <a:pt x="2768" y="1209"/>
                  <a:pt x="2759" y="1209"/>
                </a:cubicBezTo>
                <a:cubicBezTo>
                  <a:pt x="2759" y="1209"/>
                  <a:pt x="2759" y="1209"/>
                  <a:pt x="2755" y="1209"/>
                </a:cubicBezTo>
                <a:cubicBezTo>
                  <a:pt x="2755" y="1209"/>
                  <a:pt x="2755" y="1209"/>
                  <a:pt x="2755" y="1219"/>
                </a:cubicBezTo>
                <a:cubicBezTo>
                  <a:pt x="2755" y="1219"/>
                  <a:pt x="2755" y="1219"/>
                  <a:pt x="2757" y="1219"/>
                </a:cubicBezTo>
                <a:cubicBezTo>
                  <a:pt x="2760" y="1219"/>
                  <a:pt x="2762" y="1221"/>
                  <a:pt x="2762" y="1225"/>
                </a:cubicBezTo>
                <a:cubicBezTo>
                  <a:pt x="2762" y="1226"/>
                  <a:pt x="2761" y="1228"/>
                  <a:pt x="2761" y="1229"/>
                </a:cubicBezTo>
                <a:cubicBezTo>
                  <a:pt x="2761" y="1231"/>
                  <a:pt x="2761" y="1233"/>
                  <a:pt x="2761" y="1236"/>
                </a:cubicBezTo>
                <a:cubicBezTo>
                  <a:pt x="2761" y="1243"/>
                  <a:pt x="2764" y="1245"/>
                  <a:pt x="2769" y="1246"/>
                </a:cubicBezTo>
                <a:cubicBezTo>
                  <a:pt x="2769" y="1246"/>
                  <a:pt x="2769" y="1246"/>
                  <a:pt x="2769" y="1247"/>
                </a:cubicBezTo>
                <a:cubicBezTo>
                  <a:pt x="2764" y="1248"/>
                  <a:pt x="2761" y="1251"/>
                  <a:pt x="2761" y="1258"/>
                </a:cubicBezTo>
                <a:cubicBezTo>
                  <a:pt x="2761" y="1260"/>
                  <a:pt x="2761" y="1263"/>
                  <a:pt x="2761" y="1264"/>
                </a:cubicBezTo>
                <a:cubicBezTo>
                  <a:pt x="2761" y="1266"/>
                  <a:pt x="2762" y="1267"/>
                  <a:pt x="2762" y="1269"/>
                </a:cubicBezTo>
                <a:cubicBezTo>
                  <a:pt x="2762" y="1272"/>
                  <a:pt x="2761" y="1275"/>
                  <a:pt x="2757" y="1275"/>
                </a:cubicBezTo>
                <a:cubicBezTo>
                  <a:pt x="2757" y="1275"/>
                  <a:pt x="2757" y="1275"/>
                  <a:pt x="2755" y="1275"/>
                </a:cubicBezTo>
                <a:cubicBezTo>
                  <a:pt x="2755" y="1275"/>
                  <a:pt x="2755" y="1275"/>
                  <a:pt x="2755" y="1284"/>
                </a:cubicBezTo>
                <a:cubicBezTo>
                  <a:pt x="2755" y="1284"/>
                  <a:pt x="2755" y="1284"/>
                  <a:pt x="2759" y="1284"/>
                </a:cubicBezTo>
                <a:cubicBezTo>
                  <a:pt x="2768" y="1284"/>
                  <a:pt x="2773" y="1281"/>
                  <a:pt x="2773" y="1271"/>
                </a:cubicBezTo>
                <a:cubicBezTo>
                  <a:pt x="2773" y="1269"/>
                  <a:pt x="2773" y="1267"/>
                  <a:pt x="2773" y="1264"/>
                </a:cubicBezTo>
                <a:cubicBezTo>
                  <a:pt x="2772" y="1261"/>
                  <a:pt x="2772" y="1259"/>
                  <a:pt x="2772" y="1257"/>
                </a:cubicBezTo>
                <a:cubicBezTo>
                  <a:pt x="2772" y="1254"/>
                  <a:pt x="2773" y="1251"/>
                  <a:pt x="2779" y="1251"/>
                </a:cubicBezTo>
                <a:close/>
                <a:moveTo>
                  <a:pt x="2165" y="1284"/>
                </a:moveTo>
                <a:cubicBezTo>
                  <a:pt x="2158" y="1284"/>
                  <a:pt x="2151" y="1281"/>
                  <a:pt x="2147" y="1275"/>
                </a:cubicBezTo>
                <a:cubicBezTo>
                  <a:pt x="2143" y="1268"/>
                  <a:pt x="2141" y="1260"/>
                  <a:pt x="2141" y="1247"/>
                </a:cubicBezTo>
                <a:cubicBezTo>
                  <a:pt x="2141" y="1234"/>
                  <a:pt x="2143" y="1224"/>
                  <a:pt x="2148" y="1218"/>
                </a:cubicBezTo>
                <a:cubicBezTo>
                  <a:pt x="2152" y="1211"/>
                  <a:pt x="2159" y="1208"/>
                  <a:pt x="2167" y="1208"/>
                </a:cubicBezTo>
                <a:cubicBezTo>
                  <a:pt x="2183" y="1208"/>
                  <a:pt x="2192" y="1220"/>
                  <a:pt x="2192" y="1246"/>
                </a:cubicBezTo>
                <a:cubicBezTo>
                  <a:pt x="2192" y="1258"/>
                  <a:pt x="2189" y="1268"/>
                  <a:pt x="2184" y="1274"/>
                </a:cubicBezTo>
                <a:cubicBezTo>
                  <a:pt x="2180" y="1281"/>
                  <a:pt x="2173" y="1284"/>
                  <a:pt x="2165" y="1284"/>
                </a:cubicBezTo>
                <a:close/>
                <a:moveTo>
                  <a:pt x="2167" y="1217"/>
                </a:moveTo>
                <a:cubicBezTo>
                  <a:pt x="2157" y="1217"/>
                  <a:pt x="2153" y="1227"/>
                  <a:pt x="2153" y="1247"/>
                </a:cubicBezTo>
                <a:cubicBezTo>
                  <a:pt x="2153" y="1266"/>
                  <a:pt x="2157" y="1274"/>
                  <a:pt x="2166" y="1274"/>
                </a:cubicBezTo>
                <a:cubicBezTo>
                  <a:pt x="2175" y="1274"/>
                  <a:pt x="2179" y="1266"/>
                  <a:pt x="2179" y="1246"/>
                </a:cubicBezTo>
                <a:cubicBezTo>
                  <a:pt x="2179" y="1227"/>
                  <a:pt x="2175" y="1217"/>
                  <a:pt x="2167" y="1217"/>
                </a:cubicBezTo>
                <a:close/>
                <a:moveTo>
                  <a:pt x="2235" y="1284"/>
                </a:moveTo>
                <a:cubicBezTo>
                  <a:pt x="2228" y="1284"/>
                  <a:pt x="2221" y="1281"/>
                  <a:pt x="2218" y="1275"/>
                </a:cubicBezTo>
                <a:cubicBezTo>
                  <a:pt x="2213" y="1268"/>
                  <a:pt x="2211" y="1260"/>
                  <a:pt x="2211" y="1247"/>
                </a:cubicBezTo>
                <a:cubicBezTo>
                  <a:pt x="2211" y="1234"/>
                  <a:pt x="2213" y="1224"/>
                  <a:pt x="2218" y="1218"/>
                </a:cubicBezTo>
                <a:cubicBezTo>
                  <a:pt x="2222" y="1211"/>
                  <a:pt x="2229" y="1208"/>
                  <a:pt x="2238" y="1208"/>
                </a:cubicBezTo>
                <a:cubicBezTo>
                  <a:pt x="2254" y="1208"/>
                  <a:pt x="2262" y="1220"/>
                  <a:pt x="2262" y="1246"/>
                </a:cubicBezTo>
                <a:cubicBezTo>
                  <a:pt x="2262" y="1258"/>
                  <a:pt x="2259" y="1268"/>
                  <a:pt x="2255" y="1274"/>
                </a:cubicBezTo>
                <a:cubicBezTo>
                  <a:pt x="2250" y="1281"/>
                  <a:pt x="2244" y="1284"/>
                  <a:pt x="2235" y="1284"/>
                </a:cubicBezTo>
                <a:close/>
                <a:moveTo>
                  <a:pt x="2237" y="1217"/>
                </a:moveTo>
                <a:cubicBezTo>
                  <a:pt x="2228" y="1217"/>
                  <a:pt x="2223" y="1227"/>
                  <a:pt x="2223" y="1247"/>
                </a:cubicBezTo>
                <a:cubicBezTo>
                  <a:pt x="2223" y="1266"/>
                  <a:pt x="2227" y="1274"/>
                  <a:pt x="2236" y="1274"/>
                </a:cubicBezTo>
                <a:cubicBezTo>
                  <a:pt x="2245" y="1274"/>
                  <a:pt x="2249" y="1266"/>
                  <a:pt x="2249" y="1246"/>
                </a:cubicBezTo>
                <a:cubicBezTo>
                  <a:pt x="2249" y="1227"/>
                  <a:pt x="2245" y="1217"/>
                  <a:pt x="2237" y="1217"/>
                </a:cubicBezTo>
                <a:close/>
                <a:moveTo>
                  <a:pt x="2446" y="1284"/>
                </a:moveTo>
                <a:cubicBezTo>
                  <a:pt x="2438" y="1284"/>
                  <a:pt x="2432" y="1281"/>
                  <a:pt x="2428" y="1274"/>
                </a:cubicBezTo>
                <a:cubicBezTo>
                  <a:pt x="2424" y="1268"/>
                  <a:pt x="2421" y="1259"/>
                  <a:pt x="2421" y="1247"/>
                </a:cubicBezTo>
                <a:cubicBezTo>
                  <a:pt x="2421" y="1234"/>
                  <a:pt x="2424" y="1224"/>
                  <a:pt x="2428" y="1217"/>
                </a:cubicBezTo>
                <a:cubicBezTo>
                  <a:pt x="2432" y="1210"/>
                  <a:pt x="2439" y="1208"/>
                  <a:pt x="2448" y="1208"/>
                </a:cubicBezTo>
                <a:cubicBezTo>
                  <a:pt x="2464" y="1208"/>
                  <a:pt x="2472" y="1220"/>
                  <a:pt x="2472" y="1245"/>
                </a:cubicBezTo>
                <a:cubicBezTo>
                  <a:pt x="2472" y="1258"/>
                  <a:pt x="2470" y="1268"/>
                  <a:pt x="2465" y="1274"/>
                </a:cubicBezTo>
                <a:cubicBezTo>
                  <a:pt x="2460" y="1281"/>
                  <a:pt x="2454" y="1284"/>
                  <a:pt x="2446" y="1284"/>
                </a:cubicBezTo>
                <a:close/>
                <a:moveTo>
                  <a:pt x="2447" y="1217"/>
                </a:moveTo>
                <a:cubicBezTo>
                  <a:pt x="2438" y="1217"/>
                  <a:pt x="2434" y="1227"/>
                  <a:pt x="2434" y="1246"/>
                </a:cubicBezTo>
                <a:cubicBezTo>
                  <a:pt x="2434" y="1265"/>
                  <a:pt x="2438" y="1274"/>
                  <a:pt x="2447" y="1274"/>
                </a:cubicBezTo>
                <a:cubicBezTo>
                  <a:pt x="2455" y="1274"/>
                  <a:pt x="2459" y="1265"/>
                  <a:pt x="2459" y="1246"/>
                </a:cubicBezTo>
                <a:cubicBezTo>
                  <a:pt x="2459" y="1227"/>
                  <a:pt x="2456" y="1217"/>
                  <a:pt x="2447" y="1217"/>
                </a:cubicBezTo>
                <a:close/>
                <a:moveTo>
                  <a:pt x="2518" y="1210"/>
                </a:moveTo>
                <a:cubicBezTo>
                  <a:pt x="2518" y="1210"/>
                  <a:pt x="2518" y="1210"/>
                  <a:pt x="2518" y="1210"/>
                </a:cubicBezTo>
                <a:cubicBezTo>
                  <a:pt x="2513" y="1210"/>
                  <a:pt x="2513" y="1210"/>
                  <a:pt x="2513" y="1210"/>
                </a:cubicBezTo>
                <a:cubicBezTo>
                  <a:pt x="2511" y="1212"/>
                  <a:pt x="2510" y="1213"/>
                  <a:pt x="2508" y="1214"/>
                </a:cubicBezTo>
                <a:cubicBezTo>
                  <a:pt x="2506" y="1216"/>
                  <a:pt x="2504" y="1216"/>
                  <a:pt x="2502" y="1217"/>
                </a:cubicBezTo>
                <a:cubicBezTo>
                  <a:pt x="2501" y="1218"/>
                  <a:pt x="2499" y="1218"/>
                  <a:pt x="2497" y="1219"/>
                </a:cubicBezTo>
                <a:cubicBezTo>
                  <a:pt x="2495" y="1220"/>
                  <a:pt x="2494" y="1221"/>
                  <a:pt x="2492" y="1221"/>
                </a:cubicBezTo>
                <a:cubicBezTo>
                  <a:pt x="2492" y="1221"/>
                  <a:pt x="2492" y="1221"/>
                  <a:pt x="2492" y="1232"/>
                </a:cubicBezTo>
                <a:cubicBezTo>
                  <a:pt x="2494" y="1231"/>
                  <a:pt x="2497" y="1229"/>
                  <a:pt x="2500" y="1229"/>
                </a:cubicBezTo>
                <a:cubicBezTo>
                  <a:pt x="2502" y="1228"/>
                  <a:pt x="2505" y="1226"/>
                  <a:pt x="2507" y="1225"/>
                </a:cubicBezTo>
                <a:cubicBezTo>
                  <a:pt x="2507" y="1225"/>
                  <a:pt x="2507" y="1225"/>
                  <a:pt x="2507" y="1284"/>
                </a:cubicBezTo>
                <a:cubicBezTo>
                  <a:pt x="2507" y="1284"/>
                  <a:pt x="2507" y="1284"/>
                  <a:pt x="2518" y="1284"/>
                </a:cubicBezTo>
                <a:cubicBezTo>
                  <a:pt x="2518" y="1284"/>
                  <a:pt x="2518" y="1284"/>
                  <a:pt x="2518" y="1210"/>
                </a:cubicBezTo>
                <a:close/>
                <a:moveTo>
                  <a:pt x="2309" y="1210"/>
                </a:moveTo>
                <a:cubicBezTo>
                  <a:pt x="2309" y="1210"/>
                  <a:pt x="2309" y="1210"/>
                  <a:pt x="2309" y="1210"/>
                </a:cubicBezTo>
                <a:cubicBezTo>
                  <a:pt x="2304" y="1210"/>
                  <a:pt x="2304" y="1210"/>
                  <a:pt x="2304" y="1210"/>
                </a:cubicBezTo>
                <a:cubicBezTo>
                  <a:pt x="2301" y="1212"/>
                  <a:pt x="2300" y="1213"/>
                  <a:pt x="2298" y="1214"/>
                </a:cubicBezTo>
                <a:cubicBezTo>
                  <a:pt x="2296" y="1216"/>
                  <a:pt x="2295" y="1216"/>
                  <a:pt x="2293" y="1217"/>
                </a:cubicBezTo>
                <a:cubicBezTo>
                  <a:pt x="2291" y="1218"/>
                  <a:pt x="2289" y="1219"/>
                  <a:pt x="2288" y="1220"/>
                </a:cubicBezTo>
                <a:cubicBezTo>
                  <a:pt x="2285" y="1221"/>
                  <a:pt x="2284" y="1221"/>
                  <a:pt x="2282" y="1221"/>
                </a:cubicBezTo>
                <a:cubicBezTo>
                  <a:pt x="2282" y="1221"/>
                  <a:pt x="2282" y="1221"/>
                  <a:pt x="2282" y="1232"/>
                </a:cubicBezTo>
                <a:cubicBezTo>
                  <a:pt x="2285" y="1231"/>
                  <a:pt x="2288" y="1230"/>
                  <a:pt x="2290" y="1229"/>
                </a:cubicBezTo>
                <a:cubicBezTo>
                  <a:pt x="2293" y="1228"/>
                  <a:pt x="2295" y="1226"/>
                  <a:pt x="2297" y="1225"/>
                </a:cubicBezTo>
                <a:cubicBezTo>
                  <a:pt x="2297" y="1225"/>
                  <a:pt x="2297" y="1225"/>
                  <a:pt x="2297" y="1284"/>
                </a:cubicBezTo>
                <a:cubicBezTo>
                  <a:pt x="2297" y="1284"/>
                  <a:pt x="2297" y="1284"/>
                  <a:pt x="2309" y="1284"/>
                </a:cubicBezTo>
                <a:cubicBezTo>
                  <a:pt x="2309" y="1284"/>
                  <a:pt x="2309" y="1284"/>
                  <a:pt x="2309" y="1210"/>
                </a:cubicBezTo>
                <a:close/>
                <a:moveTo>
                  <a:pt x="2356" y="1210"/>
                </a:moveTo>
                <a:cubicBezTo>
                  <a:pt x="2356" y="1210"/>
                  <a:pt x="2356" y="1210"/>
                  <a:pt x="2356" y="1210"/>
                </a:cubicBezTo>
                <a:cubicBezTo>
                  <a:pt x="2351" y="1210"/>
                  <a:pt x="2351" y="1210"/>
                  <a:pt x="2351" y="1210"/>
                </a:cubicBezTo>
                <a:cubicBezTo>
                  <a:pt x="2348" y="1212"/>
                  <a:pt x="2347" y="1213"/>
                  <a:pt x="2345" y="1214"/>
                </a:cubicBezTo>
                <a:cubicBezTo>
                  <a:pt x="2343" y="1216"/>
                  <a:pt x="2341" y="1216"/>
                  <a:pt x="2339" y="1217"/>
                </a:cubicBezTo>
                <a:cubicBezTo>
                  <a:pt x="2338" y="1218"/>
                  <a:pt x="2336" y="1219"/>
                  <a:pt x="2334" y="1220"/>
                </a:cubicBezTo>
                <a:cubicBezTo>
                  <a:pt x="2332" y="1221"/>
                  <a:pt x="2331" y="1221"/>
                  <a:pt x="2328" y="1221"/>
                </a:cubicBezTo>
                <a:cubicBezTo>
                  <a:pt x="2328" y="1221"/>
                  <a:pt x="2328" y="1221"/>
                  <a:pt x="2328" y="1232"/>
                </a:cubicBezTo>
                <a:cubicBezTo>
                  <a:pt x="2331" y="1231"/>
                  <a:pt x="2334" y="1230"/>
                  <a:pt x="2336" y="1229"/>
                </a:cubicBezTo>
                <a:cubicBezTo>
                  <a:pt x="2339" y="1228"/>
                  <a:pt x="2342" y="1226"/>
                  <a:pt x="2344" y="1225"/>
                </a:cubicBezTo>
                <a:cubicBezTo>
                  <a:pt x="2344" y="1225"/>
                  <a:pt x="2344" y="1225"/>
                  <a:pt x="2344" y="1284"/>
                </a:cubicBezTo>
                <a:cubicBezTo>
                  <a:pt x="2344" y="1284"/>
                  <a:pt x="2344" y="1284"/>
                  <a:pt x="2356" y="1284"/>
                </a:cubicBezTo>
                <a:cubicBezTo>
                  <a:pt x="2356" y="1284"/>
                  <a:pt x="2356" y="1284"/>
                  <a:pt x="2356" y="1210"/>
                </a:cubicBezTo>
                <a:close/>
                <a:moveTo>
                  <a:pt x="2401" y="1210"/>
                </a:moveTo>
                <a:cubicBezTo>
                  <a:pt x="2401" y="1210"/>
                  <a:pt x="2401" y="1210"/>
                  <a:pt x="2401" y="1210"/>
                </a:cubicBezTo>
                <a:cubicBezTo>
                  <a:pt x="2397" y="1210"/>
                  <a:pt x="2397" y="1210"/>
                  <a:pt x="2397" y="1210"/>
                </a:cubicBezTo>
                <a:cubicBezTo>
                  <a:pt x="2395" y="1212"/>
                  <a:pt x="2393" y="1213"/>
                  <a:pt x="2391" y="1214"/>
                </a:cubicBezTo>
                <a:cubicBezTo>
                  <a:pt x="2390" y="1216"/>
                  <a:pt x="2388" y="1216"/>
                  <a:pt x="2386" y="1217"/>
                </a:cubicBezTo>
                <a:cubicBezTo>
                  <a:pt x="2384" y="1218"/>
                  <a:pt x="2383" y="1218"/>
                  <a:pt x="2380" y="1219"/>
                </a:cubicBezTo>
                <a:cubicBezTo>
                  <a:pt x="2379" y="1220"/>
                  <a:pt x="2377" y="1221"/>
                  <a:pt x="2375" y="1221"/>
                </a:cubicBezTo>
                <a:cubicBezTo>
                  <a:pt x="2375" y="1221"/>
                  <a:pt x="2375" y="1221"/>
                  <a:pt x="2375" y="1232"/>
                </a:cubicBezTo>
                <a:cubicBezTo>
                  <a:pt x="2378" y="1231"/>
                  <a:pt x="2381" y="1229"/>
                  <a:pt x="2383" y="1229"/>
                </a:cubicBezTo>
                <a:cubicBezTo>
                  <a:pt x="2385" y="1228"/>
                  <a:pt x="2388" y="1226"/>
                  <a:pt x="2390" y="1225"/>
                </a:cubicBezTo>
                <a:cubicBezTo>
                  <a:pt x="2390" y="1225"/>
                  <a:pt x="2390" y="1225"/>
                  <a:pt x="2390" y="1284"/>
                </a:cubicBezTo>
                <a:cubicBezTo>
                  <a:pt x="2390" y="1284"/>
                  <a:pt x="2390" y="1284"/>
                  <a:pt x="2401" y="1284"/>
                </a:cubicBezTo>
                <a:cubicBezTo>
                  <a:pt x="2401" y="1284"/>
                  <a:pt x="2401" y="1284"/>
                  <a:pt x="2401" y="1210"/>
                </a:cubicBezTo>
                <a:close/>
                <a:moveTo>
                  <a:pt x="1967" y="1284"/>
                </a:moveTo>
                <a:cubicBezTo>
                  <a:pt x="1960" y="1284"/>
                  <a:pt x="1953" y="1281"/>
                  <a:pt x="1949" y="1275"/>
                </a:cubicBezTo>
                <a:cubicBezTo>
                  <a:pt x="1945" y="1268"/>
                  <a:pt x="1943" y="1260"/>
                  <a:pt x="1943" y="1247"/>
                </a:cubicBezTo>
                <a:cubicBezTo>
                  <a:pt x="1943" y="1234"/>
                  <a:pt x="1945" y="1224"/>
                  <a:pt x="1949" y="1218"/>
                </a:cubicBezTo>
                <a:cubicBezTo>
                  <a:pt x="1954" y="1211"/>
                  <a:pt x="1960" y="1208"/>
                  <a:pt x="1969" y="1208"/>
                </a:cubicBezTo>
                <a:cubicBezTo>
                  <a:pt x="1985" y="1208"/>
                  <a:pt x="1993" y="1220"/>
                  <a:pt x="1993" y="1246"/>
                </a:cubicBezTo>
                <a:cubicBezTo>
                  <a:pt x="1993" y="1258"/>
                  <a:pt x="1991" y="1268"/>
                  <a:pt x="1987" y="1274"/>
                </a:cubicBezTo>
                <a:cubicBezTo>
                  <a:pt x="1982" y="1281"/>
                  <a:pt x="1976" y="1284"/>
                  <a:pt x="1967" y="1284"/>
                </a:cubicBezTo>
                <a:close/>
                <a:moveTo>
                  <a:pt x="1968" y="1217"/>
                </a:moveTo>
                <a:cubicBezTo>
                  <a:pt x="1960" y="1217"/>
                  <a:pt x="1955" y="1227"/>
                  <a:pt x="1955" y="1247"/>
                </a:cubicBezTo>
                <a:cubicBezTo>
                  <a:pt x="1955" y="1266"/>
                  <a:pt x="1959" y="1274"/>
                  <a:pt x="1968" y="1274"/>
                </a:cubicBezTo>
                <a:cubicBezTo>
                  <a:pt x="1976" y="1274"/>
                  <a:pt x="1981" y="1266"/>
                  <a:pt x="1981" y="1246"/>
                </a:cubicBezTo>
                <a:cubicBezTo>
                  <a:pt x="1981" y="1227"/>
                  <a:pt x="1976" y="1217"/>
                  <a:pt x="1968" y="1217"/>
                </a:cubicBezTo>
                <a:close/>
                <a:moveTo>
                  <a:pt x="2028" y="1210"/>
                </a:moveTo>
                <a:cubicBezTo>
                  <a:pt x="2028" y="1210"/>
                  <a:pt x="2028" y="1210"/>
                  <a:pt x="2028" y="1210"/>
                </a:cubicBezTo>
                <a:cubicBezTo>
                  <a:pt x="2023" y="1210"/>
                  <a:pt x="2023" y="1210"/>
                  <a:pt x="2023" y="1210"/>
                </a:cubicBezTo>
                <a:cubicBezTo>
                  <a:pt x="2021" y="1212"/>
                  <a:pt x="2020" y="1213"/>
                  <a:pt x="2017" y="1214"/>
                </a:cubicBezTo>
                <a:cubicBezTo>
                  <a:pt x="2016" y="1216"/>
                  <a:pt x="2015" y="1216"/>
                  <a:pt x="2012" y="1217"/>
                </a:cubicBezTo>
                <a:cubicBezTo>
                  <a:pt x="2011" y="1218"/>
                  <a:pt x="2009" y="1219"/>
                  <a:pt x="2007" y="1220"/>
                </a:cubicBezTo>
                <a:cubicBezTo>
                  <a:pt x="2005" y="1221"/>
                  <a:pt x="2004" y="1221"/>
                  <a:pt x="2001" y="1221"/>
                </a:cubicBezTo>
                <a:cubicBezTo>
                  <a:pt x="2001" y="1221"/>
                  <a:pt x="2001" y="1221"/>
                  <a:pt x="2001" y="1232"/>
                </a:cubicBezTo>
                <a:cubicBezTo>
                  <a:pt x="2004" y="1231"/>
                  <a:pt x="2007" y="1230"/>
                  <a:pt x="2010" y="1229"/>
                </a:cubicBezTo>
                <a:cubicBezTo>
                  <a:pt x="2012" y="1228"/>
                  <a:pt x="2015" y="1226"/>
                  <a:pt x="2017" y="1225"/>
                </a:cubicBezTo>
                <a:cubicBezTo>
                  <a:pt x="2017" y="1225"/>
                  <a:pt x="2017" y="1225"/>
                  <a:pt x="2017" y="1284"/>
                </a:cubicBezTo>
                <a:cubicBezTo>
                  <a:pt x="2017" y="1284"/>
                  <a:pt x="2017" y="1284"/>
                  <a:pt x="2028" y="1284"/>
                </a:cubicBezTo>
                <a:cubicBezTo>
                  <a:pt x="2028" y="1284"/>
                  <a:pt x="2028" y="1284"/>
                  <a:pt x="2028" y="1210"/>
                </a:cubicBezTo>
                <a:close/>
                <a:moveTo>
                  <a:pt x="2075" y="1210"/>
                </a:moveTo>
                <a:cubicBezTo>
                  <a:pt x="2075" y="1210"/>
                  <a:pt x="2075" y="1210"/>
                  <a:pt x="2075" y="1210"/>
                </a:cubicBezTo>
                <a:cubicBezTo>
                  <a:pt x="2070" y="1210"/>
                  <a:pt x="2070" y="1210"/>
                  <a:pt x="2070" y="1210"/>
                </a:cubicBezTo>
                <a:cubicBezTo>
                  <a:pt x="2068" y="1212"/>
                  <a:pt x="2066" y="1213"/>
                  <a:pt x="2064" y="1214"/>
                </a:cubicBezTo>
                <a:cubicBezTo>
                  <a:pt x="2063" y="1216"/>
                  <a:pt x="2061" y="1216"/>
                  <a:pt x="2059" y="1217"/>
                </a:cubicBezTo>
                <a:cubicBezTo>
                  <a:pt x="2058" y="1218"/>
                  <a:pt x="2055" y="1219"/>
                  <a:pt x="2054" y="1220"/>
                </a:cubicBezTo>
                <a:cubicBezTo>
                  <a:pt x="2052" y="1221"/>
                  <a:pt x="2050" y="1221"/>
                  <a:pt x="2048" y="1221"/>
                </a:cubicBezTo>
                <a:cubicBezTo>
                  <a:pt x="2048" y="1221"/>
                  <a:pt x="2048" y="1221"/>
                  <a:pt x="2048" y="1232"/>
                </a:cubicBezTo>
                <a:cubicBezTo>
                  <a:pt x="2051" y="1231"/>
                  <a:pt x="2054" y="1230"/>
                  <a:pt x="2056" y="1229"/>
                </a:cubicBezTo>
                <a:cubicBezTo>
                  <a:pt x="2059" y="1228"/>
                  <a:pt x="2061" y="1226"/>
                  <a:pt x="2064" y="1225"/>
                </a:cubicBezTo>
                <a:cubicBezTo>
                  <a:pt x="2064" y="1225"/>
                  <a:pt x="2064" y="1225"/>
                  <a:pt x="2064" y="1284"/>
                </a:cubicBezTo>
                <a:cubicBezTo>
                  <a:pt x="2064" y="1284"/>
                  <a:pt x="2064" y="1284"/>
                  <a:pt x="2075" y="1284"/>
                </a:cubicBezTo>
                <a:cubicBezTo>
                  <a:pt x="2075" y="1284"/>
                  <a:pt x="2075" y="1284"/>
                  <a:pt x="2075" y="1210"/>
                </a:cubicBezTo>
                <a:close/>
                <a:moveTo>
                  <a:pt x="2121" y="1210"/>
                </a:moveTo>
                <a:cubicBezTo>
                  <a:pt x="2121" y="1210"/>
                  <a:pt x="2121" y="1210"/>
                  <a:pt x="2121" y="1210"/>
                </a:cubicBezTo>
                <a:cubicBezTo>
                  <a:pt x="2117" y="1210"/>
                  <a:pt x="2117" y="1210"/>
                  <a:pt x="2117" y="1210"/>
                </a:cubicBezTo>
                <a:cubicBezTo>
                  <a:pt x="2114" y="1212"/>
                  <a:pt x="2113" y="1213"/>
                  <a:pt x="2111" y="1214"/>
                </a:cubicBezTo>
                <a:cubicBezTo>
                  <a:pt x="2109" y="1216"/>
                  <a:pt x="2107" y="1216"/>
                  <a:pt x="2106" y="1217"/>
                </a:cubicBezTo>
                <a:cubicBezTo>
                  <a:pt x="2104" y="1218"/>
                  <a:pt x="2102" y="1218"/>
                  <a:pt x="2100" y="1219"/>
                </a:cubicBezTo>
                <a:cubicBezTo>
                  <a:pt x="2099" y="1220"/>
                  <a:pt x="2096" y="1221"/>
                  <a:pt x="2095" y="1221"/>
                </a:cubicBezTo>
                <a:cubicBezTo>
                  <a:pt x="2095" y="1221"/>
                  <a:pt x="2095" y="1221"/>
                  <a:pt x="2095" y="1232"/>
                </a:cubicBezTo>
                <a:cubicBezTo>
                  <a:pt x="2098" y="1231"/>
                  <a:pt x="2101" y="1229"/>
                  <a:pt x="2103" y="1229"/>
                </a:cubicBezTo>
                <a:cubicBezTo>
                  <a:pt x="2105" y="1228"/>
                  <a:pt x="2108" y="1226"/>
                  <a:pt x="2109" y="1225"/>
                </a:cubicBezTo>
                <a:cubicBezTo>
                  <a:pt x="2109" y="1225"/>
                  <a:pt x="2109" y="1225"/>
                  <a:pt x="2109" y="1284"/>
                </a:cubicBezTo>
                <a:cubicBezTo>
                  <a:pt x="2109" y="1284"/>
                  <a:pt x="2109" y="1284"/>
                  <a:pt x="2121" y="1284"/>
                </a:cubicBezTo>
                <a:cubicBezTo>
                  <a:pt x="2121" y="1284"/>
                  <a:pt x="2121" y="1284"/>
                  <a:pt x="2121" y="1210"/>
                </a:cubicBezTo>
                <a:close/>
                <a:moveTo>
                  <a:pt x="2036" y="1176"/>
                </a:moveTo>
                <a:cubicBezTo>
                  <a:pt x="2029" y="1176"/>
                  <a:pt x="2022" y="1173"/>
                  <a:pt x="2018" y="1168"/>
                </a:cubicBezTo>
                <a:cubicBezTo>
                  <a:pt x="2014" y="1161"/>
                  <a:pt x="2012" y="1152"/>
                  <a:pt x="2012" y="1140"/>
                </a:cubicBezTo>
                <a:cubicBezTo>
                  <a:pt x="2012" y="1127"/>
                  <a:pt x="2014" y="1117"/>
                  <a:pt x="2019" y="1111"/>
                </a:cubicBezTo>
                <a:cubicBezTo>
                  <a:pt x="2023" y="1104"/>
                  <a:pt x="2030" y="1101"/>
                  <a:pt x="2038" y="1101"/>
                </a:cubicBezTo>
                <a:cubicBezTo>
                  <a:pt x="2054" y="1101"/>
                  <a:pt x="2062" y="1113"/>
                  <a:pt x="2062" y="1138"/>
                </a:cubicBezTo>
                <a:cubicBezTo>
                  <a:pt x="2062" y="1151"/>
                  <a:pt x="2060" y="1160"/>
                  <a:pt x="2055" y="1167"/>
                </a:cubicBezTo>
                <a:cubicBezTo>
                  <a:pt x="2051" y="1173"/>
                  <a:pt x="2044" y="1176"/>
                  <a:pt x="2036" y="1176"/>
                </a:cubicBezTo>
                <a:close/>
                <a:moveTo>
                  <a:pt x="2038" y="1110"/>
                </a:moveTo>
                <a:cubicBezTo>
                  <a:pt x="2028" y="1110"/>
                  <a:pt x="2024" y="1120"/>
                  <a:pt x="2024" y="1140"/>
                </a:cubicBezTo>
                <a:cubicBezTo>
                  <a:pt x="2024" y="1158"/>
                  <a:pt x="2028" y="1167"/>
                  <a:pt x="2037" y="1167"/>
                </a:cubicBezTo>
                <a:cubicBezTo>
                  <a:pt x="2046" y="1167"/>
                  <a:pt x="2050" y="1158"/>
                  <a:pt x="2050" y="1139"/>
                </a:cubicBezTo>
                <a:cubicBezTo>
                  <a:pt x="2050" y="1119"/>
                  <a:pt x="2046" y="1110"/>
                  <a:pt x="2038" y="1110"/>
                </a:cubicBezTo>
                <a:close/>
                <a:moveTo>
                  <a:pt x="2110" y="1103"/>
                </a:moveTo>
                <a:cubicBezTo>
                  <a:pt x="2110" y="1103"/>
                  <a:pt x="2110" y="1103"/>
                  <a:pt x="2110" y="1103"/>
                </a:cubicBezTo>
                <a:cubicBezTo>
                  <a:pt x="2105" y="1103"/>
                  <a:pt x="2105" y="1103"/>
                  <a:pt x="2105" y="1103"/>
                </a:cubicBezTo>
                <a:cubicBezTo>
                  <a:pt x="2103" y="1104"/>
                  <a:pt x="2101" y="1106"/>
                  <a:pt x="2099" y="1107"/>
                </a:cubicBezTo>
                <a:cubicBezTo>
                  <a:pt x="2098" y="1108"/>
                  <a:pt x="2095" y="1109"/>
                  <a:pt x="2094" y="1109"/>
                </a:cubicBezTo>
                <a:cubicBezTo>
                  <a:pt x="2092" y="1110"/>
                  <a:pt x="2090" y="1111"/>
                  <a:pt x="2089" y="1112"/>
                </a:cubicBezTo>
                <a:cubicBezTo>
                  <a:pt x="2087" y="1112"/>
                  <a:pt x="2085" y="1113"/>
                  <a:pt x="2083" y="1114"/>
                </a:cubicBezTo>
                <a:cubicBezTo>
                  <a:pt x="2083" y="1114"/>
                  <a:pt x="2083" y="1114"/>
                  <a:pt x="2083" y="1124"/>
                </a:cubicBezTo>
                <a:cubicBezTo>
                  <a:pt x="2086" y="1123"/>
                  <a:pt x="2089" y="1122"/>
                  <a:pt x="2091" y="1121"/>
                </a:cubicBezTo>
                <a:cubicBezTo>
                  <a:pt x="2094" y="1120"/>
                  <a:pt x="2096" y="1119"/>
                  <a:pt x="2098" y="1117"/>
                </a:cubicBezTo>
                <a:cubicBezTo>
                  <a:pt x="2098" y="1117"/>
                  <a:pt x="2098" y="1117"/>
                  <a:pt x="2098" y="1176"/>
                </a:cubicBezTo>
                <a:cubicBezTo>
                  <a:pt x="2098" y="1176"/>
                  <a:pt x="2098" y="1176"/>
                  <a:pt x="2110" y="1176"/>
                </a:cubicBezTo>
                <a:cubicBezTo>
                  <a:pt x="2110" y="1176"/>
                  <a:pt x="2110" y="1176"/>
                  <a:pt x="2110" y="1103"/>
                </a:cubicBezTo>
                <a:close/>
                <a:moveTo>
                  <a:pt x="2157" y="1103"/>
                </a:moveTo>
                <a:cubicBezTo>
                  <a:pt x="2157" y="1103"/>
                  <a:pt x="2157" y="1103"/>
                  <a:pt x="2157" y="1103"/>
                </a:cubicBezTo>
                <a:cubicBezTo>
                  <a:pt x="2152" y="1103"/>
                  <a:pt x="2152" y="1103"/>
                  <a:pt x="2152" y="1103"/>
                </a:cubicBezTo>
                <a:cubicBezTo>
                  <a:pt x="2150" y="1104"/>
                  <a:pt x="2148" y="1106"/>
                  <a:pt x="2146" y="1107"/>
                </a:cubicBezTo>
                <a:cubicBezTo>
                  <a:pt x="2145" y="1108"/>
                  <a:pt x="2143" y="1109"/>
                  <a:pt x="2141" y="1109"/>
                </a:cubicBezTo>
                <a:cubicBezTo>
                  <a:pt x="2140" y="1111"/>
                  <a:pt x="2138" y="1112"/>
                  <a:pt x="2136" y="1112"/>
                </a:cubicBezTo>
                <a:cubicBezTo>
                  <a:pt x="2134" y="1113"/>
                  <a:pt x="2133" y="1114"/>
                  <a:pt x="2131" y="1114"/>
                </a:cubicBezTo>
                <a:cubicBezTo>
                  <a:pt x="2131" y="1114"/>
                  <a:pt x="2131" y="1114"/>
                  <a:pt x="2131" y="1124"/>
                </a:cubicBezTo>
                <a:cubicBezTo>
                  <a:pt x="2133" y="1123"/>
                  <a:pt x="2136" y="1123"/>
                  <a:pt x="2138" y="1121"/>
                </a:cubicBezTo>
                <a:cubicBezTo>
                  <a:pt x="2141" y="1120"/>
                  <a:pt x="2143" y="1119"/>
                  <a:pt x="2146" y="1117"/>
                </a:cubicBezTo>
                <a:cubicBezTo>
                  <a:pt x="2146" y="1117"/>
                  <a:pt x="2146" y="1117"/>
                  <a:pt x="2146" y="1176"/>
                </a:cubicBezTo>
                <a:cubicBezTo>
                  <a:pt x="2146" y="1176"/>
                  <a:pt x="2146" y="1176"/>
                  <a:pt x="2157" y="1176"/>
                </a:cubicBezTo>
                <a:cubicBezTo>
                  <a:pt x="2157" y="1176"/>
                  <a:pt x="2157" y="1176"/>
                  <a:pt x="2157" y="1103"/>
                </a:cubicBezTo>
                <a:close/>
                <a:moveTo>
                  <a:pt x="2204" y="1103"/>
                </a:moveTo>
                <a:cubicBezTo>
                  <a:pt x="2204" y="1103"/>
                  <a:pt x="2204" y="1103"/>
                  <a:pt x="2204" y="1103"/>
                </a:cubicBezTo>
                <a:cubicBezTo>
                  <a:pt x="2199" y="1103"/>
                  <a:pt x="2199" y="1103"/>
                  <a:pt x="2199" y="1103"/>
                </a:cubicBezTo>
                <a:cubicBezTo>
                  <a:pt x="2197" y="1104"/>
                  <a:pt x="2195" y="1106"/>
                  <a:pt x="2193" y="1107"/>
                </a:cubicBezTo>
                <a:cubicBezTo>
                  <a:pt x="2192" y="1108"/>
                  <a:pt x="2190" y="1109"/>
                  <a:pt x="2188" y="1109"/>
                </a:cubicBezTo>
                <a:cubicBezTo>
                  <a:pt x="2186" y="1111"/>
                  <a:pt x="2184" y="1112"/>
                  <a:pt x="2182" y="1112"/>
                </a:cubicBezTo>
                <a:cubicBezTo>
                  <a:pt x="2181" y="1113"/>
                  <a:pt x="2179" y="1114"/>
                  <a:pt x="2177" y="1114"/>
                </a:cubicBezTo>
                <a:cubicBezTo>
                  <a:pt x="2177" y="1114"/>
                  <a:pt x="2177" y="1114"/>
                  <a:pt x="2177" y="1124"/>
                </a:cubicBezTo>
                <a:cubicBezTo>
                  <a:pt x="2180" y="1123"/>
                  <a:pt x="2183" y="1123"/>
                  <a:pt x="2185" y="1121"/>
                </a:cubicBezTo>
                <a:cubicBezTo>
                  <a:pt x="2187" y="1120"/>
                  <a:pt x="2190" y="1119"/>
                  <a:pt x="2192" y="1117"/>
                </a:cubicBezTo>
                <a:cubicBezTo>
                  <a:pt x="2192" y="1117"/>
                  <a:pt x="2192" y="1117"/>
                  <a:pt x="2192" y="1176"/>
                </a:cubicBezTo>
                <a:cubicBezTo>
                  <a:pt x="2192" y="1176"/>
                  <a:pt x="2192" y="1176"/>
                  <a:pt x="2204" y="1176"/>
                </a:cubicBezTo>
                <a:cubicBezTo>
                  <a:pt x="2204" y="1176"/>
                  <a:pt x="2204" y="1176"/>
                  <a:pt x="2204" y="1103"/>
                </a:cubicBezTo>
                <a:close/>
                <a:moveTo>
                  <a:pt x="2251" y="1103"/>
                </a:moveTo>
                <a:cubicBezTo>
                  <a:pt x="2251" y="1103"/>
                  <a:pt x="2251" y="1103"/>
                  <a:pt x="2251" y="1103"/>
                </a:cubicBezTo>
                <a:cubicBezTo>
                  <a:pt x="2246" y="1103"/>
                  <a:pt x="2246" y="1103"/>
                  <a:pt x="2246" y="1103"/>
                </a:cubicBezTo>
                <a:cubicBezTo>
                  <a:pt x="2244" y="1104"/>
                  <a:pt x="2242" y="1106"/>
                  <a:pt x="2240" y="1107"/>
                </a:cubicBezTo>
                <a:cubicBezTo>
                  <a:pt x="2238" y="1108"/>
                  <a:pt x="2237" y="1109"/>
                  <a:pt x="2235" y="1109"/>
                </a:cubicBezTo>
                <a:cubicBezTo>
                  <a:pt x="2233" y="1111"/>
                  <a:pt x="2231" y="1112"/>
                  <a:pt x="2230" y="1112"/>
                </a:cubicBezTo>
                <a:cubicBezTo>
                  <a:pt x="2227" y="1113"/>
                  <a:pt x="2226" y="1114"/>
                  <a:pt x="2224" y="1114"/>
                </a:cubicBezTo>
                <a:cubicBezTo>
                  <a:pt x="2224" y="1114"/>
                  <a:pt x="2224" y="1114"/>
                  <a:pt x="2224" y="1124"/>
                </a:cubicBezTo>
                <a:cubicBezTo>
                  <a:pt x="2227" y="1123"/>
                  <a:pt x="2230" y="1123"/>
                  <a:pt x="2232" y="1121"/>
                </a:cubicBezTo>
                <a:cubicBezTo>
                  <a:pt x="2235" y="1120"/>
                  <a:pt x="2237" y="1119"/>
                  <a:pt x="2239" y="1117"/>
                </a:cubicBezTo>
                <a:cubicBezTo>
                  <a:pt x="2239" y="1117"/>
                  <a:pt x="2239" y="1117"/>
                  <a:pt x="2239" y="1176"/>
                </a:cubicBezTo>
                <a:cubicBezTo>
                  <a:pt x="2239" y="1176"/>
                  <a:pt x="2239" y="1176"/>
                  <a:pt x="2251" y="1176"/>
                </a:cubicBezTo>
                <a:cubicBezTo>
                  <a:pt x="2251" y="1176"/>
                  <a:pt x="2251" y="1176"/>
                  <a:pt x="2251" y="1103"/>
                </a:cubicBezTo>
                <a:close/>
                <a:moveTo>
                  <a:pt x="2374" y="1103"/>
                </a:moveTo>
                <a:cubicBezTo>
                  <a:pt x="2374" y="1103"/>
                  <a:pt x="2374" y="1103"/>
                  <a:pt x="2374" y="1103"/>
                </a:cubicBezTo>
                <a:cubicBezTo>
                  <a:pt x="2369" y="1103"/>
                  <a:pt x="2369" y="1103"/>
                  <a:pt x="2369" y="1103"/>
                </a:cubicBezTo>
                <a:cubicBezTo>
                  <a:pt x="2367" y="1104"/>
                  <a:pt x="2365" y="1106"/>
                  <a:pt x="2363" y="1107"/>
                </a:cubicBezTo>
                <a:cubicBezTo>
                  <a:pt x="2362" y="1108"/>
                  <a:pt x="2360" y="1109"/>
                  <a:pt x="2358" y="1109"/>
                </a:cubicBezTo>
                <a:cubicBezTo>
                  <a:pt x="2356" y="1111"/>
                  <a:pt x="2354" y="1112"/>
                  <a:pt x="2353" y="1112"/>
                </a:cubicBezTo>
                <a:cubicBezTo>
                  <a:pt x="2351" y="1113"/>
                  <a:pt x="2349" y="1114"/>
                  <a:pt x="2347" y="1114"/>
                </a:cubicBezTo>
                <a:cubicBezTo>
                  <a:pt x="2347" y="1114"/>
                  <a:pt x="2347" y="1114"/>
                  <a:pt x="2347" y="1124"/>
                </a:cubicBezTo>
                <a:cubicBezTo>
                  <a:pt x="2350" y="1123"/>
                  <a:pt x="2353" y="1123"/>
                  <a:pt x="2356" y="1121"/>
                </a:cubicBezTo>
                <a:cubicBezTo>
                  <a:pt x="2358" y="1120"/>
                  <a:pt x="2360" y="1119"/>
                  <a:pt x="2362" y="1117"/>
                </a:cubicBezTo>
                <a:cubicBezTo>
                  <a:pt x="2362" y="1117"/>
                  <a:pt x="2362" y="1117"/>
                  <a:pt x="2362" y="1176"/>
                </a:cubicBezTo>
                <a:cubicBezTo>
                  <a:pt x="2362" y="1176"/>
                  <a:pt x="2362" y="1176"/>
                  <a:pt x="2374" y="1176"/>
                </a:cubicBezTo>
                <a:cubicBezTo>
                  <a:pt x="2374" y="1176"/>
                  <a:pt x="2374" y="1176"/>
                  <a:pt x="2374" y="1103"/>
                </a:cubicBezTo>
                <a:close/>
                <a:moveTo>
                  <a:pt x="2421" y="1103"/>
                </a:moveTo>
                <a:cubicBezTo>
                  <a:pt x="2421" y="1103"/>
                  <a:pt x="2421" y="1103"/>
                  <a:pt x="2421" y="1103"/>
                </a:cubicBezTo>
                <a:cubicBezTo>
                  <a:pt x="2416" y="1103"/>
                  <a:pt x="2416" y="1103"/>
                  <a:pt x="2416" y="1103"/>
                </a:cubicBezTo>
                <a:cubicBezTo>
                  <a:pt x="2414" y="1104"/>
                  <a:pt x="2413" y="1106"/>
                  <a:pt x="2411" y="1107"/>
                </a:cubicBezTo>
                <a:cubicBezTo>
                  <a:pt x="2409" y="1108"/>
                  <a:pt x="2407" y="1109"/>
                  <a:pt x="2405" y="1109"/>
                </a:cubicBezTo>
                <a:cubicBezTo>
                  <a:pt x="2404" y="1111"/>
                  <a:pt x="2402" y="1112"/>
                  <a:pt x="2400" y="1112"/>
                </a:cubicBezTo>
                <a:cubicBezTo>
                  <a:pt x="2398" y="1113"/>
                  <a:pt x="2397" y="1114"/>
                  <a:pt x="2395" y="1114"/>
                </a:cubicBezTo>
                <a:cubicBezTo>
                  <a:pt x="2395" y="1114"/>
                  <a:pt x="2395" y="1114"/>
                  <a:pt x="2395" y="1124"/>
                </a:cubicBezTo>
                <a:cubicBezTo>
                  <a:pt x="2397" y="1123"/>
                  <a:pt x="2400" y="1123"/>
                  <a:pt x="2403" y="1121"/>
                </a:cubicBezTo>
                <a:cubicBezTo>
                  <a:pt x="2405" y="1120"/>
                  <a:pt x="2408" y="1119"/>
                  <a:pt x="2410" y="1117"/>
                </a:cubicBezTo>
                <a:cubicBezTo>
                  <a:pt x="2410" y="1117"/>
                  <a:pt x="2410" y="1117"/>
                  <a:pt x="2410" y="1176"/>
                </a:cubicBezTo>
                <a:cubicBezTo>
                  <a:pt x="2410" y="1176"/>
                  <a:pt x="2410" y="1176"/>
                  <a:pt x="2421" y="1176"/>
                </a:cubicBezTo>
                <a:cubicBezTo>
                  <a:pt x="2421" y="1176"/>
                  <a:pt x="2421" y="1176"/>
                  <a:pt x="2421" y="1103"/>
                </a:cubicBezTo>
                <a:close/>
                <a:moveTo>
                  <a:pt x="2469" y="1103"/>
                </a:moveTo>
                <a:cubicBezTo>
                  <a:pt x="2469" y="1103"/>
                  <a:pt x="2469" y="1103"/>
                  <a:pt x="2469" y="1103"/>
                </a:cubicBezTo>
                <a:cubicBezTo>
                  <a:pt x="2464" y="1103"/>
                  <a:pt x="2464" y="1103"/>
                  <a:pt x="2464" y="1103"/>
                </a:cubicBezTo>
                <a:cubicBezTo>
                  <a:pt x="2462" y="1104"/>
                  <a:pt x="2460" y="1106"/>
                  <a:pt x="2459" y="1107"/>
                </a:cubicBezTo>
                <a:cubicBezTo>
                  <a:pt x="2457" y="1108"/>
                  <a:pt x="2455" y="1109"/>
                  <a:pt x="2453" y="1109"/>
                </a:cubicBezTo>
                <a:cubicBezTo>
                  <a:pt x="2452" y="1111"/>
                  <a:pt x="2449" y="1112"/>
                  <a:pt x="2448" y="1112"/>
                </a:cubicBezTo>
                <a:cubicBezTo>
                  <a:pt x="2446" y="1113"/>
                  <a:pt x="2444" y="1114"/>
                  <a:pt x="2442" y="1114"/>
                </a:cubicBezTo>
                <a:cubicBezTo>
                  <a:pt x="2442" y="1114"/>
                  <a:pt x="2442" y="1114"/>
                  <a:pt x="2442" y="1124"/>
                </a:cubicBezTo>
                <a:cubicBezTo>
                  <a:pt x="2445" y="1123"/>
                  <a:pt x="2448" y="1123"/>
                  <a:pt x="2451" y="1121"/>
                </a:cubicBezTo>
                <a:cubicBezTo>
                  <a:pt x="2453" y="1120"/>
                  <a:pt x="2455" y="1119"/>
                  <a:pt x="2457" y="1117"/>
                </a:cubicBezTo>
                <a:cubicBezTo>
                  <a:pt x="2457" y="1117"/>
                  <a:pt x="2457" y="1117"/>
                  <a:pt x="2457" y="1176"/>
                </a:cubicBezTo>
                <a:cubicBezTo>
                  <a:pt x="2457" y="1176"/>
                  <a:pt x="2457" y="1176"/>
                  <a:pt x="2469" y="1176"/>
                </a:cubicBezTo>
                <a:cubicBezTo>
                  <a:pt x="2469" y="1176"/>
                  <a:pt x="2469" y="1176"/>
                  <a:pt x="2469" y="1103"/>
                </a:cubicBezTo>
                <a:close/>
                <a:moveTo>
                  <a:pt x="2516" y="1103"/>
                </a:moveTo>
                <a:cubicBezTo>
                  <a:pt x="2516" y="1103"/>
                  <a:pt x="2516" y="1103"/>
                  <a:pt x="2516" y="1103"/>
                </a:cubicBezTo>
                <a:cubicBezTo>
                  <a:pt x="2511" y="1103"/>
                  <a:pt x="2511" y="1103"/>
                  <a:pt x="2511" y="1103"/>
                </a:cubicBezTo>
                <a:cubicBezTo>
                  <a:pt x="2509" y="1104"/>
                  <a:pt x="2508" y="1106"/>
                  <a:pt x="2505" y="1107"/>
                </a:cubicBezTo>
                <a:cubicBezTo>
                  <a:pt x="2504" y="1108"/>
                  <a:pt x="2502" y="1109"/>
                  <a:pt x="2500" y="1109"/>
                </a:cubicBezTo>
                <a:cubicBezTo>
                  <a:pt x="2498" y="1110"/>
                  <a:pt x="2497" y="1111"/>
                  <a:pt x="2495" y="1112"/>
                </a:cubicBezTo>
                <a:cubicBezTo>
                  <a:pt x="2493" y="1112"/>
                  <a:pt x="2491" y="1113"/>
                  <a:pt x="2490" y="1114"/>
                </a:cubicBezTo>
                <a:cubicBezTo>
                  <a:pt x="2490" y="1114"/>
                  <a:pt x="2490" y="1114"/>
                  <a:pt x="2490" y="1124"/>
                </a:cubicBezTo>
                <a:cubicBezTo>
                  <a:pt x="2492" y="1123"/>
                  <a:pt x="2495" y="1122"/>
                  <a:pt x="2498" y="1121"/>
                </a:cubicBezTo>
                <a:cubicBezTo>
                  <a:pt x="2500" y="1120"/>
                  <a:pt x="2503" y="1119"/>
                  <a:pt x="2504" y="1117"/>
                </a:cubicBezTo>
                <a:cubicBezTo>
                  <a:pt x="2504" y="1117"/>
                  <a:pt x="2504" y="1117"/>
                  <a:pt x="2504" y="1176"/>
                </a:cubicBezTo>
                <a:cubicBezTo>
                  <a:pt x="2504" y="1176"/>
                  <a:pt x="2504" y="1176"/>
                  <a:pt x="2516" y="1176"/>
                </a:cubicBezTo>
                <a:cubicBezTo>
                  <a:pt x="2516" y="1176"/>
                  <a:pt x="2516" y="1176"/>
                  <a:pt x="2516" y="1103"/>
                </a:cubicBezTo>
                <a:close/>
                <a:moveTo>
                  <a:pt x="2272" y="1135"/>
                </a:moveTo>
                <a:cubicBezTo>
                  <a:pt x="2272" y="1135"/>
                  <a:pt x="2272" y="1135"/>
                  <a:pt x="2272" y="1135"/>
                </a:cubicBezTo>
                <a:cubicBezTo>
                  <a:pt x="2271" y="1143"/>
                  <a:pt x="2271" y="1143"/>
                  <a:pt x="2271" y="1143"/>
                </a:cubicBezTo>
                <a:cubicBezTo>
                  <a:pt x="2278" y="1144"/>
                  <a:pt x="2278" y="1147"/>
                  <a:pt x="2278" y="1149"/>
                </a:cubicBezTo>
                <a:cubicBezTo>
                  <a:pt x="2278" y="1152"/>
                  <a:pt x="2278" y="1154"/>
                  <a:pt x="2278" y="1157"/>
                </a:cubicBezTo>
                <a:cubicBezTo>
                  <a:pt x="2278" y="1159"/>
                  <a:pt x="2277" y="1161"/>
                  <a:pt x="2277" y="1164"/>
                </a:cubicBezTo>
                <a:cubicBezTo>
                  <a:pt x="2277" y="1173"/>
                  <a:pt x="2283" y="1176"/>
                  <a:pt x="2292" y="1176"/>
                </a:cubicBezTo>
                <a:cubicBezTo>
                  <a:pt x="2292" y="1176"/>
                  <a:pt x="2292" y="1176"/>
                  <a:pt x="2296" y="1176"/>
                </a:cubicBezTo>
                <a:cubicBezTo>
                  <a:pt x="2296" y="1176"/>
                  <a:pt x="2296" y="1176"/>
                  <a:pt x="2296" y="1167"/>
                </a:cubicBezTo>
                <a:cubicBezTo>
                  <a:pt x="2296" y="1167"/>
                  <a:pt x="2296" y="1167"/>
                  <a:pt x="2294" y="1167"/>
                </a:cubicBezTo>
                <a:cubicBezTo>
                  <a:pt x="2290" y="1167"/>
                  <a:pt x="2289" y="1165"/>
                  <a:pt x="2289" y="1161"/>
                </a:cubicBezTo>
                <a:cubicBezTo>
                  <a:pt x="2289" y="1160"/>
                  <a:pt x="2289" y="1158"/>
                  <a:pt x="2290" y="1157"/>
                </a:cubicBezTo>
                <a:cubicBezTo>
                  <a:pt x="2290" y="1155"/>
                  <a:pt x="2290" y="1153"/>
                  <a:pt x="2290" y="1151"/>
                </a:cubicBezTo>
                <a:cubicBezTo>
                  <a:pt x="2290" y="1143"/>
                  <a:pt x="2287" y="1140"/>
                  <a:pt x="2281" y="1139"/>
                </a:cubicBezTo>
                <a:cubicBezTo>
                  <a:pt x="2281" y="1139"/>
                  <a:pt x="2281" y="1139"/>
                  <a:pt x="2281" y="1139"/>
                </a:cubicBezTo>
                <a:cubicBezTo>
                  <a:pt x="2287" y="1138"/>
                  <a:pt x="2290" y="1136"/>
                  <a:pt x="2290" y="1128"/>
                </a:cubicBezTo>
                <a:cubicBezTo>
                  <a:pt x="2290" y="1126"/>
                  <a:pt x="2290" y="1124"/>
                  <a:pt x="2290" y="1122"/>
                </a:cubicBezTo>
                <a:cubicBezTo>
                  <a:pt x="2289" y="1120"/>
                  <a:pt x="2289" y="1118"/>
                  <a:pt x="2289" y="1117"/>
                </a:cubicBezTo>
                <a:cubicBezTo>
                  <a:pt x="2289" y="1114"/>
                  <a:pt x="2290" y="1111"/>
                  <a:pt x="2294" y="1111"/>
                </a:cubicBezTo>
                <a:cubicBezTo>
                  <a:pt x="2294" y="1111"/>
                  <a:pt x="2294" y="1111"/>
                  <a:pt x="2296" y="1111"/>
                </a:cubicBezTo>
                <a:cubicBezTo>
                  <a:pt x="2296" y="1111"/>
                  <a:pt x="2296" y="1111"/>
                  <a:pt x="2296" y="1102"/>
                </a:cubicBezTo>
                <a:cubicBezTo>
                  <a:pt x="2296" y="1102"/>
                  <a:pt x="2296" y="1102"/>
                  <a:pt x="2292" y="1102"/>
                </a:cubicBezTo>
                <a:cubicBezTo>
                  <a:pt x="2283" y="1102"/>
                  <a:pt x="2277" y="1106"/>
                  <a:pt x="2277" y="1115"/>
                </a:cubicBezTo>
                <a:cubicBezTo>
                  <a:pt x="2277" y="1117"/>
                  <a:pt x="2278" y="1120"/>
                  <a:pt x="2278" y="1122"/>
                </a:cubicBezTo>
                <a:cubicBezTo>
                  <a:pt x="2278" y="1124"/>
                  <a:pt x="2278" y="1127"/>
                  <a:pt x="2278" y="1129"/>
                </a:cubicBezTo>
                <a:cubicBezTo>
                  <a:pt x="2278" y="1131"/>
                  <a:pt x="2278" y="1135"/>
                  <a:pt x="2272" y="1135"/>
                </a:cubicBezTo>
                <a:close/>
                <a:moveTo>
                  <a:pt x="2326" y="1143"/>
                </a:moveTo>
                <a:cubicBezTo>
                  <a:pt x="2326" y="1143"/>
                  <a:pt x="2326" y="1143"/>
                  <a:pt x="2326" y="1143"/>
                </a:cubicBezTo>
                <a:cubicBezTo>
                  <a:pt x="2326" y="1135"/>
                  <a:pt x="2326" y="1135"/>
                  <a:pt x="2326" y="1135"/>
                </a:cubicBezTo>
                <a:cubicBezTo>
                  <a:pt x="2320" y="1135"/>
                  <a:pt x="2320" y="1131"/>
                  <a:pt x="2320" y="1129"/>
                </a:cubicBezTo>
                <a:cubicBezTo>
                  <a:pt x="2320" y="1127"/>
                  <a:pt x="2320" y="1124"/>
                  <a:pt x="2320" y="1122"/>
                </a:cubicBezTo>
                <a:cubicBezTo>
                  <a:pt x="2321" y="1120"/>
                  <a:pt x="2321" y="1117"/>
                  <a:pt x="2321" y="1115"/>
                </a:cubicBezTo>
                <a:cubicBezTo>
                  <a:pt x="2321" y="1106"/>
                  <a:pt x="2315" y="1102"/>
                  <a:pt x="2306" y="1102"/>
                </a:cubicBezTo>
                <a:cubicBezTo>
                  <a:pt x="2306" y="1102"/>
                  <a:pt x="2306" y="1102"/>
                  <a:pt x="2302" y="1102"/>
                </a:cubicBezTo>
                <a:cubicBezTo>
                  <a:pt x="2302" y="1102"/>
                  <a:pt x="2302" y="1102"/>
                  <a:pt x="2302" y="1111"/>
                </a:cubicBezTo>
                <a:cubicBezTo>
                  <a:pt x="2302" y="1111"/>
                  <a:pt x="2302" y="1111"/>
                  <a:pt x="2304" y="1111"/>
                </a:cubicBezTo>
                <a:cubicBezTo>
                  <a:pt x="2308" y="1111"/>
                  <a:pt x="2309" y="1114"/>
                  <a:pt x="2309" y="1117"/>
                </a:cubicBezTo>
                <a:cubicBezTo>
                  <a:pt x="2309" y="1118"/>
                  <a:pt x="2309" y="1120"/>
                  <a:pt x="2309" y="1122"/>
                </a:cubicBezTo>
                <a:cubicBezTo>
                  <a:pt x="2308" y="1124"/>
                  <a:pt x="2308" y="1126"/>
                  <a:pt x="2308" y="1128"/>
                </a:cubicBezTo>
                <a:cubicBezTo>
                  <a:pt x="2308" y="1136"/>
                  <a:pt x="2311" y="1138"/>
                  <a:pt x="2317" y="1139"/>
                </a:cubicBezTo>
                <a:cubicBezTo>
                  <a:pt x="2317" y="1139"/>
                  <a:pt x="2317" y="1139"/>
                  <a:pt x="2317" y="1139"/>
                </a:cubicBezTo>
                <a:cubicBezTo>
                  <a:pt x="2311" y="1140"/>
                  <a:pt x="2308" y="1143"/>
                  <a:pt x="2308" y="1151"/>
                </a:cubicBezTo>
                <a:cubicBezTo>
                  <a:pt x="2308" y="1153"/>
                  <a:pt x="2308" y="1155"/>
                  <a:pt x="2309" y="1157"/>
                </a:cubicBezTo>
                <a:cubicBezTo>
                  <a:pt x="2309" y="1158"/>
                  <a:pt x="2309" y="1160"/>
                  <a:pt x="2309" y="1161"/>
                </a:cubicBezTo>
                <a:cubicBezTo>
                  <a:pt x="2309" y="1165"/>
                  <a:pt x="2308" y="1167"/>
                  <a:pt x="2304" y="1167"/>
                </a:cubicBezTo>
                <a:cubicBezTo>
                  <a:pt x="2304" y="1167"/>
                  <a:pt x="2304" y="1167"/>
                  <a:pt x="2302" y="1167"/>
                </a:cubicBezTo>
                <a:cubicBezTo>
                  <a:pt x="2302" y="1167"/>
                  <a:pt x="2302" y="1167"/>
                  <a:pt x="2302" y="1176"/>
                </a:cubicBezTo>
                <a:cubicBezTo>
                  <a:pt x="2302" y="1176"/>
                  <a:pt x="2302" y="1176"/>
                  <a:pt x="2306" y="1176"/>
                </a:cubicBezTo>
                <a:cubicBezTo>
                  <a:pt x="2315" y="1176"/>
                  <a:pt x="2321" y="1173"/>
                  <a:pt x="2321" y="1164"/>
                </a:cubicBezTo>
                <a:cubicBezTo>
                  <a:pt x="2321" y="1161"/>
                  <a:pt x="2321" y="1159"/>
                  <a:pt x="2320" y="1157"/>
                </a:cubicBezTo>
                <a:cubicBezTo>
                  <a:pt x="2320" y="1154"/>
                  <a:pt x="2320" y="1152"/>
                  <a:pt x="2320" y="1149"/>
                </a:cubicBezTo>
                <a:cubicBezTo>
                  <a:pt x="2320" y="1147"/>
                  <a:pt x="2320" y="1144"/>
                  <a:pt x="2326" y="1143"/>
                </a:cubicBezTo>
                <a:close/>
                <a:moveTo>
                  <a:pt x="2653" y="1135"/>
                </a:moveTo>
                <a:cubicBezTo>
                  <a:pt x="2653" y="1135"/>
                  <a:pt x="2653" y="1135"/>
                  <a:pt x="2653" y="1135"/>
                </a:cubicBezTo>
                <a:cubicBezTo>
                  <a:pt x="2653" y="1143"/>
                  <a:pt x="2653" y="1143"/>
                  <a:pt x="2653" y="1143"/>
                </a:cubicBezTo>
                <a:cubicBezTo>
                  <a:pt x="2659" y="1144"/>
                  <a:pt x="2660" y="1147"/>
                  <a:pt x="2660" y="1149"/>
                </a:cubicBezTo>
                <a:cubicBezTo>
                  <a:pt x="2660" y="1152"/>
                  <a:pt x="2660" y="1154"/>
                  <a:pt x="2660" y="1157"/>
                </a:cubicBezTo>
                <a:cubicBezTo>
                  <a:pt x="2659" y="1159"/>
                  <a:pt x="2659" y="1161"/>
                  <a:pt x="2659" y="1164"/>
                </a:cubicBezTo>
                <a:cubicBezTo>
                  <a:pt x="2659" y="1173"/>
                  <a:pt x="2665" y="1176"/>
                  <a:pt x="2674" y="1176"/>
                </a:cubicBezTo>
                <a:cubicBezTo>
                  <a:pt x="2674" y="1176"/>
                  <a:pt x="2674" y="1176"/>
                  <a:pt x="2677" y="1176"/>
                </a:cubicBezTo>
                <a:cubicBezTo>
                  <a:pt x="2677" y="1176"/>
                  <a:pt x="2677" y="1176"/>
                  <a:pt x="2677" y="1167"/>
                </a:cubicBezTo>
                <a:cubicBezTo>
                  <a:pt x="2677" y="1167"/>
                  <a:pt x="2677" y="1167"/>
                  <a:pt x="2676" y="1167"/>
                </a:cubicBezTo>
                <a:cubicBezTo>
                  <a:pt x="2672" y="1167"/>
                  <a:pt x="2671" y="1165"/>
                  <a:pt x="2671" y="1161"/>
                </a:cubicBezTo>
                <a:cubicBezTo>
                  <a:pt x="2671" y="1160"/>
                  <a:pt x="2671" y="1158"/>
                  <a:pt x="2671" y="1157"/>
                </a:cubicBezTo>
                <a:cubicBezTo>
                  <a:pt x="2671" y="1155"/>
                  <a:pt x="2672" y="1153"/>
                  <a:pt x="2672" y="1151"/>
                </a:cubicBezTo>
                <a:cubicBezTo>
                  <a:pt x="2672" y="1143"/>
                  <a:pt x="2669" y="1140"/>
                  <a:pt x="2663" y="1139"/>
                </a:cubicBezTo>
                <a:cubicBezTo>
                  <a:pt x="2663" y="1139"/>
                  <a:pt x="2663" y="1139"/>
                  <a:pt x="2663" y="1139"/>
                </a:cubicBezTo>
                <a:cubicBezTo>
                  <a:pt x="2669" y="1138"/>
                  <a:pt x="2672" y="1136"/>
                  <a:pt x="2672" y="1128"/>
                </a:cubicBezTo>
                <a:cubicBezTo>
                  <a:pt x="2672" y="1126"/>
                  <a:pt x="2671" y="1124"/>
                  <a:pt x="2671" y="1122"/>
                </a:cubicBezTo>
                <a:cubicBezTo>
                  <a:pt x="2671" y="1120"/>
                  <a:pt x="2671" y="1118"/>
                  <a:pt x="2671" y="1117"/>
                </a:cubicBezTo>
                <a:cubicBezTo>
                  <a:pt x="2671" y="1114"/>
                  <a:pt x="2672" y="1111"/>
                  <a:pt x="2676" y="1111"/>
                </a:cubicBezTo>
                <a:cubicBezTo>
                  <a:pt x="2676" y="1111"/>
                  <a:pt x="2676" y="1111"/>
                  <a:pt x="2677" y="1111"/>
                </a:cubicBezTo>
                <a:cubicBezTo>
                  <a:pt x="2677" y="1111"/>
                  <a:pt x="2677" y="1111"/>
                  <a:pt x="2677" y="1102"/>
                </a:cubicBezTo>
                <a:cubicBezTo>
                  <a:pt x="2677" y="1102"/>
                  <a:pt x="2677" y="1102"/>
                  <a:pt x="2674" y="1102"/>
                </a:cubicBezTo>
                <a:cubicBezTo>
                  <a:pt x="2664" y="1102"/>
                  <a:pt x="2659" y="1106"/>
                  <a:pt x="2659" y="1115"/>
                </a:cubicBezTo>
                <a:cubicBezTo>
                  <a:pt x="2659" y="1117"/>
                  <a:pt x="2659" y="1120"/>
                  <a:pt x="2659" y="1122"/>
                </a:cubicBezTo>
                <a:cubicBezTo>
                  <a:pt x="2660" y="1124"/>
                  <a:pt x="2660" y="1127"/>
                  <a:pt x="2660" y="1129"/>
                </a:cubicBezTo>
                <a:cubicBezTo>
                  <a:pt x="2660" y="1131"/>
                  <a:pt x="2659" y="1135"/>
                  <a:pt x="2653" y="1135"/>
                </a:cubicBezTo>
                <a:close/>
                <a:moveTo>
                  <a:pt x="2708" y="1143"/>
                </a:moveTo>
                <a:cubicBezTo>
                  <a:pt x="2708" y="1143"/>
                  <a:pt x="2708" y="1143"/>
                  <a:pt x="2708" y="1143"/>
                </a:cubicBezTo>
                <a:cubicBezTo>
                  <a:pt x="2708" y="1135"/>
                  <a:pt x="2708" y="1135"/>
                  <a:pt x="2708" y="1135"/>
                </a:cubicBezTo>
                <a:cubicBezTo>
                  <a:pt x="2702" y="1135"/>
                  <a:pt x="2701" y="1131"/>
                  <a:pt x="2701" y="1129"/>
                </a:cubicBezTo>
                <a:cubicBezTo>
                  <a:pt x="2701" y="1127"/>
                  <a:pt x="2701" y="1124"/>
                  <a:pt x="2702" y="1122"/>
                </a:cubicBezTo>
                <a:cubicBezTo>
                  <a:pt x="2702" y="1120"/>
                  <a:pt x="2702" y="1117"/>
                  <a:pt x="2702" y="1115"/>
                </a:cubicBezTo>
                <a:cubicBezTo>
                  <a:pt x="2702" y="1106"/>
                  <a:pt x="2697" y="1102"/>
                  <a:pt x="2688" y="1102"/>
                </a:cubicBezTo>
                <a:cubicBezTo>
                  <a:pt x="2688" y="1102"/>
                  <a:pt x="2688" y="1102"/>
                  <a:pt x="2684" y="1102"/>
                </a:cubicBezTo>
                <a:cubicBezTo>
                  <a:pt x="2684" y="1102"/>
                  <a:pt x="2684" y="1102"/>
                  <a:pt x="2684" y="1111"/>
                </a:cubicBezTo>
                <a:cubicBezTo>
                  <a:pt x="2684" y="1111"/>
                  <a:pt x="2684" y="1111"/>
                  <a:pt x="2685" y="1111"/>
                </a:cubicBezTo>
                <a:cubicBezTo>
                  <a:pt x="2689" y="1111"/>
                  <a:pt x="2691" y="1114"/>
                  <a:pt x="2691" y="1117"/>
                </a:cubicBezTo>
                <a:cubicBezTo>
                  <a:pt x="2691" y="1118"/>
                  <a:pt x="2690" y="1120"/>
                  <a:pt x="2690" y="1122"/>
                </a:cubicBezTo>
                <a:cubicBezTo>
                  <a:pt x="2690" y="1124"/>
                  <a:pt x="2690" y="1126"/>
                  <a:pt x="2690" y="1128"/>
                </a:cubicBezTo>
                <a:cubicBezTo>
                  <a:pt x="2690" y="1136"/>
                  <a:pt x="2693" y="1138"/>
                  <a:pt x="2698" y="1139"/>
                </a:cubicBezTo>
                <a:cubicBezTo>
                  <a:pt x="2698" y="1139"/>
                  <a:pt x="2698" y="1139"/>
                  <a:pt x="2698" y="1139"/>
                </a:cubicBezTo>
                <a:cubicBezTo>
                  <a:pt x="2693" y="1140"/>
                  <a:pt x="2690" y="1143"/>
                  <a:pt x="2690" y="1151"/>
                </a:cubicBezTo>
                <a:cubicBezTo>
                  <a:pt x="2690" y="1153"/>
                  <a:pt x="2690" y="1155"/>
                  <a:pt x="2690" y="1157"/>
                </a:cubicBezTo>
                <a:cubicBezTo>
                  <a:pt x="2690" y="1158"/>
                  <a:pt x="2691" y="1160"/>
                  <a:pt x="2691" y="1161"/>
                </a:cubicBezTo>
                <a:cubicBezTo>
                  <a:pt x="2691" y="1165"/>
                  <a:pt x="2690" y="1167"/>
                  <a:pt x="2685" y="1167"/>
                </a:cubicBezTo>
                <a:cubicBezTo>
                  <a:pt x="2685" y="1167"/>
                  <a:pt x="2685" y="1167"/>
                  <a:pt x="2684" y="1167"/>
                </a:cubicBezTo>
                <a:cubicBezTo>
                  <a:pt x="2684" y="1167"/>
                  <a:pt x="2684" y="1167"/>
                  <a:pt x="2684" y="1176"/>
                </a:cubicBezTo>
                <a:cubicBezTo>
                  <a:pt x="2684" y="1176"/>
                  <a:pt x="2684" y="1176"/>
                  <a:pt x="2688" y="1176"/>
                </a:cubicBezTo>
                <a:cubicBezTo>
                  <a:pt x="2697" y="1176"/>
                  <a:pt x="2702" y="1173"/>
                  <a:pt x="2702" y="1164"/>
                </a:cubicBezTo>
                <a:cubicBezTo>
                  <a:pt x="2702" y="1161"/>
                  <a:pt x="2702" y="1159"/>
                  <a:pt x="2702" y="1157"/>
                </a:cubicBezTo>
                <a:cubicBezTo>
                  <a:pt x="2701" y="1154"/>
                  <a:pt x="2701" y="1152"/>
                  <a:pt x="2701" y="1149"/>
                </a:cubicBezTo>
                <a:cubicBezTo>
                  <a:pt x="2701" y="1147"/>
                  <a:pt x="2702" y="1144"/>
                  <a:pt x="2708" y="1143"/>
                </a:cubicBezTo>
                <a:close/>
                <a:moveTo>
                  <a:pt x="2756" y="1103"/>
                </a:moveTo>
                <a:cubicBezTo>
                  <a:pt x="2756" y="1103"/>
                  <a:pt x="2756" y="1103"/>
                  <a:pt x="2756" y="1103"/>
                </a:cubicBezTo>
                <a:cubicBezTo>
                  <a:pt x="2750" y="1103"/>
                  <a:pt x="2750" y="1103"/>
                  <a:pt x="2750" y="1103"/>
                </a:cubicBezTo>
                <a:cubicBezTo>
                  <a:pt x="2748" y="1104"/>
                  <a:pt x="2747" y="1106"/>
                  <a:pt x="2745" y="1107"/>
                </a:cubicBezTo>
                <a:cubicBezTo>
                  <a:pt x="2743" y="1108"/>
                  <a:pt x="2741" y="1109"/>
                  <a:pt x="2740" y="1109"/>
                </a:cubicBezTo>
                <a:cubicBezTo>
                  <a:pt x="2737" y="1110"/>
                  <a:pt x="2736" y="1111"/>
                  <a:pt x="2734" y="1112"/>
                </a:cubicBezTo>
                <a:cubicBezTo>
                  <a:pt x="2732" y="1112"/>
                  <a:pt x="2731" y="1113"/>
                  <a:pt x="2729" y="1114"/>
                </a:cubicBezTo>
                <a:cubicBezTo>
                  <a:pt x="2729" y="1114"/>
                  <a:pt x="2729" y="1114"/>
                  <a:pt x="2729" y="1124"/>
                </a:cubicBezTo>
                <a:cubicBezTo>
                  <a:pt x="2732" y="1123"/>
                  <a:pt x="2734" y="1122"/>
                  <a:pt x="2737" y="1121"/>
                </a:cubicBezTo>
                <a:cubicBezTo>
                  <a:pt x="2740" y="1120"/>
                  <a:pt x="2742" y="1119"/>
                  <a:pt x="2744" y="1117"/>
                </a:cubicBezTo>
                <a:cubicBezTo>
                  <a:pt x="2744" y="1117"/>
                  <a:pt x="2744" y="1117"/>
                  <a:pt x="2744" y="1176"/>
                </a:cubicBezTo>
                <a:cubicBezTo>
                  <a:pt x="2744" y="1176"/>
                  <a:pt x="2744" y="1176"/>
                  <a:pt x="2756" y="1176"/>
                </a:cubicBezTo>
                <a:cubicBezTo>
                  <a:pt x="2756" y="1176"/>
                  <a:pt x="2756" y="1176"/>
                  <a:pt x="2756" y="1103"/>
                </a:cubicBezTo>
                <a:close/>
                <a:moveTo>
                  <a:pt x="2803" y="1103"/>
                </a:moveTo>
                <a:cubicBezTo>
                  <a:pt x="2803" y="1103"/>
                  <a:pt x="2803" y="1103"/>
                  <a:pt x="2803" y="1103"/>
                </a:cubicBezTo>
                <a:cubicBezTo>
                  <a:pt x="2798" y="1103"/>
                  <a:pt x="2798" y="1103"/>
                  <a:pt x="2798" y="1103"/>
                </a:cubicBezTo>
                <a:cubicBezTo>
                  <a:pt x="2795" y="1104"/>
                  <a:pt x="2794" y="1106"/>
                  <a:pt x="2792" y="1107"/>
                </a:cubicBezTo>
                <a:cubicBezTo>
                  <a:pt x="2790" y="1108"/>
                  <a:pt x="2788" y="1109"/>
                  <a:pt x="2787" y="1109"/>
                </a:cubicBezTo>
                <a:cubicBezTo>
                  <a:pt x="2785" y="1111"/>
                  <a:pt x="2783" y="1112"/>
                  <a:pt x="2782" y="1112"/>
                </a:cubicBezTo>
                <a:cubicBezTo>
                  <a:pt x="2780" y="1113"/>
                  <a:pt x="2778" y="1114"/>
                  <a:pt x="2776" y="1114"/>
                </a:cubicBezTo>
                <a:cubicBezTo>
                  <a:pt x="2776" y="1114"/>
                  <a:pt x="2776" y="1114"/>
                  <a:pt x="2776" y="1124"/>
                </a:cubicBezTo>
                <a:cubicBezTo>
                  <a:pt x="2779" y="1123"/>
                  <a:pt x="2782" y="1123"/>
                  <a:pt x="2784" y="1121"/>
                </a:cubicBezTo>
                <a:cubicBezTo>
                  <a:pt x="2787" y="1120"/>
                  <a:pt x="2789" y="1119"/>
                  <a:pt x="2791" y="1117"/>
                </a:cubicBezTo>
                <a:cubicBezTo>
                  <a:pt x="2791" y="1117"/>
                  <a:pt x="2791" y="1117"/>
                  <a:pt x="2791" y="1176"/>
                </a:cubicBezTo>
                <a:cubicBezTo>
                  <a:pt x="2791" y="1176"/>
                  <a:pt x="2791" y="1176"/>
                  <a:pt x="2803" y="1176"/>
                </a:cubicBezTo>
                <a:cubicBezTo>
                  <a:pt x="2803" y="1176"/>
                  <a:pt x="2803" y="1176"/>
                  <a:pt x="2803" y="1103"/>
                </a:cubicBezTo>
                <a:close/>
                <a:moveTo>
                  <a:pt x="2849" y="1103"/>
                </a:moveTo>
                <a:cubicBezTo>
                  <a:pt x="2849" y="1103"/>
                  <a:pt x="2849" y="1103"/>
                  <a:pt x="2849" y="1103"/>
                </a:cubicBezTo>
                <a:cubicBezTo>
                  <a:pt x="2845" y="1103"/>
                  <a:pt x="2845" y="1103"/>
                  <a:pt x="2845" y="1103"/>
                </a:cubicBezTo>
                <a:cubicBezTo>
                  <a:pt x="2843" y="1104"/>
                  <a:pt x="2841" y="1106"/>
                  <a:pt x="2839" y="1107"/>
                </a:cubicBezTo>
                <a:cubicBezTo>
                  <a:pt x="2838" y="1108"/>
                  <a:pt x="2835" y="1109"/>
                  <a:pt x="2834" y="1109"/>
                </a:cubicBezTo>
                <a:cubicBezTo>
                  <a:pt x="2832" y="1111"/>
                  <a:pt x="2830" y="1112"/>
                  <a:pt x="2828" y="1112"/>
                </a:cubicBezTo>
                <a:cubicBezTo>
                  <a:pt x="2827" y="1113"/>
                  <a:pt x="2825" y="1114"/>
                  <a:pt x="2823" y="1114"/>
                </a:cubicBezTo>
                <a:cubicBezTo>
                  <a:pt x="2823" y="1114"/>
                  <a:pt x="2823" y="1114"/>
                  <a:pt x="2823" y="1124"/>
                </a:cubicBezTo>
                <a:cubicBezTo>
                  <a:pt x="2826" y="1123"/>
                  <a:pt x="2829" y="1123"/>
                  <a:pt x="2831" y="1121"/>
                </a:cubicBezTo>
                <a:cubicBezTo>
                  <a:pt x="2833" y="1120"/>
                  <a:pt x="2836" y="1119"/>
                  <a:pt x="2838" y="1117"/>
                </a:cubicBezTo>
                <a:cubicBezTo>
                  <a:pt x="2838" y="1117"/>
                  <a:pt x="2838" y="1117"/>
                  <a:pt x="2838" y="1176"/>
                </a:cubicBezTo>
                <a:cubicBezTo>
                  <a:pt x="2838" y="1176"/>
                  <a:pt x="2838" y="1176"/>
                  <a:pt x="2849" y="1176"/>
                </a:cubicBezTo>
                <a:cubicBezTo>
                  <a:pt x="2849" y="1176"/>
                  <a:pt x="2849" y="1176"/>
                  <a:pt x="2849" y="1103"/>
                </a:cubicBezTo>
                <a:close/>
                <a:moveTo>
                  <a:pt x="2972" y="1103"/>
                </a:moveTo>
                <a:cubicBezTo>
                  <a:pt x="2972" y="1103"/>
                  <a:pt x="2972" y="1103"/>
                  <a:pt x="2972" y="1103"/>
                </a:cubicBezTo>
                <a:cubicBezTo>
                  <a:pt x="2967" y="1103"/>
                  <a:pt x="2967" y="1103"/>
                  <a:pt x="2967" y="1103"/>
                </a:cubicBezTo>
                <a:cubicBezTo>
                  <a:pt x="2965" y="1104"/>
                  <a:pt x="2963" y="1106"/>
                  <a:pt x="2961" y="1107"/>
                </a:cubicBezTo>
                <a:cubicBezTo>
                  <a:pt x="2960" y="1108"/>
                  <a:pt x="2958" y="1109"/>
                  <a:pt x="2956" y="1109"/>
                </a:cubicBezTo>
                <a:cubicBezTo>
                  <a:pt x="2955" y="1111"/>
                  <a:pt x="2952" y="1112"/>
                  <a:pt x="2951" y="1112"/>
                </a:cubicBezTo>
                <a:cubicBezTo>
                  <a:pt x="2949" y="1113"/>
                  <a:pt x="2947" y="1114"/>
                  <a:pt x="2945" y="1114"/>
                </a:cubicBezTo>
                <a:cubicBezTo>
                  <a:pt x="2945" y="1114"/>
                  <a:pt x="2945" y="1114"/>
                  <a:pt x="2945" y="1124"/>
                </a:cubicBezTo>
                <a:cubicBezTo>
                  <a:pt x="2948" y="1123"/>
                  <a:pt x="2951" y="1123"/>
                  <a:pt x="2954" y="1121"/>
                </a:cubicBezTo>
                <a:cubicBezTo>
                  <a:pt x="2956" y="1120"/>
                  <a:pt x="2958" y="1119"/>
                  <a:pt x="2960" y="1117"/>
                </a:cubicBezTo>
                <a:cubicBezTo>
                  <a:pt x="2960" y="1117"/>
                  <a:pt x="2960" y="1117"/>
                  <a:pt x="2960" y="1176"/>
                </a:cubicBezTo>
                <a:cubicBezTo>
                  <a:pt x="2960" y="1176"/>
                  <a:pt x="2960" y="1176"/>
                  <a:pt x="2972" y="1176"/>
                </a:cubicBezTo>
                <a:cubicBezTo>
                  <a:pt x="2972" y="1176"/>
                  <a:pt x="2972" y="1176"/>
                  <a:pt x="2972" y="1103"/>
                </a:cubicBezTo>
                <a:close/>
                <a:moveTo>
                  <a:pt x="3020" y="1103"/>
                </a:moveTo>
                <a:cubicBezTo>
                  <a:pt x="3020" y="1103"/>
                  <a:pt x="3020" y="1103"/>
                  <a:pt x="3020" y="1103"/>
                </a:cubicBezTo>
                <a:cubicBezTo>
                  <a:pt x="3014" y="1103"/>
                  <a:pt x="3014" y="1103"/>
                  <a:pt x="3014" y="1103"/>
                </a:cubicBezTo>
                <a:cubicBezTo>
                  <a:pt x="3012" y="1104"/>
                  <a:pt x="3011" y="1106"/>
                  <a:pt x="3009" y="1107"/>
                </a:cubicBezTo>
                <a:cubicBezTo>
                  <a:pt x="3007" y="1108"/>
                  <a:pt x="3005" y="1109"/>
                  <a:pt x="3004" y="1109"/>
                </a:cubicBezTo>
                <a:cubicBezTo>
                  <a:pt x="3002" y="1111"/>
                  <a:pt x="3000" y="1112"/>
                  <a:pt x="2998" y="1112"/>
                </a:cubicBezTo>
                <a:cubicBezTo>
                  <a:pt x="2996" y="1113"/>
                  <a:pt x="2995" y="1114"/>
                  <a:pt x="2993" y="1114"/>
                </a:cubicBezTo>
                <a:cubicBezTo>
                  <a:pt x="2993" y="1114"/>
                  <a:pt x="2993" y="1114"/>
                  <a:pt x="2993" y="1124"/>
                </a:cubicBezTo>
                <a:cubicBezTo>
                  <a:pt x="2996" y="1123"/>
                  <a:pt x="2998" y="1123"/>
                  <a:pt x="3001" y="1121"/>
                </a:cubicBezTo>
                <a:cubicBezTo>
                  <a:pt x="3004" y="1120"/>
                  <a:pt x="3006" y="1119"/>
                  <a:pt x="3008" y="1117"/>
                </a:cubicBezTo>
                <a:cubicBezTo>
                  <a:pt x="3008" y="1117"/>
                  <a:pt x="3008" y="1117"/>
                  <a:pt x="3008" y="1176"/>
                </a:cubicBezTo>
                <a:cubicBezTo>
                  <a:pt x="3008" y="1176"/>
                  <a:pt x="3008" y="1176"/>
                  <a:pt x="3020" y="1176"/>
                </a:cubicBezTo>
                <a:cubicBezTo>
                  <a:pt x="3020" y="1176"/>
                  <a:pt x="3020" y="1176"/>
                  <a:pt x="3020" y="1103"/>
                </a:cubicBezTo>
                <a:close/>
                <a:moveTo>
                  <a:pt x="3066" y="1103"/>
                </a:moveTo>
                <a:cubicBezTo>
                  <a:pt x="3066" y="1103"/>
                  <a:pt x="3066" y="1103"/>
                  <a:pt x="3066" y="1103"/>
                </a:cubicBezTo>
                <a:cubicBezTo>
                  <a:pt x="3062" y="1103"/>
                  <a:pt x="3062" y="1103"/>
                  <a:pt x="3062" y="1103"/>
                </a:cubicBezTo>
                <a:cubicBezTo>
                  <a:pt x="3060" y="1104"/>
                  <a:pt x="3058" y="1106"/>
                  <a:pt x="3056" y="1107"/>
                </a:cubicBezTo>
                <a:cubicBezTo>
                  <a:pt x="3055" y="1108"/>
                  <a:pt x="3052" y="1109"/>
                  <a:pt x="3051" y="1109"/>
                </a:cubicBezTo>
                <a:cubicBezTo>
                  <a:pt x="3049" y="1110"/>
                  <a:pt x="3047" y="1111"/>
                  <a:pt x="3045" y="1112"/>
                </a:cubicBezTo>
                <a:cubicBezTo>
                  <a:pt x="3044" y="1112"/>
                  <a:pt x="3042" y="1113"/>
                  <a:pt x="3040" y="1114"/>
                </a:cubicBezTo>
                <a:cubicBezTo>
                  <a:pt x="3040" y="1114"/>
                  <a:pt x="3040" y="1114"/>
                  <a:pt x="3040" y="1124"/>
                </a:cubicBezTo>
                <a:cubicBezTo>
                  <a:pt x="3043" y="1123"/>
                  <a:pt x="3046" y="1122"/>
                  <a:pt x="3048" y="1121"/>
                </a:cubicBezTo>
                <a:cubicBezTo>
                  <a:pt x="3050" y="1120"/>
                  <a:pt x="3053" y="1119"/>
                  <a:pt x="3055" y="1117"/>
                </a:cubicBezTo>
                <a:cubicBezTo>
                  <a:pt x="3055" y="1117"/>
                  <a:pt x="3055" y="1117"/>
                  <a:pt x="3055" y="1176"/>
                </a:cubicBezTo>
                <a:cubicBezTo>
                  <a:pt x="3055" y="1176"/>
                  <a:pt x="3055" y="1176"/>
                  <a:pt x="3066" y="1176"/>
                </a:cubicBezTo>
                <a:cubicBezTo>
                  <a:pt x="3066" y="1176"/>
                  <a:pt x="3066" y="1176"/>
                  <a:pt x="3066" y="1103"/>
                </a:cubicBezTo>
                <a:close/>
                <a:moveTo>
                  <a:pt x="3111" y="1176"/>
                </a:moveTo>
                <a:cubicBezTo>
                  <a:pt x="3104" y="1176"/>
                  <a:pt x="3097" y="1173"/>
                  <a:pt x="3093" y="1168"/>
                </a:cubicBezTo>
                <a:cubicBezTo>
                  <a:pt x="3089" y="1161"/>
                  <a:pt x="3087" y="1152"/>
                  <a:pt x="3087" y="1140"/>
                </a:cubicBezTo>
                <a:cubicBezTo>
                  <a:pt x="3087" y="1127"/>
                  <a:pt x="3089" y="1117"/>
                  <a:pt x="3093" y="1111"/>
                </a:cubicBezTo>
                <a:cubicBezTo>
                  <a:pt x="3098" y="1104"/>
                  <a:pt x="3104" y="1101"/>
                  <a:pt x="3113" y="1101"/>
                </a:cubicBezTo>
                <a:cubicBezTo>
                  <a:pt x="3129" y="1101"/>
                  <a:pt x="3137" y="1113"/>
                  <a:pt x="3137" y="1138"/>
                </a:cubicBezTo>
                <a:cubicBezTo>
                  <a:pt x="3137" y="1151"/>
                  <a:pt x="3135" y="1160"/>
                  <a:pt x="3130" y="1167"/>
                </a:cubicBezTo>
                <a:cubicBezTo>
                  <a:pt x="3125" y="1173"/>
                  <a:pt x="3119" y="1176"/>
                  <a:pt x="3111" y="1176"/>
                </a:cubicBezTo>
                <a:close/>
                <a:moveTo>
                  <a:pt x="3112" y="1110"/>
                </a:moveTo>
                <a:cubicBezTo>
                  <a:pt x="3103" y="1110"/>
                  <a:pt x="3098" y="1120"/>
                  <a:pt x="3098" y="1140"/>
                </a:cubicBezTo>
                <a:cubicBezTo>
                  <a:pt x="3098" y="1158"/>
                  <a:pt x="3103" y="1167"/>
                  <a:pt x="3112" y="1167"/>
                </a:cubicBezTo>
                <a:cubicBezTo>
                  <a:pt x="3120" y="1167"/>
                  <a:pt x="3125" y="1158"/>
                  <a:pt x="3125" y="1139"/>
                </a:cubicBezTo>
                <a:cubicBezTo>
                  <a:pt x="3125" y="1119"/>
                  <a:pt x="3120" y="1110"/>
                  <a:pt x="3112" y="1110"/>
                </a:cubicBezTo>
                <a:close/>
                <a:moveTo>
                  <a:pt x="3182" y="1176"/>
                </a:moveTo>
                <a:cubicBezTo>
                  <a:pt x="3174" y="1176"/>
                  <a:pt x="3168" y="1173"/>
                  <a:pt x="3164" y="1168"/>
                </a:cubicBezTo>
                <a:cubicBezTo>
                  <a:pt x="3160" y="1161"/>
                  <a:pt x="3157" y="1152"/>
                  <a:pt x="3157" y="1140"/>
                </a:cubicBezTo>
                <a:cubicBezTo>
                  <a:pt x="3157" y="1127"/>
                  <a:pt x="3160" y="1117"/>
                  <a:pt x="3164" y="1111"/>
                </a:cubicBezTo>
                <a:cubicBezTo>
                  <a:pt x="3168" y="1104"/>
                  <a:pt x="3175" y="1101"/>
                  <a:pt x="3184" y="1101"/>
                </a:cubicBezTo>
                <a:cubicBezTo>
                  <a:pt x="3200" y="1101"/>
                  <a:pt x="3208" y="1113"/>
                  <a:pt x="3208" y="1138"/>
                </a:cubicBezTo>
                <a:cubicBezTo>
                  <a:pt x="3208" y="1151"/>
                  <a:pt x="3206" y="1160"/>
                  <a:pt x="3202" y="1167"/>
                </a:cubicBezTo>
                <a:cubicBezTo>
                  <a:pt x="3196" y="1173"/>
                  <a:pt x="3190" y="1176"/>
                  <a:pt x="3182" y="1176"/>
                </a:cubicBezTo>
                <a:close/>
                <a:moveTo>
                  <a:pt x="3183" y="1110"/>
                </a:moveTo>
                <a:cubicBezTo>
                  <a:pt x="3174" y="1110"/>
                  <a:pt x="3169" y="1120"/>
                  <a:pt x="3169" y="1140"/>
                </a:cubicBezTo>
                <a:cubicBezTo>
                  <a:pt x="3169" y="1158"/>
                  <a:pt x="3174" y="1167"/>
                  <a:pt x="3182" y="1167"/>
                </a:cubicBezTo>
                <a:cubicBezTo>
                  <a:pt x="3191" y="1167"/>
                  <a:pt x="3196" y="1158"/>
                  <a:pt x="3196" y="1139"/>
                </a:cubicBezTo>
                <a:cubicBezTo>
                  <a:pt x="3196" y="1119"/>
                  <a:pt x="3191" y="1110"/>
                  <a:pt x="3183" y="1110"/>
                </a:cubicBezTo>
                <a:close/>
                <a:moveTo>
                  <a:pt x="2870" y="1135"/>
                </a:moveTo>
                <a:cubicBezTo>
                  <a:pt x="2870" y="1135"/>
                  <a:pt x="2870" y="1135"/>
                  <a:pt x="2870" y="1135"/>
                </a:cubicBezTo>
                <a:cubicBezTo>
                  <a:pt x="2869" y="1143"/>
                  <a:pt x="2869" y="1143"/>
                  <a:pt x="2869" y="1143"/>
                </a:cubicBezTo>
                <a:cubicBezTo>
                  <a:pt x="2876" y="1144"/>
                  <a:pt x="2876" y="1147"/>
                  <a:pt x="2876" y="1149"/>
                </a:cubicBezTo>
                <a:cubicBezTo>
                  <a:pt x="2876" y="1152"/>
                  <a:pt x="2876" y="1154"/>
                  <a:pt x="2876" y="1157"/>
                </a:cubicBezTo>
                <a:cubicBezTo>
                  <a:pt x="2876" y="1159"/>
                  <a:pt x="2875" y="1161"/>
                  <a:pt x="2875" y="1164"/>
                </a:cubicBezTo>
                <a:cubicBezTo>
                  <a:pt x="2875" y="1173"/>
                  <a:pt x="2881" y="1176"/>
                  <a:pt x="2890" y="1176"/>
                </a:cubicBezTo>
                <a:cubicBezTo>
                  <a:pt x="2890" y="1176"/>
                  <a:pt x="2890" y="1176"/>
                  <a:pt x="2894" y="1176"/>
                </a:cubicBezTo>
                <a:cubicBezTo>
                  <a:pt x="2894" y="1176"/>
                  <a:pt x="2894" y="1176"/>
                  <a:pt x="2894" y="1167"/>
                </a:cubicBezTo>
                <a:cubicBezTo>
                  <a:pt x="2894" y="1167"/>
                  <a:pt x="2894" y="1167"/>
                  <a:pt x="2892" y="1167"/>
                </a:cubicBezTo>
                <a:cubicBezTo>
                  <a:pt x="2889" y="1167"/>
                  <a:pt x="2887" y="1165"/>
                  <a:pt x="2887" y="1161"/>
                </a:cubicBezTo>
                <a:cubicBezTo>
                  <a:pt x="2887" y="1160"/>
                  <a:pt x="2887" y="1158"/>
                  <a:pt x="2888" y="1157"/>
                </a:cubicBezTo>
                <a:cubicBezTo>
                  <a:pt x="2888" y="1155"/>
                  <a:pt x="2888" y="1153"/>
                  <a:pt x="2888" y="1151"/>
                </a:cubicBezTo>
                <a:cubicBezTo>
                  <a:pt x="2888" y="1143"/>
                  <a:pt x="2885" y="1140"/>
                  <a:pt x="2879" y="1139"/>
                </a:cubicBezTo>
                <a:cubicBezTo>
                  <a:pt x="2879" y="1139"/>
                  <a:pt x="2879" y="1139"/>
                  <a:pt x="2879" y="1139"/>
                </a:cubicBezTo>
                <a:cubicBezTo>
                  <a:pt x="2885" y="1138"/>
                  <a:pt x="2888" y="1136"/>
                  <a:pt x="2888" y="1128"/>
                </a:cubicBezTo>
                <a:cubicBezTo>
                  <a:pt x="2888" y="1126"/>
                  <a:pt x="2888" y="1124"/>
                  <a:pt x="2888" y="1122"/>
                </a:cubicBezTo>
                <a:cubicBezTo>
                  <a:pt x="2887" y="1120"/>
                  <a:pt x="2887" y="1118"/>
                  <a:pt x="2887" y="1117"/>
                </a:cubicBezTo>
                <a:cubicBezTo>
                  <a:pt x="2887" y="1114"/>
                  <a:pt x="2889" y="1111"/>
                  <a:pt x="2892" y="1111"/>
                </a:cubicBezTo>
                <a:cubicBezTo>
                  <a:pt x="2892" y="1111"/>
                  <a:pt x="2892" y="1111"/>
                  <a:pt x="2894" y="1111"/>
                </a:cubicBezTo>
                <a:cubicBezTo>
                  <a:pt x="2894" y="1111"/>
                  <a:pt x="2894" y="1111"/>
                  <a:pt x="2894" y="1102"/>
                </a:cubicBezTo>
                <a:cubicBezTo>
                  <a:pt x="2894" y="1102"/>
                  <a:pt x="2894" y="1102"/>
                  <a:pt x="2890" y="1102"/>
                </a:cubicBezTo>
                <a:cubicBezTo>
                  <a:pt x="2881" y="1102"/>
                  <a:pt x="2875" y="1106"/>
                  <a:pt x="2875" y="1115"/>
                </a:cubicBezTo>
                <a:cubicBezTo>
                  <a:pt x="2875" y="1117"/>
                  <a:pt x="2876" y="1120"/>
                  <a:pt x="2876" y="1122"/>
                </a:cubicBezTo>
                <a:cubicBezTo>
                  <a:pt x="2876" y="1124"/>
                  <a:pt x="2876" y="1127"/>
                  <a:pt x="2876" y="1129"/>
                </a:cubicBezTo>
                <a:cubicBezTo>
                  <a:pt x="2876" y="1131"/>
                  <a:pt x="2876" y="1135"/>
                  <a:pt x="2870" y="1135"/>
                </a:cubicBezTo>
                <a:close/>
                <a:moveTo>
                  <a:pt x="2924" y="1143"/>
                </a:moveTo>
                <a:cubicBezTo>
                  <a:pt x="2924" y="1143"/>
                  <a:pt x="2924" y="1143"/>
                  <a:pt x="2924" y="1143"/>
                </a:cubicBezTo>
                <a:cubicBezTo>
                  <a:pt x="2924" y="1135"/>
                  <a:pt x="2924" y="1135"/>
                  <a:pt x="2924" y="1135"/>
                </a:cubicBezTo>
                <a:cubicBezTo>
                  <a:pt x="2918" y="1135"/>
                  <a:pt x="2918" y="1131"/>
                  <a:pt x="2918" y="1129"/>
                </a:cubicBezTo>
                <a:cubicBezTo>
                  <a:pt x="2918" y="1127"/>
                  <a:pt x="2918" y="1124"/>
                  <a:pt x="2918" y="1122"/>
                </a:cubicBezTo>
                <a:cubicBezTo>
                  <a:pt x="2919" y="1120"/>
                  <a:pt x="2919" y="1117"/>
                  <a:pt x="2919" y="1115"/>
                </a:cubicBezTo>
                <a:cubicBezTo>
                  <a:pt x="2919" y="1106"/>
                  <a:pt x="2913" y="1102"/>
                  <a:pt x="2904" y="1102"/>
                </a:cubicBezTo>
                <a:cubicBezTo>
                  <a:pt x="2904" y="1102"/>
                  <a:pt x="2904" y="1102"/>
                  <a:pt x="2900" y="1102"/>
                </a:cubicBezTo>
                <a:cubicBezTo>
                  <a:pt x="2900" y="1102"/>
                  <a:pt x="2900" y="1102"/>
                  <a:pt x="2900" y="1111"/>
                </a:cubicBezTo>
                <a:cubicBezTo>
                  <a:pt x="2900" y="1111"/>
                  <a:pt x="2900" y="1111"/>
                  <a:pt x="2902" y="1111"/>
                </a:cubicBezTo>
                <a:cubicBezTo>
                  <a:pt x="2906" y="1111"/>
                  <a:pt x="2907" y="1114"/>
                  <a:pt x="2907" y="1117"/>
                </a:cubicBezTo>
                <a:cubicBezTo>
                  <a:pt x="2907" y="1118"/>
                  <a:pt x="2907" y="1120"/>
                  <a:pt x="2907" y="1122"/>
                </a:cubicBezTo>
                <a:cubicBezTo>
                  <a:pt x="2906" y="1124"/>
                  <a:pt x="2906" y="1126"/>
                  <a:pt x="2906" y="1128"/>
                </a:cubicBezTo>
                <a:cubicBezTo>
                  <a:pt x="2906" y="1136"/>
                  <a:pt x="2909" y="1138"/>
                  <a:pt x="2915" y="1139"/>
                </a:cubicBezTo>
                <a:cubicBezTo>
                  <a:pt x="2915" y="1139"/>
                  <a:pt x="2915" y="1139"/>
                  <a:pt x="2915" y="1139"/>
                </a:cubicBezTo>
                <a:cubicBezTo>
                  <a:pt x="2909" y="1140"/>
                  <a:pt x="2906" y="1143"/>
                  <a:pt x="2906" y="1151"/>
                </a:cubicBezTo>
                <a:cubicBezTo>
                  <a:pt x="2906" y="1153"/>
                  <a:pt x="2906" y="1155"/>
                  <a:pt x="2907" y="1157"/>
                </a:cubicBezTo>
                <a:cubicBezTo>
                  <a:pt x="2907" y="1158"/>
                  <a:pt x="2907" y="1160"/>
                  <a:pt x="2907" y="1161"/>
                </a:cubicBezTo>
                <a:cubicBezTo>
                  <a:pt x="2907" y="1165"/>
                  <a:pt x="2906" y="1167"/>
                  <a:pt x="2902" y="1167"/>
                </a:cubicBezTo>
                <a:cubicBezTo>
                  <a:pt x="2902" y="1167"/>
                  <a:pt x="2902" y="1167"/>
                  <a:pt x="2900" y="1167"/>
                </a:cubicBezTo>
                <a:cubicBezTo>
                  <a:pt x="2900" y="1167"/>
                  <a:pt x="2900" y="1167"/>
                  <a:pt x="2900" y="1176"/>
                </a:cubicBezTo>
                <a:cubicBezTo>
                  <a:pt x="2900" y="1176"/>
                  <a:pt x="2900" y="1176"/>
                  <a:pt x="2904" y="1176"/>
                </a:cubicBezTo>
                <a:cubicBezTo>
                  <a:pt x="2913" y="1176"/>
                  <a:pt x="2919" y="1173"/>
                  <a:pt x="2919" y="1164"/>
                </a:cubicBezTo>
                <a:cubicBezTo>
                  <a:pt x="2919" y="1161"/>
                  <a:pt x="2919" y="1159"/>
                  <a:pt x="2918" y="1157"/>
                </a:cubicBezTo>
                <a:cubicBezTo>
                  <a:pt x="2918" y="1154"/>
                  <a:pt x="2918" y="1152"/>
                  <a:pt x="2918" y="1149"/>
                </a:cubicBezTo>
                <a:cubicBezTo>
                  <a:pt x="2918" y="1147"/>
                  <a:pt x="2918" y="1144"/>
                  <a:pt x="2924" y="1143"/>
                </a:cubicBezTo>
                <a:close/>
                <a:moveTo>
                  <a:pt x="3685" y="1143"/>
                </a:moveTo>
                <a:cubicBezTo>
                  <a:pt x="3685" y="1143"/>
                  <a:pt x="3685" y="1143"/>
                  <a:pt x="3685" y="1143"/>
                </a:cubicBezTo>
                <a:cubicBezTo>
                  <a:pt x="3685" y="1135"/>
                  <a:pt x="3685" y="1135"/>
                  <a:pt x="3685" y="1135"/>
                </a:cubicBezTo>
                <a:cubicBezTo>
                  <a:pt x="3679" y="1135"/>
                  <a:pt x="3678" y="1131"/>
                  <a:pt x="3678" y="1129"/>
                </a:cubicBezTo>
                <a:cubicBezTo>
                  <a:pt x="3678" y="1127"/>
                  <a:pt x="3678" y="1124"/>
                  <a:pt x="3679" y="1122"/>
                </a:cubicBezTo>
                <a:cubicBezTo>
                  <a:pt x="3679" y="1120"/>
                  <a:pt x="3679" y="1117"/>
                  <a:pt x="3679" y="1115"/>
                </a:cubicBezTo>
                <a:cubicBezTo>
                  <a:pt x="3679" y="1106"/>
                  <a:pt x="3674" y="1102"/>
                  <a:pt x="3665" y="1102"/>
                </a:cubicBezTo>
                <a:cubicBezTo>
                  <a:pt x="3665" y="1102"/>
                  <a:pt x="3665" y="1102"/>
                  <a:pt x="3661" y="1102"/>
                </a:cubicBezTo>
                <a:cubicBezTo>
                  <a:pt x="3661" y="1102"/>
                  <a:pt x="3661" y="1102"/>
                  <a:pt x="3661" y="1111"/>
                </a:cubicBezTo>
                <a:cubicBezTo>
                  <a:pt x="3661" y="1111"/>
                  <a:pt x="3661" y="1111"/>
                  <a:pt x="3662" y="1111"/>
                </a:cubicBezTo>
                <a:cubicBezTo>
                  <a:pt x="3666" y="1111"/>
                  <a:pt x="3667" y="1114"/>
                  <a:pt x="3667" y="1117"/>
                </a:cubicBezTo>
                <a:cubicBezTo>
                  <a:pt x="3667" y="1118"/>
                  <a:pt x="3667" y="1120"/>
                  <a:pt x="3667" y="1122"/>
                </a:cubicBezTo>
                <a:cubicBezTo>
                  <a:pt x="3667" y="1124"/>
                  <a:pt x="3667" y="1126"/>
                  <a:pt x="3667" y="1128"/>
                </a:cubicBezTo>
                <a:cubicBezTo>
                  <a:pt x="3667" y="1136"/>
                  <a:pt x="3669" y="1138"/>
                  <a:pt x="3675" y="1139"/>
                </a:cubicBezTo>
                <a:cubicBezTo>
                  <a:pt x="3675" y="1139"/>
                  <a:pt x="3675" y="1139"/>
                  <a:pt x="3675" y="1139"/>
                </a:cubicBezTo>
                <a:cubicBezTo>
                  <a:pt x="3669" y="1140"/>
                  <a:pt x="3667" y="1143"/>
                  <a:pt x="3667" y="1151"/>
                </a:cubicBezTo>
                <a:cubicBezTo>
                  <a:pt x="3667" y="1153"/>
                  <a:pt x="3667" y="1155"/>
                  <a:pt x="3667" y="1157"/>
                </a:cubicBezTo>
                <a:cubicBezTo>
                  <a:pt x="3667" y="1158"/>
                  <a:pt x="3667" y="1160"/>
                  <a:pt x="3667" y="1161"/>
                </a:cubicBezTo>
                <a:cubicBezTo>
                  <a:pt x="3667" y="1165"/>
                  <a:pt x="3666" y="1167"/>
                  <a:pt x="3662" y="1167"/>
                </a:cubicBezTo>
                <a:cubicBezTo>
                  <a:pt x="3662" y="1167"/>
                  <a:pt x="3662" y="1167"/>
                  <a:pt x="3661" y="1167"/>
                </a:cubicBezTo>
                <a:cubicBezTo>
                  <a:pt x="3661" y="1167"/>
                  <a:pt x="3661" y="1167"/>
                  <a:pt x="3661" y="1176"/>
                </a:cubicBezTo>
                <a:cubicBezTo>
                  <a:pt x="3661" y="1176"/>
                  <a:pt x="3661" y="1176"/>
                  <a:pt x="3665" y="1176"/>
                </a:cubicBezTo>
                <a:cubicBezTo>
                  <a:pt x="3673" y="1176"/>
                  <a:pt x="3679" y="1173"/>
                  <a:pt x="3679" y="1164"/>
                </a:cubicBezTo>
                <a:cubicBezTo>
                  <a:pt x="3679" y="1161"/>
                  <a:pt x="3679" y="1159"/>
                  <a:pt x="3679" y="1157"/>
                </a:cubicBezTo>
                <a:cubicBezTo>
                  <a:pt x="3678" y="1154"/>
                  <a:pt x="3678" y="1152"/>
                  <a:pt x="3678" y="1149"/>
                </a:cubicBezTo>
                <a:cubicBezTo>
                  <a:pt x="3678" y="1147"/>
                  <a:pt x="3679" y="1144"/>
                  <a:pt x="3685" y="1143"/>
                </a:cubicBezTo>
                <a:close/>
                <a:moveTo>
                  <a:pt x="3805" y="1176"/>
                </a:moveTo>
                <a:cubicBezTo>
                  <a:pt x="3798" y="1176"/>
                  <a:pt x="3791" y="1173"/>
                  <a:pt x="3787" y="1168"/>
                </a:cubicBezTo>
                <a:cubicBezTo>
                  <a:pt x="3783" y="1161"/>
                  <a:pt x="3781" y="1152"/>
                  <a:pt x="3781" y="1140"/>
                </a:cubicBezTo>
                <a:cubicBezTo>
                  <a:pt x="3781" y="1127"/>
                  <a:pt x="3783" y="1117"/>
                  <a:pt x="3787" y="1111"/>
                </a:cubicBezTo>
                <a:cubicBezTo>
                  <a:pt x="3792" y="1104"/>
                  <a:pt x="3798" y="1101"/>
                  <a:pt x="3807" y="1101"/>
                </a:cubicBezTo>
                <a:cubicBezTo>
                  <a:pt x="3823" y="1101"/>
                  <a:pt x="3831" y="1113"/>
                  <a:pt x="3831" y="1138"/>
                </a:cubicBezTo>
                <a:cubicBezTo>
                  <a:pt x="3831" y="1151"/>
                  <a:pt x="3829" y="1160"/>
                  <a:pt x="3824" y="1167"/>
                </a:cubicBezTo>
                <a:cubicBezTo>
                  <a:pt x="3820" y="1173"/>
                  <a:pt x="3813" y="1176"/>
                  <a:pt x="3805" y="1176"/>
                </a:cubicBezTo>
                <a:close/>
                <a:moveTo>
                  <a:pt x="3806" y="1110"/>
                </a:moveTo>
                <a:cubicBezTo>
                  <a:pt x="3797" y="1110"/>
                  <a:pt x="3793" y="1120"/>
                  <a:pt x="3793" y="1140"/>
                </a:cubicBezTo>
                <a:cubicBezTo>
                  <a:pt x="3793" y="1158"/>
                  <a:pt x="3797" y="1167"/>
                  <a:pt x="3806" y="1167"/>
                </a:cubicBezTo>
                <a:cubicBezTo>
                  <a:pt x="3814" y="1167"/>
                  <a:pt x="3819" y="1158"/>
                  <a:pt x="3819" y="1139"/>
                </a:cubicBezTo>
                <a:cubicBezTo>
                  <a:pt x="3819" y="1119"/>
                  <a:pt x="3814" y="1110"/>
                  <a:pt x="3806" y="1110"/>
                </a:cubicBezTo>
                <a:close/>
                <a:moveTo>
                  <a:pt x="3711" y="1176"/>
                </a:moveTo>
                <a:cubicBezTo>
                  <a:pt x="3714" y="1157"/>
                  <a:pt x="3714" y="1157"/>
                  <a:pt x="3714" y="1157"/>
                </a:cubicBezTo>
                <a:cubicBezTo>
                  <a:pt x="3705" y="1157"/>
                  <a:pt x="3705" y="1157"/>
                  <a:pt x="3705" y="1157"/>
                </a:cubicBezTo>
                <a:cubicBezTo>
                  <a:pt x="3705" y="1145"/>
                  <a:pt x="3705" y="1145"/>
                  <a:pt x="3705" y="1145"/>
                </a:cubicBezTo>
                <a:cubicBezTo>
                  <a:pt x="3716" y="1145"/>
                  <a:pt x="3716" y="1145"/>
                  <a:pt x="3716" y="1145"/>
                </a:cubicBezTo>
                <a:cubicBezTo>
                  <a:pt x="3718" y="1134"/>
                  <a:pt x="3718" y="1134"/>
                  <a:pt x="3718" y="1134"/>
                </a:cubicBezTo>
                <a:cubicBezTo>
                  <a:pt x="3708" y="1134"/>
                  <a:pt x="3708" y="1134"/>
                  <a:pt x="3708" y="1134"/>
                </a:cubicBezTo>
                <a:cubicBezTo>
                  <a:pt x="3708" y="1122"/>
                  <a:pt x="3708" y="1122"/>
                  <a:pt x="3708" y="1122"/>
                </a:cubicBezTo>
                <a:cubicBezTo>
                  <a:pt x="3720" y="1122"/>
                  <a:pt x="3720" y="1122"/>
                  <a:pt x="3720" y="1122"/>
                </a:cubicBezTo>
                <a:cubicBezTo>
                  <a:pt x="3722" y="1104"/>
                  <a:pt x="3722" y="1104"/>
                  <a:pt x="3722" y="1104"/>
                </a:cubicBezTo>
                <a:cubicBezTo>
                  <a:pt x="3734" y="1104"/>
                  <a:pt x="3734" y="1104"/>
                  <a:pt x="3734" y="1104"/>
                </a:cubicBezTo>
                <a:cubicBezTo>
                  <a:pt x="3731" y="1122"/>
                  <a:pt x="3731" y="1122"/>
                  <a:pt x="3731" y="1122"/>
                </a:cubicBezTo>
                <a:cubicBezTo>
                  <a:pt x="3740" y="1122"/>
                  <a:pt x="3740" y="1122"/>
                  <a:pt x="3740" y="1122"/>
                </a:cubicBezTo>
                <a:cubicBezTo>
                  <a:pt x="3743" y="1104"/>
                  <a:pt x="3743" y="1104"/>
                  <a:pt x="3743" y="1104"/>
                </a:cubicBezTo>
                <a:cubicBezTo>
                  <a:pt x="3754" y="1104"/>
                  <a:pt x="3754" y="1104"/>
                  <a:pt x="3754" y="1104"/>
                </a:cubicBezTo>
                <a:cubicBezTo>
                  <a:pt x="3751" y="1122"/>
                  <a:pt x="3751" y="1122"/>
                  <a:pt x="3751" y="1122"/>
                </a:cubicBezTo>
                <a:cubicBezTo>
                  <a:pt x="3760" y="1122"/>
                  <a:pt x="3760" y="1122"/>
                  <a:pt x="3760" y="1122"/>
                </a:cubicBezTo>
                <a:cubicBezTo>
                  <a:pt x="3760" y="1134"/>
                  <a:pt x="3760" y="1134"/>
                  <a:pt x="3760" y="1134"/>
                </a:cubicBezTo>
                <a:cubicBezTo>
                  <a:pt x="3750" y="1134"/>
                  <a:pt x="3750" y="1134"/>
                  <a:pt x="3750" y="1134"/>
                </a:cubicBezTo>
                <a:cubicBezTo>
                  <a:pt x="3748" y="1145"/>
                  <a:pt x="3748" y="1145"/>
                  <a:pt x="3748" y="1145"/>
                </a:cubicBezTo>
                <a:cubicBezTo>
                  <a:pt x="3757" y="1145"/>
                  <a:pt x="3757" y="1145"/>
                  <a:pt x="3757" y="1145"/>
                </a:cubicBezTo>
                <a:cubicBezTo>
                  <a:pt x="3757" y="1157"/>
                  <a:pt x="3757" y="1157"/>
                  <a:pt x="3757" y="1157"/>
                </a:cubicBezTo>
                <a:cubicBezTo>
                  <a:pt x="3746" y="1157"/>
                  <a:pt x="3746" y="1157"/>
                  <a:pt x="3746" y="1157"/>
                </a:cubicBezTo>
                <a:cubicBezTo>
                  <a:pt x="3743" y="1176"/>
                  <a:pt x="3743" y="1176"/>
                  <a:pt x="3743" y="1176"/>
                </a:cubicBezTo>
                <a:cubicBezTo>
                  <a:pt x="3732" y="1176"/>
                  <a:pt x="3732" y="1176"/>
                  <a:pt x="3732" y="1176"/>
                </a:cubicBezTo>
                <a:cubicBezTo>
                  <a:pt x="3735" y="1157"/>
                  <a:pt x="3735" y="1157"/>
                  <a:pt x="3735" y="1157"/>
                </a:cubicBezTo>
                <a:cubicBezTo>
                  <a:pt x="3725" y="1157"/>
                  <a:pt x="3725" y="1157"/>
                  <a:pt x="3725" y="1157"/>
                </a:cubicBezTo>
                <a:cubicBezTo>
                  <a:pt x="3723" y="1176"/>
                  <a:pt x="3723" y="1176"/>
                  <a:pt x="3723" y="1176"/>
                </a:cubicBezTo>
                <a:cubicBezTo>
                  <a:pt x="3711" y="1176"/>
                  <a:pt x="3711" y="1176"/>
                  <a:pt x="3711" y="1176"/>
                </a:cubicBezTo>
                <a:cubicBezTo>
                  <a:pt x="3711" y="1176"/>
                  <a:pt x="3711" y="1176"/>
                  <a:pt x="3711" y="1176"/>
                </a:cubicBezTo>
                <a:close/>
                <a:moveTo>
                  <a:pt x="3737" y="1145"/>
                </a:moveTo>
                <a:cubicBezTo>
                  <a:pt x="3738" y="1134"/>
                  <a:pt x="3738" y="1134"/>
                  <a:pt x="3738" y="1134"/>
                </a:cubicBezTo>
                <a:cubicBezTo>
                  <a:pt x="3729" y="1134"/>
                  <a:pt x="3729" y="1134"/>
                  <a:pt x="3729" y="1134"/>
                </a:cubicBezTo>
                <a:cubicBezTo>
                  <a:pt x="3727" y="1145"/>
                  <a:pt x="3727" y="1145"/>
                  <a:pt x="3727" y="1145"/>
                </a:cubicBezTo>
                <a:cubicBezTo>
                  <a:pt x="3737" y="1145"/>
                  <a:pt x="3737" y="1145"/>
                  <a:pt x="3737" y="1145"/>
                </a:cubicBezTo>
                <a:cubicBezTo>
                  <a:pt x="3737" y="1145"/>
                  <a:pt x="3737" y="1145"/>
                  <a:pt x="3737" y="1145"/>
                </a:cubicBezTo>
                <a:close/>
                <a:moveTo>
                  <a:pt x="2596" y="1150"/>
                </a:moveTo>
                <a:cubicBezTo>
                  <a:pt x="2596" y="1152"/>
                  <a:pt x="2597" y="1153"/>
                  <a:pt x="2598" y="1155"/>
                </a:cubicBezTo>
                <a:cubicBezTo>
                  <a:pt x="2598" y="1156"/>
                  <a:pt x="2598" y="1158"/>
                  <a:pt x="2599" y="1160"/>
                </a:cubicBezTo>
                <a:cubicBezTo>
                  <a:pt x="2599" y="1161"/>
                  <a:pt x="2599" y="1163"/>
                  <a:pt x="2599" y="1164"/>
                </a:cubicBezTo>
                <a:cubicBezTo>
                  <a:pt x="2600" y="1168"/>
                  <a:pt x="2599" y="1169"/>
                  <a:pt x="2596" y="1169"/>
                </a:cubicBezTo>
                <a:cubicBezTo>
                  <a:pt x="2593" y="1169"/>
                  <a:pt x="2590" y="1169"/>
                  <a:pt x="2587" y="1169"/>
                </a:cubicBezTo>
                <a:cubicBezTo>
                  <a:pt x="2587" y="1169"/>
                  <a:pt x="2586" y="1169"/>
                  <a:pt x="2586" y="1169"/>
                </a:cubicBezTo>
                <a:cubicBezTo>
                  <a:pt x="2584" y="1171"/>
                  <a:pt x="2583" y="1172"/>
                  <a:pt x="2581" y="1174"/>
                </a:cubicBezTo>
                <a:cubicBezTo>
                  <a:pt x="2579" y="1176"/>
                  <a:pt x="2576" y="1176"/>
                  <a:pt x="2574" y="1174"/>
                </a:cubicBezTo>
                <a:cubicBezTo>
                  <a:pt x="2572" y="1172"/>
                  <a:pt x="2571" y="1170"/>
                  <a:pt x="2569" y="1167"/>
                </a:cubicBezTo>
                <a:cubicBezTo>
                  <a:pt x="2568" y="1165"/>
                  <a:pt x="2569" y="1164"/>
                  <a:pt x="2571" y="1162"/>
                </a:cubicBezTo>
                <a:cubicBezTo>
                  <a:pt x="2568" y="1162"/>
                  <a:pt x="2567" y="1162"/>
                  <a:pt x="2565" y="1162"/>
                </a:cubicBezTo>
                <a:cubicBezTo>
                  <a:pt x="2564" y="1164"/>
                  <a:pt x="2563" y="1166"/>
                  <a:pt x="2562" y="1168"/>
                </a:cubicBezTo>
                <a:cubicBezTo>
                  <a:pt x="2562" y="1169"/>
                  <a:pt x="2562" y="1170"/>
                  <a:pt x="2562" y="1170"/>
                </a:cubicBezTo>
                <a:cubicBezTo>
                  <a:pt x="2562" y="1174"/>
                  <a:pt x="2561" y="1175"/>
                  <a:pt x="2558" y="1174"/>
                </a:cubicBezTo>
                <a:cubicBezTo>
                  <a:pt x="2555" y="1174"/>
                  <a:pt x="2552" y="1173"/>
                  <a:pt x="2549" y="1172"/>
                </a:cubicBezTo>
                <a:cubicBezTo>
                  <a:pt x="2547" y="1172"/>
                  <a:pt x="2546" y="1170"/>
                  <a:pt x="2547" y="1168"/>
                </a:cubicBezTo>
                <a:cubicBezTo>
                  <a:pt x="2547" y="1167"/>
                  <a:pt x="2547" y="1166"/>
                  <a:pt x="2548" y="1166"/>
                </a:cubicBezTo>
                <a:cubicBezTo>
                  <a:pt x="2545" y="1165"/>
                  <a:pt x="2543" y="1164"/>
                  <a:pt x="2541" y="1163"/>
                </a:cubicBezTo>
                <a:cubicBezTo>
                  <a:pt x="2540" y="1162"/>
                  <a:pt x="2538" y="1160"/>
                  <a:pt x="2538" y="1159"/>
                </a:cubicBezTo>
                <a:cubicBezTo>
                  <a:pt x="2537" y="1157"/>
                  <a:pt x="2537" y="1155"/>
                  <a:pt x="2539" y="1153"/>
                </a:cubicBezTo>
                <a:cubicBezTo>
                  <a:pt x="2542" y="1151"/>
                  <a:pt x="2543" y="1148"/>
                  <a:pt x="2542" y="1144"/>
                </a:cubicBezTo>
                <a:cubicBezTo>
                  <a:pt x="2542" y="1142"/>
                  <a:pt x="2542" y="1140"/>
                  <a:pt x="2542" y="1138"/>
                </a:cubicBezTo>
                <a:cubicBezTo>
                  <a:pt x="2541" y="1138"/>
                  <a:pt x="2539" y="1137"/>
                  <a:pt x="2538" y="1136"/>
                </a:cubicBezTo>
                <a:cubicBezTo>
                  <a:pt x="2537" y="1134"/>
                  <a:pt x="2536" y="1132"/>
                  <a:pt x="2536" y="1130"/>
                </a:cubicBezTo>
                <a:cubicBezTo>
                  <a:pt x="2536" y="1128"/>
                  <a:pt x="2539" y="1125"/>
                  <a:pt x="2542" y="1124"/>
                </a:cubicBezTo>
                <a:cubicBezTo>
                  <a:pt x="2542" y="1125"/>
                  <a:pt x="2542" y="1126"/>
                  <a:pt x="2543" y="1126"/>
                </a:cubicBezTo>
                <a:cubicBezTo>
                  <a:pt x="2543" y="1128"/>
                  <a:pt x="2543" y="1128"/>
                  <a:pt x="2543" y="1130"/>
                </a:cubicBezTo>
                <a:cubicBezTo>
                  <a:pt x="2542" y="1129"/>
                  <a:pt x="2542" y="1129"/>
                  <a:pt x="2542" y="1129"/>
                </a:cubicBezTo>
                <a:cubicBezTo>
                  <a:pt x="2541" y="1130"/>
                  <a:pt x="2541" y="1132"/>
                  <a:pt x="2540" y="1134"/>
                </a:cubicBezTo>
                <a:cubicBezTo>
                  <a:pt x="2541" y="1133"/>
                  <a:pt x="2542" y="1133"/>
                  <a:pt x="2542" y="1133"/>
                </a:cubicBezTo>
                <a:cubicBezTo>
                  <a:pt x="2544" y="1132"/>
                  <a:pt x="2544" y="1131"/>
                  <a:pt x="2545" y="1130"/>
                </a:cubicBezTo>
                <a:cubicBezTo>
                  <a:pt x="2549" y="1123"/>
                  <a:pt x="2555" y="1119"/>
                  <a:pt x="2563" y="1117"/>
                </a:cubicBezTo>
                <a:cubicBezTo>
                  <a:pt x="2566" y="1117"/>
                  <a:pt x="2570" y="1116"/>
                  <a:pt x="2572" y="1113"/>
                </a:cubicBezTo>
                <a:cubicBezTo>
                  <a:pt x="2572" y="1113"/>
                  <a:pt x="2573" y="1112"/>
                  <a:pt x="2573" y="1112"/>
                </a:cubicBezTo>
                <a:cubicBezTo>
                  <a:pt x="2576" y="1112"/>
                  <a:pt x="2577" y="1109"/>
                  <a:pt x="2579" y="1107"/>
                </a:cubicBezTo>
                <a:cubicBezTo>
                  <a:pt x="2587" y="1100"/>
                  <a:pt x="2599" y="1100"/>
                  <a:pt x="2607" y="1106"/>
                </a:cubicBezTo>
                <a:cubicBezTo>
                  <a:pt x="2609" y="1108"/>
                  <a:pt x="2612" y="1110"/>
                  <a:pt x="2614" y="1112"/>
                </a:cubicBezTo>
                <a:cubicBezTo>
                  <a:pt x="2616" y="1113"/>
                  <a:pt x="2617" y="1115"/>
                  <a:pt x="2618" y="1117"/>
                </a:cubicBezTo>
                <a:cubicBezTo>
                  <a:pt x="2619" y="1119"/>
                  <a:pt x="2620" y="1119"/>
                  <a:pt x="2621" y="1117"/>
                </a:cubicBezTo>
                <a:cubicBezTo>
                  <a:pt x="2622" y="1117"/>
                  <a:pt x="2622" y="1116"/>
                  <a:pt x="2623" y="1115"/>
                </a:cubicBezTo>
                <a:cubicBezTo>
                  <a:pt x="2625" y="1113"/>
                  <a:pt x="2628" y="1113"/>
                  <a:pt x="2630" y="1116"/>
                </a:cubicBezTo>
                <a:cubicBezTo>
                  <a:pt x="2631" y="1119"/>
                  <a:pt x="2631" y="1122"/>
                  <a:pt x="2632" y="1125"/>
                </a:cubicBezTo>
                <a:cubicBezTo>
                  <a:pt x="2633" y="1129"/>
                  <a:pt x="2632" y="1134"/>
                  <a:pt x="2631" y="1138"/>
                </a:cubicBezTo>
                <a:cubicBezTo>
                  <a:pt x="2628" y="1144"/>
                  <a:pt x="2624" y="1148"/>
                  <a:pt x="2617" y="1148"/>
                </a:cubicBezTo>
                <a:cubicBezTo>
                  <a:pt x="2616" y="1148"/>
                  <a:pt x="2616" y="1148"/>
                  <a:pt x="2615" y="1148"/>
                </a:cubicBezTo>
                <a:cubicBezTo>
                  <a:pt x="2613" y="1147"/>
                  <a:pt x="2611" y="1148"/>
                  <a:pt x="2611" y="1150"/>
                </a:cubicBezTo>
                <a:cubicBezTo>
                  <a:pt x="2609" y="1155"/>
                  <a:pt x="2603" y="1156"/>
                  <a:pt x="2600" y="1153"/>
                </a:cubicBezTo>
                <a:cubicBezTo>
                  <a:pt x="2599" y="1152"/>
                  <a:pt x="2598" y="1151"/>
                  <a:pt x="2597" y="1150"/>
                </a:cubicBezTo>
                <a:cubicBezTo>
                  <a:pt x="2596" y="1150"/>
                  <a:pt x="2596" y="1150"/>
                  <a:pt x="2596" y="1150"/>
                </a:cubicBezTo>
                <a:close/>
                <a:moveTo>
                  <a:pt x="2590" y="1146"/>
                </a:moveTo>
                <a:cubicBezTo>
                  <a:pt x="2594" y="1147"/>
                  <a:pt x="2598" y="1149"/>
                  <a:pt x="2600" y="1151"/>
                </a:cubicBezTo>
                <a:cubicBezTo>
                  <a:pt x="2602" y="1153"/>
                  <a:pt x="2604" y="1154"/>
                  <a:pt x="2606" y="1153"/>
                </a:cubicBezTo>
                <a:cubicBezTo>
                  <a:pt x="2609" y="1152"/>
                  <a:pt x="2610" y="1150"/>
                  <a:pt x="2610" y="1147"/>
                </a:cubicBezTo>
                <a:cubicBezTo>
                  <a:pt x="2610" y="1147"/>
                  <a:pt x="2609" y="1147"/>
                  <a:pt x="2609" y="1148"/>
                </a:cubicBezTo>
                <a:cubicBezTo>
                  <a:pt x="2609" y="1149"/>
                  <a:pt x="2607" y="1150"/>
                  <a:pt x="2607" y="1151"/>
                </a:cubicBezTo>
                <a:cubicBezTo>
                  <a:pt x="2605" y="1153"/>
                  <a:pt x="2604" y="1152"/>
                  <a:pt x="2603" y="1152"/>
                </a:cubicBezTo>
                <a:cubicBezTo>
                  <a:pt x="2603" y="1152"/>
                  <a:pt x="2602" y="1151"/>
                  <a:pt x="2602" y="1150"/>
                </a:cubicBezTo>
                <a:cubicBezTo>
                  <a:pt x="2602" y="1147"/>
                  <a:pt x="2603" y="1145"/>
                  <a:pt x="2603" y="1144"/>
                </a:cubicBezTo>
                <a:cubicBezTo>
                  <a:pt x="2606" y="1144"/>
                  <a:pt x="2609" y="1145"/>
                  <a:pt x="2613" y="1146"/>
                </a:cubicBezTo>
                <a:cubicBezTo>
                  <a:pt x="2620" y="1147"/>
                  <a:pt x="2626" y="1145"/>
                  <a:pt x="2630" y="1137"/>
                </a:cubicBezTo>
                <a:cubicBezTo>
                  <a:pt x="2631" y="1132"/>
                  <a:pt x="2631" y="1127"/>
                  <a:pt x="2630" y="1122"/>
                </a:cubicBezTo>
                <a:cubicBezTo>
                  <a:pt x="2630" y="1120"/>
                  <a:pt x="2629" y="1119"/>
                  <a:pt x="2628" y="1117"/>
                </a:cubicBezTo>
                <a:cubicBezTo>
                  <a:pt x="2627" y="1115"/>
                  <a:pt x="2626" y="1115"/>
                  <a:pt x="2625" y="1116"/>
                </a:cubicBezTo>
                <a:cubicBezTo>
                  <a:pt x="2623" y="1118"/>
                  <a:pt x="2622" y="1119"/>
                  <a:pt x="2620" y="1120"/>
                </a:cubicBezTo>
                <a:cubicBezTo>
                  <a:pt x="2619" y="1121"/>
                  <a:pt x="2618" y="1121"/>
                  <a:pt x="2618" y="1123"/>
                </a:cubicBezTo>
                <a:cubicBezTo>
                  <a:pt x="2619" y="1126"/>
                  <a:pt x="2618" y="1129"/>
                  <a:pt x="2617" y="1132"/>
                </a:cubicBezTo>
                <a:cubicBezTo>
                  <a:pt x="2617" y="1130"/>
                  <a:pt x="2618" y="1128"/>
                  <a:pt x="2618" y="1126"/>
                </a:cubicBezTo>
                <a:cubicBezTo>
                  <a:pt x="2618" y="1126"/>
                  <a:pt x="2617" y="1125"/>
                  <a:pt x="2617" y="1125"/>
                </a:cubicBezTo>
                <a:cubicBezTo>
                  <a:pt x="2616" y="1125"/>
                  <a:pt x="2616" y="1125"/>
                  <a:pt x="2616" y="1126"/>
                </a:cubicBezTo>
                <a:cubicBezTo>
                  <a:pt x="2615" y="1127"/>
                  <a:pt x="2614" y="1128"/>
                  <a:pt x="2613" y="1130"/>
                </a:cubicBezTo>
                <a:cubicBezTo>
                  <a:pt x="2613" y="1130"/>
                  <a:pt x="2613" y="1130"/>
                  <a:pt x="2613" y="1130"/>
                </a:cubicBezTo>
                <a:cubicBezTo>
                  <a:pt x="2613" y="1128"/>
                  <a:pt x="2614" y="1126"/>
                  <a:pt x="2614" y="1124"/>
                </a:cubicBezTo>
                <a:cubicBezTo>
                  <a:pt x="2613" y="1125"/>
                  <a:pt x="2613" y="1125"/>
                  <a:pt x="2612" y="1126"/>
                </a:cubicBezTo>
                <a:cubicBezTo>
                  <a:pt x="2611" y="1126"/>
                  <a:pt x="2611" y="1127"/>
                  <a:pt x="2611" y="1128"/>
                </a:cubicBezTo>
                <a:cubicBezTo>
                  <a:pt x="2611" y="1125"/>
                  <a:pt x="2611" y="1125"/>
                  <a:pt x="2617" y="1123"/>
                </a:cubicBezTo>
                <a:cubicBezTo>
                  <a:pt x="2617" y="1123"/>
                  <a:pt x="2616" y="1122"/>
                  <a:pt x="2616" y="1122"/>
                </a:cubicBezTo>
                <a:cubicBezTo>
                  <a:pt x="2613" y="1123"/>
                  <a:pt x="2613" y="1121"/>
                  <a:pt x="2612" y="1119"/>
                </a:cubicBezTo>
                <a:cubicBezTo>
                  <a:pt x="2614" y="1119"/>
                  <a:pt x="2615" y="1118"/>
                  <a:pt x="2617" y="1118"/>
                </a:cubicBezTo>
                <a:cubicBezTo>
                  <a:pt x="2615" y="1115"/>
                  <a:pt x="2614" y="1113"/>
                  <a:pt x="2611" y="1112"/>
                </a:cubicBezTo>
                <a:cubicBezTo>
                  <a:pt x="2610" y="1112"/>
                  <a:pt x="2610" y="1112"/>
                  <a:pt x="2610" y="1111"/>
                </a:cubicBezTo>
                <a:cubicBezTo>
                  <a:pt x="2607" y="1109"/>
                  <a:pt x="2605" y="1107"/>
                  <a:pt x="2602" y="1105"/>
                </a:cubicBezTo>
                <a:cubicBezTo>
                  <a:pt x="2600" y="1104"/>
                  <a:pt x="2597" y="1103"/>
                  <a:pt x="2595" y="1103"/>
                </a:cubicBezTo>
                <a:cubicBezTo>
                  <a:pt x="2592" y="1104"/>
                  <a:pt x="2589" y="1105"/>
                  <a:pt x="2585" y="1105"/>
                </a:cubicBezTo>
                <a:cubicBezTo>
                  <a:pt x="2583" y="1107"/>
                  <a:pt x="2580" y="1108"/>
                  <a:pt x="2578" y="1111"/>
                </a:cubicBezTo>
                <a:cubicBezTo>
                  <a:pt x="2580" y="1111"/>
                  <a:pt x="2581" y="1111"/>
                  <a:pt x="2582" y="1111"/>
                </a:cubicBezTo>
                <a:cubicBezTo>
                  <a:pt x="2582" y="1112"/>
                  <a:pt x="2581" y="1112"/>
                  <a:pt x="2580" y="1112"/>
                </a:cubicBezTo>
                <a:cubicBezTo>
                  <a:pt x="2578" y="1113"/>
                  <a:pt x="2575" y="1112"/>
                  <a:pt x="2573" y="1115"/>
                </a:cubicBezTo>
                <a:cubicBezTo>
                  <a:pt x="2570" y="1119"/>
                  <a:pt x="2566" y="1122"/>
                  <a:pt x="2562" y="1126"/>
                </a:cubicBezTo>
                <a:cubicBezTo>
                  <a:pt x="2561" y="1128"/>
                  <a:pt x="2560" y="1131"/>
                  <a:pt x="2559" y="1133"/>
                </a:cubicBezTo>
                <a:cubicBezTo>
                  <a:pt x="2559" y="1134"/>
                  <a:pt x="2559" y="1134"/>
                  <a:pt x="2559" y="1135"/>
                </a:cubicBezTo>
                <a:cubicBezTo>
                  <a:pt x="2560" y="1137"/>
                  <a:pt x="2561" y="1139"/>
                  <a:pt x="2563" y="1141"/>
                </a:cubicBezTo>
                <a:cubicBezTo>
                  <a:pt x="2564" y="1139"/>
                  <a:pt x="2565" y="1138"/>
                  <a:pt x="2566" y="1136"/>
                </a:cubicBezTo>
                <a:cubicBezTo>
                  <a:pt x="2566" y="1138"/>
                  <a:pt x="2566" y="1139"/>
                  <a:pt x="2565" y="1140"/>
                </a:cubicBezTo>
                <a:cubicBezTo>
                  <a:pt x="2564" y="1142"/>
                  <a:pt x="2563" y="1143"/>
                  <a:pt x="2563" y="1144"/>
                </a:cubicBezTo>
                <a:cubicBezTo>
                  <a:pt x="2562" y="1145"/>
                  <a:pt x="2563" y="1146"/>
                  <a:pt x="2563" y="1147"/>
                </a:cubicBezTo>
                <a:cubicBezTo>
                  <a:pt x="2566" y="1151"/>
                  <a:pt x="2569" y="1151"/>
                  <a:pt x="2573" y="1149"/>
                </a:cubicBezTo>
                <a:cubicBezTo>
                  <a:pt x="2575" y="1147"/>
                  <a:pt x="2578" y="1146"/>
                  <a:pt x="2581" y="1145"/>
                </a:cubicBezTo>
                <a:cubicBezTo>
                  <a:pt x="2582" y="1145"/>
                  <a:pt x="2583" y="1144"/>
                  <a:pt x="2583" y="1142"/>
                </a:cubicBezTo>
                <a:cubicBezTo>
                  <a:pt x="2583" y="1139"/>
                  <a:pt x="2583" y="1136"/>
                  <a:pt x="2583" y="1132"/>
                </a:cubicBezTo>
                <a:cubicBezTo>
                  <a:pt x="2583" y="1129"/>
                  <a:pt x="2583" y="1126"/>
                  <a:pt x="2583" y="1123"/>
                </a:cubicBezTo>
                <a:cubicBezTo>
                  <a:pt x="2584" y="1126"/>
                  <a:pt x="2585" y="1129"/>
                  <a:pt x="2585" y="1131"/>
                </a:cubicBezTo>
                <a:cubicBezTo>
                  <a:pt x="2586" y="1136"/>
                  <a:pt x="2586" y="1140"/>
                  <a:pt x="2585" y="1145"/>
                </a:cubicBezTo>
                <a:cubicBezTo>
                  <a:pt x="2584" y="1145"/>
                  <a:pt x="2583" y="1146"/>
                  <a:pt x="2583" y="1146"/>
                </a:cubicBezTo>
                <a:cubicBezTo>
                  <a:pt x="2579" y="1147"/>
                  <a:pt x="2576" y="1149"/>
                  <a:pt x="2573" y="1150"/>
                </a:cubicBezTo>
                <a:cubicBezTo>
                  <a:pt x="2568" y="1153"/>
                  <a:pt x="2564" y="1151"/>
                  <a:pt x="2561" y="1147"/>
                </a:cubicBezTo>
                <a:cubicBezTo>
                  <a:pt x="2561" y="1147"/>
                  <a:pt x="2561" y="1146"/>
                  <a:pt x="2561" y="1145"/>
                </a:cubicBezTo>
                <a:cubicBezTo>
                  <a:pt x="2562" y="1143"/>
                  <a:pt x="2561" y="1141"/>
                  <a:pt x="2559" y="1139"/>
                </a:cubicBezTo>
                <a:cubicBezTo>
                  <a:pt x="2558" y="1137"/>
                  <a:pt x="2556" y="1135"/>
                  <a:pt x="2557" y="1132"/>
                </a:cubicBezTo>
                <a:cubicBezTo>
                  <a:pt x="2558" y="1130"/>
                  <a:pt x="2559" y="1128"/>
                  <a:pt x="2560" y="1127"/>
                </a:cubicBezTo>
                <a:cubicBezTo>
                  <a:pt x="2562" y="1124"/>
                  <a:pt x="2564" y="1122"/>
                  <a:pt x="2566" y="1119"/>
                </a:cubicBezTo>
                <a:cubicBezTo>
                  <a:pt x="2566" y="1119"/>
                  <a:pt x="2565" y="1119"/>
                  <a:pt x="2565" y="1119"/>
                </a:cubicBezTo>
                <a:cubicBezTo>
                  <a:pt x="2560" y="1120"/>
                  <a:pt x="2555" y="1122"/>
                  <a:pt x="2551" y="1125"/>
                </a:cubicBezTo>
                <a:cubicBezTo>
                  <a:pt x="2547" y="1129"/>
                  <a:pt x="2544" y="1134"/>
                  <a:pt x="2544" y="1141"/>
                </a:cubicBezTo>
                <a:cubicBezTo>
                  <a:pt x="2543" y="1148"/>
                  <a:pt x="2546" y="1154"/>
                  <a:pt x="2549" y="1160"/>
                </a:cubicBezTo>
                <a:cubicBezTo>
                  <a:pt x="2549" y="1161"/>
                  <a:pt x="2550" y="1162"/>
                  <a:pt x="2550" y="1163"/>
                </a:cubicBezTo>
                <a:cubicBezTo>
                  <a:pt x="2550" y="1165"/>
                  <a:pt x="2549" y="1166"/>
                  <a:pt x="2549" y="1168"/>
                </a:cubicBezTo>
                <a:cubicBezTo>
                  <a:pt x="2548" y="1170"/>
                  <a:pt x="2549" y="1170"/>
                  <a:pt x="2550" y="1171"/>
                </a:cubicBezTo>
                <a:cubicBezTo>
                  <a:pt x="2553" y="1172"/>
                  <a:pt x="2556" y="1172"/>
                  <a:pt x="2559" y="1172"/>
                </a:cubicBezTo>
                <a:cubicBezTo>
                  <a:pt x="2559" y="1172"/>
                  <a:pt x="2560" y="1172"/>
                  <a:pt x="2560" y="1171"/>
                </a:cubicBezTo>
                <a:cubicBezTo>
                  <a:pt x="2561" y="1170"/>
                  <a:pt x="2561" y="1168"/>
                  <a:pt x="2561" y="1168"/>
                </a:cubicBezTo>
                <a:cubicBezTo>
                  <a:pt x="2563" y="1165"/>
                  <a:pt x="2563" y="1163"/>
                  <a:pt x="2563" y="1160"/>
                </a:cubicBezTo>
                <a:cubicBezTo>
                  <a:pt x="2563" y="1159"/>
                  <a:pt x="2563" y="1159"/>
                  <a:pt x="2563" y="1159"/>
                </a:cubicBezTo>
                <a:cubicBezTo>
                  <a:pt x="2563" y="1158"/>
                  <a:pt x="2563" y="1158"/>
                  <a:pt x="2563" y="1158"/>
                </a:cubicBezTo>
                <a:cubicBezTo>
                  <a:pt x="2564" y="1161"/>
                  <a:pt x="2565" y="1161"/>
                  <a:pt x="2567" y="1161"/>
                </a:cubicBezTo>
                <a:cubicBezTo>
                  <a:pt x="2568" y="1161"/>
                  <a:pt x="2569" y="1161"/>
                  <a:pt x="2570" y="1161"/>
                </a:cubicBezTo>
                <a:cubicBezTo>
                  <a:pt x="2572" y="1161"/>
                  <a:pt x="2576" y="1161"/>
                  <a:pt x="2576" y="1157"/>
                </a:cubicBezTo>
                <a:cubicBezTo>
                  <a:pt x="2576" y="1159"/>
                  <a:pt x="2576" y="1161"/>
                  <a:pt x="2576" y="1162"/>
                </a:cubicBezTo>
                <a:cubicBezTo>
                  <a:pt x="2575" y="1163"/>
                  <a:pt x="2574" y="1163"/>
                  <a:pt x="2572" y="1164"/>
                </a:cubicBezTo>
                <a:cubicBezTo>
                  <a:pt x="2571" y="1164"/>
                  <a:pt x="2570" y="1166"/>
                  <a:pt x="2571" y="1167"/>
                </a:cubicBezTo>
                <a:cubicBezTo>
                  <a:pt x="2572" y="1169"/>
                  <a:pt x="2574" y="1171"/>
                  <a:pt x="2575" y="1173"/>
                </a:cubicBezTo>
                <a:cubicBezTo>
                  <a:pt x="2577" y="1174"/>
                  <a:pt x="2579" y="1174"/>
                  <a:pt x="2580" y="1172"/>
                </a:cubicBezTo>
                <a:cubicBezTo>
                  <a:pt x="2581" y="1172"/>
                  <a:pt x="2581" y="1171"/>
                  <a:pt x="2582" y="1170"/>
                </a:cubicBezTo>
                <a:cubicBezTo>
                  <a:pt x="2584" y="1169"/>
                  <a:pt x="2585" y="1168"/>
                  <a:pt x="2587" y="1166"/>
                </a:cubicBezTo>
                <a:cubicBezTo>
                  <a:pt x="2591" y="1162"/>
                  <a:pt x="2593" y="1156"/>
                  <a:pt x="2595" y="1150"/>
                </a:cubicBezTo>
                <a:cubicBezTo>
                  <a:pt x="2595" y="1150"/>
                  <a:pt x="2594" y="1149"/>
                  <a:pt x="2594" y="1149"/>
                </a:cubicBezTo>
                <a:cubicBezTo>
                  <a:pt x="2593" y="1147"/>
                  <a:pt x="2592" y="1147"/>
                  <a:pt x="2590" y="1146"/>
                </a:cubicBezTo>
                <a:close/>
                <a:moveTo>
                  <a:pt x="2543" y="1152"/>
                </a:moveTo>
                <a:cubicBezTo>
                  <a:pt x="2542" y="1153"/>
                  <a:pt x="2541" y="1154"/>
                  <a:pt x="2540" y="1155"/>
                </a:cubicBezTo>
                <a:cubicBezTo>
                  <a:pt x="2539" y="1155"/>
                  <a:pt x="2539" y="1156"/>
                  <a:pt x="2539" y="1157"/>
                </a:cubicBezTo>
                <a:cubicBezTo>
                  <a:pt x="2539" y="1160"/>
                  <a:pt x="2543" y="1164"/>
                  <a:pt x="2546" y="1164"/>
                </a:cubicBezTo>
                <a:cubicBezTo>
                  <a:pt x="2548" y="1164"/>
                  <a:pt x="2549" y="1163"/>
                  <a:pt x="2548" y="1161"/>
                </a:cubicBezTo>
                <a:cubicBezTo>
                  <a:pt x="2546" y="1158"/>
                  <a:pt x="2545" y="1155"/>
                  <a:pt x="2543" y="1152"/>
                </a:cubicBezTo>
                <a:close/>
                <a:moveTo>
                  <a:pt x="2596" y="1154"/>
                </a:moveTo>
                <a:cubicBezTo>
                  <a:pt x="2594" y="1159"/>
                  <a:pt x="2591" y="1163"/>
                  <a:pt x="2589" y="1168"/>
                </a:cubicBezTo>
                <a:cubicBezTo>
                  <a:pt x="2592" y="1168"/>
                  <a:pt x="2594" y="1168"/>
                  <a:pt x="2597" y="1168"/>
                </a:cubicBezTo>
                <a:cubicBezTo>
                  <a:pt x="2597" y="1168"/>
                  <a:pt x="2598" y="1166"/>
                  <a:pt x="2598" y="1166"/>
                </a:cubicBezTo>
                <a:cubicBezTo>
                  <a:pt x="2598" y="1163"/>
                  <a:pt x="2598" y="1161"/>
                  <a:pt x="2597" y="1159"/>
                </a:cubicBezTo>
                <a:cubicBezTo>
                  <a:pt x="2597" y="1157"/>
                  <a:pt x="2596" y="1156"/>
                  <a:pt x="2596" y="1154"/>
                </a:cubicBezTo>
                <a:close/>
                <a:moveTo>
                  <a:pt x="2543" y="1134"/>
                </a:moveTo>
                <a:cubicBezTo>
                  <a:pt x="2542" y="1134"/>
                  <a:pt x="2542" y="1135"/>
                  <a:pt x="2541" y="1135"/>
                </a:cubicBezTo>
                <a:cubicBezTo>
                  <a:pt x="2540" y="1135"/>
                  <a:pt x="2540" y="1135"/>
                  <a:pt x="2540" y="1134"/>
                </a:cubicBezTo>
                <a:cubicBezTo>
                  <a:pt x="2539" y="1134"/>
                  <a:pt x="2539" y="1133"/>
                  <a:pt x="2539" y="1132"/>
                </a:cubicBezTo>
                <a:cubicBezTo>
                  <a:pt x="2540" y="1130"/>
                  <a:pt x="2540" y="1128"/>
                  <a:pt x="2541" y="1126"/>
                </a:cubicBezTo>
                <a:cubicBezTo>
                  <a:pt x="2540" y="1126"/>
                  <a:pt x="2540" y="1126"/>
                  <a:pt x="2540" y="1126"/>
                </a:cubicBezTo>
                <a:cubicBezTo>
                  <a:pt x="2539" y="1127"/>
                  <a:pt x="2538" y="1128"/>
                  <a:pt x="2537" y="1129"/>
                </a:cubicBezTo>
                <a:cubicBezTo>
                  <a:pt x="2536" y="1130"/>
                  <a:pt x="2538" y="1136"/>
                  <a:pt x="2540" y="1136"/>
                </a:cubicBezTo>
                <a:cubicBezTo>
                  <a:pt x="2541" y="1137"/>
                  <a:pt x="2543" y="1136"/>
                  <a:pt x="2543" y="1134"/>
                </a:cubicBezTo>
                <a:close/>
                <a:moveTo>
                  <a:pt x="2543" y="1152"/>
                </a:moveTo>
                <a:cubicBezTo>
                  <a:pt x="2543" y="1153"/>
                  <a:pt x="2541" y="1153"/>
                  <a:pt x="2540" y="1155"/>
                </a:cubicBezTo>
                <a:cubicBezTo>
                  <a:pt x="2539" y="1155"/>
                  <a:pt x="2539" y="1156"/>
                  <a:pt x="2539" y="1157"/>
                </a:cubicBezTo>
                <a:cubicBezTo>
                  <a:pt x="2539" y="1159"/>
                  <a:pt x="2543" y="1164"/>
                  <a:pt x="2546" y="1163"/>
                </a:cubicBezTo>
                <a:cubicBezTo>
                  <a:pt x="2548" y="1163"/>
                  <a:pt x="2549" y="1162"/>
                  <a:pt x="2548" y="1161"/>
                </a:cubicBezTo>
                <a:cubicBezTo>
                  <a:pt x="2546" y="1157"/>
                  <a:pt x="2545" y="1155"/>
                  <a:pt x="2543" y="1152"/>
                </a:cubicBezTo>
                <a:close/>
                <a:moveTo>
                  <a:pt x="2596" y="1154"/>
                </a:moveTo>
                <a:cubicBezTo>
                  <a:pt x="2594" y="1159"/>
                  <a:pt x="2591" y="1163"/>
                  <a:pt x="2589" y="1168"/>
                </a:cubicBezTo>
                <a:cubicBezTo>
                  <a:pt x="2592" y="1168"/>
                  <a:pt x="2594" y="1168"/>
                  <a:pt x="2597" y="1168"/>
                </a:cubicBezTo>
                <a:cubicBezTo>
                  <a:pt x="2597" y="1168"/>
                  <a:pt x="2598" y="1167"/>
                  <a:pt x="2598" y="1166"/>
                </a:cubicBezTo>
                <a:cubicBezTo>
                  <a:pt x="2598" y="1163"/>
                  <a:pt x="2598" y="1161"/>
                  <a:pt x="2597" y="1159"/>
                </a:cubicBezTo>
                <a:cubicBezTo>
                  <a:pt x="2597" y="1157"/>
                  <a:pt x="2596" y="1156"/>
                  <a:pt x="2596" y="1154"/>
                </a:cubicBezTo>
                <a:close/>
                <a:moveTo>
                  <a:pt x="2543" y="1134"/>
                </a:moveTo>
                <a:cubicBezTo>
                  <a:pt x="2543" y="1134"/>
                  <a:pt x="2542" y="1135"/>
                  <a:pt x="2541" y="1135"/>
                </a:cubicBezTo>
                <a:cubicBezTo>
                  <a:pt x="2541" y="1135"/>
                  <a:pt x="2540" y="1135"/>
                  <a:pt x="2540" y="1134"/>
                </a:cubicBezTo>
                <a:cubicBezTo>
                  <a:pt x="2539" y="1134"/>
                  <a:pt x="2539" y="1133"/>
                  <a:pt x="2539" y="1132"/>
                </a:cubicBezTo>
                <a:cubicBezTo>
                  <a:pt x="2540" y="1130"/>
                  <a:pt x="2540" y="1128"/>
                  <a:pt x="2541" y="1126"/>
                </a:cubicBezTo>
                <a:cubicBezTo>
                  <a:pt x="2541" y="1126"/>
                  <a:pt x="2541" y="1126"/>
                  <a:pt x="2540" y="1126"/>
                </a:cubicBezTo>
                <a:cubicBezTo>
                  <a:pt x="2539" y="1127"/>
                  <a:pt x="2538" y="1128"/>
                  <a:pt x="2537" y="1129"/>
                </a:cubicBezTo>
                <a:cubicBezTo>
                  <a:pt x="2537" y="1130"/>
                  <a:pt x="2538" y="1135"/>
                  <a:pt x="2540" y="1136"/>
                </a:cubicBezTo>
                <a:cubicBezTo>
                  <a:pt x="2541" y="1137"/>
                  <a:pt x="2543" y="1136"/>
                  <a:pt x="2543" y="1134"/>
                </a:cubicBezTo>
                <a:close/>
                <a:moveTo>
                  <a:pt x="2596" y="1126"/>
                </a:moveTo>
                <a:cubicBezTo>
                  <a:pt x="2599" y="1122"/>
                  <a:pt x="2599" y="1122"/>
                  <a:pt x="2603" y="1121"/>
                </a:cubicBezTo>
                <a:cubicBezTo>
                  <a:pt x="2603" y="1123"/>
                  <a:pt x="2604" y="1124"/>
                  <a:pt x="2605" y="1124"/>
                </a:cubicBezTo>
                <a:cubicBezTo>
                  <a:pt x="2603" y="1125"/>
                  <a:pt x="2601" y="1127"/>
                  <a:pt x="2599" y="1128"/>
                </a:cubicBezTo>
                <a:cubicBezTo>
                  <a:pt x="2598" y="1127"/>
                  <a:pt x="2598" y="1126"/>
                  <a:pt x="2597" y="1125"/>
                </a:cubicBezTo>
                <a:cubicBezTo>
                  <a:pt x="2597" y="1125"/>
                  <a:pt x="2596" y="1125"/>
                  <a:pt x="2596" y="1126"/>
                </a:cubicBezTo>
                <a:close/>
                <a:moveTo>
                  <a:pt x="2601" y="1125"/>
                </a:moveTo>
                <a:cubicBezTo>
                  <a:pt x="2601" y="1125"/>
                  <a:pt x="2600" y="1125"/>
                  <a:pt x="2600" y="1125"/>
                </a:cubicBezTo>
                <a:cubicBezTo>
                  <a:pt x="2599" y="1125"/>
                  <a:pt x="2598" y="1125"/>
                  <a:pt x="2598" y="1126"/>
                </a:cubicBezTo>
                <a:cubicBezTo>
                  <a:pt x="2598" y="1126"/>
                  <a:pt x="2599" y="1126"/>
                  <a:pt x="2599" y="1127"/>
                </a:cubicBezTo>
                <a:cubicBezTo>
                  <a:pt x="2600" y="1126"/>
                  <a:pt x="2600" y="1126"/>
                  <a:pt x="2601" y="1125"/>
                </a:cubicBezTo>
                <a:close/>
                <a:moveTo>
                  <a:pt x="2583" y="1116"/>
                </a:moveTo>
                <a:cubicBezTo>
                  <a:pt x="2576" y="1115"/>
                  <a:pt x="2573" y="1117"/>
                  <a:pt x="2572" y="1125"/>
                </a:cubicBezTo>
                <a:cubicBezTo>
                  <a:pt x="2573" y="1123"/>
                  <a:pt x="2575" y="1121"/>
                  <a:pt x="2576" y="1118"/>
                </a:cubicBezTo>
                <a:cubicBezTo>
                  <a:pt x="2576" y="1118"/>
                  <a:pt x="2576" y="1118"/>
                  <a:pt x="2576" y="1118"/>
                </a:cubicBezTo>
                <a:cubicBezTo>
                  <a:pt x="2576" y="1120"/>
                  <a:pt x="2576" y="1120"/>
                  <a:pt x="2576" y="1121"/>
                </a:cubicBezTo>
                <a:cubicBezTo>
                  <a:pt x="2578" y="1118"/>
                  <a:pt x="2579" y="1116"/>
                  <a:pt x="2583" y="1116"/>
                </a:cubicBezTo>
                <a:close/>
                <a:moveTo>
                  <a:pt x="2626" y="1117"/>
                </a:moveTo>
                <a:cubicBezTo>
                  <a:pt x="2624" y="1118"/>
                  <a:pt x="2622" y="1120"/>
                  <a:pt x="2621" y="1121"/>
                </a:cubicBezTo>
                <a:cubicBezTo>
                  <a:pt x="2623" y="1122"/>
                  <a:pt x="2625" y="1120"/>
                  <a:pt x="2626" y="1117"/>
                </a:cubicBezTo>
                <a:close/>
                <a:moveTo>
                  <a:pt x="2593" y="1119"/>
                </a:moveTo>
                <a:cubicBezTo>
                  <a:pt x="2594" y="1118"/>
                  <a:pt x="2595" y="1117"/>
                  <a:pt x="2596" y="1115"/>
                </a:cubicBezTo>
                <a:cubicBezTo>
                  <a:pt x="2593" y="1117"/>
                  <a:pt x="2592" y="1117"/>
                  <a:pt x="2593" y="1119"/>
                </a:cubicBezTo>
                <a:close/>
                <a:moveTo>
                  <a:pt x="2603" y="1141"/>
                </a:moveTo>
                <a:cubicBezTo>
                  <a:pt x="2601" y="1141"/>
                  <a:pt x="2600" y="1142"/>
                  <a:pt x="2600" y="1143"/>
                </a:cubicBezTo>
                <a:cubicBezTo>
                  <a:pt x="2600" y="1142"/>
                  <a:pt x="2602" y="1142"/>
                  <a:pt x="2603" y="1141"/>
                </a:cubicBezTo>
                <a:close/>
                <a:moveTo>
                  <a:pt x="2601" y="1125"/>
                </a:moveTo>
                <a:cubicBezTo>
                  <a:pt x="2601" y="1125"/>
                  <a:pt x="2600" y="1125"/>
                  <a:pt x="2600" y="1125"/>
                </a:cubicBezTo>
                <a:cubicBezTo>
                  <a:pt x="2599" y="1125"/>
                  <a:pt x="2599" y="1125"/>
                  <a:pt x="2599" y="1126"/>
                </a:cubicBezTo>
                <a:cubicBezTo>
                  <a:pt x="2599" y="1126"/>
                  <a:pt x="2599" y="1127"/>
                  <a:pt x="2599" y="1127"/>
                </a:cubicBezTo>
                <a:cubicBezTo>
                  <a:pt x="2600" y="1127"/>
                  <a:pt x="2600" y="1126"/>
                  <a:pt x="2601" y="1125"/>
                </a:cubicBezTo>
                <a:close/>
                <a:moveTo>
                  <a:pt x="3256" y="1103"/>
                </a:moveTo>
                <a:cubicBezTo>
                  <a:pt x="3256" y="1103"/>
                  <a:pt x="3256" y="1103"/>
                  <a:pt x="3256" y="1103"/>
                </a:cubicBezTo>
                <a:cubicBezTo>
                  <a:pt x="3251" y="1103"/>
                  <a:pt x="3251" y="1103"/>
                  <a:pt x="3251" y="1103"/>
                </a:cubicBezTo>
                <a:cubicBezTo>
                  <a:pt x="3248" y="1104"/>
                  <a:pt x="3247" y="1106"/>
                  <a:pt x="3245" y="1107"/>
                </a:cubicBezTo>
                <a:cubicBezTo>
                  <a:pt x="3243" y="1108"/>
                  <a:pt x="3242" y="1109"/>
                  <a:pt x="3239" y="1109"/>
                </a:cubicBezTo>
                <a:cubicBezTo>
                  <a:pt x="3238" y="1111"/>
                  <a:pt x="3236" y="1112"/>
                  <a:pt x="3234" y="1112"/>
                </a:cubicBezTo>
                <a:cubicBezTo>
                  <a:pt x="3232" y="1113"/>
                  <a:pt x="3231" y="1114"/>
                  <a:pt x="3228" y="1114"/>
                </a:cubicBezTo>
                <a:cubicBezTo>
                  <a:pt x="3228" y="1114"/>
                  <a:pt x="3228" y="1114"/>
                  <a:pt x="3228" y="1124"/>
                </a:cubicBezTo>
                <a:cubicBezTo>
                  <a:pt x="3231" y="1123"/>
                  <a:pt x="3234" y="1123"/>
                  <a:pt x="3237" y="1121"/>
                </a:cubicBezTo>
                <a:cubicBezTo>
                  <a:pt x="3239" y="1120"/>
                  <a:pt x="3242" y="1119"/>
                  <a:pt x="3244" y="1117"/>
                </a:cubicBezTo>
                <a:cubicBezTo>
                  <a:pt x="3244" y="1117"/>
                  <a:pt x="3244" y="1117"/>
                  <a:pt x="3244" y="1176"/>
                </a:cubicBezTo>
                <a:cubicBezTo>
                  <a:pt x="3244" y="1176"/>
                  <a:pt x="3244" y="1176"/>
                  <a:pt x="3256" y="1176"/>
                </a:cubicBezTo>
                <a:cubicBezTo>
                  <a:pt x="3256" y="1176"/>
                  <a:pt x="3256" y="1176"/>
                  <a:pt x="3256" y="1103"/>
                </a:cubicBezTo>
                <a:close/>
                <a:moveTo>
                  <a:pt x="3303" y="1103"/>
                </a:moveTo>
                <a:cubicBezTo>
                  <a:pt x="3303" y="1103"/>
                  <a:pt x="3303" y="1103"/>
                  <a:pt x="3303" y="1103"/>
                </a:cubicBezTo>
                <a:cubicBezTo>
                  <a:pt x="3298" y="1103"/>
                  <a:pt x="3298" y="1103"/>
                  <a:pt x="3298" y="1103"/>
                </a:cubicBezTo>
                <a:cubicBezTo>
                  <a:pt x="3296" y="1104"/>
                  <a:pt x="3294" y="1106"/>
                  <a:pt x="3292" y="1107"/>
                </a:cubicBezTo>
                <a:cubicBezTo>
                  <a:pt x="3291" y="1108"/>
                  <a:pt x="3288" y="1109"/>
                  <a:pt x="3287" y="1109"/>
                </a:cubicBezTo>
                <a:cubicBezTo>
                  <a:pt x="3285" y="1111"/>
                  <a:pt x="3283" y="1112"/>
                  <a:pt x="3282" y="1112"/>
                </a:cubicBezTo>
                <a:cubicBezTo>
                  <a:pt x="3280" y="1113"/>
                  <a:pt x="3278" y="1114"/>
                  <a:pt x="3276" y="1114"/>
                </a:cubicBezTo>
                <a:cubicBezTo>
                  <a:pt x="3276" y="1114"/>
                  <a:pt x="3276" y="1114"/>
                  <a:pt x="3276" y="1124"/>
                </a:cubicBezTo>
                <a:cubicBezTo>
                  <a:pt x="3279" y="1123"/>
                  <a:pt x="3282" y="1123"/>
                  <a:pt x="3284" y="1121"/>
                </a:cubicBezTo>
                <a:cubicBezTo>
                  <a:pt x="3287" y="1120"/>
                  <a:pt x="3289" y="1119"/>
                  <a:pt x="3291" y="1117"/>
                </a:cubicBezTo>
                <a:cubicBezTo>
                  <a:pt x="3291" y="1117"/>
                  <a:pt x="3291" y="1117"/>
                  <a:pt x="3291" y="1176"/>
                </a:cubicBezTo>
                <a:cubicBezTo>
                  <a:pt x="3291" y="1176"/>
                  <a:pt x="3291" y="1176"/>
                  <a:pt x="3303" y="1176"/>
                </a:cubicBezTo>
                <a:cubicBezTo>
                  <a:pt x="3303" y="1176"/>
                  <a:pt x="3303" y="1176"/>
                  <a:pt x="3303" y="1103"/>
                </a:cubicBezTo>
                <a:close/>
                <a:moveTo>
                  <a:pt x="3349" y="1103"/>
                </a:moveTo>
                <a:cubicBezTo>
                  <a:pt x="3349" y="1103"/>
                  <a:pt x="3349" y="1103"/>
                  <a:pt x="3349" y="1103"/>
                </a:cubicBezTo>
                <a:cubicBezTo>
                  <a:pt x="3345" y="1103"/>
                  <a:pt x="3345" y="1103"/>
                  <a:pt x="3345" y="1103"/>
                </a:cubicBezTo>
                <a:cubicBezTo>
                  <a:pt x="3343" y="1104"/>
                  <a:pt x="3341" y="1106"/>
                  <a:pt x="3339" y="1107"/>
                </a:cubicBezTo>
                <a:cubicBezTo>
                  <a:pt x="3338" y="1108"/>
                  <a:pt x="3336" y="1109"/>
                  <a:pt x="3334" y="1109"/>
                </a:cubicBezTo>
                <a:cubicBezTo>
                  <a:pt x="3332" y="1110"/>
                  <a:pt x="3331" y="1111"/>
                  <a:pt x="3328" y="1112"/>
                </a:cubicBezTo>
                <a:cubicBezTo>
                  <a:pt x="3327" y="1112"/>
                  <a:pt x="3325" y="1113"/>
                  <a:pt x="3323" y="1114"/>
                </a:cubicBezTo>
                <a:cubicBezTo>
                  <a:pt x="3323" y="1114"/>
                  <a:pt x="3323" y="1114"/>
                  <a:pt x="3323" y="1124"/>
                </a:cubicBezTo>
                <a:cubicBezTo>
                  <a:pt x="3326" y="1123"/>
                  <a:pt x="3329" y="1122"/>
                  <a:pt x="3331" y="1121"/>
                </a:cubicBezTo>
                <a:cubicBezTo>
                  <a:pt x="3333" y="1120"/>
                  <a:pt x="3336" y="1119"/>
                  <a:pt x="3338" y="1117"/>
                </a:cubicBezTo>
                <a:cubicBezTo>
                  <a:pt x="3338" y="1117"/>
                  <a:pt x="3338" y="1117"/>
                  <a:pt x="3338" y="1176"/>
                </a:cubicBezTo>
                <a:cubicBezTo>
                  <a:pt x="3338" y="1176"/>
                  <a:pt x="3338" y="1176"/>
                  <a:pt x="3349" y="1176"/>
                </a:cubicBezTo>
                <a:cubicBezTo>
                  <a:pt x="3349" y="1176"/>
                  <a:pt x="3349" y="1176"/>
                  <a:pt x="3349" y="1103"/>
                </a:cubicBezTo>
                <a:close/>
                <a:moveTo>
                  <a:pt x="1984" y="1102"/>
                </a:moveTo>
                <a:cubicBezTo>
                  <a:pt x="1984" y="1102"/>
                  <a:pt x="1984" y="1102"/>
                  <a:pt x="1984" y="1102"/>
                </a:cubicBezTo>
                <a:cubicBezTo>
                  <a:pt x="1979" y="1102"/>
                  <a:pt x="1979" y="1102"/>
                  <a:pt x="1979" y="1102"/>
                </a:cubicBezTo>
                <a:cubicBezTo>
                  <a:pt x="1977" y="1103"/>
                  <a:pt x="1975" y="1105"/>
                  <a:pt x="1973" y="1106"/>
                </a:cubicBezTo>
                <a:cubicBezTo>
                  <a:pt x="1972" y="1107"/>
                  <a:pt x="1970" y="1108"/>
                  <a:pt x="1968" y="1109"/>
                </a:cubicBezTo>
                <a:cubicBezTo>
                  <a:pt x="1967" y="1110"/>
                  <a:pt x="1965" y="1111"/>
                  <a:pt x="1963" y="1111"/>
                </a:cubicBezTo>
                <a:cubicBezTo>
                  <a:pt x="1961" y="1112"/>
                  <a:pt x="1959" y="1113"/>
                  <a:pt x="1957" y="1113"/>
                </a:cubicBezTo>
                <a:cubicBezTo>
                  <a:pt x="1957" y="1113"/>
                  <a:pt x="1957" y="1113"/>
                  <a:pt x="1957" y="1123"/>
                </a:cubicBezTo>
                <a:cubicBezTo>
                  <a:pt x="1960" y="1122"/>
                  <a:pt x="1963" y="1122"/>
                  <a:pt x="1965" y="1120"/>
                </a:cubicBezTo>
                <a:cubicBezTo>
                  <a:pt x="1968" y="1119"/>
                  <a:pt x="1970" y="1118"/>
                  <a:pt x="1973" y="1117"/>
                </a:cubicBezTo>
                <a:cubicBezTo>
                  <a:pt x="1973" y="1117"/>
                  <a:pt x="1973" y="1117"/>
                  <a:pt x="1973" y="1175"/>
                </a:cubicBezTo>
                <a:cubicBezTo>
                  <a:pt x="1973" y="1175"/>
                  <a:pt x="1973" y="1175"/>
                  <a:pt x="1984" y="1175"/>
                </a:cubicBezTo>
                <a:cubicBezTo>
                  <a:pt x="1984" y="1175"/>
                  <a:pt x="1984" y="1175"/>
                  <a:pt x="1984" y="1102"/>
                </a:cubicBezTo>
                <a:close/>
                <a:moveTo>
                  <a:pt x="1582" y="1104"/>
                </a:moveTo>
                <a:cubicBezTo>
                  <a:pt x="1582" y="1104"/>
                  <a:pt x="1582" y="1104"/>
                  <a:pt x="1582" y="1104"/>
                </a:cubicBezTo>
                <a:cubicBezTo>
                  <a:pt x="1577" y="1104"/>
                  <a:pt x="1577" y="1104"/>
                  <a:pt x="1577" y="1104"/>
                </a:cubicBezTo>
                <a:cubicBezTo>
                  <a:pt x="1575" y="1105"/>
                  <a:pt x="1574" y="1107"/>
                  <a:pt x="1571" y="1108"/>
                </a:cubicBezTo>
                <a:cubicBezTo>
                  <a:pt x="1570" y="1109"/>
                  <a:pt x="1568" y="1110"/>
                  <a:pt x="1566" y="1110"/>
                </a:cubicBezTo>
                <a:cubicBezTo>
                  <a:pt x="1564" y="1111"/>
                  <a:pt x="1562" y="1112"/>
                  <a:pt x="1561" y="1113"/>
                </a:cubicBezTo>
                <a:cubicBezTo>
                  <a:pt x="1559" y="1113"/>
                  <a:pt x="1557" y="1114"/>
                  <a:pt x="1555" y="1115"/>
                </a:cubicBezTo>
                <a:cubicBezTo>
                  <a:pt x="1555" y="1115"/>
                  <a:pt x="1555" y="1115"/>
                  <a:pt x="1555" y="1125"/>
                </a:cubicBezTo>
                <a:cubicBezTo>
                  <a:pt x="1558" y="1124"/>
                  <a:pt x="1561" y="1123"/>
                  <a:pt x="1563" y="1122"/>
                </a:cubicBezTo>
                <a:cubicBezTo>
                  <a:pt x="1566" y="1121"/>
                  <a:pt x="1568" y="1120"/>
                  <a:pt x="1571" y="1118"/>
                </a:cubicBezTo>
                <a:cubicBezTo>
                  <a:pt x="1571" y="1118"/>
                  <a:pt x="1571" y="1118"/>
                  <a:pt x="1571" y="1177"/>
                </a:cubicBezTo>
                <a:cubicBezTo>
                  <a:pt x="1571" y="1177"/>
                  <a:pt x="1571" y="1177"/>
                  <a:pt x="1582" y="1177"/>
                </a:cubicBezTo>
                <a:cubicBezTo>
                  <a:pt x="1582" y="1177"/>
                  <a:pt x="1582" y="1177"/>
                  <a:pt x="1582" y="1104"/>
                </a:cubicBezTo>
                <a:close/>
                <a:moveTo>
                  <a:pt x="1680" y="1177"/>
                </a:moveTo>
                <a:cubicBezTo>
                  <a:pt x="1673" y="1177"/>
                  <a:pt x="1667" y="1174"/>
                  <a:pt x="1662" y="1169"/>
                </a:cubicBezTo>
                <a:cubicBezTo>
                  <a:pt x="1659" y="1162"/>
                  <a:pt x="1656" y="1153"/>
                  <a:pt x="1656" y="1141"/>
                </a:cubicBezTo>
                <a:cubicBezTo>
                  <a:pt x="1656" y="1128"/>
                  <a:pt x="1659" y="1118"/>
                  <a:pt x="1663" y="1112"/>
                </a:cubicBezTo>
                <a:cubicBezTo>
                  <a:pt x="1667" y="1105"/>
                  <a:pt x="1674" y="1101"/>
                  <a:pt x="1683" y="1101"/>
                </a:cubicBezTo>
                <a:cubicBezTo>
                  <a:pt x="1699" y="1101"/>
                  <a:pt x="1707" y="1114"/>
                  <a:pt x="1707" y="1139"/>
                </a:cubicBezTo>
                <a:cubicBezTo>
                  <a:pt x="1707" y="1152"/>
                  <a:pt x="1705" y="1161"/>
                  <a:pt x="1699" y="1168"/>
                </a:cubicBezTo>
                <a:cubicBezTo>
                  <a:pt x="1695" y="1174"/>
                  <a:pt x="1688" y="1177"/>
                  <a:pt x="1680" y="1177"/>
                </a:cubicBezTo>
                <a:close/>
                <a:moveTo>
                  <a:pt x="1682" y="1111"/>
                </a:moveTo>
                <a:cubicBezTo>
                  <a:pt x="1672" y="1111"/>
                  <a:pt x="1668" y="1121"/>
                  <a:pt x="1668" y="1141"/>
                </a:cubicBezTo>
                <a:cubicBezTo>
                  <a:pt x="1668" y="1159"/>
                  <a:pt x="1672" y="1168"/>
                  <a:pt x="1681" y="1168"/>
                </a:cubicBezTo>
                <a:cubicBezTo>
                  <a:pt x="1690" y="1168"/>
                  <a:pt x="1694" y="1159"/>
                  <a:pt x="1694" y="1140"/>
                </a:cubicBezTo>
                <a:cubicBezTo>
                  <a:pt x="1694" y="1120"/>
                  <a:pt x="1690" y="1111"/>
                  <a:pt x="1682" y="1111"/>
                </a:cubicBezTo>
                <a:close/>
                <a:moveTo>
                  <a:pt x="1754" y="1104"/>
                </a:moveTo>
                <a:cubicBezTo>
                  <a:pt x="1754" y="1104"/>
                  <a:pt x="1754" y="1104"/>
                  <a:pt x="1754" y="1104"/>
                </a:cubicBezTo>
                <a:cubicBezTo>
                  <a:pt x="1749" y="1104"/>
                  <a:pt x="1749" y="1104"/>
                  <a:pt x="1749" y="1104"/>
                </a:cubicBezTo>
                <a:cubicBezTo>
                  <a:pt x="1747" y="1105"/>
                  <a:pt x="1746" y="1107"/>
                  <a:pt x="1743" y="1108"/>
                </a:cubicBezTo>
                <a:cubicBezTo>
                  <a:pt x="1742" y="1109"/>
                  <a:pt x="1740" y="1110"/>
                  <a:pt x="1738" y="1110"/>
                </a:cubicBezTo>
                <a:cubicBezTo>
                  <a:pt x="1736" y="1111"/>
                  <a:pt x="1735" y="1112"/>
                  <a:pt x="1733" y="1113"/>
                </a:cubicBezTo>
                <a:cubicBezTo>
                  <a:pt x="1731" y="1113"/>
                  <a:pt x="1730" y="1114"/>
                  <a:pt x="1727" y="1115"/>
                </a:cubicBezTo>
                <a:cubicBezTo>
                  <a:pt x="1727" y="1115"/>
                  <a:pt x="1727" y="1115"/>
                  <a:pt x="1727" y="1125"/>
                </a:cubicBezTo>
                <a:cubicBezTo>
                  <a:pt x="1730" y="1124"/>
                  <a:pt x="1733" y="1123"/>
                  <a:pt x="1735" y="1122"/>
                </a:cubicBezTo>
                <a:cubicBezTo>
                  <a:pt x="1738" y="1121"/>
                  <a:pt x="1740" y="1120"/>
                  <a:pt x="1743" y="1118"/>
                </a:cubicBezTo>
                <a:cubicBezTo>
                  <a:pt x="1743" y="1118"/>
                  <a:pt x="1743" y="1118"/>
                  <a:pt x="1743" y="1177"/>
                </a:cubicBezTo>
                <a:cubicBezTo>
                  <a:pt x="1743" y="1177"/>
                  <a:pt x="1743" y="1177"/>
                  <a:pt x="1754" y="1177"/>
                </a:cubicBezTo>
                <a:cubicBezTo>
                  <a:pt x="1754" y="1177"/>
                  <a:pt x="1754" y="1177"/>
                  <a:pt x="1754" y="1104"/>
                </a:cubicBezTo>
                <a:close/>
                <a:moveTo>
                  <a:pt x="1628" y="1103"/>
                </a:moveTo>
                <a:cubicBezTo>
                  <a:pt x="1628" y="1103"/>
                  <a:pt x="1628" y="1103"/>
                  <a:pt x="1628" y="1103"/>
                </a:cubicBezTo>
                <a:cubicBezTo>
                  <a:pt x="1623" y="1103"/>
                  <a:pt x="1623" y="1103"/>
                  <a:pt x="1623" y="1103"/>
                </a:cubicBezTo>
                <a:cubicBezTo>
                  <a:pt x="1621" y="1104"/>
                  <a:pt x="1620" y="1106"/>
                  <a:pt x="1618" y="1107"/>
                </a:cubicBezTo>
                <a:cubicBezTo>
                  <a:pt x="1616" y="1108"/>
                  <a:pt x="1614" y="1109"/>
                  <a:pt x="1613" y="1109"/>
                </a:cubicBezTo>
                <a:cubicBezTo>
                  <a:pt x="1611" y="1111"/>
                  <a:pt x="1609" y="1112"/>
                  <a:pt x="1607" y="1112"/>
                </a:cubicBezTo>
                <a:cubicBezTo>
                  <a:pt x="1605" y="1113"/>
                  <a:pt x="1604" y="1114"/>
                  <a:pt x="1602" y="1114"/>
                </a:cubicBezTo>
                <a:cubicBezTo>
                  <a:pt x="1602" y="1114"/>
                  <a:pt x="1602" y="1114"/>
                  <a:pt x="1602" y="1124"/>
                </a:cubicBezTo>
                <a:cubicBezTo>
                  <a:pt x="1605" y="1123"/>
                  <a:pt x="1607" y="1123"/>
                  <a:pt x="1610" y="1121"/>
                </a:cubicBezTo>
                <a:cubicBezTo>
                  <a:pt x="1613" y="1120"/>
                  <a:pt x="1615" y="1119"/>
                  <a:pt x="1617" y="1117"/>
                </a:cubicBezTo>
                <a:cubicBezTo>
                  <a:pt x="1617" y="1117"/>
                  <a:pt x="1617" y="1117"/>
                  <a:pt x="1617" y="1176"/>
                </a:cubicBezTo>
                <a:cubicBezTo>
                  <a:pt x="1617" y="1176"/>
                  <a:pt x="1617" y="1176"/>
                  <a:pt x="1628" y="1176"/>
                </a:cubicBezTo>
                <a:cubicBezTo>
                  <a:pt x="1628" y="1176"/>
                  <a:pt x="1628" y="1176"/>
                  <a:pt x="1628" y="1103"/>
                </a:cubicBezTo>
                <a:close/>
                <a:moveTo>
                  <a:pt x="3370" y="1137"/>
                </a:moveTo>
                <a:cubicBezTo>
                  <a:pt x="3370" y="1137"/>
                  <a:pt x="3370" y="1137"/>
                  <a:pt x="3370" y="1137"/>
                </a:cubicBezTo>
                <a:cubicBezTo>
                  <a:pt x="3369" y="1145"/>
                  <a:pt x="3369" y="1145"/>
                  <a:pt x="3369" y="1145"/>
                </a:cubicBezTo>
                <a:cubicBezTo>
                  <a:pt x="3376" y="1146"/>
                  <a:pt x="3377" y="1149"/>
                  <a:pt x="3377" y="1151"/>
                </a:cubicBezTo>
                <a:cubicBezTo>
                  <a:pt x="3377" y="1154"/>
                  <a:pt x="3376" y="1156"/>
                  <a:pt x="3376" y="1158"/>
                </a:cubicBezTo>
                <a:cubicBezTo>
                  <a:pt x="3376" y="1161"/>
                  <a:pt x="3375" y="1163"/>
                  <a:pt x="3375" y="1166"/>
                </a:cubicBezTo>
                <a:cubicBezTo>
                  <a:pt x="3375" y="1175"/>
                  <a:pt x="3382" y="1178"/>
                  <a:pt x="3390" y="1178"/>
                </a:cubicBezTo>
                <a:cubicBezTo>
                  <a:pt x="3390" y="1178"/>
                  <a:pt x="3390" y="1178"/>
                  <a:pt x="3394" y="1178"/>
                </a:cubicBezTo>
                <a:cubicBezTo>
                  <a:pt x="3394" y="1178"/>
                  <a:pt x="3394" y="1178"/>
                  <a:pt x="3394" y="1169"/>
                </a:cubicBezTo>
                <a:cubicBezTo>
                  <a:pt x="3394" y="1169"/>
                  <a:pt x="3394" y="1169"/>
                  <a:pt x="3392" y="1169"/>
                </a:cubicBezTo>
                <a:cubicBezTo>
                  <a:pt x="3389" y="1169"/>
                  <a:pt x="3388" y="1167"/>
                  <a:pt x="3388" y="1163"/>
                </a:cubicBezTo>
                <a:cubicBezTo>
                  <a:pt x="3388" y="1162"/>
                  <a:pt x="3388" y="1160"/>
                  <a:pt x="3388" y="1158"/>
                </a:cubicBezTo>
                <a:cubicBezTo>
                  <a:pt x="3388" y="1157"/>
                  <a:pt x="3388" y="1155"/>
                  <a:pt x="3388" y="1152"/>
                </a:cubicBezTo>
                <a:cubicBezTo>
                  <a:pt x="3388" y="1145"/>
                  <a:pt x="3385" y="1142"/>
                  <a:pt x="3380" y="1141"/>
                </a:cubicBezTo>
                <a:cubicBezTo>
                  <a:pt x="3380" y="1141"/>
                  <a:pt x="3380" y="1141"/>
                  <a:pt x="3380" y="1141"/>
                </a:cubicBezTo>
                <a:cubicBezTo>
                  <a:pt x="3385" y="1140"/>
                  <a:pt x="3388" y="1138"/>
                  <a:pt x="3388" y="1130"/>
                </a:cubicBezTo>
                <a:cubicBezTo>
                  <a:pt x="3388" y="1127"/>
                  <a:pt x="3388" y="1126"/>
                  <a:pt x="3388" y="1124"/>
                </a:cubicBezTo>
                <a:cubicBezTo>
                  <a:pt x="3388" y="1122"/>
                  <a:pt x="3388" y="1120"/>
                  <a:pt x="3388" y="1119"/>
                </a:cubicBezTo>
                <a:cubicBezTo>
                  <a:pt x="3388" y="1115"/>
                  <a:pt x="3389" y="1113"/>
                  <a:pt x="3392" y="1113"/>
                </a:cubicBezTo>
                <a:cubicBezTo>
                  <a:pt x="3392" y="1113"/>
                  <a:pt x="3392" y="1113"/>
                  <a:pt x="3394" y="1113"/>
                </a:cubicBezTo>
                <a:cubicBezTo>
                  <a:pt x="3394" y="1113"/>
                  <a:pt x="3394" y="1113"/>
                  <a:pt x="3394" y="1104"/>
                </a:cubicBezTo>
                <a:cubicBezTo>
                  <a:pt x="3394" y="1104"/>
                  <a:pt x="3394" y="1104"/>
                  <a:pt x="3390" y="1104"/>
                </a:cubicBezTo>
                <a:cubicBezTo>
                  <a:pt x="3381" y="1104"/>
                  <a:pt x="3375" y="1108"/>
                  <a:pt x="3375" y="1117"/>
                </a:cubicBezTo>
                <a:cubicBezTo>
                  <a:pt x="3375" y="1119"/>
                  <a:pt x="3376" y="1121"/>
                  <a:pt x="3376" y="1124"/>
                </a:cubicBezTo>
                <a:cubicBezTo>
                  <a:pt x="3376" y="1126"/>
                  <a:pt x="3377" y="1129"/>
                  <a:pt x="3377" y="1131"/>
                </a:cubicBezTo>
                <a:cubicBezTo>
                  <a:pt x="3377" y="1133"/>
                  <a:pt x="3376" y="1137"/>
                  <a:pt x="3370" y="1137"/>
                </a:cubicBezTo>
                <a:close/>
                <a:moveTo>
                  <a:pt x="3425" y="1145"/>
                </a:moveTo>
                <a:cubicBezTo>
                  <a:pt x="3425" y="1145"/>
                  <a:pt x="3425" y="1145"/>
                  <a:pt x="3425" y="1145"/>
                </a:cubicBezTo>
                <a:cubicBezTo>
                  <a:pt x="3425" y="1137"/>
                  <a:pt x="3425" y="1137"/>
                  <a:pt x="3425" y="1137"/>
                </a:cubicBezTo>
                <a:cubicBezTo>
                  <a:pt x="3418" y="1137"/>
                  <a:pt x="3418" y="1133"/>
                  <a:pt x="3418" y="1131"/>
                </a:cubicBezTo>
                <a:cubicBezTo>
                  <a:pt x="3418" y="1129"/>
                  <a:pt x="3418" y="1126"/>
                  <a:pt x="3418" y="1124"/>
                </a:cubicBezTo>
                <a:cubicBezTo>
                  <a:pt x="3419" y="1121"/>
                  <a:pt x="3419" y="1119"/>
                  <a:pt x="3419" y="1117"/>
                </a:cubicBezTo>
                <a:cubicBezTo>
                  <a:pt x="3419" y="1108"/>
                  <a:pt x="3414" y="1104"/>
                  <a:pt x="3404" y="1104"/>
                </a:cubicBezTo>
                <a:cubicBezTo>
                  <a:pt x="3404" y="1104"/>
                  <a:pt x="3404" y="1104"/>
                  <a:pt x="3401" y="1104"/>
                </a:cubicBezTo>
                <a:cubicBezTo>
                  <a:pt x="3401" y="1104"/>
                  <a:pt x="3401" y="1104"/>
                  <a:pt x="3401" y="1113"/>
                </a:cubicBezTo>
                <a:cubicBezTo>
                  <a:pt x="3401" y="1113"/>
                  <a:pt x="3401" y="1113"/>
                  <a:pt x="3402" y="1113"/>
                </a:cubicBezTo>
                <a:cubicBezTo>
                  <a:pt x="3406" y="1113"/>
                  <a:pt x="3407" y="1115"/>
                  <a:pt x="3407" y="1119"/>
                </a:cubicBezTo>
                <a:cubicBezTo>
                  <a:pt x="3407" y="1120"/>
                  <a:pt x="3407" y="1122"/>
                  <a:pt x="3407" y="1124"/>
                </a:cubicBezTo>
                <a:cubicBezTo>
                  <a:pt x="3407" y="1126"/>
                  <a:pt x="3407" y="1127"/>
                  <a:pt x="3407" y="1130"/>
                </a:cubicBezTo>
                <a:cubicBezTo>
                  <a:pt x="3407" y="1138"/>
                  <a:pt x="3409" y="1140"/>
                  <a:pt x="3415" y="1141"/>
                </a:cubicBezTo>
                <a:cubicBezTo>
                  <a:pt x="3415" y="1141"/>
                  <a:pt x="3415" y="1141"/>
                  <a:pt x="3415" y="1141"/>
                </a:cubicBezTo>
                <a:cubicBezTo>
                  <a:pt x="3409" y="1142"/>
                  <a:pt x="3407" y="1145"/>
                  <a:pt x="3407" y="1152"/>
                </a:cubicBezTo>
                <a:cubicBezTo>
                  <a:pt x="3407" y="1155"/>
                  <a:pt x="3407" y="1157"/>
                  <a:pt x="3407" y="1158"/>
                </a:cubicBezTo>
                <a:cubicBezTo>
                  <a:pt x="3407" y="1160"/>
                  <a:pt x="3407" y="1162"/>
                  <a:pt x="3407" y="1163"/>
                </a:cubicBezTo>
                <a:cubicBezTo>
                  <a:pt x="3407" y="1167"/>
                  <a:pt x="3406" y="1169"/>
                  <a:pt x="3402" y="1169"/>
                </a:cubicBezTo>
                <a:cubicBezTo>
                  <a:pt x="3402" y="1169"/>
                  <a:pt x="3402" y="1169"/>
                  <a:pt x="3401" y="1169"/>
                </a:cubicBezTo>
                <a:cubicBezTo>
                  <a:pt x="3401" y="1169"/>
                  <a:pt x="3401" y="1169"/>
                  <a:pt x="3401" y="1178"/>
                </a:cubicBezTo>
                <a:cubicBezTo>
                  <a:pt x="3401" y="1178"/>
                  <a:pt x="3401" y="1178"/>
                  <a:pt x="3404" y="1178"/>
                </a:cubicBezTo>
                <a:cubicBezTo>
                  <a:pt x="3413" y="1178"/>
                  <a:pt x="3419" y="1175"/>
                  <a:pt x="3419" y="1166"/>
                </a:cubicBezTo>
                <a:cubicBezTo>
                  <a:pt x="3419" y="1163"/>
                  <a:pt x="3419" y="1161"/>
                  <a:pt x="3418" y="1158"/>
                </a:cubicBezTo>
                <a:cubicBezTo>
                  <a:pt x="3418" y="1156"/>
                  <a:pt x="3418" y="1154"/>
                  <a:pt x="3418" y="1151"/>
                </a:cubicBezTo>
                <a:cubicBezTo>
                  <a:pt x="3418" y="1149"/>
                  <a:pt x="3418" y="1146"/>
                  <a:pt x="3425" y="1145"/>
                </a:cubicBezTo>
                <a:close/>
                <a:moveTo>
                  <a:pt x="3472" y="1105"/>
                </a:moveTo>
                <a:cubicBezTo>
                  <a:pt x="3472" y="1105"/>
                  <a:pt x="3472" y="1105"/>
                  <a:pt x="3472" y="1105"/>
                </a:cubicBezTo>
                <a:cubicBezTo>
                  <a:pt x="3467" y="1105"/>
                  <a:pt x="3467" y="1105"/>
                  <a:pt x="3467" y="1105"/>
                </a:cubicBezTo>
                <a:cubicBezTo>
                  <a:pt x="3464" y="1106"/>
                  <a:pt x="3463" y="1108"/>
                  <a:pt x="3461" y="1108"/>
                </a:cubicBezTo>
                <a:cubicBezTo>
                  <a:pt x="3459" y="1110"/>
                  <a:pt x="3457" y="1111"/>
                  <a:pt x="3455" y="1111"/>
                </a:cubicBezTo>
                <a:cubicBezTo>
                  <a:pt x="3453" y="1112"/>
                  <a:pt x="3452" y="1113"/>
                  <a:pt x="3450" y="1114"/>
                </a:cubicBezTo>
                <a:cubicBezTo>
                  <a:pt x="3448" y="1114"/>
                  <a:pt x="3447" y="1115"/>
                  <a:pt x="3444" y="1116"/>
                </a:cubicBezTo>
                <a:cubicBezTo>
                  <a:pt x="3444" y="1116"/>
                  <a:pt x="3444" y="1116"/>
                  <a:pt x="3444" y="1126"/>
                </a:cubicBezTo>
                <a:cubicBezTo>
                  <a:pt x="3447" y="1125"/>
                  <a:pt x="3450" y="1124"/>
                  <a:pt x="3452" y="1123"/>
                </a:cubicBezTo>
                <a:cubicBezTo>
                  <a:pt x="3455" y="1122"/>
                  <a:pt x="3458" y="1121"/>
                  <a:pt x="3460" y="1119"/>
                </a:cubicBezTo>
                <a:cubicBezTo>
                  <a:pt x="3460" y="1119"/>
                  <a:pt x="3460" y="1119"/>
                  <a:pt x="3460" y="1178"/>
                </a:cubicBezTo>
                <a:cubicBezTo>
                  <a:pt x="3460" y="1178"/>
                  <a:pt x="3460" y="1178"/>
                  <a:pt x="3472" y="1178"/>
                </a:cubicBezTo>
                <a:cubicBezTo>
                  <a:pt x="3472" y="1178"/>
                  <a:pt x="3472" y="1178"/>
                  <a:pt x="3472" y="1105"/>
                </a:cubicBezTo>
                <a:close/>
                <a:moveTo>
                  <a:pt x="3518" y="1105"/>
                </a:moveTo>
                <a:cubicBezTo>
                  <a:pt x="3518" y="1105"/>
                  <a:pt x="3518" y="1105"/>
                  <a:pt x="3518" y="1105"/>
                </a:cubicBezTo>
                <a:cubicBezTo>
                  <a:pt x="3513" y="1105"/>
                  <a:pt x="3513" y="1105"/>
                  <a:pt x="3513" y="1105"/>
                </a:cubicBezTo>
                <a:cubicBezTo>
                  <a:pt x="3511" y="1106"/>
                  <a:pt x="3509" y="1108"/>
                  <a:pt x="3507" y="1108"/>
                </a:cubicBezTo>
                <a:cubicBezTo>
                  <a:pt x="3506" y="1110"/>
                  <a:pt x="3504" y="1111"/>
                  <a:pt x="3502" y="1111"/>
                </a:cubicBezTo>
                <a:cubicBezTo>
                  <a:pt x="3501" y="1113"/>
                  <a:pt x="3499" y="1114"/>
                  <a:pt x="3497" y="1114"/>
                </a:cubicBezTo>
                <a:cubicBezTo>
                  <a:pt x="3495" y="1115"/>
                  <a:pt x="3494" y="1116"/>
                  <a:pt x="3491" y="1116"/>
                </a:cubicBezTo>
                <a:cubicBezTo>
                  <a:pt x="3491" y="1116"/>
                  <a:pt x="3491" y="1116"/>
                  <a:pt x="3491" y="1126"/>
                </a:cubicBezTo>
                <a:cubicBezTo>
                  <a:pt x="3494" y="1125"/>
                  <a:pt x="3497" y="1124"/>
                  <a:pt x="3499" y="1123"/>
                </a:cubicBezTo>
                <a:cubicBezTo>
                  <a:pt x="3502" y="1122"/>
                  <a:pt x="3504" y="1121"/>
                  <a:pt x="3506" y="1119"/>
                </a:cubicBezTo>
                <a:cubicBezTo>
                  <a:pt x="3506" y="1119"/>
                  <a:pt x="3506" y="1119"/>
                  <a:pt x="3506" y="1178"/>
                </a:cubicBezTo>
                <a:cubicBezTo>
                  <a:pt x="3506" y="1178"/>
                  <a:pt x="3506" y="1178"/>
                  <a:pt x="3518" y="1178"/>
                </a:cubicBezTo>
                <a:cubicBezTo>
                  <a:pt x="3518" y="1178"/>
                  <a:pt x="3518" y="1178"/>
                  <a:pt x="3518" y="1105"/>
                </a:cubicBezTo>
                <a:close/>
                <a:moveTo>
                  <a:pt x="3564" y="1105"/>
                </a:moveTo>
                <a:cubicBezTo>
                  <a:pt x="3564" y="1105"/>
                  <a:pt x="3564" y="1105"/>
                  <a:pt x="3564" y="1105"/>
                </a:cubicBezTo>
                <a:cubicBezTo>
                  <a:pt x="3560" y="1105"/>
                  <a:pt x="3560" y="1105"/>
                  <a:pt x="3560" y="1105"/>
                </a:cubicBezTo>
                <a:cubicBezTo>
                  <a:pt x="3557" y="1106"/>
                  <a:pt x="3556" y="1108"/>
                  <a:pt x="3554" y="1108"/>
                </a:cubicBezTo>
                <a:cubicBezTo>
                  <a:pt x="3552" y="1110"/>
                  <a:pt x="3550" y="1111"/>
                  <a:pt x="3549" y="1111"/>
                </a:cubicBezTo>
                <a:cubicBezTo>
                  <a:pt x="3547" y="1113"/>
                  <a:pt x="3545" y="1114"/>
                  <a:pt x="3543" y="1114"/>
                </a:cubicBezTo>
                <a:cubicBezTo>
                  <a:pt x="3542" y="1115"/>
                  <a:pt x="3539" y="1116"/>
                  <a:pt x="3538" y="1116"/>
                </a:cubicBezTo>
                <a:cubicBezTo>
                  <a:pt x="3538" y="1116"/>
                  <a:pt x="3538" y="1116"/>
                  <a:pt x="3538" y="1126"/>
                </a:cubicBezTo>
                <a:cubicBezTo>
                  <a:pt x="3541" y="1125"/>
                  <a:pt x="3544" y="1124"/>
                  <a:pt x="3546" y="1123"/>
                </a:cubicBezTo>
                <a:cubicBezTo>
                  <a:pt x="3548" y="1122"/>
                  <a:pt x="3551" y="1121"/>
                  <a:pt x="3552" y="1119"/>
                </a:cubicBezTo>
                <a:cubicBezTo>
                  <a:pt x="3552" y="1119"/>
                  <a:pt x="3552" y="1119"/>
                  <a:pt x="3552" y="1178"/>
                </a:cubicBezTo>
                <a:cubicBezTo>
                  <a:pt x="3552" y="1178"/>
                  <a:pt x="3552" y="1178"/>
                  <a:pt x="3564" y="1178"/>
                </a:cubicBezTo>
                <a:cubicBezTo>
                  <a:pt x="3564" y="1178"/>
                  <a:pt x="3564" y="1178"/>
                  <a:pt x="3564" y="1105"/>
                </a:cubicBezTo>
                <a:close/>
                <a:moveTo>
                  <a:pt x="3609" y="1105"/>
                </a:moveTo>
                <a:cubicBezTo>
                  <a:pt x="3609" y="1105"/>
                  <a:pt x="3609" y="1105"/>
                  <a:pt x="3609" y="1105"/>
                </a:cubicBezTo>
                <a:cubicBezTo>
                  <a:pt x="3605" y="1105"/>
                  <a:pt x="3605" y="1105"/>
                  <a:pt x="3605" y="1105"/>
                </a:cubicBezTo>
                <a:cubicBezTo>
                  <a:pt x="3603" y="1106"/>
                  <a:pt x="3602" y="1108"/>
                  <a:pt x="3599" y="1108"/>
                </a:cubicBezTo>
                <a:cubicBezTo>
                  <a:pt x="3598" y="1110"/>
                  <a:pt x="3596" y="1111"/>
                  <a:pt x="3594" y="1111"/>
                </a:cubicBezTo>
                <a:cubicBezTo>
                  <a:pt x="3592" y="1113"/>
                  <a:pt x="3591" y="1114"/>
                  <a:pt x="3589" y="1114"/>
                </a:cubicBezTo>
                <a:cubicBezTo>
                  <a:pt x="3587" y="1115"/>
                  <a:pt x="3585" y="1116"/>
                  <a:pt x="3584" y="1116"/>
                </a:cubicBezTo>
                <a:cubicBezTo>
                  <a:pt x="3584" y="1116"/>
                  <a:pt x="3584" y="1116"/>
                  <a:pt x="3584" y="1126"/>
                </a:cubicBezTo>
                <a:cubicBezTo>
                  <a:pt x="3586" y="1125"/>
                  <a:pt x="3589" y="1124"/>
                  <a:pt x="3591" y="1123"/>
                </a:cubicBezTo>
                <a:cubicBezTo>
                  <a:pt x="3594" y="1122"/>
                  <a:pt x="3596" y="1121"/>
                  <a:pt x="3598" y="1119"/>
                </a:cubicBezTo>
                <a:cubicBezTo>
                  <a:pt x="3598" y="1119"/>
                  <a:pt x="3598" y="1119"/>
                  <a:pt x="3598" y="1178"/>
                </a:cubicBezTo>
                <a:cubicBezTo>
                  <a:pt x="3598" y="1178"/>
                  <a:pt x="3598" y="1178"/>
                  <a:pt x="3609" y="1178"/>
                </a:cubicBezTo>
                <a:cubicBezTo>
                  <a:pt x="3609" y="1178"/>
                  <a:pt x="3609" y="1178"/>
                  <a:pt x="3609" y="1105"/>
                </a:cubicBezTo>
                <a:close/>
                <a:moveTo>
                  <a:pt x="3630" y="1137"/>
                </a:moveTo>
                <a:cubicBezTo>
                  <a:pt x="3630" y="1137"/>
                  <a:pt x="3630" y="1137"/>
                  <a:pt x="3630" y="1137"/>
                </a:cubicBezTo>
                <a:cubicBezTo>
                  <a:pt x="3630" y="1145"/>
                  <a:pt x="3630" y="1145"/>
                  <a:pt x="3630" y="1145"/>
                </a:cubicBezTo>
                <a:cubicBezTo>
                  <a:pt x="3636" y="1146"/>
                  <a:pt x="3637" y="1149"/>
                  <a:pt x="3637" y="1151"/>
                </a:cubicBezTo>
                <a:cubicBezTo>
                  <a:pt x="3637" y="1154"/>
                  <a:pt x="3636" y="1156"/>
                  <a:pt x="3636" y="1158"/>
                </a:cubicBezTo>
                <a:cubicBezTo>
                  <a:pt x="3636" y="1161"/>
                  <a:pt x="3636" y="1163"/>
                  <a:pt x="3636" y="1166"/>
                </a:cubicBezTo>
                <a:cubicBezTo>
                  <a:pt x="3636" y="1175"/>
                  <a:pt x="3641" y="1178"/>
                  <a:pt x="3650" y="1178"/>
                </a:cubicBezTo>
                <a:cubicBezTo>
                  <a:pt x="3650" y="1178"/>
                  <a:pt x="3650" y="1178"/>
                  <a:pt x="3654" y="1178"/>
                </a:cubicBezTo>
                <a:cubicBezTo>
                  <a:pt x="3654" y="1178"/>
                  <a:pt x="3654" y="1178"/>
                  <a:pt x="3654" y="1169"/>
                </a:cubicBezTo>
                <a:cubicBezTo>
                  <a:pt x="3654" y="1169"/>
                  <a:pt x="3654" y="1169"/>
                  <a:pt x="3652" y="1169"/>
                </a:cubicBezTo>
                <a:cubicBezTo>
                  <a:pt x="3648" y="1169"/>
                  <a:pt x="3647" y="1167"/>
                  <a:pt x="3647" y="1163"/>
                </a:cubicBezTo>
                <a:cubicBezTo>
                  <a:pt x="3647" y="1162"/>
                  <a:pt x="3647" y="1160"/>
                  <a:pt x="3648" y="1158"/>
                </a:cubicBezTo>
                <a:cubicBezTo>
                  <a:pt x="3648" y="1157"/>
                  <a:pt x="3648" y="1155"/>
                  <a:pt x="3648" y="1152"/>
                </a:cubicBezTo>
                <a:cubicBezTo>
                  <a:pt x="3648" y="1145"/>
                  <a:pt x="3645" y="1142"/>
                  <a:pt x="3640" y="1141"/>
                </a:cubicBezTo>
                <a:cubicBezTo>
                  <a:pt x="3640" y="1141"/>
                  <a:pt x="3640" y="1141"/>
                  <a:pt x="3640" y="1141"/>
                </a:cubicBezTo>
                <a:cubicBezTo>
                  <a:pt x="3645" y="1140"/>
                  <a:pt x="3648" y="1138"/>
                  <a:pt x="3648" y="1130"/>
                </a:cubicBezTo>
                <a:cubicBezTo>
                  <a:pt x="3648" y="1127"/>
                  <a:pt x="3648" y="1126"/>
                  <a:pt x="3648" y="1124"/>
                </a:cubicBezTo>
                <a:cubicBezTo>
                  <a:pt x="3647" y="1122"/>
                  <a:pt x="3647" y="1120"/>
                  <a:pt x="3647" y="1119"/>
                </a:cubicBezTo>
                <a:cubicBezTo>
                  <a:pt x="3647" y="1115"/>
                  <a:pt x="3648" y="1113"/>
                  <a:pt x="3652" y="1113"/>
                </a:cubicBezTo>
                <a:cubicBezTo>
                  <a:pt x="3652" y="1113"/>
                  <a:pt x="3652" y="1113"/>
                  <a:pt x="3654" y="1113"/>
                </a:cubicBezTo>
                <a:cubicBezTo>
                  <a:pt x="3654" y="1113"/>
                  <a:pt x="3654" y="1113"/>
                  <a:pt x="3654" y="1104"/>
                </a:cubicBezTo>
                <a:cubicBezTo>
                  <a:pt x="3654" y="1104"/>
                  <a:pt x="3654" y="1104"/>
                  <a:pt x="3650" y="1104"/>
                </a:cubicBezTo>
                <a:cubicBezTo>
                  <a:pt x="3641" y="1104"/>
                  <a:pt x="3636" y="1108"/>
                  <a:pt x="3636" y="1117"/>
                </a:cubicBezTo>
                <a:cubicBezTo>
                  <a:pt x="3636" y="1119"/>
                  <a:pt x="3636" y="1121"/>
                  <a:pt x="3636" y="1124"/>
                </a:cubicBezTo>
                <a:cubicBezTo>
                  <a:pt x="3636" y="1126"/>
                  <a:pt x="3637" y="1129"/>
                  <a:pt x="3637" y="1131"/>
                </a:cubicBezTo>
                <a:cubicBezTo>
                  <a:pt x="3637" y="1133"/>
                  <a:pt x="3636" y="1137"/>
                  <a:pt x="3630" y="1137"/>
                </a:cubicBezTo>
                <a:close/>
              </a:path>
            </a:pathLst>
          </a:custGeom>
          <a:solidFill>
            <a:srgbClr val="FFFFFF">
              <a:alpha val="20000"/>
            </a:srgbClr>
          </a:solidFill>
          <a:ln>
            <a:noFill/>
          </a:ln>
        </p:spPr>
        <p:txBody>
          <a:bodyPr vert="horz" wrap="square" lIns="91440" tIns="45720" rIns="91440" bIns="45720" numCol="1" anchor="t" anchorCtr="0" compatLnSpc="1">
            <a:prstTxWarp prst="textNoShape">
              <a:avLst/>
            </a:prstTxWarp>
          </a:bodyPr>
          <a:lstStyle/>
          <a:p>
            <a:endParaRPr lang="en-US"/>
          </a:p>
        </p:txBody>
      </p:sp>
      <p:pic>
        <p:nvPicPr>
          <p:cNvPr id="2469" name="Picture 2468"/>
          <p:cNvPicPr>
            <a:picLocks noChangeAspect="1"/>
          </p:cNvPicPr>
          <p:nvPr userDrawn="1"/>
        </p:nvPicPr>
        <p:blipFill>
          <a:blip r:embed="rId2"/>
          <a:stretch>
            <a:fillRect/>
          </a:stretch>
        </p:blipFill>
        <p:spPr>
          <a:xfrm>
            <a:off x="459233" y="6243237"/>
            <a:ext cx="1279359" cy="274320"/>
          </a:xfrm>
          <a:prstGeom prst="rect">
            <a:avLst/>
          </a:prstGeom>
        </p:spPr>
      </p:pic>
      <p:sp>
        <p:nvSpPr>
          <p:cNvPr id="2470" name="Title 1"/>
          <p:cNvSpPr>
            <a:spLocks noGrp="1"/>
          </p:cNvSpPr>
          <p:nvPr>
            <p:ph type="title" hasCustomPrompt="1"/>
          </p:nvPr>
        </p:nvSpPr>
        <p:spPr bwMode="auto">
          <a:xfrm>
            <a:off x="274702" y="1211264"/>
            <a:ext cx="9145588" cy="1828800"/>
          </a:xfrm>
          <a:noFill/>
        </p:spPr>
        <p:txBody>
          <a:bodyPr lIns="146304" tIns="91440" rIns="146304" bIns="91440" anchor="t" anchorCtr="0"/>
          <a:lstStyle>
            <a:lvl1pPr>
              <a:defRPr sz="8000" spc="-100" baseline="0">
                <a:gradFill>
                  <a:gsLst>
                    <a:gs pos="57576">
                      <a:srgbClr val="FFFFFF"/>
                    </a:gs>
                    <a:gs pos="35000">
                      <a:srgbClr val="FFFFFF"/>
                    </a:gs>
                  </a:gsLst>
                  <a:lin ang="5400000" scaled="0"/>
                </a:gradFill>
              </a:defRPr>
            </a:lvl1pPr>
          </a:lstStyle>
          <a:p>
            <a:r>
              <a:rPr lang="en-US" dirty="0"/>
              <a:t>Presentation title</a:t>
            </a:r>
          </a:p>
        </p:txBody>
      </p:sp>
      <p:sp>
        <p:nvSpPr>
          <p:cNvPr id="2471" name="Text Placeholder 2"/>
          <p:cNvSpPr>
            <a:spLocks noGrp="1"/>
          </p:cNvSpPr>
          <p:nvPr>
            <p:ph type="body" sz="quarter" idx="14" hasCustomPrompt="1"/>
          </p:nvPr>
        </p:nvSpPr>
        <p:spPr bwMode="auto">
          <a:xfrm>
            <a:off x="273050" y="3954463"/>
            <a:ext cx="9145588" cy="1828800"/>
          </a:xfrm>
        </p:spPr>
        <p:txBody>
          <a:bodyPr tIns="109728" bIns="109728">
            <a:noAutofit/>
          </a:bodyPr>
          <a:lstStyle>
            <a:lvl1pPr marL="0" indent="0">
              <a:spcBef>
                <a:spcPts val="0"/>
              </a:spcBef>
              <a:buNone/>
              <a:defRPr sz="4400">
                <a:gradFill>
                  <a:gsLst>
                    <a:gs pos="57576">
                      <a:srgbClr val="FFFFFF"/>
                    </a:gs>
                    <a:gs pos="35000">
                      <a:srgbClr val="FFFFFF"/>
                    </a:gs>
                  </a:gsLst>
                  <a:lin ang="5400000" scaled="0"/>
                </a:gradFill>
              </a:defRPr>
            </a:lvl1pPr>
          </a:lstStyle>
          <a:p>
            <a:pPr lvl="0"/>
            <a:r>
              <a:rPr lang="en-US" dirty="0"/>
              <a:t>Speaker Name</a:t>
            </a:r>
          </a:p>
        </p:txBody>
      </p:sp>
    </p:spTree>
    <p:extLst>
      <p:ext uri="{BB962C8B-B14F-4D97-AF65-F5344CB8AC3E}">
        <p14:creationId xmlns:p14="http://schemas.microsoft.com/office/powerpoint/2010/main" val="1080300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4_Custom Layout">
    <p:bg>
      <p:bgPr>
        <a:solidFill>
          <a:srgbClr val="FF8C00"/>
        </a:solidFill>
        <a:effectLst/>
      </p:bgPr>
    </p:bg>
    <p:spTree>
      <p:nvGrpSpPr>
        <p:cNvPr id="1" name=""/>
        <p:cNvGrpSpPr/>
        <p:nvPr/>
      </p:nvGrpSpPr>
      <p:grpSpPr>
        <a:xfrm>
          <a:off x="0" y="0"/>
          <a:ext cx="0" cy="0"/>
          <a:chOff x="0" y="0"/>
          <a:chExt cx="0" cy="0"/>
        </a:xfrm>
      </p:grpSpPr>
      <p:pic>
        <p:nvPicPr>
          <p:cNvPr id="17" name="Picture 16"/>
          <p:cNvPicPr>
            <a:picLocks noChangeAspect="1"/>
          </p:cNvPicPr>
          <p:nvPr userDrawn="1"/>
        </p:nvPicPr>
        <p:blipFill rotWithShape="1">
          <a:blip r:embed="rId2"/>
          <a:srcRect l="46418" t="28339" b="17442"/>
          <a:stretch/>
        </p:blipFill>
        <p:spPr>
          <a:xfrm>
            <a:off x="-70338" y="-23447"/>
            <a:ext cx="13229832" cy="7057293"/>
          </a:xfrm>
          <a:prstGeom prst="rect">
            <a:avLst/>
          </a:prstGeom>
        </p:spPr>
      </p:pic>
      <p:sp>
        <p:nvSpPr>
          <p:cNvPr id="1381" name="Title 1"/>
          <p:cNvSpPr txBox="1">
            <a:spLocks/>
          </p:cNvSpPr>
          <p:nvPr userDrawn="1"/>
        </p:nvSpPr>
        <p:spPr>
          <a:xfrm>
            <a:off x="309896" y="340565"/>
            <a:ext cx="5244464" cy="3474545"/>
          </a:xfrm>
          <a:prstGeom prst="rect">
            <a:avLst/>
          </a:prstGeom>
        </p:spPr>
        <p:txBody>
          <a:bodyPr vert="horz" wrap="square" lIns="146283" tIns="91427" rIns="146283" bIns="91427" rtlCol="0" anchor="t">
            <a:noAutofit/>
          </a:bodyPr>
          <a:lstStyle>
            <a:lvl1pPr algn="l" defTabSz="932742" rtl="0" eaLnBrk="1" latinLnBrk="0" hangingPunct="1">
              <a:lnSpc>
                <a:spcPct val="90000"/>
              </a:lnSpc>
              <a:spcBef>
                <a:spcPct val="0"/>
              </a:spcBef>
              <a:buNone/>
              <a:defRPr lang="en-US" sz="5400" b="0" kern="1200" cap="none" spc="-102" baseline="0" dirty="0" smtClean="0">
                <a:ln w="3175">
                  <a:noFill/>
                </a:ln>
                <a:gradFill>
                  <a:gsLst>
                    <a:gs pos="7080">
                      <a:schemeClr val="tx1"/>
                    </a:gs>
                    <a:gs pos="26000">
                      <a:schemeClr val="tx1"/>
                    </a:gs>
                  </a:gsLst>
                  <a:lin ang="5400000" scaled="0"/>
                </a:gradFill>
                <a:effectLst/>
                <a:latin typeface="+mj-lt"/>
                <a:ea typeface="+mn-ea"/>
                <a:cs typeface="Segoe UI" pitchFamily="34" charset="0"/>
              </a:defRPr>
            </a:lvl1pPr>
          </a:lstStyle>
          <a:p>
            <a:endParaRPr lang="en-US" sz="5399" dirty="0">
              <a:solidFill>
                <a:srgbClr val="0072C6"/>
              </a:solidFill>
            </a:endParaRPr>
          </a:p>
        </p:txBody>
      </p:sp>
      <p:sp>
        <p:nvSpPr>
          <p:cNvPr id="12" name="Title 1"/>
          <p:cNvSpPr>
            <a:spLocks noGrp="1"/>
          </p:cNvSpPr>
          <p:nvPr>
            <p:ph type="title"/>
          </p:nvPr>
        </p:nvSpPr>
        <p:spPr>
          <a:xfrm>
            <a:off x="274639" y="295276"/>
            <a:ext cx="5364246" cy="2433673"/>
          </a:xfrm>
        </p:spPr>
        <p:txBody>
          <a:bodyPr/>
          <a:lstStyle>
            <a:lvl1pPr>
              <a:defRPr sz="5400">
                <a:gradFill>
                  <a:gsLst>
                    <a:gs pos="64912">
                      <a:schemeClr val="accent5"/>
                    </a:gs>
                    <a:gs pos="43000">
                      <a:schemeClr val="accent5"/>
                    </a:gs>
                  </a:gsLst>
                  <a:lin ang="5400000" scaled="1"/>
                </a:gradFill>
              </a:defRPr>
            </a:lvl1pPr>
          </a:lstStyle>
          <a:p>
            <a:r>
              <a:rPr lang="en-US" dirty="0"/>
              <a:t>Click to edit Master title style</a:t>
            </a:r>
          </a:p>
        </p:txBody>
      </p:sp>
    </p:spTree>
    <p:extLst>
      <p:ext uri="{BB962C8B-B14F-4D97-AF65-F5344CB8AC3E}">
        <p14:creationId xmlns:p14="http://schemas.microsoft.com/office/powerpoint/2010/main" val="1970470644"/>
      </p:ext>
    </p:extLst>
  </p:cSld>
  <p:clrMapOvr>
    <a:masterClrMapping/>
  </p:clrMapOvr>
  <p:transition>
    <p:fade/>
  </p:transition>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53.xml"/><Relationship Id="rId18" Type="http://schemas.openxmlformats.org/officeDocument/2006/relationships/slideLayout" Target="../slideLayouts/slideLayout58.xml"/><Relationship Id="rId26" Type="http://schemas.openxmlformats.org/officeDocument/2006/relationships/slideLayout" Target="../slideLayouts/slideLayout66.xml"/><Relationship Id="rId3" Type="http://schemas.openxmlformats.org/officeDocument/2006/relationships/slideLayout" Target="../slideLayouts/slideLayout43.xml"/><Relationship Id="rId21" Type="http://schemas.openxmlformats.org/officeDocument/2006/relationships/slideLayout" Target="../slideLayouts/slideLayout61.xml"/><Relationship Id="rId34" Type="http://schemas.openxmlformats.org/officeDocument/2006/relationships/slideLayout" Target="../slideLayouts/slideLayout74.xml"/><Relationship Id="rId7" Type="http://schemas.openxmlformats.org/officeDocument/2006/relationships/slideLayout" Target="../slideLayouts/slideLayout47.xml"/><Relationship Id="rId12" Type="http://schemas.openxmlformats.org/officeDocument/2006/relationships/slideLayout" Target="../slideLayouts/slideLayout52.xml"/><Relationship Id="rId17" Type="http://schemas.openxmlformats.org/officeDocument/2006/relationships/slideLayout" Target="../slideLayouts/slideLayout57.xml"/><Relationship Id="rId25" Type="http://schemas.openxmlformats.org/officeDocument/2006/relationships/slideLayout" Target="../slideLayouts/slideLayout65.xml"/><Relationship Id="rId33" Type="http://schemas.openxmlformats.org/officeDocument/2006/relationships/slideLayout" Target="../slideLayouts/slideLayout73.xml"/><Relationship Id="rId2" Type="http://schemas.openxmlformats.org/officeDocument/2006/relationships/slideLayout" Target="../slideLayouts/slideLayout42.xml"/><Relationship Id="rId16" Type="http://schemas.openxmlformats.org/officeDocument/2006/relationships/slideLayout" Target="../slideLayouts/slideLayout56.xml"/><Relationship Id="rId20" Type="http://schemas.openxmlformats.org/officeDocument/2006/relationships/slideLayout" Target="../slideLayouts/slideLayout60.xml"/><Relationship Id="rId29" Type="http://schemas.openxmlformats.org/officeDocument/2006/relationships/slideLayout" Target="../slideLayouts/slideLayout69.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24" Type="http://schemas.openxmlformats.org/officeDocument/2006/relationships/slideLayout" Target="../slideLayouts/slideLayout64.xml"/><Relationship Id="rId32" Type="http://schemas.openxmlformats.org/officeDocument/2006/relationships/slideLayout" Target="../slideLayouts/slideLayout72.xml"/><Relationship Id="rId5" Type="http://schemas.openxmlformats.org/officeDocument/2006/relationships/slideLayout" Target="../slideLayouts/slideLayout45.xml"/><Relationship Id="rId15" Type="http://schemas.openxmlformats.org/officeDocument/2006/relationships/slideLayout" Target="../slideLayouts/slideLayout55.xml"/><Relationship Id="rId23" Type="http://schemas.openxmlformats.org/officeDocument/2006/relationships/slideLayout" Target="../slideLayouts/slideLayout63.xml"/><Relationship Id="rId28" Type="http://schemas.openxmlformats.org/officeDocument/2006/relationships/slideLayout" Target="../slideLayouts/slideLayout68.xml"/><Relationship Id="rId10" Type="http://schemas.openxmlformats.org/officeDocument/2006/relationships/slideLayout" Target="../slideLayouts/slideLayout50.xml"/><Relationship Id="rId19" Type="http://schemas.openxmlformats.org/officeDocument/2006/relationships/slideLayout" Target="../slideLayouts/slideLayout59.xml"/><Relationship Id="rId31" Type="http://schemas.openxmlformats.org/officeDocument/2006/relationships/slideLayout" Target="../slideLayouts/slideLayout71.xml"/><Relationship Id="rId4" Type="http://schemas.openxmlformats.org/officeDocument/2006/relationships/slideLayout" Target="../slideLayouts/slideLayout44.xml"/><Relationship Id="rId9" Type="http://schemas.openxmlformats.org/officeDocument/2006/relationships/slideLayout" Target="../slideLayouts/slideLayout49.xml"/><Relationship Id="rId14" Type="http://schemas.openxmlformats.org/officeDocument/2006/relationships/slideLayout" Target="../slideLayouts/slideLayout54.xml"/><Relationship Id="rId22" Type="http://schemas.openxmlformats.org/officeDocument/2006/relationships/slideLayout" Target="../slideLayouts/slideLayout62.xml"/><Relationship Id="rId27" Type="http://schemas.openxmlformats.org/officeDocument/2006/relationships/slideLayout" Target="../slideLayouts/slideLayout67.xml"/><Relationship Id="rId30" Type="http://schemas.openxmlformats.org/officeDocument/2006/relationships/slideLayout" Target="../slideLayouts/slideLayout70.xml"/><Relationship Id="rId35" Type="http://schemas.openxmlformats.org/officeDocument/2006/relationships/theme" Target="../theme/theme2.xml"/><Relationship Id="rId8" Type="http://schemas.openxmlformats.org/officeDocument/2006/relationships/slideLayout" Target="../slideLayouts/slideLayout4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82.xml"/><Relationship Id="rId13" Type="http://schemas.openxmlformats.org/officeDocument/2006/relationships/slideLayout" Target="../slideLayouts/slideLayout87.xml"/><Relationship Id="rId18" Type="http://schemas.openxmlformats.org/officeDocument/2006/relationships/slideLayout" Target="../slideLayouts/slideLayout92.xml"/><Relationship Id="rId3" Type="http://schemas.openxmlformats.org/officeDocument/2006/relationships/slideLayout" Target="../slideLayouts/slideLayout77.xml"/><Relationship Id="rId21" Type="http://schemas.openxmlformats.org/officeDocument/2006/relationships/slideLayout" Target="../slideLayouts/slideLayout95.xml"/><Relationship Id="rId7" Type="http://schemas.openxmlformats.org/officeDocument/2006/relationships/slideLayout" Target="../slideLayouts/slideLayout81.xml"/><Relationship Id="rId12" Type="http://schemas.openxmlformats.org/officeDocument/2006/relationships/slideLayout" Target="../slideLayouts/slideLayout86.xml"/><Relationship Id="rId17" Type="http://schemas.openxmlformats.org/officeDocument/2006/relationships/slideLayout" Target="../slideLayouts/slideLayout91.xml"/><Relationship Id="rId25" Type="http://schemas.openxmlformats.org/officeDocument/2006/relationships/image" Target="../media/image7.png"/><Relationship Id="rId2" Type="http://schemas.openxmlformats.org/officeDocument/2006/relationships/slideLayout" Target="../slideLayouts/slideLayout76.xml"/><Relationship Id="rId16" Type="http://schemas.openxmlformats.org/officeDocument/2006/relationships/slideLayout" Target="../slideLayouts/slideLayout90.xml"/><Relationship Id="rId20" Type="http://schemas.openxmlformats.org/officeDocument/2006/relationships/slideLayout" Target="../slideLayouts/slideLayout94.xml"/><Relationship Id="rId1" Type="http://schemas.openxmlformats.org/officeDocument/2006/relationships/slideLayout" Target="../slideLayouts/slideLayout75.xml"/><Relationship Id="rId6" Type="http://schemas.openxmlformats.org/officeDocument/2006/relationships/slideLayout" Target="../slideLayouts/slideLayout80.xml"/><Relationship Id="rId11" Type="http://schemas.openxmlformats.org/officeDocument/2006/relationships/slideLayout" Target="../slideLayouts/slideLayout85.xml"/><Relationship Id="rId24" Type="http://schemas.openxmlformats.org/officeDocument/2006/relationships/theme" Target="../theme/theme3.xml"/><Relationship Id="rId5" Type="http://schemas.openxmlformats.org/officeDocument/2006/relationships/slideLayout" Target="../slideLayouts/slideLayout79.xml"/><Relationship Id="rId15" Type="http://schemas.openxmlformats.org/officeDocument/2006/relationships/slideLayout" Target="../slideLayouts/slideLayout89.xml"/><Relationship Id="rId23" Type="http://schemas.openxmlformats.org/officeDocument/2006/relationships/slideLayout" Target="../slideLayouts/slideLayout97.xml"/><Relationship Id="rId10" Type="http://schemas.openxmlformats.org/officeDocument/2006/relationships/slideLayout" Target="../slideLayouts/slideLayout84.xml"/><Relationship Id="rId19" Type="http://schemas.openxmlformats.org/officeDocument/2006/relationships/slideLayout" Target="../slideLayouts/slideLayout93.xml"/><Relationship Id="rId4" Type="http://schemas.openxmlformats.org/officeDocument/2006/relationships/slideLayout" Target="../slideLayouts/slideLayout78.xml"/><Relationship Id="rId9" Type="http://schemas.openxmlformats.org/officeDocument/2006/relationships/slideLayout" Target="../slideLayouts/slideLayout83.xml"/><Relationship Id="rId14" Type="http://schemas.openxmlformats.org/officeDocument/2006/relationships/slideLayout" Target="../slideLayouts/slideLayout88.xml"/><Relationship Id="rId22" Type="http://schemas.openxmlformats.org/officeDocument/2006/relationships/slideLayout" Target="../slideLayouts/slideLayout9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105.xml"/><Relationship Id="rId13" Type="http://schemas.openxmlformats.org/officeDocument/2006/relationships/slideLayout" Target="../slideLayouts/slideLayout110.xml"/><Relationship Id="rId18" Type="http://schemas.openxmlformats.org/officeDocument/2006/relationships/slideLayout" Target="../slideLayouts/slideLayout115.xml"/><Relationship Id="rId26" Type="http://schemas.openxmlformats.org/officeDocument/2006/relationships/slideLayout" Target="../slideLayouts/slideLayout123.xml"/><Relationship Id="rId3" Type="http://schemas.openxmlformats.org/officeDocument/2006/relationships/slideLayout" Target="../slideLayouts/slideLayout100.xml"/><Relationship Id="rId21" Type="http://schemas.openxmlformats.org/officeDocument/2006/relationships/slideLayout" Target="../slideLayouts/slideLayout118.xml"/><Relationship Id="rId7" Type="http://schemas.openxmlformats.org/officeDocument/2006/relationships/slideLayout" Target="../slideLayouts/slideLayout104.xml"/><Relationship Id="rId12" Type="http://schemas.openxmlformats.org/officeDocument/2006/relationships/slideLayout" Target="../slideLayouts/slideLayout109.xml"/><Relationship Id="rId17" Type="http://schemas.openxmlformats.org/officeDocument/2006/relationships/slideLayout" Target="../slideLayouts/slideLayout114.xml"/><Relationship Id="rId25" Type="http://schemas.openxmlformats.org/officeDocument/2006/relationships/slideLayout" Target="../slideLayouts/slideLayout122.xml"/><Relationship Id="rId2" Type="http://schemas.openxmlformats.org/officeDocument/2006/relationships/slideLayout" Target="../slideLayouts/slideLayout99.xml"/><Relationship Id="rId16" Type="http://schemas.openxmlformats.org/officeDocument/2006/relationships/slideLayout" Target="../slideLayouts/slideLayout113.xml"/><Relationship Id="rId20" Type="http://schemas.openxmlformats.org/officeDocument/2006/relationships/slideLayout" Target="../slideLayouts/slideLayout117.xml"/><Relationship Id="rId1" Type="http://schemas.openxmlformats.org/officeDocument/2006/relationships/slideLayout" Target="../slideLayouts/slideLayout98.xml"/><Relationship Id="rId6" Type="http://schemas.openxmlformats.org/officeDocument/2006/relationships/slideLayout" Target="../slideLayouts/slideLayout103.xml"/><Relationship Id="rId11" Type="http://schemas.openxmlformats.org/officeDocument/2006/relationships/slideLayout" Target="../slideLayouts/slideLayout108.xml"/><Relationship Id="rId24" Type="http://schemas.openxmlformats.org/officeDocument/2006/relationships/slideLayout" Target="../slideLayouts/slideLayout121.xml"/><Relationship Id="rId5" Type="http://schemas.openxmlformats.org/officeDocument/2006/relationships/slideLayout" Target="../slideLayouts/slideLayout102.xml"/><Relationship Id="rId15" Type="http://schemas.openxmlformats.org/officeDocument/2006/relationships/slideLayout" Target="../slideLayouts/slideLayout112.xml"/><Relationship Id="rId23" Type="http://schemas.openxmlformats.org/officeDocument/2006/relationships/slideLayout" Target="../slideLayouts/slideLayout120.xml"/><Relationship Id="rId28" Type="http://schemas.openxmlformats.org/officeDocument/2006/relationships/image" Target="../media/image7.png"/><Relationship Id="rId10" Type="http://schemas.openxmlformats.org/officeDocument/2006/relationships/slideLayout" Target="../slideLayouts/slideLayout107.xml"/><Relationship Id="rId19" Type="http://schemas.openxmlformats.org/officeDocument/2006/relationships/slideLayout" Target="../slideLayouts/slideLayout116.xml"/><Relationship Id="rId4" Type="http://schemas.openxmlformats.org/officeDocument/2006/relationships/slideLayout" Target="../slideLayouts/slideLayout101.xml"/><Relationship Id="rId9" Type="http://schemas.openxmlformats.org/officeDocument/2006/relationships/slideLayout" Target="../slideLayouts/slideLayout106.xml"/><Relationship Id="rId14" Type="http://schemas.openxmlformats.org/officeDocument/2006/relationships/slideLayout" Target="../slideLayouts/slideLayout111.xml"/><Relationship Id="rId22" Type="http://schemas.openxmlformats.org/officeDocument/2006/relationships/slideLayout" Target="../slideLayouts/slideLayout119.xml"/><Relationship Id="rId27"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31.xml"/><Relationship Id="rId13" Type="http://schemas.openxmlformats.org/officeDocument/2006/relationships/slideLayout" Target="../slideLayouts/slideLayout136.xml"/><Relationship Id="rId18" Type="http://schemas.openxmlformats.org/officeDocument/2006/relationships/slideLayout" Target="../slideLayouts/slideLayout141.xml"/><Relationship Id="rId26" Type="http://schemas.openxmlformats.org/officeDocument/2006/relationships/slideLayout" Target="../slideLayouts/slideLayout149.xml"/><Relationship Id="rId3" Type="http://schemas.openxmlformats.org/officeDocument/2006/relationships/slideLayout" Target="../slideLayouts/slideLayout126.xml"/><Relationship Id="rId21" Type="http://schemas.openxmlformats.org/officeDocument/2006/relationships/slideLayout" Target="../slideLayouts/slideLayout144.xml"/><Relationship Id="rId7" Type="http://schemas.openxmlformats.org/officeDocument/2006/relationships/slideLayout" Target="../slideLayouts/slideLayout130.xml"/><Relationship Id="rId12" Type="http://schemas.openxmlformats.org/officeDocument/2006/relationships/slideLayout" Target="../slideLayouts/slideLayout135.xml"/><Relationship Id="rId17" Type="http://schemas.openxmlformats.org/officeDocument/2006/relationships/slideLayout" Target="../slideLayouts/slideLayout140.xml"/><Relationship Id="rId25" Type="http://schemas.openxmlformats.org/officeDocument/2006/relationships/slideLayout" Target="../slideLayouts/slideLayout148.xml"/><Relationship Id="rId2" Type="http://schemas.openxmlformats.org/officeDocument/2006/relationships/slideLayout" Target="../slideLayouts/slideLayout125.xml"/><Relationship Id="rId16" Type="http://schemas.openxmlformats.org/officeDocument/2006/relationships/slideLayout" Target="../slideLayouts/slideLayout139.xml"/><Relationship Id="rId20" Type="http://schemas.openxmlformats.org/officeDocument/2006/relationships/slideLayout" Target="../slideLayouts/slideLayout143.xml"/><Relationship Id="rId29" Type="http://schemas.openxmlformats.org/officeDocument/2006/relationships/theme" Target="../theme/theme5.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slideLayout" Target="../slideLayouts/slideLayout134.xml"/><Relationship Id="rId24" Type="http://schemas.openxmlformats.org/officeDocument/2006/relationships/slideLayout" Target="../slideLayouts/slideLayout147.xml"/><Relationship Id="rId5" Type="http://schemas.openxmlformats.org/officeDocument/2006/relationships/slideLayout" Target="../slideLayouts/slideLayout128.xml"/><Relationship Id="rId15" Type="http://schemas.openxmlformats.org/officeDocument/2006/relationships/slideLayout" Target="../slideLayouts/slideLayout138.xml"/><Relationship Id="rId23" Type="http://schemas.openxmlformats.org/officeDocument/2006/relationships/slideLayout" Target="../slideLayouts/slideLayout146.xml"/><Relationship Id="rId28" Type="http://schemas.openxmlformats.org/officeDocument/2006/relationships/slideLayout" Target="../slideLayouts/slideLayout151.xml"/><Relationship Id="rId10" Type="http://schemas.openxmlformats.org/officeDocument/2006/relationships/slideLayout" Target="../slideLayouts/slideLayout133.xml"/><Relationship Id="rId19" Type="http://schemas.openxmlformats.org/officeDocument/2006/relationships/slideLayout" Target="../slideLayouts/slideLayout142.xml"/><Relationship Id="rId4" Type="http://schemas.openxmlformats.org/officeDocument/2006/relationships/slideLayout" Target="../slideLayouts/slideLayout127.xml"/><Relationship Id="rId9" Type="http://schemas.openxmlformats.org/officeDocument/2006/relationships/slideLayout" Target="../slideLayouts/slideLayout132.xml"/><Relationship Id="rId14" Type="http://schemas.openxmlformats.org/officeDocument/2006/relationships/slideLayout" Target="../slideLayouts/slideLayout137.xml"/><Relationship Id="rId22" Type="http://schemas.openxmlformats.org/officeDocument/2006/relationships/slideLayout" Target="../slideLayouts/slideLayout145.xml"/><Relationship Id="rId27" Type="http://schemas.openxmlformats.org/officeDocument/2006/relationships/slideLayout" Target="../slideLayouts/slideLayout150.xml"/><Relationship Id="rId30" Type="http://schemas.openxmlformats.org/officeDocument/2006/relationships/image" Target="../media/image7.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8" y="295275"/>
            <a:ext cx="11888787" cy="917575"/>
          </a:xfrm>
          <a:prstGeom prst="rect">
            <a:avLst/>
          </a:prstGeom>
        </p:spPr>
        <p:txBody>
          <a:bodyPr vert="horz" wrap="square" lIns="146304" tIns="91440" rIns="146304" bIns="91440" rtlCol="0" anchor="t">
            <a:noAutofit/>
          </a:bodyPr>
          <a:lstStyle/>
          <a:p>
            <a:r>
              <a:rPr lang="en-US" dirty="0"/>
              <a:t>Click to edit Master title style</a:t>
            </a:r>
          </a:p>
        </p:txBody>
      </p:sp>
      <p:sp>
        <p:nvSpPr>
          <p:cNvPr id="2051" name="Text Placeholder 3"/>
          <p:cNvSpPr>
            <a:spLocks noGrp="1"/>
          </p:cNvSpPr>
          <p:nvPr>
            <p:ph type="body" idx="1"/>
          </p:nvPr>
        </p:nvSpPr>
        <p:spPr bwMode="auto">
          <a:xfrm>
            <a:off x="274638" y="1212850"/>
            <a:ext cx="11887200" cy="2092325"/>
          </a:xfrm>
          <a:prstGeom prst="rect">
            <a:avLst/>
          </a:prstGeom>
          <a:noFill/>
          <a:ln>
            <a:noFill/>
          </a:ln>
          <a:extLst>
            <a:ext uri="{909E8E84-426E-40dd-AFC4-6F175D3DCCD1}">
              <a14:hiddenFill xmlns="" xmlns:a14="http://schemas.microsoft.com/office/drawing/2010/main" xmlns:mv="urn:schemas-microsoft-com:mac:vml" xmlns:mc="http://schemas.openxmlformats.org/markup-compatibility/2006">
                <a:solidFill>
                  <a:srgbClr val="FFFFFF"/>
                </a:solidFill>
              </a14:hiddenFill>
            </a:ext>
            <a:ext uri="{91240B29-F687-4f45-9708-019B960494DF}">
              <a14:hiddenLine xmlns="" xmlns:a14="http://schemas.microsoft.com/office/drawing/2010/main" xmlns:mv="urn:schemas-microsoft-com:mac:vml" xmlns:mc="http://schemas.openxmlformats.org/markup-compatibility/2006" w="9525">
                <a:solidFill>
                  <a:srgbClr val="000000"/>
                </a:solidFill>
                <a:miter lim="800000"/>
                <a:headEnd/>
                <a:tailEnd/>
              </a14:hiddenLine>
            </a:ext>
            <a:ext uri="{FAA26D3D-D897-4be2-8F04-BA451C77F1D7}">
              <ma14:placeholderFlag xmlns="" xmlns:ma14="http://schemas.microsoft.com/office/mac/drawingml/2011/main" xmlns:mv="urn:schemas-microsoft-com:mac:vml" xmlns:mc="http://schemas.openxmlformats.org/markup-compatibility/2006" val="1"/>
            </a:ext>
          </a:extLst>
        </p:spPr>
        <p:txBody>
          <a:bodyPr vert="horz" wrap="square" lIns="182880" tIns="146304" rIns="182880" bIns="1463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4"/>
          <p:cNvSpPr>
            <a:spLocks noGrp="1"/>
          </p:cNvSpPr>
          <p:nvPr>
            <p:ph type="sldNum" sz="quarter" idx="4"/>
          </p:nvPr>
        </p:nvSpPr>
        <p:spPr>
          <a:xfrm>
            <a:off x="11595100" y="6565900"/>
            <a:ext cx="566738" cy="136525"/>
          </a:xfrm>
          <a:prstGeom prst="rect">
            <a:avLst/>
          </a:prstGeom>
        </p:spPr>
        <p:txBody>
          <a:bodyPr vert="horz" lIns="91440" tIns="0" rIns="0" bIns="0" rtlCol="0" anchor="ctr"/>
          <a:lstStyle>
            <a:lvl1pPr algn="r" defTabSz="932742" fontAlgn="auto">
              <a:spcBef>
                <a:spcPts val="0"/>
              </a:spcBef>
              <a:spcAft>
                <a:spcPts val="0"/>
              </a:spcAft>
              <a:defRPr lang="en-US" sz="900" b="0" kern="1200">
                <a:solidFill>
                  <a:srgbClr val="505050"/>
                </a:solidFill>
                <a:latin typeface="+mn-lt"/>
                <a:ea typeface="+mn-ea"/>
                <a:cs typeface="+mn-cs"/>
              </a:defRPr>
            </a:lvl1pPr>
          </a:lstStyle>
          <a:p>
            <a:pPr>
              <a:defRPr/>
            </a:pPr>
            <a:fld id="{75FAD755-3BD0-2447-A9DF-109DAABEFD99}" type="slidenum">
              <a:rPr/>
              <a:pPr>
                <a:defRPr/>
              </a:pPr>
              <a:t>‹#›</a:t>
            </a:fld>
            <a:endParaRPr dirty="0"/>
          </a:p>
        </p:txBody>
      </p:sp>
    </p:spTree>
  </p:cSld>
  <p:clrMap bg1="lt1" tx1="dk1" bg2="lt2" tx2="dk2" accent1="accent1" accent2="accent2" accent3="accent3" accent4="accent4" accent5="accent5" accent6="accent6" hlink="hlink" folHlink="folHlink"/>
  <p:sldLayoutIdLst>
    <p:sldLayoutId id="2147484388" r:id="rId1"/>
    <p:sldLayoutId id="2147484382" r:id="rId2"/>
    <p:sldLayoutId id="2147484461" r:id="rId3"/>
    <p:sldLayoutId id="2147484383" r:id="rId4"/>
    <p:sldLayoutId id="2147484389" r:id="rId5"/>
    <p:sldLayoutId id="2147484442" r:id="rId6"/>
    <p:sldLayoutId id="2147484384" r:id="rId7"/>
    <p:sldLayoutId id="2147484462" r:id="rId8"/>
    <p:sldLayoutId id="2147484385" r:id="rId9"/>
    <p:sldLayoutId id="2147484390" r:id="rId10"/>
    <p:sldLayoutId id="2147484386" r:id="rId11"/>
    <p:sldLayoutId id="2147484208" r:id="rId12"/>
    <p:sldLayoutId id="2147484463" r:id="rId13"/>
    <p:sldLayoutId id="2147484381" r:id="rId14"/>
    <p:sldLayoutId id="2147484391" r:id="rId15"/>
    <p:sldLayoutId id="2147484155" r:id="rId16"/>
    <p:sldLayoutId id="2147484444" r:id="rId17"/>
    <p:sldLayoutId id="2147484443" r:id="rId18"/>
    <p:sldLayoutId id="2147484043" r:id="rId19"/>
    <p:sldLayoutId id="2147484044" r:id="rId20"/>
    <p:sldLayoutId id="2147484156" r:id="rId21"/>
    <p:sldLayoutId id="2147484158" r:id="rId22"/>
    <p:sldLayoutId id="2147484178" r:id="rId23"/>
    <p:sldLayoutId id="2147484205" r:id="rId24"/>
    <p:sldLayoutId id="2147484206" r:id="rId25"/>
    <p:sldLayoutId id="2147484316" r:id="rId26"/>
    <p:sldLayoutId id="2147484367" r:id="rId27"/>
    <p:sldLayoutId id="2147484371" r:id="rId28"/>
    <p:sldLayoutId id="2147484375" r:id="rId29"/>
    <p:sldLayoutId id="2147484445" r:id="rId30"/>
    <p:sldLayoutId id="2147484449" r:id="rId31"/>
    <p:sldLayoutId id="2147484453" r:id="rId32"/>
    <p:sldLayoutId id="2147484455" r:id="rId33"/>
    <p:sldLayoutId id="2147484456" r:id="rId34"/>
    <p:sldLayoutId id="2147484457" r:id="rId35"/>
    <p:sldLayoutId id="2147484458" r:id="rId36"/>
    <p:sldLayoutId id="2147484459" r:id="rId37"/>
    <p:sldLayoutId id="2147484460" r:id="rId38"/>
    <p:sldLayoutId id="2147484530" r:id="rId39"/>
    <p:sldLayoutId id="2147484531" r:id="rId40"/>
  </p:sldLayoutIdLst>
  <p:transition>
    <p:fade/>
  </p:transition>
  <p:txStyles>
    <p:title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p:titleStyle>
    <p:bodyStyle>
      <a:lvl1pPr marL="342900" indent="-342900" algn="l" defTabSz="931863" rtl="0" fontAlgn="base">
        <a:lnSpc>
          <a:spcPct val="90000"/>
        </a:lnSpc>
        <a:spcBef>
          <a:spcPct val="20000"/>
        </a:spcBef>
        <a:spcAft>
          <a:spcPct val="0"/>
        </a:spcAft>
        <a:buSzPct val="90000"/>
        <a:buFont typeface="Arial" charset="0"/>
        <a:buChar char="•"/>
        <a:defRPr sz="3600" kern="1200">
          <a:solidFill>
            <a:schemeClr val="accent1"/>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1"/>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1"/>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320" y="296897"/>
            <a:ext cx="11889564" cy="917575"/>
          </a:xfrm>
          <a:prstGeom prst="rect">
            <a:avLst/>
          </a:prstGeom>
        </p:spPr>
        <p:txBody>
          <a:bodyPr vert="horz" wrap="square" lIns="146304" tIns="91440" rIns="146304" bIns="91440" rtlCol="0" anchor="t">
            <a:noAutofit/>
          </a:bodyPr>
          <a:lstStyle/>
          <a:p>
            <a:r>
              <a:rPr lang="en-US" dirty="0"/>
              <a:t>Click to edit Master title style</a:t>
            </a:r>
          </a:p>
        </p:txBody>
      </p:sp>
      <p:sp>
        <p:nvSpPr>
          <p:cNvPr id="4" name="Text Placeholder 3"/>
          <p:cNvSpPr>
            <a:spLocks noGrp="1"/>
          </p:cNvSpPr>
          <p:nvPr>
            <p:ph type="body" idx="1"/>
          </p:nvPr>
        </p:nvSpPr>
        <p:spPr>
          <a:xfrm>
            <a:off x="274640" y="1212851"/>
            <a:ext cx="11887198" cy="2117503"/>
          </a:xfrm>
          <a:prstGeom prst="rect">
            <a:avLst/>
          </a:prstGeom>
        </p:spPr>
        <p:txBody>
          <a:bodyPr vert="horz" wrap="square" lIns="146304" tIns="91440" rIns="146304" bIns="91440" rtlCol="0">
            <a:sp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518180340"/>
      </p:ext>
    </p:extLst>
  </p:cSld>
  <p:clrMap bg1="dk1" tx1="lt1" bg2="dk2" tx2="lt2" accent1="accent1" accent2="accent2" accent3="accent3" accent4="accent4" accent5="accent5" accent6="accent6" hlink="hlink" folHlink="folHlink"/>
  <p:sldLayoutIdLst>
    <p:sldLayoutId id="2147484394" r:id="rId1"/>
    <p:sldLayoutId id="2147484395" r:id="rId2"/>
    <p:sldLayoutId id="2147484396" r:id="rId3"/>
    <p:sldLayoutId id="2147484397" r:id="rId4"/>
    <p:sldLayoutId id="2147484398" r:id="rId5"/>
    <p:sldLayoutId id="2147484399" r:id="rId6"/>
    <p:sldLayoutId id="2147484400" r:id="rId7"/>
    <p:sldLayoutId id="2147484401" r:id="rId8"/>
    <p:sldLayoutId id="2147484402" r:id="rId9"/>
    <p:sldLayoutId id="2147484403" r:id="rId10"/>
    <p:sldLayoutId id="2147484404" r:id="rId11"/>
    <p:sldLayoutId id="2147484405" r:id="rId12"/>
    <p:sldLayoutId id="2147484406" r:id="rId13"/>
    <p:sldLayoutId id="2147484407" r:id="rId14"/>
    <p:sldLayoutId id="2147484408" r:id="rId15"/>
    <p:sldLayoutId id="2147484409" r:id="rId16"/>
    <p:sldLayoutId id="2147484410" r:id="rId17"/>
    <p:sldLayoutId id="2147484411" r:id="rId18"/>
    <p:sldLayoutId id="2147484412" r:id="rId19"/>
    <p:sldLayoutId id="2147484413" r:id="rId20"/>
    <p:sldLayoutId id="2147484414" r:id="rId21"/>
    <p:sldLayoutId id="2147484415" r:id="rId22"/>
    <p:sldLayoutId id="2147484416" r:id="rId23"/>
    <p:sldLayoutId id="2147484417" r:id="rId24"/>
    <p:sldLayoutId id="2147484418" r:id="rId25"/>
    <p:sldLayoutId id="2147484419" r:id="rId26"/>
    <p:sldLayoutId id="2147484420" r:id="rId27"/>
    <p:sldLayoutId id="2147484421" r:id="rId28"/>
    <p:sldLayoutId id="2147484422" r:id="rId29"/>
    <p:sldLayoutId id="2147484423" r:id="rId30"/>
    <p:sldLayoutId id="2147484425" r:id="rId31"/>
    <p:sldLayoutId id="2147484426" r:id="rId32"/>
    <p:sldLayoutId id="2147484427" r:id="rId33"/>
    <p:sldLayoutId id="2147484428" r:id="rId34"/>
  </p:sldLayoutIdLst>
  <p:transition>
    <p:fade/>
  </p:transition>
  <p:txStyles>
    <p:titleStyle>
      <a:lvl1pPr algn="l" defTabSz="932742" rtl="0" eaLnBrk="1" latinLnBrk="0" hangingPunct="1">
        <a:lnSpc>
          <a:spcPct val="90000"/>
        </a:lnSpc>
        <a:spcBef>
          <a:spcPct val="0"/>
        </a:spcBef>
        <a:buNone/>
        <a:defRPr lang="en-US" sz="4000" b="0" kern="1200" cap="none" spc="-102" baseline="0" dirty="0" smtClean="0">
          <a:ln w="3175">
            <a:noFill/>
          </a:ln>
          <a:solidFill>
            <a:schemeClr val="bg1"/>
          </a:solidFill>
          <a:effectLst/>
          <a:latin typeface="+mj-lt"/>
          <a:ea typeface="+mn-ea"/>
          <a:cs typeface="Segoe UI" pitchFamily="34" charset="0"/>
        </a:defRPr>
      </a:lvl1pPr>
    </p:titleStyle>
    <p:bodyStyle>
      <a:lvl1pPr marL="342900" marR="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sz="3200" kern="1200" spc="0" baseline="0">
          <a:solidFill>
            <a:schemeClr val="bg1"/>
          </a:soli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solidFill>
            <a:schemeClr val="bg1"/>
          </a:soli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solidFill>
            <a:schemeClr val="bg1"/>
          </a:soli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solidFill>
            <a:schemeClr val="bg1"/>
          </a:soli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solidFill>
            <a:schemeClr val="bg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orient="horz" pos="763">
          <p15:clr>
            <a:srgbClr val="A4A3A4"/>
          </p15:clr>
        </p15:guide>
        <p15:guide id="4" orient="horz" pos="1339">
          <p15:clr>
            <a:srgbClr val="A4A3A4"/>
          </p15:clr>
        </p15:guide>
        <p15:guide id="5" orient="horz" pos="1915">
          <p15:clr>
            <a:srgbClr val="A4A3A4"/>
          </p15:clr>
        </p15:guide>
        <p15:guide id="6" orient="horz" pos="2491">
          <p15:clr>
            <a:srgbClr val="A4A3A4"/>
          </p15:clr>
        </p15:guide>
        <p15:guide id="7" orient="horz" pos="3067">
          <p15:clr>
            <a:srgbClr val="A4A3A4"/>
          </p15:clr>
        </p15:guide>
        <p15:guide id="8" orient="horz" pos="3643">
          <p15:clr>
            <a:srgbClr val="A4A3A4"/>
          </p15:clr>
        </p15:guide>
        <p15:guide id="9" orient="horz" pos="4219">
          <p15:clr>
            <a:srgbClr val="5ACBF0"/>
          </p15:clr>
        </p15:guide>
        <p15:guide id="10" pos="749">
          <p15:clr>
            <a:srgbClr val="A4A3A4"/>
          </p15:clr>
        </p15:guide>
        <p15:guide id="11" pos="1325">
          <p15:clr>
            <a:srgbClr val="A4A3A4"/>
          </p15:clr>
        </p15:guide>
        <p15:guide id="12" pos="1901">
          <p15:clr>
            <a:srgbClr val="A4A3A4"/>
          </p15:clr>
        </p15:guide>
        <p15:guide id="13" pos="2477">
          <p15:clr>
            <a:srgbClr val="A4A3A4"/>
          </p15:clr>
        </p15:guide>
        <p15:guide id="14" pos="3053">
          <p15:clr>
            <a:srgbClr val="A4A3A4"/>
          </p15:clr>
        </p15:guide>
        <p15:guide id="15" pos="3629">
          <p15:clr>
            <a:srgbClr val="A4A3A4"/>
          </p15:clr>
        </p15:guide>
        <p15:guide id="16" pos="4205">
          <p15:clr>
            <a:srgbClr val="A4A3A4"/>
          </p15:clr>
        </p15:guide>
        <p15:guide id="17" pos="4781">
          <p15:clr>
            <a:srgbClr val="A4A3A4"/>
          </p15:clr>
        </p15:guide>
        <p15:guide id="18" pos="5357">
          <p15:clr>
            <a:srgbClr val="A4A3A4"/>
          </p15:clr>
        </p15:guide>
        <p15:guide id="19" pos="5933">
          <p15:clr>
            <a:srgbClr val="A4A3A4"/>
          </p15:clr>
        </p15:guide>
        <p15:guide id="20" pos="6509">
          <p15:clr>
            <a:srgbClr val="A4A3A4"/>
          </p15:clr>
        </p15:guide>
        <p15:guide id="21" pos="7085">
          <p15:clr>
            <a:srgbClr val="A4A3A4"/>
          </p15:clr>
        </p15:guide>
        <p15:guide id="22" pos="7661">
          <p15:clr>
            <a:srgbClr val="5ACBF0"/>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4"/>
            <a:ext cx="11889564" cy="917575"/>
          </a:xfrm>
          <a:prstGeom prst="rect">
            <a:avLst/>
          </a:prstGeom>
        </p:spPr>
        <p:txBody>
          <a:bodyPr vert="horz" wrap="square" lIns="146304" tIns="91440" rIns="146304" bIns="91440" rtlCol="0" anchor="t">
            <a:noAutofit/>
          </a:bodyPr>
          <a:lstStyle/>
          <a:p>
            <a:r>
              <a:rPr lang="en-US"/>
              <a:t>Click to edit Master title style</a:t>
            </a:r>
            <a:endParaRPr lang="en-US" dirty="0"/>
          </a:p>
        </p:txBody>
      </p:sp>
      <p:sp>
        <p:nvSpPr>
          <p:cNvPr id="4" name="Text Placeholder 3"/>
          <p:cNvSpPr>
            <a:spLocks noGrp="1"/>
          </p:cNvSpPr>
          <p:nvPr>
            <p:ph type="body" idx="1"/>
          </p:nvPr>
        </p:nvSpPr>
        <p:spPr>
          <a:xfrm>
            <a:off x="274640" y="1212851"/>
            <a:ext cx="11887198" cy="2092881"/>
          </a:xfrm>
          <a:prstGeom prst="rect">
            <a:avLst/>
          </a:prstGeom>
        </p:spPr>
        <p:txBody>
          <a:bodyPr vert="horz" wrap="square" lIns="146304" tIns="91440" rIns="146304" bIns="91440" rtlCol="0">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7" name="Picture 6"/>
          <p:cNvPicPr>
            <a:picLocks noChangeAspect="1"/>
          </p:cNvPicPr>
          <p:nvPr userDrawn="1"/>
        </p:nvPicPr>
        <p:blipFill>
          <a:blip r:embed="rId25"/>
          <a:stretch>
            <a:fillRect/>
          </a:stretch>
        </p:blipFill>
        <p:spPr>
          <a:xfrm rot="5400000">
            <a:off x="9393899" y="3050513"/>
            <a:ext cx="6995160" cy="894134"/>
          </a:xfrm>
          <a:prstGeom prst="rect">
            <a:avLst/>
          </a:prstGeom>
        </p:spPr>
      </p:pic>
    </p:spTree>
    <p:extLst>
      <p:ext uri="{BB962C8B-B14F-4D97-AF65-F5344CB8AC3E}">
        <p14:creationId xmlns:p14="http://schemas.microsoft.com/office/powerpoint/2010/main" val="3831867783"/>
      </p:ext>
    </p:extLst>
  </p:cSld>
  <p:clrMap bg1="lt1" tx1="dk1" bg2="lt2" tx2="dk2" accent1="accent1" accent2="accent2" accent3="accent3" accent4="accent4" accent5="accent5" accent6="accent6" hlink="hlink" folHlink="folHlink"/>
  <p:sldLayoutIdLst>
    <p:sldLayoutId id="2147484473" r:id="rId1"/>
    <p:sldLayoutId id="2147484474" r:id="rId2"/>
    <p:sldLayoutId id="2147484475" r:id="rId3"/>
    <p:sldLayoutId id="2147484476" r:id="rId4"/>
    <p:sldLayoutId id="2147484477" r:id="rId5"/>
    <p:sldLayoutId id="2147484478" r:id="rId6"/>
    <p:sldLayoutId id="2147484479" r:id="rId7"/>
    <p:sldLayoutId id="2147484480" r:id="rId8"/>
    <p:sldLayoutId id="2147484481" r:id="rId9"/>
    <p:sldLayoutId id="2147484482" r:id="rId10"/>
    <p:sldLayoutId id="2147484483" r:id="rId11"/>
    <p:sldLayoutId id="2147484484" r:id="rId12"/>
    <p:sldLayoutId id="2147484485" r:id="rId13"/>
    <p:sldLayoutId id="2147484486" r:id="rId14"/>
    <p:sldLayoutId id="2147484487" r:id="rId15"/>
    <p:sldLayoutId id="2147484488" r:id="rId16"/>
    <p:sldLayoutId id="2147484489" r:id="rId17"/>
    <p:sldLayoutId id="2147484490" r:id="rId18"/>
    <p:sldLayoutId id="2147484491" r:id="rId19"/>
    <p:sldLayoutId id="2147484492" r:id="rId20"/>
    <p:sldLayoutId id="2147484493" r:id="rId21"/>
    <p:sldLayoutId id="2147484494" r:id="rId22"/>
    <p:sldLayoutId id="2147484495" r:id="rId23"/>
  </p:sldLayoutIdLst>
  <p:transition>
    <p:fade/>
  </p:transition>
  <p:txStyles>
    <p:title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900" marR="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pos="749">
          <p15:clr>
            <a:srgbClr val="5ACBF0"/>
          </p15:clr>
        </p15:guide>
        <p15:guide id="4" pos="1325">
          <p15:clr>
            <a:srgbClr val="5ACBF0"/>
          </p15:clr>
        </p15:guide>
        <p15:guide id="5" pos="1901">
          <p15:clr>
            <a:srgbClr val="5ACBF0"/>
          </p15:clr>
        </p15:guide>
        <p15:guide id="6" pos="2477">
          <p15:clr>
            <a:srgbClr val="5ACBF0"/>
          </p15:clr>
        </p15:guide>
        <p15:guide id="7" pos="3053">
          <p15:clr>
            <a:srgbClr val="5ACBF0"/>
          </p15:clr>
        </p15:guide>
        <p15:guide id="8" pos="3629">
          <p15:clr>
            <a:srgbClr val="5ACBF0"/>
          </p15:clr>
        </p15:guide>
        <p15:guide id="9" pos="4205">
          <p15:clr>
            <a:srgbClr val="5ACBF0"/>
          </p15:clr>
        </p15:guide>
        <p15:guide id="10" pos="4781">
          <p15:clr>
            <a:srgbClr val="5ACBF0"/>
          </p15:clr>
        </p15:guide>
        <p15:guide id="11" pos="5357">
          <p15:clr>
            <a:srgbClr val="5ACBF0"/>
          </p15:clr>
        </p15:guide>
        <p15:guide id="12" pos="5933">
          <p15:clr>
            <a:srgbClr val="5ACBF0"/>
          </p15:clr>
        </p15:guide>
        <p15:guide id="13" pos="6509">
          <p15:clr>
            <a:srgbClr val="5ACBF0"/>
          </p15:clr>
        </p15:guide>
        <p15:guide id="14" pos="7085">
          <p15:clr>
            <a:srgbClr val="5ACBF0"/>
          </p15:clr>
        </p15:guide>
        <p15:guide id="15" pos="7661">
          <p15:clr>
            <a:srgbClr val="5ACBF0"/>
          </p15:clr>
        </p15:guide>
        <p15:guide id="16" pos="288">
          <p15:clr>
            <a:srgbClr val="C35EA4"/>
          </p15:clr>
        </p15:guide>
        <p15:guide id="17" pos="7546">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2">
          <p15:clr>
            <a:srgbClr val="C35EA4"/>
          </p15:clr>
        </p15:guide>
        <p15:guide id="26" orient="horz" pos="4104">
          <p15:clr>
            <a:srgbClr val="C35EA4"/>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4"/>
            <a:ext cx="11889564" cy="917575"/>
          </a:xfrm>
          <a:prstGeom prst="rect">
            <a:avLst/>
          </a:prstGeom>
        </p:spPr>
        <p:txBody>
          <a:bodyPr vert="horz" wrap="square" lIns="146304" tIns="91440" rIns="146304" bIns="91440" rtlCol="0" anchor="t">
            <a:noAutofit/>
          </a:bodyPr>
          <a:lstStyle/>
          <a:p>
            <a:r>
              <a:rPr lang="en-US"/>
              <a:t>Click to edit Master title style</a:t>
            </a:r>
            <a:endParaRPr lang="en-US" dirty="0"/>
          </a:p>
        </p:txBody>
      </p:sp>
      <p:sp>
        <p:nvSpPr>
          <p:cNvPr id="4" name="Text Placeholder 3"/>
          <p:cNvSpPr>
            <a:spLocks noGrp="1"/>
          </p:cNvSpPr>
          <p:nvPr>
            <p:ph type="body" idx="1"/>
          </p:nvPr>
        </p:nvSpPr>
        <p:spPr>
          <a:xfrm>
            <a:off x="274640" y="1212851"/>
            <a:ext cx="11887198" cy="2092881"/>
          </a:xfrm>
          <a:prstGeom prst="rect">
            <a:avLst/>
          </a:prstGeom>
        </p:spPr>
        <p:txBody>
          <a:bodyPr vert="horz" wrap="square" lIns="146304" tIns="91440" rIns="146304" bIns="9144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5" name="Picture 4"/>
          <p:cNvPicPr>
            <a:picLocks noChangeAspect="1"/>
          </p:cNvPicPr>
          <p:nvPr userDrawn="1"/>
        </p:nvPicPr>
        <p:blipFill>
          <a:blip r:embed="rId28"/>
          <a:stretch>
            <a:fillRect/>
          </a:stretch>
        </p:blipFill>
        <p:spPr>
          <a:xfrm rot="5400000">
            <a:off x="9445442" y="2991033"/>
            <a:ext cx="6858623" cy="876557"/>
          </a:xfrm>
          <a:prstGeom prst="rect">
            <a:avLst/>
          </a:prstGeom>
        </p:spPr>
      </p:pic>
    </p:spTree>
    <p:extLst>
      <p:ext uri="{BB962C8B-B14F-4D97-AF65-F5344CB8AC3E}">
        <p14:creationId xmlns:p14="http://schemas.microsoft.com/office/powerpoint/2010/main" val="962476263"/>
      </p:ext>
    </p:extLst>
  </p:cSld>
  <p:clrMap bg1="lt1" tx1="dk1" bg2="lt2" tx2="dk2" accent1="accent1" accent2="accent2" accent3="accent3" accent4="accent4" accent5="accent5" accent6="accent6" hlink="hlink" folHlink="folHlink"/>
  <p:sldLayoutIdLst>
    <p:sldLayoutId id="2147484504" r:id="rId1"/>
    <p:sldLayoutId id="2147484505" r:id="rId2"/>
    <p:sldLayoutId id="2147484506" r:id="rId3"/>
    <p:sldLayoutId id="2147484507" r:id="rId4"/>
    <p:sldLayoutId id="2147484508" r:id="rId5"/>
    <p:sldLayoutId id="2147484509" r:id="rId6"/>
    <p:sldLayoutId id="2147484510" r:id="rId7"/>
    <p:sldLayoutId id="2147484511" r:id="rId8"/>
    <p:sldLayoutId id="2147484512" r:id="rId9"/>
    <p:sldLayoutId id="2147484513" r:id="rId10"/>
    <p:sldLayoutId id="2147484514" r:id="rId11"/>
    <p:sldLayoutId id="2147484515" r:id="rId12"/>
    <p:sldLayoutId id="2147484516" r:id="rId13"/>
    <p:sldLayoutId id="2147484517" r:id="rId14"/>
    <p:sldLayoutId id="2147484518" r:id="rId15"/>
    <p:sldLayoutId id="2147484519" r:id="rId16"/>
    <p:sldLayoutId id="2147484520" r:id="rId17"/>
    <p:sldLayoutId id="2147484521" r:id="rId18"/>
    <p:sldLayoutId id="2147484522" r:id="rId19"/>
    <p:sldLayoutId id="2147484523" r:id="rId20"/>
    <p:sldLayoutId id="2147484524" r:id="rId21"/>
    <p:sldLayoutId id="2147484525" r:id="rId22"/>
    <p:sldLayoutId id="2147484526" r:id="rId23"/>
    <p:sldLayoutId id="2147484527" r:id="rId24"/>
    <p:sldLayoutId id="2147484528" r:id="rId25"/>
    <p:sldLayoutId id="2147484529" r:id="rId26"/>
  </p:sldLayoutIdLst>
  <p:transition>
    <p:fade/>
  </p:transition>
  <p:hf sldNum="0" hdr="0" dt="0"/>
  <p:txStyles>
    <p:title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900" marR="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pos="749">
          <p15:clr>
            <a:srgbClr val="5ACBF0"/>
          </p15:clr>
        </p15:guide>
        <p15:guide id="4" pos="1325">
          <p15:clr>
            <a:srgbClr val="5ACBF0"/>
          </p15:clr>
        </p15:guide>
        <p15:guide id="5" pos="1901">
          <p15:clr>
            <a:srgbClr val="5ACBF0"/>
          </p15:clr>
        </p15:guide>
        <p15:guide id="6" pos="2477">
          <p15:clr>
            <a:srgbClr val="5ACBF0"/>
          </p15:clr>
        </p15:guide>
        <p15:guide id="7" pos="3053">
          <p15:clr>
            <a:srgbClr val="5ACBF0"/>
          </p15:clr>
        </p15:guide>
        <p15:guide id="8" pos="3629">
          <p15:clr>
            <a:srgbClr val="5ACBF0"/>
          </p15:clr>
        </p15:guide>
        <p15:guide id="9" pos="4205">
          <p15:clr>
            <a:srgbClr val="5ACBF0"/>
          </p15:clr>
        </p15:guide>
        <p15:guide id="10" pos="4781">
          <p15:clr>
            <a:srgbClr val="5ACBF0"/>
          </p15:clr>
        </p15:guide>
        <p15:guide id="11" pos="5357">
          <p15:clr>
            <a:srgbClr val="5ACBF0"/>
          </p15:clr>
        </p15:guide>
        <p15:guide id="12" pos="5933">
          <p15:clr>
            <a:srgbClr val="5ACBF0"/>
          </p15:clr>
        </p15:guide>
        <p15:guide id="13" pos="6509">
          <p15:clr>
            <a:srgbClr val="5ACBF0"/>
          </p15:clr>
        </p15:guide>
        <p15:guide id="14" pos="7085">
          <p15:clr>
            <a:srgbClr val="5ACBF0"/>
          </p15:clr>
        </p15:guide>
        <p15:guide id="15" pos="7661">
          <p15:clr>
            <a:srgbClr val="5ACBF0"/>
          </p15:clr>
        </p15:guide>
        <p15:guide id="16" pos="288">
          <p15:clr>
            <a:srgbClr val="C35EA4"/>
          </p15:clr>
        </p15:guide>
        <p15:guide id="17" pos="7546">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2">
          <p15:clr>
            <a:srgbClr val="C35EA4"/>
          </p15:clr>
        </p15:guide>
        <p15:guide id="26" orient="horz" pos="4104">
          <p15:clr>
            <a:srgbClr val="C35EA4"/>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4"/>
            <a:ext cx="11889564" cy="917575"/>
          </a:xfrm>
          <a:prstGeom prst="rect">
            <a:avLst/>
          </a:prstGeom>
        </p:spPr>
        <p:txBody>
          <a:bodyPr vert="horz" wrap="square" lIns="146304" tIns="91440" rIns="146304" bIns="91440" rtlCol="0" anchor="t">
            <a:noAutofit/>
          </a:bodyPr>
          <a:lstStyle/>
          <a:p>
            <a:r>
              <a:rPr lang="en-US"/>
              <a:t>Click to edit Master title style</a:t>
            </a:r>
            <a:endParaRPr lang="en-US" dirty="0"/>
          </a:p>
        </p:txBody>
      </p:sp>
      <p:sp>
        <p:nvSpPr>
          <p:cNvPr id="4" name="Text Placeholder 3"/>
          <p:cNvSpPr>
            <a:spLocks noGrp="1"/>
          </p:cNvSpPr>
          <p:nvPr>
            <p:ph type="body" idx="1"/>
          </p:nvPr>
        </p:nvSpPr>
        <p:spPr>
          <a:xfrm>
            <a:off x="274640" y="1212851"/>
            <a:ext cx="11887198" cy="2228302"/>
          </a:xfrm>
          <a:prstGeom prst="rect">
            <a:avLst/>
          </a:prstGeom>
        </p:spPr>
        <p:txBody>
          <a:bodyPr vert="horz" wrap="square" lIns="146304" tIns="91440" rIns="146304" bIns="9144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6" name="Picture 5"/>
          <p:cNvPicPr>
            <a:picLocks noChangeAspect="1"/>
          </p:cNvPicPr>
          <p:nvPr userDrawn="1"/>
        </p:nvPicPr>
        <p:blipFill>
          <a:blip r:embed="rId30"/>
          <a:stretch>
            <a:fillRect/>
          </a:stretch>
        </p:blipFill>
        <p:spPr>
          <a:xfrm rot="5400000">
            <a:off x="9489149" y="3050513"/>
            <a:ext cx="6995160" cy="894134"/>
          </a:xfrm>
          <a:prstGeom prst="rect">
            <a:avLst/>
          </a:prstGeom>
        </p:spPr>
      </p:pic>
    </p:spTree>
    <p:extLst>
      <p:ext uri="{BB962C8B-B14F-4D97-AF65-F5344CB8AC3E}">
        <p14:creationId xmlns:p14="http://schemas.microsoft.com/office/powerpoint/2010/main" val="2780935584"/>
      </p:ext>
    </p:extLst>
  </p:cSld>
  <p:clrMap bg1="dk1" tx1="lt1" bg2="dk2" tx2="lt2" accent1="accent1" accent2="accent2" accent3="accent3" accent4="accent4" accent5="accent5" accent6="accent6" hlink="hlink" folHlink="folHlink"/>
  <p:sldLayoutIdLst>
    <p:sldLayoutId id="2147484533" r:id="rId1"/>
    <p:sldLayoutId id="2147484534" r:id="rId2"/>
    <p:sldLayoutId id="2147484535" r:id="rId3"/>
    <p:sldLayoutId id="2147484536" r:id="rId4"/>
    <p:sldLayoutId id="2147484537" r:id="rId5"/>
    <p:sldLayoutId id="2147484538" r:id="rId6"/>
    <p:sldLayoutId id="2147484539" r:id="rId7"/>
    <p:sldLayoutId id="2147484540" r:id="rId8"/>
    <p:sldLayoutId id="2147484541" r:id="rId9"/>
    <p:sldLayoutId id="2147484542" r:id="rId10"/>
    <p:sldLayoutId id="2147484543" r:id="rId11"/>
    <p:sldLayoutId id="2147484544" r:id="rId12"/>
    <p:sldLayoutId id="2147484545" r:id="rId13"/>
    <p:sldLayoutId id="2147484546" r:id="rId14"/>
    <p:sldLayoutId id="2147484547" r:id="rId15"/>
    <p:sldLayoutId id="2147484548" r:id="rId16"/>
    <p:sldLayoutId id="2147484549" r:id="rId17"/>
    <p:sldLayoutId id="2147484550" r:id="rId18"/>
    <p:sldLayoutId id="2147484551" r:id="rId19"/>
    <p:sldLayoutId id="2147484552" r:id="rId20"/>
    <p:sldLayoutId id="2147484553" r:id="rId21"/>
    <p:sldLayoutId id="2147484554" r:id="rId22"/>
    <p:sldLayoutId id="2147484555" r:id="rId23"/>
    <p:sldLayoutId id="2147484556" r:id="rId24"/>
    <p:sldLayoutId id="2147484557" r:id="rId25"/>
    <p:sldLayoutId id="2147484558" r:id="rId26"/>
    <p:sldLayoutId id="2147484559" r:id="rId27"/>
    <p:sldLayoutId id="2147484560" r:id="rId28"/>
  </p:sldLayoutIdLst>
  <p:transition>
    <p:fade/>
  </p:transition>
  <p:txStyles>
    <p:titleStyle>
      <a:lvl1pPr algn="l" defTabSz="932742" rtl="0" eaLnBrk="1" latinLnBrk="0" hangingPunct="1">
        <a:lnSpc>
          <a:spcPct val="90000"/>
        </a:lnSpc>
        <a:spcBef>
          <a:spcPct val="0"/>
        </a:spcBef>
        <a:buNone/>
        <a:defRPr lang="en-US" sz="54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900" marR="0" indent="-3429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pos="7661">
          <p15:clr>
            <a:srgbClr val="5ACBF0"/>
          </p15:clr>
        </p15:guide>
        <p15:guide id="4" orient="horz" pos="4219">
          <p15:clr>
            <a:srgbClr val="5ACBF0"/>
          </p15:clr>
        </p15:guide>
        <p15:guide id="5" pos="749">
          <p15:clr>
            <a:srgbClr val="5ACBF0"/>
          </p15:clr>
        </p15:guide>
        <p15:guide id="6" pos="1325">
          <p15:clr>
            <a:srgbClr val="5ACBF0"/>
          </p15:clr>
        </p15:guide>
        <p15:guide id="7" pos="1901">
          <p15:clr>
            <a:srgbClr val="5ACBF0"/>
          </p15:clr>
        </p15:guide>
        <p15:guide id="8" pos="2477">
          <p15:clr>
            <a:srgbClr val="5ACBF0"/>
          </p15:clr>
        </p15:guide>
        <p15:guide id="9" pos="3053">
          <p15:clr>
            <a:srgbClr val="5ACBF0"/>
          </p15:clr>
        </p15:guide>
        <p15:guide id="10" pos="3629">
          <p15:clr>
            <a:srgbClr val="5ACBF0"/>
          </p15:clr>
        </p15:guide>
        <p15:guide id="11" pos="4205">
          <p15:clr>
            <a:srgbClr val="5ACBF0"/>
          </p15:clr>
        </p15:guide>
        <p15:guide id="12" pos="4781">
          <p15:clr>
            <a:srgbClr val="5ACBF0"/>
          </p15:clr>
        </p15:guide>
        <p15:guide id="13" pos="5357">
          <p15:clr>
            <a:srgbClr val="5ACBF0"/>
          </p15:clr>
        </p15:guide>
        <p15:guide id="14" pos="5933">
          <p15:clr>
            <a:srgbClr val="5ACBF0"/>
          </p15:clr>
        </p15:guide>
        <p15:guide id="15" pos="6509">
          <p15:clr>
            <a:srgbClr val="5ACBF0"/>
          </p15:clr>
        </p15:guide>
        <p15:guide id="16" pos="7085">
          <p15:clr>
            <a:srgbClr val="5ACBF0"/>
          </p15:clr>
        </p15:guide>
        <p15:guide id="17" orient="horz" pos="763">
          <p15:clr>
            <a:srgbClr val="5ACBF0"/>
          </p15:clr>
        </p15:guide>
        <p15:guide id="18" orient="horz" pos="1339">
          <p15:clr>
            <a:srgbClr val="5ACBF0"/>
          </p15:clr>
        </p15:guide>
        <p15:guide id="19" orient="horz" pos="1915">
          <p15:clr>
            <a:srgbClr val="5ACBF0"/>
          </p15:clr>
        </p15:guide>
        <p15:guide id="20" orient="horz" pos="2491">
          <p15:clr>
            <a:srgbClr val="5ACBF0"/>
          </p15:clr>
        </p15:guide>
        <p15:guide id="21" orient="horz" pos="3067">
          <p15:clr>
            <a:srgbClr val="5ACBF0"/>
          </p15:clr>
        </p15:guide>
        <p15:guide id="22" orient="horz" pos="3643">
          <p15:clr>
            <a:srgbClr val="5ACBF0"/>
          </p15:clr>
        </p15:guide>
        <p15:guide id="23" pos="288">
          <p15:clr>
            <a:srgbClr val="C35EA4"/>
          </p15:clr>
        </p15:guide>
        <p15:guide id="24" pos="7546">
          <p15:clr>
            <a:srgbClr val="C35EA4"/>
          </p15:clr>
        </p15:guide>
        <p15:guide id="25" orient="horz" pos="302">
          <p15:clr>
            <a:srgbClr val="C35EA4"/>
          </p15:clr>
        </p15:guide>
        <p15:guide id="26" orient="horz" pos="4104">
          <p15:clr>
            <a:srgbClr val="C35EA4"/>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xml"/><Relationship Id="rId1" Type="http://schemas.openxmlformats.org/officeDocument/2006/relationships/slideLayout" Target="../slideLayouts/slideLayout2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6.xml"/><Relationship Id="rId1" Type="http://schemas.openxmlformats.org/officeDocument/2006/relationships/slideLayout" Target="../slideLayouts/slideLayout16.xml"/><Relationship Id="rId4" Type="http://schemas.openxmlformats.org/officeDocument/2006/relationships/image" Target="../media/image31.png"/></Relationships>
</file>

<file path=ppt/slides/_rels/slide19.xml.rels><?xml version="1.0" encoding="UTF-8" standalone="yes"?>
<Relationships xmlns="http://schemas.openxmlformats.org/package/2006/relationships"><Relationship Id="rId3" Type="http://schemas.openxmlformats.org/officeDocument/2006/relationships/hyperlink" Target="https://msdn.microsoft.com/en-us/library/azure/dn765131.aspx" TargetMode="External"/><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31.xml"/></Relationships>
</file>

<file path=ppt/slides/_rels/slide2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2.xml"/><Relationship Id="rId1" Type="http://schemas.openxmlformats.org/officeDocument/2006/relationships/slideLayout" Target="../slideLayouts/slideLayout13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3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4.xml"/><Relationship Id="rId1" Type="http://schemas.openxmlformats.org/officeDocument/2006/relationships/slideLayout" Target="../slideLayouts/slideLayout16.xml"/><Relationship Id="rId5" Type="http://schemas.openxmlformats.org/officeDocument/2006/relationships/image" Target="../media/image35.PNG"/><Relationship Id="rId4" Type="http://schemas.openxmlformats.org/officeDocument/2006/relationships/image" Target="../media/image34.PNG"/></Relationships>
</file>

<file path=ppt/slides/_rels/slide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16.xml"/><Relationship Id="rId4" Type="http://schemas.openxmlformats.org/officeDocument/2006/relationships/image" Target="../media/image25.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notesSlide" Target="../notesSlides/notesSlide26.xml"/><Relationship Id="rId1" Type="http://schemas.openxmlformats.org/officeDocument/2006/relationships/slideLayout" Target="../slideLayouts/slideLayout16.xml"/><Relationship Id="rId5" Type="http://schemas.openxmlformats.org/officeDocument/2006/relationships/image" Target="../media/image38.emf"/><Relationship Id="rId4" Type="http://schemas.openxmlformats.org/officeDocument/2006/relationships/image" Target="../media/image37.emf"/></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3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49.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4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49.xml"/></Relationships>
</file>

<file path=ppt/slides/_rels/slide36.xml.rels><?xml version="1.0" encoding="UTF-8" standalone="yes"?>
<Relationships xmlns="http://schemas.openxmlformats.org/package/2006/relationships"><Relationship Id="rId8" Type="http://schemas.openxmlformats.org/officeDocument/2006/relationships/image" Target="../media/image6.emf"/><Relationship Id="rId3" Type="http://schemas.openxmlformats.org/officeDocument/2006/relationships/tags" Target="../tags/tag5.xml"/><Relationship Id="rId7" Type="http://schemas.openxmlformats.org/officeDocument/2006/relationships/oleObject" Target="../embeddings/oleObject2.bin"/><Relationship Id="rId2" Type="http://schemas.openxmlformats.org/officeDocument/2006/relationships/tags" Target="../tags/tag4.xml"/><Relationship Id="rId1" Type="http://schemas.openxmlformats.org/officeDocument/2006/relationships/vmlDrawing" Target="../drawings/vmlDrawing2.vml"/><Relationship Id="rId6" Type="http://schemas.openxmlformats.org/officeDocument/2006/relationships/notesSlide" Target="../notesSlides/notesSlide28.xml"/><Relationship Id="rId5" Type="http://schemas.openxmlformats.org/officeDocument/2006/relationships/slideLayout" Target="../slideLayouts/slideLayout16.xml"/><Relationship Id="rId4" Type="http://schemas.openxmlformats.org/officeDocument/2006/relationships/tags" Target="../tags/tag6.xml"/></Relationships>
</file>

<file path=ppt/slides/_rels/slide3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9.xml"/><Relationship Id="rId1" Type="http://schemas.openxmlformats.org/officeDocument/2006/relationships/slideLayout" Target="../slideLayouts/slideLayout1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5.xml"/><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6.xml"/></Relationships>
</file>

<file path=ppt/slides/_rels/slide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8.xml"/><Relationship Id="rId1" Type="http://schemas.openxmlformats.org/officeDocument/2006/relationships/slideLayout" Target="../slideLayouts/slideLayout16.xml"/><Relationship Id="rId5" Type="http://schemas.openxmlformats.org/officeDocument/2006/relationships/image" Target="../media/image29.png"/><Relationship Id="rId4" Type="http://schemas.openxmlformats.org/officeDocument/2006/relationships/image" Target="../media/image2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1" name="TextBox 2580"/>
          <p:cNvSpPr txBox="1"/>
          <p:nvPr/>
        </p:nvSpPr>
        <p:spPr>
          <a:xfrm>
            <a:off x="364253" y="2459205"/>
            <a:ext cx="10430625" cy="3518115"/>
          </a:xfrm>
          <a:prstGeom prst="rect">
            <a:avLst/>
          </a:prstGeom>
          <a:noFill/>
        </p:spPr>
        <p:txBody>
          <a:bodyPr wrap="square" lIns="182880" tIns="146304" rIns="182880" bIns="146304" rtlCol="0">
            <a:noAutofit/>
          </a:bodyPr>
          <a:lstStyle/>
          <a:p>
            <a:pPr>
              <a:lnSpc>
                <a:spcPct val="90000"/>
              </a:lnSpc>
              <a:spcAft>
                <a:spcPts val="1200"/>
              </a:spcAft>
            </a:pPr>
            <a:r>
              <a:rPr lang="en-US" sz="6600" dirty="0">
                <a:solidFill>
                  <a:schemeClr val="tx1">
                    <a:lumMod val="90000"/>
                    <a:lumOff val="10000"/>
                  </a:schemeClr>
                </a:solidFill>
                <a:latin typeface="Segoe UI Light"/>
              </a:rPr>
              <a:t>SQL Server 2016 Security</a:t>
            </a:r>
          </a:p>
        </p:txBody>
      </p:sp>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773254" y="6403939"/>
            <a:ext cx="1362029" cy="290854"/>
          </a:xfrm>
          <a:prstGeom prst="rect">
            <a:avLst/>
          </a:prstGeom>
        </p:spPr>
      </p:pic>
    </p:spTree>
    <p:extLst>
      <p:ext uri="{BB962C8B-B14F-4D97-AF65-F5344CB8AC3E}">
        <p14:creationId xmlns:p14="http://schemas.microsoft.com/office/powerpoint/2010/main" val="978505459"/>
      </p:ext>
    </p:extLst>
  </p:cSld>
  <p:clrMapOvr>
    <a:masterClrMapping/>
  </p:clrMapOvr>
  <p:transition spd="med">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Limitations</a:t>
            </a:r>
          </a:p>
        </p:txBody>
      </p:sp>
      <p:sp>
        <p:nvSpPr>
          <p:cNvPr id="3" name="Text Placeholder 2"/>
          <p:cNvSpPr>
            <a:spLocks noGrp="1"/>
          </p:cNvSpPr>
          <p:nvPr>
            <p:ph type="body" sz="quarter" idx="13"/>
          </p:nvPr>
        </p:nvSpPr>
        <p:spPr/>
        <p:txBody>
          <a:bodyPr/>
          <a:lstStyle/>
          <a:p>
            <a:r>
              <a:rPr lang="en-US" dirty="0"/>
              <a:t>Masking cannot be applied in the following scenarios:</a:t>
            </a:r>
          </a:p>
          <a:p>
            <a:pPr marL="457200" indent="-457200">
              <a:buFont typeface="Arial" panose="020B0604020202020204" pitchFamily="34" charset="0"/>
              <a:buChar char="•"/>
            </a:pPr>
            <a:r>
              <a:rPr lang="en-US" dirty="0"/>
              <a:t>On an Encrypted Column</a:t>
            </a:r>
          </a:p>
          <a:p>
            <a:pPr marL="457200" indent="-457200">
              <a:buFont typeface="Arial" panose="020B0604020202020204" pitchFamily="34" charset="0"/>
              <a:buChar char="•"/>
            </a:pPr>
            <a:r>
              <a:rPr lang="en-US" dirty="0"/>
              <a:t>FILESTREAM</a:t>
            </a:r>
          </a:p>
          <a:p>
            <a:pPr marL="457200" indent="-457200">
              <a:buFont typeface="Arial" panose="020B0604020202020204" pitchFamily="34" charset="0"/>
              <a:buChar char="•"/>
            </a:pPr>
            <a:r>
              <a:rPr lang="en-US" dirty="0"/>
              <a:t>Computed Columns (but can be referenced in a computed column)</a:t>
            </a:r>
          </a:p>
          <a:p>
            <a:pPr marL="457200" indent="-457200">
              <a:buFont typeface="Arial" panose="020B0604020202020204" pitchFamily="34" charset="0"/>
              <a:buChar char="•"/>
            </a:pPr>
            <a:r>
              <a:rPr lang="en-US" dirty="0"/>
              <a:t>Can’t be on a key for FULLTEXT index</a:t>
            </a:r>
          </a:p>
        </p:txBody>
      </p:sp>
    </p:spTree>
    <p:extLst>
      <p:ext uri="{BB962C8B-B14F-4D97-AF65-F5344CB8AC3E}">
        <p14:creationId xmlns:p14="http://schemas.microsoft.com/office/powerpoint/2010/main" val="2445095154"/>
      </p:ext>
    </p:extLst>
  </p:cSld>
  <p:clrMapOvr>
    <a:masterClrMapping/>
  </p:clrMapOvr>
  <p:transition>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0" y="1430153"/>
            <a:ext cx="11298263" cy="3954929"/>
          </a:xfrm>
          <a:prstGeom prst="rect">
            <a:avLst/>
          </a:prstGeom>
        </p:spPr>
        <p:txBody>
          <a:bodyPr wrap="square" lIns="457200">
            <a:spAutoFit/>
          </a:bodyPr>
          <a:lstStyle/>
          <a:p>
            <a:pPr marR="0">
              <a:spcBef>
                <a:spcPts val="0"/>
              </a:spcBef>
              <a:spcAft>
                <a:spcPts val="1000"/>
              </a:spcAft>
            </a:pPr>
            <a:r>
              <a:rPr lang="en-US" sz="3200" dirty="0">
                <a:solidFill>
                  <a:srgbClr val="C00000"/>
                </a:solidFill>
                <a:latin typeface="Segoe UI Light" panose="020B0502040204020203" pitchFamily="34" charset="0"/>
                <a:ea typeface="Times New Roman" panose="02020603050405020304" pitchFamily="18" charset="0"/>
                <a:cs typeface="Segoe UI Light" panose="020B0502040204020203" pitchFamily="34" charset="0"/>
              </a:rPr>
              <a:t>Capability</a:t>
            </a:r>
          </a:p>
          <a:p>
            <a:pPr marL="342900" marR="0">
              <a:spcBef>
                <a:spcPts val="0"/>
              </a:spcBef>
              <a:spcAft>
                <a:spcPts val="1000"/>
              </a:spcAft>
            </a:pPr>
            <a:r>
              <a:rPr lang="en-US" sz="2000" dirty="0">
                <a:latin typeface="+mn-lt"/>
                <a:ea typeface="Times New Roman" panose="02020603050405020304" pitchFamily="18" charset="0"/>
                <a:cs typeface="Segoe UI Semilight" panose="020B0402040204020203" pitchFamily="34" charset="0"/>
              </a:rPr>
              <a:t>Protects against unauthorized disclosure of sensitive data in application</a:t>
            </a:r>
          </a:p>
          <a:p>
            <a:pPr marR="0">
              <a:spcBef>
                <a:spcPts val="0"/>
              </a:spcBef>
              <a:spcAft>
                <a:spcPts val="1000"/>
              </a:spcAft>
            </a:pPr>
            <a:r>
              <a:rPr lang="en-US" sz="3200" dirty="0">
                <a:solidFill>
                  <a:srgbClr val="C00000"/>
                </a:solidFill>
                <a:latin typeface="Segoe UI Light" panose="020B0502040204020203" pitchFamily="34" charset="0"/>
                <a:ea typeface="Times New Roman" panose="02020603050405020304" pitchFamily="18" charset="0"/>
                <a:cs typeface="Segoe UI Light" panose="020B0502040204020203" pitchFamily="34" charset="0"/>
              </a:rPr>
              <a:t>Benefits</a:t>
            </a:r>
            <a:endParaRPr lang="en-US" sz="3200" dirty="0">
              <a:latin typeface="Segoe UI Light" panose="020B0502040204020203" pitchFamily="34" charset="0"/>
              <a:cs typeface="Segoe UI Light" panose="020B0502040204020203" pitchFamily="34" charset="0"/>
            </a:endParaRPr>
          </a:p>
          <a:p>
            <a:pPr marL="342900" marR="0">
              <a:spcBef>
                <a:spcPts val="0"/>
              </a:spcBef>
              <a:spcAft>
                <a:spcPts val="1000"/>
              </a:spcAft>
            </a:pPr>
            <a:r>
              <a:rPr lang="en-US" sz="2000" dirty="0">
                <a:latin typeface="+mn-lt"/>
              </a:rPr>
              <a:t>Enables setup of policies at table and column level that provide multiple masking functions</a:t>
            </a:r>
          </a:p>
          <a:p>
            <a:pPr marL="342900" marR="0">
              <a:spcBef>
                <a:spcPts val="0"/>
              </a:spcBef>
              <a:spcAft>
                <a:spcPts val="1000"/>
              </a:spcAft>
            </a:pPr>
            <a:r>
              <a:rPr lang="en-US" sz="2000" dirty="0">
                <a:latin typeface="+mn-lt"/>
              </a:rPr>
              <a:t>Allows certain privileged logins to see data unmasked</a:t>
            </a:r>
            <a:endParaRPr lang="en-US" sz="2000" dirty="0">
              <a:solidFill>
                <a:srgbClr val="C00000"/>
              </a:solidFill>
              <a:latin typeface="+mn-lt"/>
              <a:ea typeface="Times New Roman" panose="02020603050405020304" pitchFamily="18" charset="0"/>
              <a:cs typeface="Segoe UI Semilight" panose="020B0402040204020203" pitchFamily="34" charset="0"/>
            </a:endParaRPr>
          </a:p>
          <a:p>
            <a:pPr marR="0">
              <a:spcBef>
                <a:spcPts val="0"/>
              </a:spcBef>
              <a:spcAft>
                <a:spcPts val="1000"/>
              </a:spcAft>
            </a:pPr>
            <a:endParaRPr lang="en-US" dirty="0">
              <a:solidFill>
                <a:srgbClr val="C00000"/>
              </a:solidFill>
              <a:latin typeface="Segoe UI Semilight" panose="020B0402040204020203" pitchFamily="34" charset="0"/>
              <a:ea typeface="Times New Roman" panose="02020603050405020304" pitchFamily="18" charset="0"/>
              <a:cs typeface="Segoe UI Semilight" panose="020B0402040204020203" pitchFamily="34" charset="0"/>
            </a:endParaRPr>
          </a:p>
          <a:p>
            <a:pPr marR="0">
              <a:spcBef>
                <a:spcPts val="3000"/>
              </a:spcBef>
              <a:spcAft>
                <a:spcPts val="0"/>
              </a:spcAft>
            </a:pPr>
            <a:endParaRPr lang="en-US" dirty="0">
              <a:latin typeface="Segoe UI Light" panose="020B0502040204020203" pitchFamily="34" charset="0"/>
              <a:ea typeface="Times New Roman" panose="02020603050405020304" pitchFamily="18" charset="0"/>
              <a:cs typeface="Segoe UI Light" panose="020B0502040204020203" pitchFamily="34" charset="0"/>
            </a:endParaRPr>
          </a:p>
        </p:txBody>
      </p:sp>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
        <p:nvSpPr>
          <p:cNvPr id="2" name="Title 1"/>
          <p:cNvSpPr>
            <a:spLocks noGrp="1"/>
          </p:cNvSpPr>
          <p:nvPr>
            <p:ph type="title"/>
          </p:nvPr>
        </p:nvSpPr>
        <p:spPr/>
        <p:txBody>
          <a:bodyPr/>
          <a:lstStyle/>
          <a:p>
            <a:r>
              <a:rPr lang="en-US" dirty="0"/>
              <a:t>Summary: Dynamic Data Masking</a:t>
            </a:r>
          </a:p>
        </p:txBody>
      </p:sp>
    </p:spTree>
    <p:extLst>
      <p:ext uri="{BB962C8B-B14F-4D97-AF65-F5344CB8AC3E}">
        <p14:creationId xmlns:p14="http://schemas.microsoft.com/office/powerpoint/2010/main" val="2810675159"/>
      </p:ext>
    </p:extLst>
  </p:cSld>
  <p:clrMapOvr>
    <a:masterClrMapping/>
  </p:clrMapOvr>
  <p:transition>
    <p:fade/>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95276"/>
            <a:ext cx="7334475" cy="2433673"/>
          </a:xfrm>
        </p:spPr>
        <p:txBody>
          <a:bodyPr/>
          <a:lstStyle/>
          <a:p>
            <a:r>
              <a:rPr lang="en-US" dirty="0"/>
              <a:t>Row-Level Security</a:t>
            </a:r>
            <a:endParaRPr lang="en-US" sz="4400" dirty="0"/>
          </a:p>
        </p:txBody>
      </p:sp>
      <p:sp>
        <p:nvSpPr>
          <p:cNvPr id="3" name="Title 1"/>
          <p:cNvSpPr txBox="1">
            <a:spLocks/>
          </p:cNvSpPr>
          <p:nvPr/>
        </p:nvSpPr>
        <p:spPr>
          <a:xfrm>
            <a:off x="274639" y="1520721"/>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3264" dirty="0">
                <a:solidFill>
                  <a:schemeClr val="tx1"/>
                </a:solidFill>
              </a:rPr>
              <a:t>SQL Server 2016</a:t>
            </a:r>
            <a:br>
              <a:rPr lang="en-US" sz="3264" dirty="0">
                <a:solidFill>
                  <a:schemeClr val="tx1"/>
                </a:solidFill>
              </a:rPr>
            </a:br>
            <a:r>
              <a:rPr lang="en-US" sz="3264" dirty="0">
                <a:solidFill>
                  <a:schemeClr val="tx1"/>
                </a:solidFill>
              </a:rPr>
              <a:t>SQL Database</a:t>
            </a:r>
          </a:p>
        </p:txBody>
      </p:sp>
    </p:spTree>
    <p:extLst>
      <p:ext uri="{BB962C8B-B14F-4D97-AF65-F5344CB8AC3E}">
        <p14:creationId xmlns:p14="http://schemas.microsoft.com/office/powerpoint/2010/main" val="4033426474"/>
      </p:ext>
    </p:extLst>
  </p:cSld>
  <p:clrMapOvr>
    <a:masterClrMapping/>
  </p:clrMapOvr>
  <p:transition>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6" name="Freeform 100"/>
          <p:cNvSpPr>
            <a:spLocks/>
          </p:cNvSpPr>
          <p:nvPr/>
        </p:nvSpPr>
        <p:spPr bwMode="auto">
          <a:xfrm>
            <a:off x="11833817" y="5421995"/>
            <a:ext cx="71722" cy="70766"/>
          </a:xfrm>
          <a:custGeom>
            <a:avLst/>
            <a:gdLst>
              <a:gd name="T0" fmla="*/ 41 w 41"/>
              <a:gd name="T1" fmla="*/ 40 h 40"/>
              <a:gd name="T2" fmla="*/ 0 w 41"/>
              <a:gd name="T3" fmla="*/ 0 h 40"/>
              <a:gd name="T4" fmla="*/ 41 w 41"/>
              <a:gd name="T5" fmla="*/ 0 h 40"/>
              <a:gd name="T6" fmla="*/ 41 w 41"/>
              <a:gd name="T7" fmla="*/ 40 h 40"/>
            </a:gdLst>
            <a:ahLst/>
            <a:cxnLst>
              <a:cxn ang="0">
                <a:pos x="T0" y="T1"/>
              </a:cxn>
              <a:cxn ang="0">
                <a:pos x="T2" y="T3"/>
              </a:cxn>
              <a:cxn ang="0">
                <a:pos x="T4" y="T5"/>
              </a:cxn>
              <a:cxn ang="0">
                <a:pos x="T6" y="T7"/>
              </a:cxn>
            </a:cxnLst>
            <a:rect l="0" t="0" r="r" b="b"/>
            <a:pathLst>
              <a:path w="41" h="40">
                <a:moveTo>
                  <a:pt x="41" y="40"/>
                </a:moveTo>
                <a:cubicBezTo>
                  <a:pt x="18" y="40"/>
                  <a:pt x="0" y="22"/>
                  <a:pt x="0" y="0"/>
                </a:cubicBezTo>
                <a:cubicBezTo>
                  <a:pt x="41" y="0"/>
                  <a:pt x="41" y="0"/>
                  <a:pt x="41" y="0"/>
                </a:cubicBezTo>
                <a:lnTo>
                  <a:pt x="41" y="40"/>
                </a:lnTo>
                <a:close/>
              </a:path>
            </a:pathLst>
          </a:custGeom>
          <a:solidFill>
            <a:srgbClr val="E2B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83" name="Group 382"/>
          <p:cNvGrpSpPr/>
          <p:nvPr/>
        </p:nvGrpSpPr>
        <p:grpSpPr>
          <a:xfrm>
            <a:off x="5107660" y="4774047"/>
            <a:ext cx="4644692" cy="1872488"/>
            <a:chOff x="3324709" y="3101831"/>
            <a:chExt cx="8935445" cy="3602282"/>
          </a:xfrm>
        </p:grpSpPr>
        <p:sp>
          <p:nvSpPr>
            <p:cNvPr id="471" name="Rectangle 12"/>
            <p:cNvSpPr>
              <a:spLocks noChangeArrowheads="1"/>
            </p:cNvSpPr>
            <p:nvPr/>
          </p:nvSpPr>
          <p:spPr bwMode="auto">
            <a:xfrm>
              <a:off x="11435401" y="5750430"/>
              <a:ext cx="475302" cy="951828"/>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72" name="AutoShape 4"/>
            <p:cNvSpPr>
              <a:spLocks noChangeAspect="1" noChangeArrowheads="1" noTextEdit="1"/>
            </p:cNvSpPr>
            <p:nvPr/>
          </p:nvSpPr>
          <p:spPr bwMode="auto">
            <a:xfrm>
              <a:off x="3324709" y="3101831"/>
              <a:ext cx="8935445" cy="3602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73" name="Rectangle 6"/>
            <p:cNvSpPr>
              <a:spLocks noChangeArrowheads="1"/>
            </p:cNvSpPr>
            <p:nvPr/>
          </p:nvSpPr>
          <p:spPr bwMode="auto">
            <a:xfrm>
              <a:off x="6464883" y="5424442"/>
              <a:ext cx="245593" cy="1278596"/>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74" name="Rectangle 7"/>
            <p:cNvSpPr>
              <a:spLocks noChangeArrowheads="1"/>
            </p:cNvSpPr>
            <p:nvPr/>
          </p:nvSpPr>
          <p:spPr bwMode="auto">
            <a:xfrm>
              <a:off x="6312151" y="4901482"/>
              <a:ext cx="245593" cy="1801555"/>
            </a:xfrm>
            <a:prstGeom prst="rect">
              <a:avLst/>
            </a:prstGeom>
            <a:solidFill>
              <a:schemeClr val="accent4">
                <a:lumMod val="50000"/>
              </a:scheme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75" name="Rectangle 8"/>
            <p:cNvSpPr>
              <a:spLocks noChangeArrowheads="1"/>
            </p:cNvSpPr>
            <p:nvPr/>
          </p:nvSpPr>
          <p:spPr bwMode="auto">
            <a:xfrm>
              <a:off x="6996391" y="5682395"/>
              <a:ext cx="475302" cy="1015902"/>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76" name="Rectangle 9"/>
            <p:cNvSpPr>
              <a:spLocks noChangeArrowheads="1"/>
            </p:cNvSpPr>
            <p:nvPr/>
          </p:nvSpPr>
          <p:spPr bwMode="auto">
            <a:xfrm>
              <a:off x="7189445" y="5235195"/>
              <a:ext cx="476525" cy="1399028"/>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77" name="Rectangle 10"/>
            <p:cNvSpPr>
              <a:spLocks noChangeArrowheads="1"/>
            </p:cNvSpPr>
            <p:nvPr/>
          </p:nvSpPr>
          <p:spPr bwMode="auto">
            <a:xfrm>
              <a:off x="10228204" y="5424440"/>
              <a:ext cx="245593" cy="1278600"/>
            </a:xfrm>
            <a:prstGeom prst="rect">
              <a:avLst/>
            </a:prstGeom>
            <a:solidFill>
              <a:srgbClr val="969696"/>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78" name="Rectangle 11"/>
            <p:cNvSpPr>
              <a:spLocks noChangeArrowheads="1"/>
            </p:cNvSpPr>
            <p:nvPr/>
          </p:nvSpPr>
          <p:spPr bwMode="auto">
            <a:xfrm>
              <a:off x="10075472" y="4901482"/>
              <a:ext cx="245593" cy="1801555"/>
            </a:xfrm>
            <a:prstGeom prst="rect">
              <a:avLst/>
            </a:prstGeom>
            <a:solidFill>
              <a:srgbClr val="969696"/>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79" name="Rectangle 12"/>
            <p:cNvSpPr>
              <a:spLocks noChangeArrowheads="1"/>
            </p:cNvSpPr>
            <p:nvPr/>
          </p:nvSpPr>
          <p:spPr bwMode="auto">
            <a:xfrm>
              <a:off x="10759712" y="5750430"/>
              <a:ext cx="475302" cy="951828"/>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80" name="Rectangle 13"/>
            <p:cNvSpPr>
              <a:spLocks noChangeArrowheads="1"/>
            </p:cNvSpPr>
            <p:nvPr/>
          </p:nvSpPr>
          <p:spPr bwMode="auto">
            <a:xfrm>
              <a:off x="10952764" y="5303231"/>
              <a:ext cx="495463" cy="1399028"/>
            </a:xfrm>
            <a:prstGeom prst="rect">
              <a:avLst/>
            </a:prstGeom>
            <a:solidFill>
              <a:srgbClr val="969696"/>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81" name="Rectangle 14"/>
            <p:cNvSpPr>
              <a:spLocks noChangeArrowheads="1"/>
            </p:cNvSpPr>
            <p:nvPr/>
          </p:nvSpPr>
          <p:spPr bwMode="auto">
            <a:xfrm>
              <a:off x="9408338" y="5044585"/>
              <a:ext cx="779545" cy="1656839"/>
            </a:xfrm>
            <a:prstGeom prst="rect">
              <a:avLst/>
            </a:prstGeom>
            <a:solidFill>
              <a:srgbClr val="EB3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82" name="Rectangle 15"/>
            <p:cNvSpPr>
              <a:spLocks noChangeArrowheads="1"/>
            </p:cNvSpPr>
            <p:nvPr/>
          </p:nvSpPr>
          <p:spPr bwMode="auto">
            <a:xfrm>
              <a:off x="9835988"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83" name="Rectangle 16"/>
            <p:cNvSpPr>
              <a:spLocks noChangeArrowheads="1"/>
            </p:cNvSpPr>
            <p:nvPr/>
          </p:nvSpPr>
          <p:spPr bwMode="auto">
            <a:xfrm>
              <a:off x="9660041"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84" name="Rectangle 17"/>
            <p:cNvSpPr>
              <a:spLocks noChangeArrowheads="1"/>
            </p:cNvSpPr>
            <p:nvPr/>
          </p:nvSpPr>
          <p:spPr bwMode="auto">
            <a:xfrm>
              <a:off x="9486537" y="5818021"/>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85" name="Rectangle 18"/>
            <p:cNvSpPr>
              <a:spLocks noChangeArrowheads="1"/>
            </p:cNvSpPr>
            <p:nvPr/>
          </p:nvSpPr>
          <p:spPr bwMode="auto">
            <a:xfrm>
              <a:off x="9486537" y="5993969"/>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86" name="Rectangle 19"/>
            <p:cNvSpPr>
              <a:spLocks noChangeArrowheads="1"/>
            </p:cNvSpPr>
            <p:nvPr/>
          </p:nvSpPr>
          <p:spPr bwMode="auto">
            <a:xfrm>
              <a:off x="9486537" y="6167473"/>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87" name="Rectangle 20"/>
            <p:cNvSpPr>
              <a:spLocks noChangeArrowheads="1"/>
            </p:cNvSpPr>
            <p:nvPr/>
          </p:nvSpPr>
          <p:spPr bwMode="auto">
            <a:xfrm>
              <a:off x="9486537" y="6343420"/>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88" name="Rectangle 21"/>
            <p:cNvSpPr>
              <a:spLocks noChangeArrowheads="1"/>
            </p:cNvSpPr>
            <p:nvPr/>
          </p:nvSpPr>
          <p:spPr bwMode="auto">
            <a:xfrm>
              <a:off x="9486537" y="5468570"/>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89" name="Rectangle 22"/>
            <p:cNvSpPr>
              <a:spLocks noChangeArrowheads="1"/>
            </p:cNvSpPr>
            <p:nvPr/>
          </p:nvSpPr>
          <p:spPr bwMode="auto">
            <a:xfrm>
              <a:off x="9486537" y="5644518"/>
              <a:ext cx="626813" cy="97749"/>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90" name="Rectangle 23"/>
            <p:cNvSpPr>
              <a:spLocks noChangeArrowheads="1"/>
            </p:cNvSpPr>
            <p:nvPr/>
          </p:nvSpPr>
          <p:spPr bwMode="auto">
            <a:xfrm>
              <a:off x="9486537" y="5119119"/>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91" name="Rectangle 24"/>
            <p:cNvSpPr>
              <a:spLocks noChangeArrowheads="1"/>
            </p:cNvSpPr>
            <p:nvPr/>
          </p:nvSpPr>
          <p:spPr bwMode="auto">
            <a:xfrm>
              <a:off x="9486537" y="5295066"/>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5" name="Rectangle 26"/>
            <p:cNvSpPr>
              <a:spLocks noChangeArrowheads="1"/>
            </p:cNvSpPr>
            <p:nvPr/>
          </p:nvSpPr>
          <p:spPr bwMode="auto">
            <a:xfrm>
              <a:off x="4767723" y="5044585"/>
              <a:ext cx="779544" cy="1656840"/>
            </a:xfrm>
            <a:prstGeom prst="rect">
              <a:avLst/>
            </a:prstGeom>
            <a:solidFill>
              <a:srgbClr val="EB3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80" name="Rectangle 27"/>
            <p:cNvSpPr>
              <a:spLocks noChangeArrowheads="1"/>
            </p:cNvSpPr>
            <p:nvPr/>
          </p:nvSpPr>
          <p:spPr bwMode="auto">
            <a:xfrm>
              <a:off x="5195373"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81" name="Rectangle 28"/>
            <p:cNvSpPr>
              <a:spLocks noChangeArrowheads="1"/>
            </p:cNvSpPr>
            <p:nvPr/>
          </p:nvSpPr>
          <p:spPr bwMode="auto">
            <a:xfrm>
              <a:off x="5019425"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82" name="Rectangle 29"/>
            <p:cNvSpPr>
              <a:spLocks noChangeArrowheads="1"/>
            </p:cNvSpPr>
            <p:nvPr/>
          </p:nvSpPr>
          <p:spPr bwMode="auto">
            <a:xfrm>
              <a:off x="4845921" y="5818021"/>
              <a:ext cx="625591"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83" name="Rectangle 30"/>
            <p:cNvSpPr>
              <a:spLocks noChangeArrowheads="1"/>
            </p:cNvSpPr>
            <p:nvPr/>
          </p:nvSpPr>
          <p:spPr bwMode="auto">
            <a:xfrm>
              <a:off x="4845921" y="5993969"/>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84" name="Rectangle 31"/>
            <p:cNvSpPr>
              <a:spLocks noChangeArrowheads="1"/>
            </p:cNvSpPr>
            <p:nvPr/>
          </p:nvSpPr>
          <p:spPr bwMode="auto">
            <a:xfrm>
              <a:off x="4845921" y="6167473"/>
              <a:ext cx="625591"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85" name="Rectangle 32"/>
            <p:cNvSpPr>
              <a:spLocks noChangeArrowheads="1"/>
            </p:cNvSpPr>
            <p:nvPr/>
          </p:nvSpPr>
          <p:spPr bwMode="auto">
            <a:xfrm>
              <a:off x="4845921" y="6343420"/>
              <a:ext cx="625591"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86" name="Rectangle 33"/>
            <p:cNvSpPr>
              <a:spLocks noChangeArrowheads="1"/>
            </p:cNvSpPr>
            <p:nvPr/>
          </p:nvSpPr>
          <p:spPr bwMode="auto">
            <a:xfrm>
              <a:off x="4845921" y="5468570"/>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87" name="Rectangle 34"/>
            <p:cNvSpPr>
              <a:spLocks noChangeArrowheads="1"/>
            </p:cNvSpPr>
            <p:nvPr/>
          </p:nvSpPr>
          <p:spPr bwMode="auto">
            <a:xfrm>
              <a:off x="4845921" y="5644518"/>
              <a:ext cx="625591" cy="97749"/>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88" name="Rectangle 35"/>
            <p:cNvSpPr>
              <a:spLocks noChangeArrowheads="1"/>
            </p:cNvSpPr>
            <p:nvPr/>
          </p:nvSpPr>
          <p:spPr bwMode="auto">
            <a:xfrm>
              <a:off x="4845921" y="5119119"/>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89" name="Rectangle 36"/>
            <p:cNvSpPr>
              <a:spLocks noChangeArrowheads="1"/>
            </p:cNvSpPr>
            <p:nvPr/>
          </p:nvSpPr>
          <p:spPr bwMode="auto">
            <a:xfrm>
              <a:off x="4845921" y="5295066"/>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90" name="Freeform 37"/>
            <p:cNvSpPr>
              <a:spLocks/>
            </p:cNvSpPr>
            <p:nvPr/>
          </p:nvSpPr>
          <p:spPr bwMode="auto">
            <a:xfrm>
              <a:off x="7823589" y="5725160"/>
              <a:ext cx="1160765" cy="976265"/>
            </a:xfrm>
            <a:custGeom>
              <a:avLst/>
              <a:gdLst>
                <a:gd name="T0" fmla="*/ 522 w 950"/>
                <a:gd name="T1" fmla="*/ 135 h 799"/>
                <a:gd name="T2" fmla="*/ 522 w 950"/>
                <a:gd name="T3" fmla="*/ 0 h 799"/>
                <a:gd name="T4" fmla="*/ 626 w 950"/>
                <a:gd name="T5" fmla="*/ 0 h 799"/>
                <a:gd name="T6" fmla="*/ 626 w 950"/>
                <a:gd name="T7" fmla="*/ 135 h 799"/>
                <a:gd name="T8" fmla="*/ 662 w 950"/>
                <a:gd name="T9" fmla="*/ 135 h 799"/>
                <a:gd name="T10" fmla="*/ 662 w 950"/>
                <a:gd name="T11" fmla="*/ 0 h 799"/>
                <a:gd name="T12" fmla="*/ 766 w 950"/>
                <a:gd name="T13" fmla="*/ 0 h 799"/>
                <a:gd name="T14" fmla="*/ 766 w 950"/>
                <a:gd name="T15" fmla="*/ 135 h 799"/>
                <a:gd name="T16" fmla="*/ 950 w 950"/>
                <a:gd name="T17" fmla="*/ 135 h 799"/>
                <a:gd name="T18" fmla="*/ 950 w 950"/>
                <a:gd name="T19" fmla="*/ 168 h 799"/>
                <a:gd name="T20" fmla="*/ 908 w 950"/>
                <a:gd name="T21" fmla="*/ 168 h 799"/>
                <a:gd name="T22" fmla="*/ 908 w 950"/>
                <a:gd name="T23" fmla="*/ 799 h 799"/>
                <a:gd name="T24" fmla="*/ 43 w 950"/>
                <a:gd name="T25" fmla="*/ 799 h 799"/>
                <a:gd name="T26" fmla="*/ 43 w 950"/>
                <a:gd name="T27" fmla="*/ 168 h 799"/>
                <a:gd name="T28" fmla="*/ 0 w 950"/>
                <a:gd name="T29" fmla="*/ 168 h 799"/>
                <a:gd name="T30" fmla="*/ 0 w 950"/>
                <a:gd name="T31" fmla="*/ 135 h 799"/>
                <a:gd name="T32" fmla="*/ 522 w 950"/>
                <a:gd name="T33" fmla="*/ 1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0" h="799">
                  <a:moveTo>
                    <a:pt x="522" y="135"/>
                  </a:moveTo>
                  <a:lnTo>
                    <a:pt x="522" y="0"/>
                  </a:lnTo>
                  <a:lnTo>
                    <a:pt x="626" y="0"/>
                  </a:lnTo>
                  <a:lnTo>
                    <a:pt x="626" y="135"/>
                  </a:lnTo>
                  <a:lnTo>
                    <a:pt x="662" y="135"/>
                  </a:lnTo>
                  <a:lnTo>
                    <a:pt x="662" y="0"/>
                  </a:lnTo>
                  <a:lnTo>
                    <a:pt x="766" y="0"/>
                  </a:lnTo>
                  <a:lnTo>
                    <a:pt x="766" y="135"/>
                  </a:lnTo>
                  <a:lnTo>
                    <a:pt x="950" y="135"/>
                  </a:lnTo>
                  <a:lnTo>
                    <a:pt x="950" y="168"/>
                  </a:lnTo>
                  <a:lnTo>
                    <a:pt x="908" y="168"/>
                  </a:lnTo>
                  <a:lnTo>
                    <a:pt x="908" y="799"/>
                  </a:lnTo>
                  <a:lnTo>
                    <a:pt x="43" y="799"/>
                  </a:lnTo>
                  <a:lnTo>
                    <a:pt x="43" y="168"/>
                  </a:lnTo>
                  <a:lnTo>
                    <a:pt x="0" y="168"/>
                  </a:lnTo>
                  <a:lnTo>
                    <a:pt x="0" y="135"/>
                  </a:lnTo>
                  <a:lnTo>
                    <a:pt x="522" y="135"/>
                  </a:lnTo>
                  <a:close/>
                </a:path>
              </a:pathLst>
            </a:custGeom>
            <a:solidFill>
              <a:schemeClr val="accent4">
                <a:lumMod val="50000"/>
              </a:scheme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91" name="Freeform 38"/>
            <p:cNvSpPr>
              <a:spLocks/>
            </p:cNvSpPr>
            <p:nvPr/>
          </p:nvSpPr>
          <p:spPr bwMode="auto">
            <a:xfrm>
              <a:off x="7208994" y="5725160"/>
              <a:ext cx="1163209" cy="976265"/>
            </a:xfrm>
            <a:custGeom>
              <a:avLst/>
              <a:gdLst>
                <a:gd name="T0" fmla="*/ 525 w 952"/>
                <a:gd name="T1" fmla="*/ 135 h 799"/>
                <a:gd name="T2" fmla="*/ 525 w 952"/>
                <a:gd name="T3" fmla="*/ 0 h 799"/>
                <a:gd name="T4" fmla="*/ 629 w 952"/>
                <a:gd name="T5" fmla="*/ 0 h 799"/>
                <a:gd name="T6" fmla="*/ 629 w 952"/>
                <a:gd name="T7" fmla="*/ 135 h 799"/>
                <a:gd name="T8" fmla="*/ 664 w 952"/>
                <a:gd name="T9" fmla="*/ 135 h 799"/>
                <a:gd name="T10" fmla="*/ 664 w 952"/>
                <a:gd name="T11" fmla="*/ 0 h 799"/>
                <a:gd name="T12" fmla="*/ 766 w 952"/>
                <a:gd name="T13" fmla="*/ 0 h 799"/>
                <a:gd name="T14" fmla="*/ 766 w 952"/>
                <a:gd name="T15" fmla="*/ 135 h 799"/>
                <a:gd name="T16" fmla="*/ 952 w 952"/>
                <a:gd name="T17" fmla="*/ 135 h 799"/>
                <a:gd name="T18" fmla="*/ 952 w 952"/>
                <a:gd name="T19" fmla="*/ 168 h 799"/>
                <a:gd name="T20" fmla="*/ 910 w 952"/>
                <a:gd name="T21" fmla="*/ 168 h 799"/>
                <a:gd name="T22" fmla="*/ 910 w 952"/>
                <a:gd name="T23" fmla="*/ 799 h 799"/>
                <a:gd name="T24" fmla="*/ 43 w 952"/>
                <a:gd name="T25" fmla="*/ 799 h 799"/>
                <a:gd name="T26" fmla="*/ 43 w 952"/>
                <a:gd name="T27" fmla="*/ 168 h 799"/>
                <a:gd name="T28" fmla="*/ 0 w 952"/>
                <a:gd name="T29" fmla="*/ 168 h 799"/>
                <a:gd name="T30" fmla="*/ 0 w 952"/>
                <a:gd name="T31" fmla="*/ 135 h 799"/>
                <a:gd name="T32" fmla="*/ 525 w 952"/>
                <a:gd name="T33" fmla="*/ 1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2" h="799">
                  <a:moveTo>
                    <a:pt x="525" y="135"/>
                  </a:moveTo>
                  <a:lnTo>
                    <a:pt x="525" y="0"/>
                  </a:lnTo>
                  <a:lnTo>
                    <a:pt x="629" y="0"/>
                  </a:lnTo>
                  <a:lnTo>
                    <a:pt x="629" y="135"/>
                  </a:lnTo>
                  <a:lnTo>
                    <a:pt x="664" y="135"/>
                  </a:lnTo>
                  <a:lnTo>
                    <a:pt x="664" y="0"/>
                  </a:lnTo>
                  <a:lnTo>
                    <a:pt x="766" y="0"/>
                  </a:lnTo>
                  <a:lnTo>
                    <a:pt x="766" y="135"/>
                  </a:lnTo>
                  <a:lnTo>
                    <a:pt x="952" y="135"/>
                  </a:lnTo>
                  <a:lnTo>
                    <a:pt x="952" y="168"/>
                  </a:lnTo>
                  <a:lnTo>
                    <a:pt x="910" y="168"/>
                  </a:lnTo>
                  <a:lnTo>
                    <a:pt x="910" y="799"/>
                  </a:lnTo>
                  <a:lnTo>
                    <a:pt x="43" y="799"/>
                  </a:lnTo>
                  <a:lnTo>
                    <a:pt x="43" y="168"/>
                  </a:lnTo>
                  <a:lnTo>
                    <a:pt x="0" y="168"/>
                  </a:lnTo>
                  <a:lnTo>
                    <a:pt x="0" y="135"/>
                  </a:lnTo>
                  <a:lnTo>
                    <a:pt x="525" y="135"/>
                  </a:lnTo>
                  <a:close/>
                </a:path>
              </a:pathLst>
            </a:custGeom>
            <a:solidFill>
              <a:schemeClr val="accent4">
                <a:lumMod val="50000"/>
              </a:scheme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92" name="Rectangle 39"/>
            <p:cNvSpPr>
              <a:spLocks noChangeArrowheads="1"/>
            </p:cNvSpPr>
            <p:nvPr/>
          </p:nvSpPr>
          <p:spPr bwMode="auto">
            <a:xfrm>
              <a:off x="8670336" y="5381818"/>
              <a:ext cx="1058129" cy="1319606"/>
            </a:xfrm>
            <a:prstGeom prst="rect">
              <a:avLst/>
            </a:prstGeom>
            <a:solidFill>
              <a:srgbClr val="A6A6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93" name="Rectangle 40"/>
            <p:cNvSpPr>
              <a:spLocks noChangeArrowheads="1"/>
            </p:cNvSpPr>
            <p:nvPr/>
          </p:nvSpPr>
          <p:spPr bwMode="auto">
            <a:xfrm>
              <a:off x="8617796" y="5350983"/>
              <a:ext cx="1163209" cy="40322"/>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94" name="Rectangle 41"/>
            <p:cNvSpPr>
              <a:spLocks noChangeArrowheads="1"/>
            </p:cNvSpPr>
            <p:nvPr/>
          </p:nvSpPr>
          <p:spPr bwMode="auto">
            <a:xfrm>
              <a:off x="9253163" y="6435059"/>
              <a:ext cx="138070" cy="266365"/>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95" name="Rectangle 42"/>
            <p:cNvSpPr>
              <a:spLocks noChangeArrowheads="1"/>
            </p:cNvSpPr>
            <p:nvPr/>
          </p:nvSpPr>
          <p:spPr bwMode="auto">
            <a:xfrm>
              <a:off x="9013678" y="6435059"/>
              <a:ext cx="138070" cy="266365"/>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96" name="Rectangle 43"/>
            <p:cNvSpPr>
              <a:spLocks noChangeArrowheads="1"/>
            </p:cNvSpPr>
            <p:nvPr/>
          </p:nvSpPr>
          <p:spPr bwMode="auto">
            <a:xfrm>
              <a:off x="8776638" y="5500338"/>
              <a:ext cx="854078" cy="138070"/>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97" name="Rectangle 44"/>
            <p:cNvSpPr>
              <a:spLocks noChangeArrowheads="1"/>
            </p:cNvSpPr>
            <p:nvPr/>
          </p:nvSpPr>
          <p:spPr bwMode="auto">
            <a:xfrm>
              <a:off x="8776638" y="5737379"/>
              <a:ext cx="854078" cy="138070"/>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98" name="Rectangle 45"/>
            <p:cNvSpPr>
              <a:spLocks noChangeArrowheads="1"/>
            </p:cNvSpPr>
            <p:nvPr/>
          </p:nvSpPr>
          <p:spPr bwMode="auto">
            <a:xfrm>
              <a:off x="8776638" y="5976863"/>
              <a:ext cx="854078" cy="135627"/>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99" name="Rectangle 46"/>
            <p:cNvSpPr>
              <a:spLocks noChangeArrowheads="1"/>
            </p:cNvSpPr>
            <p:nvPr/>
          </p:nvSpPr>
          <p:spPr bwMode="auto">
            <a:xfrm>
              <a:off x="8776638" y="6212681"/>
              <a:ext cx="854078" cy="135627"/>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00" name="Rectangle 48"/>
            <p:cNvSpPr>
              <a:spLocks noChangeArrowheads="1"/>
            </p:cNvSpPr>
            <p:nvPr/>
          </p:nvSpPr>
          <p:spPr bwMode="auto">
            <a:xfrm>
              <a:off x="8842619" y="5186032"/>
              <a:ext cx="410544" cy="164951"/>
            </a:xfrm>
            <a:prstGeom prst="rect">
              <a:avLst/>
            </a:prstGeom>
            <a:solidFill>
              <a:schemeClr val="accent4">
                <a:lumMod val="75000"/>
              </a:scheme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01" name="Rectangle 49"/>
            <p:cNvSpPr>
              <a:spLocks noChangeArrowheads="1"/>
            </p:cNvSpPr>
            <p:nvPr/>
          </p:nvSpPr>
          <p:spPr bwMode="auto">
            <a:xfrm>
              <a:off x="7380053" y="3500156"/>
              <a:ext cx="1055684" cy="3201268"/>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02" name="Rectangle 51"/>
            <p:cNvSpPr>
              <a:spLocks noChangeArrowheads="1"/>
            </p:cNvSpPr>
            <p:nvPr/>
          </p:nvSpPr>
          <p:spPr bwMode="auto">
            <a:xfrm>
              <a:off x="7959215" y="6435059"/>
              <a:ext cx="139292" cy="266365"/>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03" name="Rectangle 52"/>
            <p:cNvSpPr>
              <a:spLocks noChangeArrowheads="1"/>
            </p:cNvSpPr>
            <p:nvPr/>
          </p:nvSpPr>
          <p:spPr bwMode="auto">
            <a:xfrm>
              <a:off x="7723397" y="6435059"/>
              <a:ext cx="135626" cy="266365"/>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04" name="Rectangle 53"/>
            <p:cNvSpPr>
              <a:spLocks noChangeArrowheads="1"/>
            </p:cNvSpPr>
            <p:nvPr/>
          </p:nvSpPr>
          <p:spPr bwMode="auto">
            <a:xfrm>
              <a:off x="7483913" y="5500338"/>
              <a:ext cx="854078" cy="138070"/>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05" name="Rectangle 54"/>
            <p:cNvSpPr>
              <a:spLocks noChangeArrowheads="1"/>
            </p:cNvSpPr>
            <p:nvPr/>
          </p:nvSpPr>
          <p:spPr bwMode="auto">
            <a:xfrm>
              <a:off x="7483913" y="5737379"/>
              <a:ext cx="854078" cy="138070"/>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06" name="Rectangle 55"/>
            <p:cNvSpPr>
              <a:spLocks noChangeArrowheads="1"/>
            </p:cNvSpPr>
            <p:nvPr/>
          </p:nvSpPr>
          <p:spPr bwMode="auto">
            <a:xfrm>
              <a:off x="7483913" y="5976863"/>
              <a:ext cx="854078" cy="135627"/>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07" name="Rectangle 56"/>
            <p:cNvSpPr>
              <a:spLocks noChangeArrowheads="1"/>
            </p:cNvSpPr>
            <p:nvPr/>
          </p:nvSpPr>
          <p:spPr bwMode="auto">
            <a:xfrm>
              <a:off x="7483913" y="6212681"/>
              <a:ext cx="854078" cy="135627"/>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08" name="Rectangle 57"/>
            <p:cNvSpPr>
              <a:spLocks noChangeArrowheads="1"/>
            </p:cNvSpPr>
            <p:nvPr/>
          </p:nvSpPr>
          <p:spPr bwMode="auto">
            <a:xfrm>
              <a:off x="7483913" y="5027479"/>
              <a:ext cx="854078" cy="135627"/>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09" name="Rectangle 58"/>
            <p:cNvSpPr>
              <a:spLocks noChangeArrowheads="1"/>
            </p:cNvSpPr>
            <p:nvPr/>
          </p:nvSpPr>
          <p:spPr bwMode="auto">
            <a:xfrm>
              <a:off x="7483913" y="5263298"/>
              <a:ext cx="854078" cy="135627"/>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10" name="Rectangle 59"/>
            <p:cNvSpPr>
              <a:spLocks noChangeArrowheads="1"/>
            </p:cNvSpPr>
            <p:nvPr/>
          </p:nvSpPr>
          <p:spPr bwMode="auto">
            <a:xfrm>
              <a:off x="7483913" y="4313914"/>
              <a:ext cx="854078" cy="138070"/>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11" name="Rectangle 60"/>
            <p:cNvSpPr>
              <a:spLocks noChangeArrowheads="1"/>
            </p:cNvSpPr>
            <p:nvPr/>
          </p:nvSpPr>
          <p:spPr bwMode="auto">
            <a:xfrm>
              <a:off x="7483913" y="4553398"/>
              <a:ext cx="854078" cy="135627"/>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12" name="Rectangle 61"/>
            <p:cNvSpPr>
              <a:spLocks noChangeArrowheads="1"/>
            </p:cNvSpPr>
            <p:nvPr/>
          </p:nvSpPr>
          <p:spPr bwMode="auto">
            <a:xfrm>
              <a:off x="7483913" y="4790439"/>
              <a:ext cx="854078" cy="138070"/>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13" name="Rectangle 62"/>
            <p:cNvSpPr>
              <a:spLocks noChangeArrowheads="1"/>
            </p:cNvSpPr>
            <p:nvPr/>
          </p:nvSpPr>
          <p:spPr bwMode="auto">
            <a:xfrm>
              <a:off x="7483913" y="3841055"/>
              <a:ext cx="854078" cy="135627"/>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14" name="Rectangle 63"/>
            <p:cNvSpPr>
              <a:spLocks noChangeArrowheads="1"/>
            </p:cNvSpPr>
            <p:nvPr/>
          </p:nvSpPr>
          <p:spPr bwMode="auto">
            <a:xfrm>
              <a:off x="7483913" y="4076874"/>
              <a:ext cx="854078" cy="139292"/>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15" name="Rectangle 64"/>
            <p:cNvSpPr>
              <a:spLocks noChangeArrowheads="1"/>
            </p:cNvSpPr>
            <p:nvPr/>
          </p:nvSpPr>
          <p:spPr bwMode="auto">
            <a:xfrm>
              <a:off x="7483913" y="3597905"/>
              <a:ext cx="854078" cy="135627"/>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16" name="Rectangle 65"/>
            <p:cNvSpPr>
              <a:spLocks noChangeArrowheads="1"/>
            </p:cNvSpPr>
            <p:nvPr/>
          </p:nvSpPr>
          <p:spPr bwMode="auto">
            <a:xfrm>
              <a:off x="5420195" y="4447097"/>
              <a:ext cx="1059350" cy="2254328"/>
            </a:xfrm>
            <a:prstGeom prst="rect">
              <a:avLst/>
            </a:prstGeom>
            <a:solidFill>
              <a:schemeClr val="accent5">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17" name="Rectangle 66"/>
            <p:cNvSpPr>
              <a:spLocks noChangeArrowheads="1"/>
            </p:cNvSpPr>
            <p:nvPr/>
          </p:nvSpPr>
          <p:spPr bwMode="auto">
            <a:xfrm>
              <a:off x="6003021" y="6435059"/>
              <a:ext cx="135626" cy="266365"/>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18" name="Rectangle 67"/>
            <p:cNvSpPr>
              <a:spLocks noChangeArrowheads="1"/>
            </p:cNvSpPr>
            <p:nvPr/>
          </p:nvSpPr>
          <p:spPr bwMode="auto">
            <a:xfrm>
              <a:off x="5763537" y="6435059"/>
              <a:ext cx="138070" cy="266365"/>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19" name="Rectangle 68"/>
            <p:cNvSpPr>
              <a:spLocks noChangeArrowheads="1"/>
            </p:cNvSpPr>
            <p:nvPr/>
          </p:nvSpPr>
          <p:spPr bwMode="auto">
            <a:xfrm>
              <a:off x="5524053" y="5500338"/>
              <a:ext cx="854078" cy="138070"/>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20" name="Rectangle 69"/>
            <p:cNvSpPr>
              <a:spLocks noChangeArrowheads="1"/>
            </p:cNvSpPr>
            <p:nvPr/>
          </p:nvSpPr>
          <p:spPr bwMode="auto">
            <a:xfrm>
              <a:off x="5524053" y="5737379"/>
              <a:ext cx="854078" cy="138070"/>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21" name="Rectangle 70"/>
            <p:cNvSpPr>
              <a:spLocks noChangeArrowheads="1"/>
            </p:cNvSpPr>
            <p:nvPr/>
          </p:nvSpPr>
          <p:spPr bwMode="auto">
            <a:xfrm>
              <a:off x="5524053" y="5976863"/>
              <a:ext cx="854078" cy="135627"/>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22" name="Rectangle 71"/>
            <p:cNvSpPr>
              <a:spLocks noChangeArrowheads="1"/>
            </p:cNvSpPr>
            <p:nvPr/>
          </p:nvSpPr>
          <p:spPr bwMode="auto">
            <a:xfrm>
              <a:off x="5524053" y="6212681"/>
              <a:ext cx="854078" cy="135627"/>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23" name="Rectangle 72"/>
            <p:cNvSpPr>
              <a:spLocks noChangeArrowheads="1"/>
            </p:cNvSpPr>
            <p:nvPr/>
          </p:nvSpPr>
          <p:spPr bwMode="auto">
            <a:xfrm>
              <a:off x="5524053" y="5027479"/>
              <a:ext cx="854078" cy="135627"/>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24" name="Rectangle 73"/>
            <p:cNvSpPr>
              <a:spLocks noChangeArrowheads="1"/>
            </p:cNvSpPr>
            <p:nvPr/>
          </p:nvSpPr>
          <p:spPr bwMode="auto">
            <a:xfrm>
              <a:off x="5524053" y="5263298"/>
              <a:ext cx="854078" cy="135627"/>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25" name="Rectangle 74"/>
            <p:cNvSpPr>
              <a:spLocks noChangeArrowheads="1"/>
            </p:cNvSpPr>
            <p:nvPr/>
          </p:nvSpPr>
          <p:spPr bwMode="auto">
            <a:xfrm>
              <a:off x="5524053" y="4553398"/>
              <a:ext cx="854078" cy="135627"/>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26" name="Rectangle 75"/>
            <p:cNvSpPr>
              <a:spLocks noChangeArrowheads="1"/>
            </p:cNvSpPr>
            <p:nvPr/>
          </p:nvSpPr>
          <p:spPr bwMode="auto">
            <a:xfrm>
              <a:off x="5524053" y="4790439"/>
              <a:ext cx="854078" cy="138070"/>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27" name="Rectangle 79"/>
            <p:cNvSpPr>
              <a:spLocks noChangeArrowheads="1"/>
            </p:cNvSpPr>
            <p:nvPr/>
          </p:nvSpPr>
          <p:spPr bwMode="auto">
            <a:xfrm>
              <a:off x="5318780" y="5044584"/>
              <a:ext cx="101414" cy="1654198"/>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28" name="Freeform 84"/>
            <p:cNvSpPr>
              <a:spLocks/>
            </p:cNvSpPr>
            <p:nvPr/>
          </p:nvSpPr>
          <p:spPr bwMode="auto">
            <a:xfrm>
              <a:off x="4592805" y="6519613"/>
              <a:ext cx="48874" cy="184500"/>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29" name="Oval 85"/>
            <p:cNvSpPr>
              <a:spLocks noChangeArrowheads="1"/>
            </p:cNvSpPr>
            <p:nvPr/>
          </p:nvSpPr>
          <p:spPr bwMode="auto">
            <a:xfrm>
              <a:off x="4479167" y="6354662"/>
              <a:ext cx="248037" cy="245595"/>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30" name="Oval 86"/>
            <p:cNvSpPr>
              <a:spLocks noChangeArrowheads="1"/>
            </p:cNvSpPr>
            <p:nvPr/>
          </p:nvSpPr>
          <p:spPr bwMode="auto">
            <a:xfrm>
              <a:off x="4514603" y="6227589"/>
              <a:ext cx="180835" cy="182056"/>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31" name="Freeform 87"/>
            <p:cNvSpPr>
              <a:spLocks/>
            </p:cNvSpPr>
            <p:nvPr/>
          </p:nvSpPr>
          <p:spPr bwMode="auto">
            <a:xfrm>
              <a:off x="4763048" y="6572472"/>
              <a:ext cx="35434" cy="129517"/>
            </a:xfrm>
            <a:custGeom>
              <a:avLst/>
              <a:gdLst>
                <a:gd name="T0" fmla="*/ 0 w 29"/>
                <a:gd name="T1" fmla="*/ 0 h 106"/>
                <a:gd name="T2" fmla="*/ 29 w 29"/>
                <a:gd name="T3" fmla="*/ 0 h 106"/>
                <a:gd name="T4" fmla="*/ 29 w 29"/>
                <a:gd name="T5" fmla="*/ 106 h 106"/>
                <a:gd name="T6" fmla="*/ 0 w 29"/>
                <a:gd name="T7" fmla="*/ 106 h 106"/>
                <a:gd name="T8" fmla="*/ 0 w 29"/>
                <a:gd name="T9" fmla="*/ 0 h 106"/>
                <a:gd name="T10" fmla="*/ 0 w 29"/>
                <a:gd name="T11" fmla="*/ 0 h 106"/>
              </a:gdLst>
              <a:ahLst/>
              <a:cxnLst>
                <a:cxn ang="0">
                  <a:pos x="T0" y="T1"/>
                </a:cxn>
                <a:cxn ang="0">
                  <a:pos x="T2" y="T3"/>
                </a:cxn>
                <a:cxn ang="0">
                  <a:pos x="T4" y="T5"/>
                </a:cxn>
                <a:cxn ang="0">
                  <a:pos x="T6" y="T7"/>
                </a:cxn>
                <a:cxn ang="0">
                  <a:pos x="T8" y="T9"/>
                </a:cxn>
                <a:cxn ang="0">
                  <a:pos x="T10" y="T11"/>
                </a:cxn>
              </a:cxnLst>
              <a:rect l="0" t="0" r="r" b="b"/>
              <a:pathLst>
                <a:path w="29" h="106">
                  <a:moveTo>
                    <a:pt x="0" y="0"/>
                  </a:moveTo>
                  <a:lnTo>
                    <a:pt x="29" y="0"/>
                  </a:lnTo>
                  <a:lnTo>
                    <a:pt x="29"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32" name="Oval 88"/>
            <p:cNvSpPr>
              <a:spLocks noChangeArrowheads="1"/>
            </p:cNvSpPr>
            <p:nvPr/>
          </p:nvSpPr>
          <p:spPr bwMode="auto">
            <a:xfrm>
              <a:off x="4694623" y="6446911"/>
              <a:ext cx="169837" cy="17350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33" name="Oval 89"/>
            <p:cNvSpPr>
              <a:spLocks noChangeArrowheads="1"/>
            </p:cNvSpPr>
            <p:nvPr/>
          </p:nvSpPr>
          <p:spPr bwMode="auto">
            <a:xfrm>
              <a:off x="4717838" y="6360158"/>
              <a:ext cx="123406" cy="12707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34" name="Freeform 96"/>
            <p:cNvSpPr>
              <a:spLocks/>
            </p:cNvSpPr>
            <p:nvPr/>
          </p:nvSpPr>
          <p:spPr bwMode="auto">
            <a:xfrm>
              <a:off x="11795848" y="6516991"/>
              <a:ext cx="48874" cy="184500"/>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35" name="Oval 97"/>
            <p:cNvSpPr>
              <a:spLocks noChangeArrowheads="1"/>
            </p:cNvSpPr>
            <p:nvPr/>
          </p:nvSpPr>
          <p:spPr bwMode="auto">
            <a:xfrm>
              <a:off x="11694434" y="6366269"/>
              <a:ext cx="248037" cy="245595"/>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36" name="Freeform 99"/>
            <p:cNvSpPr>
              <a:spLocks/>
            </p:cNvSpPr>
            <p:nvPr/>
          </p:nvSpPr>
          <p:spPr bwMode="auto">
            <a:xfrm>
              <a:off x="11974239" y="6571974"/>
              <a:ext cx="34213" cy="129517"/>
            </a:xfrm>
            <a:custGeom>
              <a:avLst/>
              <a:gdLst>
                <a:gd name="T0" fmla="*/ 0 w 28"/>
                <a:gd name="T1" fmla="*/ 0 h 106"/>
                <a:gd name="T2" fmla="*/ 28 w 28"/>
                <a:gd name="T3" fmla="*/ 0 h 106"/>
                <a:gd name="T4" fmla="*/ 28 w 28"/>
                <a:gd name="T5" fmla="*/ 106 h 106"/>
                <a:gd name="T6" fmla="*/ 0 w 28"/>
                <a:gd name="T7" fmla="*/ 106 h 106"/>
                <a:gd name="T8" fmla="*/ 0 w 28"/>
                <a:gd name="T9" fmla="*/ 0 h 106"/>
                <a:gd name="T10" fmla="*/ 0 w 28"/>
                <a:gd name="T11" fmla="*/ 0 h 106"/>
              </a:gdLst>
              <a:ahLst/>
              <a:cxnLst>
                <a:cxn ang="0">
                  <a:pos x="T0" y="T1"/>
                </a:cxn>
                <a:cxn ang="0">
                  <a:pos x="T2" y="T3"/>
                </a:cxn>
                <a:cxn ang="0">
                  <a:pos x="T4" y="T5"/>
                </a:cxn>
                <a:cxn ang="0">
                  <a:pos x="T6" y="T7"/>
                </a:cxn>
                <a:cxn ang="0">
                  <a:pos x="T8" y="T9"/>
                </a:cxn>
                <a:cxn ang="0">
                  <a:pos x="T10" y="T11"/>
                </a:cxn>
              </a:cxnLst>
              <a:rect l="0" t="0" r="r" b="b"/>
              <a:pathLst>
                <a:path w="28" h="106">
                  <a:moveTo>
                    <a:pt x="0" y="0"/>
                  </a:moveTo>
                  <a:lnTo>
                    <a:pt x="28" y="0"/>
                  </a:lnTo>
                  <a:lnTo>
                    <a:pt x="28"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37" name="Oval 100"/>
            <p:cNvSpPr>
              <a:spLocks noChangeArrowheads="1"/>
            </p:cNvSpPr>
            <p:nvPr/>
          </p:nvSpPr>
          <p:spPr bwMode="auto">
            <a:xfrm>
              <a:off x="11904595" y="6470126"/>
              <a:ext cx="171061" cy="17350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738" name="Oval 101"/>
            <p:cNvSpPr>
              <a:spLocks noChangeArrowheads="1"/>
            </p:cNvSpPr>
            <p:nvPr/>
          </p:nvSpPr>
          <p:spPr bwMode="auto">
            <a:xfrm>
              <a:off x="11927810" y="6380932"/>
              <a:ext cx="124629" cy="12951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grpSp>
      <p:sp>
        <p:nvSpPr>
          <p:cNvPr id="739" name="Freeform 738"/>
          <p:cNvSpPr/>
          <p:nvPr/>
        </p:nvSpPr>
        <p:spPr bwMode="auto">
          <a:xfrm>
            <a:off x="7776284" y="5612584"/>
            <a:ext cx="4660190" cy="1033053"/>
          </a:xfrm>
          <a:custGeom>
            <a:avLst/>
            <a:gdLst>
              <a:gd name="connsiteX0" fmla="*/ 4022684 w 4660190"/>
              <a:gd name="connsiteY0" fmla="*/ 2256 h 1033053"/>
              <a:gd name="connsiteX1" fmla="*/ 4504966 w 4660190"/>
              <a:gd name="connsiteY1" fmla="*/ 27441 h 1033053"/>
              <a:gd name="connsiteX2" fmla="*/ 4660190 w 4660190"/>
              <a:gd name="connsiteY2" fmla="*/ 44685 h 1033053"/>
              <a:gd name="connsiteX3" fmla="*/ 4660190 w 4660190"/>
              <a:gd name="connsiteY3" fmla="*/ 1033053 h 1033053"/>
              <a:gd name="connsiteX4" fmla="*/ 4527188 w 4660190"/>
              <a:gd name="connsiteY4" fmla="*/ 1033053 h 1033053"/>
              <a:gd name="connsiteX5" fmla="*/ 0 w 4660190"/>
              <a:gd name="connsiteY5" fmla="*/ 1033053 h 1033053"/>
              <a:gd name="connsiteX6" fmla="*/ 4022684 w 4660190"/>
              <a:gd name="connsiteY6" fmla="*/ 2256 h 103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0190" h="1033053">
                <a:moveTo>
                  <a:pt x="4022684" y="2256"/>
                </a:moveTo>
                <a:cubicBezTo>
                  <a:pt x="4183813" y="5997"/>
                  <a:pt x="4344745" y="14393"/>
                  <a:pt x="4504966" y="27441"/>
                </a:cubicBezTo>
                <a:lnTo>
                  <a:pt x="4660190" y="44685"/>
                </a:lnTo>
                <a:lnTo>
                  <a:pt x="4660190" y="1033053"/>
                </a:lnTo>
                <a:lnTo>
                  <a:pt x="4527188" y="1033053"/>
                </a:lnTo>
                <a:cubicBezTo>
                  <a:pt x="3480931" y="1033053"/>
                  <a:pt x="2025269" y="1033053"/>
                  <a:pt x="0" y="1033053"/>
                </a:cubicBezTo>
                <a:cubicBezTo>
                  <a:pt x="1106508" y="311909"/>
                  <a:pt x="2572531" y="-31416"/>
                  <a:pt x="4022684" y="2256"/>
                </a:cubicBezTo>
                <a:close/>
              </a:path>
            </a:pathLst>
          </a:custGeom>
          <a:solidFill>
            <a:srgbClr val="7FBA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742" name="Freeform 741"/>
          <p:cNvSpPr/>
          <p:nvPr/>
        </p:nvSpPr>
        <p:spPr bwMode="auto">
          <a:xfrm>
            <a:off x="8190384" y="6155731"/>
            <a:ext cx="4246090" cy="484586"/>
          </a:xfrm>
          <a:custGeom>
            <a:avLst/>
            <a:gdLst>
              <a:gd name="connsiteX0" fmla="*/ 2699674 w 4246090"/>
              <a:gd name="connsiteY0" fmla="*/ 2342 h 484586"/>
              <a:gd name="connsiteX1" fmla="*/ 3112913 w 4246090"/>
              <a:gd name="connsiteY1" fmla="*/ 24140 h 484586"/>
              <a:gd name="connsiteX2" fmla="*/ 4133207 w 4246090"/>
              <a:gd name="connsiteY2" fmla="*/ 179911 h 484586"/>
              <a:gd name="connsiteX3" fmla="*/ 4246090 w 4246090"/>
              <a:gd name="connsiteY3" fmla="*/ 209279 h 484586"/>
              <a:gd name="connsiteX4" fmla="*/ 4246090 w 4246090"/>
              <a:gd name="connsiteY4" fmla="*/ 484586 h 484586"/>
              <a:gd name="connsiteX5" fmla="*/ 4238209 w 4246090"/>
              <a:gd name="connsiteY5" fmla="*/ 484586 h 484586"/>
              <a:gd name="connsiteX6" fmla="*/ 1782686 w 4246090"/>
              <a:gd name="connsiteY6" fmla="*/ 484586 h 484586"/>
              <a:gd name="connsiteX7" fmla="*/ 0 w 4246090"/>
              <a:gd name="connsiteY7" fmla="*/ 484586 h 484586"/>
              <a:gd name="connsiteX8" fmla="*/ 2699674 w 4246090"/>
              <a:gd name="connsiteY8" fmla="*/ 2342 h 48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46090" h="484586">
                <a:moveTo>
                  <a:pt x="2699674" y="2342"/>
                </a:moveTo>
                <a:cubicBezTo>
                  <a:pt x="2838045" y="5791"/>
                  <a:pt x="2976044" y="13051"/>
                  <a:pt x="3112913" y="24140"/>
                </a:cubicBezTo>
                <a:cubicBezTo>
                  <a:pt x="3465831" y="51598"/>
                  <a:pt x="3809699" y="103346"/>
                  <a:pt x="4133207" y="179911"/>
                </a:cubicBezTo>
                <a:lnTo>
                  <a:pt x="4246090" y="209279"/>
                </a:lnTo>
                <a:lnTo>
                  <a:pt x="4246090" y="484586"/>
                </a:lnTo>
                <a:lnTo>
                  <a:pt x="4238209" y="484586"/>
                </a:lnTo>
                <a:cubicBezTo>
                  <a:pt x="3762333" y="484586"/>
                  <a:pt x="3000930" y="484586"/>
                  <a:pt x="1782686" y="484586"/>
                </a:cubicBezTo>
                <a:cubicBezTo>
                  <a:pt x="1782686" y="484586"/>
                  <a:pt x="1782686" y="484586"/>
                  <a:pt x="0" y="484586"/>
                </a:cubicBezTo>
                <a:cubicBezTo>
                  <a:pt x="744294" y="140835"/>
                  <a:pt x="1731077" y="-21799"/>
                  <a:pt x="2699674" y="2342"/>
                </a:cubicBezTo>
                <a:close/>
              </a:path>
            </a:pathLst>
          </a:custGeom>
          <a:solidFill>
            <a:srgbClr val="BAD80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47" name="Freeform 6"/>
          <p:cNvSpPr>
            <a:spLocks/>
          </p:cNvSpPr>
          <p:nvPr/>
        </p:nvSpPr>
        <p:spPr bwMode="auto">
          <a:xfrm flipH="1">
            <a:off x="7026050" y="1782715"/>
            <a:ext cx="3552873" cy="2173893"/>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2 h 690"/>
              <a:gd name="T16" fmla="*/ 851 w 1054"/>
              <a:gd name="T17" fmla="*/ 690 h 690"/>
              <a:gd name="T18" fmla="*/ 826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6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5"/>
                  <a:pt x="948" y="215"/>
                  <a:pt x="950" y="272"/>
                </a:cubicBezTo>
                <a:cubicBezTo>
                  <a:pt x="1012" y="312"/>
                  <a:pt x="1054" y="383"/>
                  <a:pt x="1054" y="462"/>
                </a:cubicBezTo>
                <a:cubicBezTo>
                  <a:pt x="1054" y="580"/>
                  <a:pt x="965" y="676"/>
                  <a:pt x="851" y="690"/>
                </a:cubicBezTo>
                <a:cubicBezTo>
                  <a:pt x="843" y="690"/>
                  <a:pt x="833" y="690"/>
                  <a:pt x="826" y="690"/>
                </a:cubicBezTo>
                <a:cubicBezTo>
                  <a:pt x="818" y="690"/>
                  <a:pt x="810" y="690"/>
                  <a:pt x="802" y="690"/>
                </a:cubicBezTo>
                <a:cubicBezTo>
                  <a:pt x="696" y="690"/>
                  <a:pt x="446" y="690"/>
                  <a:pt x="327" y="690"/>
                </a:cubicBezTo>
                <a:cubicBezTo>
                  <a:pt x="324" y="690"/>
                  <a:pt x="321" y="690"/>
                  <a:pt x="318" y="690"/>
                </a:cubicBezTo>
                <a:cubicBezTo>
                  <a:pt x="306" y="690"/>
                  <a:pt x="306" y="690"/>
                  <a:pt x="306" y="690"/>
                </a:cubicBezTo>
                <a:cubicBezTo>
                  <a:pt x="300" y="690"/>
                  <a:pt x="283" y="690"/>
                  <a:pt x="271" y="690"/>
                </a:cubicBezTo>
                <a:cubicBezTo>
                  <a:pt x="196" y="690"/>
                  <a:pt x="196" y="690"/>
                  <a:pt x="196" y="690"/>
                </a:cubicBezTo>
                <a:cubicBezTo>
                  <a:pt x="87" y="688"/>
                  <a:pt x="0" y="601"/>
                  <a:pt x="0" y="495"/>
                </a:cubicBezTo>
                <a:cubicBezTo>
                  <a:pt x="0" y="397"/>
                  <a:pt x="73" y="316"/>
                  <a:pt x="168" y="303"/>
                </a:cubicBezTo>
                <a:close/>
              </a:path>
            </a:pathLst>
          </a:custGeom>
          <a:solidFill>
            <a:srgbClr val="C9F1FF"/>
          </a:solidFill>
          <a:ln>
            <a:noFill/>
          </a:ln>
          <a:extLst/>
        </p:spPr>
        <p:txBody>
          <a:bodyPr vert="horz" wrap="square" lIns="93260" tIns="46630" rIns="93260" bIns="46630" numCol="1" anchor="t" anchorCtr="0" compatLnSpc="1">
            <a:prstTxWarp prst="textNoShape">
              <a:avLst/>
            </a:prstTxWarp>
          </a:bodyPr>
          <a:lstStyle/>
          <a:p>
            <a:endParaRPr lang="en-US" sz="2448" dirty="0">
              <a:solidFill>
                <a:srgbClr val="000000"/>
              </a:solidFill>
              <a:latin typeface="Calibri" panose="020F0502020204030204"/>
            </a:endParaRPr>
          </a:p>
        </p:txBody>
      </p:sp>
      <p:sp>
        <p:nvSpPr>
          <p:cNvPr id="16" name="Oval 15"/>
          <p:cNvSpPr/>
          <p:nvPr/>
        </p:nvSpPr>
        <p:spPr bwMode="auto">
          <a:xfrm>
            <a:off x="8096699" y="2244405"/>
            <a:ext cx="1277877" cy="33390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2448" dirty="0">
              <a:gradFill>
                <a:gsLst>
                  <a:gs pos="0">
                    <a:srgbClr val="FFFFFF"/>
                  </a:gs>
                  <a:gs pos="100000">
                    <a:srgbClr val="FFFFFF"/>
                  </a:gs>
                </a:gsLst>
                <a:lin ang="5400000" scaled="0"/>
              </a:gradFill>
              <a:ea typeface="Segoe UI" pitchFamily="34" charset="0"/>
              <a:cs typeface="Segoe UI" pitchFamily="34" charset="0"/>
            </a:endParaRPr>
          </a:p>
        </p:txBody>
      </p:sp>
      <p:sp>
        <p:nvSpPr>
          <p:cNvPr id="246" name="Rectangle 20"/>
          <p:cNvSpPr>
            <a:spLocks noChangeArrowheads="1"/>
          </p:cNvSpPr>
          <p:nvPr/>
        </p:nvSpPr>
        <p:spPr bwMode="auto">
          <a:xfrm flipH="1">
            <a:off x="9639686" y="5854418"/>
            <a:ext cx="1291052" cy="205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2448" dirty="0">
              <a:solidFill>
                <a:srgbClr val="000000"/>
              </a:solidFill>
            </a:endParaRPr>
          </a:p>
        </p:txBody>
      </p:sp>
      <p:cxnSp>
        <p:nvCxnSpPr>
          <p:cNvPr id="251" name="Straight Connector 250"/>
          <p:cNvCxnSpPr/>
          <p:nvPr/>
        </p:nvCxnSpPr>
        <p:spPr>
          <a:xfrm flipH="1">
            <a:off x="9373787" y="3316939"/>
            <a:ext cx="533192" cy="9568"/>
          </a:xfrm>
          <a:prstGeom prst="line">
            <a:avLst/>
          </a:prstGeom>
          <a:noFill/>
          <a:ln w="28575" cap="flat" cmpd="sng" algn="ctr">
            <a:solidFill>
              <a:srgbClr val="00B0F0"/>
            </a:solidFill>
            <a:prstDash val="sysDash"/>
            <a:miter lim="800000"/>
            <a:headEnd type="none"/>
            <a:tailEnd type="none"/>
          </a:ln>
          <a:effectLst/>
        </p:spPr>
      </p:cxnSp>
      <p:cxnSp>
        <p:nvCxnSpPr>
          <p:cNvPr id="252" name="Straight Connector 251"/>
          <p:cNvCxnSpPr/>
          <p:nvPr/>
        </p:nvCxnSpPr>
        <p:spPr>
          <a:xfrm flipV="1">
            <a:off x="9931941" y="3329787"/>
            <a:ext cx="1163" cy="575499"/>
          </a:xfrm>
          <a:prstGeom prst="line">
            <a:avLst/>
          </a:prstGeom>
          <a:noFill/>
          <a:ln w="28575" cap="flat" cmpd="sng" algn="ctr">
            <a:solidFill>
              <a:srgbClr val="00B0F0"/>
            </a:solidFill>
            <a:prstDash val="sysDash"/>
            <a:miter lim="800000"/>
            <a:headEnd type="none"/>
            <a:tailEnd type="none"/>
          </a:ln>
          <a:effectLst/>
        </p:spPr>
      </p:cxnSp>
      <p:cxnSp>
        <p:nvCxnSpPr>
          <p:cNvPr id="253" name="Straight Connector 252"/>
          <p:cNvCxnSpPr/>
          <p:nvPr/>
        </p:nvCxnSpPr>
        <p:spPr>
          <a:xfrm flipH="1">
            <a:off x="9217494" y="3040030"/>
            <a:ext cx="1587496" cy="168"/>
          </a:xfrm>
          <a:prstGeom prst="line">
            <a:avLst/>
          </a:prstGeom>
          <a:noFill/>
          <a:ln w="28575" cap="flat" cmpd="sng" algn="ctr">
            <a:solidFill>
              <a:srgbClr val="00B0F0"/>
            </a:solidFill>
            <a:prstDash val="sysDash"/>
            <a:miter lim="800000"/>
            <a:headEnd type="none"/>
            <a:tailEnd type="none"/>
          </a:ln>
          <a:effectLst/>
        </p:spPr>
      </p:cxnSp>
      <p:cxnSp>
        <p:nvCxnSpPr>
          <p:cNvPr id="257" name="Straight Connector 256"/>
          <p:cNvCxnSpPr/>
          <p:nvPr/>
        </p:nvCxnSpPr>
        <p:spPr>
          <a:xfrm flipV="1">
            <a:off x="10798227" y="3078189"/>
            <a:ext cx="1163" cy="884070"/>
          </a:xfrm>
          <a:prstGeom prst="line">
            <a:avLst/>
          </a:prstGeom>
          <a:noFill/>
          <a:ln w="28575" cap="flat" cmpd="sng" algn="ctr">
            <a:solidFill>
              <a:srgbClr val="00B0F0"/>
            </a:solidFill>
            <a:prstDash val="sysDash"/>
            <a:miter lim="800000"/>
            <a:headEnd type="none"/>
            <a:tailEnd type="none"/>
          </a:ln>
          <a:effectLst/>
        </p:spPr>
      </p:cxnSp>
      <p:cxnSp>
        <p:nvCxnSpPr>
          <p:cNvPr id="258" name="Straight Connector 257"/>
          <p:cNvCxnSpPr/>
          <p:nvPr/>
        </p:nvCxnSpPr>
        <p:spPr>
          <a:xfrm flipH="1" flipV="1">
            <a:off x="9140903" y="2746778"/>
            <a:ext cx="2540638" cy="16512"/>
          </a:xfrm>
          <a:prstGeom prst="line">
            <a:avLst/>
          </a:prstGeom>
          <a:noFill/>
          <a:ln w="28575" cap="flat" cmpd="sng" algn="ctr">
            <a:solidFill>
              <a:schemeClr val="accent1"/>
            </a:solidFill>
            <a:prstDash val="sysDash"/>
            <a:miter lim="800000"/>
            <a:headEnd type="none"/>
            <a:tailEnd type="none"/>
          </a:ln>
          <a:effectLst/>
        </p:spPr>
      </p:cxnSp>
      <p:cxnSp>
        <p:nvCxnSpPr>
          <p:cNvPr id="259" name="Straight Connector 258"/>
          <p:cNvCxnSpPr/>
          <p:nvPr/>
        </p:nvCxnSpPr>
        <p:spPr>
          <a:xfrm flipV="1">
            <a:off x="11660767" y="2763290"/>
            <a:ext cx="3237" cy="1689485"/>
          </a:xfrm>
          <a:prstGeom prst="line">
            <a:avLst/>
          </a:prstGeom>
          <a:noFill/>
          <a:ln w="28575" cap="flat" cmpd="sng" algn="ctr">
            <a:solidFill>
              <a:schemeClr val="accent1"/>
            </a:solidFill>
            <a:prstDash val="sysDash"/>
            <a:miter lim="800000"/>
            <a:headEnd type="none"/>
            <a:tailEnd type="none"/>
          </a:ln>
          <a:effectLst/>
        </p:spPr>
      </p:cxnSp>
      <p:grpSp>
        <p:nvGrpSpPr>
          <p:cNvPr id="15" name="Group 14"/>
          <p:cNvGrpSpPr/>
          <p:nvPr/>
        </p:nvGrpSpPr>
        <p:grpSpPr>
          <a:xfrm>
            <a:off x="10509633" y="3952710"/>
            <a:ext cx="576680" cy="680374"/>
            <a:chOff x="10520956" y="3949481"/>
            <a:chExt cx="576680" cy="680374"/>
          </a:xfrm>
        </p:grpSpPr>
        <p:sp>
          <p:nvSpPr>
            <p:cNvPr id="262" name="U-Turn Arrow 261"/>
            <p:cNvSpPr/>
            <p:nvPr/>
          </p:nvSpPr>
          <p:spPr bwMode="auto">
            <a:xfrm>
              <a:off x="10643222" y="3949481"/>
              <a:ext cx="375472" cy="665045"/>
            </a:xfrm>
            <a:prstGeom prst="uturnArrow">
              <a:avLst/>
            </a:prstGeom>
            <a:solidFill>
              <a:srgbClr val="00BCF2"/>
            </a:solidFill>
            <a:ln w="6350" cap="flat" cmpd="sng" algn="ctr">
              <a:noFill/>
              <a:prstDash val="solid"/>
              <a:miter lim="800000"/>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defRPr/>
              </a:pPr>
              <a:endParaRPr lang="en-US" sz="2448" kern="0" dirty="0">
                <a:gradFill>
                  <a:gsLst>
                    <a:gs pos="0">
                      <a:srgbClr val="FFFFFF"/>
                    </a:gs>
                    <a:gs pos="100000">
                      <a:srgbClr val="FFFFFF"/>
                    </a:gs>
                  </a:gsLst>
                  <a:lin ang="5400000" scaled="0"/>
                </a:gradFill>
                <a:latin typeface="Calibri" panose="020F0502020204030204"/>
                <a:ea typeface="Segoe UI" pitchFamily="34" charset="0"/>
                <a:cs typeface="Segoe UI" pitchFamily="34" charset="0"/>
              </a:endParaRPr>
            </a:p>
          </p:txBody>
        </p:sp>
        <p:grpSp>
          <p:nvGrpSpPr>
            <p:cNvPr id="14" name="Group 13"/>
            <p:cNvGrpSpPr/>
            <p:nvPr/>
          </p:nvGrpSpPr>
          <p:grpSpPr>
            <a:xfrm>
              <a:off x="10520956" y="4221638"/>
              <a:ext cx="576680" cy="408217"/>
              <a:chOff x="10520956" y="4221638"/>
              <a:chExt cx="576680" cy="408217"/>
            </a:xfrm>
          </p:grpSpPr>
          <p:sp>
            <p:nvSpPr>
              <p:cNvPr id="261" name="Rounded Rectangle 260"/>
              <p:cNvSpPr/>
              <p:nvPr/>
            </p:nvSpPr>
            <p:spPr bwMode="auto">
              <a:xfrm>
                <a:off x="10520956" y="4221638"/>
                <a:ext cx="576680" cy="408217"/>
              </a:xfrm>
              <a:prstGeom prst="roundRect">
                <a:avLst/>
              </a:prstGeom>
              <a:solidFill>
                <a:srgbClr val="00BCF2"/>
              </a:solidFill>
              <a:ln w="6350" cap="flat" cmpd="sng" algn="ctr">
                <a:noFill/>
                <a:prstDash val="solid"/>
                <a:miter lim="800000"/>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defRPr/>
                </a:pPr>
                <a:endParaRPr lang="en-US" sz="2448" kern="0" dirty="0">
                  <a:gradFill>
                    <a:gsLst>
                      <a:gs pos="0">
                        <a:srgbClr val="FFFFFF"/>
                      </a:gs>
                      <a:gs pos="100000">
                        <a:srgbClr val="FFFFFF"/>
                      </a:gs>
                    </a:gsLst>
                    <a:lin ang="5400000" scaled="0"/>
                  </a:gradFill>
                  <a:latin typeface="Calibri" panose="020F0502020204030204"/>
                  <a:ea typeface="Segoe UI" pitchFamily="34" charset="0"/>
                  <a:cs typeface="Segoe UI" pitchFamily="34" charset="0"/>
                </a:endParaRPr>
              </a:p>
            </p:txBody>
          </p:sp>
          <p:grpSp>
            <p:nvGrpSpPr>
              <p:cNvPr id="13" name="Group 12"/>
              <p:cNvGrpSpPr/>
              <p:nvPr/>
            </p:nvGrpSpPr>
            <p:grpSpPr>
              <a:xfrm>
                <a:off x="10763502" y="4341013"/>
                <a:ext cx="90641" cy="193346"/>
                <a:chOff x="10763502" y="4341013"/>
                <a:chExt cx="90641" cy="193346"/>
              </a:xfrm>
            </p:grpSpPr>
            <p:sp>
              <p:nvSpPr>
                <p:cNvPr id="263" name="Oval 262"/>
                <p:cNvSpPr/>
                <p:nvPr/>
              </p:nvSpPr>
              <p:spPr bwMode="auto">
                <a:xfrm rot="10800000">
                  <a:off x="10763502" y="4448147"/>
                  <a:ext cx="90641" cy="86212"/>
                </a:xfrm>
                <a:prstGeom prst="ellipse">
                  <a:avLst/>
                </a:prstGeom>
                <a:solidFill>
                  <a:schemeClr val="bg1"/>
                </a:solidFill>
                <a:ln w="6350" cap="flat" cmpd="sng" algn="ctr">
                  <a:noFill/>
                  <a:prstDash val="solid"/>
                  <a:miter lim="800000"/>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defRPr/>
                  </a:pPr>
                  <a:endParaRPr lang="en-US" sz="2448" kern="0" dirty="0">
                    <a:gradFill>
                      <a:gsLst>
                        <a:gs pos="0">
                          <a:srgbClr val="FFFFFF"/>
                        </a:gs>
                        <a:gs pos="100000">
                          <a:srgbClr val="FFFFFF"/>
                        </a:gs>
                      </a:gsLst>
                      <a:lin ang="5400000" scaled="0"/>
                    </a:gradFill>
                    <a:latin typeface="Calibri" panose="020F0502020204030204"/>
                    <a:ea typeface="Segoe UI" pitchFamily="34" charset="0"/>
                    <a:cs typeface="Segoe UI" pitchFamily="34" charset="0"/>
                  </a:endParaRPr>
                </a:p>
              </p:txBody>
            </p:sp>
            <p:sp>
              <p:nvSpPr>
                <p:cNvPr id="264" name="Rectangle 263"/>
                <p:cNvSpPr/>
                <p:nvPr/>
              </p:nvSpPr>
              <p:spPr bwMode="auto">
                <a:xfrm rot="10800000">
                  <a:off x="10786980" y="4341013"/>
                  <a:ext cx="45719" cy="134921"/>
                </a:xfrm>
                <a:prstGeom prst="rect">
                  <a:avLst/>
                </a:prstGeom>
                <a:solidFill>
                  <a:schemeClr val="bg1"/>
                </a:solidFill>
                <a:ln w="6350" cap="flat" cmpd="sng" algn="ctr">
                  <a:noFill/>
                  <a:prstDash val="solid"/>
                  <a:miter lim="800000"/>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defRPr/>
                  </a:pPr>
                  <a:endParaRPr lang="en-US" sz="2448" kern="0" dirty="0">
                    <a:gradFill>
                      <a:gsLst>
                        <a:gs pos="0">
                          <a:srgbClr val="FFFFFF"/>
                        </a:gs>
                        <a:gs pos="100000">
                          <a:srgbClr val="FFFFFF"/>
                        </a:gs>
                      </a:gsLst>
                      <a:lin ang="5400000" scaled="0"/>
                    </a:gradFill>
                    <a:latin typeface="Calibri" panose="020F0502020204030204"/>
                    <a:ea typeface="Segoe UI" pitchFamily="34" charset="0"/>
                    <a:cs typeface="Segoe UI" pitchFamily="34" charset="0"/>
                  </a:endParaRPr>
                </a:p>
              </p:txBody>
            </p:sp>
          </p:grpSp>
        </p:grpSp>
      </p:grpSp>
      <p:grpSp>
        <p:nvGrpSpPr>
          <p:cNvPr id="313" name="Group 37"/>
          <p:cNvGrpSpPr/>
          <p:nvPr/>
        </p:nvGrpSpPr>
        <p:grpSpPr>
          <a:xfrm>
            <a:off x="10478126" y="4597875"/>
            <a:ext cx="718879" cy="2057271"/>
            <a:chOff x="5893176" y="3792885"/>
            <a:chExt cx="585200" cy="1674708"/>
          </a:xfrm>
        </p:grpSpPr>
        <p:sp>
          <p:nvSpPr>
            <p:cNvPr id="314" name="Rectangle 630"/>
            <p:cNvSpPr>
              <a:spLocks noChangeArrowheads="1"/>
            </p:cNvSpPr>
            <p:nvPr/>
          </p:nvSpPr>
          <p:spPr bwMode="auto">
            <a:xfrm>
              <a:off x="6132059" y="4189759"/>
              <a:ext cx="101114" cy="2982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15" name="Freeform 631"/>
            <p:cNvSpPr>
              <a:spLocks/>
            </p:cNvSpPr>
            <p:nvPr/>
          </p:nvSpPr>
          <p:spPr bwMode="auto">
            <a:xfrm>
              <a:off x="6048639" y="5401869"/>
              <a:ext cx="125129" cy="65724"/>
            </a:xfrm>
            <a:custGeom>
              <a:avLst/>
              <a:gdLst>
                <a:gd name="T0" fmla="*/ 21 w 42"/>
                <a:gd name="T1" fmla="*/ 0 h 22"/>
                <a:gd name="T2" fmla="*/ 0 w 42"/>
                <a:gd name="T3" fmla="*/ 22 h 22"/>
                <a:gd name="T4" fmla="*/ 42 w 42"/>
                <a:gd name="T5" fmla="*/ 22 h 22"/>
                <a:gd name="T6" fmla="*/ 21 w 42"/>
                <a:gd name="T7" fmla="*/ 0 h 22"/>
              </a:gdLst>
              <a:ahLst/>
              <a:cxnLst>
                <a:cxn ang="0">
                  <a:pos x="T0" y="T1"/>
                </a:cxn>
                <a:cxn ang="0">
                  <a:pos x="T2" y="T3"/>
                </a:cxn>
                <a:cxn ang="0">
                  <a:pos x="T4" y="T5"/>
                </a:cxn>
                <a:cxn ang="0">
                  <a:pos x="T6" y="T7"/>
                </a:cxn>
              </a:cxnLst>
              <a:rect l="0" t="0" r="r" b="b"/>
              <a:pathLst>
                <a:path w="42" h="22">
                  <a:moveTo>
                    <a:pt x="21" y="0"/>
                  </a:moveTo>
                  <a:cubicBezTo>
                    <a:pt x="9" y="0"/>
                    <a:pt x="0" y="10"/>
                    <a:pt x="0" y="22"/>
                  </a:cubicBezTo>
                  <a:cubicBezTo>
                    <a:pt x="42" y="22"/>
                    <a:pt x="42" y="22"/>
                    <a:pt x="42" y="22"/>
                  </a:cubicBezTo>
                  <a:cubicBezTo>
                    <a:pt x="42" y="10"/>
                    <a:pt x="33"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16" name="Freeform 632"/>
            <p:cNvSpPr>
              <a:spLocks/>
            </p:cNvSpPr>
            <p:nvPr/>
          </p:nvSpPr>
          <p:spPr bwMode="auto">
            <a:xfrm>
              <a:off x="6188936" y="5401869"/>
              <a:ext cx="125129" cy="65724"/>
            </a:xfrm>
            <a:custGeom>
              <a:avLst/>
              <a:gdLst>
                <a:gd name="T0" fmla="*/ 21 w 42"/>
                <a:gd name="T1" fmla="*/ 0 h 22"/>
                <a:gd name="T2" fmla="*/ 0 w 42"/>
                <a:gd name="T3" fmla="*/ 22 h 22"/>
                <a:gd name="T4" fmla="*/ 42 w 42"/>
                <a:gd name="T5" fmla="*/ 22 h 22"/>
                <a:gd name="T6" fmla="*/ 21 w 42"/>
                <a:gd name="T7" fmla="*/ 0 h 22"/>
              </a:gdLst>
              <a:ahLst/>
              <a:cxnLst>
                <a:cxn ang="0">
                  <a:pos x="T0" y="T1"/>
                </a:cxn>
                <a:cxn ang="0">
                  <a:pos x="T2" y="T3"/>
                </a:cxn>
                <a:cxn ang="0">
                  <a:pos x="T4" y="T5"/>
                </a:cxn>
                <a:cxn ang="0">
                  <a:pos x="T6" y="T7"/>
                </a:cxn>
              </a:cxnLst>
              <a:rect l="0" t="0" r="r" b="b"/>
              <a:pathLst>
                <a:path w="42" h="22">
                  <a:moveTo>
                    <a:pt x="21" y="0"/>
                  </a:moveTo>
                  <a:cubicBezTo>
                    <a:pt x="9" y="0"/>
                    <a:pt x="0" y="10"/>
                    <a:pt x="0" y="22"/>
                  </a:cubicBezTo>
                  <a:cubicBezTo>
                    <a:pt x="42" y="22"/>
                    <a:pt x="42" y="22"/>
                    <a:pt x="42" y="22"/>
                  </a:cubicBezTo>
                  <a:cubicBezTo>
                    <a:pt x="42" y="10"/>
                    <a:pt x="33"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17" name="Freeform 633"/>
            <p:cNvSpPr>
              <a:spLocks/>
            </p:cNvSpPr>
            <p:nvPr/>
          </p:nvSpPr>
          <p:spPr bwMode="auto">
            <a:xfrm>
              <a:off x="6092877" y="3929390"/>
              <a:ext cx="197173" cy="236355"/>
            </a:xfrm>
            <a:custGeom>
              <a:avLst/>
              <a:gdLst>
                <a:gd name="T0" fmla="*/ 59 w 66"/>
                <a:gd name="T1" fmla="*/ 45 h 79"/>
                <a:gd name="T2" fmla="*/ 23 w 66"/>
                <a:gd name="T3" fmla="*/ 74 h 79"/>
                <a:gd name="T4" fmla="*/ 6 w 66"/>
                <a:gd name="T5" fmla="*/ 30 h 79"/>
                <a:gd name="T6" fmla="*/ 46 w 66"/>
                <a:gd name="T7" fmla="*/ 5 h 79"/>
                <a:gd name="T8" fmla="*/ 59 w 66"/>
                <a:gd name="T9" fmla="*/ 45 h 79"/>
              </a:gdLst>
              <a:ahLst/>
              <a:cxnLst>
                <a:cxn ang="0">
                  <a:pos x="T0" y="T1"/>
                </a:cxn>
                <a:cxn ang="0">
                  <a:pos x="T2" y="T3"/>
                </a:cxn>
                <a:cxn ang="0">
                  <a:pos x="T4" y="T5"/>
                </a:cxn>
                <a:cxn ang="0">
                  <a:pos x="T6" y="T7"/>
                </a:cxn>
                <a:cxn ang="0">
                  <a:pos x="T8" y="T9"/>
                </a:cxn>
              </a:cxnLst>
              <a:rect l="0" t="0" r="r" b="b"/>
              <a:pathLst>
                <a:path w="66" h="79">
                  <a:moveTo>
                    <a:pt x="59" y="45"/>
                  </a:moveTo>
                  <a:cubicBezTo>
                    <a:pt x="53" y="64"/>
                    <a:pt x="39" y="79"/>
                    <a:pt x="23" y="74"/>
                  </a:cubicBezTo>
                  <a:cubicBezTo>
                    <a:pt x="8" y="69"/>
                    <a:pt x="0" y="49"/>
                    <a:pt x="6" y="30"/>
                  </a:cubicBezTo>
                  <a:cubicBezTo>
                    <a:pt x="13" y="11"/>
                    <a:pt x="30" y="0"/>
                    <a:pt x="46" y="5"/>
                  </a:cubicBezTo>
                  <a:cubicBezTo>
                    <a:pt x="62" y="10"/>
                    <a:pt x="66" y="26"/>
                    <a:pt x="59" y="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18" name="Freeform 634"/>
            <p:cNvSpPr>
              <a:spLocks/>
            </p:cNvSpPr>
            <p:nvPr/>
          </p:nvSpPr>
          <p:spPr bwMode="auto">
            <a:xfrm>
              <a:off x="6066334" y="3902847"/>
              <a:ext cx="194645" cy="221188"/>
            </a:xfrm>
            <a:custGeom>
              <a:avLst/>
              <a:gdLst>
                <a:gd name="T0" fmla="*/ 56 w 65"/>
                <a:gd name="T1" fmla="*/ 24 h 74"/>
                <a:gd name="T2" fmla="*/ 50 w 65"/>
                <a:gd name="T3" fmla="*/ 67 h 74"/>
                <a:gd name="T4" fmla="*/ 10 w 65"/>
                <a:gd name="T5" fmla="*/ 51 h 74"/>
                <a:gd name="T6" fmla="*/ 15 w 65"/>
                <a:gd name="T7" fmla="*/ 8 h 74"/>
                <a:gd name="T8" fmla="*/ 56 w 65"/>
                <a:gd name="T9" fmla="*/ 24 h 74"/>
              </a:gdLst>
              <a:ahLst/>
              <a:cxnLst>
                <a:cxn ang="0">
                  <a:pos x="T0" y="T1"/>
                </a:cxn>
                <a:cxn ang="0">
                  <a:pos x="T2" y="T3"/>
                </a:cxn>
                <a:cxn ang="0">
                  <a:pos x="T4" y="T5"/>
                </a:cxn>
                <a:cxn ang="0">
                  <a:pos x="T6" y="T7"/>
                </a:cxn>
                <a:cxn ang="0">
                  <a:pos x="T8" y="T9"/>
                </a:cxn>
              </a:cxnLst>
              <a:rect l="0" t="0" r="r" b="b"/>
              <a:pathLst>
                <a:path w="65" h="74">
                  <a:moveTo>
                    <a:pt x="56" y="24"/>
                  </a:moveTo>
                  <a:cubicBezTo>
                    <a:pt x="65" y="40"/>
                    <a:pt x="63" y="59"/>
                    <a:pt x="50" y="67"/>
                  </a:cubicBezTo>
                  <a:cubicBezTo>
                    <a:pt x="37" y="74"/>
                    <a:pt x="19" y="67"/>
                    <a:pt x="10" y="51"/>
                  </a:cubicBezTo>
                  <a:cubicBezTo>
                    <a:pt x="0" y="34"/>
                    <a:pt x="3" y="15"/>
                    <a:pt x="15" y="8"/>
                  </a:cubicBezTo>
                  <a:cubicBezTo>
                    <a:pt x="28" y="0"/>
                    <a:pt x="46" y="7"/>
                    <a:pt x="56"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19" name="Freeform 635"/>
            <p:cNvSpPr>
              <a:spLocks/>
            </p:cNvSpPr>
            <p:nvPr/>
          </p:nvSpPr>
          <p:spPr bwMode="auto">
            <a:xfrm>
              <a:off x="6132059" y="4108868"/>
              <a:ext cx="101114" cy="104906"/>
            </a:xfrm>
            <a:custGeom>
              <a:avLst/>
              <a:gdLst>
                <a:gd name="T0" fmla="*/ 80 w 80"/>
                <a:gd name="T1" fmla="*/ 64 h 83"/>
                <a:gd name="T2" fmla="*/ 40 w 80"/>
                <a:gd name="T3" fmla="*/ 83 h 83"/>
                <a:gd name="T4" fmla="*/ 0 w 80"/>
                <a:gd name="T5" fmla="*/ 64 h 83"/>
                <a:gd name="T6" fmla="*/ 0 w 80"/>
                <a:gd name="T7" fmla="*/ 0 h 83"/>
                <a:gd name="T8" fmla="*/ 80 w 80"/>
                <a:gd name="T9" fmla="*/ 0 h 83"/>
                <a:gd name="T10" fmla="*/ 80 w 80"/>
                <a:gd name="T11" fmla="*/ 64 h 83"/>
              </a:gdLst>
              <a:ahLst/>
              <a:cxnLst>
                <a:cxn ang="0">
                  <a:pos x="T0" y="T1"/>
                </a:cxn>
                <a:cxn ang="0">
                  <a:pos x="T2" y="T3"/>
                </a:cxn>
                <a:cxn ang="0">
                  <a:pos x="T4" y="T5"/>
                </a:cxn>
                <a:cxn ang="0">
                  <a:pos x="T6" y="T7"/>
                </a:cxn>
                <a:cxn ang="0">
                  <a:pos x="T8" y="T9"/>
                </a:cxn>
                <a:cxn ang="0">
                  <a:pos x="T10" y="T11"/>
                </a:cxn>
              </a:cxnLst>
              <a:rect l="0" t="0" r="r" b="b"/>
              <a:pathLst>
                <a:path w="80" h="83">
                  <a:moveTo>
                    <a:pt x="80" y="64"/>
                  </a:moveTo>
                  <a:lnTo>
                    <a:pt x="40" y="83"/>
                  </a:lnTo>
                  <a:lnTo>
                    <a:pt x="0" y="64"/>
                  </a:lnTo>
                  <a:lnTo>
                    <a:pt x="0" y="0"/>
                  </a:lnTo>
                  <a:lnTo>
                    <a:pt x="80" y="0"/>
                  </a:lnTo>
                  <a:lnTo>
                    <a:pt x="80" y="64"/>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0" name="Freeform 636"/>
            <p:cNvSpPr>
              <a:spLocks/>
            </p:cNvSpPr>
            <p:nvPr/>
          </p:nvSpPr>
          <p:spPr bwMode="auto">
            <a:xfrm>
              <a:off x="6153546" y="4213774"/>
              <a:ext cx="56877" cy="399402"/>
            </a:xfrm>
            <a:custGeom>
              <a:avLst/>
              <a:gdLst>
                <a:gd name="T0" fmla="*/ 35 w 45"/>
                <a:gd name="T1" fmla="*/ 23 h 316"/>
                <a:gd name="T2" fmla="*/ 45 w 45"/>
                <a:gd name="T3" fmla="*/ 19 h 316"/>
                <a:gd name="T4" fmla="*/ 23 w 45"/>
                <a:gd name="T5" fmla="*/ 0 h 316"/>
                <a:gd name="T6" fmla="*/ 0 w 45"/>
                <a:gd name="T7" fmla="*/ 19 h 316"/>
                <a:gd name="T8" fmla="*/ 11 w 45"/>
                <a:gd name="T9" fmla="*/ 23 h 316"/>
                <a:gd name="T10" fmla="*/ 9 w 45"/>
                <a:gd name="T11" fmla="*/ 290 h 316"/>
                <a:gd name="T12" fmla="*/ 23 w 45"/>
                <a:gd name="T13" fmla="*/ 316 h 316"/>
                <a:gd name="T14" fmla="*/ 35 w 45"/>
                <a:gd name="T15" fmla="*/ 290 h 316"/>
                <a:gd name="T16" fmla="*/ 35 w 45"/>
                <a:gd name="T17" fmla="*/ 2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16">
                  <a:moveTo>
                    <a:pt x="35" y="23"/>
                  </a:moveTo>
                  <a:lnTo>
                    <a:pt x="45" y="19"/>
                  </a:lnTo>
                  <a:lnTo>
                    <a:pt x="23" y="0"/>
                  </a:lnTo>
                  <a:lnTo>
                    <a:pt x="0" y="19"/>
                  </a:lnTo>
                  <a:lnTo>
                    <a:pt x="11" y="23"/>
                  </a:lnTo>
                  <a:lnTo>
                    <a:pt x="9" y="290"/>
                  </a:lnTo>
                  <a:lnTo>
                    <a:pt x="23" y="316"/>
                  </a:lnTo>
                  <a:lnTo>
                    <a:pt x="35" y="290"/>
                  </a:lnTo>
                  <a:lnTo>
                    <a:pt x="35" y="23"/>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1" name="Freeform 637"/>
            <p:cNvSpPr>
              <a:spLocks/>
            </p:cNvSpPr>
            <p:nvPr/>
          </p:nvSpPr>
          <p:spPr bwMode="auto">
            <a:xfrm>
              <a:off x="5893176" y="4218830"/>
              <a:ext cx="214868" cy="558658"/>
            </a:xfrm>
            <a:custGeom>
              <a:avLst/>
              <a:gdLst>
                <a:gd name="T0" fmla="*/ 72 w 72"/>
                <a:gd name="T1" fmla="*/ 8 h 187"/>
                <a:gd name="T2" fmla="*/ 43 w 72"/>
                <a:gd name="T3" fmla="*/ 0 h 187"/>
                <a:gd name="T4" fmla="*/ 0 w 72"/>
                <a:gd name="T5" fmla="*/ 187 h 187"/>
                <a:gd name="T6" fmla="*/ 29 w 72"/>
                <a:gd name="T7" fmla="*/ 187 h 187"/>
                <a:gd name="T8" fmla="*/ 72 w 72"/>
                <a:gd name="T9" fmla="*/ 8 h 187"/>
              </a:gdLst>
              <a:ahLst/>
              <a:cxnLst>
                <a:cxn ang="0">
                  <a:pos x="T0" y="T1"/>
                </a:cxn>
                <a:cxn ang="0">
                  <a:pos x="T2" y="T3"/>
                </a:cxn>
                <a:cxn ang="0">
                  <a:pos x="T4" y="T5"/>
                </a:cxn>
                <a:cxn ang="0">
                  <a:pos x="T6" y="T7"/>
                </a:cxn>
                <a:cxn ang="0">
                  <a:pos x="T8" y="T9"/>
                </a:cxn>
              </a:cxnLst>
              <a:rect l="0" t="0" r="r" b="b"/>
              <a:pathLst>
                <a:path w="72" h="187">
                  <a:moveTo>
                    <a:pt x="72" y="8"/>
                  </a:moveTo>
                  <a:cubicBezTo>
                    <a:pt x="62" y="5"/>
                    <a:pt x="53" y="3"/>
                    <a:pt x="43" y="0"/>
                  </a:cubicBezTo>
                  <a:cubicBezTo>
                    <a:pt x="15" y="60"/>
                    <a:pt x="6" y="121"/>
                    <a:pt x="0" y="187"/>
                  </a:cubicBezTo>
                  <a:cubicBezTo>
                    <a:pt x="29" y="187"/>
                    <a:pt x="29" y="187"/>
                    <a:pt x="29" y="187"/>
                  </a:cubicBezTo>
                  <a:cubicBezTo>
                    <a:pt x="36" y="123"/>
                    <a:pt x="45" y="66"/>
                    <a:pt x="72" y="8"/>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2" name="Freeform 638"/>
            <p:cNvSpPr>
              <a:spLocks/>
            </p:cNvSpPr>
            <p:nvPr/>
          </p:nvSpPr>
          <p:spPr bwMode="auto">
            <a:xfrm>
              <a:off x="6260980" y="4218830"/>
              <a:ext cx="214868" cy="558658"/>
            </a:xfrm>
            <a:custGeom>
              <a:avLst/>
              <a:gdLst>
                <a:gd name="T0" fmla="*/ 0 w 72"/>
                <a:gd name="T1" fmla="*/ 8 h 187"/>
                <a:gd name="T2" fmla="*/ 28 w 72"/>
                <a:gd name="T3" fmla="*/ 0 h 187"/>
                <a:gd name="T4" fmla="*/ 72 w 72"/>
                <a:gd name="T5" fmla="*/ 187 h 187"/>
                <a:gd name="T6" fmla="*/ 43 w 72"/>
                <a:gd name="T7" fmla="*/ 187 h 187"/>
                <a:gd name="T8" fmla="*/ 0 w 72"/>
                <a:gd name="T9" fmla="*/ 8 h 187"/>
              </a:gdLst>
              <a:ahLst/>
              <a:cxnLst>
                <a:cxn ang="0">
                  <a:pos x="T0" y="T1"/>
                </a:cxn>
                <a:cxn ang="0">
                  <a:pos x="T2" y="T3"/>
                </a:cxn>
                <a:cxn ang="0">
                  <a:pos x="T4" y="T5"/>
                </a:cxn>
                <a:cxn ang="0">
                  <a:pos x="T6" y="T7"/>
                </a:cxn>
                <a:cxn ang="0">
                  <a:pos x="T8" y="T9"/>
                </a:cxn>
              </a:cxnLst>
              <a:rect l="0" t="0" r="r" b="b"/>
              <a:pathLst>
                <a:path w="72" h="187">
                  <a:moveTo>
                    <a:pt x="0" y="8"/>
                  </a:moveTo>
                  <a:cubicBezTo>
                    <a:pt x="9" y="5"/>
                    <a:pt x="19" y="3"/>
                    <a:pt x="28" y="0"/>
                  </a:cubicBezTo>
                  <a:cubicBezTo>
                    <a:pt x="56" y="60"/>
                    <a:pt x="66" y="121"/>
                    <a:pt x="72" y="187"/>
                  </a:cubicBezTo>
                  <a:cubicBezTo>
                    <a:pt x="43" y="187"/>
                    <a:pt x="43" y="187"/>
                    <a:pt x="43" y="187"/>
                  </a:cubicBezTo>
                  <a:cubicBezTo>
                    <a:pt x="36" y="123"/>
                    <a:pt x="27" y="66"/>
                    <a:pt x="0" y="8"/>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3" name="Freeform 639"/>
            <p:cNvSpPr>
              <a:spLocks/>
            </p:cNvSpPr>
            <p:nvPr/>
          </p:nvSpPr>
          <p:spPr bwMode="auto">
            <a:xfrm>
              <a:off x="6048639" y="4828045"/>
              <a:ext cx="131449" cy="585200"/>
            </a:xfrm>
            <a:custGeom>
              <a:avLst/>
              <a:gdLst>
                <a:gd name="T0" fmla="*/ 85 w 104"/>
                <a:gd name="T1" fmla="*/ 463 h 463"/>
                <a:gd name="T2" fmla="*/ 14 w 104"/>
                <a:gd name="T3" fmla="*/ 463 h 463"/>
                <a:gd name="T4" fmla="*/ 0 w 104"/>
                <a:gd name="T5" fmla="*/ 0 h 463"/>
                <a:gd name="T6" fmla="*/ 104 w 104"/>
                <a:gd name="T7" fmla="*/ 0 h 463"/>
                <a:gd name="T8" fmla="*/ 85 w 104"/>
                <a:gd name="T9" fmla="*/ 463 h 463"/>
              </a:gdLst>
              <a:ahLst/>
              <a:cxnLst>
                <a:cxn ang="0">
                  <a:pos x="T0" y="T1"/>
                </a:cxn>
                <a:cxn ang="0">
                  <a:pos x="T2" y="T3"/>
                </a:cxn>
                <a:cxn ang="0">
                  <a:pos x="T4" y="T5"/>
                </a:cxn>
                <a:cxn ang="0">
                  <a:pos x="T6" y="T7"/>
                </a:cxn>
                <a:cxn ang="0">
                  <a:pos x="T8" y="T9"/>
                </a:cxn>
              </a:cxnLst>
              <a:rect l="0" t="0" r="r" b="b"/>
              <a:pathLst>
                <a:path w="104" h="463">
                  <a:moveTo>
                    <a:pt x="85" y="463"/>
                  </a:moveTo>
                  <a:lnTo>
                    <a:pt x="14" y="463"/>
                  </a:lnTo>
                  <a:lnTo>
                    <a:pt x="0" y="0"/>
                  </a:lnTo>
                  <a:lnTo>
                    <a:pt x="104" y="0"/>
                  </a:lnTo>
                  <a:lnTo>
                    <a:pt x="85" y="463"/>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4" name="Freeform 640"/>
            <p:cNvSpPr>
              <a:spLocks/>
            </p:cNvSpPr>
            <p:nvPr/>
          </p:nvSpPr>
          <p:spPr bwMode="auto">
            <a:xfrm>
              <a:off x="6182616" y="4828045"/>
              <a:ext cx="131449" cy="585200"/>
            </a:xfrm>
            <a:custGeom>
              <a:avLst/>
              <a:gdLst>
                <a:gd name="T0" fmla="*/ 90 w 104"/>
                <a:gd name="T1" fmla="*/ 463 h 463"/>
                <a:gd name="T2" fmla="*/ 19 w 104"/>
                <a:gd name="T3" fmla="*/ 463 h 463"/>
                <a:gd name="T4" fmla="*/ 0 w 104"/>
                <a:gd name="T5" fmla="*/ 0 h 463"/>
                <a:gd name="T6" fmla="*/ 104 w 104"/>
                <a:gd name="T7" fmla="*/ 0 h 463"/>
                <a:gd name="T8" fmla="*/ 90 w 104"/>
                <a:gd name="T9" fmla="*/ 463 h 463"/>
              </a:gdLst>
              <a:ahLst/>
              <a:cxnLst>
                <a:cxn ang="0">
                  <a:pos x="T0" y="T1"/>
                </a:cxn>
                <a:cxn ang="0">
                  <a:pos x="T2" y="T3"/>
                </a:cxn>
                <a:cxn ang="0">
                  <a:pos x="T4" y="T5"/>
                </a:cxn>
                <a:cxn ang="0">
                  <a:pos x="T6" y="T7"/>
                </a:cxn>
                <a:cxn ang="0">
                  <a:pos x="T8" y="T9"/>
                </a:cxn>
              </a:cxnLst>
              <a:rect l="0" t="0" r="r" b="b"/>
              <a:pathLst>
                <a:path w="104" h="463">
                  <a:moveTo>
                    <a:pt x="90" y="463"/>
                  </a:moveTo>
                  <a:lnTo>
                    <a:pt x="19" y="463"/>
                  </a:lnTo>
                  <a:lnTo>
                    <a:pt x="0" y="0"/>
                  </a:lnTo>
                  <a:lnTo>
                    <a:pt x="104" y="0"/>
                  </a:lnTo>
                  <a:lnTo>
                    <a:pt x="90" y="463"/>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5" name="Freeform 641"/>
            <p:cNvSpPr>
              <a:spLocks/>
            </p:cNvSpPr>
            <p:nvPr/>
          </p:nvSpPr>
          <p:spPr bwMode="auto">
            <a:xfrm>
              <a:off x="5905815" y="4777487"/>
              <a:ext cx="61933" cy="72044"/>
            </a:xfrm>
            <a:custGeom>
              <a:avLst/>
              <a:gdLst>
                <a:gd name="T0" fmla="*/ 0 w 21"/>
                <a:gd name="T1" fmla="*/ 0 h 24"/>
                <a:gd name="T2" fmla="*/ 0 w 21"/>
                <a:gd name="T3" fmla="*/ 13 h 24"/>
                <a:gd name="T4" fmla="*/ 10 w 21"/>
                <a:gd name="T5" fmla="*/ 24 h 24"/>
                <a:gd name="T6" fmla="*/ 21 w 21"/>
                <a:gd name="T7" fmla="*/ 13 h 24"/>
                <a:gd name="T8" fmla="*/ 21 w 21"/>
                <a:gd name="T9" fmla="*/ 0 h 24"/>
                <a:gd name="T10" fmla="*/ 0 w 21"/>
                <a:gd name="T11" fmla="*/ 0 h 24"/>
              </a:gdLst>
              <a:ahLst/>
              <a:cxnLst>
                <a:cxn ang="0">
                  <a:pos x="T0" y="T1"/>
                </a:cxn>
                <a:cxn ang="0">
                  <a:pos x="T2" y="T3"/>
                </a:cxn>
                <a:cxn ang="0">
                  <a:pos x="T4" y="T5"/>
                </a:cxn>
                <a:cxn ang="0">
                  <a:pos x="T6" y="T7"/>
                </a:cxn>
                <a:cxn ang="0">
                  <a:pos x="T8" y="T9"/>
                </a:cxn>
                <a:cxn ang="0">
                  <a:pos x="T10" y="T11"/>
                </a:cxn>
              </a:cxnLst>
              <a:rect l="0" t="0" r="r" b="b"/>
              <a:pathLst>
                <a:path w="21" h="24">
                  <a:moveTo>
                    <a:pt x="0" y="0"/>
                  </a:moveTo>
                  <a:cubicBezTo>
                    <a:pt x="0" y="13"/>
                    <a:pt x="0" y="13"/>
                    <a:pt x="0" y="13"/>
                  </a:cubicBezTo>
                  <a:cubicBezTo>
                    <a:pt x="0" y="19"/>
                    <a:pt x="4" y="24"/>
                    <a:pt x="10" y="24"/>
                  </a:cubicBezTo>
                  <a:cubicBezTo>
                    <a:pt x="16" y="24"/>
                    <a:pt x="21" y="19"/>
                    <a:pt x="21" y="13"/>
                  </a:cubicBezTo>
                  <a:cubicBezTo>
                    <a:pt x="21" y="0"/>
                    <a:pt x="21" y="0"/>
                    <a:pt x="21"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6" name="Freeform 642"/>
            <p:cNvSpPr>
              <a:spLocks/>
            </p:cNvSpPr>
            <p:nvPr/>
          </p:nvSpPr>
          <p:spPr bwMode="auto">
            <a:xfrm>
              <a:off x="6397484" y="4777487"/>
              <a:ext cx="65724" cy="72044"/>
            </a:xfrm>
            <a:custGeom>
              <a:avLst/>
              <a:gdLst>
                <a:gd name="T0" fmla="*/ 0 w 22"/>
                <a:gd name="T1" fmla="*/ 0 h 24"/>
                <a:gd name="T2" fmla="*/ 0 w 22"/>
                <a:gd name="T3" fmla="*/ 13 h 24"/>
                <a:gd name="T4" fmla="*/ 11 w 22"/>
                <a:gd name="T5" fmla="*/ 24 h 24"/>
                <a:gd name="T6" fmla="*/ 22 w 22"/>
                <a:gd name="T7" fmla="*/ 13 h 24"/>
                <a:gd name="T8" fmla="*/ 22 w 22"/>
                <a:gd name="T9" fmla="*/ 0 h 24"/>
                <a:gd name="T10" fmla="*/ 0 w 22"/>
                <a:gd name="T11" fmla="*/ 0 h 24"/>
              </a:gdLst>
              <a:ahLst/>
              <a:cxnLst>
                <a:cxn ang="0">
                  <a:pos x="T0" y="T1"/>
                </a:cxn>
                <a:cxn ang="0">
                  <a:pos x="T2" y="T3"/>
                </a:cxn>
                <a:cxn ang="0">
                  <a:pos x="T4" y="T5"/>
                </a:cxn>
                <a:cxn ang="0">
                  <a:pos x="T6" y="T7"/>
                </a:cxn>
                <a:cxn ang="0">
                  <a:pos x="T8" y="T9"/>
                </a:cxn>
                <a:cxn ang="0">
                  <a:pos x="T10" y="T11"/>
                </a:cxn>
              </a:cxnLst>
              <a:rect l="0" t="0" r="r" b="b"/>
              <a:pathLst>
                <a:path w="22" h="24">
                  <a:moveTo>
                    <a:pt x="0" y="0"/>
                  </a:moveTo>
                  <a:cubicBezTo>
                    <a:pt x="0" y="13"/>
                    <a:pt x="0" y="13"/>
                    <a:pt x="0" y="13"/>
                  </a:cubicBezTo>
                  <a:cubicBezTo>
                    <a:pt x="0" y="19"/>
                    <a:pt x="5" y="24"/>
                    <a:pt x="11" y="24"/>
                  </a:cubicBezTo>
                  <a:cubicBezTo>
                    <a:pt x="17" y="24"/>
                    <a:pt x="22" y="19"/>
                    <a:pt x="22" y="13"/>
                  </a:cubicBezTo>
                  <a:cubicBezTo>
                    <a:pt x="22" y="0"/>
                    <a:pt x="22" y="0"/>
                    <a:pt x="22"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7" name="Freeform 643"/>
            <p:cNvSpPr>
              <a:spLocks/>
            </p:cNvSpPr>
            <p:nvPr/>
          </p:nvSpPr>
          <p:spPr bwMode="auto">
            <a:xfrm>
              <a:off x="6022097" y="4189759"/>
              <a:ext cx="322302" cy="638285"/>
            </a:xfrm>
            <a:custGeom>
              <a:avLst/>
              <a:gdLst>
                <a:gd name="T0" fmla="*/ 167 w 255"/>
                <a:gd name="T1" fmla="*/ 0 h 505"/>
                <a:gd name="T2" fmla="*/ 127 w 255"/>
                <a:gd name="T3" fmla="*/ 314 h 505"/>
                <a:gd name="T4" fmla="*/ 87 w 255"/>
                <a:gd name="T5" fmla="*/ 0 h 505"/>
                <a:gd name="T6" fmla="*/ 0 w 255"/>
                <a:gd name="T7" fmla="*/ 23 h 505"/>
                <a:gd name="T8" fmla="*/ 4 w 255"/>
                <a:gd name="T9" fmla="*/ 505 h 505"/>
                <a:gd name="T10" fmla="*/ 250 w 255"/>
                <a:gd name="T11" fmla="*/ 505 h 505"/>
                <a:gd name="T12" fmla="*/ 255 w 255"/>
                <a:gd name="T13" fmla="*/ 23 h 505"/>
                <a:gd name="T14" fmla="*/ 167 w 255"/>
                <a:gd name="T15" fmla="*/ 0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505">
                  <a:moveTo>
                    <a:pt x="167" y="0"/>
                  </a:moveTo>
                  <a:lnTo>
                    <a:pt x="127" y="314"/>
                  </a:lnTo>
                  <a:lnTo>
                    <a:pt x="87" y="0"/>
                  </a:lnTo>
                  <a:lnTo>
                    <a:pt x="0" y="23"/>
                  </a:lnTo>
                  <a:lnTo>
                    <a:pt x="4" y="505"/>
                  </a:lnTo>
                  <a:lnTo>
                    <a:pt x="250" y="505"/>
                  </a:lnTo>
                  <a:lnTo>
                    <a:pt x="255" y="23"/>
                  </a:lnTo>
                  <a:lnTo>
                    <a:pt x="167"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8" name="Freeform 644"/>
            <p:cNvSpPr>
              <a:spLocks/>
            </p:cNvSpPr>
            <p:nvPr/>
          </p:nvSpPr>
          <p:spPr bwMode="auto">
            <a:xfrm>
              <a:off x="6263508" y="40077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9" name="Freeform 645"/>
            <p:cNvSpPr>
              <a:spLocks/>
            </p:cNvSpPr>
            <p:nvPr/>
          </p:nvSpPr>
          <p:spPr bwMode="auto">
            <a:xfrm>
              <a:off x="6263508" y="4003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0" name="Freeform 646"/>
            <p:cNvSpPr>
              <a:spLocks/>
            </p:cNvSpPr>
            <p:nvPr/>
          </p:nvSpPr>
          <p:spPr bwMode="auto">
            <a:xfrm>
              <a:off x="6260980" y="3995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1" name="Freeform 647"/>
            <p:cNvSpPr>
              <a:spLocks/>
            </p:cNvSpPr>
            <p:nvPr/>
          </p:nvSpPr>
          <p:spPr bwMode="auto">
            <a:xfrm>
              <a:off x="6260980" y="39989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2" name="Freeform 648"/>
            <p:cNvSpPr>
              <a:spLocks/>
            </p:cNvSpPr>
            <p:nvPr/>
          </p:nvSpPr>
          <p:spPr bwMode="auto">
            <a:xfrm>
              <a:off x="6102988" y="39989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3" name="Freeform 649"/>
            <p:cNvSpPr>
              <a:spLocks/>
            </p:cNvSpPr>
            <p:nvPr/>
          </p:nvSpPr>
          <p:spPr bwMode="auto">
            <a:xfrm>
              <a:off x="6266035" y="4010281"/>
              <a:ext cx="0" cy="252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4" name="Freeform 650"/>
            <p:cNvSpPr>
              <a:spLocks/>
            </p:cNvSpPr>
            <p:nvPr/>
          </p:nvSpPr>
          <p:spPr bwMode="auto">
            <a:xfrm>
              <a:off x="6266035" y="4012809"/>
              <a:ext cx="0" cy="379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5" name="Freeform 651"/>
            <p:cNvSpPr>
              <a:spLocks/>
            </p:cNvSpPr>
            <p:nvPr/>
          </p:nvSpPr>
          <p:spPr bwMode="auto">
            <a:xfrm>
              <a:off x="6257188" y="39925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6" name="Freeform 652"/>
            <p:cNvSpPr>
              <a:spLocks/>
            </p:cNvSpPr>
            <p:nvPr/>
          </p:nvSpPr>
          <p:spPr bwMode="auto">
            <a:xfrm>
              <a:off x="6096669" y="40128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7" name="Freeform 653"/>
            <p:cNvSpPr>
              <a:spLocks/>
            </p:cNvSpPr>
            <p:nvPr/>
          </p:nvSpPr>
          <p:spPr bwMode="auto">
            <a:xfrm>
              <a:off x="6099197" y="4003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8" name="Freeform 654"/>
            <p:cNvSpPr>
              <a:spLocks/>
            </p:cNvSpPr>
            <p:nvPr/>
          </p:nvSpPr>
          <p:spPr bwMode="auto">
            <a:xfrm>
              <a:off x="6099197" y="40014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9" name="Freeform 655"/>
            <p:cNvSpPr>
              <a:spLocks/>
            </p:cNvSpPr>
            <p:nvPr/>
          </p:nvSpPr>
          <p:spPr bwMode="auto">
            <a:xfrm>
              <a:off x="6096669" y="40077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40" name="Freeform 656"/>
            <p:cNvSpPr>
              <a:spLocks/>
            </p:cNvSpPr>
            <p:nvPr/>
          </p:nvSpPr>
          <p:spPr bwMode="auto">
            <a:xfrm>
              <a:off x="6081501" y="3986267"/>
              <a:ext cx="199701" cy="179478"/>
            </a:xfrm>
            <a:custGeom>
              <a:avLst/>
              <a:gdLst>
                <a:gd name="T0" fmla="*/ 64 w 67"/>
                <a:gd name="T1" fmla="*/ 15 h 60"/>
                <a:gd name="T2" fmla="*/ 62 w 67"/>
                <a:gd name="T3" fmla="*/ 14 h 60"/>
                <a:gd name="T4" fmla="*/ 62 w 67"/>
                <a:gd name="T5" fmla="*/ 10 h 60"/>
                <a:gd name="T6" fmla="*/ 62 w 67"/>
                <a:gd name="T7" fmla="*/ 9 h 60"/>
                <a:gd name="T8" fmla="*/ 62 w 67"/>
                <a:gd name="T9" fmla="*/ 9 h 60"/>
                <a:gd name="T10" fmla="*/ 62 w 67"/>
                <a:gd name="T11" fmla="*/ 8 h 60"/>
                <a:gd name="T12" fmla="*/ 61 w 67"/>
                <a:gd name="T13" fmla="*/ 7 h 60"/>
                <a:gd name="T14" fmla="*/ 61 w 67"/>
                <a:gd name="T15" fmla="*/ 7 h 60"/>
                <a:gd name="T16" fmla="*/ 61 w 67"/>
                <a:gd name="T17" fmla="*/ 6 h 60"/>
                <a:gd name="T18" fmla="*/ 61 w 67"/>
                <a:gd name="T19" fmla="*/ 6 h 60"/>
                <a:gd name="T20" fmla="*/ 60 w 67"/>
                <a:gd name="T21" fmla="*/ 4 h 60"/>
                <a:gd name="T22" fmla="*/ 60 w 67"/>
                <a:gd name="T23" fmla="*/ 4 h 60"/>
                <a:gd name="T24" fmla="*/ 60 w 67"/>
                <a:gd name="T25" fmla="*/ 3 h 60"/>
                <a:gd name="T26" fmla="*/ 60 w 67"/>
                <a:gd name="T27" fmla="*/ 3 h 60"/>
                <a:gd name="T28" fmla="*/ 59 w 67"/>
                <a:gd name="T29" fmla="*/ 2 h 60"/>
                <a:gd name="T30" fmla="*/ 59 w 67"/>
                <a:gd name="T31" fmla="*/ 2 h 60"/>
                <a:gd name="T32" fmla="*/ 54 w 67"/>
                <a:gd name="T33" fmla="*/ 3 h 60"/>
                <a:gd name="T34" fmla="*/ 45 w 67"/>
                <a:gd name="T35" fmla="*/ 1 h 60"/>
                <a:gd name="T36" fmla="*/ 27 w 67"/>
                <a:gd name="T37" fmla="*/ 3 h 60"/>
                <a:gd name="T38" fmla="*/ 9 w 67"/>
                <a:gd name="T39" fmla="*/ 0 h 60"/>
                <a:gd name="T40" fmla="*/ 7 w 67"/>
                <a:gd name="T41" fmla="*/ 4 h 60"/>
                <a:gd name="T42" fmla="*/ 7 w 67"/>
                <a:gd name="T43" fmla="*/ 4 h 60"/>
                <a:gd name="T44" fmla="*/ 6 w 67"/>
                <a:gd name="T45" fmla="*/ 5 h 60"/>
                <a:gd name="T46" fmla="*/ 6 w 67"/>
                <a:gd name="T47" fmla="*/ 5 h 60"/>
                <a:gd name="T48" fmla="*/ 6 w 67"/>
                <a:gd name="T49" fmla="*/ 6 h 60"/>
                <a:gd name="T50" fmla="*/ 6 w 67"/>
                <a:gd name="T51" fmla="*/ 6 h 60"/>
                <a:gd name="T52" fmla="*/ 5 w 67"/>
                <a:gd name="T53" fmla="*/ 7 h 60"/>
                <a:gd name="T54" fmla="*/ 5 w 67"/>
                <a:gd name="T55" fmla="*/ 7 h 60"/>
                <a:gd name="T56" fmla="*/ 5 w 67"/>
                <a:gd name="T57" fmla="*/ 9 h 60"/>
                <a:gd name="T58" fmla="*/ 5 w 67"/>
                <a:gd name="T59" fmla="*/ 9 h 60"/>
                <a:gd name="T60" fmla="*/ 5 w 67"/>
                <a:gd name="T61" fmla="*/ 10 h 60"/>
                <a:gd name="T62" fmla="*/ 5 w 67"/>
                <a:gd name="T63" fmla="*/ 14 h 60"/>
                <a:gd name="T64" fmla="*/ 4 w 67"/>
                <a:gd name="T65" fmla="*/ 14 h 60"/>
                <a:gd name="T66" fmla="*/ 0 w 67"/>
                <a:gd name="T67" fmla="*/ 19 h 60"/>
                <a:gd name="T68" fmla="*/ 0 w 67"/>
                <a:gd name="T69" fmla="*/ 30 h 60"/>
                <a:gd name="T70" fmla="*/ 5 w 67"/>
                <a:gd name="T71" fmla="*/ 35 h 60"/>
                <a:gd name="T72" fmla="*/ 21 w 67"/>
                <a:gd name="T73" fmla="*/ 60 h 60"/>
                <a:gd name="T74" fmla="*/ 46 w 67"/>
                <a:gd name="T75" fmla="*/ 60 h 60"/>
                <a:gd name="T76" fmla="*/ 62 w 67"/>
                <a:gd name="T77" fmla="*/ 35 h 60"/>
                <a:gd name="T78" fmla="*/ 67 w 67"/>
                <a:gd name="T79" fmla="*/ 30 h 60"/>
                <a:gd name="T80" fmla="*/ 67 w 67"/>
                <a:gd name="T81" fmla="*/ 19 h 60"/>
                <a:gd name="T82" fmla="*/ 64 w 67"/>
                <a:gd name="T83" fmla="*/ 1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60">
                  <a:moveTo>
                    <a:pt x="64" y="15"/>
                  </a:moveTo>
                  <a:cubicBezTo>
                    <a:pt x="63" y="15"/>
                    <a:pt x="62" y="14"/>
                    <a:pt x="62" y="14"/>
                  </a:cubicBezTo>
                  <a:cubicBezTo>
                    <a:pt x="62" y="10"/>
                    <a:pt x="62" y="10"/>
                    <a:pt x="62" y="10"/>
                  </a:cubicBezTo>
                  <a:cubicBezTo>
                    <a:pt x="62" y="10"/>
                    <a:pt x="62" y="9"/>
                    <a:pt x="62" y="9"/>
                  </a:cubicBezTo>
                  <a:cubicBezTo>
                    <a:pt x="62" y="9"/>
                    <a:pt x="62" y="9"/>
                    <a:pt x="62" y="9"/>
                  </a:cubicBezTo>
                  <a:cubicBezTo>
                    <a:pt x="62" y="8"/>
                    <a:pt x="62" y="8"/>
                    <a:pt x="62" y="8"/>
                  </a:cubicBezTo>
                  <a:cubicBezTo>
                    <a:pt x="62" y="8"/>
                    <a:pt x="62" y="7"/>
                    <a:pt x="61" y="7"/>
                  </a:cubicBezTo>
                  <a:cubicBezTo>
                    <a:pt x="61" y="7"/>
                    <a:pt x="61" y="7"/>
                    <a:pt x="61" y="7"/>
                  </a:cubicBezTo>
                  <a:cubicBezTo>
                    <a:pt x="61" y="6"/>
                    <a:pt x="61" y="6"/>
                    <a:pt x="61" y="6"/>
                  </a:cubicBezTo>
                  <a:cubicBezTo>
                    <a:pt x="61" y="6"/>
                    <a:pt x="61" y="6"/>
                    <a:pt x="61" y="6"/>
                  </a:cubicBezTo>
                  <a:cubicBezTo>
                    <a:pt x="61" y="5"/>
                    <a:pt x="61" y="5"/>
                    <a:pt x="60" y="4"/>
                  </a:cubicBezTo>
                  <a:cubicBezTo>
                    <a:pt x="60" y="4"/>
                    <a:pt x="60" y="4"/>
                    <a:pt x="60" y="4"/>
                  </a:cubicBezTo>
                  <a:cubicBezTo>
                    <a:pt x="60" y="4"/>
                    <a:pt x="60" y="4"/>
                    <a:pt x="60" y="3"/>
                  </a:cubicBezTo>
                  <a:cubicBezTo>
                    <a:pt x="60" y="3"/>
                    <a:pt x="60" y="3"/>
                    <a:pt x="60" y="3"/>
                  </a:cubicBezTo>
                  <a:cubicBezTo>
                    <a:pt x="60" y="3"/>
                    <a:pt x="59" y="3"/>
                    <a:pt x="59" y="2"/>
                  </a:cubicBezTo>
                  <a:cubicBezTo>
                    <a:pt x="59" y="2"/>
                    <a:pt x="59" y="2"/>
                    <a:pt x="59" y="2"/>
                  </a:cubicBezTo>
                  <a:cubicBezTo>
                    <a:pt x="58" y="3"/>
                    <a:pt x="56" y="3"/>
                    <a:pt x="54" y="3"/>
                  </a:cubicBezTo>
                  <a:cubicBezTo>
                    <a:pt x="50" y="3"/>
                    <a:pt x="47" y="2"/>
                    <a:pt x="45" y="1"/>
                  </a:cubicBezTo>
                  <a:cubicBezTo>
                    <a:pt x="40" y="2"/>
                    <a:pt x="34" y="3"/>
                    <a:pt x="27" y="3"/>
                  </a:cubicBezTo>
                  <a:cubicBezTo>
                    <a:pt x="20" y="3"/>
                    <a:pt x="14" y="2"/>
                    <a:pt x="9" y="0"/>
                  </a:cubicBezTo>
                  <a:cubicBezTo>
                    <a:pt x="8" y="1"/>
                    <a:pt x="7" y="2"/>
                    <a:pt x="7" y="4"/>
                  </a:cubicBezTo>
                  <a:cubicBezTo>
                    <a:pt x="7" y="4"/>
                    <a:pt x="7" y="4"/>
                    <a:pt x="7" y="4"/>
                  </a:cubicBezTo>
                  <a:cubicBezTo>
                    <a:pt x="6" y="4"/>
                    <a:pt x="6" y="4"/>
                    <a:pt x="6" y="5"/>
                  </a:cubicBezTo>
                  <a:cubicBezTo>
                    <a:pt x="6" y="5"/>
                    <a:pt x="6" y="5"/>
                    <a:pt x="6" y="5"/>
                  </a:cubicBezTo>
                  <a:cubicBezTo>
                    <a:pt x="6" y="5"/>
                    <a:pt x="6" y="6"/>
                    <a:pt x="6" y="6"/>
                  </a:cubicBezTo>
                  <a:cubicBezTo>
                    <a:pt x="6" y="6"/>
                    <a:pt x="6" y="6"/>
                    <a:pt x="6" y="6"/>
                  </a:cubicBezTo>
                  <a:cubicBezTo>
                    <a:pt x="5" y="6"/>
                    <a:pt x="5" y="7"/>
                    <a:pt x="5" y="7"/>
                  </a:cubicBezTo>
                  <a:cubicBezTo>
                    <a:pt x="5" y="7"/>
                    <a:pt x="5" y="7"/>
                    <a:pt x="5" y="7"/>
                  </a:cubicBezTo>
                  <a:cubicBezTo>
                    <a:pt x="5" y="8"/>
                    <a:pt x="5" y="8"/>
                    <a:pt x="5" y="9"/>
                  </a:cubicBezTo>
                  <a:cubicBezTo>
                    <a:pt x="5" y="9"/>
                    <a:pt x="5" y="9"/>
                    <a:pt x="5" y="9"/>
                  </a:cubicBezTo>
                  <a:cubicBezTo>
                    <a:pt x="5" y="9"/>
                    <a:pt x="5" y="10"/>
                    <a:pt x="5" y="10"/>
                  </a:cubicBezTo>
                  <a:cubicBezTo>
                    <a:pt x="5" y="14"/>
                    <a:pt x="5" y="14"/>
                    <a:pt x="5" y="14"/>
                  </a:cubicBezTo>
                  <a:cubicBezTo>
                    <a:pt x="5" y="14"/>
                    <a:pt x="4" y="14"/>
                    <a:pt x="4" y="14"/>
                  </a:cubicBezTo>
                  <a:cubicBezTo>
                    <a:pt x="2" y="15"/>
                    <a:pt x="0" y="17"/>
                    <a:pt x="0" y="19"/>
                  </a:cubicBezTo>
                  <a:cubicBezTo>
                    <a:pt x="0" y="30"/>
                    <a:pt x="0" y="30"/>
                    <a:pt x="0" y="30"/>
                  </a:cubicBezTo>
                  <a:cubicBezTo>
                    <a:pt x="0" y="32"/>
                    <a:pt x="2" y="35"/>
                    <a:pt x="5" y="35"/>
                  </a:cubicBezTo>
                  <a:cubicBezTo>
                    <a:pt x="5" y="35"/>
                    <a:pt x="13" y="60"/>
                    <a:pt x="21" y="60"/>
                  </a:cubicBezTo>
                  <a:cubicBezTo>
                    <a:pt x="46" y="60"/>
                    <a:pt x="46" y="60"/>
                    <a:pt x="46" y="60"/>
                  </a:cubicBezTo>
                  <a:cubicBezTo>
                    <a:pt x="54" y="60"/>
                    <a:pt x="62" y="35"/>
                    <a:pt x="62" y="35"/>
                  </a:cubicBezTo>
                  <a:cubicBezTo>
                    <a:pt x="65" y="35"/>
                    <a:pt x="67" y="32"/>
                    <a:pt x="67" y="30"/>
                  </a:cubicBezTo>
                  <a:cubicBezTo>
                    <a:pt x="67" y="19"/>
                    <a:pt x="67" y="19"/>
                    <a:pt x="67" y="19"/>
                  </a:cubicBezTo>
                  <a:cubicBezTo>
                    <a:pt x="67" y="17"/>
                    <a:pt x="65" y="15"/>
                    <a:pt x="64" y="15"/>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41" name="Freeform 657"/>
            <p:cNvSpPr>
              <a:spLocks noEditPoints="1"/>
            </p:cNvSpPr>
            <p:nvPr/>
          </p:nvSpPr>
          <p:spPr bwMode="auto">
            <a:xfrm>
              <a:off x="6099197" y="4022921"/>
              <a:ext cx="170631" cy="55613"/>
            </a:xfrm>
            <a:custGeom>
              <a:avLst/>
              <a:gdLst>
                <a:gd name="T0" fmla="*/ 56 w 57"/>
                <a:gd name="T1" fmla="*/ 2 h 19"/>
                <a:gd name="T2" fmla="*/ 42 w 57"/>
                <a:gd name="T3" fmla="*/ 1 h 19"/>
                <a:gd name="T4" fmla="*/ 28 w 57"/>
                <a:gd name="T5" fmla="*/ 4 h 19"/>
                <a:gd name="T6" fmla="*/ 15 w 57"/>
                <a:gd name="T7" fmla="*/ 1 h 19"/>
                <a:gd name="T8" fmla="*/ 0 w 57"/>
                <a:gd name="T9" fmla="*/ 2 h 19"/>
                <a:gd name="T10" fmla="*/ 0 w 57"/>
                <a:gd name="T11" fmla="*/ 4 h 19"/>
                <a:gd name="T12" fmla="*/ 2 w 57"/>
                <a:gd name="T13" fmla="*/ 6 h 19"/>
                <a:gd name="T14" fmla="*/ 3 w 57"/>
                <a:gd name="T15" fmla="*/ 10 h 19"/>
                <a:gd name="T16" fmla="*/ 17 w 57"/>
                <a:gd name="T17" fmla="*/ 18 h 19"/>
                <a:gd name="T18" fmla="*/ 26 w 57"/>
                <a:gd name="T19" fmla="*/ 8 h 19"/>
                <a:gd name="T20" fmla="*/ 28 w 57"/>
                <a:gd name="T21" fmla="*/ 7 h 19"/>
                <a:gd name="T22" fmla="*/ 30 w 57"/>
                <a:gd name="T23" fmla="*/ 8 h 19"/>
                <a:gd name="T24" fmla="*/ 40 w 57"/>
                <a:gd name="T25" fmla="*/ 18 h 19"/>
                <a:gd name="T26" fmla="*/ 53 w 57"/>
                <a:gd name="T27" fmla="*/ 10 h 19"/>
                <a:gd name="T28" fmla="*/ 55 w 57"/>
                <a:gd name="T29" fmla="*/ 6 h 19"/>
                <a:gd name="T30" fmla="*/ 56 w 57"/>
                <a:gd name="T31" fmla="*/ 4 h 19"/>
                <a:gd name="T32" fmla="*/ 56 w 57"/>
                <a:gd name="T33" fmla="*/ 2 h 19"/>
                <a:gd name="T34" fmla="*/ 21 w 57"/>
                <a:gd name="T35" fmla="*/ 14 h 19"/>
                <a:gd name="T36" fmla="*/ 11 w 57"/>
                <a:gd name="T37" fmla="*/ 16 h 19"/>
                <a:gd name="T38" fmla="*/ 5 w 57"/>
                <a:gd name="T39" fmla="*/ 7 h 19"/>
                <a:gd name="T40" fmla="*/ 15 w 57"/>
                <a:gd name="T41" fmla="*/ 2 h 19"/>
                <a:gd name="T42" fmla="*/ 22 w 57"/>
                <a:gd name="T43" fmla="*/ 4 h 19"/>
                <a:gd name="T44" fmla="*/ 21 w 57"/>
                <a:gd name="T45" fmla="*/ 14 h 19"/>
                <a:gd name="T46" fmla="*/ 45 w 57"/>
                <a:gd name="T47" fmla="*/ 16 h 19"/>
                <a:gd name="T48" fmla="*/ 35 w 57"/>
                <a:gd name="T49" fmla="*/ 14 h 19"/>
                <a:gd name="T50" fmla="*/ 35 w 57"/>
                <a:gd name="T51" fmla="*/ 4 h 19"/>
                <a:gd name="T52" fmla="*/ 42 w 57"/>
                <a:gd name="T53" fmla="*/ 2 h 19"/>
                <a:gd name="T54" fmla="*/ 52 w 57"/>
                <a:gd name="T55" fmla="*/ 7 h 19"/>
                <a:gd name="T56" fmla="*/ 45 w 57"/>
                <a:gd name="T5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9">
                  <a:moveTo>
                    <a:pt x="56" y="2"/>
                  </a:moveTo>
                  <a:cubicBezTo>
                    <a:pt x="56" y="2"/>
                    <a:pt x="48" y="0"/>
                    <a:pt x="42" y="1"/>
                  </a:cubicBezTo>
                  <a:cubicBezTo>
                    <a:pt x="36" y="2"/>
                    <a:pt x="31" y="4"/>
                    <a:pt x="28" y="4"/>
                  </a:cubicBezTo>
                  <a:cubicBezTo>
                    <a:pt x="26" y="4"/>
                    <a:pt x="21" y="2"/>
                    <a:pt x="15" y="1"/>
                  </a:cubicBezTo>
                  <a:cubicBezTo>
                    <a:pt x="8" y="0"/>
                    <a:pt x="0" y="2"/>
                    <a:pt x="0" y="2"/>
                  </a:cubicBezTo>
                  <a:cubicBezTo>
                    <a:pt x="0" y="2"/>
                    <a:pt x="0" y="3"/>
                    <a:pt x="0" y="4"/>
                  </a:cubicBezTo>
                  <a:cubicBezTo>
                    <a:pt x="0" y="5"/>
                    <a:pt x="0" y="5"/>
                    <a:pt x="2" y="6"/>
                  </a:cubicBezTo>
                  <a:cubicBezTo>
                    <a:pt x="3" y="6"/>
                    <a:pt x="3" y="10"/>
                    <a:pt x="3" y="10"/>
                  </a:cubicBezTo>
                  <a:cubicBezTo>
                    <a:pt x="5" y="17"/>
                    <a:pt x="10" y="19"/>
                    <a:pt x="17" y="18"/>
                  </a:cubicBezTo>
                  <a:cubicBezTo>
                    <a:pt x="24" y="17"/>
                    <a:pt x="25" y="9"/>
                    <a:pt x="26" y="8"/>
                  </a:cubicBezTo>
                  <a:cubicBezTo>
                    <a:pt x="27" y="7"/>
                    <a:pt x="28" y="7"/>
                    <a:pt x="28" y="7"/>
                  </a:cubicBezTo>
                  <a:cubicBezTo>
                    <a:pt x="28" y="7"/>
                    <a:pt x="30" y="7"/>
                    <a:pt x="30" y="8"/>
                  </a:cubicBezTo>
                  <a:cubicBezTo>
                    <a:pt x="31" y="9"/>
                    <a:pt x="33" y="17"/>
                    <a:pt x="40" y="18"/>
                  </a:cubicBezTo>
                  <a:cubicBezTo>
                    <a:pt x="47" y="19"/>
                    <a:pt x="52" y="17"/>
                    <a:pt x="53" y="10"/>
                  </a:cubicBezTo>
                  <a:cubicBezTo>
                    <a:pt x="53" y="10"/>
                    <a:pt x="53" y="6"/>
                    <a:pt x="55" y="6"/>
                  </a:cubicBezTo>
                  <a:cubicBezTo>
                    <a:pt x="56" y="5"/>
                    <a:pt x="56" y="5"/>
                    <a:pt x="56" y="4"/>
                  </a:cubicBezTo>
                  <a:cubicBezTo>
                    <a:pt x="56" y="3"/>
                    <a:pt x="57" y="2"/>
                    <a:pt x="56" y="2"/>
                  </a:cubicBezTo>
                  <a:close/>
                  <a:moveTo>
                    <a:pt x="21" y="14"/>
                  </a:moveTo>
                  <a:cubicBezTo>
                    <a:pt x="19" y="16"/>
                    <a:pt x="16" y="17"/>
                    <a:pt x="11" y="16"/>
                  </a:cubicBezTo>
                  <a:cubicBezTo>
                    <a:pt x="6" y="16"/>
                    <a:pt x="5" y="12"/>
                    <a:pt x="5" y="7"/>
                  </a:cubicBezTo>
                  <a:cubicBezTo>
                    <a:pt x="5" y="1"/>
                    <a:pt x="15" y="2"/>
                    <a:pt x="15" y="2"/>
                  </a:cubicBezTo>
                  <a:cubicBezTo>
                    <a:pt x="19" y="3"/>
                    <a:pt x="19" y="3"/>
                    <a:pt x="22" y="4"/>
                  </a:cubicBezTo>
                  <a:cubicBezTo>
                    <a:pt x="25" y="5"/>
                    <a:pt x="23" y="11"/>
                    <a:pt x="21" y="14"/>
                  </a:cubicBezTo>
                  <a:close/>
                  <a:moveTo>
                    <a:pt x="45" y="16"/>
                  </a:moveTo>
                  <a:cubicBezTo>
                    <a:pt x="41" y="17"/>
                    <a:pt x="37" y="16"/>
                    <a:pt x="35" y="14"/>
                  </a:cubicBezTo>
                  <a:cubicBezTo>
                    <a:pt x="33" y="11"/>
                    <a:pt x="31" y="5"/>
                    <a:pt x="35" y="4"/>
                  </a:cubicBezTo>
                  <a:cubicBezTo>
                    <a:pt x="38" y="3"/>
                    <a:pt x="38" y="3"/>
                    <a:pt x="42" y="2"/>
                  </a:cubicBezTo>
                  <a:cubicBezTo>
                    <a:pt x="42" y="2"/>
                    <a:pt x="52" y="1"/>
                    <a:pt x="52" y="7"/>
                  </a:cubicBezTo>
                  <a:cubicBezTo>
                    <a:pt x="52" y="12"/>
                    <a:pt x="50" y="16"/>
                    <a:pt x="45"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42" name="Oval 658"/>
            <p:cNvSpPr>
              <a:spLocks noChangeArrowheads="1"/>
            </p:cNvSpPr>
            <p:nvPr/>
          </p:nvSpPr>
          <p:spPr bwMode="auto">
            <a:xfrm>
              <a:off x="6102988" y="4027976"/>
              <a:ext cx="5056" cy="632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43" name="Oval 659"/>
            <p:cNvSpPr>
              <a:spLocks noChangeArrowheads="1"/>
            </p:cNvSpPr>
            <p:nvPr/>
          </p:nvSpPr>
          <p:spPr bwMode="auto">
            <a:xfrm>
              <a:off x="6260980" y="4027976"/>
              <a:ext cx="2528" cy="632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44" name="Freeform 682"/>
            <p:cNvSpPr>
              <a:spLocks/>
            </p:cNvSpPr>
            <p:nvPr/>
          </p:nvSpPr>
          <p:spPr bwMode="auto">
            <a:xfrm>
              <a:off x="6478376" y="37979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45" name="Freeform 685"/>
            <p:cNvSpPr>
              <a:spLocks/>
            </p:cNvSpPr>
            <p:nvPr/>
          </p:nvSpPr>
          <p:spPr bwMode="auto">
            <a:xfrm>
              <a:off x="6478376" y="3792885"/>
              <a:ext cx="0" cy="252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grpSp>
      <p:sp>
        <p:nvSpPr>
          <p:cNvPr id="2" name="Rectangle 1"/>
          <p:cNvSpPr/>
          <p:nvPr/>
        </p:nvSpPr>
        <p:spPr bwMode="auto">
          <a:xfrm>
            <a:off x="11418719" y="4055126"/>
            <a:ext cx="490572" cy="50877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2448" b="1" dirty="0">
              <a:gradFill>
                <a:gsLst>
                  <a:gs pos="0">
                    <a:srgbClr val="FFFFFF"/>
                  </a:gs>
                  <a:gs pos="100000">
                    <a:srgbClr val="FFFFFF"/>
                  </a:gs>
                </a:gsLst>
                <a:lin ang="5400000" scaled="0"/>
              </a:gradFill>
              <a:latin typeface="+mj-lt"/>
              <a:ea typeface="Segoe UI" pitchFamily="34" charset="0"/>
              <a:cs typeface="Segoe UI" pitchFamily="34" charset="0"/>
            </a:endParaRPr>
          </a:p>
        </p:txBody>
      </p:sp>
      <p:sp>
        <p:nvSpPr>
          <p:cNvPr id="379" name="Freeform 6"/>
          <p:cNvSpPr>
            <a:spLocks/>
          </p:cNvSpPr>
          <p:nvPr/>
        </p:nvSpPr>
        <p:spPr bwMode="auto">
          <a:xfrm>
            <a:off x="11508523" y="4160945"/>
            <a:ext cx="341679" cy="295830"/>
          </a:xfrm>
          <a:custGeom>
            <a:avLst/>
            <a:gdLst>
              <a:gd name="T0" fmla="*/ 983 w 1123"/>
              <a:gd name="T1" fmla="*/ 48 h 972"/>
              <a:gd name="T2" fmla="*/ 884 w 1123"/>
              <a:gd name="T3" fmla="*/ 36 h 972"/>
              <a:gd name="T4" fmla="*/ 409 w 1123"/>
              <a:gd name="T5" fmla="*/ 515 h 972"/>
              <a:gd name="T6" fmla="*/ 251 w 1123"/>
              <a:gd name="T7" fmla="*/ 357 h 972"/>
              <a:gd name="T8" fmla="*/ 107 w 1123"/>
              <a:gd name="T9" fmla="*/ 369 h 972"/>
              <a:gd name="T10" fmla="*/ 42 w 1123"/>
              <a:gd name="T11" fmla="*/ 446 h 972"/>
              <a:gd name="T12" fmla="*/ 41 w 1123"/>
              <a:gd name="T13" fmla="*/ 534 h 972"/>
              <a:gd name="T14" fmla="*/ 356 w 1123"/>
              <a:gd name="T15" fmla="*/ 871 h 972"/>
              <a:gd name="T16" fmla="*/ 500 w 1123"/>
              <a:gd name="T17" fmla="*/ 872 h 972"/>
              <a:gd name="T18" fmla="*/ 1058 w 1123"/>
              <a:gd name="T19" fmla="*/ 267 h 972"/>
              <a:gd name="T20" fmla="*/ 1065 w 1123"/>
              <a:gd name="T21" fmla="*/ 154 h 972"/>
              <a:gd name="T22" fmla="*/ 983 w 1123"/>
              <a:gd name="T23" fmla="*/ 48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23" h="972">
                <a:moveTo>
                  <a:pt x="983" y="48"/>
                </a:moveTo>
                <a:cubicBezTo>
                  <a:pt x="983" y="48"/>
                  <a:pt x="952" y="0"/>
                  <a:pt x="884" y="36"/>
                </a:cubicBezTo>
                <a:cubicBezTo>
                  <a:pt x="774" y="95"/>
                  <a:pt x="533" y="321"/>
                  <a:pt x="409" y="515"/>
                </a:cubicBezTo>
                <a:cubicBezTo>
                  <a:pt x="409" y="515"/>
                  <a:pt x="320" y="412"/>
                  <a:pt x="251" y="357"/>
                </a:cubicBezTo>
                <a:cubicBezTo>
                  <a:pt x="183" y="302"/>
                  <a:pt x="170" y="309"/>
                  <a:pt x="107" y="369"/>
                </a:cubicBezTo>
                <a:cubicBezTo>
                  <a:pt x="66" y="408"/>
                  <a:pt x="42" y="446"/>
                  <a:pt x="42" y="446"/>
                </a:cubicBezTo>
                <a:cubicBezTo>
                  <a:pt x="42" y="446"/>
                  <a:pt x="0" y="490"/>
                  <a:pt x="41" y="534"/>
                </a:cubicBezTo>
                <a:cubicBezTo>
                  <a:pt x="93" y="589"/>
                  <a:pt x="283" y="776"/>
                  <a:pt x="356" y="871"/>
                </a:cubicBezTo>
                <a:cubicBezTo>
                  <a:pt x="432" y="972"/>
                  <a:pt x="500" y="872"/>
                  <a:pt x="500" y="872"/>
                </a:cubicBezTo>
                <a:cubicBezTo>
                  <a:pt x="500" y="872"/>
                  <a:pt x="734" y="489"/>
                  <a:pt x="1058" y="267"/>
                </a:cubicBezTo>
                <a:cubicBezTo>
                  <a:pt x="1058" y="267"/>
                  <a:pt x="1123" y="229"/>
                  <a:pt x="1065" y="154"/>
                </a:cubicBezTo>
                <a:cubicBezTo>
                  <a:pt x="1007" y="79"/>
                  <a:pt x="983" y="48"/>
                  <a:pt x="983" y="48"/>
                </a:cubicBezTo>
                <a:close/>
              </a:path>
            </a:pathLst>
          </a:custGeom>
          <a:solidFill>
            <a:sysClr val="window" lastClr="FFFFFF"/>
          </a:solidFill>
          <a:ln>
            <a:noFill/>
          </a:ln>
        </p:spPr>
        <p:txBody>
          <a:bodyPr vert="horz" wrap="square" lIns="93260" tIns="46630" rIns="93260" bIns="46630" numCol="1" anchor="t" anchorCtr="0" compatLnSpc="1">
            <a:prstTxWarp prst="textNoShape">
              <a:avLst/>
            </a:prstTxWarp>
          </a:bodyPr>
          <a:lstStyle/>
          <a:p>
            <a:pPr defTabSz="932597" fontAlgn="auto">
              <a:spcBef>
                <a:spcPts val="0"/>
              </a:spcBef>
              <a:spcAft>
                <a:spcPts val="0"/>
              </a:spcAft>
              <a:defRPr/>
            </a:pPr>
            <a:endParaRPr lang="en-US" sz="1836" kern="0" dirty="0">
              <a:solidFill>
                <a:sysClr val="windowText" lastClr="000000"/>
              </a:solidFill>
            </a:endParaRPr>
          </a:p>
        </p:txBody>
      </p:sp>
      <p:sp>
        <p:nvSpPr>
          <p:cNvPr id="382" name="Rectangle 381"/>
          <p:cNvSpPr/>
          <p:nvPr/>
        </p:nvSpPr>
        <p:spPr>
          <a:xfrm>
            <a:off x="1" y="1155875"/>
            <a:ext cx="6410953" cy="4742837"/>
          </a:xfrm>
          <a:prstGeom prst="rect">
            <a:avLst/>
          </a:prstGeom>
        </p:spPr>
        <p:txBody>
          <a:bodyPr wrap="square" lIns="457200" tIns="146304" rIns="182880" bIns="146304">
            <a:spAutoFit/>
          </a:bodyPr>
          <a:lstStyle/>
          <a:p>
            <a:pPr defTabSz="634092">
              <a:spcAft>
                <a:spcPts val="1224"/>
              </a:spcAft>
            </a:pPr>
            <a:r>
              <a:rPr lang="en-US" sz="3200" dirty="0">
                <a:solidFill>
                  <a:schemeClr val="accent4"/>
                </a:solidFill>
                <a:latin typeface="Segoe UI Light" panose="020B0502040204020203" pitchFamily="34" charset="0"/>
                <a:cs typeface="Segoe UI Light" panose="020B0502040204020203" pitchFamily="34" charset="0"/>
              </a:rPr>
              <a:t>Protect data privacy by ensuring appropriate access across rows</a:t>
            </a:r>
          </a:p>
          <a:p>
            <a:pPr marL="0" indent="0" defTabSz="634092">
              <a:spcBef>
                <a:spcPts val="612"/>
              </a:spcBef>
              <a:spcAft>
                <a:spcPts val="612"/>
              </a:spcAft>
              <a:buNone/>
            </a:pPr>
            <a:r>
              <a:rPr lang="en-US" sz="2000" dirty="0">
                <a:solidFill>
                  <a:srgbClr val="000000"/>
                </a:solidFill>
              </a:rPr>
              <a:t>Fine-grained access control over specific rows in database table</a:t>
            </a:r>
          </a:p>
          <a:p>
            <a:pPr marL="0" indent="0" defTabSz="634092">
              <a:spcBef>
                <a:spcPts val="612"/>
              </a:spcBef>
              <a:spcAft>
                <a:spcPts val="612"/>
              </a:spcAft>
              <a:buNone/>
            </a:pPr>
            <a:r>
              <a:rPr lang="en-US" sz="2000" dirty="0">
                <a:solidFill>
                  <a:srgbClr val="000000"/>
                </a:solidFill>
              </a:rPr>
              <a:t>Blocking of unauthorized access when multiple users share tables, or connection filtering in multi-tenant applications</a:t>
            </a:r>
          </a:p>
          <a:p>
            <a:pPr marL="0" indent="0" defTabSz="634092">
              <a:spcBef>
                <a:spcPts val="612"/>
              </a:spcBef>
              <a:spcAft>
                <a:spcPts val="612"/>
              </a:spcAft>
              <a:buNone/>
            </a:pPr>
            <a:r>
              <a:rPr lang="en-US" sz="2000" dirty="0">
                <a:solidFill>
                  <a:srgbClr val="000000"/>
                </a:solidFill>
              </a:rPr>
              <a:t>Administration via SQL Server Management Studio or SQL Server Data Tools</a:t>
            </a:r>
          </a:p>
          <a:p>
            <a:pPr marL="0" indent="0" defTabSz="634092">
              <a:spcBef>
                <a:spcPts val="612"/>
              </a:spcBef>
              <a:spcAft>
                <a:spcPts val="612"/>
              </a:spcAft>
              <a:buNone/>
            </a:pPr>
            <a:r>
              <a:rPr lang="en-US" sz="2000" dirty="0">
                <a:solidFill>
                  <a:srgbClr val="000000"/>
                </a:solidFill>
              </a:rPr>
              <a:t>Enforcement logic inside database, with schema bound to table</a:t>
            </a:r>
          </a:p>
        </p:txBody>
      </p:sp>
      <p:sp>
        <p:nvSpPr>
          <p:cNvPr id="385" name="TextBox 384"/>
          <p:cNvSpPr txBox="1"/>
          <p:nvPr/>
        </p:nvSpPr>
        <p:spPr>
          <a:xfrm>
            <a:off x="8179878" y="3619712"/>
            <a:ext cx="1329124" cy="318286"/>
          </a:xfrm>
          <a:prstGeom prst="rect">
            <a:avLst/>
          </a:prstGeom>
          <a:noFill/>
        </p:spPr>
        <p:txBody>
          <a:bodyPr wrap="square" rtlCol="0">
            <a:spAutoFit/>
          </a:bodyPr>
          <a:lstStyle/>
          <a:p>
            <a:pPr defTabSz="951304">
              <a:defRPr/>
            </a:pPr>
            <a:r>
              <a:rPr lang="en-US" sz="1428" kern="0" dirty="0">
                <a:solidFill>
                  <a:srgbClr val="0072C6">
                    <a:lumMod val="50000"/>
                  </a:srgbClr>
                </a:solidFill>
                <a:latin typeface="Segoe UI Light"/>
              </a:rPr>
              <a:t>SQL Database</a:t>
            </a:r>
          </a:p>
        </p:txBody>
      </p:sp>
      <p:sp>
        <p:nvSpPr>
          <p:cNvPr id="249" name="Freeform 248"/>
          <p:cNvSpPr>
            <a:spLocks noEditPoints="1"/>
          </p:cNvSpPr>
          <p:nvPr/>
        </p:nvSpPr>
        <p:spPr bwMode="auto">
          <a:xfrm flipH="1">
            <a:off x="8046645" y="2194306"/>
            <a:ext cx="1400557" cy="1417115"/>
          </a:xfrm>
          <a:custGeom>
            <a:avLst/>
            <a:gdLst>
              <a:gd name="T0" fmla="*/ 100 w 202"/>
              <a:gd name="T1" fmla="*/ 12 h 239"/>
              <a:gd name="T2" fmla="*/ 184 w 202"/>
              <a:gd name="T3" fmla="*/ 36 h 239"/>
              <a:gd name="T4" fmla="*/ 100 w 202"/>
              <a:gd name="T5" fmla="*/ 60 h 239"/>
              <a:gd name="T6" fmla="*/ 16 w 202"/>
              <a:gd name="T7" fmla="*/ 36 h 239"/>
              <a:gd name="T8" fmla="*/ 100 w 202"/>
              <a:gd name="T9" fmla="*/ 12 h 239"/>
              <a:gd name="T10" fmla="*/ 101 w 202"/>
              <a:gd name="T11" fmla="*/ 0 h 239"/>
              <a:gd name="T12" fmla="*/ 61 w 202"/>
              <a:gd name="T13" fmla="*/ 3 h 239"/>
              <a:gd name="T14" fmla="*/ 29 w 202"/>
              <a:gd name="T15" fmla="*/ 12 h 239"/>
              <a:gd name="T16" fmla="*/ 8 w 202"/>
              <a:gd name="T17" fmla="*/ 24 h 239"/>
              <a:gd name="T18" fmla="*/ 2 w 202"/>
              <a:gd name="T19" fmla="*/ 32 h 239"/>
              <a:gd name="T20" fmla="*/ 0 w 202"/>
              <a:gd name="T21" fmla="*/ 40 h 239"/>
              <a:gd name="T22" fmla="*/ 0 w 202"/>
              <a:gd name="T23" fmla="*/ 199 h 239"/>
              <a:gd name="T24" fmla="*/ 2 w 202"/>
              <a:gd name="T25" fmla="*/ 207 h 239"/>
              <a:gd name="T26" fmla="*/ 8 w 202"/>
              <a:gd name="T27" fmla="*/ 215 h 239"/>
              <a:gd name="T28" fmla="*/ 29 w 202"/>
              <a:gd name="T29" fmla="*/ 227 h 239"/>
              <a:gd name="T30" fmla="*/ 61 w 202"/>
              <a:gd name="T31" fmla="*/ 236 h 239"/>
              <a:gd name="T32" fmla="*/ 101 w 202"/>
              <a:gd name="T33" fmla="*/ 239 h 239"/>
              <a:gd name="T34" fmla="*/ 172 w 202"/>
              <a:gd name="T35" fmla="*/ 227 h 239"/>
              <a:gd name="T36" fmla="*/ 194 w 202"/>
              <a:gd name="T37" fmla="*/ 215 h 239"/>
              <a:gd name="T38" fmla="*/ 200 w 202"/>
              <a:gd name="T39" fmla="*/ 207 h 239"/>
              <a:gd name="T40" fmla="*/ 202 w 202"/>
              <a:gd name="T41" fmla="*/ 199 h 239"/>
              <a:gd name="T42" fmla="*/ 202 w 202"/>
              <a:gd name="T43" fmla="*/ 40 h 239"/>
              <a:gd name="T44" fmla="*/ 194 w 202"/>
              <a:gd name="T45" fmla="*/ 24 h 239"/>
              <a:gd name="T46" fmla="*/ 172 w 202"/>
              <a:gd name="T47" fmla="*/ 12 h 239"/>
              <a:gd name="T48" fmla="*/ 140 w 202"/>
              <a:gd name="T49" fmla="*/ 3 h 239"/>
              <a:gd name="T50" fmla="*/ 101 w 202"/>
              <a:gd name="T5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2" h="239">
                <a:moveTo>
                  <a:pt x="100" y="12"/>
                </a:moveTo>
                <a:cubicBezTo>
                  <a:pt x="146" y="12"/>
                  <a:pt x="184" y="23"/>
                  <a:pt x="184" y="36"/>
                </a:cubicBezTo>
                <a:cubicBezTo>
                  <a:pt x="184" y="49"/>
                  <a:pt x="146" y="60"/>
                  <a:pt x="100" y="60"/>
                </a:cubicBezTo>
                <a:cubicBezTo>
                  <a:pt x="54" y="60"/>
                  <a:pt x="16" y="49"/>
                  <a:pt x="16" y="36"/>
                </a:cubicBezTo>
                <a:cubicBezTo>
                  <a:pt x="16" y="23"/>
                  <a:pt x="54" y="12"/>
                  <a:pt x="100" y="12"/>
                </a:cubicBezTo>
                <a:close/>
                <a:moveTo>
                  <a:pt x="101" y="0"/>
                </a:moveTo>
                <a:cubicBezTo>
                  <a:pt x="61" y="3"/>
                  <a:pt x="61" y="3"/>
                  <a:pt x="61" y="3"/>
                </a:cubicBezTo>
                <a:cubicBezTo>
                  <a:pt x="29" y="12"/>
                  <a:pt x="29" y="12"/>
                  <a:pt x="29" y="12"/>
                </a:cubicBezTo>
                <a:cubicBezTo>
                  <a:pt x="8" y="24"/>
                  <a:pt x="8" y="24"/>
                  <a:pt x="8" y="24"/>
                </a:cubicBezTo>
                <a:cubicBezTo>
                  <a:pt x="2" y="32"/>
                  <a:pt x="2" y="32"/>
                  <a:pt x="2" y="32"/>
                </a:cubicBezTo>
                <a:cubicBezTo>
                  <a:pt x="0" y="40"/>
                  <a:pt x="0" y="40"/>
                  <a:pt x="0" y="40"/>
                </a:cubicBezTo>
                <a:cubicBezTo>
                  <a:pt x="0" y="199"/>
                  <a:pt x="0" y="199"/>
                  <a:pt x="0" y="199"/>
                </a:cubicBezTo>
                <a:cubicBezTo>
                  <a:pt x="2" y="207"/>
                  <a:pt x="2" y="207"/>
                  <a:pt x="2" y="207"/>
                </a:cubicBezTo>
                <a:cubicBezTo>
                  <a:pt x="8" y="215"/>
                  <a:pt x="8" y="215"/>
                  <a:pt x="8" y="215"/>
                </a:cubicBezTo>
                <a:cubicBezTo>
                  <a:pt x="29" y="227"/>
                  <a:pt x="29" y="227"/>
                  <a:pt x="29" y="227"/>
                </a:cubicBezTo>
                <a:cubicBezTo>
                  <a:pt x="61" y="236"/>
                  <a:pt x="61" y="236"/>
                  <a:pt x="61" y="236"/>
                </a:cubicBezTo>
                <a:cubicBezTo>
                  <a:pt x="73" y="238"/>
                  <a:pt x="87" y="239"/>
                  <a:pt x="101" y="239"/>
                </a:cubicBezTo>
                <a:cubicBezTo>
                  <a:pt x="129" y="239"/>
                  <a:pt x="154" y="234"/>
                  <a:pt x="172" y="227"/>
                </a:cubicBezTo>
                <a:cubicBezTo>
                  <a:pt x="181" y="224"/>
                  <a:pt x="189" y="219"/>
                  <a:pt x="194" y="215"/>
                </a:cubicBezTo>
                <a:cubicBezTo>
                  <a:pt x="196" y="212"/>
                  <a:pt x="198" y="210"/>
                  <a:pt x="200" y="207"/>
                </a:cubicBezTo>
                <a:cubicBezTo>
                  <a:pt x="201" y="205"/>
                  <a:pt x="202" y="202"/>
                  <a:pt x="202" y="199"/>
                </a:cubicBezTo>
                <a:cubicBezTo>
                  <a:pt x="202" y="40"/>
                  <a:pt x="202" y="40"/>
                  <a:pt x="202" y="40"/>
                </a:cubicBezTo>
                <a:cubicBezTo>
                  <a:pt x="202" y="34"/>
                  <a:pt x="199" y="29"/>
                  <a:pt x="194" y="24"/>
                </a:cubicBezTo>
                <a:cubicBezTo>
                  <a:pt x="189" y="20"/>
                  <a:pt x="181" y="15"/>
                  <a:pt x="172" y="12"/>
                </a:cubicBezTo>
                <a:cubicBezTo>
                  <a:pt x="163" y="8"/>
                  <a:pt x="152" y="5"/>
                  <a:pt x="140" y="3"/>
                </a:cubicBezTo>
                <a:cubicBezTo>
                  <a:pt x="128" y="1"/>
                  <a:pt x="115" y="0"/>
                  <a:pt x="101" y="0"/>
                </a:cubicBezTo>
                <a:close/>
              </a:path>
            </a:pathLst>
          </a:custGeom>
          <a:solidFill>
            <a:srgbClr val="0072C6"/>
          </a:solidFill>
          <a:ln>
            <a:noFill/>
          </a:ln>
          <a:extLst/>
        </p:spPr>
        <p:txBody>
          <a:bodyPr vert="horz" wrap="square" lIns="93260" tIns="373041" rIns="93260" bIns="46630" numCol="1" anchor="ctr" anchorCtr="0" compatLnSpc="1">
            <a:prstTxWarp prst="textNoShape">
              <a:avLst/>
            </a:prstTxWarp>
          </a:bodyPr>
          <a:lstStyle/>
          <a:p>
            <a:pPr algn="ctr" defTabSz="951304">
              <a:spcBef>
                <a:spcPts val="612"/>
              </a:spcBef>
              <a:defRPr/>
            </a:pPr>
            <a:r>
              <a:rPr lang="en-US" sz="1428" kern="0" dirty="0">
                <a:solidFill>
                  <a:schemeClr val="bg1"/>
                </a:solidFill>
                <a:latin typeface="Segoe UI Semibold" panose="020B0702040204020203" pitchFamily="34" charset="0"/>
                <a:cs typeface="Segoe UI Semibold" panose="020B0702040204020203" pitchFamily="34" charset="0"/>
              </a:rPr>
              <a:t>Customer 1</a:t>
            </a:r>
          </a:p>
          <a:p>
            <a:pPr algn="ctr" defTabSz="951304">
              <a:spcBef>
                <a:spcPts val="612"/>
              </a:spcBef>
              <a:defRPr/>
            </a:pPr>
            <a:r>
              <a:rPr lang="en-US" sz="1428" kern="0" dirty="0">
                <a:solidFill>
                  <a:schemeClr val="bg1"/>
                </a:solidFill>
                <a:latin typeface="Segoe UI Semibold" panose="020B0702040204020203" pitchFamily="34" charset="0"/>
                <a:cs typeface="Segoe UI Semibold" panose="020B0702040204020203" pitchFamily="34" charset="0"/>
              </a:rPr>
              <a:t>Customer 2</a:t>
            </a:r>
          </a:p>
          <a:p>
            <a:pPr algn="ctr" defTabSz="951304">
              <a:spcBef>
                <a:spcPts val="612"/>
              </a:spcBef>
              <a:defRPr/>
            </a:pPr>
            <a:r>
              <a:rPr lang="en-US" sz="1428" kern="0" dirty="0">
                <a:solidFill>
                  <a:schemeClr val="bg1"/>
                </a:solidFill>
                <a:latin typeface="Segoe UI Semibold" panose="020B0702040204020203" pitchFamily="34" charset="0"/>
                <a:cs typeface="Segoe UI Semibold" panose="020B0702040204020203" pitchFamily="34" charset="0"/>
              </a:rPr>
              <a:t>Customer 3</a:t>
            </a:r>
          </a:p>
        </p:txBody>
      </p:sp>
      <p:sp>
        <p:nvSpPr>
          <p:cNvPr id="380" name="TextBox 37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
        <p:nvSpPr>
          <p:cNvPr id="3" name="Title 2"/>
          <p:cNvSpPr>
            <a:spLocks noGrp="1"/>
          </p:cNvSpPr>
          <p:nvPr>
            <p:ph type="title"/>
          </p:nvPr>
        </p:nvSpPr>
        <p:spPr/>
        <p:txBody>
          <a:bodyPr/>
          <a:lstStyle/>
          <a:p>
            <a:r>
              <a:rPr lang="en-US" dirty="0"/>
              <a:t>The need for Row-Level Security</a:t>
            </a:r>
          </a:p>
        </p:txBody>
      </p:sp>
      <p:grpSp>
        <p:nvGrpSpPr>
          <p:cNvPr id="747" name="Group 746"/>
          <p:cNvGrpSpPr/>
          <p:nvPr/>
        </p:nvGrpSpPr>
        <p:grpSpPr>
          <a:xfrm>
            <a:off x="9743837" y="4572624"/>
            <a:ext cx="415950" cy="1389343"/>
            <a:chOff x="6770688" y="909638"/>
            <a:chExt cx="541338" cy="1808162"/>
          </a:xfrm>
        </p:grpSpPr>
        <p:sp>
          <p:nvSpPr>
            <p:cNvPr id="748" name="Freeform 155"/>
            <p:cNvSpPr>
              <a:spLocks/>
            </p:cNvSpPr>
            <p:nvPr/>
          </p:nvSpPr>
          <p:spPr bwMode="auto">
            <a:xfrm>
              <a:off x="6884988" y="1887538"/>
              <a:ext cx="312738" cy="746125"/>
            </a:xfrm>
            <a:custGeom>
              <a:avLst/>
              <a:gdLst>
                <a:gd name="T0" fmla="*/ 146 w 197"/>
                <a:gd name="T1" fmla="*/ 0 h 470"/>
                <a:gd name="T2" fmla="*/ 50 w 197"/>
                <a:gd name="T3" fmla="*/ 0 h 470"/>
                <a:gd name="T4" fmla="*/ 2 w 197"/>
                <a:gd name="T5" fmla="*/ 0 h 470"/>
                <a:gd name="T6" fmla="*/ 0 w 197"/>
                <a:gd name="T7" fmla="*/ 0 h 470"/>
                <a:gd name="T8" fmla="*/ 2 w 197"/>
                <a:gd name="T9" fmla="*/ 470 h 470"/>
                <a:gd name="T10" fmla="*/ 50 w 197"/>
                <a:gd name="T11" fmla="*/ 470 h 470"/>
                <a:gd name="T12" fmla="*/ 50 w 197"/>
                <a:gd name="T13" fmla="*/ 62 h 470"/>
                <a:gd name="T14" fmla="*/ 146 w 197"/>
                <a:gd name="T15" fmla="*/ 62 h 470"/>
                <a:gd name="T16" fmla="*/ 146 w 197"/>
                <a:gd name="T17" fmla="*/ 470 h 470"/>
                <a:gd name="T18" fmla="*/ 197 w 197"/>
                <a:gd name="T19" fmla="*/ 470 h 470"/>
                <a:gd name="T20" fmla="*/ 197 w 197"/>
                <a:gd name="T21" fmla="*/ 0 h 470"/>
                <a:gd name="T22" fmla="*/ 146 w 197"/>
                <a:gd name="T23" fmla="*/ 0 h 470"/>
                <a:gd name="T24" fmla="*/ 146 w 197"/>
                <a:gd name="T25" fmla="*/ 0 h 470"/>
                <a:gd name="T26" fmla="*/ 146 w 197"/>
                <a:gd name="T27" fmla="*/ 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7" h="470">
                  <a:moveTo>
                    <a:pt x="146" y="0"/>
                  </a:moveTo>
                  <a:lnTo>
                    <a:pt x="50" y="0"/>
                  </a:lnTo>
                  <a:lnTo>
                    <a:pt x="2" y="0"/>
                  </a:lnTo>
                  <a:lnTo>
                    <a:pt x="0" y="0"/>
                  </a:lnTo>
                  <a:lnTo>
                    <a:pt x="2" y="470"/>
                  </a:lnTo>
                  <a:lnTo>
                    <a:pt x="50" y="470"/>
                  </a:lnTo>
                  <a:lnTo>
                    <a:pt x="50" y="62"/>
                  </a:lnTo>
                  <a:lnTo>
                    <a:pt x="146" y="62"/>
                  </a:lnTo>
                  <a:lnTo>
                    <a:pt x="146" y="470"/>
                  </a:lnTo>
                  <a:lnTo>
                    <a:pt x="197" y="470"/>
                  </a:lnTo>
                  <a:lnTo>
                    <a:pt x="197" y="0"/>
                  </a:lnTo>
                  <a:lnTo>
                    <a:pt x="146" y="0"/>
                  </a:lnTo>
                  <a:lnTo>
                    <a:pt x="146" y="0"/>
                  </a:lnTo>
                  <a:lnTo>
                    <a:pt x="146" y="0"/>
                  </a:lnTo>
                  <a:close/>
                </a:path>
              </a:pathLst>
            </a:custGeom>
            <a:solidFill>
              <a:srgbClr val="002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9" name="Freeform 156"/>
            <p:cNvSpPr>
              <a:spLocks/>
            </p:cNvSpPr>
            <p:nvPr/>
          </p:nvSpPr>
          <p:spPr bwMode="auto">
            <a:xfrm>
              <a:off x="6884988" y="2622550"/>
              <a:ext cx="185738" cy="95250"/>
            </a:xfrm>
            <a:custGeom>
              <a:avLst/>
              <a:gdLst>
                <a:gd name="T0" fmla="*/ 21 w 49"/>
                <a:gd name="T1" fmla="*/ 0 h 25"/>
                <a:gd name="T2" fmla="*/ 49 w 49"/>
                <a:gd name="T3" fmla="*/ 25 h 25"/>
                <a:gd name="T4" fmla="*/ 21 w 49"/>
                <a:gd name="T5" fmla="*/ 25 h 25"/>
                <a:gd name="T6" fmla="*/ 0 w 49"/>
                <a:gd name="T7" fmla="*/ 25 h 25"/>
                <a:gd name="T8" fmla="*/ 0 w 49"/>
                <a:gd name="T9" fmla="*/ 0 h 25"/>
                <a:gd name="T10" fmla="*/ 21 w 49"/>
                <a:gd name="T11" fmla="*/ 0 h 25"/>
                <a:gd name="T12" fmla="*/ 21 w 49"/>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49" h="25">
                  <a:moveTo>
                    <a:pt x="21" y="0"/>
                  </a:moveTo>
                  <a:cubicBezTo>
                    <a:pt x="36" y="0"/>
                    <a:pt x="48" y="11"/>
                    <a:pt x="49" y="25"/>
                  </a:cubicBezTo>
                  <a:cubicBezTo>
                    <a:pt x="21" y="25"/>
                    <a:pt x="21" y="25"/>
                    <a:pt x="21" y="25"/>
                  </a:cubicBezTo>
                  <a:cubicBezTo>
                    <a:pt x="0" y="25"/>
                    <a:pt x="0" y="25"/>
                    <a:pt x="0" y="25"/>
                  </a:cubicBezTo>
                  <a:cubicBezTo>
                    <a:pt x="0" y="0"/>
                    <a:pt x="0" y="0"/>
                    <a:pt x="0" y="0"/>
                  </a:cubicBezTo>
                  <a:cubicBezTo>
                    <a:pt x="21" y="0"/>
                    <a:pt x="21" y="0"/>
                    <a:pt x="21" y="0"/>
                  </a:cubicBezTo>
                  <a:cubicBezTo>
                    <a:pt x="21" y="0"/>
                    <a:pt x="21" y="0"/>
                    <a:pt x="21" y="0"/>
                  </a:cubicBezTo>
                  <a:close/>
                </a:path>
              </a:pathLst>
            </a:custGeom>
            <a:solidFill>
              <a:srgbClr val="7358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0" name="Freeform 157"/>
            <p:cNvSpPr>
              <a:spLocks/>
            </p:cNvSpPr>
            <p:nvPr/>
          </p:nvSpPr>
          <p:spPr bwMode="auto">
            <a:xfrm>
              <a:off x="6770688" y="1336675"/>
              <a:ext cx="541338" cy="595313"/>
            </a:xfrm>
            <a:custGeom>
              <a:avLst/>
              <a:gdLst>
                <a:gd name="T0" fmla="*/ 112 w 142"/>
                <a:gd name="T1" fmla="*/ 0 h 158"/>
                <a:gd name="T2" fmla="*/ 84 w 142"/>
                <a:gd name="T3" fmla="*/ 0 h 158"/>
                <a:gd name="T4" fmla="*/ 71 w 142"/>
                <a:gd name="T5" fmla="*/ 7 h 158"/>
                <a:gd name="T6" fmla="*/ 58 w 142"/>
                <a:gd name="T7" fmla="*/ 0 h 158"/>
                <a:gd name="T8" fmla="*/ 30 w 142"/>
                <a:gd name="T9" fmla="*/ 0 h 158"/>
                <a:gd name="T10" fmla="*/ 0 w 142"/>
                <a:gd name="T11" fmla="*/ 30 h 158"/>
                <a:gd name="T12" fmla="*/ 0 w 142"/>
                <a:gd name="T13" fmla="*/ 55 h 158"/>
                <a:gd name="T14" fmla="*/ 26 w 142"/>
                <a:gd name="T15" fmla="*/ 55 h 158"/>
                <a:gd name="T16" fmla="*/ 26 w 142"/>
                <a:gd name="T17" fmla="*/ 158 h 158"/>
                <a:gd name="T18" fmla="*/ 116 w 142"/>
                <a:gd name="T19" fmla="*/ 158 h 158"/>
                <a:gd name="T20" fmla="*/ 116 w 142"/>
                <a:gd name="T21" fmla="*/ 55 h 158"/>
                <a:gd name="T22" fmla="*/ 142 w 142"/>
                <a:gd name="T23" fmla="*/ 55 h 158"/>
                <a:gd name="T24" fmla="*/ 142 w 142"/>
                <a:gd name="T25" fmla="*/ 30 h 158"/>
                <a:gd name="T26" fmla="*/ 112 w 142"/>
                <a:gd name="T2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2" h="158">
                  <a:moveTo>
                    <a:pt x="112" y="0"/>
                  </a:moveTo>
                  <a:cubicBezTo>
                    <a:pt x="84" y="0"/>
                    <a:pt x="84" y="0"/>
                    <a:pt x="84" y="0"/>
                  </a:cubicBezTo>
                  <a:cubicBezTo>
                    <a:pt x="71" y="7"/>
                    <a:pt x="71" y="7"/>
                    <a:pt x="71" y="7"/>
                  </a:cubicBezTo>
                  <a:cubicBezTo>
                    <a:pt x="58" y="0"/>
                    <a:pt x="58" y="0"/>
                    <a:pt x="58" y="0"/>
                  </a:cubicBezTo>
                  <a:cubicBezTo>
                    <a:pt x="30" y="0"/>
                    <a:pt x="30" y="0"/>
                    <a:pt x="30" y="0"/>
                  </a:cubicBezTo>
                  <a:cubicBezTo>
                    <a:pt x="13" y="0"/>
                    <a:pt x="0" y="13"/>
                    <a:pt x="0" y="30"/>
                  </a:cubicBezTo>
                  <a:cubicBezTo>
                    <a:pt x="0" y="55"/>
                    <a:pt x="0" y="55"/>
                    <a:pt x="0" y="55"/>
                  </a:cubicBezTo>
                  <a:cubicBezTo>
                    <a:pt x="26" y="55"/>
                    <a:pt x="26" y="55"/>
                    <a:pt x="26" y="55"/>
                  </a:cubicBezTo>
                  <a:cubicBezTo>
                    <a:pt x="26" y="158"/>
                    <a:pt x="26" y="158"/>
                    <a:pt x="26" y="158"/>
                  </a:cubicBezTo>
                  <a:cubicBezTo>
                    <a:pt x="116" y="158"/>
                    <a:pt x="116" y="158"/>
                    <a:pt x="116" y="158"/>
                  </a:cubicBezTo>
                  <a:cubicBezTo>
                    <a:pt x="116" y="55"/>
                    <a:pt x="116" y="55"/>
                    <a:pt x="116" y="55"/>
                  </a:cubicBezTo>
                  <a:cubicBezTo>
                    <a:pt x="142" y="55"/>
                    <a:pt x="142" y="55"/>
                    <a:pt x="142" y="55"/>
                  </a:cubicBezTo>
                  <a:cubicBezTo>
                    <a:pt x="142" y="30"/>
                    <a:pt x="142" y="30"/>
                    <a:pt x="142" y="30"/>
                  </a:cubicBezTo>
                  <a:cubicBezTo>
                    <a:pt x="142" y="13"/>
                    <a:pt x="128" y="0"/>
                    <a:pt x="112" y="0"/>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1" name="Freeform 158"/>
            <p:cNvSpPr>
              <a:spLocks/>
            </p:cNvSpPr>
            <p:nvPr/>
          </p:nvSpPr>
          <p:spPr bwMode="auto">
            <a:xfrm>
              <a:off x="6888163" y="909638"/>
              <a:ext cx="301625" cy="196850"/>
            </a:xfrm>
            <a:custGeom>
              <a:avLst/>
              <a:gdLst>
                <a:gd name="T0" fmla="*/ 79 w 79"/>
                <a:gd name="T1" fmla="*/ 52 h 52"/>
                <a:gd name="T2" fmla="*/ 79 w 79"/>
                <a:gd name="T3" fmla="*/ 36 h 52"/>
                <a:gd name="T4" fmla="*/ 43 w 79"/>
                <a:gd name="T5" fmla="*/ 0 h 52"/>
                <a:gd name="T6" fmla="*/ 37 w 79"/>
                <a:gd name="T7" fmla="*/ 0 h 52"/>
                <a:gd name="T8" fmla="*/ 0 w 79"/>
                <a:gd name="T9" fmla="*/ 36 h 52"/>
                <a:gd name="T10" fmla="*/ 0 w 79"/>
                <a:gd name="T11" fmla="*/ 52 h 52"/>
                <a:gd name="T12" fmla="*/ 79 w 79"/>
                <a:gd name="T13" fmla="*/ 52 h 52"/>
                <a:gd name="T14" fmla="*/ 79 w 79"/>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52">
                  <a:moveTo>
                    <a:pt x="79" y="52"/>
                  </a:moveTo>
                  <a:cubicBezTo>
                    <a:pt x="79" y="36"/>
                    <a:pt x="79" y="36"/>
                    <a:pt x="79" y="36"/>
                  </a:cubicBezTo>
                  <a:cubicBezTo>
                    <a:pt x="79" y="16"/>
                    <a:pt x="63" y="0"/>
                    <a:pt x="43" y="0"/>
                  </a:cubicBezTo>
                  <a:cubicBezTo>
                    <a:pt x="37" y="0"/>
                    <a:pt x="37" y="0"/>
                    <a:pt x="37" y="0"/>
                  </a:cubicBezTo>
                  <a:cubicBezTo>
                    <a:pt x="17" y="0"/>
                    <a:pt x="0" y="16"/>
                    <a:pt x="0" y="36"/>
                  </a:cubicBezTo>
                  <a:cubicBezTo>
                    <a:pt x="0" y="52"/>
                    <a:pt x="0" y="52"/>
                    <a:pt x="0" y="52"/>
                  </a:cubicBezTo>
                  <a:cubicBezTo>
                    <a:pt x="79" y="52"/>
                    <a:pt x="79" y="52"/>
                    <a:pt x="79" y="52"/>
                  </a:cubicBezTo>
                  <a:cubicBezTo>
                    <a:pt x="79" y="52"/>
                    <a:pt x="79" y="52"/>
                    <a:pt x="79" y="52"/>
                  </a:cubicBezTo>
                  <a:close/>
                </a:path>
              </a:pathLst>
            </a:custGeom>
            <a:solidFill>
              <a:srgbClr val="FBD1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2" name="Freeform 159"/>
            <p:cNvSpPr>
              <a:spLocks/>
            </p:cNvSpPr>
            <p:nvPr/>
          </p:nvSpPr>
          <p:spPr bwMode="auto">
            <a:xfrm>
              <a:off x="6899275" y="1117600"/>
              <a:ext cx="282575" cy="60325"/>
            </a:xfrm>
            <a:custGeom>
              <a:avLst/>
              <a:gdLst>
                <a:gd name="T0" fmla="*/ 0 w 74"/>
                <a:gd name="T1" fmla="*/ 12 h 16"/>
                <a:gd name="T2" fmla="*/ 4 w 74"/>
                <a:gd name="T3" fmla="*/ 16 h 16"/>
                <a:gd name="T4" fmla="*/ 70 w 74"/>
                <a:gd name="T5" fmla="*/ 16 h 16"/>
                <a:gd name="T6" fmla="*/ 74 w 74"/>
                <a:gd name="T7" fmla="*/ 12 h 16"/>
                <a:gd name="T8" fmla="*/ 74 w 74"/>
                <a:gd name="T9" fmla="*/ 4 h 16"/>
                <a:gd name="T10" fmla="*/ 70 w 74"/>
                <a:gd name="T11" fmla="*/ 0 h 16"/>
                <a:gd name="T12" fmla="*/ 4 w 74"/>
                <a:gd name="T13" fmla="*/ 0 h 16"/>
                <a:gd name="T14" fmla="*/ 0 w 74"/>
                <a:gd name="T15" fmla="*/ 4 h 16"/>
                <a:gd name="T16" fmla="*/ 0 w 74"/>
                <a:gd name="T17" fmla="*/ 12 h 16"/>
                <a:gd name="T18" fmla="*/ 0 w 74"/>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16">
                  <a:moveTo>
                    <a:pt x="0" y="12"/>
                  </a:moveTo>
                  <a:cubicBezTo>
                    <a:pt x="0" y="14"/>
                    <a:pt x="1" y="16"/>
                    <a:pt x="4" y="16"/>
                  </a:cubicBezTo>
                  <a:cubicBezTo>
                    <a:pt x="70" y="16"/>
                    <a:pt x="70" y="16"/>
                    <a:pt x="70" y="16"/>
                  </a:cubicBezTo>
                  <a:cubicBezTo>
                    <a:pt x="72" y="16"/>
                    <a:pt x="74" y="14"/>
                    <a:pt x="74" y="12"/>
                  </a:cubicBezTo>
                  <a:cubicBezTo>
                    <a:pt x="74" y="4"/>
                    <a:pt x="74" y="4"/>
                    <a:pt x="74" y="4"/>
                  </a:cubicBezTo>
                  <a:cubicBezTo>
                    <a:pt x="74" y="2"/>
                    <a:pt x="72" y="0"/>
                    <a:pt x="70" y="0"/>
                  </a:cubicBezTo>
                  <a:cubicBezTo>
                    <a:pt x="4" y="0"/>
                    <a:pt x="4" y="0"/>
                    <a:pt x="4" y="0"/>
                  </a:cubicBezTo>
                  <a:cubicBezTo>
                    <a:pt x="1" y="0"/>
                    <a:pt x="0" y="2"/>
                    <a:pt x="0" y="4"/>
                  </a:cubicBezTo>
                  <a:cubicBezTo>
                    <a:pt x="0" y="12"/>
                    <a:pt x="0" y="12"/>
                    <a:pt x="0" y="12"/>
                  </a:cubicBezTo>
                  <a:cubicBezTo>
                    <a:pt x="0" y="12"/>
                    <a:pt x="0" y="12"/>
                    <a:pt x="0" y="12"/>
                  </a:cubicBezTo>
                  <a:close/>
                </a:path>
              </a:pathLst>
            </a:custGeom>
            <a:solidFill>
              <a:srgbClr val="C29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3" name="Freeform 160"/>
            <p:cNvSpPr>
              <a:spLocks/>
            </p:cNvSpPr>
            <p:nvPr/>
          </p:nvSpPr>
          <p:spPr bwMode="auto">
            <a:xfrm>
              <a:off x="7116763" y="2622550"/>
              <a:ext cx="182563" cy="95250"/>
            </a:xfrm>
            <a:custGeom>
              <a:avLst/>
              <a:gdLst>
                <a:gd name="T0" fmla="*/ 21 w 48"/>
                <a:gd name="T1" fmla="*/ 0 h 25"/>
                <a:gd name="T2" fmla="*/ 48 w 48"/>
                <a:gd name="T3" fmla="*/ 25 h 25"/>
                <a:gd name="T4" fmla="*/ 21 w 48"/>
                <a:gd name="T5" fmla="*/ 25 h 25"/>
                <a:gd name="T6" fmla="*/ 0 w 48"/>
                <a:gd name="T7" fmla="*/ 25 h 25"/>
                <a:gd name="T8" fmla="*/ 0 w 48"/>
                <a:gd name="T9" fmla="*/ 0 h 25"/>
                <a:gd name="T10" fmla="*/ 21 w 48"/>
                <a:gd name="T11" fmla="*/ 0 h 25"/>
                <a:gd name="T12" fmla="*/ 21 w 4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48" h="25">
                  <a:moveTo>
                    <a:pt x="21" y="0"/>
                  </a:moveTo>
                  <a:cubicBezTo>
                    <a:pt x="35" y="0"/>
                    <a:pt x="47" y="11"/>
                    <a:pt x="48" y="25"/>
                  </a:cubicBezTo>
                  <a:cubicBezTo>
                    <a:pt x="21" y="25"/>
                    <a:pt x="21" y="25"/>
                    <a:pt x="21" y="25"/>
                  </a:cubicBezTo>
                  <a:cubicBezTo>
                    <a:pt x="0" y="25"/>
                    <a:pt x="0" y="25"/>
                    <a:pt x="0" y="25"/>
                  </a:cubicBezTo>
                  <a:cubicBezTo>
                    <a:pt x="0" y="0"/>
                    <a:pt x="0" y="0"/>
                    <a:pt x="0" y="0"/>
                  </a:cubicBezTo>
                  <a:cubicBezTo>
                    <a:pt x="21" y="0"/>
                    <a:pt x="21" y="0"/>
                    <a:pt x="21" y="0"/>
                  </a:cubicBezTo>
                  <a:cubicBezTo>
                    <a:pt x="21" y="0"/>
                    <a:pt x="21" y="0"/>
                    <a:pt x="21" y="0"/>
                  </a:cubicBezTo>
                  <a:close/>
                </a:path>
              </a:pathLst>
            </a:custGeom>
            <a:solidFill>
              <a:srgbClr val="7358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4" name="Freeform 161"/>
            <p:cNvSpPr>
              <a:spLocks/>
            </p:cNvSpPr>
            <p:nvPr/>
          </p:nvSpPr>
          <p:spPr bwMode="auto">
            <a:xfrm>
              <a:off x="7056438" y="1630363"/>
              <a:ext cx="141288" cy="71438"/>
            </a:xfrm>
            <a:custGeom>
              <a:avLst/>
              <a:gdLst>
                <a:gd name="T0" fmla="*/ 37 w 37"/>
                <a:gd name="T1" fmla="*/ 19 h 19"/>
                <a:gd name="T2" fmla="*/ 0 w 37"/>
                <a:gd name="T3" fmla="*/ 19 h 19"/>
                <a:gd name="T4" fmla="*/ 18 w 37"/>
                <a:gd name="T5" fmla="*/ 0 h 19"/>
                <a:gd name="T6" fmla="*/ 37 w 37"/>
                <a:gd name="T7" fmla="*/ 19 h 19"/>
              </a:gdLst>
              <a:ahLst/>
              <a:cxnLst>
                <a:cxn ang="0">
                  <a:pos x="T0" y="T1"/>
                </a:cxn>
                <a:cxn ang="0">
                  <a:pos x="T2" y="T3"/>
                </a:cxn>
                <a:cxn ang="0">
                  <a:pos x="T4" y="T5"/>
                </a:cxn>
                <a:cxn ang="0">
                  <a:pos x="T6" y="T7"/>
                </a:cxn>
              </a:cxnLst>
              <a:rect l="0" t="0" r="r" b="b"/>
              <a:pathLst>
                <a:path w="37" h="19">
                  <a:moveTo>
                    <a:pt x="37" y="19"/>
                  </a:moveTo>
                  <a:cubicBezTo>
                    <a:pt x="0" y="19"/>
                    <a:pt x="0" y="19"/>
                    <a:pt x="0" y="19"/>
                  </a:cubicBezTo>
                  <a:cubicBezTo>
                    <a:pt x="0" y="8"/>
                    <a:pt x="9" y="0"/>
                    <a:pt x="18" y="0"/>
                  </a:cubicBezTo>
                  <a:cubicBezTo>
                    <a:pt x="29" y="0"/>
                    <a:pt x="37" y="8"/>
                    <a:pt x="37" y="19"/>
                  </a:cubicBezTo>
                  <a:close/>
                </a:path>
              </a:pathLst>
            </a:custGeom>
            <a:solidFill>
              <a:srgbClr val="C29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5" name="Freeform 162"/>
            <p:cNvSpPr>
              <a:spLocks/>
            </p:cNvSpPr>
            <p:nvPr/>
          </p:nvSpPr>
          <p:spPr bwMode="auto">
            <a:xfrm>
              <a:off x="6945313" y="1544638"/>
              <a:ext cx="350838" cy="241300"/>
            </a:xfrm>
            <a:custGeom>
              <a:avLst/>
              <a:gdLst>
                <a:gd name="T0" fmla="*/ 73 w 92"/>
                <a:gd name="T1" fmla="*/ 64 h 64"/>
                <a:gd name="T2" fmla="*/ 0 w 92"/>
                <a:gd name="T3" fmla="*/ 41 h 64"/>
                <a:gd name="T4" fmla="*/ 4 w 92"/>
                <a:gd name="T5" fmla="*/ 29 h 64"/>
                <a:gd name="T6" fmla="*/ 70 w 92"/>
                <a:gd name="T7" fmla="*/ 36 h 64"/>
                <a:gd name="T8" fmla="*/ 70 w 92"/>
                <a:gd name="T9" fmla="*/ 0 h 64"/>
                <a:gd name="T10" fmla="*/ 92 w 92"/>
                <a:gd name="T11" fmla="*/ 0 h 64"/>
                <a:gd name="T12" fmla="*/ 92 w 92"/>
                <a:gd name="T13" fmla="*/ 46 h 64"/>
                <a:gd name="T14" fmla="*/ 73 w 92"/>
                <a:gd name="T15" fmla="*/ 64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64">
                  <a:moveTo>
                    <a:pt x="73" y="64"/>
                  </a:moveTo>
                  <a:cubicBezTo>
                    <a:pt x="0" y="41"/>
                    <a:pt x="0" y="41"/>
                    <a:pt x="0" y="41"/>
                  </a:cubicBezTo>
                  <a:cubicBezTo>
                    <a:pt x="4" y="29"/>
                    <a:pt x="4" y="29"/>
                    <a:pt x="4" y="29"/>
                  </a:cubicBezTo>
                  <a:cubicBezTo>
                    <a:pt x="70" y="36"/>
                    <a:pt x="70" y="36"/>
                    <a:pt x="70" y="36"/>
                  </a:cubicBezTo>
                  <a:cubicBezTo>
                    <a:pt x="70" y="0"/>
                    <a:pt x="70" y="0"/>
                    <a:pt x="70" y="0"/>
                  </a:cubicBezTo>
                  <a:cubicBezTo>
                    <a:pt x="92" y="0"/>
                    <a:pt x="92" y="0"/>
                    <a:pt x="92" y="0"/>
                  </a:cubicBezTo>
                  <a:cubicBezTo>
                    <a:pt x="92" y="46"/>
                    <a:pt x="92" y="46"/>
                    <a:pt x="92" y="46"/>
                  </a:cubicBezTo>
                  <a:cubicBezTo>
                    <a:pt x="92" y="56"/>
                    <a:pt x="83" y="64"/>
                    <a:pt x="73" y="64"/>
                  </a:cubicBezTo>
                  <a:close/>
                </a:path>
              </a:pathLst>
            </a:custGeom>
            <a:solidFill>
              <a:srgbClr val="DFBB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6" name="Freeform 163"/>
            <p:cNvSpPr>
              <a:spLocks/>
            </p:cNvSpPr>
            <p:nvPr/>
          </p:nvSpPr>
          <p:spPr bwMode="auto">
            <a:xfrm>
              <a:off x="6784975" y="1544638"/>
              <a:ext cx="427038" cy="241300"/>
            </a:xfrm>
            <a:custGeom>
              <a:avLst/>
              <a:gdLst>
                <a:gd name="T0" fmla="*/ 19 w 112"/>
                <a:gd name="T1" fmla="*/ 64 h 64"/>
                <a:gd name="T2" fmla="*/ 112 w 112"/>
                <a:gd name="T3" fmla="*/ 41 h 64"/>
                <a:gd name="T4" fmla="*/ 69 w 112"/>
                <a:gd name="T5" fmla="*/ 33 h 64"/>
                <a:gd name="T6" fmla="*/ 22 w 112"/>
                <a:gd name="T7" fmla="*/ 36 h 64"/>
                <a:gd name="T8" fmla="*/ 22 w 112"/>
                <a:gd name="T9" fmla="*/ 0 h 64"/>
                <a:gd name="T10" fmla="*/ 0 w 112"/>
                <a:gd name="T11" fmla="*/ 0 h 64"/>
                <a:gd name="T12" fmla="*/ 0 w 112"/>
                <a:gd name="T13" fmla="*/ 46 h 64"/>
                <a:gd name="T14" fmla="*/ 19 w 112"/>
                <a:gd name="T15" fmla="*/ 64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64">
                  <a:moveTo>
                    <a:pt x="19" y="64"/>
                  </a:moveTo>
                  <a:cubicBezTo>
                    <a:pt x="112" y="41"/>
                    <a:pt x="112" y="41"/>
                    <a:pt x="112" y="41"/>
                  </a:cubicBezTo>
                  <a:cubicBezTo>
                    <a:pt x="69" y="33"/>
                    <a:pt x="69" y="33"/>
                    <a:pt x="69" y="33"/>
                  </a:cubicBezTo>
                  <a:cubicBezTo>
                    <a:pt x="22" y="36"/>
                    <a:pt x="22" y="36"/>
                    <a:pt x="22" y="36"/>
                  </a:cubicBezTo>
                  <a:cubicBezTo>
                    <a:pt x="22" y="0"/>
                    <a:pt x="22" y="0"/>
                    <a:pt x="22" y="0"/>
                  </a:cubicBezTo>
                  <a:cubicBezTo>
                    <a:pt x="0" y="0"/>
                    <a:pt x="0" y="0"/>
                    <a:pt x="0" y="0"/>
                  </a:cubicBezTo>
                  <a:cubicBezTo>
                    <a:pt x="0" y="46"/>
                    <a:pt x="0" y="46"/>
                    <a:pt x="0" y="46"/>
                  </a:cubicBezTo>
                  <a:cubicBezTo>
                    <a:pt x="0" y="56"/>
                    <a:pt x="9" y="64"/>
                    <a:pt x="19" y="64"/>
                  </a:cubicBezTo>
                  <a:close/>
                </a:path>
              </a:pathLst>
            </a:custGeom>
            <a:solidFill>
              <a:srgbClr val="DFBB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7" name="Freeform 164"/>
            <p:cNvSpPr>
              <a:spLocks/>
            </p:cNvSpPr>
            <p:nvPr/>
          </p:nvSpPr>
          <p:spPr bwMode="auto">
            <a:xfrm>
              <a:off x="6899275" y="1290638"/>
              <a:ext cx="282575" cy="260350"/>
            </a:xfrm>
            <a:custGeom>
              <a:avLst/>
              <a:gdLst>
                <a:gd name="T0" fmla="*/ 147 w 178"/>
                <a:gd name="T1" fmla="*/ 57 h 164"/>
                <a:gd name="T2" fmla="*/ 178 w 178"/>
                <a:gd name="T3" fmla="*/ 57 h 164"/>
                <a:gd name="T4" fmla="*/ 135 w 178"/>
                <a:gd name="T5" fmla="*/ 0 h 164"/>
                <a:gd name="T6" fmla="*/ 44 w 178"/>
                <a:gd name="T7" fmla="*/ 0 h 164"/>
                <a:gd name="T8" fmla="*/ 0 w 178"/>
                <a:gd name="T9" fmla="*/ 57 h 164"/>
                <a:gd name="T10" fmla="*/ 32 w 178"/>
                <a:gd name="T11" fmla="*/ 57 h 164"/>
                <a:gd name="T12" fmla="*/ 89 w 178"/>
                <a:gd name="T13" fmla="*/ 164 h 164"/>
                <a:gd name="T14" fmla="*/ 147 w 178"/>
                <a:gd name="T15" fmla="*/ 57 h 164"/>
                <a:gd name="T16" fmla="*/ 147 w 178"/>
                <a:gd name="T17" fmla="*/ 57 h 164"/>
                <a:gd name="T18" fmla="*/ 147 w 178"/>
                <a:gd name="T19" fmla="*/ 5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164">
                  <a:moveTo>
                    <a:pt x="147" y="57"/>
                  </a:moveTo>
                  <a:lnTo>
                    <a:pt x="178" y="57"/>
                  </a:lnTo>
                  <a:lnTo>
                    <a:pt x="135" y="0"/>
                  </a:lnTo>
                  <a:lnTo>
                    <a:pt x="44" y="0"/>
                  </a:lnTo>
                  <a:lnTo>
                    <a:pt x="0" y="57"/>
                  </a:lnTo>
                  <a:lnTo>
                    <a:pt x="32" y="57"/>
                  </a:lnTo>
                  <a:lnTo>
                    <a:pt x="89" y="164"/>
                  </a:lnTo>
                  <a:lnTo>
                    <a:pt x="147" y="57"/>
                  </a:lnTo>
                  <a:lnTo>
                    <a:pt x="147" y="57"/>
                  </a:lnTo>
                  <a:lnTo>
                    <a:pt x="147" y="57"/>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8" name="Freeform 165"/>
            <p:cNvSpPr>
              <a:spLocks/>
            </p:cNvSpPr>
            <p:nvPr/>
          </p:nvSpPr>
          <p:spPr bwMode="auto">
            <a:xfrm>
              <a:off x="6969125" y="1344613"/>
              <a:ext cx="144463" cy="206375"/>
            </a:xfrm>
            <a:custGeom>
              <a:avLst/>
              <a:gdLst>
                <a:gd name="T0" fmla="*/ 45 w 91"/>
                <a:gd name="T1" fmla="*/ 130 h 130"/>
                <a:gd name="T2" fmla="*/ 0 w 91"/>
                <a:gd name="T3" fmla="*/ 0 h 130"/>
                <a:gd name="T4" fmla="*/ 91 w 91"/>
                <a:gd name="T5" fmla="*/ 0 h 130"/>
                <a:gd name="T6" fmla="*/ 45 w 91"/>
                <a:gd name="T7" fmla="*/ 130 h 130"/>
                <a:gd name="T8" fmla="*/ 45 w 91"/>
                <a:gd name="T9" fmla="*/ 130 h 130"/>
                <a:gd name="T10" fmla="*/ 45 w 91"/>
                <a:gd name="T11" fmla="*/ 130 h 130"/>
              </a:gdLst>
              <a:ahLst/>
              <a:cxnLst>
                <a:cxn ang="0">
                  <a:pos x="T0" y="T1"/>
                </a:cxn>
                <a:cxn ang="0">
                  <a:pos x="T2" y="T3"/>
                </a:cxn>
                <a:cxn ang="0">
                  <a:pos x="T4" y="T5"/>
                </a:cxn>
                <a:cxn ang="0">
                  <a:pos x="T6" y="T7"/>
                </a:cxn>
                <a:cxn ang="0">
                  <a:pos x="T8" y="T9"/>
                </a:cxn>
                <a:cxn ang="0">
                  <a:pos x="T10" y="T11"/>
                </a:cxn>
              </a:cxnLst>
              <a:rect l="0" t="0" r="r" b="b"/>
              <a:pathLst>
                <a:path w="91" h="130">
                  <a:moveTo>
                    <a:pt x="45" y="130"/>
                  </a:moveTo>
                  <a:lnTo>
                    <a:pt x="0" y="0"/>
                  </a:lnTo>
                  <a:lnTo>
                    <a:pt x="91" y="0"/>
                  </a:lnTo>
                  <a:lnTo>
                    <a:pt x="45" y="130"/>
                  </a:lnTo>
                  <a:lnTo>
                    <a:pt x="45" y="130"/>
                  </a:lnTo>
                  <a:lnTo>
                    <a:pt x="45" y="1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9" name="Freeform 166"/>
            <p:cNvSpPr>
              <a:spLocks/>
            </p:cNvSpPr>
            <p:nvPr/>
          </p:nvSpPr>
          <p:spPr bwMode="auto">
            <a:xfrm>
              <a:off x="6969125" y="1238250"/>
              <a:ext cx="144463" cy="147638"/>
            </a:xfrm>
            <a:custGeom>
              <a:avLst/>
              <a:gdLst>
                <a:gd name="T0" fmla="*/ 38 w 38"/>
                <a:gd name="T1" fmla="*/ 6 h 39"/>
                <a:gd name="T2" fmla="*/ 32 w 38"/>
                <a:gd name="T3" fmla="*/ 0 h 39"/>
                <a:gd name="T4" fmla="*/ 6 w 38"/>
                <a:gd name="T5" fmla="*/ 0 h 39"/>
                <a:gd name="T6" fmla="*/ 0 w 38"/>
                <a:gd name="T7" fmla="*/ 6 h 39"/>
                <a:gd name="T8" fmla="*/ 0 w 38"/>
                <a:gd name="T9" fmla="*/ 28 h 39"/>
                <a:gd name="T10" fmla="*/ 19 w 38"/>
                <a:gd name="T11" fmla="*/ 39 h 39"/>
                <a:gd name="T12" fmla="*/ 38 w 38"/>
                <a:gd name="T13" fmla="*/ 28 h 39"/>
                <a:gd name="T14" fmla="*/ 38 w 38"/>
                <a:gd name="T15" fmla="*/ 6 h 39"/>
                <a:gd name="T16" fmla="*/ 38 w 38"/>
                <a:gd name="T17"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9">
                  <a:moveTo>
                    <a:pt x="38" y="6"/>
                  </a:moveTo>
                  <a:cubicBezTo>
                    <a:pt x="37" y="4"/>
                    <a:pt x="35" y="2"/>
                    <a:pt x="32" y="0"/>
                  </a:cubicBezTo>
                  <a:cubicBezTo>
                    <a:pt x="6" y="0"/>
                    <a:pt x="6" y="0"/>
                    <a:pt x="6" y="0"/>
                  </a:cubicBezTo>
                  <a:cubicBezTo>
                    <a:pt x="3" y="2"/>
                    <a:pt x="2" y="4"/>
                    <a:pt x="0" y="6"/>
                  </a:cubicBezTo>
                  <a:cubicBezTo>
                    <a:pt x="0" y="28"/>
                    <a:pt x="0" y="28"/>
                    <a:pt x="0" y="28"/>
                  </a:cubicBezTo>
                  <a:cubicBezTo>
                    <a:pt x="4" y="35"/>
                    <a:pt x="11" y="39"/>
                    <a:pt x="19" y="39"/>
                  </a:cubicBezTo>
                  <a:cubicBezTo>
                    <a:pt x="27" y="39"/>
                    <a:pt x="34" y="35"/>
                    <a:pt x="38" y="28"/>
                  </a:cubicBezTo>
                  <a:cubicBezTo>
                    <a:pt x="38" y="6"/>
                    <a:pt x="38" y="6"/>
                    <a:pt x="38" y="6"/>
                  </a:cubicBezTo>
                  <a:cubicBezTo>
                    <a:pt x="38" y="6"/>
                    <a:pt x="38" y="6"/>
                    <a:pt x="38" y="6"/>
                  </a:cubicBezTo>
                  <a:close/>
                </a:path>
              </a:pathLst>
            </a:custGeom>
            <a:solidFill>
              <a:srgbClr val="DFBB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0" name="Freeform 167"/>
            <p:cNvSpPr>
              <a:spLocks/>
            </p:cNvSpPr>
            <p:nvPr/>
          </p:nvSpPr>
          <p:spPr bwMode="auto">
            <a:xfrm>
              <a:off x="6969125" y="1204913"/>
              <a:ext cx="144463" cy="120650"/>
            </a:xfrm>
            <a:custGeom>
              <a:avLst/>
              <a:gdLst>
                <a:gd name="T0" fmla="*/ 38 w 38"/>
                <a:gd name="T1" fmla="*/ 30 h 32"/>
                <a:gd name="T2" fmla="*/ 19 w 38"/>
                <a:gd name="T3" fmla="*/ 32 h 32"/>
                <a:gd name="T4" fmla="*/ 0 w 38"/>
                <a:gd name="T5" fmla="*/ 30 h 32"/>
                <a:gd name="T6" fmla="*/ 0 w 38"/>
                <a:gd name="T7" fmla="*/ 0 h 32"/>
                <a:gd name="T8" fmla="*/ 38 w 38"/>
                <a:gd name="T9" fmla="*/ 0 h 32"/>
                <a:gd name="T10" fmla="*/ 38 w 38"/>
                <a:gd name="T11" fmla="*/ 30 h 32"/>
                <a:gd name="T12" fmla="*/ 38 w 38"/>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38" h="32">
                  <a:moveTo>
                    <a:pt x="38" y="30"/>
                  </a:moveTo>
                  <a:cubicBezTo>
                    <a:pt x="32" y="31"/>
                    <a:pt x="26" y="32"/>
                    <a:pt x="19" y="32"/>
                  </a:cubicBezTo>
                  <a:cubicBezTo>
                    <a:pt x="13" y="32"/>
                    <a:pt x="6" y="31"/>
                    <a:pt x="0" y="30"/>
                  </a:cubicBezTo>
                  <a:cubicBezTo>
                    <a:pt x="0" y="0"/>
                    <a:pt x="0" y="0"/>
                    <a:pt x="0" y="0"/>
                  </a:cubicBezTo>
                  <a:cubicBezTo>
                    <a:pt x="38" y="0"/>
                    <a:pt x="38" y="0"/>
                    <a:pt x="38" y="0"/>
                  </a:cubicBezTo>
                  <a:cubicBezTo>
                    <a:pt x="38" y="30"/>
                    <a:pt x="38" y="30"/>
                    <a:pt x="38" y="30"/>
                  </a:cubicBezTo>
                  <a:cubicBezTo>
                    <a:pt x="38" y="30"/>
                    <a:pt x="38" y="30"/>
                    <a:pt x="38" y="30"/>
                  </a:cubicBezTo>
                  <a:close/>
                </a:path>
              </a:pathLst>
            </a:custGeom>
            <a:solidFill>
              <a:srgbClr val="C29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1" name="Freeform 168"/>
            <p:cNvSpPr>
              <a:spLocks/>
            </p:cNvSpPr>
            <p:nvPr/>
          </p:nvSpPr>
          <p:spPr bwMode="auto">
            <a:xfrm>
              <a:off x="6923088" y="1046163"/>
              <a:ext cx="231775" cy="244475"/>
            </a:xfrm>
            <a:custGeom>
              <a:avLst/>
              <a:gdLst>
                <a:gd name="T0" fmla="*/ 61 w 61"/>
                <a:gd name="T1" fmla="*/ 7 h 65"/>
                <a:gd name="T2" fmla="*/ 61 w 61"/>
                <a:gd name="T3" fmla="*/ 55 h 65"/>
                <a:gd name="T4" fmla="*/ 61 w 61"/>
                <a:gd name="T5" fmla="*/ 55 h 65"/>
                <a:gd name="T6" fmla="*/ 31 w 61"/>
                <a:gd name="T7" fmla="*/ 65 h 65"/>
                <a:gd name="T8" fmla="*/ 0 w 61"/>
                <a:gd name="T9" fmla="*/ 55 h 65"/>
                <a:gd name="T10" fmla="*/ 0 w 61"/>
                <a:gd name="T11" fmla="*/ 7 h 65"/>
                <a:gd name="T12" fmla="*/ 31 w 61"/>
                <a:gd name="T13" fmla="*/ 0 h 65"/>
                <a:gd name="T14" fmla="*/ 61 w 61"/>
                <a:gd name="T15" fmla="*/ 7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5">
                  <a:moveTo>
                    <a:pt x="61" y="7"/>
                  </a:moveTo>
                  <a:cubicBezTo>
                    <a:pt x="61" y="55"/>
                    <a:pt x="61" y="55"/>
                    <a:pt x="61" y="55"/>
                  </a:cubicBezTo>
                  <a:cubicBezTo>
                    <a:pt x="61" y="55"/>
                    <a:pt x="61" y="55"/>
                    <a:pt x="61" y="55"/>
                  </a:cubicBezTo>
                  <a:cubicBezTo>
                    <a:pt x="53" y="61"/>
                    <a:pt x="42" y="65"/>
                    <a:pt x="31" y="65"/>
                  </a:cubicBezTo>
                  <a:cubicBezTo>
                    <a:pt x="20" y="65"/>
                    <a:pt x="9" y="61"/>
                    <a:pt x="0" y="55"/>
                  </a:cubicBezTo>
                  <a:cubicBezTo>
                    <a:pt x="0" y="7"/>
                    <a:pt x="0" y="7"/>
                    <a:pt x="0" y="7"/>
                  </a:cubicBezTo>
                  <a:cubicBezTo>
                    <a:pt x="0" y="7"/>
                    <a:pt x="15" y="0"/>
                    <a:pt x="31" y="0"/>
                  </a:cubicBezTo>
                  <a:cubicBezTo>
                    <a:pt x="46" y="0"/>
                    <a:pt x="61" y="7"/>
                    <a:pt x="61" y="7"/>
                  </a:cubicBezTo>
                  <a:close/>
                </a:path>
              </a:pathLst>
            </a:custGeom>
            <a:solidFill>
              <a:srgbClr val="DFBB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2" name="Freeform 169"/>
            <p:cNvSpPr>
              <a:spLocks/>
            </p:cNvSpPr>
            <p:nvPr/>
          </p:nvSpPr>
          <p:spPr bwMode="auto">
            <a:xfrm>
              <a:off x="6784975" y="1544638"/>
              <a:ext cx="84138" cy="22225"/>
            </a:xfrm>
            <a:custGeom>
              <a:avLst/>
              <a:gdLst>
                <a:gd name="T0" fmla="*/ 0 w 53"/>
                <a:gd name="T1" fmla="*/ 0 h 14"/>
                <a:gd name="T2" fmla="*/ 53 w 53"/>
                <a:gd name="T3" fmla="*/ 0 h 14"/>
                <a:gd name="T4" fmla="*/ 53 w 53"/>
                <a:gd name="T5" fmla="*/ 14 h 14"/>
                <a:gd name="T6" fmla="*/ 0 w 53"/>
                <a:gd name="T7" fmla="*/ 14 h 14"/>
                <a:gd name="T8" fmla="*/ 0 w 53"/>
                <a:gd name="T9" fmla="*/ 0 h 14"/>
                <a:gd name="T10" fmla="*/ 0 w 53"/>
                <a:gd name="T11" fmla="*/ 0 h 14"/>
              </a:gdLst>
              <a:ahLst/>
              <a:cxnLst>
                <a:cxn ang="0">
                  <a:pos x="T0" y="T1"/>
                </a:cxn>
                <a:cxn ang="0">
                  <a:pos x="T2" y="T3"/>
                </a:cxn>
                <a:cxn ang="0">
                  <a:pos x="T4" y="T5"/>
                </a:cxn>
                <a:cxn ang="0">
                  <a:pos x="T6" y="T7"/>
                </a:cxn>
                <a:cxn ang="0">
                  <a:pos x="T8" y="T9"/>
                </a:cxn>
                <a:cxn ang="0">
                  <a:pos x="T10" y="T11"/>
                </a:cxn>
              </a:cxnLst>
              <a:rect l="0" t="0" r="r" b="b"/>
              <a:pathLst>
                <a:path w="53" h="14">
                  <a:moveTo>
                    <a:pt x="0" y="0"/>
                  </a:moveTo>
                  <a:lnTo>
                    <a:pt x="53" y="0"/>
                  </a:lnTo>
                  <a:lnTo>
                    <a:pt x="53" y="14"/>
                  </a:lnTo>
                  <a:lnTo>
                    <a:pt x="0" y="14"/>
                  </a:lnTo>
                  <a:lnTo>
                    <a:pt x="0" y="0"/>
                  </a:lnTo>
                  <a:lnTo>
                    <a:pt x="0" y="0"/>
                  </a:lnTo>
                  <a:close/>
                </a:path>
              </a:pathLst>
            </a:custGeom>
            <a:solidFill>
              <a:srgbClr val="C29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3" name="Freeform 170"/>
            <p:cNvSpPr>
              <a:spLocks/>
            </p:cNvSpPr>
            <p:nvPr/>
          </p:nvSpPr>
          <p:spPr bwMode="auto">
            <a:xfrm>
              <a:off x="7140575" y="1060450"/>
              <a:ext cx="14288" cy="117475"/>
            </a:xfrm>
            <a:custGeom>
              <a:avLst/>
              <a:gdLst>
                <a:gd name="T0" fmla="*/ 0 w 9"/>
                <a:gd name="T1" fmla="*/ 0 h 74"/>
                <a:gd name="T2" fmla="*/ 9 w 9"/>
                <a:gd name="T3" fmla="*/ 0 h 74"/>
                <a:gd name="T4" fmla="*/ 9 w 9"/>
                <a:gd name="T5" fmla="*/ 74 h 74"/>
                <a:gd name="T6" fmla="*/ 0 w 9"/>
                <a:gd name="T7" fmla="*/ 74 h 74"/>
                <a:gd name="T8" fmla="*/ 0 w 9"/>
                <a:gd name="T9" fmla="*/ 0 h 74"/>
                <a:gd name="T10" fmla="*/ 0 w 9"/>
                <a:gd name="T11" fmla="*/ 0 h 74"/>
              </a:gdLst>
              <a:ahLst/>
              <a:cxnLst>
                <a:cxn ang="0">
                  <a:pos x="T0" y="T1"/>
                </a:cxn>
                <a:cxn ang="0">
                  <a:pos x="T2" y="T3"/>
                </a:cxn>
                <a:cxn ang="0">
                  <a:pos x="T4" y="T5"/>
                </a:cxn>
                <a:cxn ang="0">
                  <a:pos x="T6" y="T7"/>
                </a:cxn>
                <a:cxn ang="0">
                  <a:pos x="T8" y="T9"/>
                </a:cxn>
                <a:cxn ang="0">
                  <a:pos x="T10" y="T11"/>
                </a:cxn>
              </a:cxnLst>
              <a:rect l="0" t="0" r="r" b="b"/>
              <a:pathLst>
                <a:path w="9" h="74">
                  <a:moveTo>
                    <a:pt x="0" y="0"/>
                  </a:moveTo>
                  <a:lnTo>
                    <a:pt x="9" y="0"/>
                  </a:lnTo>
                  <a:lnTo>
                    <a:pt x="9" y="74"/>
                  </a:lnTo>
                  <a:lnTo>
                    <a:pt x="0" y="74"/>
                  </a:lnTo>
                  <a:lnTo>
                    <a:pt x="0" y="0"/>
                  </a:lnTo>
                  <a:lnTo>
                    <a:pt x="0" y="0"/>
                  </a:lnTo>
                  <a:close/>
                </a:path>
              </a:pathLst>
            </a:custGeom>
            <a:solidFill>
              <a:srgbClr val="FBD1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4" name="Freeform 171"/>
            <p:cNvSpPr>
              <a:spLocks/>
            </p:cNvSpPr>
            <p:nvPr/>
          </p:nvSpPr>
          <p:spPr bwMode="auto">
            <a:xfrm>
              <a:off x="6923088" y="1060450"/>
              <a:ext cx="19050" cy="117475"/>
            </a:xfrm>
            <a:custGeom>
              <a:avLst/>
              <a:gdLst>
                <a:gd name="T0" fmla="*/ 0 w 12"/>
                <a:gd name="T1" fmla="*/ 0 h 74"/>
                <a:gd name="T2" fmla="*/ 12 w 12"/>
                <a:gd name="T3" fmla="*/ 0 h 74"/>
                <a:gd name="T4" fmla="*/ 12 w 12"/>
                <a:gd name="T5" fmla="*/ 74 h 74"/>
                <a:gd name="T6" fmla="*/ 0 w 12"/>
                <a:gd name="T7" fmla="*/ 74 h 74"/>
                <a:gd name="T8" fmla="*/ 0 w 12"/>
                <a:gd name="T9" fmla="*/ 0 h 74"/>
                <a:gd name="T10" fmla="*/ 0 w 12"/>
                <a:gd name="T11" fmla="*/ 0 h 74"/>
              </a:gdLst>
              <a:ahLst/>
              <a:cxnLst>
                <a:cxn ang="0">
                  <a:pos x="T0" y="T1"/>
                </a:cxn>
                <a:cxn ang="0">
                  <a:pos x="T2" y="T3"/>
                </a:cxn>
                <a:cxn ang="0">
                  <a:pos x="T4" y="T5"/>
                </a:cxn>
                <a:cxn ang="0">
                  <a:pos x="T6" y="T7"/>
                </a:cxn>
                <a:cxn ang="0">
                  <a:pos x="T8" y="T9"/>
                </a:cxn>
                <a:cxn ang="0">
                  <a:pos x="T10" y="T11"/>
                </a:cxn>
              </a:cxnLst>
              <a:rect l="0" t="0" r="r" b="b"/>
              <a:pathLst>
                <a:path w="12" h="74">
                  <a:moveTo>
                    <a:pt x="0" y="0"/>
                  </a:moveTo>
                  <a:lnTo>
                    <a:pt x="12" y="0"/>
                  </a:lnTo>
                  <a:lnTo>
                    <a:pt x="12" y="74"/>
                  </a:lnTo>
                  <a:lnTo>
                    <a:pt x="0" y="74"/>
                  </a:lnTo>
                  <a:lnTo>
                    <a:pt x="0" y="0"/>
                  </a:lnTo>
                  <a:lnTo>
                    <a:pt x="0" y="0"/>
                  </a:lnTo>
                  <a:close/>
                </a:path>
              </a:pathLst>
            </a:custGeom>
            <a:solidFill>
              <a:srgbClr val="FBD1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5" name="Oval 172"/>
            <p:cNvSpPr>
              <a:spLocks noChangeArrowheads="1"/>
            </p:cNvSpPr>
            <p:nvPr/>
          </p:nvSpPr>
          <p:spPr bwMode="auto">
            <a:xfrm>
              <a:off x="6969125" y="1139825"/>
              <a:ext cx="19050" cy="15875"/>
            </a:xfrm>
            <a:prstGeom prst="ellipse">
              <a:avLst/>
            </a:pr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6" name="Oval 173"/>
            <p:cNvSpPr>
              <a:spLocks noChangeArrowheads="1"/>
            </p:cNvSpPr>
            <p:nvPr/>
          </p:nvSpPr>
          <p:spPr bwMode="auto">
            <a:xfrm>
              <a:off x="7094538" y="1139825"/>
              <a:ext cx="19050" cy="15875"/>
            </a:xfrm>
            <a:prstGeom prst="ellipse">
              <a:avLst/>
            </a:pr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7" name="Freeform 174"/>
            <p:cNvSpPr>
              <a:spLocks/>
            </p:cNvSpPr>
            <p:nvPr/>
          </p:nvSpPr>
          <p:spPr bwMode="auto">
            <a:xfrm>
              <a:off x="7026275" y="1193800"/>
              <a:ext cx="30163" cy="11113"/>
            </a:xfrm>
            <a:custGeom>
              <a:avLst/>
              <a:gdLst>
                <a:gd name="T0" fmla="*/ 4 w 8"/>
                <a:gd name="T1" fmla="*/ 3 h 3"/>
                <a:gd name="T2" fmla="*/ 8 w 8"/>
                <a:gd name="T3" fmla="*/ 0 h 3"/>
                <a:gd name="T4" fmla="*/ 0 w 8"/>
                <a:gd name="T5" fmla="*/ 0 h 3"/>
                <a:gd name="T6" fmla="*/ 4 w 8"/>
                <a:gd name="T7" fmla="*/ 3 h 3"/>
              </a:gdLst>
              <a:ahLst/>
              <a:cxnLst>
                <a:cxn ang="0">
                  <a:pos x="T0" y="T1"/>
                </a:cxn>
                <a:cxn ang="0">
                  <a:pos x="T2" y="T3"/>
                </a:cxn>
                <a:cxn ang="0">
                  <a:pos x="T4" y="T5"/>
                </a:cxn>
                <a:cxn ang="0">
                  <a:pos x="T6" y="T7"/>
                </a:cxn>
              </a:cxnLst>
              <a:rect l="0" t="0" r="r" b="b"/>
              <a:pathLst>
                <a:path w="8" h="3">
                  <a:moveTo>
                    <a:pt x="4" y="3"/>
                  </a:moveTo>
                  <a:cubicBezTo>
                    <a:pt x="6" y="3"/>
                    <a:pt x="8" y="2"/>
                    <a:pt x="8" y="0"/>
                  </a:cubicBezTo>
                  <a:cubicBezTo>
                    <a:pt x="0" y="0"/>
                    <a:pt x="0" y="0"/>
                    <a:pt x="0" y="0"/>
                  </a:cubicBezTo>
                  <a:cubicBezTo>
                    <a:pt x="0" y="2"/>
                    <a:pt x="2" y="3"/>
                    <a:pt x="4" y="3"/>
                  </a:cubicBezTo>
                  <a:close/>
                </a:path>
              </a:pathLst>
            </a:custGeom>
            <a:solidFill>
              <a:srgbClr val="C29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8" name="Freeform 175"/>
            <p:cNvSpPr>
              <a:spLocks/>
            </p:cNvSpPr>
            <p:nvPr/>
          </p:nvSpPr>
          <p:spPr bwMode="auto">
            <a:xfrm>
              <a:off x="6888163" y="1652588"/>
              <a:ext cx="141288" cy="68263"/>
            </a:xfrm>
            <a:custGeom>
              <a:avLst/>
              <a:gdLst>
                <a:gd name="T0" fmla="*/ 37 w 37"/>
                <a:gd name="T1" fmla="*/ 18 h 18"/>
                <a:gd name="T2" fmla="*/ 0 w 37"/>
                <a:gd name="T3" fmla="*/ 18 h 18"/>
                <a:gd name="T4" fmla="*/ 19 w 37"/>
                <a:gd name="T5" fmla="*/ 0 h 18"/>
                <a:gd name="T6" fmla="*/ 37 w 37"/>
                <a:gd name="T7" fmla="*/ 18 h 18"/>
              </a:gdLst>
              <a:ahLst/>
              <a:cxnLst>
                <a:cxn ang="0">
                  <a:pos x="T0" y="T1"/>
                </a:cxn>
                <a:cxn ang="0">
                  <a:pos x="T2" y="T3"/>
                </a:cxn>
                <a:cxn ang="0">
                  <a:pos x="T4" y="T5"/>
                </a:cxn>
                <a:cxn ang="0">
                  <a:pos x="T6" y="T7"/>
                </a:cxn>
              </a:cxnLst>
              <a:rect l="0" t="0" r="r" b="b"/>
              <a:pathLst>
                <a:path w="37" h="18">
                  <a:moveTo>
                    <a:pt x="37" y="18"/>
                  </a:moveTo>
                  <a:cubicBezTo>
                    <a:pt x="0" y="18"/>
                    <a:pt x="0" y="18"/>
                    <a:pt x="0" y="18"/>
                  </a:cubicBezTo>
                  <a:cubicBezTo>
                    <a:pt x="0" y="8"/>
                    <a:pt x="9" y="0"/>
                    <a:pt x="19" y="0"/>
                  </a:cubicBezTo>
                  <a:cubicBezTo>
                    <a:pt x="29" y="0"/>
                    <a:pt x="37" y="8"/>
                    <a:pt x="37" y="18"/>
                  </a:cubicBezTo>
                  <a:close/>
                </a:path>
              </a:pathLst>
            </a:custGeom>
            <a:solidFill>
              <a:srgbClr val="DFBB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9" name="Freeform 176"/>
            <p:cNvSpPr>
              <a:spLocks/>
            </p:cNvSpPr>
            <p:nvPr/>
          </p:nvSpPr>
          <p:spPr bwMode="auto">
            <a:xfrm>
              <a:off x="6907213" y="1676400"/>
              <a:ext cx="160338" cy="82550"/>
            </a:xfrm>
            <a:custGeom>
              <a:avLst/>
              <a:gdLst>
                <a:gd name="T0" fmla="*/ 43 w 101"/>
                <a:gd name="T1" fmla="*/ 52 h 52"/>
                <a:gd name="T2" fmla="*/ 0 w 101"/>
                <a:gd name="T3" fmla="*/ 0 h 52"/>
                <a:gd name="T4" fmla="*/ 101 w 101"/>
                <a:gd name="T5" fmla="*/ 40 h 52"/>
                <a:gd name="T6" fmla="*/ 43 w 101"/>
                <a:gd name="T7" fmla="*/ 52 h 52"/>
                <a:gd name="T8" fmla="*/ 43 w 101"/>
                <a:gd name="T9" fmla="*/ 52 h 52"/>
                <a:gd name="T10" fmla="*/ 43 w 101"/>
                <a:gd name="T11" fmla="*/ 52 h 52"/>
              </a:gdLst>
              <a:ahLst/>
              <a:cxnLst>
                <a:cxn ang="0">
                  <a:pos x="T0" y="T1"/>
                </a:cxn>
                <a:cxn ang="0">
                  <a:pos x="T2" y="T3"/>
                </a:cxn>
                <a:cxn ang="0">
                  <a:pos x="T4" y="T5"/>
                </a:cxn>
                <a:cxn ang="0">
                  <a:pos x="T6" y="T7"/>
                </a:cxn>
                <a:cxn ang="0">
                  <a:pos x="T8" y="T9"/>
                </a:cxn>
                <a:cxn ang="0">
                  <a:pos x="T10" y="T11"/>
                </a:cxn>
              </a:cxnLst>
              <a:rect l="0" t="0" r="r" b="b"/>
              <a:pathLst>
                <a:path w="101" h="52">
                  <a:moveTo>
                    <a:pt x="43" y="52"/>
                  </a:moveTo>
                  <a:lnTo>
                    <a:pt x="0" y="0"/>
                  </a:lnTo>
                  <a:lnTo>
                    <a:pt x="101" y="40"/>
                  </a:lnTo>
                  <a:lnTo>
                    <a:pt x="43" y="52"/>
                  </a:lnTo>
                  <a:lnTo>
                    <a:pt x="43" y="52"/>
                  </a:lnTo>
                  <a:lnTo>
                    <a:pt x="43" y="52"/>
                  </a:lnTo>
                  <a:close/>
                </a:path>
              </a:pathLst>
            </a:custGeom>
            <a:solidFill>
              <a:srgbClr val="C29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0" name="Freeform 177"/>
            <p:cNvSpPr>
              <a:spLocks/>
            </p:cNvSpPr>
            <p:nvPr/>
          </p:nvSpPr>
          <p:spPr bwMode="auto">
            <a:xfrm>
              <a:off x="6770688" y="1517650"/>
              <a:ext cx="117475" cy="93663"/>
            </a:xfrm>
            <a:custGeom>
              <a:avLst/>
              <a:gdLst>
                <a:gd name="T0" fmla="*/ 0 w 74"/>
                <a:gd name="T1" fmla="*/ 0 h 59"/>
                <a:gd name="T2" fmla="*/ 74 w 74"/>
                <a:gd name="T3" fmla="*/ 0 h 59"/>
                <a:gd name="T4" fmla="*/ 74 w 74"/>
                <a:gd name="T5" fmla="*/ 59 h 59"/>
                <a:gd name="T6" fmla="*/ 0 w 74"/>
                <a:gd name="T7" fmla="*/ 59 h 59"/>
                <a:gd name="T8" fmla="*/ 0 w 74"/>
                <a:gd name="T9" fmla="*/ 0 h 59"/>
                <a:gd name="T10" fmla="*/ 0 w 74"/>
                <a:gd name="T11" fmla="*/ 0 h 59"/>
              </a:gdLst>
              <a:ahLst/>
              <a:cxnLst>
                <a:cxn ang="0">
                  <a:pos x="T0" y="T1"/>
                </a:cxn>
                <a:cxn ang="0">
                  <a:pos x="T2" y="T3"/>
                </a:cxn>
                <a:cxn ang="0">
                  <a:pos x="T4" y="T5"/>
                </a:cxn>
                <a:cxn ang="0">
                  <a:pos x="T6" y="T7"/>
                </a:cxn>
                <a:cxn ang="0">
                  <a:pos x="T8" y="T9"/>
                </a:cxn>
                <a:cxn ang="0">
                  <a:pos x="T10" y="T11"/>
                </a:cxn>
              </a:cxnLst>
              <a:rect l="0" t="0" r="r" b="b"/>
              <a:pathLst>
                <a:path w="74" h="59">
                  <a:moveTo>
                    <a:pt x="0" y="0"/>
                  </a:moveTo>
                  <a:lnTo>
                    <a:pt x="74" y="0"/>
                  </a:lnTo>
                  <a:lnTo>
                    <a:pt x="74" y="59"/>
                  </a:lnTo>
                  <a:lnTo>
                    <a:pt x="0" y="59"/>
                  </a:lnTo>
                  <a:lnTo>
                    <a:pt x="0" y="0"/>
                  </a:lnTo>
                  <a:lnTo>
                    <a:pt x="0"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1" name="Freeform 178"/>
            <p:cNvSpPr>
              <a:spLocks/>
            </p:cNvSpPr>
            <p:nvPr/>
          </p:nvSpPr>
          <p:spPr bwMode="auto">
            <a:xfrm>
              <a:off x="7197725" y="1528763"/>
              <a:ext cx="114300" cy="82550"/>
            </a:xfrm>
            <a:custGeom>
              <a:avLst/>
              <a:gdLst>
                <a:gd name="T0" fmla="*/ 0 w 72"/>
                <a:gd name="T1" fmla="*/ 0 h 52"/>
                <a:gd name="T2" fmla="*/ 72 w 72"/>
                <a:gd name="T3" fmla="*/ 0 h 52"/>
                <a:gd name="T4" fmla="*/ 72 w 72"/>
                <a:gd name="T5" fmla="*/ 52 h 52"/>
                <a:gd name="T6" fmla="*/ 0 w 72"/>
                <a:gd name="T7" fmla="*/ 52 h 52"/>
                <a:gd name="T8" fmla="*/ 0 w 72"/>
                <a:gd name="T9" fmla="*/ 0 h 52"/>
                <a:gd name="T10" fmla="*/ 0 w 72"/>
                <a:gd name="T11" fmla="*/ 0 h 52"/>
              </a:gdLst>
              <a:ahLst/>
              <a:cxnLst>
                <a:cxn ang="0">
                  <a:pos x="T0" y="T1"/>
                </a:cxn>
                <a:cxn ang="0">
                  <a:pos x="T2" y="T3"/>
                </a:cxn>
                <a:cxn ang="0">
                  <a:pos x="T4" y="T5"/>
                </a:cxn>
                <a:cxn ang="0">
                  <a:pos x="T6" y="T7"/>
                </a:cxn>
                <a:cxn ang="0">
                  <a:pos x="T8" y="T9"/>
                </a:cxn>
                <a:cxn ang="0">
                  <a:pos x="T10" y="T11"/>
                </a:cxn>
              </a:cxnLst>
              <a:rect l="0" t="0" r="r" b="b"/>
              <a:pathLst>
                <a:path w="72" h="52">
                  <a:moveTo>
                    <a:pt x="0" y="0"/>
                  </a:moveTo>
                  <a:lnTo>
                    <a:pt x="72" y="0"/>
                  </a:lnTo>
                  <a:lnTo>
                    <a:pt x="72" y="52"/>
                  </a:lnTo>
                  <a:lnTo>
                    <a:pt x="0" y="52"/>
                  </a:lnTo>
                  <a:lnTo>
                    <a:pt x="0" y="0"/>
                  </a:lnTo>
                  <a:lnTo>
                    <a:pt x="0"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2" name="Freeform 179"/>
            <p:cNvSpPr>
              <a:spLocks/>
            </p:cNvSpPr>
            <p:nvPr/>
          </p:nvSpPr>
          <p:spPr bwMode="auto">
            <a:xfrm>
              <a:off x="7010400" y="1235075"/>
              <a:ext cx="60325" cy="6350"/>
            </a:xfrm>
            <a:custGeom>
              <a:avLst/>
              <a:gdLst>
                <a:gd name="T0" fmla="*/ 0 w 16"/>
                <a:gd name="T1" fmla="*/ 0 h 2"/>
                <a:gd name="T2" fmla="*/ 5 w 16"/>
                <a:gd name="T3" fmla="*/ 2 h 2"/>
                <a:gd name="T4" fmla="*/ 11 w 16"/>
                <a:gd name="T5" fmla="*/ 2 h 2"/>
                <a:gd name="T6" fmla="*/ 16 w 16"/>
                <a:gd name="T7" fmla="*/ 0 h 2"/>
              </a:gdLst>
              <a:ahLst/>
              <a:cxnLst>
                <a:cxn ang="0">
                  <a:pos x="T0" y="T1"/>
                </a:cxn>
                <a:cxn ang="0">
                  <a:pos x="T2" y="T3"/>
                </a:cxn>
                <a:cxn ang="0">
                  <a:pos x="T4" y="T5"/>
                </a:cxn>
                <a:cxn ang="0">
                  <a:pos x="T6" y="T7"/>
                </a:cxn>
              </a:cxnLst>
              <a:rect l="0" t="0" r="r" b="b"/>
              <a:pathLst>
                <a:path w="16" h="2">
                  <a:moveTo>
                    <a:pt x="0" y="0"/>
                  </a:moveTo>
                  <a:cubicBezTo>
                    <a:pt x="1" y="1"/>
                    <a:pt x="3" y="2"/>
                    <a:pt x="5" y="2"/>
                  </a:cubicBezTo>
                  <a:cubicBezTo>
                    <a:pt x="11" y="2"/>
                    <a:pt x="11" y="2"/>
                    <a:pt x="11" y="2"/>
                  </a:cubicBezTo>
                  <a:cubicBezTo>
                    <a:pt x="13" y="2"/>
                    <a:pt x="14" y="1"/>
                    <a:pt x="16" y="0"/>
                  </a:cubicBezTo>
                </a:path>
              </a:pathLst>
            </a:custGeom>
            <a:noFill/>
            <a:ln w="6350" cap="flat">
              <a:solidFill>
                <a:srgbClr val="C2976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3" name="Freeform 180"/>
            <p:cNvSpPr>
              <a:spLocks/>
            </p:cNvSpPr>
            <p:nvPr/>
          </p:nvSpPr>
          <p:spPr bwMode="auto">
            <a:xfrm>
              <a:off x="7029450" y="1254125"/>
              <a:ext cx="22225" cy="25400"/>
            </a:xfrm>
            <a:custGeom>
              <a:avLst/>
              <a:gdLst>
                <a:gd name="T0" fmla="*/ 0 w 14"/>
                <a:gd name="T1" fmla="*/ 0 h 16"/>
                <a:gd name="T2" fmla="*/ 14 w 14"/>
                <a:gd name="T3" fmla="*/ 0 h 16"/>
                <a:gd name="T4" fmla="*/ 14 w 14"/>
                <a:gd name="T5" fmla="*/ 16 h 16"/>
                <a:gd name="T6" fmla="*/ 0 w 14"/>
                <a:gd name="T7" fmla="*/ 16 h 16"/>
                <a:gd name="T8" fmla="*/ 0 w 14"/>
                <a:gd name="T9" fmla="*/ 0 h 16"/>
                <a:gd name="T10" fmla="*/ 0 w 14"/>
                <a:gd name="T11" fmla="*/ 0 h 16"/>
              </a:gdLst>
              <a:ahLst/>
              <a:cxnLst>
                <a:cxn ang="0">
                  <a:pos x="T0" y="T1"/>
                </a:cxn>
                <a:cxn ang="0">
                  <a:pos x="T2" y="T3"/>
                </a:cxn>
                <a:cxn ang="0">
                  <a:pos x="T4" y="T5"/>
                </a:cxn>
                <a:cxn ang="0">
                  <a:pos x="T6" y="T7"/>
                </a:cxn>
                <a:cxn ang="0">
                  <a:pos x="T8" y="T9"/>
                </a:cxn>
                <a:cxn ang="0">
                  <a:pos x="T10" y="T11"/>
                </a:cxn>
              </a:cxnLst>
              <a:rect l="0" t="0" r="r" b="b"/>
              <a:pathLst>
                <a:path w="14" h="16">
                  <a:moveTo>
                    <a:pt x="0" y="0"/>
                  </a:moveTo>
                  <a:lnTo>
                    <a:pt x="14" y="0"/>
                  </a:lnTo>
                  <a:lnTo>
                    <a:pt x="14" y="16"/>
                  </a:lnTo>
                  <a:lnTo>
                    <a:pt x="0" y="16"/>
                  </a:lnTo>
                  <a:lnTo>
                    <a:pt x="0" y="0"/>
                  </a:lnTo>
                  <a:lnTo>
                    <a:pt x="0" y="0"/>
                  </a:lnTo>
                  <a:close/>
                </a:path>
              </a:pathLst>
            </a:custGeom>
            <a:solidFill>
              <a:srgbClr val="FBD1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75" name="Freeform 189"/>
          <p:cNvSpPr>
            <a:spLocks/>
          </p:cNvSpPr>
          <p:nvPr/>
        </p:nvSpPr>
        <p:spPr bwMode="auto">
          <a:xfrm>
            <a:off x="11589227" y="4927311"/>
            <a:ext cx="199499" cy="116264"/>
          </a:xfrm>
          <a:custGeom>
            <a:avLst/>
            <a:gdLst>
              <a:gd name="T0" fmla="*/ 0 w 151"/>
              <a:gd name="T1" fmla="*/ 0 h 88"/>
              <a:gd name="T2" fmla="*/ 151 w 151"/>
              <a:gd name="T3" fmla="*/ 0 h 88"/>
              <a:gd name="T4" fmla="*/ 151 w 151"/>
              <a:gd name="T5" fmla="*/ 88 h 88"/>
              <a:gd name="T6" fmla="*/ 0 w 151"/>
              <a:gd name="T7" fmla="*/ 88 h 88"/>
              <a:gd name="T8" fmla="*/ 0 w 151"/>
              <a:gd name="T9" fmla="*/ 0 h 88"/>
              <a:gd name="T10" fmla="*/ 0 w 151"/>
              <a:gd name="T11" fmla="*/ 0 h 88"/>
            </a:gdLst>
            <a:ahLst/>
            <a:cxnLst>
              <a:cxn ang="0">
                <a:pos x="T0" y="T1"/>
              </a:cxn>
              <a:cxn ang="0">
                <a:pos x="T2" y="T3"/>
              </a:cxn>
              <a:cxn ang="0">
                <a:pos x="T4" y="T5"/>
              </a:cxn>
              <a:cxn ang="0">
                <a:pos x="T6" y="T7"/>
              </a:cxn>
              <a:cxn ang="0">
                <a:pos x="T8" y="T9"/>
              </a:cxn>
              <a:cxn ang="0">
                <a:pos x="T10" y="T11"/>
              </a:cxn>
            </a:cxnLst>
            <a:rect l="0" t="0" r="r" b="b"/>
            <a:pathLst>
              <a:path w="151" h="88">
                <a:moveTo>
                  <a:pt x="0" y="0"/>
                </a:moveTo>
                <a:lnTo>
                  <a:pt x="151" y="0"/>
                </a:lnTo>
                <a:lnTo>
                  <a:pt x="151" y="88"/>
                </a:lnTo>
                <a:lnTo>
                  <a:pt x="0" y="88"/>
                </a:lnTo>
                <a:lnTo>
                  <a:pt x="0" y="0"/>
                </a:lnTo>
                <a:lnTo>
                  <a:pt x="0" y="0"/>
                </a:lnTo>
                <a:close/>
              </a:path>
            </a:pathLst>
          </a:custGeom>
          <a:solidFill>
            <a:srgbClr val="BA2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6" name="Freeform 190"/>
          <p:cNvSpPr>
            <a:spLocks/>
          </p:cNvSpPr>
          <p:nvPr/>
        </p:nvSpPr>
        <p:spPr bwMode="auto">
          <a:xfrm>
            <a:off x="11609046" y="4970909"/>
            <a:ext cx="161184" cy="52847"/>
          </a:xfrm>
          <a:custGeom>
            <a:avLst/>
            <a:gdLst>
              <a:gd name="T0" fmla="*/ 0 w 122"/>
              <a:gd name="T1" fmla="*/ 0 h 40"/>
              <a:gd name="T2" fmla="*/ 122 w 122"/>
              <a:gd name="T3" fmla="*/ 0 h 40"/>
              <a:gd name="T4" fmla="*/ 122 w 122"/>
              <a:gd name="T5" fmla="*/ 40 h 40"/>
              <a:gd name="T6" fmla="*/ 0 w 122"/>
              <a:gd name="T7" fmla="*/ 40 h 40"/>
              <a:gd name="T8" fmla="*/ 0 w 122"/>
              <a:gd name="T9" fmla="*/ 0 h 40"/>
              <a:gd name="T10" fmla="*/ 0 w 122"/>
              <a:gd name="T11" fmla="*/ 0 h 40"/>
            </a:gdLst>
            <a:ahLst/>
            <a:cxnLst>
              <a:cxn ang="0">
                <a:pos x="T0" y="T1"/>
              </a:cxn>
              <a:cxn ang="0">
                <a:pos x="T2" y="T3"/>
              </a:cxn>
              <a:cxn ang="0">
                <a:pos x="T4" y="T5"/>
              </a:cxn>
              <a:cxn ang="0">
                <a:pos x="T6" y="T7"/>
              </a:cxn>
              <a:cxn ang="0">
                <a:pos x="T8" y="T9"/>
              </a:cxn>
              <a:cxn ang="0">
                <a:pos x="T10" y="T11"/>
              </a:cxn>
            </a:cxnLst>
            <a:rect l="0" t="0" r="r" b="b"/>
            <a:pathLst>
              <a:path w="122" h="40">
                <a:moveTo>
                  <a:pt x="0" y="0"/>
                </a:moveTo>
                <a:lnTo>
                  <a:pt x="122" y="0"/>
                </a:lnTo>
                <a:lnTo>
                  <a:pt x="122" y="40"/>
                </a:lnTo>
                <a:lnTo>
                  <a:pt x="0" y="40"/>
                </a:lnTo>
                <a:lnTo>
                  <a:pt x="0" y="0"/>
                </a:lnTo>
                <a:lnTo>
                  <a:pt x="0" y="0"/>
                </a:lnTo>
                <a:close/>
              </a:path>
            </a:pathLst>
          </a:custGeom>
          <a:solidFill>
            <a:srgbClr val="D2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7" name="Freeform 191"/>
          <p:cNvSpPr>
            <a:spLocks/>
          </p:cNvSpPr>
          <p:nvPr/>
        </p:nvSpPr>
        <p:spPr bwMode="auto">
          <a:xfrm>
            <a:off x="11568088" y="4811046"/>
            <a:ext cx="243098" cy="50205"/>
          </a:xfrm>
          <a:custGeom>
            <a:avLst/>
            <a:gdLst>
              <a:gd name="T0" fmla="*/ 77 w 77"/>
              <a:gd name="T1" fmla="*/ 12 h 16"/>
              <a:gd name="T2" fmla="*/ 73 w 77"/>
              <a:gd name="T3" fmla="*/ 16 h 16"/>
              <a:gd name="T4" fmla="*/ 4 w 77"/>
              <a:gd name="T5" fmla="*/ 16 h 16"/>
              <a:gd name="T6" fmla="*/ 0 w 77"/>
              <a:gd name="T7" fmla="*/ 12 h 16"/>
              <a:gd name="T8" fmla="*/ 0 w 77"/>
              <a:gd name="T9" fmla="*/ 4 h 16"/>
              <a:gd name="T10" fmla="*/ 4 w 77"/>
              <a:gd name="T11" fmla="*/ 0 h 16"/>
              <a:gd name="T12" fmla="*/ 73 w 77"/>
              <a:gd name="T13" fmla="*/ 0 h 16"/>
              <a:gd name="T14" fmla="*/ 77 w 77"/>
              <a:gd name="T15" fmla="*/ 4 h 16"/>
              <a:gd name="T16" fmla="*/ 77 w 77"/>
              <a:gd name="T17" fmla="*/ 12 h 16"/>
              <a:gd name="T18" fmla="*/ 77 w 7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16">
                <a:moveTo>
                  <a:pt x="77" y="12"/>
                </a:moveTo>
                <a:cubicBezTo>
                  <a:pt x="77" y="15"/>
                  <a:pt x="75" y="16"/>
                  <a:pt x="73" y="16"/>
                </a:cubicBezTo>
                <a:cubicBezTo>
                  <a:pt x="4" y="16"/>
                  <a:pt x="4" y="16"/>
                  <a:pt x="4" y="16"/>
                </a:cubicBezTo>
                <a:cubicBezTo>
                  <a:pt x="2" y="16"/>
                  <a:pt x="0" y="15"/>
                  <a:pt x="0" y="12"/>
                </a:cubicBezTo>
                <a:cubicBezTo>
                  <a:pt x="0" y="4"/>
                  <a:pt x="0" y="4"/>
                  <a:pt x="0" y="4"/>
                </a:cubicBezTo>
                <a:cubicBezTo>
                  <a:pt x="0" y="2"/>
                  <a:pt x="2" y="0"/>
                  <a:pt x="4" y="0"/>
                </a:cubicBezTo>
                <a:cubicBezTo>
                  <a:pt x="73" y="0"/>
                  <a:pt x="73" y="0"/>
                  <a:pt x="73" y="0"/>
                </a:cubicBezTo>
                <a:cubicBezTo>
                  <a:pt x="75" y="0"/>
                  <a:pt x="77" y="2"/>
                  <a:pt x="77" y="4"/>
                </a:cubicBezTo>
                <a:cubicBezTo>
                  <a:pt x="77" y="12"/>
                  <a:pt x="77" y="12"/>
                  <a:pt x="77" y="12"/>
                </a:cubicBezTo>
                <a:cubicBezTo>
                  <a:pt x="77" y="12"/>
                  <a:pt x="77" y="12"/>
                  <a:pt x="77" y="12"/>
                </a:cubicBezTo>
                <a:close/>
              </a:path>
            </a:pathLst>
          </a:custGeom>
          <a:solidFill>
            <a:srgbClr val="C59A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8" name="Freeform 192"/>
          <p:cNvSpPr>
            <a:spLocks/>
          </p:cNvSpPr>
          <p:nvPr/>
        </p:nvSpPr>
        <p:spPr bwMode="auto">
          <a:xfrm>
            <a:off x="11564125" y="4998655"/>
            <a:ext cx="247062" cy="195535"/>
          </a:xfrm>
          <a:custGeom>
            <a:avLst/>
            <a:gdLst>
              <a:gd name="T0" fmla="*/ 0 w 187"/>
              <a:gd name="T1" fmla="*/ 0 h 148"/>
              <a:gd name="T2" fmla="*/ 187 w 187"/>
              <a:gd name="T3" fmla="*/ 0 h 148"/>
              <a:gd name="T4" fmla="*/ 187 w 187"/>
              <a:gd name="T5" fmla="*/ 148 h 148"/>
              <a:gd name="T6" fmla="*/ 0 w 187"/>
              <a:gd name="T7" fmla="*/ 148 h 148"/>
              <a:gd name="T8" fmla="*/ 0 w 187"/>
              <a:gd name="T9" fmla="*/ 0 h 148"/>
              <a:gd name="T10" fmla="*/ 0 w 187"/>
              <a:gd name="T11" fmla="*/ 0 h 148"/>
            </a:gdLst>
            <a:ahLst/>
            <a:cxnLst>
              <a:cxn ang="0">
                <a:pos x="T0" y="T1"/>
              </a:cxn>
              <a:cxn ang="0">
                <a:pos x="T2" y="T3"/>
              </a:cxn>
              <a:cxn ang="0">
                <a:pos x="T4" y="T5"/>
              </a:cxn>
              <a:cxn ang="0">
                <a:pos x="T6" y="T7"/>
              </a:cxn>
              <a:cxn ang="0">
                <a:pos x="T8" y="T9"/>
              </a:cxn>
              <a:cxn ang="0">
                <a:pos x="T10" y="T11"/>
              </a:cxn>
            </a:cxnLst>
            <a:rect l="0" t="0" r="r" b="b"/>
            <a:pathLst>
              <a:path w="187" h="148">
                <a:moveTo>
                  <a:pt x="0" y="0"/>
                </a:moveTo>
                <a:lnTo>
                  <a:pt x="187" y="0"/>
                </a:lnTo>
                <a:lnTo>
                  <a:pt x="187" y="148"/>
                </a:lnTo>
                <a:lnTo>
                  <a:pt x="0" y="148"/>
                </a:lnTo>
                <a:lnTo>
                  <a:pt x="0" y="0"/>
                </a:lnTo>
                <a:lnTo>
                  <a:pt x="0" y="0"/>
                </a:lnTo>
                <a:close/>
              </a:path>
            </a:pathLst>
          </a:custGeom>
          <a:solidFill>
            <a:srgbClr val="E2B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9" name="Freeform 193"/>
          <p:cNvSpPr>
            <a:spLocks/>
          </p:cNvSpPr>
          <p:nvPr/>
        </p:nvSpPr>
        <p:spPr bwMode="auto">
          <a:xfrm>
            <a:off x="11475606" y="5470317"/>
            <a:ext cx="145330" cy="565467"/>
          </a:xfrm>
          <a:custGeom>
            <a:avLst/>
            <a:gdLst>
              <a:gd name="T0" fmla="*/ 110 w 110"/>
              <a:gd name="T1" fmla="*/ 428 h 428"/>
              <a:gd name="T2" fmla="*/ 0 w 110"/>
              <a:gd name="T3" fmla="*/ 428 h 428"/>
              <a:gd name="T4" fmla="*/ 60 w 110"/>
              <a:gd name="T5" fmla="*/ 0 h 428"/>
              <a:gd name="T6" fmla="*/ 110 w 110"/>
              <a:gd name="T7" fmla="*/ 0 h 428"/>
              <a:gd name="T8" fmla="*/ 110 w 110"/>
              <a:gd name="T9" fmla="*/ 428 h 428"/>
              <a:gd name="T10" fmla="*/ 110 w 110"/>
              <a:gd name="T11" fmla="*/ 428 h 428"/>
              <a:gd name="T12" fmla="*/ 110 w 110"/>
              <a:gd name="T13" fmla="*/ 428 h 428"/>
            </a:gdLst>
            <a:ahLst/>
            <a:cxnLst>
              <a:cxn ang="0">
                <a:pos x="T0" y="T1"/>
              </a:cxn>
              <a:cxn ang="0">
                <a:pos x="T2" y="T3"/>
              </a:cxn>
              <a:cxn ang="0">
                <a:pos x="T4" y="T5"/>
              </a:cxn>
              <a:cxn ang="0">
                <a:pos x="T6" y="T7"/>
              </a:cxn>
              <a:cxn ang="0">
                <a:pos x="T8" y="T9"/>
              </a:cxn>
              <a:cxn ang="0">
                <a:pos x="T10" y="T11"/>
              </a:cxn>
              <a:cxn ang="0">
                <a:pos x="T12" y="T13"/>
              </a:cxn>
            </a:cxnLst>
            <a:rect l="0" t="0" r="r" b="b"/>
            <a:pathLst>
              <a:path w="110" h="428">
                <a:moveTo>
                  <a:pt x="110" y="428"/>
                </a:moveTo>
                <a:lnTo>
                  <a:pt x="0" y="428"/>
                </a:lnTo>
                <a:lnTo>
                  <a:pt x="60" y="0"/>
                </a:lnTo>
                <a:lnTo>
                  <a:pt x="110" y="0"/>
                </a:lnTo>
                <a:lnTo>
                  <a:pt x="110" y="428"/>
                </a:lnTo>
                <a:lnTo>
                  <a:pt x="110" y="428"/>
                </a:lnTo>
                <a:lnTo>
                  <a:pt x="110" y="428"/>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0" name="Freeform 194"/>
          <p:cNvSpPr>
            <a:spLocks/>
          </p:cNvSpPr>
          <p:nvPr/>
        </p:nvSpPr>
        <p:spPr bwMode="auto">
          <a:xfrm>
            <a:off x="11675105" y="5470317"/>
            <a:ext cx="145330" cy="565467"/>
          </a:xfrm>
          <a:custGeom>
            <a:avLst/>
            <a:gdLst>
              <a:gd name="T0" fmla="*/ 110 w 110"/>
              <a:gd name="T1" fmla="*/ 428 h 428"/>
              <a:gd name="T2" fmla="*/ 0 w 110"/>
              <a:gd name="T3" fmla="*/ 428 h 428"/>
              <a:gd name="T4" fmla="*/ 58 w 110"/>
              <a:gd name="T5" fmla="*/ 0 h 428"/>
              <a:gd name="T6" fmla="*/ 110 w 110"/>
              <a:gd name="T7" fmla="*/ 0 h 428"/>
              <a:gd name="T8" fmla="*/ 110 w 110"/>
              <a:gd name="T9" fmla="*/ 428 h 428"/>
              <a:gd name="T10" fmla="*/ 110 w 110"/>
              <a:gd name="T11" fmla="*/ 428 h 428"/>
              <a:gd name="T12" fmla="*/ 110 w 110"/>
              <a:gd name="T13" fmla="*/ 428 h 428"/>
            </a:gdLst>
            <a:ahLst/>
            <a:cxnLst>
              <a:cxn ang="0">
                <a:pos x="T0" y="T1"/>
              </a:cxn>
              <a:cxn ang="0">
                <a:pos x="T2" y="T3"/>
              </a:cxn>
              <a:cxn ang="0">
                <a:pos x="T4" y="T5"/>
              </a:cxn>
              <a:cxn ang="0">
                <a:pos x="T6" y="T7"/>
              </a:cxn>
              <a:cxn ang="0">
                <a:pos x="T8" y="T9"/>
              </a:cxn>
              <a:cxn ang="0">
                <a:pos x="T10" y="T11"/>
              </a:cxn>
              <a:cxn ang="0">
                <a:pos x="T12" y="T13"/>
              </a:cxn>
            </a:cxnLst>
            <a:rect l="0" t="0" r="r" b="b"/>
            <a:pathLst>
              <a:path w="110" h="428">
                <a:moveTo>
                  <a:pt x="110" y="428"/>
                </a:moveTo>
                <a:lnTo>
                  <a:pt x="0" y="428"/>
                </a:lnTo>
                <a:lnTo>
                  <a:pt x="58" y="0"/>
                </a:lnTo>
                <a:lnTo>
                  <a:pt x="110" y="0"/>
                </a:lnTo>
                <a:lnTo>
                  <a:pt x="110" y="428"/>
                </a:lnTo>
                <a:lnTo>
                  <a:pt x="110" y="428"/>
                </a:lnTo>
                <a:lnTo>
                  <a:pt x="110" y="428"/>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1" name="Freeform 195"/>
          <p:cNvSpPr>
            <a:spLocks/>
          </p:cNvSpPr>
          <p:nvPr/>
        </p:nvSpPr>
        <p:spPr bwMode="auto">
          <a:xfrm>
            <a:off x="11463715" y="6035785"/>
            <a:ext cx="157221" cy="81913"/>
          </a:xfrm>
          <a:custGeom>
            <a:avLst/>
            <a:gdLst>
              <a:gd name="T0" fmla="*/ 29 w 50"/>
              <a:gd name="T1" fmla="*/ 0 h 26"/>
              <a:gd name="T2" fmla="*/ 0 w 50"/>
              <a:gd name="T3" fmla="*/ 26 h 26"/>
              <a:gd name="T4" fmla="*/ 29 w 50"/>
              <a:gd name="T5" fmla="*/ 26 h 26"/>
              <a:gd name="T6" fmla="*/ 50 w 50"/>
              <a:gd name="T7" fmla="*/ 26 h 26"/>
              <a:gd name="T8" fmla="*/ 50 w 50"/>
              <a:gd name="T9" fmla="*/ 0 h 26"/>
              <a:gd name="T10" fmla="*/ 29 w 50"/>
              <a:gd name="T11" fmla="*/ 0 h 26"/>
              <a:gd name="T12" fmla="*/ 29 w 50"/>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50" h="26">
                <a:moveTo>
                  <a:pt x="29" y="0"/>
                </a:moveTo>
                <a:cubicBezTo>
                  <a:pt x="14" y="0"/>
                  <a:pt x="2" y="12"/>
                  <a:pt x="0" y="26"/>
                </a:cubicBezTo>
                <a:cubicBezTo>
                  <a:pt x="29" y="26"/>
                  <a:pt x="29" y="26"/>
                  <a:pt x="29" y="26"/>
                </a:cubicBezTo>
                <a:cubicBezTo>
                  <a:pt x="50" y="26"/>
                  <a:pt x="50" y="26"/>
                  <a:pt x="50" y="26"/>
                </a:cubicBezTo>
                <a:cubicBezTo>
                  <a:pt x="50" y="0"/>
                  <a:pt x="50" y="0"/>
                  <a:pt x="50" y="0"/>
                </a:cubicBezTo>
                <a:cubicBezTo>
                  <a:pt x="29" y="0"/>
                  <a:pt x="29" y="0"/>
                  <a:pt x="29" y="0"/>
                </a:cubicBezTo>
                <a:cubicBezTo>
                  <a:pt x="29" y="0"/>
                  <a:pt x="29" y="0"/>
                  <a:pt x="29" y="0"/>
                </a:cubicBezTo>
                <a:close/>
              </a:path>
            </a:pathLst>
          </a:custGeom>
          <a:solidFill>
            <a:srgbClr val="5249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4" name="Freeform 198"/>
          <p:cNvSpPr>
            <a:spLocks/>
          </p:cNvSpPr>
          <p:nvPr/>
        </p:nvSpPr>
        <p:spPr bwMode="auto">
          <a:xfrm>
            <a:off x="11469000" y="5175694"/>
            <a:ext cx="72666" cy="424101"/>
          </a:xfrm>
          <a:custGeom>
            <a:avLst/>
            <a:gdLst>
              <a:gd name="T0" fmla="*/ 0 w 55"/>
              <a:gd name="T1" fmla="*/ 0 h 321"/>
              <a:gd name="T2" fmla="*/ 55 w 55"/>
              <a:gd name="T3" fmla="*/ 0 h 321"/>
              <a:gd name="T4" fmla="*/ 55 w 55"/>
              <a:gd name="T5" fmla="*/ 321 h 321"/>
              <a:gd name="T6" fmla="*/ 0 w 55"/>
              <a:gd name="T7" fmla="*/ 321 h 321"/>
              <a:gd name="T8" fmla="*/ 0 w 55"/>
              <a:gd name="T9" fmla="*/ 0 h 321"/>
              <a:gd name="T10" fmla="*/ 0 w 55"/>
              <a:gd name="T11" fmla="*/ 0 h 321"/>
            </a:gdLst>
            <a:ahLst/>
            <a:cxnLst>
              <a:cxn ang="0">
                <a:pos x="T0" y="T1"/>
              </a:cxn>
              <a:cxn ang="0">
                <a:pos x="T2" y="T3"/>
              </a:cxn>
              <a:cxn ang="0">
                <a:pos x="T4" y="T5"/>
              </a:cxn>
              <a:cxn ang="0">
                <a:pos x="T6" y="T7"/>
              </a:cxn>
              <a:cxn ang="0">
                <a:pos x="T8" y="T9"/>
              </a:cxn>
              <a:cxn ang="0">
                <a:pos x="T10" y="T11"/>
              </a:cxn>
            </a:cxnLst>
            <a:rect l="0" t="0" r="r" b="b"/>
            <a:pathLst>
              <a:path w="55" h="321">
                <a:moveTo>
                  <a:pt x="0" y="0"/>
                </a:moveTo>
                <a:lnTo>
                  <a:pt x="55" y="0"/>
                </a:lnTo>
                <a:lnTo>
                  <a:pt x="55" y="321"/>
                </a:lnTo>
                <a:lnTo>
                  <a:pt x="0" y="321"/>
                </a:lnTo>
                <a:lnTo>
                  <a:pt x="0" y="0"/>
                </a:lnTo>
                <a:lnTo>
                  <a:pt x="0" y="0"/>
                </a:lnTo>
                <a:close/>
              </a:path>
            </a:pathLst>
          </a:custGeom>
          <a:solidFill>
            <a:srgbClr val="E2B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5" name="Freeform 199"/>
          <p:cNvSpPr>
            <a:spLocks/>
          </p:cNvSpPr>
          <p:nvPr/>
        </p:nvSpPr>
        <p:spPr bwMode="auto">
          <a:xfrm>
            <a:off x="11466358" y="5527129"/>
            <a:ext cx="75308" cy="144010"/>
          </a:xfrm>
          <a:custGeom>
            <a:avLst/>
            <a:gdLst>
              <a:gd name="T0" fmla="*/ 24 w 24"/>
              <a:gd name="T1" fmla="*/ 0 h 46"/>
              <a:gd name="T2" fmla="*/ 24 w 24"/>
              <a:gd name="T3" fmla="*/ 46 h 46"/>
              <a:gd name="T4" fmla="*/ 0 w 24"/>
              <a:gd name="T5" fmla="*/ 23 h 46"/>
              <a:gd name="T6" fmla="*/ 24 w 24"/>
              <a:gd name="T7" fmla="*/ 0 h 46"/>
            </a:gdLst>
            <a:ahLst/>
            <a:cxnLst>
              <a:cxn ang="0">
                <a:pos x="T0" y="T1"/>
              </a:cxn>
              <a:cxn ang="0">
                <a:pos x="T2" y="T3"/>
              </a:cxn>
              <a:cxn ang="0">
                <a:pos x="T4" y="T5"/>
              </a:cxn>
              <a:cxn ang="0">
                <a:pos x="T6" y="T7"/>
              </a:cxn>
            </a:cxnLst>
            <a:rect l="0" t="0" r="r" b="b"/>
            <a:pathLst>
              <a:path w="24" h="46">
                <a:moveTo>
                  <a:pt x="24" y="0"/>
                </a:moveTo>
                <a:cubicBezTo>
                  <a:pt x="24" y="46"/>
                  <a:pt x="24" y="46"/>
                  <a:pt x="24" y="46"/>
                </a:cubicBezTo>
                <a:cubicBezTo>
                  <a:pt x="11" y="46"/>
                  <a:pt x="0" y="36"/>
                  <a:pt x="0" y="23"/>
                </a:cubicBezTo>
                <a:cubicBezTo>
                  <a:pt x="0" y="11"/>
                  <a:pt x="11" y="0"/>
                  <a:pt x="24" y="0"/>
                </a:cubicBezTo>
                <a:close/>
              </a:path>
            </a:pathLst>
          </a:custGeom>
          <a:solidFill>
            <a:srgbClr val="E2B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6" name="Freeform 200"/>
          <p:cNvSpPr>
            <a:spLocks/>
          </p:cNvSpPr>
          <p:nvPr/>
        </p:nvSpPr>
        <p:spPr bwMode="auto">
          <a:xfrm>
            <a:off x="11646039" y="4902208"/>
            <a:ext cx="83235" cy="137403"/>
          </a:xfrm>
          <a:custGeom>
            <a:avLst/>
            <a:gdLst>
              <a:gd name="T0" fmla="*/ 32 w 63"/>
              <a:gd name="T1" fmla="*/ 104 h 104"/>
              <a:gd name="T2" fmla="*/ 0 w 63"/>
              <a:gd name="T3" fmla="*/ 102 h 104"/>
              <a:gd name="T4" fmla="*/ 0 w 63"/>
              <a:gd name="T5" fmla="*/ 0 h 104"/>
              <a:gd name="T6" fmla="*/ 63 w 63"/>
              <a:gd name="T7" fmla="*/ 0 h 104"/>
              <a:gd name="T8" fmla="*/ 63 w 63"/>
              <a:gd name="T9" fmla="*/ 104 h 104"/>
              <a:gd name="T10" fmla="*/ 32 w 63"/>
              <a:gd name="T11" fmla="*/ 104 h 104"/>
              <a:gd name="T12" fmla="*/ 32 w 63"/>
              <a:gd name="T13" fmla="*/ 104 h 104"/>
              <a:gd name="T14" fmla="*/ 32 w 63"/>
              <a:gd name="T15" fmla="*/ 104 h 1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104">
                <a:moveTo>
                  <a:pt x="32" y="104"/>
                </a:moveTo>
                <a:lnTo>
                  <a:pt x="0" y="102"/>
                </a:lnTo>
                <a:lnTo>
                  <a:pt x="0" y="0"/>
                </a:lnTo>
                <a:lnTo>
                  <a:pt x="63" y="0"/>
                </a:lnTo>
                <a:lnTo>
                  <a:pt x="63" y="104"/>
                </a:lnTo>
                <a:lnTo>
                  <a:pt x="32" y="104"/>
                </a:lnTo>
                <a:lnTo>
                  <a:pt x="32" y="104"/>
                </a:lnTo>
                <a:lnTo>
                  <a:pt x="32" y="104"/>
                </a:lnTo>
                <a:close/>
              </a:path>
            </a:pathLst>
          </a:custGeom>
          <a:solidFill>
            <a:srgbClr val="E2B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7" name="Freeform 201"/>
          <p:cNvSpPr>
            <a:spLocks/>
          </p:cNvSpPr>
          <p:nvPr/>
        </p:nvSpPr>
        <p:spPr bwMode="auto">
          <a:xfrm>
            <a:off x="11646039" y="4902208"/>
            <a:ext cx="83235" cy="71344"/>
          </a:xfrm>
          <a:custGeom>
            <a:avLst/>
            <a:gdLst>
              <a:gd name="T0" fmla="*/ 0 w 26"/>
              <a:gd name="T1" fmla="*/ 21 h 23"/>
              <a:gd name="T2" fmla="*/ 13 w 26"/>
              <a:gd name="T3" fmla="*/ 23 h 23"/>
              <a:gd name="T4" fmla="*/ 26 w 26"/>
              <a:gd name="T5" fmla="*/ 21 h 23"/>
              <a:gd name="T6" fmla="*/ 26 w 26"/>
              <a:gd name="T7" fmla="*/ 0 h 23"/>
              <a:gd name="T8" fmla="*/ 0 w 26"/>
              <a:gd name="T9" fmla="*/ 0 h 23"/>
              <a:gd name="T10" fmla="*/ 0 w 26"/>
              <a:gd name="T11" fmla="*/ 21 h 23"/>
              <a:gd name="T12" fmla="*/ 0 w 26"/>
              <a:gd name="T13" fmla="*/ 21 h 23"/>
            </a:gdLst>
            <a:ahLst/>
            <a:cxnLst>
              <a:cxn ang="0">
                <a:pos x="T0" y="T1"/>
              </a:cxn>
              <a:cxn ang="0">
                <a:pos x="T2" y="T3"/>
              </a:cxn>
              <a:cxn ang="0">
                <a:pos x="T4" y="T5"/>
              </a:cxn>
              <a:cxn ang="0">
                <a:pos x="T6" y="T7"/>
              </a:cxn>
              <a:cxn ang="0">
                <a:pos x="T8" y="T9"/>
              </a:cxn>
              <a:cxn ang="0">
                <a:pos x="T10" y="T11"/>
              </a:cxn>
              <a:cxn ang="0">
                <a:pos x="T12" y="T13"/>
              </a:cxn>
            </a:cxnLst>
            <a:rect l="0" t="0" r="r" b="b"/>
            <a:pathLst>
              <a:path w="26" h="23">
                <a:moveTo>
                  <a:pt x="0" y="21"/>
                </a:moveTo>
                <a:cubicBezTo>
                  <a:pt x="4" y="22"/>
                  <a:pt x="8" y="23"/>
                  <a:pt x="13" y="23"/>
                </a:cubicBezTo>
                <a:cubicBezTo>
                  <a:pt x="18" y="23"/>
                  <a:pt x="22" y="22"/>
                  <a:pt x="26" y="21"/>
                </a:cubicBezTo>
                <a:cubicBezTo>
                  <a:pt x="26" y="0"/>
                  <a:pt x="26" y="0"/>
                  <a:pt x="26" y="0"/>
                </a:cubicBezTo>
                <a:cubicBezTo>
                  <a:pt x="0" y="0"/>
                  <a:pt x="0" y="0"/>
                  <a:pt x="0" y="0"/>
                </a:cubicBezTo>
                <a:cubicBezTo>
                  <a:pt x="0" y="21"/>
                  <a:pt x="0" y="21"/>
                  <a:pt x="0" y="21"/>
                </a:cubicBezTo>
                <a:cubicBezTo>
                  <a:pt x="0" y="21"/>
                  <a:pt x="0" y="21"/>
                  <a:pt x="0" y="21"/>
                </a:cubicBezTo>
                <a:close/>
              </a:path>
            </a:pathLst>
          </a:custGeom>
          <a:solidFill>
            <a:srgbClr val="C59A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8" name="Freeform 202"/>
          <p:cNvSpPr>
            <a:spLocks/>
          </p:cNvSpPr>
          <p:nvPr/>
        </p:nvSpPr>
        <p:spPr bwMode="auto">
          <a:xfrm>
            <a:off x="11589227" y="4772732"/>
            <a:ext cx="199499" cy="184966"/>
          </a:xfrm>
          <a:custGeom>
            <a:avLst/>
            <a:gdLst>
              <a:gd name="T0" fmla="*/ 0 w 63"/>
              <a:gd name="T1" fmla="*/ 0 h 59"/>
              <a:gd name="T2" fmla="*/ 0 w 63"/>
              <a:gd name="T3" fmla="*/ 49 h 59"/>
              <a:gd name="T4" fmla="*/ 0 w 63"/>
              <a:gd name="T5" fmla="*/ 49 h 59"/>
              <a:gd name="T6" fmla="*/ 31 w 63"/>
              <a:gd name="T7" fmla="*/ 59 h 59"/>
              <a:gd name="T8" fmla="*/ 63 w 63"/>
              <a:gd name="T9" fmla="*/ 49 h 59"/>
              <a:gd name="T10" fmla="*/ 63 w 63"/>
              <a:gd name="T11" fmla="*/ 0 h 59"/>
              <a:gd name="T12" fmla="*/ 0 w 63"/>
              <a:gd name="T13" fmla="*/ 0 h 59"/>
              <a:gd name="T14" fmla="*/ 0 w 63"/>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59">
                <a:moveTo>
                  <a:pt x="0" y="0"/>
                </a:moveTo>
                <a:cubicBezTo>
                  <a:pt x="0" y="49"/>
                  <a:pt x="0" y="49"/>
                  <a:pt x="0" y="49"/>
                </a:cubicBezTo>
                <a:cubicBezTo>
                  <a:pt x="0" y="49"/>
                  <a:pt x="0" y="49"/>
                  <a:pt x="0" y="49"/>
                </a:cubicBezTo>
                <a:cubicBezTo>
                  <a:pt x="8" y="55"/>
                  <a:pt x="19" y="59"/>
                  <a:pt x="31" y="59"/>
                </a:cubicBezTo>
                <a:cubicBezTo>
                  <a:pt x="43" y="59"/>
                  <a:pt x="54" y="55"/>
                  <a:pt x="63" y="49"/>
                </a:cubicBezTo>
                <a:cubicBezTo>
                  <a:pt x="63" y="0"/>
                  <a:pt x="63" y="0"/>
                  <a:pt x="63" y="0"/>
                </a:cubicBezTo>
                <a:cubicBezTo>
                  <a:pt x="0" y="0"/>
                  <a:pt x="0" y="0"/>
                  <a:pt x="0" y="0"/>
                </a:cubicBezTo>
                <a:cubicBezTo>
                  <a:pt x="0" y="0"/>
                  <a:pt x="0" y="0"/>
                  <a:pt x="0" y="0"/>
                </a:cubicBezTo>
                <a:close/>
              </a:path>
            </a:pathLst>
          </a:custGeom>
          <a:solidFill>
            <a:srgbClr val="E2B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9" name="Freeform 203"/>
          <p:cNvSpPr>
            <a:spLocks/>
          </p:cNvSpPr>
          <p:nvPr/>
        </p:nvSpPr>
        <p:spPr bwMode="auto">
          <a:xfrm>
            <a:off x="11589227" y="4674964"/>
            <a:ext cx="140046" cy="151937"/>
          </a:xfrm>
          <a:custGeom>
            <a:avLst/>
            <a:gdLst>
              <a:gd name="T0" fmla="*/ 44 w 44"/>
              <a:gd name="T1" fmla="*/ 3 h 48"/>
              <a:gd name="T2" fmla="*/ 31 w 44"/>
              <a:gd name="T3" fmla="*/ 0 h 48"/>
              <a:gd name="T4" fmla="*/ 0 w 44"/>
              <a:gd name="T5" fmla="*/ 32 h 48"/>
              <a:gd name="T6" fmla="*/ 0 w 44"/>
              <a:gd name="T7" fmla="*/ 48 h 48"/>
              <a:gd name="T8" fmla="*/ 44 w 44"/>
              <a:gd name="T9" fmla="*/ 3 h 48"/>
            </a:gdLst>
            <a:ahLst/>
            <a:cxnLst>
              <a:cxn ang="0">
                <a:pos x="T0" y="T1"/>
              </a:cxn>
              <a:cxn ang="0">
                <a:pos x="T2" y="T3"/>
              </a:cxn>
              <a:cxn ang="0">
                <a:pos x="T4" y="T5"/>
              </a:cxn>
              <a:cxn ang="0">
                <a:pos x="T6" y="T7"/>
              </a:cxn>
              <a:cxn ang="0">
                <a:pos x="T8" y="T9"/>
              </a:cxn>
            </a:cxnLst>
            <a:rect l="0" t="0" r="r" b="b"/>
            <a:pathLst>
              <a:path w="44" h="48">
                <a:moveTo>
                  <a:pt x="44" y="3"/>
                </a:moveTo>
                <a:cubicBezTo>
                  <a:pt x="41" y="2"/>
                  <a:pt x="36" y="0"/>
                  <a:pt x="31" y="0"/>
                </a:cubicBezTo>
                <a:cubicBezTo>
                  <a:pt x="14" y="0"/>
                  <a:pt x="0" y="15"/>
                  <a:pt x="0" y="32"/>
                </a:cubicBezTo>
                <a:cubicBezTo>
                  <a:pt x="0" y="48"/>
                  <a:pt x="0" y="48"/>
                  <a:pt x="0" y="48"/>
                </a:cubicBezTo>
                <a:cubicBezTo>
                  <a:pt x="23" y="45"/>
                  <a:pt x="42" y="27"/>
                  <a:pt x="44" y="3"/>
                </a:cubicBezTo>
                <a:close/>
              </a:path>
            </a:pathLst>
          </a:custGeom>
          <a:solidFill>
            <a:srgbClr val="BA2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0" name="Freeform 204"/>
          <p:cNvSpPr>
            <a:spLocks/>
          </p:cNvSpPr>
          <p:nvPr/>
        </p:nvSpPr>
        <p:spPr bwMode="auto">
          <a:xfrm>
            <a:off x="11646039" y="4674964"/>
            <a:ext cx="142688" cy="151937"/>
          </a:xfrm>
          <a:custGeom>
            <a:avLst/>
            <a:gdLst>
              <a:gd name="T0" fmla="*/ 0 w 45"/>
              <a:gd name="T1" fmla="*/ 3 h 48"/>
              <a:gd name="T2" fmla="*/ 13 w 45"/>
              <a:gd name="T3" fmla="*/ 0 h 48"/>
              <a:gd name="T4" fmla="*/ 45 w 45"/>
              <a:gd name="T5" fmla="*/ 32 h 48"/>
              <a:gd name="T6" fmla="*/ 45 w 45"/>
              <a:gd name="T7" fmla="*/ 48 h 48"/>
              <a:gd name="T8" fmla="*/ 0 w 45"/>
              <a:gd name="T9" fmla="*/ 3 h 48"/>
            </a:gdLst>
            <a:ahLst/>
            <a:cxnLst>
              <a:cxn ang="0">
                <a:pos x="T0" y="T1"/>
              </a:cxn>
              <a:cxn ang="0">
                <a:pos x="T2" y="T3"/>
              </a:cxn>
              <a:cxn ang="0">
                <a:pos x="T4" y="T5"/>
              </a:cxn>
              <a:cxn ang="0">
                <a:pos x="T6" y="T7"/>
              </a:cxn>
              <a:cxn ang="0">
                <a:pos x="T8" y="T9"/>
              </a:cxn>
            </a:cxnLst>
            <a:rect l="0" t="0" r="r" b="b"/>
            <a:pathLst>
              <a:path w="45" h="48">
                <a:moveTo>
                  <a:pt x="0" y="3"/>
                </a:moveTo>
                <a:cubicBezTo>
                  <a:pt x="4" y="2"/>
                  <a:pt x="8" y="0"/>
                  <a:pt x="13" y="0"/>
                </a:cubicBezTo>
                <a:cubicBezTo>
                  <a:pt x="31" y="0"/>
                  <a:pt x="45" y="15"/>
                  <a:pt x="45" y="32"/>
                </a:cubicBezTo>
                <a:cubicBezTo>
                  <a:pt x="45" y="48"/>
                  <a:pt x="45" y="48"/>
                  <a:pt x="45" y="48"/>
                </a:cubicBezTo>
                <a:cubicBezTo>
                  <a:pt x="21" y="45"/>
                  <a:pt x="3" y="27"/>
                  <a:pt x="0" y="3"/>
                </a:cubicBezTo>
                <a:close/>
              </a:path>
            </a:pathLst>
          </a:custGeom>
          <a:solidFill>
            <a:srgbClr val="BA2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1" name="Freeform 205"/>
          <p:cNvSpPr>
            <a:spLocks/>
          </p:cNvSpPr>
          <p:nvPr/>
        </p:nvSpPr>
        <p:spPr bwMode="auto">
          <a:xfrm>
            <a:off x="11453146" y="4998655"/>
            <a:ext cx="466378" cy="569431"/>
          </a:xfrm>
          <a:custGeom>
            <a:avLst/>
            <a:gdLst>
              <a:gd name="T0" fmla="*/ 116 w 147"/>
              <a:gd name="T1" fmla="*/ 0 h 181"/>
              <a:gd name="T2" fmla="*/ 98 w 147"/>
              <a:gd name="T3" fmla="*/ 0 h 181"/>
              <a:gd name="T4" fmla="*/ 74 w 147"/>
              <a:gd name="T5" fmla="*/ 55 h 181"/>
              <a:gd name="T6" fmla="*/ 50 w 147"/>
              <a:gd name="T7" fmla="*/ 0 h 181"/>
              <a:gd name="T8" fmla="*/ 31 w 147"/>
              <a:gd name="T9" fmla="*/ 0 h 181"/>
              <a:gd name="T10" fmla="*/ 0 w 147"/>
              <a:gd name="T11" fmla="*/ 31 h 181"/>
              <a:gd name="T12" fmla="*/ 0 w 147"/>
              <a:gd name="T13" fmla="*/ 115 h 181"/>
              <a:gd name="T14" fmla="*/ 27 w 147"/>
              <a:gd name="T15" fmla="*/ 115 h 181"/>
              <a:gd name="T16" fmla="*/ 27 w 147"/>
              <a:gd name="T17" fmla="*/ 57 h 181"/>
              <a:gd name="T18" fmla="*/ 31 w 147"/>
              <a:gd name="T19" fmla="*/ 57 h 181"/>
              <a:gd name="T20" fmla="*/ 32 w 147"/>
              <a:gd name="T21" fmla="*/ 181 h 181"/>
              <a:gd name="T22" fmla="*/ 116 w 147"/>
              <a:gd name="T23" fmla="*/ 181 h 181"/>
              <a:gd name="T24" fmla="*/ 116 w 147"/>
              <a:gd name="T25" fmla="*/ 57 h 181"/>
              <a:gd name="T26" fmla="*/ 120 w 147"/>
              <a:gd name="T27" fmla="*/ 57 h 181"/>
              <a:gd name="T28" fmla="*/ 120 w 147"/>
              <a:gd name="T29" fmla="*/ 112 h 181"/>
              <a:gd name="T30" fmla="*/ 147 w 147"/>
              <a:gd name="T31" fmla="*/ 112 h 181"/>
              <a:gd name="T32" fmla="*/ 147 w 147"/>
              <a:gd name="T33" fmla="*/ 31 h 181"/>
              <a:gd name="T34" fmla="*/ 116 w 147"/>
              <a:gd name="T35"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181">
                <a:moveTo>
                  <a:pt x="116" y="0"/>
                </a:moveTo>
                <a:cubicBezTo>
                  <a:pt x="98" y="0"/>
                  <a:pt x="98" y="0"/>
                  <a:pt x="98" y="0"/>
                </a:cubicBezTo>
                <a:cubicBezTo>
                  <a:pt x="74" y="55"/>
                  <a:pt x="74" y="55"/>
                  <a:pt x="74" y="55"/>
                </a:cubicBezTo>
                <a:cubicBezTo>
                  <a:pt x="74" y="55"/>
                  <a:pt x="56" y="15"/>
                  <a:pt x="50" y="0"/>
                </a:cubicBezTo>
                <a:cubicBezTo>
                  <a:pt x="31" y="0"/>
                  <a:pt x="31" y="0"/>
                  <a:pt x="31" y="0"/>
                </a:cubicBezTo>
                <a:cubicBezTo>
                  <a:pt x="14" y="0"/>
                  <a:pt x="0" y="14"/>
                  <a:pt x="0" y="31"/>
                </a:cubicBezTo>
                <a:cubicBezTo>
                  <a:pt x="0" y="115"/>
                  <a:pt x="0" y="115"/>
                  <a:pt x="0" y="115"/>
                </a:cubicBezTo>
                <a:cubicBezTo>
                  <a:pt x="27" y="115"/>
                  <a:pt x="27" y="115"/>
                  <a:pt x="27" y="115"/>
                </a:cubicBezTo>
                <a:cubicBezTo>
                  <a:pt x="27" y="57"/>
                  <a:pt x="27" y="57"/>
                  <a:pt x="27" y="57"/>
                </a:cubicBezTo>
                <a:cubicBezTo>
                  <a:pt x="31" y="57"/>
                  <a:pt x="31" y="57"/>
                  <a:pt x="31" y="57"/>
                </a:cubicBezTo>
                <a:cubicBezTo>
                  <a:pt x="32" y="181"/>
                  <a:pt x="32" y="181"/>
                  <a:pt x="32" y="181"/>
                </a:cubicBezTo>
                <a:cubicBezTo>
                  <a:pt x="116" y="181"/>
                  <a:pt x="116" y="181"/>
                  <a:pt x="116" y="181"/>
                </a:cubicBezTo>
                <a:cubicBezTo>
                  <a:pt x="116" y="57"/>
                  <a:pt x="116" y="57"/>
                  <a:pt x="116" y="57"/>
                </a:cubicBezTo>
                <a:cubicBezTo>
                  <a:pt x="120" y="57"/>
                  <a:pt x="120" y="57"/>
                  <a:pt x="120" y="57"/>
                </a:cubicBezTo>
                <a:cubicBezTo>
                  <a:pt x="120" y="112"/>
                  <a:pt x="120" y="112"/>
                  <a:pt x="120" y="112"/>
                </a:cubicBezTo>
                <a:cubicBezTo>
                  <a:pt x="147" y="112"/>
                  <a:pt x="147" y="112"/>
                  <a:pt x="147" y="112"/>
                </a:cubicBezTo>
                <a:cubicBezTo>
                  <a:pt x="147" y="31"/>
                  <a:pt x="147" y="31"/>
                  <a:pt x="147" y="31"/>
                </a:cubicBezTo>
                <a:cubicBezTo>
                  <a:pt x="147" y="14"/>
                  <a:pt x="133" y="0"/>
                  <a:pt x="116" y="0"/>
                </a:cubicBezTo>
                <a:close/>
              </a:path>
            </a:pathLst>
          </a:custGeom>
          <a:solidFill>
            <a:srgbClr val="172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2" name="Freeform 206"/>
          <p:cNvSpPr>
            <a:spLocks/>
          </p:cNvSpPr>
          <p:nvPr/>
        </p:nvSpPr>
        <p:spPr bwMode="auto">
          <a:xfrm>
            <a:off x="11479569" y="6035785"/>
            <a:ext cx="141367" cy="40957"/>
          </a:xfrm>
          <a:custGeom>
            <a:avLst/>
            <a:gdLst>
              <a:gd name="T0" fmla="*/ 24 w 45"/>
              <a:gd name="T1" fmla="*/ 0 h 13"/>
              <a:gd name="T2" fmla="*/ 0 w 45"/>
              <a:gd name="T3" fmla="*/ 13 h 13"/>
              <a:gd name="T4" fmla="*/ 31 w 45"/>
              <a:gd name="T5" fmla="*/ 13 h 13"/>
              <a:gd name="T6" fmla="*/ 45 w 45"/>
              <a:gd name="T7" fmla="*/ 0 h 13"/>
              <a:gd name="T8" fmla="*/ 24 w 45"/>
              <a:gd name="T9" fmla="*/ 0 h 13"/>
              <a:gd name="T10" fmla="*/ 24 w 45"/>
              <a:gd name="T11" fmla="*/ 0 h 13"/>
            </a:gdLst>
            <a:ahLst/>
            <a:cxnLst>
              <a:cxn ang="0">
                <a:pos x="T0" y="T1"/>
              </a:cxn>
              <a:cxn ang="0">
                <a:pos x="T2" y="T3"/>
              </a:cxn>
              <a:cxn ang="0">
                <a:pos x="T4" y="T5"/>
              </a:cxn>
              <a:cxn ang="0">
                <a:pos x="T6" y="T7"/>
              </a:cxn>
              <a:cxn ang="0">
                <a:pos x="T8" y="T9"/>
              </a:cxn>
              <a:cxn ang="0">
                <a:pos x="T10" y="T11"/>
              </a:cxn>
            </a:cxnLst>
            <a:rect l="0" t="0" r="r" b="b"/>
            <a:pathLst>
              <a:path w="45" h="13">
                <a:moveTo>
                  <a:pt x="24" y="0"/>
                </a:moveTo>
                <a:cubicBezTo>
                  <a:pt x="14" y="0"/>
                  <a:pt x="5" y="5"/>
                  <a:pt x="0" y="13"/>
                </a:cubicBezTo>
                <a:cubicBezTo>
                  <a:pt x="31" y="13"/>
                  <a:pt x="31" y="13"/>
                  <a:pt x="31" y="13"/>
                </a:cubicBezTo>
                <a:cubicBezTo>
                  <a:pt x="38" y="13"/>
                  <a:pt x="44" y="7"/>
                  <a:pt x="45" y="0"/>
                </a:cubicBezTo>
                <a:cubicBezTo>
                  <a:pt x="24" y="0"/>
                  <a:pt x="24" y="0"/>
                  <a:pt x="24" y="0"/>
                </a:cubicBezTo>
                <a:cubicBezTo>
                  <a:pt x="24" y="0"/>
                  <a:pt x="24" y="0"/>
                  <a:pt x="24" y="0"/>
                </a:cubicBezTo>
                <a:close/>
              </a:path>
            </a:pathLst>
          </a:custGeom>
          <a:solidFill>
            <a:srgbClr val="E2B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3" name="Freeform 207"/>
          <p:cNvSpPr>
            <a:spLocks/>
          </p:cNvSpPr>
          <p:nvPr/>
        </p:nvSpPr>
        <p:spPr bwMode="auto">
          <a:xfrm>
            <a:off x="11661893" y="6035785"/>
            <a:ext cx="162506" cy="81913"/>
          </a:xfrm>
          <a:custGeom>
            <a:avLst/>
            <a:gdLst>
              <a:gd name="T0" fmla="*/ 29 w 51"/>
              <a:gd name="T1" fmla="*/ 0 h 26"/>
              <a:gd name="T2" fmla="*/ 0 w 51"/>
              <a:gd name="T3" fmla="*/ 26 h 26"/>
              <a:gd name="T4" fmla="*/ 29 w 51"/>
              <a:gd name="T5" fmla="*/ 26 h 26"/>
              <a:gd name="T6" fmla="*/ 51 w 51"/>
              <a:gd name="T7" fmla="*/ 26 h 26"/>
              <a:gd name="T8" fmla="*/ 51 w 51"/>
              <a:gd name="T9" fmla="*/ 0 h 26"/>
              <a:gd name="T10" fmla="*/ 29 w 51"/>
              <a:gd name="T11" fmla="*/ 0 h 26"/>
              <a:gd name="T12" fmla="*/ 29 w 51"/>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51" h="26">
                <a:moveTo>
                  <a:pt x="29" y="0"/>
                </a:moveTo>
                <a:cubicBezTo>
                  <a:pt x="14" y="0"/>
                  <a:pt x="1" y="12"/>
                  <a:pt x="0" y="26"/>
                </a:cubicBezTo>
                <a:cubicBezTo>
                  <a:pt x="29" y="26"/>
                  <a:pt x="29" y="26"/>
                  <a:pt x="29" y="26"/>
                </a:cubicBezTo>
                <a:cubicBezTo>
                  <a:pt x="51" y="26"/>
                  <a:pt x="51" y="26"/>
                  <a:pt x="51" y="26"/>
                </a:cubicBezTo>
                <a:cubicBezTo>
                  <a:pt x="51" y="0"/>
                  <a:pt x="51" y="0"/>
                  <a:pt x="51" y="0"/>
                </a:cubicBezTo>
                <a:cubicBezTo>
                  <a:pt x="29" y="0"/>
                  <a:pt x="29" y="0"/>
                  <a:pt x="29" y="0"/>
                </a:cubicBezTo>
                <a:cubicBezTo>
                  <a:pt x="29" y="0"/>
                  <a:pt x="29" y="0"/>
                  <a:pt x="29" y="0"/>
                </a:cubicBezTo>
                <a:close/>
              </a:path>
            </a:pathLst>
          </a:custGeom>
          <a:solidFill>
            <a:srgbClr val="5249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4" name="Freeform 208"/>
          <p:cNvSpPr>
            <a:spLocks/>
          </p:cNvSpPr>
          <p:nvPr/>
        </p:nvSpPr>
        <p:spPr bwMode="auto">
          <a:xfrm>
            <a:off x="11675105" y="6035785"/>
            <a:ext cx="149294" cy="40957"/>
          </a:xfrm>
          <a:custGeom>
            <a:avLst/>
            <a:gdLst>
              <a:gd name="T0" fmla="*/ 25 w 47"/>
              <a:gd name="T1" fmla="*/ 0 h 13"/>
              <a:gd name="T2" fmla="*/ 0 w 47"/>
              <a:gd name="T3" fmla="*/ 13 h 13"/>
              <a:gd name="T4" fmla="*/ 32 w 47"/>
              <a:gd name="T5" fmla="*/ 13 h 13"/>
              <a:gd name="T6" fmla="*/ 47 w 47"/>
              <a:gd name="T7" fmla="*/ 0 h 13"/>
              <a:gd name="T8" fmla="*/ 25 w 47"/>
              <a:gd name="T9" fmla="*/ 0 h 13"/>
              <a:gd name="T10" fmla="*/ 25 w 47"/>
              <a:gd name="T11" fmla="*/ 0 h 13"/>
            </a:gdLst>
            <a:ahLst/>
            <a:cxnLst>
              <a:cxn ang="0">
                <a:pos x="T0" y="T1"/>
              </a:cxn>
              <a:cxn ang="0">
                <a:pos x="T2" y="T3"/>
              </a:cxn>
              <a:cxn ang="0">
                <a:pos x="T4" y="T5"/>
              </a:cxn>
              <a:cxn ang="0">
                <a:pos x="T6" y="T7"/>
              </a:cxn>
              <a:cxn ang="0">
                <a:pos x="T8" y="T9"/>
              </a:cxn>
              <a:cxn ang="0">
                <a:pos x="T10" y="T11"/>
              </a:cxn>
            </a:cxnLst>
            <a:rect l="0" t="0" r="r" b="b"/>
            <a:pathLst>
              <a:path w="47" h="13">
                <a:moveTo>
                  <a:pt x="25" y="0"/>
                </a:moveTo>
                <a:cubicBezTo>
                  <a:pt x="15" y="0"/>
                  <a:pt x="6" y="5"/>
                  <a:pt x="0" y="13"/>
                </a:cubicBezTo>
                <a:cubicBezTo>
                  <a:pt x="32" y="13"/>
                  <a:pt x="32" y="13"/>
                  <a:pt x="32" y="13"/>
                </a:cubicBezTo>
                <a:cubicBezTo>
                  <a:pt x="39" y="13"/>
                  <a:pt x="46" y="7"/>
                  <a:pt x="47" y="0"/>
                </a:cubicBezTo>
                <a:cubicBezTo>
                  <a:pt x="25" y="0"/>
                  <a:pt x="25" y="0"/>
                  <a:pt x="25" y="0"/>
                </a:cubicBezTo>
                <a:cubicBezTo>
                  <a:pt x="25" y="0"/>
                  <a:pt x="25" y="0"/>
                  <a:pt x="25" y="0"/>
                </a:cubicBezTo>
                <a:close/>
              </a:path>
            </a:pathLst>
          </a:custGeom>
          <a:solidFill>
            <a:srgbClr val="E2B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8" name="Freeform 212"/>
          <p:cNvSpPr>
            <a:spLocks/>
          </p:cNvSpPr>
          <p:nvPr/>
        </p:nvSpPr>
        <p:spPr bwMode="auto">
          <a:xfrm>
            <a:off x="11532417" y="4970909"/>
            <a:ext cx="155900" cy="200820"/>
          </a:xfrm>
          <a:custGeom>
            <a:avLst/>
            <a:gdLst>
              <a:gd name="T0" fmla="*/ 67 w 118"/>
              <a:gd name="T1" fmla="*/ 55 h 152"/>
              <a:gd name="T2" fmla="*/ 46 w 118"/>
              <a:gd name="T3" fmla="*/ 71 h 152"/>
              <a:gd name="T4" fmla="*/ 118 w 118"/>
              <a:gd name="T5" fmla="*/ 152 h 152"/>
              <a:gd name="T6" fmla="*/ 58 w 118"/>
              <a:gd name="T7" fmla="*/ 0 h 152"/>
              <a:gd name="T8" fmla="*/ 0 w 118"/>
              <a:gd name="T9" fmla="*/ 21 h 152"/>
              <a:gd name="T10" fmla="*/ 31 w 118"/>
              <a:gd name="T11" fmla="*/ 55 h 152"/>
              <a:gd name="T12" fmla="*/ 67 w 118"/>
              <a:gd name="T13" fmla="*/ 55 h 152"/>
              <a:gd name="T14" fmla="*/ 67 w 118"/>
              <a:gd name="T15" fmla="*/ 55 h 152"/>
              <a:gd name="T16" fmla="*/ 67 w 118"/>
              <a:gd name="T17" fmla="*/ 5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152">
                <a:moveTo>
                  <a:pt x="67" y="55"/>
                </a:moveTo>
                <a:lnTo>
                  <a:pt x="46" y="71"/>
                </a:lnTo>
                <a:lnTo>
                  <a:pt x="118" y="152"/>
                </a:lnTo>
                <a:lnTo>
                  <a:pt x="58" y="0"/>
                </a:lnTo>
                <a:lnTo>
                  <a:pt x="0" y="21"/>
                </a:lnTo>
                <a:lnTo>
                  <a:pt x="31" y="55"/>
                </a:lnTo>
                <a:lnTo>
                  <a:pt x="67" y="55"/>
                </a:lnTo>
                <a:lnTo>
                  <a:pt x="67" y="55"/>
                </a:lnTo>
                <a:lnTo>
                  <a:pt x="67"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9" name="Freeform 213"/>
          <p:cNvSpPr>
            <a:spLocks/>
          </p:cNvSpPr>
          <p:nvPr/>
        </p:nvSpPr>
        <p:spPr bwMode="auto">
          <a:xfrm>
            <a:off x="11688317" y="4970909"/>
            <a:ext cx="154579" cy="200820"/>
          </a:xfrm>
          <a:custGeom>
            <a:avLst/>
            <a:gdLst>
              <a:gd name="T0" fmla="*/ 52 w 117"/>
              <a:gd name="T1" fmla="*/ 55 h 152"/>
              <a:gd name="T2" fmla="*/ 74 w 117"/>
              <a:gd name="T3" fmla="*/ 71 h 152"/>
              <a:gd name="T4" fmla="*/ 0 w 117"/>
              <a:gd name="T5" fmla="*/ 152 h 152"/>
              <a:gd name="T6" fmla="*/ 62 w 117"/>
              <a:gd name="T7" fmla="*/ 0 h 152"/>
              <a:gd name="T8" fmla="*/ 117 w 117"/>
              <a:gd name="T9" fmla="*/ 21 h 152"/>
              <a:gd name="T10" fmla="*/ 86 w 117"/>
              <a:gd name="T11" fmla="*/ 55 h 152"/>
              <a:gd name="T12" fmla="*/ 52 w 117"/>
              <a:gd name="T13" fmla="*/ 55 h 152"/>
              <a:gd name="T14" fmla="*/ 52 w 117"/>
              <a:gd name="T15" fmla="*/ 55 h 152"/>
              <a:gd name="T16" fmla="*/ 52 w 117"/>
              <a:gd name="T17" fmla="*/ 5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152">
                <a:moveTo>
                  <a:pt x="52" y="55"/>
                </a:moveTo>
                <a:lnTo>
                  <a:pt x="74" y="71"/>
                </a:lnTo>
                <a:lnTo>
                  <a:pt x="0" y="152"/>
                </a:lnTo>
                <a:lnTo>
                  <a:pt x="62" y="0"/>
                </a:lnTo>
                <a:lnTo>
                  <a:pt x="117" y="21"/>
                </a:lnTo>
                <a:lnTo>
                  <a:pt x="86" y="55"/>
                </a:lnTo>
                <a:lnTo>
                  <a:pt x="52" y="55"/>
                </a:lnTo>
                <a:lnTo>
                  <a:pt x="52" y="55"/>
                </a:lnTo>
                <a:lnTo>
                  <a:pt x="52"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0" name="Oval 214"/>
          <p:cNvSpPr>
            <a:spLocks noChangeArrowheads="1"/>
          </p:cNvSpPr>
          <p:nvPr/>
        </p:nvSpPr>
        <p:spPr bwMode="auto">
          <a:xfrm>
            <a:off x="11570731" y="4854645"/>
            <a:ext cx="13212" cy="11891"/>
          </a:xfrm>
          <a:prstGeom prst="ellipse">
            <a:avLst/>
          </a:pr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1" name="Oval 215"/>
          <p:cNvSpPr>
            <a:spLocks noChangeArrowheads="1"/>
          </p:cNvSpPr>
          <p:nvPr/>
        </p:nvSpPr>
        <p:spPr bwMode="auto">
          <a:xfrm>
            <a:off x="11792690" y="4854645"/>
            <a:ext cx="11891" cy="11891"/>
          </a:xfrm>
          <a:prstGeom prst="ellipse">
            <a:avLst/>
          </a:pr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2" name="Freeform 216"/>
          <p:cNvSpPr>
            <a:spLocks/>
          </p:cNvSpPr>
          <p:nvPr/>
        </p:nvSpPr>
        <p:spPr bwMode="auto">
          <a:xfrm>
            <a:off x="11418795" y="5319702"/>
            <a:ext cx="122871" cy="59454"/>
          </a:xfrm>
          <a:custGeom>
            <a:avLst/>
            <a:gdLst>
              <a:gd name="T0" fmla="*/ 0 w 93"/>
              <a:gd name="T1" fmla="*/ 45 h 45"/>
              <a:gd name="T2" fmla="*/ 93 w 93"/>
              <a:gd name="T3" fmla="*/ 45 h 45"/>
              <a:gd name="T4" fmla="*/ 93 w 93"/>
              <a:gd name="T5" fmla="*/ 0 h 45"/>
              <a:gd name="T6" fmla="*/ 43 w 93"/>
              <a:gd name="T7" fmla="*/ 0 h 45"/>
              <a:gd name="T8" fmla="*/ 26 w 93"/>
              <a:gd name="T9" fmla="*/ 19 h 45"/>
              <a:gd name="T10" fmla="*/ 26 w 93"/>
              <a:gd name="T11" fmla="*/ 0 h 45"/>
              <a:gd name="T12" fmla="*/ 0 w 93"/>
              <a:gd name="T13" fmla="*/ 0 h 45"/>
              <a:gd name="T14" fmla="*/ 0 w 93"/>
              <a:gd name="T15" fmla="*/ 45 h 45"/>
              <a:gd name="T16" fmla="*/ 0 w 93"/>
              <a:gd name="T17" fmla="*/ 45 h 45"/>
              <a:gd name="T18" fmla="*/ 0 w 93"/>
              <a:gd name="T1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45">
                <a:moveTo>
                  <a:pt x="0" y="45"/>
                </a:moveTo>
                <a:lnTo>
                  <a:pt x="93" y="45"/>
                </a:lnTo>
                <a:lnTo>
                  <a:pt x="93" y="0"/>
                </a:lnTo>
                <a:lnTo>
                  <a:pt x="43" y="0"/>
                </a:lnTo>
                <a:lnTo>
                  <a:pt x="26" y="19"/>
                </a:lnTo>
                <a:lnTo>
                  <a:pt x="26" y="0"/>
                </a:lnTo>
                <a:lnTo>
                  <a:pt x="0" y="0"/>
                </a:lnTo>
                <a:lnTo>
                  <a:pt x="0" y="45"/>
                </a:lnTo>
                <a:lnTo>
                  <a:pt x="0" y="45"/>
                </a:lnTo>
                <a:lnTo>
                  <a:pt x="0"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3" name="Freeform 217"/>
          <p:cNvSpPr>
            <a:spLocks/>
          </p:cNvSpPr>
          <p:nvPr/>
        </p:nvSpPr>
        <p:spPr bwMode="auto">
          <a:xfrm>
            <a:off x="11833647" y="5319702"/>
            <a:ext cx="120228" cy="59454"/>
          </a:xfrm>
          <a:custGeom>
            <a:avLst/>
            <a:gdLst>
              <a:gd name="T0" fmla="*/ 91 w 91"/>
              <a:gd name="T1" fmla="*/ 45 h 45"/>
              <a:gd name="T2" fmla="*/ 0 w 91"/>
              <a:gd name="T3" fmla="*/ 45 h 45"/>
              <a:gd name="T4" fmla="*/ 0 w 91"/>
              <a:gd name="T5" fmla="*/ 0 h 45"/>
              <a:gd name="T6" fmla="*/ 48 w 91"/>
              <a:gd name="T7" fmla="*/ 0 h 45"/>
              <a:gd name="T8" fmla="*/ 65 w 91"/>
              <a:gd name="T9" fmla="*/ 19 h 45"/>
              <a:gd name="T10" fmla="*/ 65 w 91"/>
              <a:gd name="T11" fmla="*/ 0 h 45"/>
              <a:gd name="T12" fmla="*/ 91 w 91"/>
              <a:gd name="T13" fmla="*/ 0 h 45"/>
              <a:gd name="T14" fmla="*/ 91 w 91"/>
              <a:gd name="T15" fmla="*/ 45 h 45"/>
              <a:gd name="T16" fmla="*/ 91 w 91"/>
              <a:gd name="T17" fmla="*/ 45 h 45"/>
              <a:gd name="T18" fmla="*/ 91 w 91"/>
              <a:gd name="T1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45">
                <a:moveTo>
                  <a:pt x="91" y="45"/>
                </a:moveTo>
                <a:lnTo>
                  <a:pt x="0" y="45"/>
                </a:lnTo>
                <a:lnTo>
                  <a:pt x="0" y="0"/>
                </a:lnTo>
                <a:lnTo>
                  <a:pt x="48" y="0"/>
                </a:lnTo>
                <a:lnTo>
                  <a:pt x="65" y="19"/>
                </a:lnTo>
                <a:lnTo>
                  <a:pt x="65" y="0"/>
                </a:lnTo>
                <a:lnTo>
                  <a:pt x="91" y="0"/>
                </a:lnTo>
                <a:lnTo>
                  <a:pt x="91" y="45"/>
                </a:lnTo>
                <a:lnTo>
                  <a:pt x="91" y="45"/>
                </a:lnTo>
                <a:lnTo>
                  <a:pt x="91"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4" name="Oval 218"/>
          <p:cNvSpPr>
            <a:spLocks noChangeArrowheads="1"/>
          </p:cNvSpPr>
          <p:nvPr/>
        </p:nvSpPr>
        <p:spPr bwMode="auto">
          <a:xfrm>
            <a:off x="11729273" y="4861251"/>
            <a:ext cx="9249" cy="9249"/>
          </a:xfrm>
          <a:prstGeom prst="ellipse">
            <a:avLst/>
          </a:prstGeom>
          <a:solidFill>
            <a:srgbClr val="F0D6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5" name="Oval 219"/>
          <p:cNvSpPr>
            <a:spLocks noChangeArrowheads="1"/>
          </p:cNvSpPr>
          <p:nvPr/>
        </p:nvSpPr>
        <p:spPr bwMode="auto">
          <a:xfrm>
            <a:off x="11751733" y="4861251"/>
            <a:ext cx="9249" cy="9249"/>
          </a:xfrm>
          <a:prstGeom prst="ellipse">
            <a:avLst/>
          </a:prstGeom>
          <a:solidFill>
            <a:srgbClr val="F0D6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6" name="Oval 220"/>
          <p:cNvSpPr>
            <a:spLocks noChangeArrowheads="1"/>
          </p:cNvSpPr>
          <p:nvPr/>
        </p:nvSpPr>
        <p:spPr bwMode="auto">
          <a:xfrm>
            <a:off x="11741164" y="4882390"/>
            <a:ext cx="6606" cy="6606"/>
          </a:xfrm>
          <a:prstGeom prst="ellipse">
            <a:avLst/>
          </a:prstGeom>
          <a:solidFill>
            <a:srgbClr val="F0D6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7" name="Oval 221"/>
          <p:cNvSpPr>
            <a:spLocks noChangeArrowheads="1"/>
          </p:cNvSpPr>
          <p:nvPr/>
        </p:nvSpPr>
        <p:spPr bwMode="auto">
          <a:xfrm>
            <a:off x="11611688" y="4861251"/>
            <a:ext cx="9249" cy="9249"/>
          </a:xfrm>
          <a:prstGeom prst="ellipse">
            <a:avLst/>
          </a:prstGeom>
          <a:solidFill>
            <a:srgbClr val="F0D6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8" name="Oval 222"/>
          <p:cNvSpPr>
            <a:spLocks noChangeArrowheads="1"/>
          </p:cNvSpPr>
          <p:nvPr/>
        </p:nvSpPr>
        <p:spPr bwMode="auto">
          <a:xfrm>
            <a:off x="11634148" y="4861251"/>
            <a:ext cx="9249" cy="9249"/>
          </a:xfrm>
          <a:prstGeom prst="ellipse">
            <a:avLst/>
          </a:prstGeom>
          <a:solidFill>
            <a:srgbClr val="F0D6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9" name="Oval 223"/>
          <p:cNvSpPr>
            <a:spLocks noChangeArrowheads="1"/>
          </p:cNvSpPr>
          <p:nvPr/>
        </p:nvSpPr>
        <p:spPr bwMode="auto">
          <a:xfrm>
            <a:off x="11624900" y="4882390"/>
            <a:ext cx="9249" cy="6606"/>
          </a:xfrm>
          <a:prstGeom prst="ellipse">
            <a:avLst/>
          </a:prstGeom>
          <a:solidFill>
            <a:srgbClr val="F0D6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0" name="Oval 224"/>
          <p:cNvSpPr>
            <a:spLocks noChangeArrowheads="1"/>
          </p:cNvSpPr>
          <p:nvPr/>
        </p:nvSpPr>
        <p:spPr bwMode="auto">
          <a:xfrm>
            <a:off x="11620936" y="4838791"/>
            <a:ext cx="15854" cy="13212"/>
          </a:xfrm>
          <a:prstGeom prst="ellipse">
            <a:avLst/>
          </a:pr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1" name="Oval 225"/>
          <p:cNvSpPr>
            <a:spLocks noChangeArrowheads="1"/>
          </p:cNvSpPr>
          <p:nvPr/>
        </p:nvSpPr>
        <p:spPr bwMode="auto">
          <a:xfrm>
            <a:off x="11738522" y="4838791"/>
            <a:ext cx="13212" cy="13212"/>
          </a:xfrm>
          <a:prstGeom prst="ellipse">
            <a:avLst/>
          </a:pr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2" name="Freeform 226"/>
          <p:cNvSpPr>
            <a:spLocks/>
          </p:cNvSpPr>
          <p:nvPr/>
        </p:nvSpPr>
        <p:spPr bwMode="auto">
          <a:xfrm>
            <a:off x="11668498" y="4877106"/>
            <a:ext cx="35672" cy="11891"/>
          </a:xfrm>
          <a:custGeom>
            <a:avLst/>
            <a:gdLst>
              <a:gd name="T0" fmla="*/ 0 w 11"/>
              <a:gd name="T1" fmla="*/ 0 h 4"/>
              <a:gd name="T2" fmla="*/ 6 w 11"/>
              <a:gd name="T3" fmla="*/ 4 h 4"/>
              <a:gd name="T4" fmla="*/ 11 w 11"/>
              <a:gd name="T5" fmla="*/ 0 h 4"/>
              <a:gd name="T6" fmla="*/ 0 w 11"/>
              <a:gd name="T7" fmla="*/ 0 h 4"/>
              <a:gd name="T8" fmla="*/ 0 w 11"/>
              <a:gd name="T9" fmla="*/ 0 h 4"/>
            </a:gdLst>
            <a:ahLst/>
            <a:cxnLst>
              <a:cxn ang="0">
                <a:pos x="T0" y="T1"/>
              </a:cxn>
              <a:cxn ang="0">
                <a:pos x="T2" y="T3"/>
              </a:cxn>
              <a:cxn ang="0">
                <a:pos x="T4" y="T5"/>
              </a:cxn>
              <a:cxn ang="0">
                <a:pos x="T6" y="T7"/>
              </a:cxn>
              <a:cxn ang="0">
                <a:pos x="T8" y="T9"/>
              </a:cxn>
            </a:cxnLst>
            <a:rect l="0" t="0" r="r" b="b"/>
            <a:pathLst>
              <a:path w="11" h="4">
                <a:moveTo>
                  <a:pt x="0" y="0"/>
                </a:moveTo>
                <a:cubicBezTo>
                  <a:pt x="0" y="3"/>
                  <a:pt x="3" y="4"/>
                  <a:pt x="6" y="4"/>
                </a:cubicBezTo>
                <a:cubicBezTo>
                  <a:pt x="8" y="4"/>
                  <a:pt x="11" y="3"/>
                  <a:pt x="11" y="0"/>
                </a:cubicBezTo>
                <a:cubicBezTo>
                  <a:pt x="0" y="0"/>
                  <a:pt x="0" y="0"/>
                  <a:pt x="0" y="0"/>
                </a:cubicBezTo>
                <a:cubicBezTo>
                  <a:pt x="0" y="0"/>
                  <a:pt x="0" y="0"/>
                  <a:pt x="0" y="0"/>
                </a:cubicBezTo>
                <a:close/>
              </a:path>
            </a:pathLst>
          </a:custGeom>
          <a:solidFill>
            <a:srgbClr val="C59A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3" name="Freeform 227"/>
          <p:cNvSpPr>
            <a:spLocks/>
          </p:cNvSpPr>
          <p:nvPr/>
        </p:nvSpPr>
        <p:spPr bwMode="auto">
          <a:xfrm>
            <a:off x="11665856" y="4914099"/>
            <a:ext cx="47563" cy="6606"/>
          </a:xfrm>
          <a:custGeom>
            <a:avLst/>
            <a:gdLst>
              <a:gd name="T0" fmla="*/ 0 w 15"/>
              <a:gd name="T1" fmla="*/ 0 h 2"/>
              <a:gd name="T2" fmla="*/ 15 w 15"/>
              <a:gd name="T3" fmla="*/ 0 h 2"/>
            </a:gdLst>
            <a:ahLst/>
            <a:cxnLst>
              <a:cxn ang="0">
                <a:pos x="T0" y="T1"/>
              </a:cxn>
              <a:cxn ang="0">
                <a:pos x="T2" y="T3"/>
              </a:cxn>
            </a:cxnLst>
            <a:rect l="0" t="0" r="r" b="b"/>
            <a:pathLst>
              <a:path w="15" h="2">
                <a:moveTo>
                  <a:pt x="0" y="0"/>
                </a:moveTo>
                <a:cubicBezTo>
                  <a:pt x="5" y="2"/>
                  <a:pt x="10" y="2"/>
                  <a:pt x="15" y="0"/>
                </a:cubicBezTo>
              </a:path>
            </a:pathLst>
          </a:custGeom>
          <a:noFill/>
          <a:ln w="11113" cap="rnd">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4" name="Rectangle 98"/>
          <p:cNvSpPr>
            <a:spLocks noChangeArrowheads="1"/>
          </p:cNvSpPr>
          <p:nvPr/>
        </p:nvSpPr>
        <p:spPr bwMode="auto">
          <a:xfrm>
            <a:off x="11905539" y="5421995"/>
            <a:ext cx="67897" cy="70766"/>
          </a:xfrm>
          <a:prstGeom prst="rect">
            <a:avLst/>
          </a:prstGeom>
          <a:solidFill>
            <a:srgbClr val="E2BE9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5" name="Rectangle 99"/>
          <p:cNvSpPr>
            <a:spLocks noChangeArrowheads="1"/>
          </p:cNvSpPr>
          <p:nvPr/>
        </p:nvSpPr>
        <p:spPr bwMode="auto">
          <a:xfrm>
            <a:off x="11833817" y="5377497"/>
            <a:ext cx="71722" cy="45719"/>
          </a:xfrm>
          <a:prstGeom prst="rect">
            <a:avLst/>
          </a:prstGeom>
          <a:solidFill>
            <a:srgbClr val="E2BE9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3" name="Freeform 74"/>
          <p:cNvSpPr>
            <a:spLocks/>
          </p:cNvSpPr>
          <p:nvPr/>
        </p:nvSpPr>
        <p:spPr bwMode="auto">
          <a:xfrm rot="16200000">
            <a:off x="11958247" y="5420138"/>
            <a:ext cx="72624" cy="72624"/>
          </a:xfrm>
          <a:custGeom>
            <a:avLst/>
            <a:gdLst>
              <a:gd name="T0" fmla="*/ 41 w 41"/>
              <a:gd name="T1" fmla="*/ 41 h 41"/>
              <a:gd name="T2" fmla="*/ 0 w 41"/>
              <a:gd name="T3" fmla="*/ 0 h 41"/>
              <a:gd name="T4" fmla="*/ 41 w 41"/>
              <a:gd name="T5" fmla="*/ 0 h 41"/>
              <a:gd name="T6" fmla="*/ 41 w 41"/>
              <a:gd name="T7" fmla="*/ 41 h 41"/>
            </a:gdLst>
            <a:ahLst/>
            <a:cxnLst>
              <a:cxn ang="0">
                <a:pos x="T0" y="T1"/>
              </a:cxn>
              <a:cxn ang="0">
                <a:pos x="T2" y="T3"/>
              </a:cxn>
              <a:cxn ang="0">
                <a:pos x="T4" y="T5"/>
              </a:cxn>
              <a:cxn ang="0">
                <a:pos x="T6" y="T7"/>
              </a:cxn>
            </a:cxnLst>
            <a:rect l="0" t="0" r="r" b="b"/>
            <a:pathLst>
              <a:path w="41" h="41">
                <a:moveTo>
                  <a:pt x="41" y="41"/>
                </a:moveTo>
                <a:cubicBezTo>
                  <a:pt x="19" y="41"/>
                  <a:pt x="0" y="23"/>
                  <a:pt x="0" y="0"/>
                </a:cubicBezTo>
                <a:cubicBezTo>
                  <a:pt x="41" y="0"/>
                  <a:pt x="41" y="0"/>
                  <a:pt x="41" y="0"/>
                </a:cubicBezTo>
                <a:lnTo>
                  <a:pt x="41" y="41"/>
                </a:lnTo>
                <a:close/>
              </a:path>
            </a:pathLst>
          </a:custGeom>
          <a:solidFill>
            <a:srgbClr val="E2BE9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8" name="Group 7"/>
          <p:cNvGrpSpPr/>
          <p:nvPr/>
        </p:nvGrpSpPr>
        <p:grpSpPr>
          <a:xfrm>
            <a:off x="11463498" y="5506087"/>
            <a:ext cx="88520" cy="29066"/>
            <a:chOff x="11824398" y="5539019"/>
            <a:chExt cx="88520" cy="29066"/>
          </a:xfrm>
        </p:grpSpPr>
        <p:sp>
          <p:nvSpPr>
            <p:cNvPr id="795" name="Oval 209"/>
            <p:cNvSpPr>
              <a:spLocks noChangeArrowheads="1"/>
            </p:cNvSpPr>
            <p:nvPr/>
          </p:nvSpPr>
          <p:spPr bwMode="auto">
            <a:xfrm>
              <a:off x="11824398" y="5539019"/>
              <a:ext cx="25103" cy="29066"/>
            </a:xfrm>
            <a:prstGeom prst="ellipse">
              <a:avLst/>
            </a:prstGeom>
            <a:solidFill>
              <a:srgbClr val="BA2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6" name="Oval 210"/>
            <p:cNvSpPr>
              <a:spLocks noChangeArrowheads="1"/>
            </p:cNvSpPr>
            <p:nvPr/>
          </p:nvSpPr>
          <p:spPr bwMode="auto">
            <a:xfrm>
              <a:off x="11856107" y="5539019"/>
              <a:ext cx="25103" cy="29066"/>
            </a:xfrm>
            <a:prstGeom prst="ellipse">
              <a:avLst/>
            </a:prstGeom>
            <a:solidFill>
              <a:srgbClr val="BA2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7" name="Oval 211"/>
            <p:cNvSpPr>
              <a:spLocks noChangeArrowheads="1"/>
            </p:cNvSpPr>
            <p:nvPr/>
          </p:nvSpPr>
          <p:spPr bwMode="auto">
            <a:xfrm>
              <a:off x="11887815" y="5539019"/>
              <a:ext cx="25103" cy="29066"/>
            </a:xfrm>
            <a:prstGeom prst="ellipse">
              <a:avLst/>
            </a:prstGeom>
            <a:solidFill>
              <a:srgbClr val="BA2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9" name="Group 828"/>
          <p:cNvGrpSpPr/>
          <p:nvPr/>
        </p:nvGrpSpPr>
        <p:grpSpPr>
          <a:xfrm flipH="1">
            <a:off x="11850202" y="5235703"/>
            <a:ext cx="387170" cy="188180"/>
            <a:chOff x="1585913" y="4906541"/>
            <a:chExt cx="682626" cy="331784"/>
          </a:xfrm>
        </p:grpSpPr>
        <p:sp>
          <p:nvSpPr>
            <p:cNvPr id="830" name="Rectangle 75"/>
            <p:cNvSpPr>
              <a:spLocks noChangeArrowheads="1"/>
            </p:cNvSpPr>
            <p:nvPr/>
          </p:nvSpPr>
          <p:spPr bwMode="auto">
            <a:xfrm>
              <a:off x="2149476" y="5176413"/>
              <a:ext cx="119063" cy="61912"/>
            </a:xfrm>
            <a:prstGeom prst="rect">
              <a:avLst/>
            </a:prstGeom>
            <a:solidFill>
              <a:srgbClr val="84848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1" name="Rectangle 76"/>
            <p:cNvSpPr>
              <a:spLocks noChangeArrowheads="1"/>
            </p:cNvSpPr>
            <p:nvPr/>
          </p:nvSpPr>
          <p:spPr bwMode="auto">
            <a:xfrm>
              <a:off x="1728788" y="5176413"/>
              <a:ext cx="420688" cy="61912"/>
            </a:xfrm>
            <a:prstGeom prst="rect">
              <a:avLst/>
            </a:prstGeom>
            <a:solidFill>
              <a:srgbClr val="40404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2" name="Freeform 77"/>
            <p:cNvSpPr>
              <a:spLocks/>
            </p:cNvSpPr>
            <p:nvPr/>
          </p:nvSpPr>
          <p:spPr bwMode="auto">
            <a:xfrm>
              <a:off x="1585913" y="4906541"/>
              <a:ext cx="563563" cy="269875"/>
            </a:xfrm>
            <a:custGeom>
              <a:avLst/>
              <a:gdLst>
                <a:gd name="T0" fmla="*/ 90 w 355"/>
                <a:gd name="T1" fmla="*/ 170 h 170"/>
                <a:gd name="T2" fmla="*/ 355 w 355"/>
                <a:gd name="T3" fmla="*/ 170 h 170"/>
                <a:gd name="T4" fmla="*/ 264 w 355"/>
                <a:gd name="T5" fmla="*/ 0 h 170"/>
                <a:gd name="T6" fmla="*/ 0 w 355"/>
                <a:gd name="T7" fmla="*/ 0 h 170"/>
                <a:gd name="T8" fmla="*/ 90 w 355"/>
                <a:gd name="T9" fmla="*/ 170 h 170"/>
              </a:gdLst>
              <a:ahLst/>
              <a:cxnLst>
                <a:cxn ang="0">
                  <a:pos x="T0" y="T1"/>
                </a:cxn>
                <a:cxn ang="0">
                  <a:pos x="T2" y="T3"/>
                </a:cxn>
                <a:cxn ang="0">
                  <a:pos x="T4" y="T5"/>
                </a:cxn>
                <a:cxn ang="0">
                  <a:pos x="T6" y="T7"/>
                </a:cxn>
                <a:cxn ang="0">
                  <a:pos x="T8" y="T9"/>
                </a:cxn>
              </a:cxnLst>
              <a:rect l="0" t="0" r="r" b="b"/>
              <a:pathLst>
                <a:path w="355" h="170">
                  <a:moveTo>
                    <a:pt x="90" y="170"/>
                  </a:moveTo>
                  <a:lnTo>
                    <a:pt x="355" y="170"/>
                  </a:lnTo>
                  <a:lnTo>
                    <a:pt x="264" y="0"/>
                  </a:lnTo>
                  <a:lnTo>
                    <a:pt x="0" y="0"/>
                  </a:lnTo>
                  <a:lnTo>
                    <a:pt x="90" y="17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35" name="Group 834"/>
          <p:cNvGrpSpPr/>
          <p:nvPr/>
        </p:nvGrpSpPr>
        <p:grpSpPr>
          <a:xfrm>
            <a:off x="9714326" y="3955400"/>
            <a:ext cx="430050" cy="507378"/>
            <a:chOff x="10520956" y="3949481"/>
            <a:chExt cx="576680" cy="680374"/>
          </a:xfrm>
        </p:grpSpPr>
        <p:sp>
          <p:nvSpPr>
            <p:cNvPr id="836" name="U-Turn Arrow 835"/>
            <p:cNvSpPr/>
            <p:nvPr/>
          </p:nvSpPr>
          <p:spPr bwMode="auto">
            <a:xfrm>
              <a:off x="10643222" y="3949481"/>
              <a:ext cx="375472" cy="665045"/>
            </a:xfrm>
            <a:prstGeom prst="uturnArrow">
              <a:avLst/>
            </a:prstGeom>
            <a:solidFill>
              <a:srgbClr val="00BCF2"/>
            </a:solidFill>
            <a:ln w="6350" cap="flat" cmpd="sng" algn="ctr">
              <a:noFill/>
              <a:prstDash val="solid"/>
              <a:miter lim="800000"/>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defRPr/>
              </a:pPr>
              <a:endParaRPr lang="en-US" sz="2448" kern="0" dirty="0">
                <a:gradFill>
                  <a:gsLst>
                    <a:gs pos="0">
                      <a:srgbClr val="FFFFFF"/>
                    </a:gs>
                    <a:gs pos="100000">
                      <a:srgbClr val="FFFFFF"/>
                    </a:gs>
                  </a:gsLst>
                  <a:lin ang="5400000" scaled="0"/>
                </a:gradFill>
                <a:latin typeface="Calibri" panose="020F0502020204030204"/>
                <a:ea typeface="Segoe UI" pitchFamily="34" charset="0"/>
                <a:cs typeface="Segoe UI" pitchFamily="34" charset="0"/>
              </a:endParaRPr>
            </a:p>
          </p:txBody>
        </p:sp>
        <p:grpSp>
          <p:nvGrpSpPr>
            <p:cNvPr id="837" name="Group 836"/>
            <p:cNvGrpSpPr/>
            <p:nvPr/>
          </p:nvGrpSpPr>
          <p:grpSpPr>
            <a:xfrm>
              <a:off x="10520956" y="4221638"/>
              <a:ext cx="576680" cy="408217"/>
              <a:chOff x="10520956" y="4221638"/>
              <a:chExt cx="576680" cy="408217"/>
            </a:xfrm>
          </p:grpSpPr>
          <p:sp>
            <p:nvSpPr>
              <p:cNvPr id="838" name="Rounded Rectangle 837"/>
              <p:cNvSpPr/>
              <p:nvPr/>
            </p:nvSpPr>
            <p:spPr bwMode="auto">
              <a:xfrm>
                <a:off x="10520956" y="4221638"/>
                <a:ext cx="576680" cy="408217"/>
              </a:xfrm>
              <a:prstGeom prst="roundRect">
                <a:avLst/>
              </a:prstGeom>
              <a:solidFill>
                <a:srgbClr val="00BCF2"/>
              </a:solidFill>
              <a:ln w="6350" cap="flat" cmpd="sng" algn="ctr">
                <a:noFill/>
                <a:prstDash val="solid"/>
                <a:miter lim="800000"/>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defRPr/>
                </a:pPr>
                <a:endParaRPr lang="en-US" sz="2448" kern="0" dirty="0">
                  <a:gradFill>
                    <a:gsLst>
                      <a:gs pos="0">
                        <a:srgbClr val="FFFFFF"/>
                      </a:gs>
                      <a:gs pos="100000">
                        <a:srgbClr val="FFFFFF"/>
                      </a:gs>
                    </a:gsLst>
                    <a:lin ang="5400000" scaled="0"/>
                  </a:gradFill>
                  <a:latin typeface="Calibri" panose="020F0502020204030204"/>
                  <a:ea typeface="Segoe UI" pitchFamily="34" charset="0"/>
                  <a:cs typeface="Segoe UI" pitchFamily="34" charset="0"/>
                </a:endParaRPr>
              </a:p>
            </p:txBody>
          </p:sp>
          <p:grpSp>
            <p:nvGrpSpPr>
              <p:cNvPr id="839" name="Group 838"/>
              <p:cNvGrpSpPr/>
              <p:nvPr/>
            </p:nvGrpSpPr>
            <p:grpSpPr>
              <a:xfrm>
                <a:off x="10763502" y="4341013"/>
                <a:ext cx="90641" cy="193346"/>
                <a:chOff x="10763502" y="4341013"/>
                <a:chExt cx="90641" cy="193346"/>
              </a:xfrm>
            </p:grpSpPr>
            <p:sp>
              <p:nvSpPr>
                <p:cNvPr id="840" name="Oval 839"/>
                <p:cNvSpPr/>
                <p:nvPr/>
              </p:nvSpPr>
              <p:spPr bwMode="auto">
                <a:xfrm rot="10800000">
                  <a:off x="10763502" y="4448147"/>
                  <a:ext cx="90641" cy="86212"/>
                </a:xfrm>
                <a:prstGeom prst="ellipse">
                  <a:avLst/>
                </a:prstGeom>
                <a:solidFill>
                  <a:schemeClr val="bg1"/>
                </a:solidFill>
                <a:ln w="6350" cap="flat" cmpd="sng" algn="ctr">
                  <a:noFill/>
                  <a:prstDash val="solid"/>
                  <a:miter lim="800000"/>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defRPr/>
                  </a:pPr>
                  <a:endParaRPr lang="en-US" sz="2448" kern="0" dirty="0">
                    <a:gradFill>
                      <a:gsLst>
                        <a:gs pos="0">
                          <a:srgbClr val="FFFFFF"/>
                        </a:gs>
                        <a:gs pos="100000">
                          <a:srgbClr val="FFFFFF"/>
                        </a:gs>
                      </a:gsLst>
                      <a:lin ang="5400000" scaled="0"/>
                    </a:gradFill>
                    <a:latin typeface="Calibri" panose="020F0502020204030204"/>
                    <a:ea typeface="Segoe UI" pitchFamily="34" charset="0"/>
                    <a:cs typeface="Segoe UI" pitchFamily="34" charset="0"/>
                  </a:endParaRPr>
                </a:p>
              </p:txBody>
            </p:sp>
            <p:sp>
              <p:nvSpPr>
                <p:cNvPr id="841" name="Rectangle 840"/>
                <p:cNvSpPr/>
                <p:nvPr/>
              </p:nvSpPr>
              <p:spPr bwMode="auto">
                <a:xfrm rot="10800000">
                  <a:off x="10786980" y="4341013"/>
                  <a:ext cx="45719" cy="134921"/>
                </a:xfrm>
                <a:prstGeom prst="rect">
                  <a:avLst/>
                </a:prstGeom>
                <a:solidFill>
                  <a:schemeClr val="bg1"/>
                </a:solidFill>
                <a:ln w="6350" cap="flat" cmpd="sng" algn="ctr">
                  <a:noFill/>
                  <a:prstDash val="solid"/>
                  <a:miter lim="800000"/>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defRPr/>
                  </a:pPr>
                  <a:endParaRPr lang="en-US" sz="2448" kern="0" dirty="0">
                    <a:gradFill>
                      <a:gsLst>
                        <a:gs pos="0">
                          <a:srgbClr val="FFFFFF"/>
                        </a:gs>
                        <a:gs pos="100000">
                          <a:srgbClr val="FFFFFF"/>
                        </a:gs>
                      </a:gsLst>
                      <a:lin ang="5400000" scaled="0"/>
                    </a:gradFill>
                    <a:latin typeface="Calibri" panose="020F0502020204030204"/>
                    <a:ea typeface="Segoe UI" pitchFamily="34" charset="0"/>
                    <a:cs typeface="Segoe UI" pitchFamily="34" charset="0"/>
                  </a:endParaRPr>
                </a:p>
              </p:txBody>
            </p:sp>
          </p:grpSp>
        </p:grpSp>
      </p:grpSp>
    </p:spTree>
    <p:extLst>
      <p:ext uri="{BB962C8B-B14F-4D97-AF65-F5344CB8AC3E}">
        <p14:creationId xmlns:p14="http://schemas.microsoft.com/office/powerpoint/2010/main" val="1689577043"/>
      </p:ext>
    </p:extLst>
  </p:cSld>
  <p:clrMapOvr>
    <a:masterClrMapping/>
  </p:clrMapOvr>
  <p:transition>
    <p:fad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473244" y="1328108"/>
            <a:ext cx="11570087" cy="3631750"/>
            <a:chOff x="269852" y="1416032"/>
            <a:chExt cx="11893507" cy="3733269"/>
          </a:xfrm>
        </p:grpSpPr>
        <p:sp>
          <p:nvSpPr>
            <p:cNvPr id="4" name="Rectangle 3"/>
            <p:cNvSpPr/>
            <p:nvPr/>
          </p:nvSpPr>
          <p:spPr bwMode="auto">
            <a:xfrm>
              <a:off x="269852" y="1416032"/>
              <a:ext cx="3891276" cy="373326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274320" bIns="146283" numCol="1" spcCol="0" rtlCol="0" fromWordArt="0" anchor="t" anchorCtr="0" forceAA="0" compatLnSpc="1">
              <a:prstTxWarp prst="textNoShape">
                <a:avLst/>
              </a:prstTxWarp>
              <a:noAutofit/>
            </a:bodyPr>
            <a:lstStyle/>
            <a:p>
              <a:r>
                <a:rPr lang="en-US" sz="3200" dirty="0"/>
                <a:t>Fine-grained access control</a:t>
              </a:r>
            </a:p>
            <a:p>
              <a:pPr marL="0" lvl="2"/>
              <a:endParaRPr lang="en-US" dirty="0">
                <a:solidFill>
                  <a:schemeClr val="tx1">
                    <a:lumMod val="65000"/>
                    <a:lumOff val="35000"/>
                  </a:schemeClr>
                </a:solidFill>
              </a:endParaRPr>
            </a:p>
            <a:p>
              <a:pPr marL="0" lvl="2"/>
              <a:r>
                <a:rPr lang="en-US" sz="2000" dirty="0"/>
                <a:t>Keeping multi-tenant databases secure by limiting access by other users who share same tables</a:t>
              </a:r>
            </a:p>
          </p:txBody>
        </p:sp>
        <p:sp>
          <p:nvSpPr>
            <p:cNvPr id="6" name="Rectangle 5"/>
            <p:cNvSpPr/>
            <p:nvPr/>
          </p:nvSpPr>
          <p:spPr bwMode="auto">
            <a:xfrm>
              <a:off x="4273782" y="1416032"/>
              <a:ext cx="3891276" cy="3733269"/>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274320" bIns="146283" numCol="1" spcCol="0" rtlCol="0" fromWordArt="0" anchor="t" anchorCtr="0" forceAA="0" compatLnSpc="1">
              <a:prstTxWarp prst="textNoShape">
                <a:avLst/>
              </a:prstTxWarp>
              <a:noAutofit/>
            </a:bodyPr>
            <a:lstStyle/>
            <a:p>
              <a:r>
                <a:rPr lang="en-US" sz="3200" dirty="0"/>
                <a:t>Application transparency</a:t>
              </a:r>
            </a:p>
            <a:p>
              <a:pPr marL="0" lvl="2"/>
              <a:endParaRPr lang="en-US" sz="1122" dirty="0">
                <a:gradFill>
                  <a:gsLst>
                    <a:gs pos="1250">
                      <a:schemeClr val="tx1"/>
                    </a:gs>
                    <a:gs pos="100000">
                      <a:schemeClr val="tx1"/>
                    </a:gs>
                  </a:gsLst>
                  <a:lin ang="5400000" scaled="0"/>
                </a:gradFill>
              </a:endParaRPr>
            </a:p>
            <a:p>
              <a:pPr marL="0" lvl="2"/>
              <a:endParaRPr lang="en-US" sz="1122" dirty="0">
                <a:gradFill>
                  <a:gsLst>
                    <a:gs pos="1250">
                      <a:schemeClr val="tx1"/>
                    </a:gs>
                    <a:gs pos="100000">
                      <a:schemeClr val="tx1"/>
                    </a:gs>
                  </a:gsLst>
                  <a:lin ang="5400000" scaled="0"/>
                </a:gradFill>
              </a:endParaRPr>
            </a:p>
            <a:p>
              <a:pPr marL="0" lvl="2"/>
              <a:r>
                <a:rPr lang="en-US" sz="2000" dirty="0"/>
                <a:t>RLS works transparently at query time, without requiring app changes</a:t>
              </a:r>
              <a:br>
                <a:rPr lang="en-US" sz="2000" dirty="0"/>
              </a:br>
              <a:endParaRPr lang="en-US" sz="2000" dirty="0"/>
            </a:p>
            <a:p>
              <a:pPr marL="0" lvl="2"/>
              <a:r>
                <a:rPr lang="en-US" sz="2000" dirty="0"/>
                <a:t>Compatible with RLS in other leading products</a:t>
              </a:r>
            </a:p>
          </p:txBody>
        </p:sp>
        <p:sp>
          <p:nvSpPr>
            <p:cNvPr id="7" name="Rectangle 6"/>
            <p:cNvSpPr/>
            <p:nvPr/>
          </p:nvSpPr>
          <p:spPr bwMode="auto">
            <a:xfrm>
              <a:off x="8285648" y="1416032"/>
              <a:ext cx="3877711" cy="3733269"/>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274320" bIns="146283" numCol="1" spcCol="0" rtlCol="0" fromWordArt="0" anchor="t" anchorCtr="0" forceAA="0" compatLnSpc="1">
              <a:prstTxWarp prst="textNoShape">
                <a:avLst/>
              </a:prstTxWarp>
              <a:noAutofit/>
            </a:bodyPr>
            <a:lstStyle/>
            <a:p>
              <a:pPr marL="0" lvl="1"/>
              <a:r>
                <a:rPr lang="en-US" sz="3200" dirty="0"/>
                <a:t>Centralized security logic</a:t>
              </a:r>
            </a:p>
            <a:p>
              <a:pPr marL="0" lvl="1"/>
              <a:endParaRPr lang="en-US" sz="2000" dirty="0">
                <a:gradFill>
                  <a:gsLst>
                    <a:gs pos="1250">
                      <a:schemeClr val="tx1"/>
                    </a:gs>
                    <a:gs pos="100000">
                      <a:schemeClr val="tx1"/>
                    </a:gs>
                  </a:gsLst>
                  <a:lin ang="5400000" scaled="0"/>
                </a:gradFill>
                <a:latin typeface="+mj-lt"/>
              </a:endParaRPr>
            </a:p>
            <a:p>
              <a:r>
                <a:rPr lang="en-US" sz="2000" dirty="0"/>
                <a:t>Enforcement logic inside database that is schema-bound to protect table</a:t>
              </a:r>
            </a:p>
            <a:p>
              <a:endParaRPr lang="en-US" sz="2000" dirty="0"/>
            </a:p>
            <a:p>
              <a:r>
                <a:rPr lang="en-US" sz="2000" dirty="0"/>
                <a:t>Reduced application maintenance and complexity</a:t>
              </a:r>
            </a:p>
          </p:txBody>
        </p:sp>
      </p:grpSp>
      <p:sp>
        <p:nvSpPr>
          <p:cNvPr id="2" name="TextBox 1"/>
          <p:cNvSpPr txBox="1"/>
          <p:nvPr/>
        </p:nvSpPr>
        <p:spPr>
          <a:xfrm>
            <a:off x="256946" y="5265189"/>
            <a:ext cx="11906479" cy="1040012"/>
          </a:xfrm>
          <a:prstGeom prst="rect">
            <a:avLst/>
          </a:prstGeom>
          <a:noFill/>
        </p:spPr>
        <p:txBody>
          <a:bodyPr wrap="square" lIns="186521" tIns="149217" rIns="186521" bIns="149217" rtlCol="0">
            <a:spAutoFit/>
          </a:bodyPr>
          <a:lstStyle/>
          <a:p>
            <a:pPr marL="0" lvl="2">
              <a:spcBef>
                <a:spcPts val="2000"/>
              </a:spcBef>
              <a:spcAft>
                <a:spcPts val="0"/>
              </a:spcAft>
            </a:pPr>
            <a:r>
              <a:rPr lang="en-US" i="1" dirty="0">
                <a:latin typeface="+mj-lt"/>
              </a:rPr>
              <a:t>Store data intended for many consumers in a single database/table while also restricting row-level read-and-write access based on user execution context</a:t>
            </a:r>
          </a:p>
        </p:txBody>
      </p:sp>
      <p:sp>
        <p:nvSpPr>
          <p:cNvPr id="8" name="TextBox 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
        <p:nvSpPr>
          <p:cNvPr id="3" name="Title 2"/>
          <p:cNvSpPr>
            <a:spLocks noGrp="1"/>
          </p:cNvSpPr>
          <p:nvPr>
            <p:ph type="title"/>
          </p:nvPr>
        </p:nvSpPr>
        <p:spPr/>
        <p:txBody>
          <a:bodyPr/>
          <a:lstStyle/>
          <a:p>
            <a:r>
              <a:rPr lang="en-US" dirty="0"/>
              <a:t>Benefits of Row-Level Security</a:t>
            </a:r>
          </a:p>
        </p:txBody>
      </p:sp>
    </p:spTree>
    <p:extLst>
      <p:ext uri="{BB962C8B-B14F-4D97-AF65-F5344CB8AC3E}">
        <p14:creationId xmlns:p14="http://schemas.microsoft.com/office/powerpoint/2010/main" val="3730035384"/>
      </p:ext>
    </p:extLst>
  </p:cSld>
  <p:clrMapOvr>
    <a:masterClrMapping/>
  </p:clrMapOvr>
  <p:transition>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latin typeface="Segoe UI Light" panose="020B0502040204020203" pitchFamily="34" charset="0"/>
                <a:cs typeface="Segoe UI Light" panose="020B0502040204020203" pitchFamily="34" charset="0"/>
              </a:rPr>
              <a:t>Common RLS use cases</a:t>
            </a:r>
            <a:endParaRPr lang="en-US" dirty="0"/>
          </a:p>
        </p:txBody>
      </p:sp>
      <p:sp>
        <p:nvSpPr>
          <p:cNvPr id="3" name="Content Placeholder 2"/>
          <p:cNvSpPr>
            <a:spLocks noGrp="1"/>
          </p:cNvSpPr>
          <p:nvPr>
            <p:ph idx="4294967295"/>
          </p:nvPr>
        </p:nvSpPr>
        <p:spPr>
          <a:xfrm>
            <a:off x="0" y="1408113"/>
            <a:ext cx="10860088" cy="5040312"/>
          </a:xfrm>
          <a:prstGeom prst="rect">
            <a:avLst/>
          </a:prstGeom>
        </p:spPr>
        <p:txBody>
          <a:bodyPr lIns="457200">
            <a:normAutofit fontScale="92500" lnSpcReduction="10000"/>
          </a:bodyPr>
          <a:lstStyle/>
          <a:p>
            <a:pPr marL="0" indent="0">
              <a:buNone/>
            </a:pPr>
            <a:r>
              <a:rPr lang="en-US" sz="3200" dirty="0">
                <a:solidFill>
                  <a:srgbClr val="C00000"/>
                </a:solidFill>
                <a:latin typeface="Segoe UI Light" panose="020B0502040204020203" pitchFamily="34" charset="0"/>
                <a:cs typeface="Segoe UI Light" panose="020B0502040204020203" pitchFamily="34" charset="0"/>
              </a:rPr>
              <a:t>Traditional RLS workloads</a:t>
            </a:r>
          </a:p>
          <a:p>
            <a:pPr marL="342900" lvl="1" indent="0">
              <a:buNone/>
            </a:pPr>
            <a:r>
              <a:rPr lang="en-US" sz="2000" dirty="0">
                <a:cs typeface="Segoe UI" panose="020B0502040204020203" pitchFamily="34" charset="0"/>
              </a:rPr>
              <a:t>Custom business logic to determine which rows each user can SELECT, INSERT, UPDATE, and DELETE based on role, department, and security level</a:t>
            </a:r>
          </a:p>
          <a:p>
            <a:pPr marL="342900" lvl="1" indent="0">
              <a:buNone/>
            </a:pPr>
            <a:endParaRPr lang="en-US" sz="2000" dirty="0">
              <a:cs typeface="Segoe UI" panose="020B0502040204020203" pitchFamily="34" charset="0"/>
            </a:endParaRPr>
          </a:p>
          <a:p>
            <a:pPr marL="342900" lvl="1" indent="0">
              <a:buNone/>
            </a:pPr>
            <a:r>
              <a:rPr lang="en-US" sz="2000" dirty="0">
                <a:cs typeface="Segoe UI" panose="020B0502040204020203" pitchFamily="34" charset="0"/>
              </a:rPr>
              <a:t>Target sectors: Finance, insurance, health care, energy, and government</a:t>
            </a:r>
          </a:p>
          <a:p>
            <a:pPr marL="0" indent="0">
              <a:buNone/>
            </a:pPr>
            <a:endParaRPr lang="en-US" sz="2040" b="1" dirty="0">
              <a:latin typeface="Segoe UI" panose="020B0502040204020203" pitchFamily="34" charset="0"/>
              <a:cs typeface="Segoe UI" panose="020B0502040204020203" pitchFamily="34" charset="0"/>
            </a:endParaRPr>
          </a:p>
          <a:p>
            <a:pPr marL="0" indent="0">
              <a:buNone/>
            </a:pPr>
            <a:r>
              <a:rPr lang="en-US" sz="3200" dirty="0">
                <a:solidFill>
                  <a:srgbClr val="C00000"/>
                </a:solidFill>
                <a:latin typeface="Segoe UI Light" panose="020B0502040204020203" pitchFamily="34" charset="0"/>
                <a:cs typeface="Segoe UI Light" panose="020B0502040204020203" pitchFamily="34" charset="0"/>
              </a:rPr>
              <a:t>Multi-tenant databases</a:t>
            </a:r>
          </a:p>
          <a:p>
            <a:pPr marL="342900" lvl="1" indent="0">
              <a:buNone/>
            </a:pPr>
            <a:r>
              <a:rPr lang="en-US" sz="2000" dirty="0">
                <a:cs typeface="Segoe UI" panose="020B0502040204020203" pitchFamily="34" charset="0"/>
              </a:rPr>
              <a:t>Ensuring tenants can access only their own rows of data in a shared database, with enforcement logic in database rather than app tier</a:t>
            </a:r>
          </a:p>
          <a:p>
            <a:pPr marL="342900" lvl="1" indent="0">
              <a:buNone/>
            </a:pPr>
            <a:endParaRPr lang="en-US" sz="2000" dirty="0">
              <a:cs typeface="Segoe UI" panose="020B0502040204020203" pitchFamily="34" charset="0"/>
            </a:endParaRPr>
          </a:p>
          <a:p>
            <a:pPr marL="342900" lvl="1" indent="0">
              <a:buNone/>
            </a:pPr>
            <a:r>
              <a:rPr lang="en-US" sz="2000" dirty="0">
                <a:cs typeface="Segoe UI" panose="020B0502040204020203" pitchFamily="34" charset="0"/>
              </a:rPr>
              <a:t>For example: Multi-tenant shards with elastic database tools in SQL Database</a:t>
            </a:r>
          </a:p>
          <a:p>
            <a:pPr marL="0" lvl="1" indent="0">
              <a:buNone/>
            </a:pPr>
            <a:endParaRPr lang="en-US" sz="1836" dirty="0">
              <a:latin typeface="Segoe UI" panose="020B0502040204020203" pitchFamily="34" charset="0"/>
              <a:cs typeface="Segoe UI" panose="020B0502040204020203" pitchFamily="34" charset="0"/>
            </a:endParaRPr>
          </a:p>
          <a:p>
            <a:pPr marL="0" indent="0">
              <a:buNone/>
            </a:pPr>
            <a:r>
              <a:rPr lang="en-US" sz="3200" dirty="0">
                <a:solidFill>
                  <a:srgbClr val="C00000"/>
                </a:solidFill>
                <a:latin typeface="Segoe UI Light" panose="020B0502040204020203" pitchFamily="34" charset="0"/>
                <a:cs typeface="Segoe UI Light" panose="020B0502040204020203" pitchFamily="34" charset="0"/>
              </a:rPr>
              <a:t>Reporting, analytics, and data warehousing</a:t>
            </a:r>
          </a:p>
          <a:p>
            <a:pPr marL="342900" lvl="1" indent="0">
              <a:buNone/>
            </a:pPr>
            <a:r>
              <a:rPr lang="en-US" sz="2000" dirty="0">
                <a:cs typeface="Segoe UI" panose="020B0502040204020203" pitchFamily="34" charset="0"/>
              </a:rPr>
              <a:t>Different users access same database through various reporting tools, and work with different subsets of data based on their identity/role</a:t>
            </a:r>
          </a:p>
        </p:txBody>
      </p:sp>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3259702493"/>
      </p:ext>
    </p:extLst>
  </p:cSld>
  <p:clrMapOvr>
    <a:masterClrMapping/>
  </p:clrMapOvr>
  <p:transition>
    <p:fade/>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448348" y="5029184"/>
            <a:ext cx="11353800" cy="1339343"/>
          </a:xfrm>
          <a:prstGeom prst="rect">
            <a:avLst/>
          </a:prstGeom>
          <a:solidFill>
            <a:schemeClr val="bg1">
              <a:lumMod val="95000"/>
            </a:schemeClr>
          </a:solidFill>
          <a:ln w="63500">
            <a:solidFill>
              <a:schemeClr val="accent4"/>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82880" rIns="182880" bIns="182880" numCol="1" rtlCol="0" anchor="ctr" anchorCtr="0" compatLnSpc="1">
            <a:prstTxWarp prst="textNoShape">
              <a:avLst/>
            </a:prstTxWarp>
          </a:bodyPr>
          <a:lstStyle/>
          <a:p>
            <a:r>
              <a:rPr lang="en-US" sz="2000" dirty="0">
                <a:solidFill>
                  <a:schemeClr val="accent4"/>
                </a:solidFill>
              </a:rPr>
              <a:t>CREATE SECURITY POLICY </a:t>
            </a:r>
            <a:r>
              <a:rPr lang="en-US" sz="2000" dirty="0">
                <a:solidFill>
                  <a:schemeClr val="tx1"/>
                </a:solidFill>
                <a:latin typeface="Consolas" panose="020B0609020204030204" pitchFamily="49" charset="0"/>
                <a:cs typeface="Consolas" panose="020B0609020204030204" pitchFamily="49" charset="0"/>
              </a:rPr>
              <a:t>mySecurityPolicy</a:t>
            </a:r>
          </a:p>
          <a:p>
            <a:r>
              <a:rPr lang="en-US" sz="2000" dirty="0">
                <a:solidFill>
                  <a:srgbClr val="323A3E"/>
                </a:solidFill>
                <a:latin typeface="Consolas" panose="020B0609020204030204" pitchFamily="49" charset="0"/>
                <a:cs typeface="Consolas" panose="020B0609020204030204" pitchFamily="49" charset="0"/>
              </a:rPr>
              <a:t>	</a:t>
            </a:r>
            <a:r>
              <a:rPr lang="en-US" sz="2000" dirty="0">
                <a:solidFill>
                  <a:schemeClr val="accent4"/>
                </a:solidFill>
                <a:latin typeface="Consolas" panose="020B0609020204030204" pitchFamily="49" charset="0"/>
                <a:cs typeface="Consolas" panose="020B0609020204030204" pitchFamily="49" charset="0"/>
              </a:rPr>
              <a:t>ADD FILTER PREDICATE </a:t>
            </a:r>
            <a:r>
              <a:rPr lang="en-US" sz="2000" dirty="0">
                <a:solidFill>
                  <a:schemeClr val="tx1"/>
                </a:solidFill>
                <a:latin typeface="Consolas" panose="020B0609020204030204" pitchFamily="49" charset="0"/>
                <a:cs typeface="Consolas" panose="020B0609020204030204" pitchFamily="49" charset="0"/>
              </a:rPr>
              <a:t>dbo.fn_securitypredicate(wing, startTime, endTime) </a:t>
            </a:r>
          </a:p>
          <a:p>
            <a:r>
              <a:rPr lang="en-US" sz="2000" dirty="0">
                <a:solidFill>
                  <a:srgbClr val="2683C6"/>
                </a:solidFill>
                <a:latin typeface="Consolas" panose="020B0609020204030204" pitchFamily="49" charset="0"/>
                <a:cs typeface="Consolas" panose="020B0609020204030204" pitchFamily="49" charset="0"/>
              </a:rPr>
              <a:t>	</a:t>
            </a:r>
            <a:r>
              <a:rPr lang="en-US" sz="2000" dirty="0">
                <a:solidFill>
                  <a:schemeClr val="accent4"/>
                </a:solidFill>
                <a:latin typeface="Consolas" panose="020B0609020204030204" pitchFamily="49" charset="0"/>
                <a:cs typeface="Consolas" panose="020B0609020204030204" pitchFamily="49" charset="0"/>
              </a:rPr>
              <a:t>ON</a:t>
            </a:r>
            <a:r>
              <a:rPr lang="en-US" sz="2000" dirty="0">
                <a:solidFill>
                  <a:srgbClr val="323A3E"/>
                </a:solidFill>
                <a:latin typeface="Consolas" panose="020B0609020204030204" pitchFamily="49" charset="0"/>
                <a:cs typeface="Consolas" panose="020B0609020204030204" pitchFamily="49" charset="0"/>
              </a:rPr>
              <a:t> </a:t>
            </a:r>
            <a:r>
              <a:rPr lang="en-US" sz="2000" dirty="0">
                <a:solidFill>
                  <a:schemeClr val="tx1"/>
                </a:solidFill>
                <a:latin typeface="Consolas" panose="020B0609020204030204" pitchFamily="49" charset="0"/>
                <a:cs typeface="Consolas" panose="020B0609020204030204" pitchFamily="49" charset="0"/>
              </a:rPr>
              <a:t>dbo.patients </a:t>
            </a:r>
          </a:p>
        </p:txBody>
      </p:sp>
      <p:sp>
        <p:nvSpPr>
          <p:cNvPr id="2" name="Title 1"/>
          <p:cNvSpPr>
            <a:spLocks noGrp="1"/>
          </p:cNvSpPr>
          <p:nvPr>
            <p:ph type="title"/>
          </p:nvPr>
        </p:nvSpPr>
        <p:spPr/>
        <p:txBody>
          <a:bodyPr/>
          <a:lstStyle/>
          <a:p>
            <a:r>
              <a:rPr lang="en-US" dirty="0"/>
              <a:t>RLS concepts</a:t>
            </a:r>
          </a:p>
        </p:txBody>
      </p:sp>
      <p:sp>
        <p:nvSpPr>
          <p:cNvPr id="4" name="Content Placeholder 3"/>
          <p:cNvSpPr>
            <a:spLocks noGrp="1"/>
          </p:cNvSpPr>
          <p:nvPr>
            <p:ph idx="4294967295"/>
          </p:nvPr>
        </p:nvSpPr>
        <p:spPr>
          <a:xfrm>
            <a:off x="0" y="1150053"/>
            <a:ext cx="10857095" cy="3714547"/>
          </a:xfrm>
          <a:prstGeom prst="rect">
            <a:avLst/>
          </a:prstGeom>
        </p:spPr>
        <p:txBody>
          <a:bodyPr lIns="457200">
            <a:normAutofit lnSpcReduction="10000"/>
          </a:bodyPr>
          <a:lstStyle/>
          <a:p>
            <a:pPr marL="0" indent="0">
              <a:lnSpc>
                <a:spcPct val="100000"/>
              </a:lnSpc>
              <a:buNone/>
            </a:pPr>
            <a:r>
              <a:rPr lang="en-US" sz="3200" dirty="0">
                <a:solidFill>
                  <a:schemeClr val="accent4"/>
                </a:solidFill>
                <a:latin typeface="Segoe UI Light" panose="020B0502040204020203" pitchFamily="34" charset="0"/>
                <a:cs typeface="Segoe UI Light" panose="020B0502040204020203" pitchFamily="34" charset="0"/>
              </a:rPr>
              <a:t>Predicate function</a:t>
            </a:r>
          </a:p>
          <a:p>
            <a:pPr indent="0">
              <a:lnSpc>
                <a:spcPct val="100000"/>
              </a:lnSpc>
              <a:buNone/>
            </a:pPr>
            <a:r>
              <a:rPr lang="en-US" sz="2000" dirty="0">
                <a:solidFill>
                  <a:schemeClr val="tx1"/>
                </a:solidFill>
                <a:latin typeface="+mn-lt"/>
              </a:rPr>
              <a:t>User-defined inline table-valued function (iTVF) implementing security logic</a:t>
            </a:r>
          </a:p>
          <a:p>
            <a:pPr indent="0">
              <a:lnSpc>
                <a:spcPct val="100000"/>
              </a:lnSpc>
              <a:buNone/>
            </a:pPr>
            <a:r>
              <a:rPr lang="en-US" sz="2000" dirty="0">
                <a:solidFill>
                  <a:schemeClr val="tx1"/>
                </a:solidFill>
                <a:latin typeface="+mn-lt"/>
              </a:rPr>
              <a:t>Can be arbitrarily complicated, containing joins with other tables</a:t>
            </a:r>
          </a:p>
          <a:p>
            <a:pPr marL="0" indent="0">
              <a:lnSpc>
                <a:spcPct val="100000"/>
              </a:lnSpc>
              <a:buNone/>
            </a:pPr>
            <a:r>
              <a:rPr lang="en-US" sz="3200" dirty="0">
                <a:solidFill>
                  <a:schemeClr val="accent4"/>
                </a:solidFill>
                <a:latin typeface="Segoe UI Light" panose="020B0502040204020203" pitchFamily="34" charset="0"/>
                <a:cs typeface="Segoe UI Light" panose="020B0502040204020203" pitchFamily="34" charset="0"/>
              </a:rPr>
              <a:t>Security predicate</a:t>
            </a:r>
          </a:p>
          <a:p>
            <a:pPr indent="0">
              <a:lnSpc>
                <a:spcPct val="100000"/>
              </a:lnSpc>
              <a:buNone/>
            </a:pPr>
            <a:r>
              <a:rPr lang="en-US" sz="2000" dirty="0">
                <a:solidFill>
                  <a:schemeClr val="tx1"/>
                </a:solidFill>
                <a:latin typeface="+mn-lt"/>
              </a:rPr>
              <a:t>Binding of a predicate function to a particular table, applying it for all queries</a:t>
            </a:r>
          </a:p>
          <a:p>
            <a:pPr indent="0">
              <a:lnSpc>
                <a:spcPct val="100000"/>
              </a:lnSpc>
              <a:buNone/>
            </a:pPr>
            <a:r>
              <a:rPr lang="en-US" sz="2000" dirty="0">
                <a:solidFill>
                  <a:schemeClr val="tx1"/>
                </a:solidFill>
                <a:latin typeface="+mn-lt"/>
              </a:rPr>
              <a:t>Two types: filter predicates and blocking predicates (coming soon)</a:t>
            </a:r>
          </a:p>
          <a:p>
            <a:pPr marL="0" indent="0">
              <a:lnSpc>
                <a:spcPct val="100000"/>
              </a:lnSpc>
              <a:buNone/>
            </a:pPr>
            <a:r>
              <a:rPr lang="en-US" sz="3200" dirty="0">
                <a:solidFill>
                  <a:schemeClr val="accent4"/>
                </a:solidFill>
                <a:latin typeface="Segoe UI Light" panose="020B0502040204020203" pitchFamily="34" charset="0"/>
                <a:cs typeface="Segoe UI Light" panose="020B0502040204020203" pitchFamily="34" charset="0"/>
              </a:rPr>
              <a:t>Security policy</a:t>
            </a:r>
          </a:p>
          <a:p>
            <a:pPr indent="0">
              <a:lnSpc>
                <a:spcPct val="100000"/>
              </a:lnSpc>
              <a:buNone/>
            </a:pPr>
            <a:r>
              <a:rPr lang="en-US" sz="2000" dirty="0">
                <a:solidFill>
                  <a:schemeClr val="tx1"/>
                </a:solidFill>
                <a:latin typeface="+mn-lt"/>
              </a:rPr>
              <a:t>Collection of security predicates for managing security across multiple tables</a:t>
            </a:r>
          </a:p>
        </p:txBody>
      </p:sp>
      <p:sp>
        <p:nvSpPr>
          <p:cNvPr id="6" name="Rectangle 5"/>
          <p:cNvSpPr/>
          <p:nvPr/>
        </p:nvSpPr>
        <p:spPr>
          <a:xfrm>
            <a:off x="4406735" y="5492400"/>
            <a:ext cx="3534478" cy="380655"/>
          </a:xfrm>
          <a:prstGeom prst="rect">
            <a:avLst/>
          </a:prstGeom>
          <a:noFill/>
          <a:ln w="63500">
            <a:solidFill>
              <a:srgbClr val="FFC000"/>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dirty="0">
              <a:solidFill>
                <a:srgbClr val="FFFFFF"/>
              </a:solidFill>
            </a:endParaRPr>
          </a:p>
        </p:txBody>
      </p:sp>
      <p:sp>
        <p:nvSpPr>
          <p:cNvPr id="10" name="Rectangle 9"/>
          <p:cNvSpPr/>
          <p:nvPr/>
        </p:nvSpPr>
        <p:spPr>
          <a:xfrm>
            <a:off x="1460172" y="5492400"/>
            <a:ext cx="10105056" cy="717714"/>
          </a:xfrm>
          <a:prstGeom prst="rect">
            <a:avLst/>
          </a:prstGeom>
          <a:noFill/>
          <a:ln w="63500">
            <a:solidFill>
              <a:srgbClr val="FFC000"/>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dirty="0">
              <a:solidFill>
                <a:srgbClr val="FFFFFF"/>
              </a:solidFill>
            </a:endParaRPr>
          </a:p>
        </p:txBody>
      </p:sp>
      <p:sp>
        <p:nvSpPr>
          <p:cNvPr id="11" name="Rectangle 10"/>
          <p:cNvSpPr/>
          <p:nvPr/>
        </p:nvSpPr>
        <p:spPr>
          <a:xfrm>
            <a:off x="573110" y="5181585"/>
            <a:ext cx="10995076" cy="1023445"/>
          </a:xfrm>
          <a:prstGeom prst="rect">
            <a:avLst/>
          </a:prstGeom>
          <a:noFill/>
          <a:ln w="63500">
            <a:solidFill>
              <a:srgbClr val="FFC000"/>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dirty="0">
              <a:solidFill>
                <a:srgbClr val="FFFFFF"/>
              </a:solidFill>
            </a:endParaRPr>
          </a:p>
        </p:txBody>
      </p:sp>
      <p:sp>
        <p:nvSpPr>
          <p:cNvPr id="13" name="TextBox 12"/>
          <p:cNvSpPr txBox="1"/>
          <p:nvPr/>
        </p:nvSpPr>
        <p:spPr>
          <a:xfrm>
            <a:off x="7525712" y="253532"/>
            <a:ext cx="4680471" cy="990628"/>
          </a:xfrm>
          <a:prstGeom prst="rect">
            <a:avLst/>
          </a:prstGeom>
          <a:solidFill>
            <a:schemeClr val="tx1"/>
          </a:solidFill>
        </p:spPr>
        <p:txBody>
          <a:bodyPr wrap="square" rtlCol="0">
            <a:spAutoFit/>
          </a:bodyPr>
          <a:lstStyle/>
          <a:p>
            <a:r>
              <a:rPr lang="en-US" sz="1428" b="1" dirty="0">
                <a:solidFill>
                  <a:schemeClr val="bg1"/>
                </a:solidFill>
                <a:latin typeface="Segoe UI" panose="020B0502040204020203" pitchFamily="34" charset="0"/>
                <a:cs typeface="Segoe UI" panose="020B0502040204020203" pitchFamily="34" charset="0"/>
              </a:rPr>
              <a:t>Performance?</a:t>
            </a:r>
          </a:p>
          <a:p>
            <a:r>
              <a:rPr lang="en-US" sz="1428" u="sng" dirty="0">
                <a:solidFill>
                  <a:schemeClr val="bg1"/>
                </a:solidFill>
                <a:latin typeface="Segoe UI" panose="020B0502040204020203" pitchFamily="34" charset="0"/>
                <a:cs typeface="Segoe UI" panose="020B0502040204020203" pitchFamily="34" charset="0"/>
              </a:rPr>
              <a:t>Inline</a:t>
            </a:r>
            <a:r>
              <a:rPr lang="en-US" sz="1428" dirty="0">
                <a:solidFill>
                  <a:schemeClr val="bg1"/>
                </a:solidFill>
                <a:latin typeface="Segoe UI" panose="020B0502040204020203" pitchFamily="34" charset="0"/>
                <a:cs typeface="Segoe UI" panose="020B0502040204020203" pitchFamily="34" charset="0"/>
              </a:rPr>
              <a:t> functions get optimized to provide comparable performance to views, as if logic were directly embedded in original query statement</a:t>
            </a:r>
          </a:p>
        </p:txBody>
      </p:sp>
      <p:cxnSp>
        <p:nvCxnSpPr>
          <p:cNvPr id="14" name="Straight Arrow Connector 11"/>
          <p:cNvCxnSpPr>
            <a:endCxn id="13" idx="2"/>
          </p:cNvCxnSpPr>
          <p:nvPr/>
        </p:nvCxnSpPr>
        <p:spPr>
          <a:xfrm flipV="1">
            <a:off x="8843612" y="1244161"/>
            <a:ext cx="1022335" cy="856625"/>
          </a:xfrm>
          <a:prstGeom prst="curvedConnector2">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362133665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50"/>
                                        <p:tgtEl>
                                          <p:spTgt spid="6"/>
                                        </p:tgtEl>
                                      </p:cBhvr>
                                    </p:animEffect>
                                  </p:childTnLst>
                                </p:cTn>
                              </p:par>
                              <p:par>
                                <p:cTn id="8" presetID="3" presetClass="emph" presetSubtype="2" fill="hold" nodeType="withEffect">
                                  <p:stCondLst>
                                    <p:cond delay="0"/>
                                  </p:stCondLst>
                                  <p:childTnLst>
                                    <p:animClr clrSpc="rgb" dir="cw">
                                      <p:cBhvr override="childStyle">
                                        <p:cTn id="9" dur="250" fill="hold"/>
                                        <p:tgtEl>
                                          <p:spTgt spid="4">
                                            <p:txEl>
                                              <p:pRg st="0" end="0"/>
                                            </p:txEl>
                                          </p:spTgt>
                                        </p:tgtEl>
                                        <p:attrNameLst>
                                          <p:attrName>style.color</p:attrName>
                                        </p:attrNameLst>
                                      </p:cBhvr>
                                      <p:to>
                                        <a:srgbClr val="FFC000"/>
                                      </p:to>
                                    </p:animClr>
                                  </p:childTnLst>
                                </p:cTn>
                              </p:par>
                              <p:par>
                                <p:cTn id="10" presetID="3" presetClass="emph" presetSubtype="2" fill="hold" nodeType="withEffect">
                                  <p:stCondLst>
                                    <p:cond delay="0"/>
                                  </p:stCondLst>
                                  <p:childTnLst>
                                    <p:animClr clrSpc="rgb" dir="cw">
                                      <p:cBhvr override="childStyle">
                                        <p:cTn id="11" dur="250" fill="hold"/>
                                        <p:tgtEl>
                                          <p:spTgt spid="4">
                                            <p:txEl>
                                              <p:pRg st="1" end="1"/>
                                            </p:txEl>
                                          </p:spTgt>
                                        </p:tgtEl>
                                        <p:attrNameLst>
                                          <p:attrName>style.color</p:attrName>
                                        </p:attrNameLst>
                                      </p:cBhvr>
                                      <p:to>
                                        <a:srgbClr val="2C2C2C"/>
                                      </p:to>
                                    </p:animClr>
                                  </p:childTnLst>
                                </p:cTn>
                              </p:par>
                              <p:par>
                                <p:cTn id="12" presetID="3" presetClass="emph" presetSubtype="2" fill="hold" nodeType="withEffect">
                                  <p:stCondLst>
                                    <p:cond delay="0"/>
                                  </p:stCondLst>
                                  <p:childTnLst>
                                    <p:animClr clrSpc="rgb" dir="cw">
                                      <p:cBhvr override="childStyle">
                                        <p:cTn id="13" dur="250" fill="hold"/>
                                        <p:tgtEl>
                                          <p:spTgt spid="4">
                                            <p:txEl>
                                              <p:pRg st="2" end="2"/>
                                            </p:txEl>
                                          </p:spTgt>
                                        </p:tgtEl>
                                        <p:attrNameLst>
                                          <p:attrName>style.color</p:attrName>
                                        </p:attrNameLst>
                                      </p:cBhvr>
                                      <p:to>
                                        <a:srgbClr val="2C2C2C"/>
                                      </p:to>
                                    </p:animClr>
                                  </p:childTnLst>
                                </p:cTn>
                              </p:par>
                            </p:childTnLst>
                          </p:cTn>
                        </p:par>
                      </p:childTnLst>
                    </p:cTn>
                  </p:par>
                  <p:par>
                    <p:cTn id="14" fill="hold">
                      <p:stCondLst>
                        <p:cond delay="indefinite"/>
                      </p:stCondLst>
                      <p:childTnLst>
                        <p:par>
                          <p:cTn id="15" fill="hold">
                            <p:stCondLst>
                              <p:cond delay="0"/>
                            </p:stCondLst>
                            <p:childTnLst>
                              <p:par>
                                <p:cTn id="16" presetID="10" presetClass="exit" presetSubtype="0" fill="hold" grpId="1" nodeType="clickEffect">
                                  <p:stCondLst>
                                    <p:cond delay="0"/>
                                  </p:stCondLst>
                                  <p:childTnLst>
                                    <p:animEffect transition="out" filter="fade">
                                      <p:cBhvr>
                                        <p:cTn id="17" dur="250"/>
                                        <p:tgtEl>
                                          <p:spTgt spid="6"/>
                                        </p:tgtEl>
                                      </p:cBhvr>
                                    </p:animEffect>
                                    <p:set>
                                      <p:cBhvr>
                                        <p:cTn id="18" dur="1" fill="hold">
                                          <p:stCondLst>
                                            <p:cond delay="249"/>
                                          </p:stCondLst>
                                        </p:cTn>
                                        <p:tgtEl>
                                          <p:spTgt spid="6"/>
                                        </p:tgtEl>
                                        <p:attrNameLst>
                                          <p:attrName>style.visibility</p:attrName>
                                        </p:attrNameLst>
                                      </p:cBhvr>
                                      <p:to>
                                        <p:strVal val="hidden"/>
                                      </p:to>
                                    </p:set>
                                  </p:childTnLst>
                                </p:cTn>
                              </p:par>
                              <p:par>
                                <p:cTn id="19" presetID="10"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250"/>
                                        <p:tgtEl>
                                          <p:spTgt spid="10"/>
                                        </p:tgtEl>
                                      </p:cBhvr>
                                    </p:animEffect>
                                  </p:childTnLst>
                                </p:cTn>
                              </p:par>
                              <p:par>
                                <p:cTn id="22" presetID="3" presetClass="emph" presetSubtype="2" fill="hold" nodeType="withEffect">
                                  <p:stCondLst>
                                    <p:cond delay="0"/>
                                  </p:stCondLst>
                                  <p:childTnLst>
                                    <p:animClr clrSpc="rgb" dir="cw">
                                      <p:cBhvr override="childStyle">
                                        <p:cTn id="23" dur="250" fill="hold"/>
                                        <p:tgtEl>
                                          <p:spTgt spid="4">
                                            <p:txEl>
                                              <p:pRg st="3" end="3"/>
                                            </p:txEl>
                                          </p:spTgt>
                                        </p:tgtEl>
                                        <p:attrNameLst>
                                          <p:attrName>style.color</p:attrName>
                                        </p:attrNameLst>
                                      </p:cBhvr>
                                      <p:to>
                                        <a:srgbClr val="FFC000"/>
                                      </p:to>
                                    </p:animClr>
                                  </p:childTnLst>
                                </p:cTn>
                              </p:par>
                              <p:par>
                                <p:cTn id="24" presetID="3" presetClass="emph" presetSubtype="2" fill="hold" nodeType="withEffect">
                                  <p:stCondLst>
                                    <p:cond delay="0"/>
                                  </p:stCondLst>
                                  <p:childTnLst>
                                    <p:animClr clrSpc="rgb" dir="cw">
                                      <p:cBhvr override="childStyle">
                                        <p:cTn id="25" dur="250" fill="hold"/>
                                        <p:tgtEl>
                                          <p:spTgt spid="4">
                                            <p:txEl>
                                              <p:pRg st="5" end="5"/>
                                            </p:txEl>
                                          </p:spTgt>
                                        </p:tgtEl>
                                        <p:attrNameLst>
                                          <p:attrName>style.color</p:attrName>
                                        </p:attrNameLst>
                                      </p:cBhvr>
                                      <p:to>
                                        <a:srgbClr val="2C2C2C"/>
                                      </p:to>
                                    </p:animClr>
                                  </p:childTnLst>
                                </p:cTn>
                              </p:par>
                              <p:par>
                                <p:cTn id="26" presetID="3" presetClass="emph" presetSubtype="2" fill="hold" nodeType="withEffect">
                                  <p:stCondLst>
                                    <p:cond delay="0"/>
                                  </p:stCondLst>
                                  <p:childTnLst>
                                    <p:animClr clrSpc="rgb" dir="cw">
                                      <p:cBhvr override="childStyle">
                                        <p:cTn id="27" dur="250" fill="hold"/>
                                        <p:tgtEl>
                                          <p:spTgt spid="4">
                                            <p:txEl>
                                              <p:pRg st="4" end="4"/>
                                            </p:txEl>
                                          </p:spTgt>
                                        </p:tgtEl>
                                        <p:attrNameLst>
                                          <p:attrName>style.color</p:attrName>
                                        </p:attrNameLst>
                                      </p:cBhvr>
                                      <p:to>
                                        <a:srgbClr val="2C2C2C"/>
                                      </p:to>
                                    </p:animClr>
                                  </p:childTnLst>
                                </p:cTn>
                              </p:par>
                              <p:par>
                                <p:cTn id="28" presetID="3" presetClass="emph" presetSubtype="2" fill="hold" nodeType="withEffect">
                                  <p:stCondLst>
                                    <p:cond delay="0"/>
                                  </p:stCondLst>
                                  <p:childTnLst>
                                    <p:animClr clrSpc="rgb" dir="cw">
                                      <p:cBhvr override="childStyle">
                                        <p:cTn id="29" dur="250" fill="hold"/>
                                        <p:tgtEl>
                                          <p:spTgt spid="4">
                                            <p:txEl>
                                              <p:pRg st="0" end="0"/>
                                            </p:txEl>
                                          </p:spTgt>
                                        </p:tgtEl>
                                        <p:attrNameLst>
                                          <p:attrName>style.color</p:attrName>
                                        </p:attrNameLst>
                                      </p:cBhvr>
                                      <p:to>
                                        <a:srgbClr val="323A3E"/>
                                      </p:to>
                                    </p:animClr>
                                  </p:childTnLst>
                                </p:cTn>
                              </p:par>
                              <p:par>
                                <p:cTn id="30" presetID="3" presetClass="emph" presetSubtype="2" fill="hold" nodeType="withEffect">
                                  <p:stCondLst>
                                    <p:cond delay="0"/>
                                  </p:stCondLst>
                                  <p:childTnLst>
                                    <p:animClr clrSpc="rgb" dir="cw">
                                      <p:cBhvr override="childStyle">
                                        <p:cTn id="31" dur="250" fill="hold"/>
                                        <p:tgtEl>
                                          <p:spTgt spid="4">
                                            <p:txEl>
                                              <p:pRg st="1" end="1"/>
                                            </p:txEl>
                                          </p:spTgt>
                                        </p:tgtEl>
                                        <p:attrNameLst>
                                          <p:attrName>style.color</p:attrName>
                                        </p:attrNameLst>
                                      </p:cBhvr>
                                      <p:to>
                                        <a:srgbClr val="323A3E"/>
                                      </p:to>
                                    </p:animClr>
                                  </p:childTnLst>
                                </p:cTn>
                              </p:par>
                              <p:par>
                                <p:cTn id="32" presetID="3" presetClass="emph" presetSubtype="2" fill="hold" nodeType="withEffect">
                                  <p:stCondLst>
                                    <p:cond delay="0"/>
                                  </p:stCondLst>
                                  <p:childTnLst>
                                    <p:animClr clrSpc="rgb" dir="cw">
                                      <p:cBhvr override="childStyle">
                                        <p:cTn id="33" dur="250" fill="hold"/>
                                        <p:tgtEl>
                                          <p:spTgt spid="4">
                                            <p:txEl>
                                              <p:pRg st="2" end="2"/>
                                            </p:txEl>
                                          </p:spTgt>
                                        </p:tgtEl>
                                        <p:attrNameLst>
                                          <p:attrName>style.color</p:attrName>
                                        </p:attrNameLst>
                                      </p:cBhvr>
                                      <p:to>
                                        <a:srgbClr val="323A3E"/>
                                      </p:to>
                                    </p:animClr>
                                  </p:childTnLst>
                                </p:cTn>
                              </p:par>
                            </p:childTnLst>
                          </p:cTn>
                        </p:par>
                      </p:childTnLst>
                    </p:cTn>
                  </p:par>
                  <p:par>
                    <p:cTn id="34" fill="hold">
                      <p:stCondLst>
                        <p:cond delay="indefinite"/>
                      </p:stCondLst>
                      <p:childTnLst>
                        <p:par>
                          <p:cTn id="35" fill="hold">
                            <p:stCondLst>
                              <p:cond delay="0"/>
                            </p:stCondLst>
                            <p:childTnLst>
                              <p:par>
                                <p:cTn id="36" presetID="10" presetClass="exit" presetSubtype="0" fill="hold" grpId="1" nodeType="clickEffect">
                                  <p:stCondLst>
                                    <p:cond delay="0"/>
                                  </p:stCondLst>
                                  <p:childTnLst>
                                    <p:animEffect transition="out" filter="fade">
                                      <p:cBhvr>
                                        <p:cTn id="37" dur="250"/>
                                        <p:tgtEl>
                                          <p:spTgt spid="10"/>
                                        </p:tgtEl>
                                      </p:cBhvr>
                                    </p:animEffect>
                                    <p:set>
                                      <p:cBhvr>
                                        <p:cTn id="38" dur="1" fill="hold">
                                          <p:stCondLst>
                                            <p:cond delay="249"/>
                                          </p:stCondLst>
                                        </p:cTn>
                                        <p:tgtEl>
                                          <p:spTgt spid="10"/>
                                        </p:tgtEl>
                                        <p:attrNameLst>
                                          <p:attrName>style.visibility</p:attrName>
                                        </p:attrNameLst>
                                      </p:cBhvr>
                                      <p:to>
                                        <p:strVal val="hidden"/>
                                      </p:to>
                                    </p:set>
                                  </p:childTnLst>
                                </p:cTn>
                              </p:par>
                              <p:par>
                                <p:cTn id="39" presetID="10"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50"/>
                                        <p:tgtEl>
                                          <p:spTgt spid="11"/>
                                        </p:tgtEl>
                                      </p:cBhvr>
                                    </p:animEffect>
                                  </p:childTnLst>
                                </p:cTn>
                              </p:par>
                              <p:par>
                                <p:cTn id="42" presetID="3" presetClass="emph" presetSubtype="2" fill="hold" nodeType="withEffect">
                                  <p:stCondLst>
                                    <p:cond delay="0"/>
                                  </p:stCondLst>
                                  <p:childTnLst>
                                    <p:animClr clrSpc="rgb" dir="cw">
                                      <p:cBhvr override="childStyle">
                                        <p:cTn id="43" dur="250" fill="hold"/>
                                        <p:tgtEl>
                                          <p:spTgt spid="4">
                                            <p:txEl>
                                              <p:pRg st="6" end="6"/>
                                            </p:txEl>
                                          </p:spTgt>
                                        </p:tgtEl>
                                        <p:attrNameLst>
                                          <p:attrName>style.color</p:attrName>
                                        </p:attrNameLst>
                                      </p:cBhvr>
                                      <p:to>
                                        <a:srgbClr val="FFC000"/>
                                      </p:to>
                                    </p:animClr>
                                  </p:childTnLst>
                                </p:cTn>
                              </p:par>
                              <p:par>
                                <p:cTn id="44" presetID="3" presetClass="emph" presetSubtype="2" fill="hold" nodeType="withEffect">
                                  <p:stCondLst>
                                    <p:cond delay="0"/>
                                  </p:stCondLst>
                                  <p:childTnLst>
                                    <p:animClr clrSpc="rgb" dir="cw">
                                      <p:cBhvr override="childStyle">
                                        <p:cTn id="45" dur="250" fill="hold"/>
                                        <p:tgtEl>
                                          <p:spTgt spid="4">
                                            <p:txEl>
                                              <p:pRg st="7" end="7"/>
                                            </p:txEl>
                                          </p:spTgt>
                                        </p:tgtEl>
                                        <p:attrNameLst>
                                          <p:attrName>style.color</p:attrName>
                                        </p:attrNameLst>
                                      </p:cBhvr>
                                      <p:to>
                                        <a:srgbClr val="2C2C2C"/>
                                      </p:to>
                                    </p:animClr>
                                  </p:childTnLst>
                                </p:cTn>
                              </p:par>
                              <p:par>
                                <p:cTn id="46" presetID="3" presetClass="emph" presetSubtype="2" fill="hold" nodeType="withEffect">
                                  <p:stCondLst>
                                    <p:cond delay="0"/>
                                  </p:stCondLst>
                                  <p:childTnLst>
                                    <p:animClr clrSpc="rgb" dir="cw">
                                      <p:cBhvr override="childStyle">
                                        <p:cTn id="47" dur="250" fill="hold"/>
                                        <p:tgtEl>
                                          <p:spTgt spid="4">
                                            <p:txEl>
                                              <p:pRg st="3" end="3"/>
                                            </p:txEl>
                                          </p:spTgt>
                                        </p:tgtEl>
                                        <p:attrNameLst>
                                          <p:attrName>style.color</p:attrName>
                                        </p:attrNameLst>
                                      </p:cBhvr>
                                      <p:to>
                                        <a:srgbClr val="323A3E"/>
                                      </p:to>
                                    </p:animClr>
                                  </p:childTnLst>
                                </p:cTn>
                              </p:par>
                              <p:par>
                                <p:cTn id="48" presetID="3" presetClass="emph" presetSubtype="2" fill="hold" nodeType="withEffect">
                                  <p:stCondLst>
                                    <p:cond delay="0"/>
                                  </p:stCondLst>
                                  <p:childTnLst>
                                    <p:animClr clrSpc="rgb" dir="cw">
                                      <p:cBhvr override="childStyle">
                                        <p:cTn id="49" dur="250" fill="hold"/>
                                        <p:tgtEl>
                                          <p:spTgt spid="4">
                                            <p:txEl>
                                              <p:pRg st="5" end="5"/>
                                            </p:txEl>
                                          </p:spTgt>
                                        </p:tgtEl>
                                        <p:attrNameLst>
                                          <p:attrName>style.color</p:attrName>
                                        </p:attrNameLst>
                                      </p:cBhvr>
                                      <p:to>
                                        <a:srgbClr val="2C2C2C"/>
                                      </p:to>
                                    </p:animClr>
                                  </p:childTnLst>
                                </p:cTn>
                              </p:par>
                              <p:par>
                                <p:cTn id="50" presetID="3" presetClass="emph" presetSubtype="2" fill="hold" nodeType="withEffect">
                                  <p:stCondLst>
                                    <p:cond delay="0"/>
                                  </p:stCondLst>
                                  <p:childTnLst>
                                    <p:animClr clrSpc="rgb" dir="cw">
                                      <p:cBhvr override="childStyle">
                                        <p:cTn id="51" dur="250" fill="hold"/>
                                        <p:tgtEl>
                                          <p:spTgt spid="4">
                                            <p:txEl>
                                              <p:pRg st="4" end="4"/>
                                            </p:txEl>
                                          </p:spTgt>
                                        </p:tgtEl>
                                        <p:attrNameLst>
                                          <p:attrName>style.color</p:attrName>
                                        </p:attrNameLst>
                                      </p:cBhvr>
                                      <p:to>
                                        <a:srgbClr val="2C2C2C"/>
                                      </p:to>
                                    </p:animClr>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250"/>
                                        <p:tgtEl>
                                          <p:spTgt spid="13"/>
                                        </p:tgtEl>
                                      </p:cBhvr>
                                    </p:animEffect>
                                  </p:childTnLst>
                                </p:cTn>
                              </p:par>
                              <p:par>
                                <p:cTn id="57" presetID="10" presetClass="entr" presetSubtype="0" fill="hold" nodeType="with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fade">
                                      <p:cBhvr>
                                        <p:cTn id="59" dur="2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10" grpId="0" animBg="1"/>
      <p:bldP spid="10" grpId="1" animBg="1"/>
      <p:bldP spid="11" grpId="0" animBg="1"/>
      <p:bldP spid="1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2"/>
          <p:cNvGrpSpPr/>
          <p:nvPr/>
        </p:nvGrpSpPr>
        <p:grpSpPr>
          <a:xfrm>
            <a:off x="-1200" y="6642289"/>
            <a:ext cx="12436794" cy="360996"/>
            <a:chOff x="2577137" y="4571778"/>
            <a:chExt cx="9101124" cy="1390560"/>
          </a:xfrm>
        </p:grpSpPr>
        <p:sp>
          <p:nvSpPr>
            <p:cNvPr id="12" name="TextBox 11"/>
            <p:cNvSpPr txBox="1"/>
            <p:nvPr/>
          </p:nvSpPr>
          <p:spPr>
            <a:xfrm>
              <a:off x="2577137" y="4571778"/>
              <a:ext cx="3034890" cy="1390458"/>
            </a:xfrm>
            <a:prstGeom prst="rect">
              <a:avLst/>
            </a:prstGeom>
            <a:solidFill>
              <a:schemeClr val="accent4"/>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13" name="TextBox 12"/>
            <p:cNvSpPr txBox="1"/>
            <p:nvPr/>
          </p:nvSpPr>
          <p:spPr>
            <a:xfrm>
              <a:off x="5612027" y="4572324"/>
              <a:ext cx="6066234" cy="1390014"/>
            </a:xfrm>
            <a:prstGeom prst="rect">
              <a:avLst/>
            </a:prstGeom>
            <a:solidFill>
              <a:schemeClr val="accent4">
                <a:lumMod val="75000"/>
              </a:schemeClr>
            </a:solidFill>
          </p:spPr>
          <p:txBody>
            <a:bodyPr wrap="square" lIns="457135" tIns="137141" rIns="639989" rtlCol="0">
              <a:noAutofit/>
            </a:bodyPr>
            <a:lstStyle/>
            <a:p>
              <a:pPr defTabSz="932055" fontAlgn="auto">
                <a:lnSpc>
                  <a:spcPts val="3001"/>
                </a:lnSpc>
                <a:spcBef>
                  <a:spcPts val="0"/>
                </a:spcBef>
                <a:spcAft>
                  <a:spcPts val="0"/>
                </a:spcAft>
                <a:defRPr/>
              </a:pPr>
              <a:endParaRPr lang="en-US" sz="2856" kern="0" dirty="0">
                <a:solidFill>
                  <a:srgbClr val="FFFFFF"/>
                </a:solidFill>
                <a:latin typeface="Segoe UI Light"/>
                <a:ea typeface="+mn-ea"/>
                <a:cs typeface="+mn-cs"/>
              </a:endParaRPr>
            </a:p>
          </p:txBody>
        </p:sp>
      </p:grpSp>
      <p:sp>
        <p:nvSpPr>
          <p:cNvPr id="20" name="TextBox 1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
        <p:nvSpPr>
          <p:cNvPr id="14" name="Text Placeholder 2"/>
          <p:cNvSpPr txBox="1">
            <a:spLocks/>
          </p:cNvSpPr>
          <p:nvPr/>
        </p:nvSpPr>
        <p:spPr>
          <a:xfrm>
            <a:off x="444676" y="1377434"/>
            <a:ext cx="5716638" cy="4981673"/>
          </a:xfrm>
          <a:prstGeom prst="rect">
            <a:avLst/>
          </a:prstGeom>
          <a:solidFill>
            <a:schemeClr val="bg1">
              <a:lumMod val="95000"/>
            </a:schemeClr>
          </a:solidFill>
          <a:ln w="63500" cap="sq">
            <a:solidFill>
              <a:srgbClr val="C00000"/>
            </a:solidFill>
            <a:miter lim="800000"/>
          </a:ln>
        </p:spPr>
        <p:txBody>
          <a:bodyPr lIns="182880" tIns="182880" rIns="182880" bIns="182880" anchor="t" anchorCtr="0"/>
          <a:lstStyle>
            <a:lvl1pPr marL="342900" indent="-342900" algn="l" defTabSz="931863" rtl="0" fontAlgn="base">
              <a:lnSpc>
                <a:spcPct val="90000"/>
              </a:lnSpc>
              <a:spcBef>
                <a:spcPct val="20000"/>
              </a:spcBef>
              <a:spcAft>
                <a:spcPct val="0"/>
              </a:spcAft>
              <a:buSzPct val="90000"/>
              <a:buFont typeface="Arial" charset="0"/>
              <a:buChar char="•"/>
              <a:defRPr sz="4000" kern="1200">
                <a:solidFill>
                  <a:schemeClr val="accent1"/>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1"/>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1"/>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07000"/>
              </a:lnSpc>
              <a:buNone/>
            </a:pP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CREATE FUNCTION </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dbo</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fn_securitypredicate</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@wing</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int</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endPar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endParaRPr>
          </a:p>
          <a:p>
            <a:pPr marL="0" indent="0">
              <a:lnSpc>
                <a:spcPct val="107000"/>
              </a:lnSpc>
              <a:buNone/>
            </a:pP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   RETURNS</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TABLE WITH SCHEMABINDING AS</a:t>
            </a:r>
            <a:endPar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endParaRPr>
          </a:p>
          <a:p>
            <a:pPr marL="0" indent="0">
              <a:lnSpc>
                <a:spcPct val="107000"/>
              </a:lnSpc>
              <a:buNone/>
            </a:pP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   return</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SELECT</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1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as</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[fn_securitypredicate_result]</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FROM</a:t>
            </a:r>
            <a:endPar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endParaRPr>
          </a:p>
          <a:p>
            <a:pPr marL="0" indent="0">
              <a:lnSpc>
                <a:spcPct val="107000"/>
              </a:lnSpc>
              <a:buNone/>
            </a:pP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        StaffDuties</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d</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INNER</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JOIN</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Employees</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e</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p>
          <a:p>
            <a:pPr marL="0" indent="0">
              <a:lnSpc>
                <a:spcPct val="107000"/>
              </a:lnSpc>
              <a:buNone/>
            </a:pP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        ON </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d</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EmpId</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e</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EmpId</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p>
          <a:p>
            <a:pPr marL="0" indent="0">
              <a:lnSpc>
                <a:spcPct val="107000"/>
              </a:lnSpc>
              <a:buNone/>
            </a:pP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        WHERE</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e</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UserSID</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FF00FF"/>
                </a:solidFill>
                <a:latin typeface="Consolas" panose="020B0609020204030204" pitchFamily="49" charset="0"/>
                <a:ea typeface="Calibri" panose="020F0502020204030204" pitchFamily="34" charset="0"/>
                <a:cs typeface="Consolas" panose="020B0609020204030204" pitchFamily="49" charset="0"/>
              </a:rPr>
              <a:t>SUSER_SID</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p>
          <a:p>
            <a:pPr marL="0" indent="0">
              <a:lnSpc>
                <a:spcPct val="107000"/>
              </a:lnSpc>
              <a:buNone/>
            </a:pP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AND</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@wing</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d</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Wing</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p>
          <a:p>
            <a:pPr>
              <a:lnSpc>
                <a:spcPct val="107000"/>
              </a:lnSpc>
            </a:pPr>
            <a:endPar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endParaRPr>
          </a:p>
          <a:p>
            <a:pPr marL="0" indent="0">
              <a:lnSpc>
                <a:spcPct val="107000"/>
              </a:lnSpc>
              <a:buNone/>
            </a:pP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CREATE</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SECURITY</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POLICY</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dbo</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SecPol</a:t>
            </a:r>
            <a:endPar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endParaRPr>
          </a:p>
          <a:p>
            <a:pPr marL="0" indent="0">
              <a:lnSpc>
                <a:spcPct val="107000"/>
              </a:lnSpc>
              <a:buNone/>
            </a:pP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    ADD</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FILTER PREDICATE </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dbo</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fn_securitypredicate</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Wing</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p>
          <a:p>
            <a:pPr marL="0" indent="0">
              <a:lnSpc>
                <a:spcPct val="107000"/>
              </a:lnSpc>
              <a:buNone/>
            </a:pP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ON</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Patients</a:t>
            </a:r>
            <a:endPar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endParaRPr>
          </a:p>
          <a:p>
            <a:pPr marL="0" indent="0">
              <a:lnSpc>
                <a:spcPct val="107000"/>
              </a:lnSpc>
              <a:buNone/>
            </a:pP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    WITH </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STATE</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ON</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p>
          <a:p>
            <a:pPr marL="0" indent="0">
              <a:lnSpc>
                <a:spcPct val="107000"/>
              </a:lnSpc>
              <a:buNone/>
            </a:pPr>
            <a:endParaRPr lang="en-US" sz="1800" dirty="0">
              <a:solidFill>
                <a:prstClr val="black"/>
              </a:solidFill>
              <a:latin typeface="Consolas" panose="020B0609020204030204" pitchFamily="49" charset="0"/>
              <a:ea typeface="Calibri" panose="020F0502020204030204" pitchFamily="34" charset="0"/>
              <a:cs typeface="Consolas" panose="020B0609020204030204" pitchFamily="49" charset="0"/>
            </a:endParaRPr>
          </a:p>
          <a:p>
            <a:endParaRPr lang="en-US" sz="1800" dirty="0">
              <a:latin typeface="Consolas" panose="020B0609020204030204" pitchFamily="49" charset="0"/>
              <a:cs typeface="Consolas" panose="020B0609020204030204" pitchFamily="49" charset="0"/>
            </a:endParaRPr>
          </a:p>
        </p:txBody>
      </p:sp>
      <p:sp>
        <p:nvSpPr>
          <p:cNvPr id="15" name="Rectangle 14"/>
          <p:cNvSpPr/>
          <p:nvPr/>
        </p:nvSpPr>
        <p:spPr>
          <a:xfrm>
            <a:off x="6509657" y="1358307"/>
            <a:ext cx="5287933" cy="5001369"/>
          </a:xfrm>
          <a:prstGeom prst="rect">
            <a:avLst/>
          </a:prstGeom>
        </p:spPr>
        <p:txBody>
          <a:bodyPr wrap="square" lIns="182880" tIns="182880" rIns="182880" bIns="182880">
            <a:spAutoFit/>
          </a:bodyPr>
          <a:lstStyle/>
          <a:p>
            <a:pPr marR="0">
              <a:spcBef>
                <a:spcPts val="0"/>
              </a:spcBef>
              <a:spcAft>
                <a:spcPts val="1000"/>
              </a:spcAft>
            </a:pPr>
            <a:r>
              <a:rPr lang="en-US" sz="3200" dirty="0">
                <a:solidFill>
                  <a:schemeClr val="accent4"/>
                </a:solidFill>
                <a:latin typeface="Segoe UI Light" panose="020B0502040204020203" pitchFamily="34" charset="0"/>
                <a:ea typeface="Times New Roman" panose="02020603050405020304" pitchFamily="18" charset="0"/>
                <a:cs typeface="Segoe UI Light" panose="020B0502040204020203" pitchFamily="34" charset="0"/>
              </a:rPr>
              <a:t>Fine-grained access control over rows in a table based on one or more pre-defined filtering criteria, such as user’s role or clearance level in organization</a:t>
            </a:r>
          </a:p>
          <a:p>
            <a:pPr marR="0">
              <a:spcBef>
                <a:spcPts val="0"/>
              </a:spcBef>
              <a:spcAft>
                <a:spcPts val="1000"/>
              </a:spcAft>
            </a:pPr>
            <a:br>
              <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br>
            <a:r>
              <a:rPr lang="en-US" sz="2000" b="1" dirty="0">
                <a:latin typeface="+mn-lt"/>
                <a:ea typeface="Times New Roman" panose="02020603050405020304" pitchFamily="18" charset="0"/>
                <a:cs typeface="Segoe UI Semilight" panose="020B0402040204020203" pitchFamily="34" charset="0"/>
              </a:rPr>
              <a:t>Concepts:</a:t>
            </a:r>
          </a:p>
          <a:p>
            <a:pPr marR="0">
              <a:spcBef>
                <a:spcPts val="0"/>
              </a:spcBef>
              <a:spcAft>
                <a:spcPts val="1000"/>
              </a:spcAft>
            </a:pPr>
            <a:r>
              <a:rPr lang="en-US" sz="2000" dirty="0">
                <a:latin typeface="+mn-lt"/>
                <a:ea typeface="Times New Roman" panose="02020603050405020304" pitchFamily="18" charset="0"/>
                <a:cs typeface="Segoe UI" panose="020B0502040204020203" pitchFamily="34" charset="0"/>
              </a:rPr>
              <a:t>Predicate function</a:t>
            </a:r>
          </a:p>
          <a:p>
            <a:pPr marR="0">
              <a:spcBef>
                <a:spcPts val="0"/>
              </a:spcBef>
              <a:spcAft>
                <a:spcPts val="1000"/>
              </a:spcAft>
            </a:pPr>
            <a:r>
              <a:rPr lang="en-US" sz="2000" dirty="0">
                <a:latin typeface="+mn-lt"/>
                <a:ea typeface="Times New Roman" panose="02020603050405020304" pitchFamily="18" charset="0"/>
                <a:cs typeface="Segoe UI" panose="020B0502040204020203" pitchFamily="34" charset="0"/>
              </a:rPr>
              <a:t>Security policy</a:t>
            </a:r>
          </a:p>
        </p:txBody>
      </p:sp>
      <p:sp>
        <p:nvSpPr>
          <p:cNvPr id="16" name="Title 1"/>
          <p:cNvSpPr txBox="1">
            <a:spLocks/>
          </p:cNvSpPr>
          <p:nvPr/>
        </p:nvSpPr>
        <p:spPr>
          <a:xfrm>
            <a:off x="328025" y="14456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Example</a:t>
            </a:r>
          </a:p>
        </p:txBody>
      </p:sp>
    </p:spTree>
    <p:extLst>
      <p:ext uri="{BB962C8B-B14F-4D97-AF65-F5344CB8AC3E}">
        <p14:creationId xmlns:p14="http://schemas.microsoft.com/office/powerpoint/2010/main" val="2454358474"/>
      </p:ext>
    </p:extLst>
  </p:cSld>
  <p:clrMapOvr>
    <a:masterClrMapping/>
  </p:clrMapOvr>
  <p:transition>
    <p:fad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extBox 37"/>
          <p:cNvSpPr txBox="1"/>
          <p:nvPr/>
        </p:nvSpPr>
        <p:spPr>
          <a:xfrm>
            <a:off x="1246420" y="1936666"/>
            <a:ext cx="1042617" cy="572380"/>
          </a:xfrm>
          <a:prstGeom prst="rect">
            <a:avLst/>
          </a:prstGeom>
          <a:noFill/>
        </p:spPr>
        <p:txBody>
          <a:bodyPr wrap="none" lIns="182828" tIns="146262" rIns="182828" bIns="146262" rtlCol="0">
            <a:spAutoFit/>
          </a:bodyPr>
          <a:lstStyle/>
          <a:p>
            <a:pPr algn="ctr">
              <a:lnSpc>
                <a:spcPct val="90000"/>
              </a:lnSpc>
              <a:spcAft>
                <a:spcPts val="600"/>
              </a:spcAft>
            </a:pPr>
            <a:r>
              <a:rPr lang="en-US" sz="2000" dirty="0"/>
              <a:t>Nurse</a:t>
            </a:r>
          </a:p>
        </p:txBody>
      </p:sp>
      <p:grpSp>
        <p:nvGrpSpPr>
          <p:cNvPr id="33" name="Group 32"/>
          <p:cNvGrpSpPr/>
          <p:nvPr/>
        </p:nvGrpSpPr>
        <p:grpSpPr>
          <a:xfrm>
            <a:off x="4069423" y="1971896"/>
            <a:ext cx="3720172" cy="3955032"/>
            <a:chOff x="3988827" y="2057401"/>
            <a:chExt cx="3648075" cy="4234976"/>
          </a:xfrm>
          <a:solidFill>
            <a:schemeClr val="accent2">
              <a:lumMod val="75000"/>
            </a:schemeClr>
          </a:solidFill>
        </p:grpSpPr>
        <p:sp>
          <p:nvSpPr>
            <p:cNvPr id="30" name="Rectangle 29"/>
            <p:cNvSpPr/>
            <p:nvPr/>
          </p:nvSpPr>
          <p:spPr>
            <a:xfrm>
              <a:off x="3988827" y="2057401"/>
              <a:ext cx="3648075" cy="42349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48" dirty="0">
                <a:solidFill>
                  <a:schemeClr val="tx1"/>
                </a:solidFill>
              </a:endParaRPr>
            </a:p>
          </p:txBody>
        </p:sp>
        <p:sp>
          <p:nvSpPr>
            <p:cNvPr id="32" name="TextBox 31"/>
            <p:cNvSpPr txBox="1"/>
            <p:nvPr/>
          </p:nvSpPr>
          <p:spPr>
            <a:xfrm>
              <a:off x="4734434" y="2090209"/>
              <a:ext cx="2105025" cy="626166"/>
            </a:xfrm>
            <a:prstGeom prst="rect">
              <a:avLst/>
            </a:prstGeom>
            <a:noFill/>
            <a:ln>
              <a:noFill/>
            </a:ln>
          </p:spPr>
          <p:txBody>
            <a:bodyPr wrap="square" rtlCol="0">
              <a:spAutoFit/>
            </a:bodyPr>
            <a:lstStyle/>
            <a:p>
              <a:pPr algn="ctr"/>
              <a:r>
                <a:rPr lang="en-US" sz="3200" dirty="0">
                  <a:solidFill>
                    <a:schemeClr val="accent4"/>
                  </a:solidFill>
                  <a:latin typeface="+mj-lt"/>
                </a:rPr>
                <a:t>Database</a:t>
              </a:r>
            </a:p>
          </p:txBody>
        </p:sp>
      </p:grpSp>
      <p:cxnSp>
        <p:nvCxnSpPr>
          <p:cNvPr id="45" name="Elbow Connector 44"/>
          <p:cNvCxnSpPr>
            <a:stCxn id="8" idx="0"/>
          </p:cNvCxnSpPr>
          <p:nvPr/>
        </p:nvCxnSpPr>
        <p:spPr>
          <a:xfrm rot="16200000" flipV="1">
            <a:off x="7780076" y="3038862"/>
            <a:ext cx="1112680" cy="1534849"/>
          </a:xfrm>
          <a:prstGeom prst="bentConnector2">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5" name="Straight Arrow Connector 4"/>
          <p:cNvCxnSpPr/>
          <p:nvPr/>
        </p:nvCxnSpPr>
        <p:spPr>
          <a:xfrm>
            <a:off x="10477500" y="3682510"/>
            <a:ext cx="0" cy="649713"/>
          </a:xfrm>
          <a:prstGeom prst="straightConnector1">
            <a:avLst/>
          </a:prstGeom>
          <a:ln w="38100">
            <a:solidFill>
              <a:schemeClr val="tx2"/>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397867" y="1159574"/>
            <a:ext cx="11053403" cy="642035"/>
          </a:xfrm>
          <a:prstGeom prst="rect">
            <a:avLst/>
          </a:prstGeom>
          <a:noFill/>
        </p:spPr>
        <p:txBody>
          <a:bodyPr wrap="square" rtlCol="0">
            <a:spAutoFit/>
          </a:bodyPr>
          <a:lstStyle/>
          <a:p>
            <a:r>
              <a:rPr lang="en-US" sz="1122" dirty="0">
                <a:solidFill>
                  <a:schemeClr val="accent4"/>
                </a:solidFill>
                <a:latin typeface="Segoe UI Semibold" panose="020B0702040204020203" pitchFamily="34" charset="0"/>
                <a:cs typeface="Segoe UI Semibold" panose="020B0702040204020203" pitchFamily="34" charset="0"/>
              </a:rPr>
              <a:t>One</a:t>
            </a:r>
            <a:br>
              <a:rPr lang="en-US" sz="1122" dirty="0">
                <a:solidFill>
                  <a:srgbClr val="0072C6"/>
                </a:solidFill>
                <a:latin typeface="Segoe UI Semibold" panose="020B0702040204020203" pitchFamily="34" charset="0"/>
                <a:cs typeface="Segoe UI Semibold" panose="020B0702040204020203" pitchFamily="34" charset="0"/>
              </a:rPr>
            </a:br>
            <a:r>
              <a:rPr lang="en-US" sz="2450" dirty="0">
                <a:latin typeface="+mj-lt"/>
              </a:rPr>
              <a:t>Policy manager creates a filter predicate and security policy</a:t>
            </a:r>
          </a:p>
        </p:txBody>
      </p:sp>
      <p:sp>
        <p:nvSpPr>
          <p:cNvPr id="34" name="TextBox 33"/>
          <p:cNvSpPr txBox="1"/>
          <p:nvPr/>
        </p:nvSpPr>
        <p:spPr>
          <a:xfrm>
            <a:off x="397867" y="1157964"/>
            <a:ext cx="11053403" cy="654489"/>
          </a:xfrm>
          <a:prstGeom prst="rect">
            <a:avLst/>
          </a:prstGeom>
          <a:noFill/>
        </p:spPr>
        <p:txBody>
          <a:bodyPr wrap="square" rtlCol="0">
            <a:spAutoFit/>
          </a:bodyPr>
          <a:lstStyle/>
          <a:p>
            <a:r>
              <a:rPr lang="en-US" sz="1122" dirty="0">
                <a:solidFill>
                  <a:schemeClr val="accent4"/>
                </a:solidFill>
                <a:latin typeface="Segoe UI Semibold" panose="020B0702040204020203" pitchFamily="34" charset="0"/>
                <a:cs typeface="Segoe UI Semibold" panose="020B0702040204020203" pitchFamily="34" charset="0"/>
              </a:rPr>
              <a:t>Two</a:t>
            </a:r>
            <a:br>
              <a:rPr lang="en-US" sz="1122" dirty="0">
                <a:solidFill>
                  <a:srgbClr val="0072C6"/>
                </a:solidFill>
                <a:latin typeface="Segoe UI Semibold" panose="020B0702040204020203" pitchFamily="34" charset="0"/>
                <a:cs typeface="Segoe UI Semibold" panose="020B0702040204020203" pitchFamily="34" charset="0"/>
              </a:rPr>
            </a:br>
            <a:r>
              <a:rPr lang="en-US" sz="2448" dirty="0">
                <a:latin typeface="+mj-lt"/>
              </a:rPr>
              <a:t>App user (e.g., nurse) selects from Patients table</a:t>
            </a:r>
          </a:p>
        </p:txBody>
      </p:sp>
      <p:sp>
        <p:nvSpPr>
          <p:cNvPr id="41" name="TextBox 40"/>
          <p:cNvSpPr txBox="1"/>
          <p:nvPr/>
        </p:nvSpPr>
        <p:spPr>
          <a:xfrm>
            <a:off x="397867" y="1157964"/>
            <a:ext cx="11053403" cy="654489"/>
          </a:xfrm>
          <a:prstGeom prst="rect">
            <a:avLst/>
          </a:prstGeom>
          <a:noFill/>
        </p:spPr>
        <p:txBody>
          <a:bodyPr wrap="square" rtlCol="0">
            <a:spAutoFit/>
          </a:bodyPr>
          <a:lstStyle/>
          <a:p>
            <a:r>
              <a:rPr lang="en-US" sz="1122" dirty="0">
                <a:solidFill>
                  <a:schemeClr val="accent4"/>
                </a:solidFill>
                <a:latin typeface="Segoe UI Semibold" panose="020B0702040204020203" pitchFamily="34" charset="0"/>
                <a:cs typeface="Segoe UI Semibold" panose="020B0702040204020203" pitchFamily="34" charset="0"/>
              </a:rPr>
              <a:t>Three</a:t>
            </a:r>
            <a:br>
              <a:rPr lang="en-US" sz="1122" dirty="0">
                <a:solidFill>
                  <a:srgbClr val="0072C6"/>
                </a:solidFill>
                <a:latin typeface="Segoe UI Semibold" panose="020B0702040204020203" pitchFamily="34" charset="0"/>
                <a:cs typeface="Segoe UI Semibold" panose="020B0702040204020203" pitchFamily="34" charset="0"/>
              </a:rPr>
            </a:br>
            <a:r>
              <a:rPr lang="en-US" sz="2448" dirty="0">
                <a:latin typeface="+mj-lt"/>
              </a:rPr>
              <a:t>Security Policy transparently rewrites query to apply filter predicate</a:t>
            </a:r>
          </a:p>
        </p:txBody>
      </p:sp>
      <p:sp>
        <p:nvSpPr>
          <p:cNvPr id="6" name="TextBox 5"/>
          <p:cNvSpPr txBox="1"/>
          <p:nvPr/>
        </p:nvSpPr>
        <p:spPr>
          <a:xfrm>
            <a:off x="6056189" y="2730033"/>
            <a:ext cx="2039237" cy="634350"/>
          </a:xfrm>
          <a:prstGeom prst="rect">
            <a:avLst/>
          </a:prstGeom>
          <a:noFill/>
        </p:spPr>
        <p:txBody>
          <a:bodyPr wrap="square" lIns="182828" tIns="146262" rIns="182828" bIns="146262" rtlCol="0">
            <a:spAutoFit/>
          </a:bodyPr>
          <a:lstStyle/>
          <a:p>
            <a:pPr>
              <a:lnSpc>
                <a:spcPct val="90000"/>
              </a:lnSpc>
              <a:spcAft>
                <a:spcPts val="600"/>
              </a:spcAft>
            </a:pPr>
            <a:endParaRPr lang="en-US" dirty="0">
              <a:gradFill>
                <a:gsLst>
                  <a:gs pos="2917">
                    <a:schemeClr val="tx1"/>
                  </a:gs>
                  <a:gs pos="30000">
                    <a:schemeClr val="tx1"/>
                  </a:gs>
                </a:gsLst>
                <a:lin ang="5400000" scaled="0"/>
              </a:gradFill>
            </a:endParaRPr>
          </a:p>
        </p:txBody>
      </p:sp>
      <p:sp>
        <p:nvSpPr>
          <p:cNvPr id="8" name="Rectangle 7"/>
          <p:cNvSpPr/>
          <p:nvPr/>
        </p:nvSpPr>
        <p:spPr>
          <a:xfrm>
            <a:off x="6393654" y="4362627"/>
            <a:ext cx="5420373" cy="1923331"/>
          </a:xfrm>
          <a:prstGeom prst="rect">
            <a:avLst/>
          </a:prstGeom>
          <a:solidFill>
            <a:schemeClr val="bg1"/>
          </a:solidFill>
          <a:ln w="63500">
            <a:solidFill>
              <a:schemeClr val="accent4"/>
            </a:solidFill>
            <a:miter lim="800000"/>
          </a:ln>
        </p:spPr>
        <p:txBody>
          <a:bodyPr wrap="square">
            <a:noAutofit/>
          </a:bodyPr>
          <a:lstStyle/>
          <a:p>
            <a:pPr>
              <a:lnSpc>
                <a:spcPct val="107000"/>
              </a:lnSpc>
            </a:pPr>
            <a:r>
              <a:rPr lang="en-US" sz="1122" dirty="0">
                <a:latin typeface="Consolas" panose="020B0609020204030204" pitchFamily="49" charset="0"/>
                <a:ea typeface="Calibri" panose="020F0502020204030204" pitchFamily="34" charset="0"/>
                <a:cs typeface="Consolas" panose="020B0609020204030204" pitchFamily="49" charset="0"/>
              </a:rPr>
              <a:t>CREATE FUNCTION dbo.fn_securitypredicate(@wing int)</a:t>
            </a:r>
          </a:p>
          <a:p>
            <a:pPr>
              <a:lnSpc>
                <a:spcPct val="107000"/>
              </a:lnSpc>
            </a:pPr>
            <a:r>
              <a:rPr lang="en-US" sz="1122" dirty="0">
                <a:latin typeface="Consolas" panose="020B0609020204030204" pitchFamily="49" charset="0"/>
                <a:ea typeface="Calibri" panose="020F0502020204030204" pitchFamily="34" charset="0"/>
                <a:cs typeface="Consolas" panose="020B0609020204030204" pitchFamily="49" charset="0"/>
              </a:rPr>
              <a:t>    RETURNS TABLE WITH SCHEMABINDING AS</a:t>
            </a:r>
          </a:p>
          <a:p>
            <a:pPr>
              <a:lnSpc>
                <a:spcPct val="107000"/>
              </a:lnSpc>
            </a:pPr>
            <a:r>
              <a:rPr lang="en-US" sz="1122" dirty="0">
                <a:latin typeface="Consolas" panose="020B0609020204030204" pitchFamily="49" charset="0"/>
                <a:ea typeface="Calibri" panose="020F0502020204030204" pitchFamily="34" charset="0"/>
                <a:cs typeface="Consolas" panose="020B0609020204030204" pitchFamily="49" charset="0"/>
              </a:rPr>
              <a:t>    return SELECT 1 as [fn_securitypredicate_result] FROM</a:t>
            </a:r>
          </a:p>
          <a:p>
            <a:pPr>
              <a:lnSpc>
                <a:spcPct val="107000"/>
              </a:lnSpc>
            </a:pPr>
            <a:r>
              <a:rPr lang="en-US" sz="1122" dirty="0">
                <a:latin typeface="Consolas" panose="020B0609020204030204" pitchFamily="49" charset="0"/>
                <a:ea typeface="Calibri" panose="020F0502020204030204" pitchFamily="34" charset="0"/>
                <a:cs typeface="Consolas" panose="020B0609020204030204" pitchFamily="49" charset="0"/>
              </a:rPr>
              <a:t>        StaffDuties d INNER JOIN Employees e </a:t>
            </a:r>
          </a:p>
          <a:p>
            <a:pPr>
              <a:lnSpc>
                <a:spcPct val="107000"/>
              </a:lnSpc>
            </a:pPr>
            <a:r>
              <a:rPr lang="en-US" sz="1122" dirty="0">
                <a:latin typeface="Consolas" panose="020B0609020204030204" pitchFamily="49" charset="0"/>
                <a:ea typeface="Calibri" panose="020F0502020204030204" pitchFamily="34" charset="0"/>
                <a:cs typeface="Consolas" panose="020B0609020204030204" pitchFamily="49" charset="0"/>
              </a:rPr>
              <a:t>        ON (d.EmpId = e.EmpId) </a:t>
            </a:r>
          </a:p>
          <a:p>
            <a:pPr>
              <a:lnSpc>
                <a:spcPct val="107000"/>
              </a:lnSpc>
            </a:pPr>
            <a:r>
              <a:rPr lang="en-US" sz="1122" dirty="0">
                <a:latin typeface="Consolas" panose="020B0609020204030204" pitchFamily="49" charset="0"/>
                <a:ea typeface="Calibri" panose="020F0502020204030204" pitchFamily="34" charset="0"/>
                <a:cs typeface="Consolas" panose="020B0609020204030204" pitchFamily="49" charset="0"/>
              </a:rPr>
              <a:t>        WHERE e.UserSID = SUSER_SID() AND @wing = d.Wing;</a:t>
            </a:r>
          </a:p>
          <a:p>
            <a:pPr>
              <a:lnSpc>
                <a:spcPct val="107000"/>
              </a:lnSpc>
            </a:pPr>
            <a:endParaRPr lang="en-US" sz="1122" dirty="0">
              <a:latin typeface="Consolas" panose="020B0609020204030204" pitchFamily="49" charset="0"/>
              <a:ea typeface="Calibri" panose="020F0502020204030204" pitchFamily="34" charset="0"/>
              <a:cs typeface="Consolas" panose="020B0609020204030204" pitchFamily="49" charset="0"/>
            </a:endParaRPr>
          </a:p>
          <a:p>
            <a:pPr>
              <a:lnSpc>
                <a:spcPct val="107000"/>
              </a:lnSpc>
            </a:pPr>
            <a:r>
              <a:rPr lang="en-US" sz="1122" dirty="0">
                <a:latin typeface="Consolas" panose="020B0609020204030204" pitchFamily="49" charset="0"/>
                <a:ea typeface="Calibri" panose="020F0502020204030204" pitchFamily="34" charset="0"/>
                <a:cs typeface="Consolas" panose="020B0609020204030204" pitchFamily="49" charset="0"/>
              </a:rPr>
              <a:t>CREATE SECURITY POLICY dbo.SecPol</a:t>
            </a:r>
          </a:p>
          <a:p>
            <a:pPr>
              <a:lnSpc>
                <a:spcPct val="107000"/>
              </a:lnSpc>
            </a:pPr>
            <a:r>
              <a:rPr lang="en-US" sz="1122" dirty="0">
                <a:latin typeface="Consolas" panose="020B0609020204030204" pitchFamily="49" charset="0"/>
                <a:ea typeface="Calibri" panose="020F0502020204030204" pitchFamily="34" charset="0"/>
                <a:cs typeface="Consolas" panose="020B0609020204030204" pitchFamily="49" charset="0"/>
              </a:rPr>
              <a:t>    ADD FILTER PREDICATE dbo.fn_securitypredicate(Wing) ON Patients</a:t>
            </a:r>
          </a:p>
          <a:p>
            <a:pPr>
              <a:lnSpc>
                <a:spcPct val="107000"/>
              </a:lnSpc>
            </a:pPr>
            <a:r>
              <a:rPr lang="en-US" sz="1122" dirty="0">
                <a:latin typeface="Consolas" panose="020B0609020204030204" pitchFamily="49" charset="0"/>
                <a:ea typeface="Calibri" panose="020F0502020204030204" pitchFamily="34" charset="0"/>
                <a:cs typeface="Consolas" panose="020B0609020204030204" pitchFamily="49" charset="0"/>
              </a:rPr>
              <a:t>    WITH (STATE = ON)</a:t>
            </a:r>
          </a:p>
        </p:txBody>
      </p:sp>
      <p:grpSp>
        <p:nvGrpSpPr>
          <p:cNvPr id="28" name="Group 27"/>
          <p:cNvGrpSpPr/>
          <p:nvPr/>
        </p:nvGrpSpPr>
        <p:grpSpPr>
          <a:xfrm>
            <a:off x="4454445" y="2637270"/>
            <a:ext cx="2961435" cy="1641588"/>
            <a:chOff x="4464620" y="2717243"/>
            <a:chExt cx="2904044" cy="1609775"/>
          </a:xfrm>
          <a:solidFill>
            <a:schemeClr val="bg1"/>
          </a:solidFill>
        </p:grpSpPr>
        <p:sp>
          <p:nvSpPr>
            <p:cNvPr id="4" name="Down Arrow 3"/>
            <p:cNvSpPr/>
            <p:nvPr/>
          </p:nvSpPr>
          <p:spPr bwMode="auto">
            <a:xfrm>
              <a:off x="5021100" y="3742227"/>
              <a:ext cx="281726" cy="584791"/>
            </a:xfrm>
            <a:prstGeom prst="downArrow">
              <a:avLst/>
            </a:prstGeom>
            <a:solidFill>
              <a:schemeClr val="bg2">
                <a:lumMod val="7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23" rIns="0" bIns="46623" numCol="1" rtlCol="0" anchor="ctr" anchorCtr="0" compatLnSpc="1">
              <a:prstTxWarp prst="textNoShape">
                <a:avLst/>
              </a:prstTxWarp>
            </a:bodyPr>
            <a:lstStyle/>
            <a:p>
              <a:pPr algn="ctr" defTabSz="932114"/>
              <a:endParaRPr lang="en-US" sz="2000" dirty="0">
                <a:gradFill>
                  <a:gsLst>
                    <a:gs pos="0">
                      <a:srgbClr val="FFFFFF"/>
                    </a:gs>
                    <a:gs pos="100000">
                      <a:srgbClr val="FFFFFF"/>
                    </a:gs>
                  </a:gsLst>
                  <a:lin ang="5400000" scaled="0"/>
                </a:gradFill>
              </a:endParaRPr>
            </a:p>
          </p:txBody>
        </p:sp>
        <p:sp>
          <p:nvSpPr>
            <p:cNvPr id="7" name="Rectangle 6"/>
            <p:cNvSpPr/>
            <p:nvPr/>
          </p:nvSpPr>
          <p:spPr bwMode="auto">
            <a:xfrm>
              <a:off x="6035321" y="2717243"/>
              <a:ext cx="1333343" cy="1197600"/>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23" rIns="0" bIns="46623" numCol="1" rtlCol="0" anchor="ctr" anchorCtr="0" compatLnSpc="1">
              <a:prstTxWarp prst="textNoShape">
                <a:avLst/>
              </a:prstTxWarp>
            </a:bodyPr>
            <a:lstStyle/>
            <a:p>
              <a:pPr algn="ctr" defTabSz="932114"/>
              <a:r>
                <a:rPr lang="en-US" sz="1224" dirty="0">
                  <a:solidFill>
                    <a:schemeClr val="accent4"/>
                  </a:solidFill>
                </a:rPr>
                <a:t>Filter</a:t>
              </a:r>
              <a:br>
                <a:rPr lang="en-US" sz="1224" dirty="0">
                  <a:solidFill>
                    <a:schemeClr val="accent4"/>
                  </a:solidFill>
                </a:rPr>
              </a:br>
              <a:r>
                <a:rPr lang="en-US" sz="1224" dirty="0">
                  <a:solidFill>
                    <a:schemeClr val="accent4"/>
                  </a:solidFill>
                </a:rPr>
                <a:t>Predicate:</a:t>
              </a:r>
            </a:p>
            <a:p>
              <a:pPr algn="ctr" defTabSz="932114"/>
              <a:r>
                <a:rPr lang="en-US" sz="1224" dirty="0">
                  <a:solidFill>
                    <a:schemeClr val="accent4"/>
                  </a:solidFill>
                </a:rPr>
                <a:t>INNER </a:t>
              </a:r>
              <a:br>
                <a:rPr lang="en-US" sz="1224" dirty="0">
                  <a:solidFill>
                    <a:schemeClr val="accent4"/>
                  </a:solidFill>
                </a:rPr>
              </a:br>
              <a:r>
                <a:rPr lang="en-US" sz="1224" dirty="0">
                  <a:solidFill>
                    <a:schemeClr val="accent4"/>
                  </a:solidFill>
                </a:rPr>
                <a:t>JOIN…</a:t>
              </a:r>
            </a:p>
          </p:txBody>
        </p:sp>
        <p:sp>
          <p:nvSpPr>
            <p:cNvPr id="18" name="Rectangle 17"/>
            <p:cNvSpPr/>
            <p:nvPr/>
          </p:nvSpPr>
          <p:spPr bwMode="auto">
            <a:xfrm>
              <a:off x="4464620" y="2719203"/>
              <a:ext cx="1420557" cy="1198034"/>
            </a:xfrm>
            <a:prstGeom prst="rect">
              <a:avLst/>
            </a:prstGeom>
            <a:solidFill>
              <a:schemeClr val="accent4"/>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23" rIns="0" bIns="46623" numCol="1" rtlCol="0" anchor="ctr" anchorCtr="0" compatLnSpc="1">
              <a:prstTxWarp prst="textNoShape">
                <a:avLst/>
              </a:prstTxWarp>
            </a:bodyPr>
            <a:lstStyle/>
            <a:p>
              <a:pPr algn="ctr" defTabSz="932114"/>
              <a:r>
                <a:rPr lang="en-US" sz="2448" dirty="0">
                  <a:solidFill>
                    <a:schemeClr val="bg1"/>
                  </a:solidFill>
                  <a:latin typeface="+mj-lt"/>
                </a:rPr>
                <a:t>Security</a:t>
              </a:r>
            </a:p>
            <a:p>
              <a:pPr algn="ctr" defTabSz="932114"/>
              <a:r>
                <a:rPr lang="en-US" sz="2448" dirty="0">
                  <a:solidFill>
                    <a:schemeClr val="bg1"/>
                  </a:solidFill>
                  <a:latin typeface="+mj-lt"/>
                </a:rPr>
                <a:t>Policy</a:t>
              </a:r>
            </a:p>
          </p:txBody>
        </p:sp>
      </p:grpSp>
      <p:sp>
        <p:nvSpPr>
          <p:cNvPr id="17" name="Rectangle 16"/>
          <p:cNvSpPr/>
          <p:nvPr/>
        </p:nvSpPr>
        <p:spPr>
          <a:xfrm>
            <a:off x="930230" y="4332223"/>
            <a:ext cx="1678500" cy="1221710"/>
          </a:xfrm>
          <a:prstGeom prst="rect">
            <a:avLst/>
          </a:prstGeom>
          <a:solidFill>
            <a:schemeClr val="accent4"/>
          </a:solidFill>
          <a:ln>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48" dirty="0">
                <a:latin typeface="+mj-lt"/>
              </a:rPr>
              <a:t>Application</a:t>
            </a:r>
          </a:p>
        </p:txBody>
      </p:sp>
      <p:graphicFrame>
        <p:nvGraphicFramePr>
          <p:cNvPr id="26" name="Table 25"/>
          <p:cNvGraphicFramePr>
            <a:graphicFrameLocks noGrp="1"/>
          </p:cNvGraphicFramePr>
          <p:nvPr>
            <p:extLst/>
          </p:nvPr>
        </p:nvGraphicFramePr>
        <p:xfrm>
          <a:off x="4449594" y="4359069"/>
          <a:ext cx="1454262" cy="1340299"/>
        </p:xfrm>
        <a:graphic>
          <a:graphicData uri="http://schemas.openxmlformats.org/drawingml/2006/table">
            <a:tbl>
              <a:tblPr firstRow="1" bandRow="1">
                <a:tableStyleId>{5C22544A-7EE6-4342-B048-85BDC9FD1C3A}</a:tableStyleId>
              </a:tblPr>
              <a:tblGrid>
                <a:gridCol w="484754">
                  <a:extLst>
                    <a:ext uri="{9D8B030D-6E8A-4147-A177-3AD203B41FA5}">
                      <a16:colId xmlns:a16="http://schemas.microsoft.com/office/drawing/2014/main" val="20000"/>
                    </a:ext>
                  </a:extLst>
                </a:gridCol>
                <a:gridCol w="484754">
                  <a:extLst>
                    <a:ext uri="{9D8B030D-6E8A-4147-A177-3AD203B41FA5}">
                      <a16:colId xmlns:a16="http://schemas.microsoft.com/office/drawing/2014/main" val="20001"/>
                    </a:ext>
                  </a:extLst>
                </a:gridCol>
                <a:gridCol w="484754">
                  <a:extLst>
                    <a:ext uri="{9D8B030D-6E8A-4147-A177-3AD203B41FA5}">
                      <a16:colId xmlns:a16="http://schemas.microsoft.com/office/drawing/2014/main" val="20002"/>
                    </a:ext>
                  </a:extLst>
                </a:gridCol>
              </a:tblGrid>
              <a:tr h="373027">
                <a:tc gridSpan="3">
                  <a:txBody>
                    <a:bodyPr/>
                    <a:lstStyle/>
                    <a:p>
                      <a:pPr algn="ctr"/>
                      <a:r>
                        <a:rPr lang="en-US" sz="1800" b="0" dirty="0">
                          <a:latin typeface="+mj-lt"/>
                        </a:rPr>
                        <a:t>Patients</a:t>
                      </a:r>
                    </a:p>
                  </a:txBody>
                  <a:tcPr marL="93247" marR="93247" marT="46623" marB="46623">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4"/>
                    </a:solidFill>
                  </a:tcPr>
                </a:tc>
                <a:tc hMerge="1">
                  <a:txBody>
                    <a:bodyPr/>
                    <a:lstStyle/>
                    <a:p>
                      <a:endParaRPr lang="en-US" sz="100" dirty="0"/>
                    </a:p>
                  </a:txBody>
                  <a:tcPr/>
                </a:tc>
                <a:tc hMerge="1">
                  <a:txBody>
                    <a:bodyPr/>
                    <a:lstStyle/>
                    <a:p>
                      <a:endParaRPr lang="en-US" sz="100" dirty="0"/>
                    </a:p>
                  </a:txBody>
                  <a:tcPr/>
                </a:tc>
                <a:extLst>
                  <a:ext uri="{0D108BD9-81ED-4DB2-BD59-A6C34878D82A}">
                    <a16:rowId xmlns:a16="http://schemas.microsoft.com/office/drawing/2014/main" val="10000"/>
                  </a:ext>
                </a:extLst>
              </a:tr>
              <a:tr h="241818">
                <a:tc>
                  <a:txBody>
                    <a:bodyPr/>
                    <a:lstStyle/>
                    <a:p>
                      <a:endParaRPr lang="en-US" sz="100" b="1" dirty="0"/>
                    </a:p>
                  </a:txBody>
                  <a:tcPr marL="93247" marR="93247" marT="46623" marB="46623">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85000"/>
                      </a:schemeClr>
                    </a:solidFill>
                  </a:tcPr>
                </a:tc>
                <a:tc>
                  <a:txBody>
                    <a:bodyPr/>
                    <a:lstStyle/>
                    <a:p>
                      <a:endParaRPr lang="en-US" sz="100" b="1" dirty="0">
                        <a:solidFill>
                          <a:schemeClr val="tx1"/>
                        </a:solidFill>
                      </a:endParaRPr>
                    </a:p>
                  </a:txBody>
                  <a:tcPr marL="93247" marR="93247" marT="46623" marB="46623">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85000"/>
                      </a:schemeClr>
                    </a:solidFill>
                  </a:tcPr>
                </a:tc>
                <a:tc>
                  <a:txBody>
                    <a:bodyPr/>
                    <a:lstStyle/>
                    <a:p>
                      <a:endParaRPr lang="en-US" sz="100" b="1" dirty="0"/>
                    </a:p>
                  </a:txBody>
                  <a:tcPr marL="93247" marR="93247" marT="46623" marB="46623">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1"/>
                  </a:ext>
                </a:extLst>
              </a:tr>
              <a:tr h="241818">
                <a:tc>
                  <a:txBody>
                    <a:bodyPr/>
                    <a:lstStyle/>
                    <a:p>
                      <a:endParaRPr lang="en-US" sz="100" b="1" dirty="0"/>
                    </a:p>
                  </a:txBody>
                  <a:tcPr marL="93247" marR="93247" marT="46623" marB="4662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tc>
                  <a:txBody>
                    <a:bodyPr/>
                    <a:lstStyle/>
                    <a:p>
                      <a:endParaRPr lang="en-US" sz="100" b="1" dirty="0">
                        <a:solidFill>
                          <a:schemeClr val="tx1"/>
                        </a:solidFill>
                      </a:endParaRPr>
                    </a:p>
                  </a:txBody>
                  <a:tcPr marL="93247" marR="93247" marT="46623" marB="4662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tc>
                  <a:txBody>
                    <a:bodyPr/>
                    <a:lstStyle/>
                    <a:p>
                      <a:endParaRPr lang="en-US" sz="100" b="1" dirty="0"/>
                    </a:p>
                  </a:txBody>
                  <a:tcPr marL="93247" marR="93247" marT="46623" marB="4662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10002"/>
                  </a:ext>
                </a:extLst>
              </a:tr>
              <a:tr h="241818">
                <a:tc>
                  <a:txBody>
                    <a:bodyPr/>
                    <a:lstStyle/>
                    <a:p>
                      <a:endParaRPr lang="en-US" sz="100" b="1" dirty="0"/>
                    </a:p>
                  </a:txBody>
                  <a:tcPr marL="93247" marR="93247" marT="46623" marB="4662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schemeClr>
                    </a:solidFill>
                  </a:tcPr>
                </a:tc>
                <a:tc>
                  <a:txBody>
                    <a:bodyPr/>
                    <a:lstStyle/>
                    <a:p>
                      <a:endParaRPr lang="en-US" sz="100" b="1" dirty="0">
                        <a:solidFill>
                          <a:schemeClr val="tx1"/>
                        </a:solidFill>
                      </a:endParaRPr>
                    </a:p>
                  </a:txBody>
                  <a:tcPr marL="93247" marR="93247" marT="46623" marB="4662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schemeClr>
                    </a:solidFill>
                  </a:tcPr>
                </a:tc>
                <a:tc>
                  <a:txBody>
                    <a:bodyPr/>
                    <a:lstStyle/>
                    <a:p>
                      <a:endParaRPr lang="en-US" sz="100" b="1" dirty="0"/>
                    </a:p>
                  </a:txBody>
                  <a:tcPr marL="93247" marR="93247" marT="46623" marB="4662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3"/>
                  </a:ext>
                </a:extLst>
              </a:tr>
              <a:tr h="241818">
                <a:tc>
                  <a:txBody>
                    <a:bodyPr/>
                    <a:lstStyle/>
                    <a:p>
                      <a:endParaRPr lang="en-US" sz="100" b="1" dirty="0"/>
                    </a:p>
                  </a:txBody>
                  <a:tcPr marL="93247" marR="93247" marT="46623" marB="4662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tc>
                  <a:txBody>
                    <a:bodyPr/>
                    <a:lstStyle/>
                    <a:p>
                      <a:endParaRPr lang="en-US" sz="100" b="1" dirty="0">
                        <a:solidFill>
                          <a:schemeClr val="tx1"/>
                        </a:solidFill>
                      </a:endParaRPr>
                    </a:p>
                  </a:txBody>
                  <a:tcPr marL="93247" marR="93247" marT="46623" marB="4662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tc>
                  <a:txBody>
                    <a:bodyPr/>
                    <a:lstStyle/>
                    <a:p>
                      <a:endParaRPr lang="en-US" sz="100" b="1" dirty="0"/>
                    </a:p>
                  </a:txBody>
                  <a:tcPr marL="93247" marR="93247" marT="46623" marB="4662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10004"/>
                  </a:ext>
                </a:extLst>
              </a:tr>
            </a:tbl>
          </a:graphicData>
        </a:graphic>
      </p:graphicFrame>
      <p:cxnSp>
        <p:nvCxnSpPr>
          <p:cNvPr id="40" name="Straight Arrow Connector 39"/>
          <p:cNvCxnSpPr>
            <a:endCxn id="17" idx="0"/>
          </p:cNvCxnSpPr>
          <p:nvPr/>
        </p:nvCxnSpPr>
        <p:spPr>
          <a:xfrm>
            <a:off x="1769479" y="3682510"/>
            <a:ext cx="1" cy="649713"/>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46" name="Curved Right Arrow 45"/>
          <p:cNvSpPr/>
          <p:nvPr/>
        </p:nvSpPr>
        <p:spPr>
          <a:xfrm>
            <a:off x="5997549" y="4539789"/>
            <a:ext cx="320537" cy="634017"/>
          </a:xfrm>
          <a:prstGeom prst="curvedRightArrow">
            <a:avLst>
              <a:gd name="adj1" fmla="val 25266"/>
              <a:gd name="adj2" fmla="val 56109"/>
              <a:gd name="adj3" fmla="val 4621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48" dirty="0">
              <a:ln w="0"/>
              <a:solidFill>
                <a:schemeClr val="tx1"/>
              </a:solidFill>
              <a:effectLst>
                <a:outerShdw blurRad="38100" dist="19050" dir="2700000" algn="tl" rotWithShape="0">
                  <a:schemeClr val="dk1">
                    <a:alpha val="40000"/>
                  </a:schemeClr>
                </a:outerShdw>
              </a:effectLst>
            </a:endParaRPr>
          </a:p>
        </p:txBody>
      </p:sp>
      <p:sp>
        <p:nvSpPr>
          <p:cNvPr id="47" name="Curved Right Arrow 46"/>
          <p:cNvSpPr/>
          <p:nvPr/>
        </p:nvSpPr>
        <p:spPr>
          <a:xfrm>
            <a:off x="6012999" y="5169734"/>
            <a:ext cx="320537" cy="964744"/>
          </a:xfrm>
          <a:prstGeom prst="curvedRightArrow">
            <a:avLst>
              <a:gd name="adj1" fmla="val 25266"/>
              <a:gd name="adj2" fmla="val 56109"/>
              <a:gd name="adj3" fmla="val 4621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48" dirty="0">
              <a:ln w="0"/>
              <a:solidFill>
                <a:schemeClr val="tx1"/>
              </a:solidFill>
              <a:effectLst>
                <a:outerShdw blurRad="38100" dist="19050" dir="2700000" algn="tl" rotWithShape="0">
                  <a:schemeClr val="dk1">
                    <a:alpha val="40000"/>
                  </a:schemeClr>
                </a:outerShdw>
              </a:effectLst>
            </a:endParaRPr>
          </a:p>
        </p:txBody>
      </p:sp>
      <p:sp>
        <p:nvSpPr>
          <p:cNvPr id="35" name="TextBox 34"/>
          <p:cNvSpPr txBox="1"/>
          <p:nvPr/>
        </p:nvSpPr>
        <p:spPr>
          <a:xfrm>
            <a:off x="1206751" y="5364551"/>
            <a:ext cx="2319250" cy="299778"/>
          </a:xfrm>
          <a:prstGeom prst="rect">
            <a:avLst/>
          </a:prstGeom>
          <a:solidFill>
            <a:schemeClr val="bg1"/>
          </a:solidFill>
          <a:ln w="63500">
            <a:solidFill>
              <a:schemeClr val="accent4"/>
            </a:solidFill>
            <a:miter lim="800000"/>
          </a:ln>
        </p:spPr>
        <p:txBody>
          <a:bodyPr wrap="square">
            <a:spAutoFit/>
          </a:bodyPr>
          <a:lstStyle>
            <a:defPPr>
              <a:defRPr lang="en-US"/>
            </a:defPPr>
            <a:lvl1pPr>
              <a:lnSpc>
                <a:spcPct val="107000"/>
              </a:lnSpc>
              <a:defRPr sz="1200">
                <a:solidFill>
                  <a:srgbClr val="0000FF"/>
                </a:solidFill>
                <a:latin typeface="Consolas" panose="020B0609020204030204" pitchFamily="49" charset="0"/>
                <a:ea typeface="Calibri" panose="020F0502020204030204" pitchFamily="34" charset="0"/>
                <a:cs typeface="Consolas" panose="020B0609020204030204" pitchFamily="49" charset="0"/>
              </a:defRPr>
            </a:lvl1pPr>
          </a:lstStyle>
          <a:p>
            <a:pPr algn="ctr"/>
            <a:r>
              <a:rPr lang="en-US" sz="1224" dirty="0">
                <a:solidFill>
                  <a:schemeClr val="tx1"/>
                </a:solidFill>
              </a:rPr>
              <a:t>SELECT * FROM Patients</a:t>
            </a:r>
          </a:p>
        </p:txBody>
      </p:sp>
      <p:sp>
        <p:nvSpPr>
          <p:cNvPr id="42" name="TextBox 41"/>
          <p:cNvSpPr txBox="1"/>
          <p:nvPr/>
        </p:nvSpPr>
        <p:spPr>
          <a:xfrm>
            <a:off x="6396832" y="4884937"/>
            <a:ext cx="5194877" cy="471117"/>
          </a:xfrm>
          <a:prstGeom prst="rect">
            <a:avLst/>
          </a:prstGeom>
          <a:solidFill>
            <a:schemeClr val="bg1"/>
          </a:solidFill>
          <a:ln w="63500">
            <a:solidFill>
              <a:schemeClr val="accent4"/>
            </a:solidFill>
            <a:miter lim="800000"/>
          </a:ln>
        </p:spPr>
        <p:txBody>
          <a:bodyPr wrap="square">
            <a:spAutoFit/>
          </a:bodyPr>
          <a:lstStyle>
            <a:defPPr>
              <a:defRPr lang="en-US"/>
            </a:defPPr>
            <a:lvl1pPr>
              <a:lnSpc>
                <a:spcPct val="107000"/>
              </a:lnSpc>
              <a:defRPr sz="1200">
                <a:solidFill>
                  <a:srgbClr val="0000FF"/>
                </a:solidFill>
                <a:latin typeface="Consolas" panose="020B0609020204030204" pitchFamily="49" charset="0"/>
                <a:ea typeface="Calibri" panose="020F0502020204030204" pitchFamily="34" charset="0"/>
                <a:cs typeface="Consolas" panose="020B0609020204030204" pitchFamily="49" charset="0"/>
              </a:defRPr>
            </a:lvl1pPr>
          </a:lstStyle>
          <a:p>
            <a:r>
              <a:rPr lang="en-US" sz="1122" dirty="0">
                <a:solidFill>
                  <a:schemeClr val="tx1"/>
                </a:solidFill>
              </a:rPr>
              <a:t>SELECT * FROM Patients</a:t>
            </a:r>
          </a:p>
          <a:p>
            <a:r>
              <a:rPr lang="en-US" sz="1122" dirty="0">
                <a:solidFill>
                  <a:schemeClr val="tx1"/>
                </a:solidFill>
              </a:rPr>
              <a:t>   SEMIJOIN APPLY dbo.fn_securitypredicate(patients.Wing);</a:t>
            </a:r>
          </a:p>
        </p:txBody>
      </p:sp>
      <p:sp>
        <p:nvSpPr>
          <p:cNvPr id="43" name="TextBox 42"/>
          <p:cNvSpPr txBox="1"/>
          <p:nvPr/>
        </p:nvSpPr>
        <p:spPr>
          <a:xfrm>
            <a:off x="6392067" y="5586002"/>
            <a:ext cx="5199642" cy="694532"/>
          </a:xfrm>
          <a:prstGeom prst="rect">
            <a:avLst/>
          </a:prstGeom>
          <a:solidFill>
            <a:schemeClr val="bg1"/>
          </a:solidFill>
          <a:ln w="63500">
            <a:solidFill>
              <a:schemeClr val="accent4"/>
            </a:solidFill>
            <a:miter lim="800000"/>
          </a:ln>
        </p:spPr>
        <p:txBody>
          <a:bodyPr wrap="square">
            <a:noAutofit/>
          </a:bodyPr>
          <a:lstStyle>
            <a:defPPr>
              <a:defRPr lang="en-US"/>
            </a:defPPr>
            <a:lvl1pPr>
              <a:lnSpc>
                <a:spcPct val="107000"/>
              </a:lnSpc>
              <a:defRPr sz="1200">
                <a:solidFill>
                  <a:srgbClr val="0000FF"/>
                </a:solidFill>
                <a:latin typeface="Consolas" panose="020B0609020204030204" pitchFamily="49" charset="0"/>
                <a:ea typeface="Calibri" panose="020F0502020204030204" pitchFamily="34" charset="0"/>
                <a:cs typeface="Consolas" panose="020B0609020204030204" pitchFamily="49" charset="0"/>
              </a:defRPr>
            </a:lvl1pPr>
          </a:lstStyle>
          <a:p>
            <a:r>
              <a:rPr lang="en-US" sz="1122" dirty="0">
                <a:solidFill>
                  <a:schemeClr val="tx1"/>
                </a:solidFill>
              </a:rPr>
              <a:t>SELECT Patients.* FROM Patients,</a:t>
            </a:r>
          </a:p>
          <a:p>
            <a:r>
              <a:rPr lang="en-US" sz="1122" dirty="0">
                <a:solidFill>
                  <a:schemeClr val="tx1"/>
                </a:solidFill>
              </a:rPr>
              <a:t>   StaffDuties d INNER JOIN Employees e ON (d.EmpId = e.EmpId) </a:t>
            </a:r>
          </a:p>
          <a:p>
            <a:r>
              <a:rPr lang="en-US" sz="1122" dirty="0">
                <a:solidFill>
                  <a:schemeClr val="tx1"/>
                </a:solidFill>
              </a:rPr>
              <a:t>   WHERE e.UserSID = SUSER_SID() AND Patients.wing = d.Wing;</a:t>
            </a:r>
          </a:p>
          <a:p>
            <a:endParaRPr lang="en-US" sz="1122" dirty="0">
              <a:solidFill>
                <a:schemeClr val="tx1"/>
              </a:solidFill>
            </a:endParaRPr>
          </a:p>
        </p:txBody>
      </p:sp>
      <p:sp>
        <p:nvSpPr>
          <p:cNvPr id="31" name="TextBox 30"/>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
        <p:nvSpPr>
          <p:cNvPr id="2" name="Title 1"/>
          <p:cNvSpPr>
            <a:spLocks noGrp="1"/>
          </p:cNvSpPr>
          <p:nvPr>
            <p:ph type="title"/>
          </p:nvPr>
        </p:nvSpPr>
        <p:spPr>
          <a:xfrm>
            <a:off x="274638" y="307975"/>
            <a:ext cx="11888787" cy="917575"/>
          </a:xfrm>
        </p:spPr>
        <p:txBody>
          <a:bodyPr/>
          <a:lstStyle/>
          <a:p>
            <a:r>
              <a:rPr lang="en-US" dirty="0"/>
              <a:t>RLS in three steps</a:t>
            </a:r>
          </a:p>
        </p:txBody>
      </p:sp>
      <p:grpSp>
        <p:nvGrpSpPr>
          <p:cNvPr id="304" name="Group 303"/>
          <p:cNvGrpSpPr/>
          <p:nvPr/>
        </p:nvGrpSpPr>
        <p:grpSpPr>
          <a:xfrm>
            <a:off x="1117648" y="2405857"/>
            <a:ext cx="1300162" cy="1300163"/>
            <a:chOff x="1117648" y="2397126"/>
            <a:chExt cx="1300162" cy="1300163"/>
          </a:xfrm>
        </p:grpSpPr>
        <p:pic>
          <p:nvPicPr>
            <p:cNvPr id="186" name="Picture 185"/>
            <p:cNvPicPr>
              <a:picLocks noChangeAspect="1"/>
            </p:cNvPicPr>
            <p:nvPr/>
          </p:nvPicPr>
          <p:blipFill>
            <a:blip r:embed="rId3"/>
            <a:stretch>
              <a:fillRect/>
            </a:stretch>
          </p:blipFill>
          <p:spPr>
            <a:xfrm>
              <a:off x="1194640" y="2473016"/>
              <a:ext cx="1146178" cy="1148382"/>
            </a:xfrm>
            <a:prstGeom prst="ellipse">
              <a:avLst/>
            </a:prstGeom>
          </p:spPr>
        </p:pic>
        <p:sp>
          <p:nvSpPr>
            <p:cNvPr id="69" name="Freeform 38"/>
            <p:cNvSpPr>
              <a:spLocks noEditPoints="1"/>
            </p:cNvSpPr>
            <p:nvPr/>
          </p:nvSpPr>
          <p:spPr bwMode="auto">
            <a:xfrm>
              <a:off x="1117648" y="2397126"/>
              <a:ext cx="1300162" cy="1300163"/>
            </a:xfrm>
            <a:custGeom>
              <a:avLst/>
              <a:gdLst>
                <a:gd name="T0" fmla="*/ 169 w 337"/>
                <a:gd name="T1" fmla="*/ 337 h 337"/>
                <a:gd name="T2" fmla="*/ 0 w 337"/>
                <a:gd name="T3" fmla="*/ 168 h 337"/>
                <a:gd name="T4" fmla="*/ 169 w 337"/>
                <a:gd name="T5" fmla="*/ 0 h 337"/>
                <a:gd name="T6" fmla="*/ 337 w 337"/>
                <a:gd name="T7" fmla="*/ 168 h 337"/>
                <a:gd name="T8" fmla="*/ 169 w 337"/>
                <a:gd name="T9" fmla="*/ 337 h 337"/>
                <a:gd name="T10" fmla="*/ 169 w 337"/>
                <a:gd name="T11" fmla="*/ 25 h 337"/>
                <a:gd name="T12" fmla="*/ 26 w 337"/>
                <a:gd name="T13" fmla="*/ 168 h 337"/>
                <a:gd name="T14" fmla="*/ 169 w 337"/>
                <a:gd name="T15" fmla="*/ 311 h 337"/>
                <a:gd name="T16" fmla="*/ 312 w 337"/>
                <a:gd name="T17" fmla="*/ 168 h 337"/>
                <a:gd name="T18" fmla="*/ 169 w 337"/>
                <a:gd name="T19" fmla="*/ 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 h="337">
                  <a:moveTo>
                    <a:pt x="169" y="337"/>
                  </a:moveTo>
                  <a:cubicBezTo>
                    <a:pt x="76" y="337"/>
                    <a:pt x="0" y="261"/>
                    <a:pt x="0" y="168"/>
                  </a:cubicBezTo>
                  <a:cubicBezTo>
                    <a:pt x="0" y="75"/>
                    <a:pt x="76" y="0"/>
                    <a:pt x="169" y="0"/>
                  </a:cubicBezTo>
                  <a:cubicBezTo>
                    <a:pt x="262" y="0"/>
                    <a:pt x="337" y="75"/>
                    <a:pt x="337" y="168"/>
                  </a:cubicBezTo>
                  <a:cubicBezTo>
                    <a:pt x="337" y="261"/>
                    <a:pt x="262" y="337"/>
                    <a:pt x="169" y="337"/>
                  </a:cubicBezTo>
                  <a:close/>
                  <a:moveTo>
                    <a:pt x="169" y="25"/>
                  </a:moveTo>
                  <a:cubicBezTo>
                    <a:pt x="90" y="25"/>
                    <a:pt x="26" y="89"/>
                    <a:pt x="26" y="168"/>
                  </a:cubicBezTo>
                  <a:cubicBezTo>
                    <a:pt x="26" y="247"/>
                    <a:pt x="90" y="311"/>
                    <a:pt x="169" y="311"/>
                  </a:cubicBezTo>
                  <a:cubicBezTo>
                    <a:pt x="247" y="311"/>
                    <a:pt x="312" y="247"/>
                    <a:pt x="312" y="168"/>
                  </a:cubicBezTo>
                  <a:cubicBezTo>
                    <a:pt x="312" y="89"/>
                    <a:pt x="247" y="25"/>
                    <a:pt x="169" y="25"/>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06" name="Group 305"/>
          <p:cNvGrpSpPr/>
          <p:nvPr/>
        </p:nvGrpSpPr>
        <p:grpSpPr>
          <a:xfrm>
            <a:off x="9465197" y="1936666"/>
            <a:ext cx="2103804" cy="1767766"/>
            <a:chOff x="9465197" y="1936666"/>
            <a:chExt cx="2103804" cy="1767766"/>
          </a:xfrm>
        </p:grpSpPr>
        <p:sp>
          <p:nvSpPr>
            <p:cNvPr id="19" name="TextBox 18"/>
            <p:cNvSpPr txBox="1"/>
            <p:nvPr/>
          </p:nvSpPr>
          <p:spPr>
            <a:xfrm>
              <a:off x="9465197" y="1936666"/>
              <a:ext cx="2103804" cy="572380"/>
            </a:xfrm>
            <a:prstGeom prst="rect">
              <a:avLst/>
            </a:prstGeom>
            <a:noFill/>
          </p:spPr>
          <p:txBody>
            <a:bodyPr wrap="none" lIns="182828" tIns="146262" rIns="182828" bIns="146262" rtlCol="0">
              <a:spAutoFit/>
            </a:bodyPr>
            <a:lstStyle/>
            <a:p>
              <a:pPr>
                <a:lnSpc>
                  <a:spcPct val="90000"/>
                </a:lnSpc>
                <a:spcAft>
                  <a:spcPts val="600"/>
                </a:spcAft>
              </a:pPr>
              <a:r>
                <a:rPr lang="en-US" sz="2000" dirty="0"/>
                <a:t>Policy Manager</a:t>
              </a:r>
            </a:p>
          </p:txBody>
        </p:sp>
        <p:grpSp>
          <p:nvGrpSpPr>
            <p:cNvPr id="305" name="Group 304"/>
            <p:cNvGrpSpPr/>
            <p:nvPr/>
          </p:nvGrpSpPr>
          <p:grpSpPr>
            <a:xfrm>
              <a:off x="9828260" y="2407444"/>
              <a:ext cx="1295400" cy="1296988"/>
              <a:chOff x="9869399" y="2417763"/>
              <a:chExt cx="1295400" cy="1296988"/>
            </a:xfrm>
          </p:grpSpPr>
          <p:pic>
            <p:nvPicPr>
              <p:cNvPr id="303" name="Picture 302"/>
              <p:cNvPicPr>
                <a:picLocks noChangeAspect="1"/>
              </p:cNvPicPr>
              <p:nvPr/>
            </p:nvPicPr>
            <p:blipFill>
              <a:blip r:embed="rId4"/>
              <a:stretch>
                <a:fillRect/>
              </a:stretch>
            </p:blipFill>
            <p:spPr>
              <a:xfrm>
                <a:off x="9933252" y="2458257"/>
                <a:ext cx="1167694" cy="1216000"/>
              </a:xfrm>
              <a:prstGeom prst="ellipse">
                <a:avLst/>
              </a:prstGeom>
            </p:spPr>
          </p:pic>
          <p:sp>
            <p:nvSpPr>
              <p:cNvPr id="189" name="Freeform 42"/>
              <p:cNvSpPr>
                <a:spLocks noEditPoints="1"/>
              </p:cNvSpPr>
              <p:nvPr/>
            </p:nvSpPr>
            <p:spPr bwMode="auto">
              <a:xfrm>
                <a:off x="9869399" y="2417763"/>
                <a:ext cx="1295400" cy="1296988"/>
              </a:xfrm>
              <a:custGeom>
                <a:avLst/>
                <a:gdLst>
                  <a:gd name="T0" fmla="*/ 168 w 337"/>
                  <a:gd name="T1" fmla="*/ 337 h 337"/>
                  <a:gd name="T2" fmla="*/ 0 w 337"/>
                  <a:gd name="T3" fmla="*/ 169 h 337"/>
                  <a:gd name="T4" fmla="*/ 168 w 337"/>
                  <a:gd name="T5" fmla="*/ 0 h 337"/>
                  <a:gd name="T6" fmla="*/ 337 w 337"/>
                  <a:gd name="T7" fmla="*/ 169 h 337"/>
                  <a:gd name="T8" fmla="*/ 168 w 337"/>
                  <a:gd name="T9" fmla="*/ 337 h 337"/>
                  <a:gd name="T10" fmla="*/ 168 w 337"/>
                  <a:gd name="T11" fmla="*/ 26 h 337"/>
                  <a:gd name="T12" fmla="*/ 25 w 337"/>
                  <a:gd name="T13" fmla="*/ 169 h 337"/>
                  <a:gd name="T14" fmla="*/ 168 w 337"/>
                  <a:gd name="T15" fmla="*/ 312 h 337"/>
                  <a:gd name="T16" fmla="*/ 311 w 337"/>
                  <a:gd name="T17" fmla="*/ 169 h 337"/>
                  <a:gd name="T18" fmla="*/ 168 w 337"/>
                  <a:gd name="T19" fmla="*/ 2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 h="337">
                    <a:moveTo>
                      <a:pt x="168" y="337"/>
                    </a:moveTo>
                    <a:cubicBezTo>
                      <a:pt x="75" y="337"/>
                      <a:pt x="0" y="262"/>
                      <a:pt x="0" y="169"/>
                    </a:cubicBezTo>
                    <a:cubicBezTo>
                      <a:pt x="0" y="76"/>
                      <a:pt x="75" y="0"/>
                      <a:pt x="168" y="0"/>
                    </a:cubicBezTo>
                    <a:cubicBezTo>
                      <a:pt x="261" y="0"/>
                      <a:pt x="337" y="76"/>
                      <a:pt x="337" y="169"/>
                    </a:cubicBezTo>
                    <a:cubicBezTo>
                      <a:pt x="337" y="262"/>
                      <a:pt x="261" y="337"/>
                      <a:pt x="168" y="337"/>
                    </a:cubicBezTo>
                    <a:close/>
                    <a:moveTo>
                      <a:pt x="168" y="26"/>
                    </a:moveTo>
                    <a:cubicBezTo>
                      <a:pt x="89" y="26"/>
                      <a:pt x="25" y="90"/>
                      <a:pt x="25" y="169"/>
                    </a:cubicBezTo>
                    <a:cubicBezTo>
                      <a:pt x="25" y="248"/>
                      <a:pt x="89" y="312"/>
                      <a:pt x="168" y="312"/>
                    </a:cubicBezTo>
                    <a:cubicBezTo>
                      <a:pt x="247" y="312"/>
                      <a:pt x="311" y="248"/>
                      <a:pt x="311" y="169"/>
                    </a:cubicBezTo>
                    <a:cubicBezTo>
                      <a:pt x="311" y="90"/>
                      <a:pt x="247" y="26"/>
                      <a:pt x="168" y="2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3578464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750" fill="hold"/>
                                        <p:tgtEl>
                                          <p:spTgt spid="37"/>
                                        </p:tgtEl>
                                        <p:attrNameLst>
                                          <p:attrName>ppt_x</p:attrName>
                                        </p:attrNameLst>
                                      </p:cBhvr>
                                      <p:tavLst>
                                        <p:tav tm="0">
                                          <p:val>
                                            <p:strVal val="0-#ppt_w/2"/>
                                          </p:val>
                                        </p:tav>
                                        <p:tav tm="100000">
                                          <p:val>
                                            <p:strVal val="#ppt_x"/>
                                          </p:val>
                                        </p:tav>
                                      </p:tavLst>
                                    </p:anim>
                                    <p:anim calcmode="lin" valueType="num">
                                      <p:cBhvr additive="base">
                                        <p:cTn id="8" dur="750" fill="hold"/>
                                        <p:tgtEl>
                                          <p:spTgt spid="37"/>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2" presetClass="entr" presetSubtype="1"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up)">
                                      <p:cBhvr>
                                        <p:cTn id="12" dur="500"/>
                                        <p:tgtEl>
                                          <p:spTgt spid="5"/>
                                        </p:tgtEl>
                                      </p:cBhvr>
                                    </p:animEffect>
                                  </p:childTnLst>
                                </p:cTn>
                              </p:par>
                            </p:childTnLst>
                          </p:cTn>
                        </p:par>
                        <p:par>
                          <p:cTn id="13" fill="hold">
                            <p:stCondLst>
                              <p:cond delay="125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750"/>
                                        <p:tgtEl>
                                          <p:spTgt spid="8"/>
                                        </p:tgtEl>
                                      </p:cBhvr>
                                    </p:animEffect>
                                  </p:childTnLst>
                                </p:cTn>
                              </p:par>
                            </p:childTnLst>
                          </p:cTn>
                        </p:par>
                        <p:par>
                          <p:cTn id="17" fill="hold">
                            <p:stCondLst>
                              <p:cond delay="2000"/>
                            </p:stCondLst>
                            <p:childTnLst>
                              <p:par>
                                <p:cTn id="18" presetID="10" presetClass="entr" presetSubtype="0" fill="hold" nodeType="afterEffect">
                                  <p:stCondLst>
                                    <p:cond delay="0"/>
                                  </p:stCondLst>
                                  <p:childTnLst>
                                    <p:set>
                                      <p:cBhvr>
                                        <p:cTn id="19" dur="1" fill="hold">
                                          <p:stCondLst>
                                            <p:cond delay="0"/>
                                          </p:stCondLst>
                                        </p:cTn>
                                        <p:tgtEl>
                                          <p:spTgt spid="45"/>
                                        </p:tgtEl>
                                        <p:attrNameLst>
                                          <p:attrName>style.visibility</p:attrName>
                                        </p:attrNameLst>
                                      </p:cBhvr>
                                      <p:to>
                                        <p:strVal val="visible"/>
                                      </p:to>
                                    </p:set>
                                    <p:animEffect transition="in" filter="fade">
                                      <p:cBhvr>
                                        <p:cTn id="20" dur="750"/>
                                        <p:tgtEl>
                                          <p:spTgt spid="45"/>
                                        </p:tgtEl>
                                      </p:cBhvr>
                                    </p:animEffect>
                                  </p:childTnLst>
                                </p:cTn>
                              </p:par>
                            </p:childTnLst>
                          </p:cTn>
                        </p:par>
                        <p:par>
                          <p:cTn id="21" fill="hold">
                            <p:stCondLst>
                              <p:cond delay="2750"/>
                            </p:stCondLst>
                            <p:childTnLst>
                              <p:par>
                                <p:cTn id="22" presetID="10" presetClass="entr" presetSubtype="0" fill="hold" nodeType="after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750"/>
                                        <p:tgtEl>
                                          <p:spTgt spid="28"/>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xit" presetSubtype="0" fill="hold" grpId="1" nodeType="clickEffect">
                                  <p:stCondLst>
                                    <p:cond delay="0"/>
                                  </p:stCondLst>
                                  <p:childTnLst>
                                    <p:animEffect transition="out" filter="fade">
                                      <p:cBhvr>
                                        <p:cTn id="28" dur="1000"/>
                                        <p:tgtEl>
                                          <p:spTgt spid="37"/>
                                        </p:tgtEl>
                                      </p:cBhvr>
                                    </p:animEffect>
                                    <p:anim calcmode="lin" valueType="num">
                                      <p:cBhvr>
                                        <p:cTn id="29" dur="1000"/>
                                        <p:tgtEl>
                                          <p:spTgt spid="37"/>
                                        </p:tgtEl>
                                        <p:attrNameLst>
                                          <p:attrName>ppt_x</p:attrName>
                                        </p:attrNameLst>
                                      </p:cBhvr>
                                      <p:tavLst>
                                        <p:tav tm="0">
                                          <p:val>
                                            <p:strVal val="ppt_x"/>
                                          </p:val>
                                        </p:tav>
                                        <p:tav tm="100000">
                                          <p:val>
                                            <p:strVal val="ppt_x"/>
                                          </p:val>
                                        </p:tav>
                                      </p:tavLst>
                                    </p:anim>
                                    <p:anim calcmode="lin" valueType="num">
                                      <p:cBhvr>
                                        <p:cTn id="30" dur="1000"/>
                                        <p:tgtEl>
                                          <p:spTgt spid="37"/>
                                        </p:tgtEl>
                                        <p:attrNameLst>
                                          <p:attrName>ppt_y</p:attrName>
                                        </p:attrNameLst>
                                      </p:cBhvr>
                                      <p:tavLst>
                                        <p:tav tm="0">
                                          <p:val>
                                            <p:strVal val="ppt_y"/>
                                          </p:val>
                                        </p:tav>
                                        <p:tav tm="100000">
                                          <p:val>
                                            <p:strVal val="ppt_y+.1"/>
                                          </p:val>
                                        </p:tav>
                                      </p:tavLst>
                                    </p:anim>
                                    <p:set>
                                      <p:cBhvr>
                                        <p:cTn id="31" dur="1" fill="hold">
                                          <p:stCondLst>
                                            <p:cond delay="999"/>
                                          </p:stCondLst>
                                        </p:cTn>
                                        <p:tgtEl>
                                          <p:spTgt spid="37"/>
                                        </p:tgtEl>
                                        <p:attrNameLst>
                                          <p:attrName>style.visibility</p:attrName>
                                        </p:attrNameLst>
                                      </p:cBhvr>
                                      <p:to>
                                        <p:strVal val="hidden"/>
                                      </p:to>
                                    </p:set>
                                  </p:childTnLst>
                                </p:cTn>
                              </p:par>
                            </p:childTnLst>
                          </p:cTn>
                        </p:par>
                        <p:par>
                          <p:cTn id="32" fill="hold">
                            <p:stCondLst>
                              <p:cond delay="1000"/>
                            </p:stCondLst>
                            <p:childTnLst>
                              <p:par>
                                <p:cTn id="33" presetID="2" presetClass="entr" presetSubtype="8"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 calcmode="lin" valueType="num">
                                      <p:cBhvr additive="base">
                                        <p:cTn id="35" dur="750" fill="hold"/>
                                        <p:tgtEl>
                                          <p:spTgt spid="34"/>
                                        </p:tgtEl>
                                        <p:attrNameLst>
                                          <p:attrName>ppt_x</p:attrName>
                                        </p:attrNameLst>
                                      </p:cBhvr>
                                      <p:tavLst>
                                        <p:tav tm="0">
                                          <p:val>
                                            <p:strVal val="0-#ppt_w/2"/>
                                          </p:val>
                                        </p:tav>
                                        <p:tav tm="100000">
                                          <p:val>
                                            <p:strVal val="#ppt_x"/>
                                          </p:val>
                                        </p:tav>
                                      </p:tavLst>
                                    </p:anim>
                                    <p:anim calcmode="lin" valueType="num">
                                      <p:cBhvr additive="base">
                                        <p:cTn id="36" dur="750" fill="hold"/>
                                        <p:tgtEl>
                                          <p:spTgt spid="34"/>
                                        </p:tgtEl>
                                        <p:attrNameLst>
                                          <p:attrName>ppt_y</p:attrName>
                                        </p:attrNameLst>
                                      </p:cBhvr>
                                      <p:tavLst>
                                        <p:tav tm="0">
                                          <p:val>
                                            <p:strVal val="#ppt_y"/>
                                          </p:val>
                                        </p:tav>
                                        <p:tav tm="100000">
                                          <p:val>
                                            <p:strVal val="#ppt_y"/>
                                          </p:val>
                                        </p:tav>
                                      </p:tavLst>
                                    </p:anim>
                                  </p:childTnLst>
                                </p:cTn>
                              </p:par>
                              <p:par>
                                <p:cTn id="37" presetID="10" presetClass="exit" presetSubtype="0" fill="hold" grpId="1" nodeType="withEffect">
                                  <p:stCondLst>
                                    <p:cond delay="0"/>
                                  </p:stCondLst>
                                  <p:childTnLst>
                                    <p:animEffect transition="out" filter="fade">
                                      <p:cBhvr>
                                        <p:cTn id="38" dur="500"/>
                                        <p:tgtEl>
                                          <p:spTgt spid="8"/>
                                        </p:tgtEl>
                                      </p:cBhvr>
                                    </p:animEffect>
                                    <p:set>
                                      <p:cBhvr>
                                        <p:cTn id="39" dur="1" fill="hold">
                                          <p:stCondLst>
                                            <p:cond delay="499"/>
                                          </p:stCondLst>
                                        </p:cTn>
                                        <p:tgtEl>
                                          <p:spTgt spid="8"/>
                                        </p:tgtEl>
                                        <p:attrNameLst>
                                          <p:attrName>style.visibility</p:attrName>
                                        </p:attrNameLst>
                                      </p:cBhvr>
                                      <p:to>
                                        <p:strVal val="hidden"/>
                                      </p:to>
                                    </p:set>
                                  </p:childTnLst>
                                </p:cTn>
                              </p:par>
                              <p:par>
                                <p:cTn id="40" presetID="10" presetClass="exit" presetSubtype="0" fill="hold" nodeType="withEffect">
                                  <p:stCondLst>
                                    <p:cond delay="0"/>
                                  </p:stCondLst>
                                  <p:childTnLst>
                                    <p:animEffect transition="out" filter="fade">
                                      <p:cBhvr>
                                        <p:cTn id="41" dur="500"/>
                                        <p:tgtEl>
                                          <p:spTgt spid="45"/>
                                        </p:tgtEl>
                                      </p:cBhvr>
                                    </p:animEffect>
                                    <p:set>
                                      <p:cBhvr>
                                        <p:cTn id="42" dur="1" fill="hold">
                                          <p:stCondLst>
                                            <p:cond delay="499"/>
                                          </p:stCondLst>
                                        </p:cTn>
                                        <p:tgtEl>
                                          <p:spTgt spid="45"/>
                                        </p:tgtEl>
                                        <p:attrNameLst>
                                          <p:attrName>style.visibility</p:attrName>
                                        </p:attrNameLst>
                                      </p:cBhvr>
                                      <p:to>
                                        <p:strVal val="hidden"/>
                                      </p:to>
                                    </p:set>
                                  </p:childTnLst>
                                </p:cTn>
                              </p:par>
                              <p:par>
                                <p:cTn id="43" presetID="10" presetClass="exit" presetSubtype="0" fill="hold" nodeType="withEffect">
                                  <p:stCondLst>
                                    <p:cond delay="0"/>
                                  </p:stCondLst>
                                  <p:childTnLst>
                                    <p:animEffect transition="out" filter="fade">
                                      <p:cBhvr>
                                        <p:cTn id="44" dur="500"/>
                                        <p:tgtEl>
                                          <p:spTgt spid="5"/>
                                        </p:tgtEl>
                                      </p:cBhvr>
                                    </p:animEffect>
                                    <p:set>
                                      <p:cBhvr>
                                        <p:cTn id="45" dur="1" fill="hold">
                                          <p:stCondLst>
                                            <p:cond delay="499"/>
                                          </p:stCondLst>
                                        </p:cTn>
                                        <p:tgtEl>
                                          <p:spTgt spid="5"/>
                                        </p:tgtEl>
                                        <p:attrNameLst>
                                          <p:attrName>style.visibility</p:attrName>
                                        </p:attrNameLst>
                                      </p:cBhvr>
                                      <p:to>
                                        <p:strVal val="hidden"/>
                                      </p:to>
                                    </p:set>
                                  </p:childTnLst>
                                </p:cTn>
                              </p:par>
                            </p:childTnLst>
                          </p:cTn>
                        </p:par>
                        <p:par>
                          <p:cTn id="46" fill="hold">
                            <p:stCondLst>
                              <p:cond delay="1750"/>
                            </p:stCondLst>
                            <p:childTnLst>
                              <p:par>
                                <p:cTn id="47" presetID="22" presetClass="entr" presetSubtype="1" fill="hold" nodeType="afterEffect">
                                  <p:stCondLst>
                                    <p:cond delay="0"/>
                                  </p:stCondLst>
                                  <p:childTnLst>
                                    <p:set>
                                      <p:cBhvr>
                                        <p:cTn id="48" dur="1" fill="hold">
                                          <p:stCondLst>
                                            <p:cond delay="0"/>
                                          </p:stCondLst>
                                        </p:cTn>
                                        <p:tgtEl>
                                          <p:spTgt spid="40"/>
                                        </p:tgtEl>
                                        <p:attrNameLst>
                                          <p:attrName>style.visibility</p:attrName>
                                        </p:attrNameLst>
                                      </p:cBhvr>
                                      <p:to>
                                        <p:strVal val="visible"/>
                                      </p:to>
                                    </p:set>
                                    <p:animEffect transition="in" filter="wipe(up)">
                                      <p:cBhvr>
                                        <p:cTn id="49" dur="750"/>
                                        <p:tgtEl>
                                          <p:spTgt spid="40"/>
                                        </p:tgtEl>
                                      </p:cBhvr>
                                    </p:animEffect>
                                  </p:childTnLst>
                                </p:cTn>
                              </p:par>
                            </p:childTnLst>
                          </p:cTn>
                        </p:par>
                        <p:par>
                          <p:cTn id="50" fill="hold">
                            <p:stCondLst>
                              <p:cond delay="2500"/>
                            </p:stCondLst>
                            <p:childTnLst>
                              <p:par>
                                <p:cTn id="51" presetID="10" presetClass="entr" presetSubtype="0" fill="hold" grpId="1" nodeType="afterEffect">
                                  <p:stCondLst>
                                    <p:cond delay="0"/>
                                  </p:stCondLst>
                                  <p:childTnLst>
                                    <p:set>
                                      <p:cBhvr>
                                        <p:cTn id="52" dur="1" fill="hold">
                                          <p:stCondLst>
                                            <p:cond delay="0"/>
                                          </p:stCondLst>
                                        </p:cTn>
                                        <p:tgtEl>
                                          <p:spTgt spid="35"/>
                                        </p:tgtEl>
                                        <p:attrNameLst>
                                          <p:attrName>style.visibility</p:attrName>
                                        </p:attrNameLst>
                                      </p:cBhvr>
                                      <p:to>
                                        <p:strVal val="visible"/>
                                      </p:to>
                                    </p:set>
                                    <p:animEffect transition="in" filter="fade">
                                      <p:cBhvr>
                                        <p:cTn id="53" dur="750"/>
                                        <p:tgtEl>
                                          <p:spTgt spid="35"/>
                                        </p:tgtEl>
                                      </p:cBhvr>
                                    </p:animEffect>
                                  </p:childTnLst>
                                </p:cTn>
                              </p:par>
                            </p:childTnLst>
                          </p:cTn>
                        </p:par>
                      </p:childTnLst>
                    </p:cTn>
                  </p:par>
                  <p:par>
                    <p:cTn id="54" fill="hold">
                      <p:stCondLst>
                        <p:cond delay="indefinite"/>
                      </p:stCondLst>
                      <p:childTnLst>
                        <p:par>
                          <p:cTn id="55" fill="hold">
                            <p:stCondLst>
                              <p:cond delay="0"/>
                            </p:stCondLst>
                            <p:childTnLst>
                              <p:par>
                                <p:cTn id="56" presetID="42" presetClass="path" presetSubtype="0" accel="50000" decel="50000" fill="hold" grpId="0" nodeType="clickEffect">
                                  <p:stCondLst>
                                    <p:cond delay="0"/>
                                  </p:stCondLst>
                                  <p:childTnLst>
                                    <p:animMotion origin="layout" path="M -4.375E-6 1.48148E-6 L 0.42032 -0.14283 " pathEditMode="relative" rAng="0" ptsTypes="AA">
                                      <p:cBhvr>
                                        <p:cTn id="57" dur="2000" fill="hold"/>
                                        <p:tgtEl>
                                          <p:spTgt spid="35"/>
                                        </p:tgtEl>
                                        <p:attrNameLst>
                                          <p:attrName>ppt_x</p:attrName>
                                          <p:attrName>ppt_y</p:attrName>
                                        </p:attrNameLst>
                                      </p:cBhvr>
                                      <p:rCtr x="21016" y="-7153"/>
                                    </p:animMotion>
                                  </p:childTnLst>
                                </p:cTn>
                              </p:par>
                              <p:par>
                                <p:cTn id="58" presetID="42" presetClass="exit" presetSubtype="0" fill="hold" grpId="1" nodeType="withEffect">
                                  <p:stCondLst>
                                    <p:cond delay="0"/>
                                  </p:stCondLst>
                                  <p:childTnLst>
                                    <p:animEffect transition="out" filter="fade">
                                      <p:cBhvr>
                                        <p:cTn id="59" dur="1000"/>
                                        <p:tgtEl>
                                          <p:spTgt spid="34"/>
                                        </p:tgtEl>
                                      </p:cBhvr>
                                    </p:animEffect>
                                    <p:anim calcmode="lin" valueType="num">
                                      <p:cBhvr>
                                        <p:cTn id="60" dur="1000"/>
                                        <p:tgtEl>
                                          <p:spTgt spid="34"/>
                                        </p:tgtEl>
                                        <p:attrNameLst>
                                          <p:attrName>ppt_x</p:attrName>
                                        </p:attrNameLst>
                                      </p:cBhvr>
                                      <p:tavLst>
                                        <p:tav tm="0">
                                          <p:val>
                                            <p:strVal val="ppt_x"/>
                                          </p:val>
                                        </p:tav>
                                        <p:tav tm="100000">
                                          <p:val>
                                            <p:strVal val="ppt_x"/>
                                          </p:val>
                                        </p:tav>
                                      </p:tavLst>
                                    </p:anim>
                                    <p:anim calcmode="lin" valueType="num">
                                      <p:cBhvr>
                                        <p:cTn id="61" dur="1000"/>
                                        <p:tgtEl>
                                          <p:spTgt spid="34"/>
                                        </p:tgtEl>
                                        <p:attrNameLst>
                                          <p:attrName>ppt_y</p:attrName>
                                        </p:attrNameLst>
                                      </p:cBhvr>
                                      <p:tavLst>
                                        <p:tav tm="0">
                                          <p:val>
                                            <p:strVal val="ppt_y"/>
                                          </p:val>
                                        </p:tav>
                                        <p:tav tm="100000">
                                          <p:val>
                                            <p:strVal val="ppt_y+.1"/>
                                          </p:val>
                                        </p:tav>
                                      </p:tavLst>
                                    </p:anim>
                                    <p:set>
                                      <p:cBhvr>
                                        <p:cTn id="62" dur="1" fill="hold">
                                          <p:stCondLst>
                                            <p:cond delay="999"/>
                                          </p:stCondLst>
                                        </p:cTn>
                                        <p:tgtEl>
                                          <p:spTgt spid="34"/>
                                        </p:tgtEl>
                                        <p:attrNameLst>
                                          <p:attrName>style.visibility</p:attrName>
                                        </p:attrNameLst>
                                      </p:cBhvr>
                                      <p:to>
                                        <p:strVal val="hidden"/>
                                      </p:to>
                                    </p:set>
                                  </p:childTnLst>
                                </p:cTn>
                              </p:par>
                              <p:par>
                                <p:cTn id="63" presetID="2" presetClass="entr" presetSubtype="8" fill="hold" grpId="0" nodeType="withEffect">
                                  <p:stCondLst>
                                    <p:cond delay="0"/>
                                  </p:stCondLst>
                                  <p:childTnLst>
                                    <p:set>
                                      <p:cBhvr>
                                        <p:cTn id="64" dur="1" fill="hold">
                                          <p:stCondLst>
                                            <p:cond delay="0"/>
                                          </p:stCondLst>
                                        </p:cTn>
                                        <p:tgtEl>
                                          <p:spTgt spid="41"/>
                                        </p:tgtEl>
                                        <p:attrNameLst>
                                          <p:attrName>style.visibility</p:attrName>
                                        </p:attrNameLst>
                                      </p:cBhvr>
                                      <p:to>
                                        <p:strVal val="visible"/>
                                      </p:to>
                                    </p:set>
                                    <p:anim calcmode="lin" valueType="num">
                                      <p:cBhvr additive="base">
                                        <p:cTn id="65" dur="750" fill="hold"/>
                                        <p:tgtEl>
                                          <p:spTgt spid="41"/>
                                        </p:tgtEl>
                                        <p:attrNameLst>
                                          <p:attrName>ppt_x</p:attrName>
                                        </p:attrNameLst>
                                      </p:cBhvr>
                                      <p:tavLst>
                                        <p:tav tm="0">
                                          <p:val>
                                            <p:strVal val="0-#ppt_w/2"/>
                                          </p:val>
                                        </p:tav>
                                        <p:tav tm="100000">
                                          <p:val>
                                            <p:strVal val="#ppt_x"/>
                                          </p:val>
                                        </p:tav>
                                      </p:tavLst>
                                    </p:anim>
                                    <p:anim calcmode="lin" valueType="num">
                                      <p:cBhvr additive="base">
                                        <p:cTn id="66" dur="750" fill="hold"/>
                                        <p:tgtEl>
                                          <p:spTgt spid="41"/>
                                        </p:tgtEl>
                                        <p:attrNameLst>
                                          <p:attrName>ppt_y</p:attrName>
                                        </p:attrNameLst>
                                      </p:cBhvr>
                                      <p:tavLst>
                                        <p:tav tm="0">
                                          <p:val>
                                            <p:strVal val="#ppt_y"/>
                                          </p:val>
                                        </p:tav>
                                        <p:tav tm="100000">
                                          <p:val>
                                            <p:strVal val="#ppt_y"/>
                                          </p:val>
                                        </p:tav>
                                      </p:tavLst>
                                    </p:anim>
                                  </p:childTnLst>
                                </p:cTn>
                              </p:par>
                            </p:childTnLst>
                          </p:cTn>
                        </p:par>
                        <p:par>
                          <p:cTn id="67" fill="hold">
                            <p:stCondLst>
                              <p:cond delay="2000"/>
                            </p:stCondLst>
                            <p:childTnLst>
                              <p:par>
                                <p:cTn id="68" presetID="10" presetClass="entr" presetSubtype="0" fill="hold" grpId="0" nodeType="after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fade">
                                      <p:cBhvr>
                                        <p:cTn id="70" dur="750"/>
                                        <p:tgtEl>
                                          <p:spTgt spid="42"/>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46"/>
                                        </p:tgtEl>
                                        <p:attrNameLst>
                                          <p:attrName>style.visibility</p:attrName>
                                        </p:attrNameLst>
                                      </p:cBhvr>
                                      <p:to>
                                        <p:strVal val="visible"/>
                                      </p:to>
                                    </p:set>
                                    <p:animEffect transition="in" filter="wipe(up)">
                                      <p:cBhvr>
                                        <p:cTn id="73" dur="750"/>
                                        <p:tgtEl>
                                          <p:spTgt spid="46"/>
                                        </p:tgtEl>
                                      </p:cBhvr>
                                    </p:animEffect>
                                  </p:childTnLst>
                                </p:cTn>
                              </p:par>
                            </p:childTnLst>
                          </p:cTn>
                        </p:par>
                        <p:par>
                          <p:cTn id="74" fill="hold">
                            <p:stCondLst>
                              <p:cond delay="2750"/>
                            </p:stCondLst>
                            <p:childTnLst>
                              <p:par>
                                <p:cTn id="75" presetID="10" presetClass="entr" presetSubtype="0" fill="hold" grpId="0" nodeType="after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fade">
                                      <p:cBhvr>
                                        <p:cTn id="77" dur="750"/>
                                        <p:tgtEl>
                                          <p:spTgt spid="43"/>
                                        </p:tgtEl>
                                      </p:cBhvr>
                                    </p:animEffect>
                                  </p:childTnLst>
                                </p:cTn>
                              </p:par>
                              <p:par>
                                <p:cTn id="78" presetID="22" presetClass="entr" presetSubtype="1" fill="hold" grpId="0" nodeType="withEffect">
                                  <p:stCondLst>
                                    <p:cond delay="0"/>
                                  </p:stCondLst>
                                  <p:childTnLst>
                                    <p:set>
                                      <p:cBhvr>
                                        <p:cTn id="79" dur="1" fill="hold">
                                          <p:stCondLst>
                                            <p:cond delay="0"/>
                                          </p:stCondLst>
                                        </p:cTn>
                                        <p:tgtEl>
                                          <p:spTgt spid="47"/>
                                        </p:tgtEl>
                                        <p:attrNameLst>
                                          <p:attrName>style.visibility</p:attrName>
                                        </p:attrNameLst>
                                      </p:cBhvr>
                                      <p:to>
                                        <p:strVal val="visible"/>
                                      </p:to>
                                    </p:set>
                                    <p:animEffect transition="in" filter="wipe(up)">
                                      <p:cBhvr>
                                        <p:cTn id="80" dur="75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7" grpId="1"/>
      <p:bldP spid="34" grpId="0"/>
      <p:bldP spid="34" grpId="1"/>
      <p:bldP spid="41" grpId="0"/>
      <p:bldP spid="8" grpId="0" animBg="1"/>
      <p:bldP spid="8" grpId="1" animBg="1"/>
      <p:bldP spid="46" grpId="0" animBg="1"/>
      <p:bldP spid="47" grpId="0" animBg="1"/>
      <p:bldP spid="35" grpId="0" animBg="1"/>
      <p:bldP spid="35" grpId="1" animBg="1"/>
      <p:bldP spid="42" grpId="0" animBg="1"/>
      <p:bldP spid="43"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Placeholder 3"/>
          <p:cNvSpPr>
            <a:spLocks noGrp="1"/>
          </p:cNvSpPr>
          <p:nvPr>
            <p:ph type="body" sz="quarter" idx="10"/>
          </p:nvPr>
        </p:nvSpPr>
        <p:spPr>
          <a:xfrm>
            <a:off x="444676" y="1377434"/>
            <a:ext cx="6886900" cy="5050260"/>
          </a:xfrm>
        </p:spPr>
        <p:txBody>
          <a:bodyPr tIns="182880" bIns="182880">
            <a:noAutofit/>
          </a:bodyPr>
          <a:lstStyle/>
          <a:p>
            <a:r>
              <a:rPr lang="en-US" sz="1400" dirty="0">
                <a:solidFill>
                  <a:schemeClr val="accent3"/>
                </a:solidFill>
              </a:rPr>
              <a:t>-- The following syntax creates a security policy with a filter predicate for the Customer table, and leaves the security policy disabled</a:t>
            </a:r>
          </a:p>
          <a:p>
            <a:r>
              <a:rPr lang="en-US" sz="1400" dirty="0"/>
              <a:t>CREATE SECURITY POLICY [FederatedSecurityPolicy] </a:t>
            </a:r>
          </a:p>
          <a:p>
            <a:r>
              <a:rPr lang="en-US" sz="1400" dirty="0"/>
              <a:t>	ADD FILTER PREDICATE [rls].[fn_securitypredicate]([CustomerId]) </a:t>
            </a:r>
          </a:p>
          <a:p>
            <a:r>
              <a:rPr lang="en-US" sz="1400" dirty="0"/>
              <a:t>	ON [dbo].[Customer];</a:t>
            </a:r>
          </a:p>
          <a:p>
            <a:endParaRPr lang="en-US" sz="1400" dirty="0"/>
          </a:p>
          <a:p>
            <a:endParaRPr lang="en-US" sz="1400" dirty="0">
              <a:solidFill>
                <a:schemeClr val="accent3"/>
              </a:solidFill>
            </a:endParaRPr>
          </a:p>
          <a:p>
            <a:r>
              <a:rPr lang="en-US" sz="1400" dirty="0">
                <a:solidFill>
                  <a:schemeClr val="accent3"/>
                </a:solidFill>
              </a:rPr>
              <a:t>-- Create a new schema and predicate function, which will use the application user ID stored in </a:t>
            </a:r>
            <a:r>
              <a:rPr lang="en-US" sz="1400" b="1" dirty="0">
                <a:solidFill>
                  <a:schemeClr val="accent3"/>
                </a:solidFill>
              </a:rPr>
              <a:t>CONTEXT_INFO</a:t>
            </a:r>
            <a:r>
              <a:rPr lang="en-US" sz="1400" dirty="0">
                <a:solidFill>
                  <a:schemeClr val="accent3"/>
                </a:solidFill>
              </a:rPr>
              <a:t> to filter rows.</a:t>
            </a:r>
          </a:p>
          <a:p>
            <a:r>
              <a:rPr lang="en-US" sz="1400" dirty="0"/>
              <a:t>CREATE FUNCTION rls.fn_securitypredicate (@AppUserId int)     </a:t>
            </a:r>
          </a:p>
          <a:p>
            <a:r>
              <a:rPr lang="en-US" sz="1400" dirty="0"/>
              <a:t>	RETURNS TABLE     </a:t>
            </a:r>
          </a:p>
          <a:p>
            <a:r>
              <a:rPr lang="en-US" sz="1400" dirty="0"/>
              <a:t>	WITH SCHEMABINDING </a:t>
            </a:r>
          </a:p>
          <a:p>
            <a:r>
              <a:rPr lang="en-US" sz="1400" dirty="0"/>
              <a:t>AS     </a:t>
            </a:r>
          </a:p>
          <a:p>
            <a:r>
              <a:rPr lang="en-US" sz="1400" dirty="0"/>
              <a:t>RETURN (</a:t>
            </a:r>
          </a:p>
          <a:p>
            <a:r>
              <a:rPr lang="en-US" sz="1400" dirty="0"/>
              <a:t>SELECT 1 AS fn_securitypredicate_result     </a:t>
            </a:r>
          </a:p>
          <a:p>
            <a:r>
              <a:rPr lang="en-US" sz="1400" dirty="0"/>
              <a:t>WHERE         </a:t>
            </a:r>
          </a:p>
          <a:p>
            <a:r>
              <a:rPr lang="en-US" sz="1400" dirty="0"/>
              <a:t>	DATABASE_PRINCIPAL_ID() = DATABASE_PRINCIPAL_ID('dbo') -- application context         </a:t>
            </a:r>
          </a:p>
          <a:p>
            <a:r>
              <a:rPr lang="en-US" sz="1400" dirty="0"/>
              <a:t>	AND CONTEXT_INFO() = CONVERT(VARBINARY(128), @AppUserId); </a:t>
            </a:r>
          </a:p>
          <a:p>
            <a:r>
              <a:rPr lang="en-US" sz="1400" dirty="0"/>
              <a:t>GO</a:t>
            </a:r>
          </a:p>
          <a:p>
            <a:endParaRPr lang="en-US" sz="1400" dirty="0"/>
          </a:p>
        </p:txBody>
      </p:sp>
      <p:sp>
        <p:nvSpPr>
          <p:cNvPr id="12" name="Text Placeholder 4"/>
          <p:cNvSpPr>
            <a:spLocks noGrp="1"/>
          </p:cNvSpPr>
          <p:nvPr>
            <p:ph type="body" sz="quarter" idx="13"/>
          </p:nvPr>
        </p:nvSpPr>
        <p:spPr/>
        <p:txBody>
          <a:bodyPr>
            <a:noAutofit/>
          </a:bodyPr>
          <a:lstStyle/>
          <a:p>
            <a:pPr>
              <a:lnSpc>
                <a:spcPct val="100000"/>
              </a:lnSpc>
              <a:spcAft>
                <a:spcPts val="612"/>
              </a:spcAft>
            </a:pPr>
            <a:r>
              <a:rPr lang="en-US" sz="2448" dirty="0">
                <a:latin typeface="Segoe UI Light" panose="020B0502040204020203" pitchFamily="34" charset="0"/>
                <a:cs typeface="Segoe UI Light" panose="020B0502040204020203" pitchFamily="34" charset="0"/>
              </a:rPr>
              <a:t>Creates security policy for</a:t>
            </a:r>
            <a:br>
              <a:rPr lang="en-US" sz="2448" dirty="0">
                <a:latin typeface="Segoe UI Light" panose="020B0502040204020203" pitchFamily="34" charset="0"/>
                <a:cs typeface="Segoe UI Light" panose="020B0502040204020203" pitchFamily="34" charset="0"/>
              </a:rPr>
            </a:br>
            <a:r>
              <a:rPr lang="en-US" sz="2448" dirty="0">
                <a:latin typeface="Segoe UI Light" panose="020B0502040204020203" pitchFamily="34" charset="0"/>
                <a:cs typeface="Segoe UI Light" panose="020B0502040204020203" pitchFamily="34" charset="0"/>
              </a:rPr>
              <a:t>row-level security</a:t>
            </a:r>
          </a:p>
          <a:p>
            <a:pPr>
              <a:lnSpc>
                <a:spcPct val="100000"/>
              </a:lnSpc>
              <a:spcAft>
                <a:spcPts val="612"/>
              </a:spcAft>
            </a:pPr>
            <a:r>
              <a:rPr lang="en-US" sz="2448" dirty="0">
                <a:latin typeface="Segoe UI Light" panose="020B0502040204020203" pitchFamily="34" charset="0"/>
                <a:cs typeface="Segoe UI Light" panose="020B0502040204020203" pitchFamily="34" charset="0"/>
              </a:rPr>
              <a:t>The following examples demonstrate use of CREATE SECURITY POLICY syntax </a:t>
            </a:r>
          </a:p>
          <a:p>
            <a:pPr>
              <a:lnSpc>
                <a:spcPct val="100000"/>
              </a:lnSpc>
              <a:spcAft>
                <a:spcPts val="612"/>
              </a:spcAft>
            </a:pPr>
            <a:r>
              <a:rPr lang="en-US" sz="2448" dirty="0">
                <a:latin typeface="Segoe UI Light" panose="020B0502040204020203" pitchFamily="34" charset="0"/>
                <a:cs typeface="Segoe UI Light" panose="020B0502040204020203" pitchFamily="34" charset="0"/>
              </a:rPr>
              <a:t>For an example of a complete security policy scenario, see </a:t>
            </a:r>
            <a:r>
              <a:rPr lang="en-US" sz="2448" dirty="0">
                <a:latin typeface="Segoe UI Light" panose="020B0502040204020203" pitchFamily="34" charset="0"/>
                <a:cs typeface="Segoe UI Light" panose="020B0502040204020203" pitchFamily="34" charset="0"/>
                <a:hlinkClick r:id="rId3"/>
              </a:rPr>
              <a:t>Row-Level Security</a:t>
            </a:r>
            <a:endParaRPr lang="en-US" sz="2448" dirty="0">
              <a:latin typeface="Segoe UI Light" panose="020B0502040204020203" pitchFamily="34" charset="0"/>
              <a:cs typeface="Segoe UI Light" panose="020B0502040204020203" pitchFamily="34" charset="0"/>
            </a:endParaRPr>
          </a:p>
        </p:txBody>
      </p:sp>
      <p:sp>
        <p:nvSpPr>
          <p:cNvPr id="6" name="Title 1"/>
          <p:cNvSpPr txBox="1">
            <a:spLocks/>
          </p:cNvSpPr>
          <p:nvPr/>
        </p:nvSpPr>
        <p:spPr>
          <a:xfrm>
            <a:off x="328025" y="1351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Create security policy</a:t>
            </a: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2899567924"/>
      </p:ext>
    </p:extLst>
  </p:cSld>
  <p:clrMapOvr>
    <a:masterClrMapping/>
  </p:clrMapOvr>
  <p:transition>
    <p:fad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body" sz="quarter" idx="4294967295"/>
          </p:nvPr>
        </p:nvSpPr>
        <p:spPr>
          <a:xfrm>
            <a:off x="0" y="0"/>
            <a:ext cx="7313613" cy="1828800"/>
          </a:xfrm>
        </p:spPr>
        <p:txBody>
          <a:bodyPr/>
          <a:lstStyle/>
          <a:p>
            <a:pPr marL="0" indent="0">
              <a:buNone/>
            </a:pPr>
            <a:r>
              <a:rPr lang="en-US" sz="3161" dirty="0">
                <a:solidFill>
                  <a:schemeClr val="tx1"/>
                </a:solidFill>
              </a:rPr>
              <a:t>Brad Schacht, Microsoft</a:t>
            </a:r>
          </a:p>
          <a:p>
            <a:pPr marL="0" indent="0">
              <a:buNone/>
            </a:pPr>
            <a:r>
              <a:rPr lang="en-US" sz="3161" dirty="0">
                <a:solidFill>
                  <a:schemeClr val="tx1"/>
                </a:solidFill>
              </a:rPr>
              <a:t>Data Platform Solution Architect</a:t>
            </a:r>
          </a:p>
          <a:p>
            <a:pPr marL="0" indent="0">
              <a:buNone/>
            </a:pPr>
            <a:r>
              <a:rPr lang="en-US" sz="3161" dirty="0">
                <a:solidFill>
                  <a:schemeClr val="tx1"/>
                </a:solidFill>
              </a:rPr>
              <a:t>Brad.Schacht@Microsoft.com</a:t>
            </a:r>
          </a:p>
        </p:txBody>
      </p:sp>
      <p:pic>
        <p:nvPicPr>
          <p:cNvPr id="15362" name="Picture 2" descr="https://assets.onestore.ms/cdnfiles/onestorerolling-1605-24001/shell/v3/images/logo/microsoft.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4308" y="6125617"/>
            <a:ext cx="2097811" cy="446757"/>
          </a:xfrm>
          <a:prstGeom prst="rect">
            <a:avLst/>
          </a:prstGeom>
          <a:noFill/>
          <a:extLst>
            <a:ext uri="{909E8E84-426E-40DD-AFC4-6F175D3DCCD1}">
              <a14:hiddenFill xmlns:a14="http://schemas.microsoft.com/office/drawing/2010/main">
                <a:solidFill>
                  <a:srgbClr val="FFFFFF"/>
                </a:solidFill>
              </a14:hiddenFill>
            </a:ext>
          </a:extLst>
        </p:spPr>
      </p:pic>
      <p:pic>
        <p:nvPicPr>
          <p:cNvPr id="15364" name="Picture 4" descr="https://assets.onestore.ms/cdnfiles/onestorerolling-1605-24001/shell/v3/images/logo/microsoft.png"/>
          <p:cNvPicPr>
            <a:picLocks noChangeAspect="1" noChangeArrowheads="1"/>
          </p:cNvPicPr>
          <p:nvPr/>
        </p:nvPicPr>
        <p:blipFill rotWithShape="1">
          <a:blip r:embed="rId3">
            <a:biLevel thresh="25000"/>
            <a:extLst>
              <a:ext uri="{28A0092B-C50C-407E-A947-70E740481C1C}">
                <a14:useLocalDpi xmlns:a14="http://schemas.microsoft.com/office/drawing/2010/main" val="0"/>
              </a:ext>
            </a:extLst>
          </a:blip>
          <a:srcRect l="24996" t="11553"/>
          <a:stretch/>
        </p:blipFill>
        <p:spPr bwMode="auto">
          <a:xfrm>
            <a:off x="973265" y="6173102"/>
            <a:ext cx="1573434" cy="39514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211899" y="2249559"/>
            <a:ext cx="9906557" cy="3034513"/>
          </a:xfrm>
          <a:prstGeom prst="rect">
            <a:avLst/>
          </a:prstGeom>
          <a:noFill/>
        </p:spPr>
        <p:txBody>
          <a:bodyPr wrap="square" lIns="182880" tIns="146304" rIns="182880" bIns="146304" rtlCol="0">
            <a:noAutofit/>
          </a:bodyPr>
          <a:lstStyle/>
          <a:p>
            <a:pPr>
              <a:lnSpc>
                <a:spcPct val="90000"/>
              </a:lnSpc>
              <a:spcAft>
                <a:spcPts val="600"/>
              </a:spcAft>
            </a:pPr>
            <a:r>
              <a:rPr lang="en-US" sz="3200" dirty="0">
                <a:gradFill>
                  <a:gsLst>
                    <a:gs pos="2917">
                      <a:schemeClr val="tx1"/>
                    </a:gs>
                    <a:gs pos="30000">
                      <a:schemeClr val="tx1"/>
                    </a:gs>
                  </a:gsLst>
                  <a:lin ang="5400000" scaled="0"/>
                </a:gradFill>
              </a:rPr>
              <a:t>Consultant for 6.5 years</a:t>
            </a:r>
            <a:br>
              <a:rPr lang="en-US" sz="3200" dirty="0">
                <a:gradFill>
                  <a:gsLst>
                    <a:gs pos="2917">
                      <a:schemeClr val="tx1"/>
                    </a:gs>
                    <a:gs pos="30000">
                      <a:schemeClr val="tx1"/>
                    </a:gs>
                  </a:gsLst>
                  <a:lin ang="5400000" scaled="0"/>
                </a:gradFill>
              </a:rPr>
            </a:br>
            <a:endParaRPr lang="en-US" sz="1400" dirty="0">
              <a:gradFill>
                <a:gsLst>
                  <a:gs pos="2917">
                    <a:schemeClr val="tx1"/>
                  </a:gs>
                  <a:gs pos="30000">
                    <a:schemeClr val="tx1"/>
                  </a:gs>
                </a:gsLst>
                <a:lin ang="5400000" scaled="0"/>
              </a:gradFill>
            </a:endParaRPr>
          </a:p>
          <a:p>
            <a:pPr>
              <a:lnSpc>
                <a:spcPct val="90000"/>
              </a:lnSpc>
              <a:spcAft>
                <a:spcPts val="600"/>
              </a:spcAft>
            </a:pPr>
            <a:r>
              <a:rPr lang="en-US" sz="3200" dirty="0">
                <a:gradFill>
                  <a:gsLst>
                    <a:gs pos="2917">
                      <a:schemeClr val="tx1"/>
                    </a:gs>
                    <a:gs pos="30000">
                      <a:schemeClr val="tx1"/>
                    </a:gs>
                  </a:gsLst>
                  <a:lin ang="5400000" scaled="0"/>
                </a:gradFill>
              </a:rPr>
              <a:t>Author and Tech Editor</a:t>
            </a:r>
          </a:p>
          <a:p>
            <a:pPr>
              <a:lnSpc>
                <a:spcPct val="90000"/>
              </a:lnSpc>
              <a:spcAft>
                <a:spcPts val="600"/>
              </a:spcAft>
            </a:pPr>
            <a:endParaRPr lang="en-US" sz="1400" dirty="0">
              <a:gradFill>
                <a:gsLst>
                  <a:gs pos="2917">
                    <a:schemeClr val="tx1"/>
                  </a:gs>
                  <a:gs pos="30000">
                    <a:schemeClr val="tx1"/>
                  </a:gs>
                </a:gsLst>
                <a:lin ang="5400000" scaled="0"/>
              </a:gradFill>
            </a:endParaRPr>
          </a:p>
          <a:p>
            <a:pPr>
              <a:lnSpc>
                <a:spcPct val="90000"/>
              </a:lnSpc>
              <a:spcAft>
                <a:spcPts val="600"/>
              </a:spcAft>
            </a:pPr>
            <a:r>
              <a:rPr lang="en-US" sz="3200" dirty="0">
                <a:gradFill>
                  <a:gsLst>
                    <a:gs pos="2917">
                      <a:schemeClr val="tx1"/>
                    </a:gs>
                    <a:gs pos="30000">
                      <a:schemeClr val="tx1"/>
                    </a:gs>
                  </a:gsLst>
                  <a:lin ang="5400000" scaled="0"/>
                </a:gradFill>
              </a:rPr>
              <a:t>Frequent community speaker</a:t>
            </a:r>
          </a:p>
          <a:p>
            <a:pPr>
              <a:lnSpc>
                <a:spcPct val="90000"/>
              </a:lnSpc>
              <a:spcAft>
                <a:spcPts val="600"/>
              </a:spcAft>
            </a:pPr>
            <a:endParaRPr lang="en-US" sz="1400" dirty="0">
              <a:gradFill>
                <a:gsLst>
                  <a:gs pos="2917">
                    <a:schemeClr val="tx1"/>
                  </a:gs>
                  <a:gs pos="30000">
                    <a:schemeClr val="tx1"/>
                  </a:gs>
                </a:gsLst>
                <a:lin ang="5400000" scaled="0"/>
              </a:gradFill>
            </a:endParaRPr>
          </a:p>
          <a:p>
            <a:pPr>
              <a:lnSpc>
                <a:spcPct val="90000"/>
              </a:lnSpc>
              <a:spcAft>
                <a:spcPts val="600"/>
              </a:spcAft>
            </a:pPr>
            <a:r>
              <a:rPr lang="en-US" sz="3200" dirty="0">
                <a:gradFill>
                  <a:gsLst>
                    <a:gs pos="2917">
                      <a:schemeClr val="tx1"/>
                    </a:gs>
                    <a:gs pos="30000">
                      <a:schemeClr val="tx1"/>
                    </a:gs>
                  </a:gsLst>
                  <a:lin ang="5400000" scaled="0"/>
                </a:gradFill>
              </a:rPr>
              <a:t>I like pizza and the Atlanta Braves</a:t>
            </a:r>
          </a:p>
        </p:txBody>
      </p:sp>
    </p:spTree>
    <p:extLst>
      <p:ext uri="{BB962C8B-B14F-4D97-AF65-F5344CB8AC3E}">
        <p14:creationId xmlns:p14="http://schemas.microsoft.com/office/powerpoint/2010/main" val="1709050955"/>
      </p:ext>
    </p:extLst>
  </p:cSld>
  <p:clrMapOvr>
    <a:masterClrMapping/>
  </p:clrMapOvr>
  <p:transition>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Limitations and Notes</a:t>
            </a:r>
          </a:p>
        </p:txBody>
      </p:sp>
      <p:sp>
        <p:nvSpPr>
          <p:cNvPr id="6" name="Text Placeholder 5"/>
          <p:cNvSpPr>
            <a:spLocks noGrp="1"/>
          </p:cNvSpPr>
          <p:nvPr>
            <p:ph type="body" sz="quarter" idx="13"/>
          </p:nvPr>
        </p:nvSpPr>
        <p:spPr/>
        <p:txBody>
          <a:bodyPr/>
          <a:lstStyle/>
          <a:p>
            <a:r>
              <a:rPr lang="en-US" dirty="0"/>
              <a:t>Equivalent to appending a WHERE clause</a:t>
            </a:r>
          </a:p>
          <a:p>
            <a:r>
              <a:rPr lang="en-US" dirty="0"/>
              <a:t>Simple or complex</a:t>
            </a:r>
          </a:p>
          <a:p>
            <a:r>
              <a:rPr lang="en-US" dirty="0"/>
              <a:t>Policies can be disabled</a:t>
            </a:r>
          </a:p>
          <a:p>
            <a:r>
              <a:rPr lang="en-US" dirty="0"/>
              <a:t>Members of the </a:t>
            </a:r>
            <a:r>
              <a:rPr lang="en-US" dirty="0" err="1"/>
              <a:t>db_owner</a:t>
            </a:r>
            <a:r>
              <a:rPr lang="en-US" dirty="0"/>
              <a:t> will have security policy enforced</a:t>
            </a:r>
          </a:p>
          <a:p>
            <a:r>
              <a:rPr lang="en-US" dirty="0"/>
              <a:t>Not compatible with </a:t>
            </a:r>
            <a:r>
              <a:rPr lang="en-US" dirty="0" err="1"/>
              <a:t>Polybase</a:t>
            </a:r>
            <a:r>
              <a:rPr lang="en-US" dirty="0"/>
              <a:t> and FILESTREAM</a:t>
            </a:r>
          </a:p>
        </p:txBody>
      </p:sp>
    </p:spTree>
    <p:extLst>
      <p:ext uri="{BB962C8B-B14F-4D97-AF65-F5344CB8AC3E}">
        <p14:creationId xmlns:p14="http://schemas.microsoft.com/office/powerpoint/2010/main" val="2772792484"/>
      </p:ext>
    </p:extLst>
  </p:cSld>
  <p:clrMapOvr>
    <a:masterClrMapping/>
  </p:clrMapOvr>
  <p:transition>
    <p:fade/>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2" y="1430153"/>
            <a:ext cx="7589836" cy="2616101"/>
          </a:xfrm>
          <a:prstGeom prst="rect">
            <a:avLst/>
          </a:prstGeom>
        </p:spPr>
        <p:txBody>
          <a:bodyPr wrap="square" lIns="475488">
            <a:spAutoFit/>
          </a:bodyPr>
          <a:lstStyle/>
          <a:p>
            <a:pPr marR="0">
              <a:spcBef>
                <a:spcPts val="768"/>
              </a:spcBef>
              <a:spcAft>
                <a:spcPts val="0"/>
              </a:spcAft>
            </a:pPr>
            <a:r>
              <a:rPr lang="en-US" sz="3200" dirty="0">
                <a:solidFill>
                  <a:srgbClr val="C00000"/>
                </a:solidFill>
                <a:latin typeface="Segoe UI Light" panose="020B0502040204020203" pitchFamily="34" charset="0"/>
                <a:ea typeface="Times New Roman" panose="02020603050405020304" pitchFamily="18" charset="0"/>
                <a:cs typeface="Segoe UI Light" panose="020B0502040204020203" pitchFamily="34" charset="0"/>
              </a:rPr>
              <a:t>Capability</a:t>
            </a:r>
          </a:p>
          <a:p>
            <a:pPr marL="342900" marR="0">
              <a:spcBef>
                <a:spcPts val="768"/>
              </a:spcBef>
              <a:spcAft>
                <a:spcPts val="0"/>
              </a:spcAft>
            </a:pPr>
            <a:r>
              <a:rPr lang="en-US" sz="2000" dirty="0">
                <a:latin typeface="+mn-lt"/>
                <a:ea typeface="Times New Roman" panose="02020603050405020304" pitchFamily="18" charset="0"/>
                <a:cs typeface="Segoe UI Light" panose="020B0502040204020203" pitchFamily="34" charset="0"/>
              </a:rPr>
              <a:t>Row-Level Security provides fine-grained access control over rows in a table based on conditions you set up </a:t>
            </a:r>
          </a:p>
          <a:p>
            <a:pPr>
              <a:spcBef>
                <a:spcPts val="768"/>
              </a:spcBef>
              <a:spcAft>
                <a:spcPts val="0"/>
              </a:spcAft>
            </a:pPr>
            <a:r>
              <a:rPr lang="en-US" sz="3200" dirty="0">
                <a:solidFill>
                  <a:srgbClr val="C00000"/>
                </a:solidFill>
                <a:latin typeface="Segoe UI Light" panose="020B0502040204020203" pitchFamily="34" charset="0"/>
                <a:ea typeface="Times New Roman" panose="02020603050405020304" pitchFamily="18" charset="0"/>
                <a:cs typeface="Segoe UI Light" panose="020B0502040204020203" pitchFamily="34" charset="0"/>
              </a:rPr>
              <a:t>Benefits</a:t>
            </a:r>
          </a:p>
          <a:p>
            <a:pPr marL="342900">
              <a:spcBef>
                <a:spcPts val="768"/>
              </a:spcBef>
              <a:spcAft>
                <a:spcPts val="0"/>
              </a:spcAft>
            </a:pPr>
            <a:r>
              <a:rPr lang="en-US" sz="2000" dirty="0">
                <a:latin typeface="+mn-lt"/>
                <a:ea typeface="Times New Roman" panose="02020603050405020304" pitchFamily="18" charset="0"/>
                <a:cs typeface="Segoe UI Light" panose="020B0502040204020203" pitchFamily="34" charset="0"/>
              </a:rPr>
              <a:t>Store data for many users in same databases and tables while limiting access by other users who share same tables</a:t>
            </a:r>
          </a:p>
        </p:txBody>
      </p:sp>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
        <p:nvSpPr>
          <p:cNvPr id="2" name="Title 1"/>
          <p:cNvSpPr>
            <a:spLocks noGrp="1"/>
          </p:cNvSpPr>
          <p:nvPr>
            <p:ph type="title"/>
          </p:nvPr>
        </p:nvSpPr>
        <p:spPr/>
        <p:txBody>
          <a:bodyPr/>
          <a:lstStyle/>
          <a:p>
            <a:r>
              <a:rPr lang="en-US" dirty="0"/>
              <a:t>Summary: Row-Level Security</a:t>
            </a:r>
          </a:p>
        </p:txBody>
      </p:sp>
    </p:spTree>
    <p:extLst>
      <p:ext uri="{BB962C8B-B14F-4D97-AF65-F5344CB8AC3E}">
        <p14:creationId xmlns:p14="http://schemas.microsoft.com/office/powerpoint/2010/main" val="1859218949"/>
      </p:ext>
    </p:extLst>
  </p:cSld>
  <p:clrMapOvr>
    <a:masterClrMapping/>
  </p:clrMapOvr>
  <p:transition>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Transparent Data Encryption</a:t>
            </a:r>
          </a:p>
        </p:txBody>
      </p:sp>
    </p:spTree>
    <p:extLst>
      <p:ext uri="{BB962C8B-B14F-4D97-AF65-F5344CB8AC3E}">
        <p14:creationId xmlns:p14="http://schemas.microsoft.com/office/powerpoint/2010/main" val="2574859265"/>
      </p:ext>
    </p:extLst>
  </p:cSld>
  <p:clrMapOvr>
    <a:masterClrMapping/>
  </p:clrMapOvr>
  <p:transition>
    <p:fad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Transparent Data Encryption</a:t>
            </a:r>
          </a:p>
        </p:txBody>
      </p:sp>
      <p:sp>
        <p:nvSpPr>
          <p:cNvPr id="6" name="Text Placeholder 5"/>
          <p:cNvSpPr>
            <a:spLocks noGrp="1"/>
          </p:cNvSpPr>
          <p:nvPr>
            <p:ph type="body" sz="quarter" idx="13"/>
          </p:nvPr>
        </p:nvSpPr>
        <p:spPr/>
        <p:txBody>
          <a:bodyPr/>
          <a:lstStyle/>
          <a:p>
            <a:r>
              <a:rPr lang="en-US" dirty="0"/>
              <a:t>Encryption at rest</a:t>
            </a:r>
          </a:p>
          <a:p>
            <a:r>
              <a:rPr lang="en-US" dirty="0"/>
              <a:t>Scoped to the database level (on or off)</a:t>
            </a:r>
          </a:p>
          <a:p>
            <a:r>
              <a:rPr lang="en-US" dirty="0"/>
              <a:t>Backups are encrypted</a:t>
            </a:r>
          </a:p>
          <a:p>
            <a:r>
              <a:rPr lang="en-US" dirty="0"/>
              <a:t>Decrypted when read from disk</a:t>
            </a:r>
          </a:p>
        </p:txBody>
      </p:sp>
    </p:spTree>
    <p:extLst>
      <p:ext uri="{BB962C8B-B14F-4D97-AF65-F5344CB8AC3E}">
        <p14:creationId xmlns:p14="http://schemas.microsoft.com/office/powerpoint/2010/main" val="158403695"/>
      </p:ext>
    </p:extLst>
  </p:cSld>
  <p:clrMapOvr>
    <a:masterClrMapping/>
  </p:clrMapOvr>
  <p:transition>
    <p:fad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Always Encrypted</a:t>
            </a:r>
            <a:endParaRPr lang="en-US" sz="3264" dirty="0"/>
          </a:p>
        </p:txBody>
      </p:sp>
      <p:sp>
        <p:nvSpPr>
          <p:cNvPr id="4" name="Title 1"/>
          <p:cNvSpPr txBox="1">
            <a:spLocks/>
          </p:cNvSpPr>
          <p:nvPr/>
        </p:nvSpPr>
        <p:spPr>
          <a:xfrm>
            <a:off x="274639" y="1520721"/>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endParaRPr lang="en-US" sz="3264" dirty="0">
              <a:solidFill>
                <a:schemeClr val="tx1"/>
              </a:solidFill>
            </a:endParaRPr>
          </a:p>
        </p:txBody>
      </p:sp>
    </p:spTree>
    <p:extLst>
      <p:ext uri="{BB962C8B-B14F-4D97-AF65-F5344CB8AC3E}">
        <p14:creationId xmlns:p14="http://schemas.microsoft.com/office/powerpoint/2010/main" val="1991629675"/>
      </p:ext>
    </p:extLst>
  </p:cSld>
  <p:clrMapOvr>
    <a:masterClrMapping/>
  </p:clrMapOvr>
  <p:transition>
    <p:fade/>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Always Encrypted</a:t>
            </a:r>
            <a:br>
              <a:rPr lang="en-US" dirty="0"/>
            </a:br>
            <a:r>
              <a:rPr lang="en-US" dirty="0"/>
              <a:t>What is it? Why use it?</a:t>
            </a:r>
          </a:p>
        </p:txBody>
      </p:sp>
    </p:spTree>
    <p:extLst>
      <p:ext uri="{BB962C8B-B14F-4D97-AF65-F5344CB8AC3E}">
        <p14:creationId xmlns:p14="http://schemas.microsoft.com/office/powerpoint/2010/main" val="14709748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332037" y="4338251"/>
            <a:ext cx="6552168" cy="2319026"/>
          </a:xfrm>
          <a:prstGeom prst="rect">
            <a:avLst/>
          </a:prstGeom>
          <a:noFill/>
        </p:spPr>
      </p:pic>
      <p:sp>
        <p:nvSpPr>
          <p:cNvPr id="7" name="Oval 61"/>
          <p:cNvSpPr/>
          <p:nvPr/>
        </p:nvSpPr>
        <p:spPr>
          <a:xfrm rot="2123064">
            <a:off x="3001036" y="4366941"/>
            <a:ext cx="281802" cy="628511"/>
          </a:xfrm>
          <a:custGeom>
            <a:avLst/>
            <a:gdLst/>
            <a:ahLst/>
            <a:cxnLst/>
            <a:rect l="l" t="t" r="r" b="b"/>
            <a:pathLst>
              <a:path w="1945154" h="4337174">
                <a:moveTo>
                  <a:pt x="972262" y="184666"/>
                </a:moveTo>
                <a:cubicBezTo>
                  <a:pt x="658764" y="184840"/>
                  <a:pt x="404455" y="438534"/>
                  <a:pt x="403523" y="752031"/>
                </a:cubicBezTo>
                <a:lnTo>
                  <a:pt x="972577" y="753723"/>
                </a:lnTo>
                <a:lnTo>
                  <a:pt x="1541629" y="751401"/>
                </a:lnTo>
                <a:cubicBezTo>
                  <a:pt x="1540350" y="437905"/>
                  <a:pt x="1285760" y="184492"/>
                  <a:pt x="972262" y="184666"/>
                </a:cubicBezTo>
                <a:close/>
                <a:moveTo>
                  <a:pt x="972577" y="0"/>
                </a:moveTo>
                <a:cubicBezTo>
                  <a:pt x="1509716" y="0"/>
                  <a:pt x="1945154" y="435438"/>
                  <a:pt x="1945154" y="972577"/>
                </a:cubicBezTo>
                <a:cubicBezTo>
                  <a:pt x="1945154" y="1373798"/>
                  <a:pt x="1702202" y="1718276"/>
                  <a:pt x="1354620" y="1865104"/>
                </a:cubicBezTo>
                <a:lnTo>
                  <a:pt x="1354620" y="2072700"/>
                </a:lnTo>
                <a:cubicBezTo>
                  <a:pt x="1354620" y="2112154"/>
                  <a:pt x="1322637" y="2144137"/>
                  <a:pt x="1283183" y="2144137"/>
                </a:cubicBezTo>
                <a:lnTo>
                  <a:pt x="1226533" y="2144137"/>
                </a:lnTo>
                <a:lnTo>
                  <a:pt x="1226533" y="2718294"/>
                </a:lnTo>
                <a:lnTo>
                  <a:pt x="1109119" y="2867729"/>
                </a:lnTo>
                <a:lnTo>
                  <a:pt x="1215859" y="3034954"/>
                </a:lnTo>
                <a:lnTo>
                  <a:pt x="1219417" y="3301802"/>
                </a:lnTo>
                <a:lnTo>
                  <a:pt x="1098445" y="3483259"/>
                </a:lnTo>
                <a:lnTo>
                  <a:pt x="1102003" y="3589998"/>
                </a:lnTo>
                <a:lnTo>
                  <a:pt x="1219417" y="3775013"/>
                </a:lnTo>
                <a:lnTo>
                  <a:pt x="1222975" y="4045419"/>
                </a:lnTo>
                <a:lnTo>
                  <a:pt x="945452" y="4337174"/>
                </a:lnTo>
                <a:lnTo>
                  <a:pt x="571865" y="4006282"/>
                </a:lnTo>
                <a:lnTo>
                  <a:pt x="571865" y="2144137"/>
                </a:lnTo>
                <a:lnTo>
                  <a:pt x="571865" y="1858058"/>
                </a:lnTo>
                <a:cubicBezTo>
                  <a:pt x="234451" y="1706097"/>
                  <a:pt x="0" y="1366716"/>
                  <a:pt x="0" y="972577"/>
                </a:cubicBezTo>
                <a:cubicBezTo>
                  <a:pt x="0" y="435438"/>
                  <a:pt x="435438" y="0"/>
                  <a:pt x="97257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1156" rtl="0" eaLnBrk="1" fontAlgn="auto" latinLnBrk="0" hangingPunct="1">
              <a:lnSpc>
                <a:spcPct val="100000"/>
              </a:lnSpc>
              <a:spcBef>
                <a:spcPts val="0"/>
              </a:spcBef>
              <a:spcAft>
                <a:spcPts val="0"/>
              </a:spcAft>
              <a:buClrTx/>
              <a:buSzTx/>
              <a:buFontTx/>
              <a:buNone/>
              <a:tabLst/>
              <a:defRPr/>
            </a:pPr>
            <a:endParaRPr kumimoji="0" lang="en-US" sz="1873" b="0" i="0" u="none" strike="noStrike" kern="1200" cap="none" spc="0" normalizeH="0" baseline="0" noProof="0">
              <a:ln>
                <a:noFill/>
              </a:ln>
              <a:solidFill>
                <a:srgbClr val="D83B01"/>
              </a:solidFill>
              <a:effectLst/>
              <a:uLnTx/>
              <a:uFillTx/>
              <a:latin typeface="Segoe UI"/>
              <a:ea typeface="+mn-ea"/>
              <a:cs typeface="+mn-cs"/>
            </a:endParaRPr>
          </a:p>
        </p:txBody>
      </p:sp>
      <p:sp>
        <p:nvSpPr>
          <p:cNvPr id="4" name="Title 3"/>
          <p:cNvSpPr>
            <a:spLocks noGrp="1"/>
          </p:cNvSpPr>
          <p:nvPr>
            <p:ph type="title"/>
          </p:nvPr>
        </p:nvSpPr>
        <p:spPr/>
        <p:txBody>
          <a:bodyPr/>
          <a:lstStyle/>
          <a:p>
            <a:r>
              <a:rPr lang="en-US" dirty="0"/>
              <a:t>What is Always Encrypted?</a:t>
            </a:r>
          </a:p>
        </p:txBody>
      </p:sp>
      <p:sp>
        <p:nvSpPr>
          <p:cNvPr id="5" name="Content Placeholder 4"/>
          <p:cNvSpPr>
            <a:spLocks noGrp="1"/>
          </p:cNvSpPr>
          <p:nvPr>
            <p:ph type="body" sz="quarter" idx="11"/>
          </p:nvPr>
        </p:nvSpPr>
        <p:spPr>
          <a:xfrm>
            <a:off x="274639" y="1212849"/>
            <a:ext cx="11889564" cy="3323987"/>
          </a:xfrm>
        </p:spPr>
        <p:txBody>
          <a:bodyPr/>
          <a:lstStyle/>
          <a:p>
            <a:r>
              <a:rPr lang="en-US" dirty="0"/>
              <a:t>Client-side encryption for SQL Server/Azure SQL Database</a:t>
            </a:r>
          </a:p>
          <a:p>
            <a:pPr lvl="1"/>
            <a:r>
              <a:rPr lang="en-US" dirty="0"/>
              <a:t>Data transparently encrypted inside a client driver</a:t>
            </a:r>
          </a:p>
          <a:p>
            <a:pPr lvl="1"/>
            <a:r>
              <a:rPr lang="en-US" dirty="0"/>
              <a:t>Client manages encryption keys </a:t>
            </a:r>
          </a:p>
          <a:p>
            <a:r>
              <a:rPr lang="en-US" dirty="0"/>
              <a:t>Encrypted data can be queried</a:t>
            </a:r>
          </a:p>
          <a:p>
            <a:pPr lvl="1"/>
            <a:r>
              <a:rPr lang="en-US" dirty="0"/>
              <a:t>Sensitive data encrypted in the database at all times</a:t>
            </a:r>
          </a:p>
          <a:p>
            <a:pPr lvl="1"/>
            <a:endParaRPr lang="en-US" dirty="0"/>
          </a:p>
        </p:txBody>
      </p:sp>
      <p:sp>
        <p:nvSpPr>
          <p:cNvPr id="2" name="TextBox 1"/>
          <p:cNvSpPr txBox="1"/>
          <p:nvPr/>
        </p:nvSpPr>
        <p:spPr>
          <a:xfrm>
            <a:off x="8895606" y="4536836"/>
            <a:ext cx="3657600" cy="1911292"/>
          </a:xfrm>
          <a:prstGeom prst="rect">
            <a:avLst/>
          </a:prstGeom>
          <a:noFill/>
        </p:spPr>
        <p:txBody>
          <a:bodyPr wrap="square" lIns="182880" tIns="146304" rIns="182880" bIns="146304" rtlCol="0">
            <a:spAutoFit/>
          </a:bodyPr>
          <a:lstStyle/>
          <a:p>
            <a:pPr marL="0" marR="0" lvl="0" indent="0" algn="l" defTabSz="932742" rtl="0" eaLnBrk="1" fontAlgn="auto" latinLnBrk="0" hangingPunct="1">
              <a:lnSpc>
                <a:spcPct val="90000"/>
              </a:lnSpc>
              <a:spcBef>
                <a:spcPts val="0"/>
              </a:spcBef>
              <a:spcAft>
                <a:spcPts val="600"/>
              </a:spcAft>
              <a:buClrTx/>
              <a:buSzTx/>
              <a:buFontTx/>
              <a:buNone/>
              <a:tabLst/>
              <a:defRPr/>
            </a:pPr>
            <a:r>
              <a:rPr kumimoji="0" lang="en-US" sz="2000" b="0"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SQL client drivers supporting Always Encrypted</a:t>
            </a:r>
          </a:p>
          <a:p>
            <a:pPr marL="342900" marR="0" lvl="0" indent="-342900" algn="l" defTabSz="932742" rtl="0" eaLnBrk="1" fontAlgn="auto" latinLnBrk="0" hangingPunct="1">
              <a:lnSpc>
                <a:spcPct val="90000"/>
              </a:lnSpc>
              <a:spcBef>
                <a:spcPts val="0"/>
              </a:spcBef>
              <a:spcAft>
                <a:spcPts val="600"/>
              </a:spcAft>
              <a:buClrTx/>
              <a:buSzTx/>
              <a:buFontTx/>
              <a:buChar char="-"/>
              <a:tabLst/>
              <a:defRPr/>
            </a:pPr>
            <a:r>
              <a:rPr kumimoji="0" lang="en-US" sz="2000" b="0"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ADO.NET 4.6+</a:t>
            </a:r>
          </a:p>
          <a:p>
            <a:pPr marL="342900" marR="0" lvl="0" indent="-342900" algn="l" defTabSz="932742" rtl="0" eaLnBrk="1" fontAlgn="auto" latinLnBrk="0" hangingPunct="1">
              <a:lnSpc>
                <a:spcPct val="90000"/>
              </a:lnSpc>
              <a:spcBef>
                <a:spcPts val="0"/>
              </a:spcBef>
              <a:spcAft>
                <a:spcPts val="600"/>
              </a:spcAft>
              <a:buClrTx/>
              <a:buSzTx/>
              <a:buFontTx/>
              <a:buChar char="-"/>
              <a:tabLst/>
              <a:defRPr/>
            </a:pPr>
            <a:r>
              <a:rPr kumimoji="0" lang="en-US" sz="2000" b="0"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JDBC 6.0+</a:t>
            </a:r>
          </a:p>
          <a:p>
            <a:pPr marL="342900" marR="0" lvl="0" indent="-342900" algn="l" defTabSz="932742" rtl="0" eaLnBrk="1" fontAlgn="auto" latinLnBrk="0" hangingPunct="1">
              <a:lnSpc>
                <a:spcPct val="90000"/>
              </a:lnSpc>
              <a:spcBef>
                <a:spcPts val="0"/>
              </a:spcBef>
              <a:spcAft>
                <a:spcPts val="600"/>
              </a:spcAft>
              <a:buClrTx/>
              <a:buSzTx/>
              <a:buFontTx/>
              <a:buChar char="-"/>
              <a:tabLst/>
              <a:defRPr/>
            </a:pPr>
            <a:r>
              <a:rPr kumimoji="0" lang="en-US" sz="2000" b="0" i="0" u="none" strike="noStrike" kern="1200" cap="none" spc="0" normalizeH="0" baseline="0" noProof="0">
                <a:ln>
                  <a:noFill/>
                </a:ln>
                <a:gradFill>
                  <a:gsLst>
                    <a:gs pos="2917">
                      <a:srgbClr val="FFFFFF"/>
                    </a:gs>
                    <a:gs pos="30000">
                      <a:srgbClr val="FFFFFF"/>
                    </a:gs>
                  </a:gsLst>
                  <a:lin ang="5400000" scaled="0"/>
                </a:gradFill>
                <a:effectLst/>
                <a:uLnTx/>
                <a:uFillTx/>
                <a:latin typeface="Segoe UI"/>
                <a:ea typeface="+mn-ea"/>
                <a:cs typeface="+mn-cs"/>
              </a:rPr>
              <a:t>ODBC 13.0+</a:t>
            </a:r>
            <a:endParaRPr kumimoji="0" lang="en-US" sz="2000" b="0"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endParaRPr>
          </a:p>
        </p:txBody>
      </p:sp>
    </p:spTree>
    <p:extLst>
      <p:ext uri="{BB962C8B-B14F-4D97-AF65-F5344CB8AC3E}">
        <p14:creationId xmlns:p14="http://schemas.microsoft.com/office/powerpoint/2010/main" val="2171820440"/>
      </p:ext>
    </p:extLst>
  </p:cSld>
  <p:clrMapOvr>
    <a:masterClrMapping/>
  </p:clrMapOvr>
  <p:transition>
    <p:fade/>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Why Use Always Encrypted?</a:t>
            </a:r>
          </a:p>
        </p:txBody>
      </p:sp>
      <p:sp>
        <p:nvSpPr>
          <p:cNvPr id="2" name="Text Placeholder 1"/>
          <p:cNvSpPr>
            <a:spLocks noGrp="1"/>
          </p:cNvSpPr>
          <p:nvPr>
            <p:ph type="body" sz="quarter" idx="11"/>
          </p:nvPr>
        </p:nvSpPr>
        <p:spPr>
          <a:xfrm>
            <a:off x="274639" y="1212849"/>
            <a:ext cx="11889564" cy="4001095"/>
          </a:xfrm>
        </p:spPr>
        <p:txBody>
          <a:bodyPr/>
          <a:lstStyle/>
          <a:p>
            <a:r>
              <a:rPr lang="en-US" dirty="0"/>
              <a:t>Always Encrypted provides a separation between those who own the data and those who manage it</a:t>
            </a:r>
          </a:p>
          <a:p>
            <a:pPr lvl="1"/>
            <a:r>
              <a:rPr lang="en-US" dirty="0"/>
              <a:t>Even DBAs, sys admins, cloud admins cannot access the data</a:t>
            </a:r>
          </a:p>
          <a:p>
            <a:pPr lvl="1"/>
            <a:r>
              <a:rPr lang="en-US" dirty="0"/>
              <a:t>Enables customers to confidently store sensitive data outside of their direct control</a:t>
            </a:r>
          </a:p>
          <a:p>
            <a:r>
              <a:rPr lang="en-US" dirty="0"/>
              <a:t>Examples of customer scenarios</a:t>
            </a:r>
          </a:p>
          <a:p>
            <a:pPr lvl="1"/>
            <a:endParaRPr lang="en-US" dirty="0"/>
          </a:p>
          <a:p>
            <a:endParaRPr lang="en-US" dirty="0"/>
          </a:p>
          <a:p>
            <a:pPr lvl="1"/>
            <a:endParaRPr lang="en-US" dirty="0"/>
          </a:p>
        </p:txBody>
      </p:sp>
      <p:sp>
        <p:nvSpPr>
          <p:cNvPr id="8" name="Rectangle 7"/>
          <p:cNvSpPr/>
          <p:nvPr/>
        </p:nvSpPr>
        <p:spPr bwMode="auto">
          <a:xfrm>
            <a:off x="8147745" y="3893925"/>
            <a:ext cx="3975959" cy="2438401"/>
          </a:xfrm>
          <a:prstGeom prst="rect">
            <a:avLst/>
          </a:prstGeom>
          <a:solidFill>
            <a:schemeClr val="accent5"/>
          </a:solid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0" tIns="46637" rIns="0" bIns="46637" numCol="1" rtlCol="0" anchor="ctr" anchorCtr="0" compatLnSpc="1">
            <a:prstTxWarp prst="textNoShape">
              <a:avLst/>
            </a:prstTxWarp>
          </a:bodyPr>
          <a:lstStyle/>
          <a:p>
            <a:pPr marL="466371" marR="0" lvl="1" indent="0" algn="l" defTabSz="932742"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Segoe UI"/>
                <a:ea typeface="+mn-ea"/>
                <a:cs typeface="+mn-cs"/>
              </a:rPr>
              <a:t>A global </a:t>
            </a:r>
            <a:r>
              <a:rPr kumimoji="0" lang="en-US" sz="2000" b="1" i="0" u="none" strike="noStrike" kern="1200" cap="none" spc="0" normalizeH="0" baseline="0" noProof="0" dirty="0">
                <a:ln>
                  <a:noFill/>
                </a:ln>
                <a:solidFill>
                  <a:srgbClr val="FFFFFF"/>
                </a:solidFill>
                <a:effectLst/>
                <a:uLnTx/>
                <a:uFillTx/>
                <a:latin typeface="Segoe UI"/>
                <a:ea typeface="+mn-ea"/>
                <a:cs typeface="+mn-cs"/>
              </a:rPr>
              <a:t>financial</a:t>
            </a:r>
            <a:r>
              <a:rPr kumimoji="0" lang="en-US" sz="2000" b="0" i="0" u="none" strike="noStrike" kern="1200" cap="none" spc="0" normalizeH="0" baseline="0" noProof="0" dirty="0">
                <a:ln>
                  <a:noFill/>
                </a:ln>
                <a:solidFill>
                  <a:srgbClr val="FFFFFF"/>
                </a:solidFill>
                <a:effectLst/>
                <a:uLnTx/>
                <a:uFillTx/>
                <a:latin typeface="Segoe UI"/>
                <a:ea typeface="+mn-ea"/>
                <a:cs typeface="+mn-cs"/>
              </a:rPr>
              <a:t> institution ships clients’ data across geo-political boundaries</a:t>
            </a:r>
          </a:p>
        </p:txBody>
      </p:sp>
      <p:sp>
        <p:nvSpPr>
          <p:cNvPr id="9" name="Rectangle 8"/>
          <p:cNvSpPr/>
          <p:nvPr/>
        </p:nvSpPr>
        <p:spPr bwMode="auto">
          <a:xfrm>
            <a:off x="195827" y="3893925"/>
            <a:ext cx="3975959" cy="2438401"/>
          </a:xfrm>
          <a:prstGeom prst="rect">
            <a:avLst/>
          </a:prstGeom>
          <a:solidFill>
            <a:schemeClr val="accent6"/>
          </a:solidFill>
          <a:ln w="3175">
            <a:solidFill>
              <a:schemeClr val="tx1">
                <a:alpha val="2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466371" marR="0" lvl="1" indent="0" algn="l" defTabSz="932742"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Segoe UI"/>
                <a:ea typeface="+mn-ea"/>
                <a:cs typeface="+mn-cs"/>
              </a:rPr>
              <a:t>A </a:t>
            </a:r>
            <a:r>
              <a:rPr kumimoji="0" lang="en-US" sz="2000" b="1" i="0" u="none" strike="noStrike" kern="1200" cap="none" spc="0" normalizeH="0" baseline="0" noProof="0" dirty="0">
                <a:ln>
                  <a:noFill/>
                </a:ln>
                <a:solidFill>
                  <a:srgbClr val="FFFFFF"/>
                </a:solidFill>
                <a:effectLst/>
                <a:uLnTx/>
                <a:uFillTx/>
                <a:latin typeface="Segoe UI"/>
                <a:ea typeface="+mn-ea"/>
                <a:cs typeface="+mn-cs"/>
              </a:rPr>
              <a:t>retail</a:t>
            </a:r>
            <a:r>
              <a:rPr kumimoji="0" lang="en-US" sz="2000" b="0" i="0" u="none" strike="noStrike" kern="1200" cap="none" spc="0" normalizeH="0" baseline="0" noProof="0" dirty="0">
                <a:ln>
                  <a:noFill/>
                </a:ln>
                <a:solidFill>
                  <a:srgbClr val="FFFFFF"/>
                </a:solidFill>
                <a:effectLst/>
                <a:uLnTx/>
                <a:uFillTx/>
                <a:latin typeface="Segoe UI"/>
                <a:ea typeface="+mn-ea"/>
                <a:cs typeface="+mn-cs"/>
              </a:rPr>
              <a:t> company prevents credit card data disclosure to IT personnel</a:t>
            </a:r>
          </a:p>
        </p:txBody>
      </p:sp>
      <p:sp>
        <p:nvSpPr>
          <p:cNvPr id="10" name="Rectangle 9"/>
          <p:cNvSpPr/>
          <p:nvPr/>
        </p:nvSpPr>
        <p:spPr bwMode="auto">
          <a:xfrm>
            <a:off x="4171786" y="3893925"/>
            <a:ext cx="3975959" cy="2438401"/>
          </a:xfrm>
          <a:prstGeom prst="rect">
            <a:avLst/>
          </a:prstGeom>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466371" marR="0" lvl="1" indent="0" algn="l" defTabSz="932742"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Segoe UI"/>
                <a:ea typeface="+mn-ea"/>
                <a:cs typeface="+mn-cs"/>
              </a:rPr>
              <a:t>A </a:t>
            </a:r>
            <a:r>
              <a:rPr kumimoji="0" lang="en-US" sz="2000" b="1" i="0" u="none" strike="noStrike" kern="1200" cap="none" spc="0" normalizeH="0" baseline="0" noProof="0">
                <a:ln>
                  <a:noFill/>
                </a:ln>
                <a:solidFill>
                  <a:srgbClr val="FFFFFF"/>
                </a:solidFill>
                <a:effectLst/>
                <a:uLnTx/>
                <a:uFillTx/>
                <a:latin typeface="Segoe UI"/>
                <a:ea typeface="+mn-ea"/>
                <a:cs typeface="+mn-cs"/>
              </a:rPr>
              <a:t>healthcare</a:t>
            </a:r>
            <a:r>
              <a:rPr kumimoji="0" lang="en-US" sz="2000" b="0" i="0" u="none" strike="noStrike" kern="1200" cap="none" spc="0" normalizeH="0" baseline="0" noProof="0">
                <a:ln>
                  <a:noFill/>
                </a:ln>
                <a:solidFill>
                  <a:srgbClr val="FFFFFF"/>
                </a:solidFill>
                <a:effectLst/>
                <a:uLnTx/>
                <a:uFillTx/>
                <a:latin typeface="Segoe UI"/>
                <a:ea typeface="+mn-ea"/>
                <a:cs typeface="+mn-cs"/>
              </a:rPr>
              <a:t> provider stores patient data in the cloud and achieves regulatory compliance</a:t>
            </a:r>
            <a:endParaRPr kumimoji="0" lang="en-US" sz="20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41950177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473812" y="1328108"/>
            <a:ext cx="11570087" cy="3631750"/>
            <a:chOff x="269852" y="1416032"/>
            <a:chExt cx="11893507" cy="3733269"/>
          </a:xfrm>
        </p:grpSpPr>
        <p:sp>
          <p:nvSpPr>
            <p:cNvPr id="4" name="Rectangle 3"/>
            <p:cNvSpPr/>
            <p:nvPr/>
          </p:nvSpPr>
          <p:spPr bwMode="auto">
            <a:xfrm>
              <a:off x="269852" y="1416032"/>
              <a:ext cx="3891276" cy="373326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274320" bIns="146283" numCol="1" spcCol="0" rtlCol="0" fromWordArt="0" anchor="t" anchorCtr="0" forceAA="0" compatLnSpc="1">
              <a:prstTxWarp prst="textNoShape">
                <a:avLst/>
              </a:prstTxWarp>
              <a:noAutofit/>
            </a:bodyPr>
            <a:lstStyle/>
            <a:p>
              <a:r>
                <a:rPr lang="en-US" sz="3200" dirty="0"/>
                <a:t>Data disclosure prevention</a:t>
              </a:r>
            </a:p>
            <a:p>
              <a:pPr marL="0" lvl="2"/>
              <a:endParaRPr lang="en-US" dirty="0">
                <a:solidFill>
                  <a:schemeClr val="tx1">
                    <a:lumMod val="65000"/>
                    <a:lumOff val="35000"/>
                  </a:schemeClr>
                </a:solidFill>
              </a:endParaRPr>
            </a:p>
            <a:p>
              <a:pPr marL="0" lvl="2"/>
              <a:r>
                <a:rPr lang="en-US" sz="2000" dirty="0"/>
                <a:t>Client-side encryption of sensitive data using keys that are </a:t>
              </a:r>
              <a:r>
                <a:rPr lang="en-US" sz="2000" i="1" dirty="0"/>
                <a:t>never</a:t>
              </a:r>
              <a:r>
                <a:rPr lang="en-US" sz="2000" dirty="0"/>
                <a:t> given to the database system</a:t>
              </a:r>
              <a:endParaRPr lang="en-US" sz="2000" dirty="0">
                <a:gradFill>
                  <a:gsLst>
                    <a:gs pos="0">
                      <a:srgbClr val="FFFFFF"/>
                    </a:gs>
                    <a:gs pos="100000">
                      <a:srgbClr val="FFFFFF"/>
                    </a:gs>
                  </a:gsLst>
                  <a:lin ang="5400000" scaled="0"/>
                </a:gradFill>
                <a:ea typeface="Segoe UI" pitchFamily="34" charset="0"/>
                <a:cs typeface="Segoe UI" pitchFamily="34" charset="0"/>
              </a:endParaRPr>
            </a:p>
          </p:txBody>
        </p:sp>
        <p:sp>
          <p:nvSpPr>
            <p:cNvPr id="6" name="Rectangle 5"/>
            <p:cNvSpPr/>
            <p:nvPr/>
          </p:nvSpPr>
          <p:spPr bwMode="auto">
            <a:xfrm>
              <a:off x="4273782" y="1416032"/>
              <a:ext cx="3891276" cy="3733269"/>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274320" bIns="146283" numCol="1" spcCol="0" rtlCol="0" fromWordArt="0" anchor="t" anchorCtr="0" forceAA="0" compatLnSpc="1">
              <a:prstTxWarp prst="textNoShape">
                <a:avLst/>
              </a:prstTxWarp>
              <a:noAutofit/>
            </a:bodyPr>
            <a:lstStyle/>
            <a:p>
              <a:r>
                <a:rPr lang="en-US" sz="3200" dirty="0"/>
                <a:t>Queries on encrypted data</a:t>
              </a:r>
            </a:p>
            <a:p>
              <a:pPr marL="0" lvl="2"/>
              <a:endParaRPr lang="en-US" sz="1122" dirty="0">
                <a:gradFill>
                  <a:gsLst>
                    <a:gs pos="1250">
                      <a:schemeClr val="tx1"/>
                    </a:gs>
                    <a:gs pos="100000">
                      <a:schemeClr val="tx1"/>
                    </a:gs>
                  </a:gsLst>
                  <a:lin ang="5400000" scaled="0"/>
                </a:gradFill>
              </a:endParaRPr>
            </a:p>
            <a:p>
              <a:pPr marL="0" lvl="2"/>
              <a:endParaRPr lang="en-US" sz="1122" dirty="0">
                <a:gradFill>
                  <a:gsLst>
                    <a:gs pos="1250">
                      <a:schemeClr val="tx1"/>
                    </a:gs>
                    <a:gs pos="100000">
                      <a:schemeClr val="tx1"/>
                    </a:gs>
                  </a:gsLst>
                  <a:lin ang="5400000" scaled="0"/>
                </a:gradFill>
              </a:endParaRPr>
            </a:p>
            <a:p>
              <a:pPr marL="0" lvl="2"/>
              <a:r>
                <a:rPr lang="en-US" sz="2000" dirty="0"/>
                <a:t>Support for equality comparison, including join, group by, and distinct operators</a:t>
              </a:r>
            </a:p>
          </p:txBody>
        </p:sp>
        <p:sp>
          <p:nvSpPr>
            <p:cNvPr id="7" name="Rectangle 6"/>
            <p:cNvSpPr/>
            <p:nvPr/>
          </p:nvSpPr>
          <p:spPr bwMode="auto">
            <a:xfrm>
              <a:off x="8285648" y="1416032"/>
              <a:ext cx="3877711" cy="3733269"/>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274320" bIns="146283" numCol="1" spcCol="0" rtlCol="0" fromWordArt="0" anchor="t" anchorCtr="0" forceAA="0" compatLnSpc="1">
              <a:prstTxWarp prst="textNoShape">
                <a:avLst/>
              </a:prstTxWarp>
              <a:noAutofit/>
            </a:bodyPr>
            <a:lstStyle/>
            <a:p>
              <a:pPr marL="0" lvl="1"/>
              <a:r>
                <a:rPr lang="en-US" sz="3200" dirty="0"/>
                <a:t>Application transparency</a:t>
              </a:r>
            </a:p>
            <a:p>
              <a:pPr marL="0" lvl="1"/>
              <a:endParaRPr lang="en-US" sz="2000" dirty="0">
                <a:gradFill>
                  <a:gsLst>
                    <a:gs pos="1250">
                      <a:schemeClr val="tx1"/>
                    </a:gs>
                    <a:gs pos="100000">
                      <a:schemeClr val="tx1"/>
                    </a:gs>
                  </a:gsLst>
                  <a:lin ang="5400000" scaled="0"/>
                </a:gradFill>
                <a:latin typeface="+mj-lt"/>
              </a:endParaRPr>
            </a:p>
            <a:p>
              <a:r>
                <a:rPr lang="en-US" sz="2000" dirty="0"/>
                <a:t>Minimal application changes via server and client library enhancements</a:t>
              </a:r>
            </a:p>
          </p:txBody>
        </p:sp>
      </p:grpSp>
      <p:sp>
        <p:nvSpPr>
          <p:cNvPr id="2" name="TextBox 1"/>
          <p:cNvSpPr txBox="1"/>
          <p:nvPr/>
        </p:nvSpPr>
        <p:spPr>
          <a:xfrm>
            <a:off x="284371" y="5265189"/>
            <a:ext cx="12152104" cy="1043090"/>
          </a:xfrm>
          <a:prstGeom prst="rect">
            <a:avLst/>
          </a:prstGeom>
          <a:noFill/>
        </p:spPr>
        <p:txBody>
          <a:bodyPr wrap="square" lIns="186521" tIns="149217" rIns="186521" bIns="149217" rtlCol="0">
            <a:spAutoFit/>
          </a:bodyPr>
          <a:lstStyle/>
          <a:p>
            <a:pPr marL="0" lvl="2">
              <a:lnSpc>
                <a:spcPct val="90000"/>
              </a:lnSpc>
              <a:spcAft>
                <a:spcPts val="612"/>
              </a:spcAft>
            </a:pPr>
            <a:r>
              <a:rPr lang="en-US" sz="2400" i="1" dirty="0">
                <a:latin typeface="+mj-lt"/>
              </a:rPr>
              <a:t>Allows customers to securely store sensitive data outside of their trust boundary.</a:t>
            </a:r>
          </a:p>
          <a:p>
            <a:pPr marL="0" lvl="2">
              <a:lnSpc>
                <a:spcPct val="90000"/>
              </a:lnSpc>
              <a:spcAft>
                <a:spcPts val="612"/>
              </a:spcAft>
            </a:pPr>
            <a:r>
              <a:rPr lang="en-US" sz="2400" i="1" dirty="0">
                <a:latin typeface="+mj-lt"/>
              </a:rPr>
              <a:t>Data remains protected from high-privileged, yet unauthorized, users.</a:t>
            </a:r>
          </a:p>
        </p:txBody>
      </p:sp>
      <p:sp>
        <p:nvSpPr>
          <p:cNvPr id="9" name="Title 1"/>
          <p:cNvSpPr txBox="1">
            <a:spLocks/>
          </p:cNvSpPr>
          <p:nvPr/>
        </p:nvSpPr>
        <p:spPr>
          <a:xfrm>
            <a:off x="328025" y="14456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The need for Always Encrypted</a:t>
            </a:r>
          </a:p>
        </p:txBody>
      </p:sp>
      <p:sp>
        <p:nvSpPr>
          <p:cNvPr id="8" name="TextBox 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4217597836"/>
      </p:ext>
    </p:extLst>
  </p:cSld>
  <p:clrMapOvr>
    <a:masterClrMapping/>
  </p:clrMapOvr>
  <p:transition>
    <p:fade/>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ounded Rectangle 62"/>
          <p:cNvSpPr/>
          <p:nvPr/>
        </p:nvSpPr>
        <p:spPr>
          <a:xfrm>
            <a:off x="771524" y="2308512"/>
            <a:ext cx="5778977" cy="3875808"/>
          </a:xfrm>
          <a:prstGeom prst="roundRect">
            <a:avLst/>
          </a:prstGeom>
          <a:noFill/>
          <a:ln w="44450">
            <a:solidFill>
              <a:schemeClr val="tx2"/>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r>
              <a:rPr lang="en-US" sz="1836" dirty="0">
                <a:solidFill>
                  <a:schemeClr val="tx1"/>
                </a:solidFill>
              </a:rPr>
              <a:t>trust boundary</a:t>
            </a:r>
          </a:p>
        </p:txBody>
      </p:sp>
      <p:sp>
        <p:nvSpPr>
          <p:cNvPr id="61" name="Rectangle 60"/>
          <p:cNvSpPr/>
          <p:nvPr/>
        </p:nvSpPr>
        <p:spPr>
          <a:xfrm>
            <a:off x="899556" y="2878541"/>
            <a:ext cx="3364056" cy="531812"/>
          </a:xfrm>
          <a:prstGeom prst="rect">
            <a:avLst/>
          </a:prstGeom>
          <a:ln>
            <a:noFill/>
          </a:ln>
        </p:spPr>
        <p:txBody>
          <a:bodyPr wrap="square">
            <a:spAutoFit/>
          </a:bodyPr>
          <a:lstStyle/>
          <a:p>
            <a:r>
              <a:rPr lang="en-US" sz="1428" dirty="0">
                <a:solidFill>
                  <a:srgbClr val="A31515"/>
                </a:solidFill>
                <a:highlight>
                  <a:srgbClr val="FFFFFF"/>
                </a:highlight>
                <a:latin typeface="Consolas" panose="020B0609020204030204" pitchFamily="49" charset="0"/>
              </a:rPr>
              <a:t>"SELECT Name FROM Customers WHERE SSN = @SSN"</a:t>
            </a:r>
            <a:r>
              <a:rPr lang="en-US" sz="1428" dirty="0">
                <a:solidFill>
                  <a:srgbClr val="000000"/>
                </a:solidFill>
                <a:highlight>
                  <a:srgbClr val="FFFFFF"/>
                </a:highlight>
                <a:latin typeface="Consolas" panose="020B0609020204030204" pitchFamily="49" charset="0"/>
              </a:rPr>
              <a:t>,</a:t>
            </a:r>
            <a:r>
              <a:rPr lang="en-US" sz="1428" b="1" dirty="0">
                <a:solidFill>
                  <a:srgbClr val="A31515"/>
                </a:solidFill>
                <a:highlight>
                  <a:srgbClr val="FFFFFF"/>
                </a:highlight>
                <a:latin typeface="Consolas" panose="020B0609020204030204" pitchFamily="49" charset="0"/>
              </a:rPr>
              <a:t>"111-22-3333"</a:t>
            </a:r>
          </a:p>
        </p:txBody>
      </p:sp>
      <p:sp>
        <p:nvSpPr>
          <p:cNvPr id="34" name="Title 33"/>
          <p:cNvSpPr>
            <a:spLocks noGrp="1"/>
          </p:cNvSpPr>
          <p:nvPr>
            <p:ph type="title"/>
          </p:nvPr>
        </p:nvSpPr>
        <p:spPr>
          <a:xfrm>
            <a:off x="274638" y="295275"/>
            <a:ext cx="11888787" cy="1249838"/>
          </a:xfrm>
        </p:spPr>
        <p:txBody>
          <a:bodyPr/>
          <a:lstStyle/>
          <a:p>
            <a:r>
              <a:rPr lang="en-US" dirty="0"/>
              <a:t>How it works</a:t>
            </a:r>
            <a:br>
              <a:rPr lang="en-US" dirty="0"/>
            </a:br>
            <a:r>
              <a:rPr lang="en-US" sz="3200" dirty="0">
                <a:solidFill>
                  <a:srgbClr val="C00000"/>
                </a:solidFill>
              </a:rPr>
              <a:t>Help protect data at rest and in motion, on-premises and in the cloud</a:t>
            </a:r>
            <a:br>
              <a:rPr lang="en-US" dirty="0">
                <a:solidFill>
                  <a:srgbClr val="C00000"/>
                </a:solidFill>
              </a:rPr>
            </a:br>
            <a:endParaRPr lang="en-US" dirty="0"/>
          </a:p>
        </p:txBody>
      </p:sp>
      <p:sp>
        <p:nvSpPr>
          <p:cNvPr id="35" name="Content Placeholder 2"/>
          <p:cNvSpPr txBox="1">
            <a:spLocks/>
          </p:cNvSpPr>
          <p:nvPr/>
        </p:nvSpPr>
        <p:spPr>
          <a:xfrm>
            <a:off x="275483" y="997699"/>
            <a:ext cx="11885512" cy="2092881"/>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2"/>
            <a:endParaRPr lang="en-US" sz="2652" dirty="0">
              <a:sym typeface="Wingdings" panose="05000000000000000000" pitchFamily="2" charset="2"/>
            </a:endParaRPr>
          </a:p>
          <a:p>
            <a:endParaRPr lang="en-US" sz="2856" dirty="0"/>
          </a:p>
        </p:txBody>
      </p:sp>
      <p:grpSp>
        <p:nvGrpSpPr>
          <p:cNvPr id="16" name="Group 15"/>
          <p:cNvGrpSpPr/>
          <p:nvPr/>
        </p:nvGrpSpPr>
        <p:grpSpPr>
          <a:xfrm>
            <a:off x="10214190" y="3286711"/>
            <a:ext cx="1569562" cy="1841901"/>
            <a:chOff x="10214190" y="3286711"/>
            <a:chExt cx="1569562" cy="1841901"/>
          </a:xfrm>
        </p:grpSpPr>
        <p:pic>
          <p:nvPicPr>
            <p:cNvPr id="37" name="Picture 3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214190" y="3286711"/>
              <a:ext cx="1251583" cy="1841901"/>
            </a:xfrm>
            <a:prstGeom prst="rect">
              <a:avLst/>
            </a:prstGeom>
          </p:spPr>
        </p:pic>
        <p:pic>
          <p:nvPicPr>
            <p:cNvPr id="39" name="Picture 3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217534" y="4471504"/>
              <a:ext cx="566218" cy="583828"/>
            </a:xfrm>
            <a:prstGeom prst="rect">
              <a:avLst/>
            </a:prstGeom>
          </p:spPr>
        </p:pic>
      </p:grpSp>
      <p:graphicFrame>
        <p:nvGraphicFramePr>
          <p:cNvPr id="44" name="Table 43"/>
          <p:cNvGraphicFramePr>
            <a:graphicFrameLocks noGrp="1"/>
          </p:cNvGraphicFramePr>
          <p:nvPr>
            <p:extLst/>
          </p:nvPr>
        </p:nvGraphicFramePr>
        <p:xfrm>
          <a:off x="1620265" y="4347135"/>
          <a:ext cx="2547460" cy="720177"/>
        </p:xfrm>
        <a:graphic>
          <a:graphicData uri="http://schemas.openxmlformats.org/drawingml/2006/table">
            <a:tbl>
              <a:tblPr firstRow="1">
                <a:tableStyleId>{1E171933-4619-4E11-9A3F-F7608DF75F80}</a:tableStyleId>
              </a:tblPr>
              <a:tblGrid>
                <a:gridCol w="2547460">
                  <a:extLst>
                    <a:ext uri="{9D8B030D-6E8A-4147-A177-3AD203B41FA5}">
                      <a16:colId xmlns:a16="http://schemas.microsoft.com/office/drawing/2014/main" val="20000"/>
                    </a:ext>
                  </a:extLst>
                </a:gridCol>
              </a:tblGrid>
              <a:tr h="341955">
                <a:tc>
                  <a:txBody>
                    <a:bodyPr/>
                    <a:lstStyle/>
                    <a:p>
                      <a:r>
                        <a:rPr lang="en-US" sz="1600" dirty="0"/>
                        <a:t>Name</a:t>
                      </a:r>
                    </a:p>
                  </a:txBody>
                  <a:tcPr marL="93260" marR="93260" marT="46630" marB="46630"/>
                </a:tc>
                <a:extLst>
                  <a:ext uri="{0D108BD9-81ED-4DB2-BD59-A6C34878D82A}">
                    <a16:rowId xmlns:a16="http://schemas.microsoft.com/office/drawing/2014/main" val="10000"/>
                  </a:ext>
                </a:extLst>
              </a:tr>
              <a:tr h="378222">
                <a:tc>
                  <a:txBody>
                    <a:bodyPr/>
                    <a:lstStyle/>
                    <a:p>
                      <a:r>
                        <a:rPr lang="en-US" sz="1600" dirty="0">
                          <a:solidFill>
                            <a:schemeClr val="tx1"/>
                          </a:solidFill>
                        </a:rPr>
                        <a:t>Wayne Jefferson</a:t>
                      </a:r>
                    </a:p>
                  </a:txBody>
                  <a:tcPr marL="93260" marR="93260" marT="46630" marB="46630"/>
                </a:tc>
                <a:extLst>
                  <a:ext uri="{0D108BD9-81ED-4DB2-BD59-A6C34878D82A}">
                    <a16:rowId xmlns:a16="http://schemas.microsoft.com/office/drawing/2014/main" val="10001"/>
                  </a:ext>
                </a:extLst>
              </a:tr>
            </a:tbl>
          </a:graphicData>
        </a:graphic>
      </p:graphicFrame>
      <p:grpSp>
        <p:nvGrpSpPr>
          <p:cNvPr id="7" name="Group 6"/>
          <p:cNvGrpSpPr/>
          <p:nvPr/>
        </p:nvGrpSpPr>
        <p:grpSpPr>
          <a:xfrm>
            <a:off x="4750348" y="2817576"/>
            <a:ext cx="1409304" cy="2237757"/>
            <a:chOff x="4941737" y="2817576"/>
            <a:chExt cx="1409304" cy="2237757"/>
          </a:xfrm>
        </p:grpSpPr>
        <p:sp>
          <p:nvSpPr>
            <p:cNvPr id="40" name="Rectangle 39"/>
            <p:cNvSpPr/>
            <p:nvPr/>
          </p:nvSpPr>
          <p:spPr>
            <a:xfrm>
              <a:off x="4941737" y="2817576"/>
              <a:ext cx="1409304" cy="2237757"/>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dirty="0">
                <a:latin typeface="Segoe UI Light" panose="020B0502040204020203" pitchFamily="34" charset="0"/>
                <a:cs typeface="Segoe UI Light" panose="020B0502040204020203" pitchFamily="34" charset="0"/>
              </a:endParaRPr>
            </a:p>
            <a:p>
              <a:pPr algn="ctr"/>
              <a:endParaRPr lang="en-US" sz="1836" dirty="0">
                <a:latin typeface="Segoe UI Light" panose="020B0502040204020203" pitchFamily="34" charset="0"/>
                <a:cs typeface="Segoe UI Light" panose="020B0502040204020203" pitchFamily="34" charset="0"/>
              </a:endParaRPr>
            </a:p>
            <a:p>
              <a:pPr algn="ctr"/>
              <a:endParaRPr lang="en-US" sz="1836" dirty="0">
                <a:latin typeface="Segoe UI Light" panose="020B0502040204020203" pitchFamily="34" charset="0"/>
                <a:cs typeface="Segoe UI Light" panose="020B0502040204020203" pitchFamily="34" charset="0"/>
              </a:endParaRPr>
            </a:p>
            <a:p>
              <a:pPr algn="ctr"/>
              <a:r>
                <a:rPr lang="en-US" sz="1836" dirty="0">
                  <a:latin typeface="Segoe UI Light" panose="020B0502040204020203" pitchFamily="34" charset="0"/>
                  <a:cs typeface="Segoe UI Light" panose="020B0502040204020203" pitchFamily="34" charset="0"/>
                </a:rPr>
                <a:t>ADO .NET</a:t>
              </a:r>
            </a:p>
          </p:txBody>
        </p:sp>
        <p:sp>
          <p:nvSpPr>
            <p:cNvPr id="4" name="Oval 3"/>
            <p:cNvSpPr/>
            <p:nvPr/>
          </p:nvSpPr>
          <p:spPr bwMode="auto">
            <a:xfrm>
              <a:off x="5236081" y="3303420"/>
              <a:ext cx="820616" cy="820616"/>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pic>
          <p:nvPicPr>
            <p:cNvPr id="46" name="Picture 4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376762" y="3391396"/>
              <a:ext cx="532519" cy="657381"/>
            </a:xfrm>
            <a:prstGeom prst="rect">
              <a:avLst/>
            </a:prstGeom>
          </p:spPr>
        </p:pic>
      </p:grpSp>
      <p:graphicFrame>
        <p:nvGraphicFramePr>
          <p:cNvPr id="47" name="Table 46"/>
          <p:cNvGraphicFramePr>
            <a:graphicFrameLocks noGrp="1"/>
          </p:cNvGraphicFramePr>
          <p:nvPr>
            <p:extLst/>
          </p:nvPr>
        </p:nvGraphicFramePr>
        <p:xfrm>
          <a:off x="7105820" y="4347135"/>
          <a:ext cx="2712019" cy="720177"/>
        </p:xfrm>
        <a:graphic>
          <a:graphicData uri="http://schemas.openxmlformats.org/drawingml/2006/table">
            <a:tbl>
              <a:tblPr firstRow="1">
                <a:tableStyleId>{1E171933-4619-4E11-9A3F-F7608DF75F80}</a:tableStyleId>
              </a:tblPr>
              <a:tblGrid>
                <a:gridCol w="2712019">
                  <a:extLst>
                    <a:ext uri="{9D8B030D-6E8A-4147-A177-3AD203B41FA5}">
                      <a16:colId xmlns:a16="http://schemas.microsoft.com/office/drawing/2014/main" val="20000"/>
                    </a:ext>
                  </a:extLst>
                </a:gridCol>
              </a:tblGrid>
              <a:tr h="341955">
                <a:tc>
                  <a:txBody>
                    <a:bodyPr/>
                    <a:lstStyle/>
                    <a:p>
                      <a:r>
                        <a:rPr lang="en-US" sz="1600" dirty="0"/>
                        <a:t>Name</a:t>
                      </a:r>
                    </a:p>
                  </a:txBody>
                  <a:tcPr marL="93260" marR="93260" marT="46630" marB="46630"/>
                </a:tc>
                <a:extLst>
                  <a:ext uri="{0D108BD9-81ED-4DB2-BD59-A6C34878D82A}">
                    <a16:rowId xmlns:a16="http://schemas.microsoft.com/office/drawing/2014/main" val="10000"/>
                  </a:ext>
                </a:extLst>
              </a:tr>
              <a:tr h="378222">
                <a:tc>
                  <a:txBody>
                    <a:bodyPr/>
                    <a:lstStyle/>
                    <a:p>
                      <a:r>
                        <a:rPr lang="en-US" sz="1600" dirty="0">
                          <a:solidFill>
                            <a:schemeClr val="tx1"/>
                          </a:solidFill>
                        </a:rPr>
                        <a:t>0x19ca706fbd9a</a:t>
                      </a:r>
                    </a:p>
                  </a:txBody>
                  <a:tcPr marL="93260" marR="93260" marT="46630" marB="46630"/>
                </a:tc>
                <a:extLst>
                  <a:ext uri="{0D108BD9-81ED-4DB2-BD59-A6C34878D82A}">
                    <a16:rowId xmlns:a16="http://schemas.microsoft.com/office/drawing/2014/main" val="10001"/>
                  </a:ext>
                </a:extLst>
              </a:tr>
            </a:tbl>
          </a:graphicData>
        </a:graphic>
      </p:graphicFrame>
      <p:sp>
        <p:nvSpPr>
          <p:cNvPr id="48" name="Rectangle 47"/>
          <p:cNvSpPr/>
          <p:nvPr/>
        </p:nvSpPr>
        <p:spPr bwMode="auto">
          <a:xfrm>
            <a:off x="7105820" y="3870308"/>
            <a:ext cx="2188984" cy="476827"/>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b" anchorCtr="0" compatLnSpc="1">
            <a:prstTxWarp prst="textNoShape">
              <a:avLst/>
            </a:prstTxWarp>
          </a:bodyPr>
          <a:lstStyle/>
          <a:p>
            <a:pPr defTabSz="951028" fontAlgn="base">
              <a:spcBef>
                <a:spcPct val="0"/>
              </a:spcBef>
              <a:spcAft>
                <a:spcPct val="0"/>
              </a:spcAft>
            </a:pPr>
            <a:r>
              <a:rPr lang="en-US" sz="1836" i="1" dirty="0">
                <a:solidFill>
                  <a:schemeClr val="tx1"/>
                </a:solidFill>
                <a:cs typeface="Segoe UI Light" panose="020B0502040204020203" pitchFamily="34" charset="0"/>
              </a:rPr>
              <a:t>Result Set</a:t>
            </a:r>
          </a:p>
        </p:txBody>
      </p:sp>
      <p:sp>
        <p:nvSpPr>
          <p:cNvPr id="49" name="Rectangle 48"/>
          <p:cNvSpPr/>
          <p:nvPr/>
        </p:nvSpPr>
        <p:spPr bwMode="auto">
          <a:xfrm>
            <a:off x="1620265" y="3841163"/>
            <a:ext cx="2188984" cy="476827"/>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b" anchorCtr="0" compatLnSpc="1">
            <a:prstTxWarp prst="textNoShape">
              <a:avLst/>
            </a:prstTxWarp>
          </a:bodyPr>
          <a:lstStyle/>
          <a:p>
            <a:pPr defTabSz="951028" fontAlgn="base">
              <a:spcBef>
                <a:spcPct val="0"/>
              </a:spcBef>
              <a:spcAft>
                <a:spcPct val="0"/>
              </a:spcAft>
            </a:pPr>
            <a:r>
              <a:rPr lang="en-US" sz="1836" i="1" dirty="0">
                <a:solidFill>
                  <a:schemeClr val="tx1"/>
                </a:solidFill>
                <a:cs typeface="Segoe UI Light" panose="020B0502040204020203" pitchFamily="34" charset="0"/>
              </a:rPr>
              <a:t>Result Set</a:t>
            </a:r>
          </a:p>
        </p:txBody>
      </p:sp>
      <p:sp>
        <p:nvSpPr>
          <p:cNvPr id="50" name="TextBox 49"/>
          <p:cNvSpPr txBox="1"/>
          <p:nvPr/>
        </p:nvSpPr>
        <p:spPr>
          <a:xfrm>
            <a:off x="2710075" y="2373473"/>
            <a:ext cx="1901874" cy="350330"/>
          </a:xfrm>
          <a:prstGeom prst="rect">
            <a:avLst/>
          </a:prstGeom>
          <a:noFill/>
        </p:spPr>
        <p:txBody>
          <a:bodyPr wrap="square" rtlCol="0">
            <a:spAutoFit/>
          </a:bodyPr>
          <a:lstStyle/>
          <a:p>
            <a:pPr algn="ctr"/>
            <a:r>
              <a:rPr lang="en-US" sz="1632" b="1" dirty="0">
                <a:cs typeface="Segoe UI Light" panose="020B0502040204020203" pitchFamily="34" charset="0"/>
              </a:rPr>
              <a:t>Client</a:t>
            </a:r>
          </a:p>
        </p:txBody>
      </p:sp>
      <p:graphicFrame>
        <p:nvGraphicFramePr>
          <p:cNvPr id="51" name="Table 50"/>
          <p:cNvGraphicFramePr>
            <a:graphicFrameLocks noGrp="1"/>
          </p:cNvGraphicFramePr>
          <p:nvPr>
            <p:extLst/>
          </p:nvPr>
        </p:nvGraphicFramePr>
        <p:xfrm>
          <a:off x="7105820" y="5464457"/>
          <a:ext cx="4775082" cy="683910"/>
        </p:xfrm>
        <a:graphic>
          <a:graphicData uri="http://schemas.openxmlformats.org/drawingml/2006/table">
            <a:tbl>
              <a:tblPr firstRow="1">
                <a:tableStyleId>{1E171933-4619-4E11-9A3F-F7608DF75F80}</a:tableStyleId>
              </a:tblPr>
              <a:tblGrid>
                <a:gridCol w="1794711">
                  <a:extLst>
                    <a:ext uri="{9D8B030D-6E8A-4147-A177-3AD203B41FA5}">
                      <a16:colId xmlns:a16="http://schemas.microsoft.com/office/drawing/2014/main" val="20000"/>
                    </a:ext>
                  </a:extLst>
                </a:gridCol>
                <a:gridCol w="1720634">
                  <a:extLst>
                    <a:ext uri="{9D8B030D-6E8A-4147-A177-3AD203B41FA5}">
                      <a16:colId xmlns:a16="http://schemas.microsoft.com/office/drawing/2014/main" val="20001"/>
                    </a:ext>
                  </a:extLst>
                </a:gridCol>
                <a:gridCol w="1259737">
                  <a:extLst>
                    <a:ext uri="{9D8B030D-6E8A-4147-A177-3AD203B41FA5}">
                      <a16:colId xmlns:a16="http://schemas.microsoft.com/office/drawing/2014/main" val="20002"/>
                    </a:ext>
                  </a:extLst>
                </a:gridCol>
              </a:tblGrid>
              <a:tr h="341955">
                <a:tc>
                  <a:txBody>
                    <a:bodyPr/>
                    <a:lstStyle/>
                    <a:p>
                      <a:r>
                        <a:rPr lang="en-US" sz="1600" dirty="0"/>
                        <a:t>Name</a:t>
                      </a:r>
                    </a:p>
                  </a:txBody>
                  <a:tcPr marL="93260" marR="93260" marT="46630" marB="46630"/>
                </a:tc>
                <a:tc>
                  <a:txBody>
                    <a:bodyPr/>
                    <a:lstStyle/>
                    <a:p>
                      <a:r>
                        <a:rPr lang="en-US" sz="1600" dirty="0"/>
                        <a:t>SSN</a:t>
                      </a:r>
                    </a:p>
                  </a:txBody>
                  <a:tcPr marL="93260" marR="93260" marT="46630" marB="46630"/>
                </a:tc>
                <a:tc>
                  <a:txBody>
                    <a:bodyPr/>
                    <a:lstStyle/>
                    <a:p>
                      <a:r>
                        <a:rPr lang="en-US" sz="1600" dirty="0"/>
                        <a:t>Country</a:t>
                      </a:r>
                    </a:p>
                  </a:txBody>
                  <a:tcPr marL="93260" marR="93260" marT="46630" marB="46630"/>
                </a:tc>
                <a:extLst>
                  <a:ext uri="{0D108BD9-81ED-4DB2-BD59-A6C34878D82A}">
                    <a16:rowId xmlns:a16="http://schemas.microsoft.com/office/drawing/2014/main" val="10000"/>
                  </a:ext>
                </a:extLst>
              </a:tr>
              <a:tr h="341955">
                <a:tc>
                  <a:txBody>
                    <a:bodyPr/>
                    <a:lstStyle/>
                    <a:p>
                      <a:r>
                        <a:rPr lang="en-US" sz="1600" dirty="0">
                          <a:solidFill>
                            <a:schemeClr val="tx1"/>
                          </a:solidFill>
                        </a:rPr>
                        <a:t>0x19ca706fbd9a</a:t>
                      </a:r>
                    </a:p>
                  </a:txBody>
                  <a:tcPr marL="93260" marR="93260" marT="46630" marB="46630"/>
                </a:tc>
                <a:tc>
                  <a:txBody>
                    <a:bodyPr/>
                    <a:lstStyle/>
                    <a:p>
                      <a:r>
                        <a:rPr lang="en-US" sz="1600" dirty="0">
                          <a:solidFill>
                            <a:schemeClr val="tx1"/>
                          </a:solidFill>
                        </a:rPr>
                        <a:t>0x7ff654ae6d</a:t>
                      </a:r>
                    </a:p>
                  </a:txBody>
                  <a:tcPr marL="93260" marR="93260" marT="46630" marB="46630"/>
                </a:tc>
                <a:tc>
                  <a:txBody>
                    <a:bodyPr/>
                    <a:lstStyle/>
                    <a:p>
                      <a:r>
                        <a:rPr lang="en-US" sz="1600" dirty="0"/>
                        <a:t>USA</a:t>
                      </a:r>
                    </a:p>
                  </a:txBody>
                  <a:tcPr marL="93260" marR="93260" marT="46630" marB="46630"/>
                </a:tc>
                <a:extLst>
                  <a:ext uri="{0D108BD9-81ED-4DB2-BD59-A6C34878D82A}">
                    <a16:rowId xmlns:a16="http://schemas.microsoft.com/office/drawing/2014/main" val="10001"/>
                  </a:ext>
                </a:extLst>
              </a:tr>
            </a:tbl>
          </a:graphicData>
        </a:graphic>
      </p:graphicFrame>
      <p:grpSp>
        <p:nvGrpSpPr>
          <p:cNvPr id="6" name="Group 5"/>
          <p:cNvGrpSpPr/>
          <p:nvPr/>
        </p:nvGrpSpPr>
        <p:grpSpPr>
          <a:xfrm>
            <a:off x="7134892" y="1668429"/>
            <a:ext cx="4746011" cy="2201126"/>
            <a:chOff x="7134892" y="1668429"/>
            <a:chExt cx="4746011" cy="2201126"/>
          </a:xfrm>
        </p:grpSpPr>
        <p:sp>
          <p:nvSpPr>
            <p:cNvPr id="38" name="TextBox 37"/>
            <p:cNvSpPr txBox="1"/>
            <p:nvPr/>
          </p:nvSpPr>
          <p:spPr>
            <a:xfrm>
              <a:off x="7134892" y="2405666"/>
              <a:ext cx="4289975" cy="350330"/>
            </a:xfrm>
            <a:prstGeom prst="rect">
              <a:avLst/>
            </a:prstGeom>
            <a:noFill/>
          </p:spPr>
          <p:txBody>
            <a:bodyPr wrap="square" lIns="0" rtlCol="0">
              <a:spAutoFit/>
            </a:bodyPr>
            <a:lstStyle/>
            <a:p>
              <a:r>
                <a:rPr lang="en-US" sz="1632" b="1" dirty="0">
                  <a:cs typeface="Segoe UI Light" panose="020B0502040204020203" pitchFamily="34" charset="0"/>
                </a:rPr>
                <a:t>SQL Server or SQL Database</a:t>
              </a:r>
            </a:p>
          </p:txBody>
        </p:sp>
        <p:sp>
          <p:nvSpPr>
            <p:cNvPr id="58" name="Rectangle 57"/>
            <p:cNvSpPr/>
            <p:nvPr/>
          </p:nvSpPr>
          <p:spPr>
            <a:xfrm>
              <a:off x="7134892" y="2828463"/>
              <a:ext cx="3104483" cy="531812"/>
            </a:xfrm>
            <a:prstGeom prst="rect">
              <a:avLst/>
            </a:prstGeom>
          </p:spPr>
          <p:txBody>
            <a:bodyPr wrap="square" lIns="0">
              <a:spAutoFit/>
            </a:bodyPr>
            <a:lstStyle/>
            <a:p>
              <a:r>
                <a:rPr lang="en-US" sz="1428" dirty="0">
                  <a:solidFill>
                    <a:srgbClr val="A31515"/>
                  </a:solidFill>
                  <a:highlight>
                    <a:srgbClr val="FFFFFF"/>
                  </a:highlight>
                  <a:latin typeface="Consolas" panose="020B0609020204030204" pitchFamily="49" charset="0"/>
                </a:rPr>
                <a:t>"SELECT Name FROM Customers WHERE SSN = @SSN"</a:t>
              </a:r>
              <a:r>
                <a:rPr lang="en-US" sz="1428" dirty="0">
                  <a:solidFill>
                    <a:srgbClr val="000000"/>
                  </a:solidFill>
                  <a:highlight>
                    <a:srgbClr val="FFFFFF"/>
                  </a:highlight>
                  <a:latin typeface="Consolas" panose="020B0609020204030204" pitchFamily="49" charset="0"/>
                </a:rPr>
                <a:t>,</a:t>
              </a:r>
              <a:r>
                <a:rPr lang="en-US" sz="1428" b="1" dirty="0">
                  <a:solidFill>
                    <a:srgbClr val="A31515"/>
                  </a:solidFill>
                  <a:highlight>
                    <a:srgbClr val="FFFFFF"/>
                  </a:highlight>
                  <a:latin typeface="Consolas" panose="020B0609020204030204" pitchFamily="49" charset="0"/>
                </a:rPr>
                <a:t>0x7ff654ae6d</a:t>
              </a:r>
              <a:endParaRPr lang="en-US" sz="1428" b="1" dirty="0">
                <a:solidFill>
                  <a:srgbClr val="000000"/>
                </a:solidFill>
                <a:highlight>
                  <a:srgbClr val="FFFFFF"/>
                </a:highlight>
                <a:latin typeface="Consolas" panose="020B0609020204030204" pitchFamily="49" charset="0"/>
              </a:endParaRPr>
            </a:p>
          </p:txBody>
        </p:sp>
        <p:sp>
          <p:nvSpPr>
            <p:cNvPr id="59" name="TextBox 58"/>
            <p:cNvSpPr txBox="1"/>
            <p:nvPr/>
          </p:nvSpPr>
          <p:spPr>
            <a:xfrm>
              <a:off x="9067117" y="3519225"/>
              <a:ext cx="1095262" cy="350330"/>
            </a:xfrm>
            <a:prstGeom prst="rect">
              <a:avLst/>
            </a:prstGeom>
            <a:noFill/>
          </p:spPr>
          <p:txBody>
            <a:bodyPr wrap="none" rtlCol="0">
              <a:spAutoFit/>
            </a:bodyPr>
            <a:lstStyle/>
            <a:p>
              <a:r>
                <a:rPr lang="en-US" sz="1632" i="1" dirty="0"/>
                <a:t>ciphertext</a:t>
              </a:r>
            </a:p>
          </p:txBody>
        </p:sp>
        <p:sp>
          <p:nvSpPr>
            <p:cNvPr id="62" name="TextBox 61"/>
            <p:cNvSpPr txBox="1"/>
            <p:nvPr/>
          </p:nvSpPr>
          <p:spPr>
            <a:xfrm>
              <a:off x="7134893" y="1668429"/>
              <a:ext cx="4746010" cy="799946"/>
            </a:xfrm>
            <a:prstGeom prst="rect">
              <a:avLst/>
            </a:prstGeom>
            <a:noFill/>
          </p:spPr>
          <p:txBody>
            <a:bodyPr wrap="square" lIns="0" tIns="149217" rIns="186521" bIns="149217" rtlCol="0">
              <a:spAutoFit/>
            </a:bodyPr>
            <a:lstStyle/>
            <a:p>
              <a:pPr marL="0" lvl="1">
                <a:lnSpc>
                  <a:spcPct val="90000"/>
                </a:lnSpc>
                <a:spcAft>
                  <a:spcPts val="612"/>
                </a:spcAft>
              </a:pPr>
              <a:r>
                <a:rPr lang="en-US" sz="1800" i="1" dirty="0">
                  <a:latin typeface="+mj-lt"/>
                </a:rPr>
                <a:t>Encrypted sensitive data and corresponding keys are never seen in plaintext in SQL Server</a:t>
              </a:r>
            </a:p>
          </p:txBody>
        </p:sp>
        <p:cxnSp>
          <p:nvCxnSpPr>
            <p:cNvPr id="10" name="Straight Arrow Connector 9"/>
            <p:cNvCxnSpPr/>
            <p:nvPr/>
          </p:nvCxnSpPr>
          <p:spPr>
            <a:xfrm flipV="1">
              <a:off x="9629867" y="3273451"/>
              <a:ext cx="0" cy="328612"/>
            </a:xfrm>
            <a:prstGeom prst="straightConnector1">
              <a:avLst/>
            </a:prstGeom>
            <a:ln w="25400">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grpSp>
      <p:grpSp>
        <p:nvGrpSpPr>
          <p:cNvPr id="17" name="Group 16"/>
          <p:cNvGrpSpPr/>
          <p:nvPr/>
        </p:nvGrpSpPr>
        <p:grpSpPr>
          <a:xfrm>
            <a:off x="7105820" y="5007204"/>
            <a:ext cx="2614811" cy="1598771"/>
            <a:chOff x="7105820" y="5007204"/>
            <a:chExt cx="2614811" cy="1598771"/>
          </a:xfrm>
        </p:grpSpPr>
        <p:sp>
          <p:nvSpPr>
            <p:cNvPr id="52" name="Rectangle 51"/>
            <p:cNvSpPr/>
            <p:nvPr/>
          </p:nvSpPr>
          <p:spPr bwMode="auto">
            <a:xfrm>
              <a:off x="7105820" y="5007204"/>
              <a:ext cx="2188984" cy="476827"/>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b" anchorCtr="0" compatLnSpc="1">
              <a:prstTxWarp prst="textNoShape">
                <a:avLst/>
              </a:prstTxWarp>
            </a:bodyPr>
            <a:lstStyle/>
            <a:p>
              <a:pPr defTabSz="951028" fontAlgn="base">
                <a:spcBef>
                  <a:spcPct val="0"/>
                </a:spcBef>
                <a:spcAft>
                  <a:spcPct val="0"/>
                </a:spcAft>
              </a:pPr>
              <a:r>
                <a:rPr lang="en-US" sz="1836" i="1" dirty="0">
                  <a:solidFill>
                    <a:schemeClr val="tx1"/>
                  </a:solidFill>
                  <a:cs typeface="Segoe UI Light" panose="020B0502040204020203" pitchFamily="34" charset="0"/>
                </a:rPr>
                <a:t>dbo.Customers</a:t>
              </a:r>
            </a:p>
          </p:txBody>
        </p:sp>
        <p:sp>
          <p:nvSpPr>
            <p:cNvPr id="54" name="TextBox 53"/>
            <p:cNvSpPr txBox="1"/>
            <p:nvPr/>
          </p:nvSpPr>
          <p:spPr>
            <a:xfrm>
              <a:off x="8471542" y="6255645"/>
              <a:ext cx="1095262" cy="350330"/>
            </a:xfrm>
            <a:prstGeom prst="rect">
              <a:avLst/>
            </a:prstGeom>
            <a:noFill/>
          </p:spPr>
          <p:txBody>
            <a:bodyPr wrap="none" rtlCol="0">
              <a:spAutoFit/>
            </a:bodyPr>
            <a:lstStyle/>
            <a:p>
              <a:r>
                <a:rPr lang="en-US" sz="1632" i="1" dirty="0"/>
                <a:t>ciphertext</a:t>
              </a:r>
            </a:p>
          </p:txBody>
        </p:sp>
        <p:cxnSp>
          <p:nvCxnSpPr>
            <p:cNvPr id="8" name="Straight Arrow Connector 7"/>
            <p:cNvCxnSpPr/>
            <p:nvPr/>
          </p:nvCxnSpPr>
          <p:spPr>
            <a:xfrm flipH="1" flipV="1">
              <a:off x="8278967" y="6174854"/>
              <a:ext cx="192575" cy="281144"/>
            </a:xfrm>
            <a:prstGeom prst="straightConnector1">
              <a:avLst/>
            </a:prstGeom>
            <a:ln w="25400">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p:nvPr/>
          </p:nvCxnSpPr>
          <p:spPr>
            <a:xfrm flipV="1">
              <a:off x="9520054" y="6172431"/>
              <a:ext cx="200577" cy="258379"/>
            </a:xfrm>
            <a:prstGeom prst="straightConnector1">
              <a:avLst/>
            </a:prstGeom>
            <a:ln w="25400">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grpSp>
      <p:sp>
        <p:nvSpPr>
          <p:cNvPr id="30" name="TextBox 2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cxnSp>
        <p:nvCxnSpPr>
          <p:cNvPr id="41" name="Straight Arrow Connector 40"/>
          <p:cNvCxnSpPr/>
          <p:nvPr/>
        </p:nvCxnSpPr>
        <p:spPr>
          <a:xfrm>
            <a:off x="4177698" y="3118828"/>
            <a:ext cx="566394" cy="0"/>
          </a:xfrm>
          <a:prstGeom prst="straightConnector1">
            <a:avLst/>
          </a:prstGeom>
          <a:ln w="76200">
            <a:solidFill>
              <a:schemeClr val="accent4"/>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42" name="Straight Arrow Connector 41"/>
          <p:cNvCxnSpPr/>
          <p:nvPr/>
        </p:nvCxnSpPr>
        <p:spPr>
          <a:xfrm>
            <a:off x="6159652" y="3127464"/>
            <a:ext cx="956032" cy="0"/>
          </a:xfrm>
          <a:prstGeom prst="straightConnector1">
            <a:avLst/>
          </a:prstGeom>
          <a:ln w="76200">
            <a:solidFill>
              <a:schemeClr val="accent4"/>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p:nvPr/>
        </p:nvCxnSpPr>
        <p:spPr>
          <a:xfrm flipH="1">
            <a:off x="6159652" y="4790975"/>
            <a:ext cx="935087" cy="0"/>
          </a:xfrm>
          <a:prstGeom prst="straightConnector1">
            <a:avLst/>
          </a:prstGeom>
          <a:ln w="76200">
            <a:solidFill>
              <a:schemeClr val="accent4"/>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45" name="Straight Arrow Connector 44"/>
          <p:cNvCxnSpPr/>
          <p:nvPr/>
        </p:nvCxnSpPr>
        <p:spPr>
          <a:xfrm flipH="1">
            <a:off x="4191144" y="4743781"/>
            <a:ext cx="559298" cy="0"/>
          </a:xfrm>
          <a:prstGeom prst="straightConnector1">
            <a:avLst/>
          </a:prstGeom>
          <a:ln w="76200">
            <a:solidFill>
              <a:schemeClr val="accent4"/>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8470942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500"/>
                                        <p:tgtEl>
                                          <p:spTgt spid="6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ipe(left)">
                                      <p:cBhvr>
                                        <p:cTn id="11" dur="500"/>
                                        <p:tgtEl>
                                          <p:spTgt spid="41"/>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left)">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42"/>
                                        </p:tgtEl>
                                        <p:attrNameLst>
                                          <p:attrName>style.visibility</p:attrName>
                                        </p:attrNameLst>
                                      </p:cBhvr>
                                      <p:to>
                                        <p:strVal val="visible"/>
                                      </p:to>
                                    </p:set>
                                    <p:animEffect transition="in" filter="wipe(left)">
                                      <p:cBhvr>
                                        <p:cTn id="20" dur="500"/>
                                        <p:tgtEl>
                                          <p:spTgt spid="42"/>
                                        </p:tgtEl>
                                      </p:cBhvr>
                                    </p:animEffect>
                                  </p:childTnLst>
                                </p:cTn>
                              </p:par>
                              <p:par>
                                <p:cTn id="21" presetID="22" presetClass="entr" presetSubtype="8"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5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48"/>
                                        </p:tgtEl>
                                        <p:attrNameLst>
                                          <p:attrName>style.visibility</p:attrName>
                                        </p:attrNameLst>
                                      </p:cBhvr>
                                      <p:to>
                                        <p:strVal val="visible"/>
                                      </p:to>
                                    </p:set>
                                    <p:animEffect transition="in" filter="fade">
                                      <p:cBhvr>
                                        <p:cTn id="31" dur="500"/>
                                        <p:tgtEl>
                                          <p:spTgt spid="48"/>
                                        </p:tgtEl>
                                      </p:cBhvr>
                                    </p:animEffect>
                                  </p:childTnLst>
                                </p:cTn>
                              </p:par>
                              <p:par>
                                <p:cTn id="32" presetID="10" presetClass="entr" presetSubtype="0" fill="hold" nodeType="withEffect">
                                  <p:stCondLst>
                                    <p:cond delay="0"/>
                                  </p:stCondLst>
                                  <p:childTnLst>
                                    <p:set>
                                      <p:cBhvr>
                                        <p:cTn id="33" dur="1" fill="hold">
                                          <p:stCondLst>
                                            <p:cond delay="0"/>
                                          </p:stCondLst>
                                        </p:cTn>
                                        <p:tgtEl>
                                          <p:spTgt spid="47"/>
                                        </p:tgtEl>
                                        <p:attrNameLst>
                                          <p:attrName>style.visibility</p:attrName>
                                        </p:attrNameLst>
                                      </p:cBhvr>
                                      <p:to>
                                        <p:strVal val="visible"/>
                                      </p:to>
                                    </p:set>
                                    <p:animEffect transition="in" filter="fade">
                                      <p:cBhvr>
                                        <p:cTn id="34" dur="500"/>
                                        <p:tgtEl>
                                          <p:spTgt spid="47"/>
                                        </p:tgtEl>
                                      </p:cBhvr>
                                    </p:animEffect>
                                  </p:childTnLst>
                                </p:cTn>
                              </p:par>
                              <p:par>
                                <p:cTn id="35" presetID="10" presetClass="entr" presetSubtype="0" fill="hold" nodeType="with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fade">
                                      <p:cBhvr>
                                        <p:cTn id="37" dur="500"/>
                                        <p:tgtEl>
                                          <p:spTgt spid="51"/>
                                        </p:tgtEl>
                                      </p:cBhvr>
                                    </p:animEffect>
                                  </p:childTnLst>
                                </p:cTn>
                              </p:par>
                              <p:par>
                                <p:cTn id="38" presetID="10" presetClass="entr" presetSubtype="0" fill="hold"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childTnLst>
                          </p:cTn>
                        </p:par>
                        <p:par>
                          <p:cTn id="41" fill="hold">
                            <p:stCondLst>
                              <p:cond delay="500"/>
                            </p:stCondLst>
                            <p:childTnLst>
                              <p:par>
                                <p:cTn id="42" presetID="22" presetClass="entr" presetSubtype="2" fill="hold" nodeType="afterEffect">
                                  <p:stCondLst>
                                    <p:cond delay="0"/>
                                  </p:stCondLst>
                                  <p:childTnLst>
                                    <p:set>
                                      <p:cBhvr>
                                        <p:cTn id="43" dur="1" fill="hold">
                                          <p:stCondLst>
                                            <p:cond delay="0"/>
                                          </p:stCondLst>
                                        </p:cTn>
                                        <p:tgtEl>
                                          <p:spTgt spid="43"/>
                                        </p:tgtEl>
                                        <p:attrNameLst>
                                          <p:attrName>style.visibility</p:attrName>
                                        </p:attrNameLst>
                                      </p:cBhvr>
                                      <p:to>
                                        <p:strVal val="visible"/>
                                      </p:to>
                                    </p:set>
                                    <p:animEffect transition="in" filter="wipe(right)">
                                      <p:cBhvr>
                                        <p:cTn id="44" dur="500"/>
                                        <p:tgtEl>
                                          <p:spTgt spid="43"/>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2" fill="hold" nodeType="clickEffect">
                                  <p:stCondLst>
                                    <p:cond delay="0"/>
                                  </p:stCondLst>
                                  <p:childTnLst>
                                    <p:set>
                                      <p:cBhvr>
                                        <p:cTn id="48" dur="1" fill="hold">
                                          <p:stCondLst>
                                            <p:cond delay="0"/>
                                          </p:stCondLst>
                                        </p:cTn>
                                        <p:tgtEl>
                                          <p:spTgt spid="45"/>
                                        </p:tgtEl>
                                        <p:attrNameLst>
                                          <p:attrName>style.visibility</p:attrName>
                                        </p:attrNameLst>
                                      </p:cBhvr>
                                      <p:to>
                                        <p:strVal val="visible"/>
                                      </p:to>
                                    </p:set>
                                    <p:animEffect transition="in" filter="wipe(right)">
                                      <p:cBhvr>
                                        <p:cTn id="49" dur="500"/>
                                        <p:tgtEl>
                                          <p:spTgt spid="45"/>
                                        </p:tgtEl>
                                      </p:cBhvr>
                                    </p:animEffect>
                                  </p:childTnLst>
                                </p:cTn>
                              </p:par>
                            </p:childTnLst>
                          </p:cTn>
                        </p:par>
                        <p:par>
                          <p:cTn id="50" fill="hold">
                            <p:stCondLst>
                              <p:cond delay="500"/>
                            </p:stCondLst>
                            <p:childTnLst>
                              <p:par>
                                <p:cTn id="51" presetID="10" presetClass="entr" presetSubtype="0" fill="hold" nodeType="afterEffect">
                                  <p:stCondLst>
                                    <p:cond delay="0"/>
                                  </p:stCondLst>
                                  <p:childTnLst>
                                    <p:set>
                                      <p:cBhvr>
                                        <p:cTn id="52" dur="1" fill="hold">
                                          <p:stCondLst>
                                            <p:cond delay="0"/>
                                          </p:stCondLst>
                                        </p:cTn>
                                        <p:tgtEl>
                                          <p:spTgt spid="44"/>
                                        </p:tgtEl>
                                        <p:attrNameLst>
                                          <p:attrName>style.visibility</p:attrName>
                                        </p:attrNameLst>
                                      </p:cBhvr>
                                      <p:to>
                                        <p:strVal val="visible"/>
                                      </p:to>
                                    </p:set>
                                    <p:animEffect transition="in" filter="fade">
                                      <p:cBhvr>
                                        <p:cTn id="53" dur="500"/>
                                        <p:tgtEl>
                                          <p:spTgt spid="44"/>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49"/>
                                        </p:tgtEl>
                                        <p:attrNameLst>
                                          <p:attrName>style.visibility</p:attrName>
                                        </p:attrNameLst>
                                      </p:cBhvr>
                                      <p:to>
                                        <p:strVal val="visible"/>
                                      </p:to>
                                    </p:set>
                                    <p:animEffect transition="in" filter="wipe(right)">
                                      <p:cBhvr>
                                        <p:cTn id="56"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48" grpId="0"/>
      <p:bldP spid="49"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85396" y="252243"/>
            <a:ext cx="11888787" cy="917575"/>
          </a:xfrm>
        </p:spPr>
        <p:txBody>
          <a:bodyPr/>
          <a:lstStyle/>
          <a:p>
            <a:r>
              <a:rPr lang="en-US" dirty="0"/>
              <a:t>How we develop SQL</a:t>
            </a:r>
          </a:p>
        </p:txBody>
      </p:sp>
      <p:sp>
        <p:nvSpPr>
          <p:cNvPr id="29" name="Text Placeholder 28"/>
          <p:cNvSpPr>
            <a:spLocks noGrp="1"/>
          </p:cNvSpPr>
          <p:nvPr>
            <p:ph type="body" sz="quarter" idx="4294967295"/>
          </p:nvPr>
        </p:nvSpPr>
        <p:spPr>
          <a:xfrm>
            <a:off x="0" y="4059238"/>
            <a:ext cx="11887200" cy="1916112"/>
          </a:xfrm>
        </p:spPr>
        <p:txBody>
          <a:bodyPr/>
          <a:lstStyle/>
          <a:p>
            <a:pPr marL="0" indent="0">
              <a:lnSpc>
                <a:spcPct val="100000"/>
              </a:lnSpc>
              <a:spcBef>
                <a:spcPts val="0"/>
              </a:spcBef>
              <a:spcAft>
                <a:spcPts val="2000"/>
              </a:spcAft>
              <a:buNone/>
            </a:pPr>
            <a:r>
              <a:rPr lang="en-US" sz="2400" dirty="0">
                <a:solidFill>
                  <a:srgbClr val="C00000"/>
                </a:solidFill>
              </a:rPr>
              <a:t>	Cloud-first but not cloud-only </a:t>
            </a:r>
          </a:p>
          <a:p>
            <a:pPr marL="0" indent="0">
              <a:lnSpc>
                <a:spcPct val="100000"/>
              </a:lnSpc>
              <a:spcBef>
                <a:spcPts val="0"/>
              </a:spcBef>
              <a:spcAft>
                <a:spcPts val="2000"/>
              </a:spcAft>
              <a:buNone/>
            </a:pPr>
            <a:r>
              <a:rPr lang="en-US" sz="2400" dirty="0">
                <a:solidFill>
                  <a:srgbClr val="C00000"/>
                </a:solidFill>
              </a:rPr>
              <a:t>	Use SQL Database to improve core SQL Server features and cadence</a:t>
            </a:r>
          </a:p>
          <a:p>
            <a:pPr marL="0" indent="0">
              <a:lnSpc>
                <a:spcPct val="100000"/>
              </a:lnSpc>
              <a:spcBef>
                <a:spcPts val="0"/>
              </a:spcBef>
              <a:spcAft>
                <a:spcPts val="2000"/>
              </a:spcAft>
              <a:buNone/>
            </a:pPr>
            <a:r>
              <a:rPr lang="en-US" sz="2400" dirty="0">
                <a:solidFill>
                  <a:srgbClr val="C00000"/>
                </a:solidFill>
              </a:rPr>
              <a:t>	Many interesting and compelling on-premises </a:t>
            </a:r>
            <a:r>
              <a:rPr lang="en-US" sz="2400" dirty="0">
                <a:solidFill>
                  <a:srgbClr val="C00000"/>
                </a:solidFill>
                <a:sym typeface="Wingdings" panose="05000000000000000000" pitchFamily="2" charset="2"/>
              </a:rPr>
              <a:t> c</a:t>
            </a:r>
            <a:r>
              <a:rPr lang="en-US" sz="2400" dirty="0">
                <a:solidFill>
                  <a:srgbClr val="C00000"/>
                </a:solidFill>
              </a:rPr>
              <a:t>loud scenarios</a:t>
            </a:r>
          </a:p>
        </p:txBody>
      </p:sp>
      <p:sp>
        <p:nvSpPr>
          <p:cNvPr id="16" name="Rectangle 15"/>
          <p:cNvSpPr/>
          <p:nvPr/>
        </p:nvSpPr>
        <p:spPr bwMode="ltGray">
          <a:xfrm>
            <a:off x="1352389" y="1546778"/>
            <a:ext cx="2178313" cy="2178003"/>
          </a:xfrm>
          <a:prstGeom prst="rect">
            <a:avLst/>
          </a:prstGeom>
          <a:solidFill>
            <a:schemeClr val="accent4"/>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146304" tIns="46621" rIns="93241" bIns="46621" numCol="1" rtlCol="0" anchor="t" anchorCtr="0" compatLnSpc="1">
            <a:prstTxWarp prst="textNoShape">
              <a:avLst/>
            </a:prstTxWarp>
          </a:bodyPr>
          <a:lstStyle/>
          <a:p>
            <a:pPr defTabSz="932150"/>
            <a:r>
              <a:rPr lang="en-US" dirty="0">
                <a:solidFill>
                  <a:srgbClr val="FFFFFF"/>
                </a:solidFill>
                <a:latin typeface="Segoe UI Light"/>
                <a:ea typeface="+mn-ea"/>
                <a:cs typeface="Arial" charset="0"/>
              </a:rPr>
              <a:t>SQL Server and APS</a:t>
            </a:r>
          </a:p>
          <a:p>
            <a:pPr defTabSz="932150"/>
            <a:endParaRPr lang="en-US" sz="1800" dirty="0">
              <a:solidFill>
                <a:srgbClr val="FFFFFF"/>
              </a:solidFill>
              <a:latin typeface="Segoe UI Light"/>
              <a:ea typeface="+mn-ea"/>
              <a:cs typeface="Arial" charset="0"/>
            </a:endParaRPr>
          </a:p>
          <a:p>
            <a:pPr defTabSz="932150"/>
            <a:endParaRPr lang="en-US" sz="1800" dirty="0">
              <a:solidFill>
                <a:srgbClr val="FFFFFF"/>
              </a:solidFill>
              <a:latin typeface="Segoe UI Light"/>
              <a:ea typeface="+mn-ea"/>
              <a:cs typeface="Arial" charset="0"/>
            </a:endParaRPr>
          </a:p>
          <a:p>
            <a:pPr defTabSz="932150"/>
            <a:endParaRPr lang="en-US" sz="1800" dirty="0">
              <a:solidFill>
                <a:srgbClr val="FFFFFF"/>
              </a:solidFill>
              <a:latin typeface="Segoe UI Light"/>
              <a:ea typeface="+mn-ea"/>
              <a:cs typeface="Arial" charset="0"/>
            </a:endParaRPr>
          </a:p>
        </p:txBody>
      </p:sp>
      <p:pic>
        <p:nvPicPr>
          <p:cNvPr id="17" name="Picture 2" descr="\\MAGNUM\Projects\Microsoft\Cloud Power FY12\Design\Icons\PNGs\Server_2.png"/>
          <p:cNvPicPr>
            <a:picLocks noChangeAspect="1" noChangeArrowheads="1"/>
          </p:cNvPicPr>
          <p:nvPr/>
        </p:nvPicPr>
        <p:blipFill>
          <a:blip r:embed="rId2" cstate="print">
            <a:lum bright="100000"/>
          </a:blip>
          <a:srcRect/>
          <a:stretch>
            <a:fillRect/>
          </a:stretch>
        </p:blipFill>
        <p:spPr bwMode="auto">
          <a:xfrm>
            <a:off x="2650979" y="2756388"/>
            <a:ext cx="756094" cy="895865"/>
          </a:xfrm>
          <a:prstGeom prst="rect">
            <a:avLst/>
          </a:prstGeom>
          <a:noFill/>
        </p:spPr>
      </p:pic>
      <p:pic>
        <p:nvPicPr>
          <p:cNvPr id="18" name="Picture 2" descr="\\MAGNUM\Projects\Microsoft\Cloud Power FY12\Design\Icons\PNGs\Server_2.png"/>
          <p:cNvPicPr>
            <a:picLocks noChangeAspect="1" noChangeArrowheads="1"/>
          </p:cNvPicPr>
          <p:nvPr/>
        </p:nvPicPr>
        <p:blipFill>
          <a:blip r:embed="rId2" cstate="print">
            <a:lum bright="100000"/>
          </a:blip>
          <a:srcRect/>
          <a:stretch>
            <a:fillRect/>
          </a:stretch>
        </p:blipFill>
        <p:spPr bwMode="auto">
          <a:xfrm>
            <a:off x="2497843" y="2931548"/>
            <a:ext cx="552866" cy="655069"/>
          </a:xfrm>
          <a:prstGeom prst="rect">
            <a:avLst/>
          </a:prstGeom>
          <a:noFill/>
        </p:spPr>
      </p:pic>
      <p:pic>
        <p:nvPicPr>
          <p:cNvPr id="19" name="Picture 2" descr="\\MAGNUM\Projects\Microsoft\Cloud Power FY12\Design\Icons\PNGs\Server_2.png"/>
          <p:cNvPicPr>
            <a:picLocks noChangeAspect="1" noChangeArrowheads="1"/>
          </p:cNvPicPr>
          <p:nvPr/>
        </p:nvPicPr>
        <p:blipFill>
          <a:blip r:embed="rId2" cstate="print">
            <a:lum bright="100000"/>
          </a:blip>
          <a:srcRect/>
          <a:stretch>
            <a:fillRect/>
          </a:stretch>
        </p:blipFill>
        <p:spPr bwMode="auto">
          <a:xfrm>
            <a:off x="3007792" y="2931547"/>
            <a:ext cx="546389" cy="647393"/>
          </a:xfrm>
          <a:prstGeom prst="rect">
            <a:avLst/>
          </a:prstGeom>
          <a:noFill/>
        </p:spPr>
      </p:pic>
      <p:sp>
        <p:nvSpPr>
          <p:cNvPr id="20" name="Rectangle 19"/>
          <p:cNvSpPr/>
          <p:nvPr/>
        </p:nvSpPr>
        <p:spPr bwMode="ltGray">
          <a:xfrm>
            <a:off x="3714445" y="1546778"/>
            <a:ext cx="2178313" cy="2178003"/>
          </a:xfrm>
          <a:prstGeom prst="rect">
            <a:avLst/>
          </a:prstGeom>
          <a:solidFill>
            <a:schemeClr val="accent5"/>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146304" tIns="46621" rIns="93241" bIns="46621" numCol="1" rtlCol="0" anchor="t" anchorCtr="0" compatLnSpc="1">
            <a:prstTxWarp prst="textNoShape">
              <a:avLst/>
            </a:prstTxWarp>
          </a:bodyPr>
          <a:lstStyle/>
          <a:p>
            <a:pPr defTabSz="932150"/>
            <a:r>
              <a:rPr lang="en-US" dirty="0">
                <a:solidFill>
                  <a:srgbClr val="FFFFFF"/>
                </a:solidFill>
                <a:latin typeface="Segoe UI Light"/>
                <a:ea typeface="+mn-ea"/>
                <a:cs typeface="Arial" charset="0"/>
              </a:rPr>
              <a:t>Azure </a:t>
            </a:r>
          </a:p>
          <a:p>
            <a:pPr defTabSz="932150"/>
            <a:r>
              <a:rPr lang="en-US" dirty="0">
                <a:solidFill>
                  <a:srgbClr val="FFFFFF"/>
                </a:solidFill>
                <a:latin typeface="Segoe UI Light"/>
                <a:ea typeface="+mn-ea"/>
                <a:cs typeface="Arial" charset="0"/>
              </a:rPr>
              <a:t>SQL Virtual Machines</a:t>
            </a:r>
          </a:p>
        </p:txBody>
      </p:sp>
      <p:pic>
        <p:nvPicPr>
          <p:cNvPr id="21" name="Picture 2" descr="C:\Users\chrisw\Desktop\Cloud Services 3.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ltGray">
          <a:xfrm>
            <a:off x="4803601" y="2961697"/>
            <a:ext cx="945240" cy="651836"/>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631489" y="2912114"/>
            <a:ext cx="415283" cy="375499"/>
          </a:xfrm>
          <a:prstGeom prst="rect">
            <a:avLst/>
          </a:prstGeom>
        </p:spPr>
      </p:pic>
      <p:sp>
        <p:nvSpPr>
          <p:cNvPr id="23" name="Rectangle 22"/>
          <p:cNvSpPr/>
          <p:nvPr/>
        </p:nvSpPr>
        <p:spPr bwMode="ltGray">
          <a:xfrm>
            <a:off x="6050084" y="1546778"/>
            <a:ext cx="2178313" cy="2178003"/>
          </a:xfrm>
          <a:prstGeom prst="rect">
            <a:avLst/>
          </a:prstGeom>
          <a:solidFill>
            <a:srgbClr val="00188F"/>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146304" tIns="46621" rIns="93241" bIns="46621" numCol="1" rtlCol="0" anchor="t" anchorCtr="0" compatLnSpc="1">
            <a:prstTxWarp prst="textNoShape">
              <a:avLst/>
            </a:prstTxWarp>
          </a:bodyPr>
          <a:lstStyle/>
          <a:p>
            <a:pPr defTabSz="932150"/>
            <a:r>
              <a:rPr lang="en-US" dirty="0">
                <a:solidFill>
                  <a:srgbClr val="FFFFFF"/>
                </a:solidFill>
                <a:latin typeface="Segoe UI Light"/>
                <a:ea typeface="+mn-ea"/>
                <a:cs typeface="Arial" charset="0"/>
              </a:rPr>
              <a:t>Azure</a:t>
            </a:r>
          </a:p>
          <a:p>
            <a:pPr defTabSz="932150"/>
            <a:r>
              <a:rPr lang="en-US" dirty="0">
                <a:solidFill>
                  <a:srgbClr val="FFFFFF"/>
                </a:solidFill>
                <a:latin typeface="Segoe UI Light"/>
                <a:ea typeface="+mn-ea"/>
                <a:cs typeface="Arial" charset="0"/>
              </a:rPr>
              <a:t>SQL Database</a:t>
            </a:r>
          </a:p>
        </p:txBody>
      </p:sp>
      <p:pic>
        <p:nvPicPr>
          <p:cNvPr id="24" name="Picture 2" descr="C:\Users\chrisw\Desktop\Cloud Services 3.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ltGray">
          <a:xfrm>
            <a:off x="7139240" y="2912115"/>
            <a:ext cx="992593" cy="684490"/>
          </a:xfrm>
          <a:prstGeom prst="rect">
            <a:avLst/>
          </a:prstGeom>
          <a:noFill/>
          <a:extLst>
            <a:ext uri="{909E8E84-426E-40DD-AFC4-6F175D3DCCD1}">
              <a14:hiddenFill xmlns:a14="http://schemas.microsoft.com/office/drawing/2010/main">
                <a:solidFill>
                  <a:srgbClr val="FFFFFF"/>
                </a:solidFill>
              </a14:hiddenFill>
            </a:ext>
          </a:extLst>
        </p:spPr>
      </p:pic>
      <p:sp>
        <p:nvSpPr>
          <p:cNvPr id="25" name="Flowchart: Magnetic Disk 10"/>
          <p:cNvSpPr/>
          <p:nvPr/>
        </p:nvSpPr>
        <p:spPr bwMode="auto">
          <a:xfrm>
            <a:off x="7042676" y="2912114"/>
            <a:ext cx="286393" cy="371463"/>
          </a:xfrm>
          <a:custGeom>
            <a:avLst/>
            <a:gdLst/>
            <a:ahLst/>
            <a:cxnLst/>
            <a:rect l="l" t="t" r="r" b="b"/>
            <a:pathLst>
              <a:path w="162052" h="251080">
                <a:moveTo>
                  <a:pt x="81026" y="9399"/>
                </a:moveTo>
                <a:cubicBezTo>
                  <a:pt x="44258" y="9399"/>
                  <a:pt x="14452" y="21660"/>
                  <a:pt x="14452" y="36784"/>
                </a:cubicBezTo>
                <a:cubicBezTo>
                  <a:pt x="14452" y="51908"/>
                  <a:pt x="44258" y="64169"/>
                  <a:pt x="81026" y="64169"/>
                </a:cubicBezTo>
                <a:cubicBezTo>
                  <a:pt x="117794" y="64169"/>
                  <a:pt x="147600" y="51908"/>
                  <a:pt x="147600" y="36784"/>
                </a:cubicBezTo>
                <a:cubicBezTo>
                  <a:pt x="147600" y="21660"/>
                  <a:pt x="117794" y="9399"/>
                  <a:pt x="81026" y="9399"/>
                </a:cubicBezTo>
                <a:close/>
                <a:moveTo>
                  <a:pt x="81026" y="0"/>
                </a:moveTo>
                <a:lnTo>
                  <a:pt x="112562" y="3288"/>
                </a:lnTo>
                <a:lnTo>
                  <a:pt x="138318" y="12256"/>
                </a:lnTo>
                <a:lnTo>
                  <a:pt x="155684" y="25560"/>
                </a:lnTo>
                <a:lnTo>
                  <a:pt x="162052" y="41855"/>
                </a:lnTo>
                <a:lnTo>
                  <a:pt x="162052" y="209225"/>
                </a:lnTo>
                <a:lnTo>
                  <a:pt x="155684" y="225521"/>
                </a:lnTo>
                <a:lnTo>
                  <a:pt x="138318" y="238824"/>
                </a:lnTo>
                <a:lnTo>
                  <a:pt x="112562" y="247792"/>
                </a:lnTo>
                <a:cubicBezTo>
                  <a:pt x="102869" y="249909"/>
                  <a:pt x="92212" y="251080"/>
                  <a:pt x="81026" y="251080"/>
                </a:cubicBezTo>
                <a:cubicBezTo>
                  <a:pt x="58655" y="251080"/>
                  <a:pt x="38399" y="246398"/>
                  <a:pt x="23735" y="238824"/>
                </a:cubicBezTo>
                <a:cubicBezTo>
                  <a:pt x="16403" y="235038"/>
                  <a:pt x="10469" y="230528"/>
                  <a:pt x="6369" y="225521"/>
                </a:cubicBezTo>
                <a:cubicBezTo>
                  <a:pt x="2268" y="220513"/>
                  <a:pt x="0" y="215006"/>
                  <a:pt x="0" y="209225"/>
                </a:cubicBezTo>
                <a:lnTo>
                  <a:pt x="0" y="41855"/>
                </a:lnTo>
                <a:cubicBezTo>
                  <a:pt x="0" y="30293"/>
                  <a:pt x="9071" y="19829"/>
                  <a:pt x="23735" y="12256"/>
                </a:cubicBezTo>
                <a:cubicBezTo>
                  <a:pt x="31067" y="8469"/>
                  <a:pt x="39797" y="5405"/>
                  <a:pt x="49490" y="3288"/>
                </a:cubicBezTo>
                <a:cubicBezTo>
                  <a:pt x="59184" y="1171"/>
                  <a:pt x="69841" y="0"/>
                  <a:pt x="81026" y="0"/>
                </a:cubicBezTo>
                <a:close/>
              </a:path>
            </a:pathLst>
          </a:cu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0" tIns="89642" rIns="0" bIns="0" numCol="1" spcCol="0" rtlCol="0" fromWordArt="0" anchor="ctr" anchorCtr="0" forceAA="0" compatLnSpc="1">
            <a:prstTxWarp prst="textNoShape">
              <a:avLst/>
            </a:prstTxWarp>
            <a:noAutofit/>
          </a:bodyPr>
          <a:lstStyle/>
          <a:p>
            <a:pPr algn="ctr" defTabSz="914102" fontAlgn="base">
              <a:spcBef>
                <a:spcPct val="0"/>
              </a:spcBef>
              <a:spcAft>
                <a:spcPct val="0"/>
              </a:spcAft>
              <a:defRPr/>
            </a:pPr>
            <a:r>
              <a:rPr lang="en-US" sz="1568" b="1" kern="0" dirty="0">
                <a:ln>
                  <a:solidFill>
                    <a:srgbClr val="FFFFFF">
                      <a:alpha val="0"/>
                    </a:srgbClr>
                  </a:solidFill>
                </a:ln>
                <a:gradFill>
                  <a:gsLst>
                    <a:gs pos="88750">
                      <a:srgbClr val="0072C6"/>
                    </a:gs>
                    <a:gs pos="55000">
                      <a:srgbClr val="0072C6"/>
                    </a:gs>
                  </a:gsLst>
                  <a:lin ang="5400000" scaled="0"/>
                </a:gradFill>
                <a:ea typeface="Segoe UI" pitchFamily="34" charset="0"/>
                <a:cs typeface="Segoe UI" pitchFamily="34" charset="0"/>
              </a:rPr>
              <a:t>DB</a:t>
            </a:r>
          </a:p>
        </p:txBody>
      </p:sp>
      <p:sp>
        <p:nvSpPr>
          <p:cNvPr id="26" name="Rectangle 25"/>
          <p:cNvSpPr/>
          <p:nvPr/>
        </p:nvSpPr>
        <p:spPr bwMode="ltGray">
          <a:xfrm>
            <a:off x="8385723" y="1546778"/>
            <a:ext cx="2178313" cy="2178003"/>
          </a:xfrm>
          <a:prstGeom prst="rect">
            <a:avLst/>
          </a:prstGeom>
          <a:solidFill>
            <a:schemeClr val="accent1"/>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146304" tIns="46621" rIns="93241" bIns="46621" numCol="1" rtlCol="0" anchor="t" anchorCtr="0" compatLnSpc="1">
            <a:prstTxWarp prst="textNoShape">
              <a:avLst/>
            </a:prstTxWarp>
          </a:bodyPr>
          <a:lstStyle/>
          <a:p>
            <a:pPr defTabSz="932150"/>
            <a:r>
              <a:rPr lang="en-US" dirty="0">
                <a:solidFill>
                  <a:srgbClr val="FFFFFF"/>
                </a:solidFill>
                <a:latin typeface="Segoe UI Light"/>
                <a:ea typeface="+mn-ea"/>
                <a:cs typeface="Arial" charset="0"/>
              </a:rPr>
              <a:t>Azure</a:t>
            </a:r>
          </a:p>
          <a:p>
            <a:pPr defTabSz="932150"/>
            <a:r>
              <a:rPr lang="en-US" dirty="0">
                <a:solidFill>
                  <a:srgbClr val="FFFFFF"/>
                </a:solidFill>
                <a:latin typeface="Segoe UI Light"/>
                <a:ea typeface="+mn-ea"/>
                <a:cs typeface="Arial" charset="0"/>
              </a:rPr>
              <a:t>SQL Data Warehouse</a:t>
            </a:r>
          </a:p>
        </p:txBody>
      </p:sp>
      <p:pic>
        <p:nvPicPr>
          <p:cNvPr id="27" name="Picture 2" descr="C:\Users\chrisw\Desktop\Cloud Services 3.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ltGray">
          <a:xfrm>
            <a:off x="9474879" y="2912115"/>
            <a:ext cx="992593" cy="684490"/>
          </a:xfrm>
          <a:prstGeom prst="rect">
            <a:avLst/>
          </a:prstGeom>
          <a:noFill/>
          <a:extLst>
            <a:ext uri="{909E8E84-426E-40DD-AFC4-6F175D3DCCD1}">
              <a14:hiddenFill xmlns:a14="http://schemas.microsoft.com/office/drawing/2010/main">
                <a:solidFill>
                  <a:srgbClr val="FFFFFF"/>
                </a:solidFill>
              </a14:hiddenFill>
            </a:ext>
          </a:extLst>
        </p:spPr>
      </p:pic>
      <p:sp>
        <p:nvSpPr>
          <p:cNvPr id="28" name="Flowchart: Magnetic Disk 10"/>
          <p:cNvSpPr/>
          <p:nvPr/>
        </p:nvSpPr>
        <p:spPr bwMode="auto">
          <a:xfrm>
            <a:off x="9378315" y="2912114"/>
            <a:ext cx="286393" cy="371463"/>
          </a:xfrm>
          <a:custGeom>
            <a:avLst/>
            <a:gdLst/>
            <a:ahLst/>
            <a:cxnLst/>
            <a:rect l="l" t="t" r="r" b="b"/>
            <a:pathLst>
              <a:path w="162052" h="251080">
                <a:moveTo>
                  <a:pt x="81026" y="9399"/>
                </a:moveTo>
                <a:cubicBezTo>
                  <a:pt x="44258" y="9399"/>
                  <a:pt x="14452" y="21660"/>
                  <a:pt x="14452" y="36784"/>
                </a:cubicBezTo>
                <a:cubicBezTo>
                  <a:pt x="14452" y="51908"/>
                  <a:pt x="44258" y="64169"/>
                  <a:pt x="81026" y="64169"/>
                </a:cubicBezTo>
                <a:cubicBezTo>
                  <a:pt x="117794" y="64169"/>
                  <a:pt x="147600" y="51908"/>
                  <a:pt x="147600" y="36784"/>
                </a:cubicBezTo>
                <a:cubicBezTo>
                  <a:pt x="147600" y="21660"/>
                  <a:pt x="117794" y="9399"/>
                  <a:pt x="81026" y="9399"/>
                </a:cubicBezTo>
                <a:close/>
                <a:moveTo>
                  <a:pt x="81026" y="0"/>
                </a:moveTo>
                <a:lnTo>
                  <a:pt x="112562" y="3288"/>
                </a:lnTo>
                <a:lnTo>
                  <a:pt x="138318" y="12256"/>
                </a:lnTo>
                <a:lnTo>
                  <a:pt x="155684" y="25560"/>
                </a:lnTo>
                <a:lnTo>
                  <a:pt x="162052" y="41855"/>
                </a:lnTo>
                <a:lnTo>
                  <a:pt x="162052" y="209225"/>
                </a:lnTo>
                <a:lnTo>
                  <a:pt x="155684" y="225521"/>
                </a:lnTo>
                <a:lnTo>
                  <a:pt x="138318" y="238824"/>
                </a:lnTo>
                <a:lnTo>
                  <a:pt x="112562" y="247792"/>
                </a:lnTo>
                <a:cubicBezTo>
                  <a:pt x="102869" y="249909"/>
                  <a:pt x="92212" y="251080"/>
                  <a:pt x="81026" y="251080"/>
                </a:cubicBezTo>
                <a:cubicBezTo>
                  <a:pt x="58655" y="251080"/>
                  <a:pt x="38399" y="246398"/>
                  <a:pt x="23735" y="238824"/>
                </a:cubicBezTo>
                <a:cubicBezTo>
                  <a:pt x="16403" y="235038"/>
                  <a:pt x="10469" y="230528"/>
                  <a:pt x="6369" y="225521"/>
                </a:cubicBezTo>
                <a:cubicBezTo>
                  <a:pt x="2268" y="220513"/>
                  <a:pt x="0" y="215006"/>
                  <a:pt x="0" y="209225"/>
                </a:cubicBezTo>
                <a:lnTo>
                  <a:pt x="0" y="41855"/>
                </a:lnTo>
                <a:cubicBezTo>
                  <a:pt x="0" y="30293"/>
                  <a:pt x="9071" y="19829"/>
                  <a:pt x="23735" y="12256"/>
                </a:cubicBezTo>
                <a:cubicBezTo>
                  <a:pt x="31067" y="8469"/>
                  <a:pt x="39797" y="5405"/>
                  <a:pt x="49490" y="3288"/>
                </a:cubicBezTo>
                <a:cubicBezTo>
                  <a:pt x="59184" y="1171"/>
                  <a:pt x="69841" y="0"/>
                  <a:pt x="81026" y="0"/>
                </a:cubicBezTo>
                <a:close/>
              </a:path>
            </a:pathLst>
          </a:cu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0" tIns="89642" rIns="0" bIns="0" numCol="1" spcCol="0" rtlCol="0" fromWordArt="0" anchor="ctr" anchorCtr="0" forceAA="0" compatLnSpc="1">
            <a:prstTxWarp prst="textNoShape">
              <a:avLst/>
            </a:prstTxWarp>
            <a:noAutofit/>
          </a:bodyPr>
          <a:lstStyle/>
          <a:p>
            <a:pPr algn="ctr" defTabSz="914102" fontAlgn="base">
              <a:spcBef>
                <a:spcPct val="0"/>
              </a:spcBef>
              <a:spcAft>
                <a:spcPct val="0"/>
              </a:spcAft>
              <a:defRPr/>
            </a:pPr>
            <a:r>
              <a:rPr lang="en-US" sz="1200" b="1" kern="0" dirty="0">
                <a:ln>
                  <a:solidFill>
                    <a:srgbClr val="FFFFFF">
                      <a:alpha val="0"/>
                    </a:srgbClr>
                  </a:solidFill>
                </a:ln>
                <a:gradFill>
                  <a:gsLst>
                    <a:gs pos="88750">
                      <a:srgbClr val="0072C6"/>
                    </a:gs>
                    <a:gs pos="55000">
                      <a:srgbClr val="0072C6"/>
                    </a:gs>
                  </a:gsLst>
                  <a:lin ang="5400000" scaled="0"/>
                </a:gradFill>
                <a:ea typeface="Segoe UI" pitchFamily="34" charset="0"/>
                <a:cs typeface="Segoe UI" pitchFamily="34" charset="0"/>
              </a:rPr>
              <a:t>DW</a:t>
            </a:r>
          </a:p>
        </p:txBody>
      </p:sp>
    </p:spTree>
    <p:extLst>
      <p:ext uri="{BB962C8B-B14F-4D97-AF65-F5344CB8AC3E}">
        <p14:creationId xmlns:p14="http://schemas.microsoft.com/office/powerpoint/2010/main" val="2368160612"/>
      </p:ext>
    </p:extLst>
  </p:cSld>
  <p:clrMapOvr>
    <a:masterClrMapping/>
  </p:clrMapOvr>
  <p:transition>
    <p:fade/>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type="body" sz="quarter" idx="10"/>
          </p:nvPr>
        </p:nvSpPr>
        <p:spPr>
          <a:prstGeom prst="rect">
            <a:avLst/>
          </a:prstGeom>
        </p:spPr>
        <p:txBody>
          <a:bodyPr>
            <a:normAutofit/>
          </a:bodyPr>
          <a:lstStyle/>
          <a:p>
            <a:pPr marL="0" indent="0">
              <a:buNone/>
            </a:pPr>
            <a:r>
              <a:rPr lang="en-US" dirty="0">
                <a:solidFill>
                  <a:schemeClr val="accent4"/>
                </a:solidFill>
              </a:rPr>
              <a:t>Randomized encryption</a:t>
            </a:r>
          </a:p>
          <a:p>
            <a:pPr lvl="1"/>
            <a:r>
              <a:rPr lang="en-US" dirty="0"/>
              <a:t>Encrypt('123-45-6789') </a:t>
            </a:r>
            <a:r>
              <a:rPr lang="en-US" dirty="0">
                <a:sym typeface="Wingdings" panose="05000000000000000000" pitchFamily="2" charset="2"/>
              </a:rPr>
              <a:t>= </a:t>
            </a:r>
            <a:r>
              <a:rPr lang="en-US" dirty="0">
                <a:solidFill>
                  <a:srgbClr val="FFC000"/>
                </a:solidFill>
                <a:sym typeface="Wingdings" panose="05000000000000000000" pitchFamily="2" charset="2"/>
              </a:rPr>
              <a:t>0x17cfd50a</a:t>
            </a:r>
            <a:endParaRPr lang="en-US" dirty="0">
              <a:sym typeface="Wingdings" panose="05000000000000000000" pitchFamily="2" charset="2"/>
            </a:endParaRPr>
          </a:p>
          <a:p>
            <a:pPr lvl="1"/>
            <a:r>
              <a:rPr lang="en-US" dirty="0">
                <a:sym typeface="Wingdings" panose="05000000000000000000" pitchFamily="2" charset="2"/>
              </a:rPr>
              <a:t>Repeat: </a:t>
            </a:r>
            <a:r>
              <a:rPr lang="en-US" dirty="0"/>
              <a:t>Encrypt('123-45-6789')</a:t>
            </a:r>
            <a:r>
              <a:rPr lang="en-US" dirty="0">
                <a:sym typeface="Wingdings" panose="05000000000000000000" pitchFamily="2" charset="2"/>
              </a:rPr>
              <a:t> = </a:t>
            </a:r>
            <a:r>
              <a:rPr lang="en-US" dirty="0">
                <a:solidFill>
                  <a:srgbClr val="FFC000"/>
                </a:solidFill>
                <a:sym typeface="Wingdings" panose="05000000000000000000" pitchFamily="2" charset="2"/>
              </a:rPr>
              <a:t>0x9b1fcf32</a:t>
            </a:r>
          </a:p>
          <a:p>
            <a:pPr lvl="1"/>
            <a:r>
              <a:rPr lang="en-US" dirty="0"/>
              <a:t>Allows for transparent retrieval of encrypted data but </a:t>
            </a:r>
            <a:r>
              <a:rPr lang="en-US" u="sng" dirty="0"/>
              <a:t>NO operations</a:t>
            </a:r>
          </a:p>
          <a:p>
            <a:pPr lvl="1"/>
            <a:r>
              <a:rPr lang="en-US" dirty="0"/>
              <a:t>More secure</a:t>
            </a:r>
            <a:br>
              <a:rPr lang="en-US" dirty="0"/>
            </a:br>
            <a:endParaRPr lang="en-US" dirty="0"/>
          </a:p>
          <a:p>
            <a:pPr marL="0" indent="0">
              <a:buNone/>
            </a:pPr>
            <a:r>
              <a:rPr lang="en-US" dirty="0">
                <a:solidFill>
                  <a:schemeClr val="accent4"/>
                </a:solidFill>
              </a:rPr>
              <a:t>Deterministic encryption</a:t>
            </a:r>
          </a:p>
          <a:p>
            <a:pPr lvl="1"/>
            <a:r>
              <a:rPr lang="en-US" dirty="0"/>
              <a:t>Encrypt('123-45-6789') </a:t>
            </a:r>
            <a:r>
              <a:rPr lang="en-US" dirty="0">
                <a:sym typeface="Wingdings" panose="05000000000000000000" pitchFamily="2" charset="2"/>
              </a:rPr>
              <a:t>= </a:t>
            </a:r>
            <a:r>
              <a:rPr lang="en-US" dirty="0">
                <a:solidFill>
                  <a:srgbClr val="FFC000"/>
                </a:solidFill>
                <a:sym typeface="Wingdings" panose="05000000000000000000" pitchFamily="2" charset="2"/>
              </a:rPr>
              <a:t>0x85a55d3f</a:t>
            </a:r>
            <a:endParaRPr lang="en-US" dirty="0">
              <a:sym typeface="Wingdings" panose="05000000000000000000" pitchFamily="2" charset="2"/>
            </a:endParaRPr>
          </a:p>
          <a:p>
            <a:pPr lvl="1"/>
            <a:r>
              <a:rPr lang="en-US" dirty="0">
                <a:sym typeface="Wingdings" panose="05000000000000000000" pitchFamily="2" charset="2"/>
              </a:rPr>
              <a:t>Repeat: </a:t>
            </a:r>
            <a:r>
              <a:rPr lang="en-US" dirty="0"/>
              <a:t>Encrypt('123-45-6789')</a:t>
            </a:r>
            <a:r>
              <a:rPr lang="en-US" dirty="0">
                <a:sym typeface="Wingdings" panose="05000000000000000000" pitchFamily="2" charset="2"/>
              </a:rPr>
              <a:t> = </a:t>
            </a:r>
            <a:r>
              <a:rPr lang="en-US" dirty="0">
                <a:solidFill>
                  <a:srgbClr val="FFC000"/>
                </a:solidFill>
                <a:sym typeface="Wingdings" panose="05000000000000000000" pitchFamily="2" charset="2"/>
              </a:rPr>
              <a:t>0x85a55d3f</a:t>
            </a:r>
          </a:p>
          <a:p>
            <a:pPr lvl="1"/>
            <a:r>
              <a:rPr lang="en-US" dirty="0"/>
              <a:t>Allows for transparent retrieval of encrypted data </a:t>
            </a:r>
            <a:r>
              <a:rPr lang="en-US" dirty="0">
                <a:sym typeface="Wingdings" panose="05000000000000000000" pitchFamily="2" charset="2"/>
              </a:rPr>
              <a:t>AND equality comparison</a:t>
            </a:r>
          </a:p>
          <a:p>
            <a:pPr lvl="2"/>
            <a:r>
              <a:rPr lang="en-US" dirty="0">
                <a:sym typeface="Wingdings" panose="05000000000000000000" pitchFamily="2" charset="2"/>
              </a:rPr>
              <a:t>E.g. in WHERE clauses and joins, distinct, group by</a:t>
            </a:r>
            <a:endParaRPr lang="en-US" sz="2244" dirty="0">
              <a:sym typeface="Wingdings" panose="05000000000000000000" pitchFamily="2" charset="2"/>
            </a:endParaRPr>
          </a:p>
        </p:txBody>
      </p:sp>
      <p:sp>
        <p:nvSpPr>
          <p:cNvPr id="2" name="Text Placeholder 1"/>
          <p:cNvSpPr>
            <a:spLocks noGrp="1"/>
          </p:cNvSpPr>
          <p:nvPr>
            <p:ph type="body" sz="quarter" idx="13"/>
          </p:nvPr>
        </p:nvSpPr>
        <p:spPr/>
        <p:txBody>
          <a:bodyPr/>
          <a:lstStyle/>
          <a:p>
            <a:r>
              <a:rPr lang="en-US" sz="3200" dirty="0">
                <a:latin typeface="Segoe UI Light" panose="020B0502040204020203" pitchFamily="34" charset="0"/>
                <a:cs typeface="Segoe UI Light" panose="020B0502040204020203" pitchFamily="34" charset="0"/>
              </a:rPr>
              <a:t>Two types of encryption available</a:t>
            </a:r>
          </a:p>
          <a:p>
            <a:pPr marL="0" lvl="1"/>
            <a:r>
              <a:rPr lang="en-US" sz="1800" dirty="0"/>
              <a:t>Randomized encryption uses a method that encrypts data in a less predictable manner</a:t>
            </a:r>
          </a:p>
          <a:p>
            <a:pPr marL="0" lvl="1"/>
            <a:r>
              <a:rPr lang="en-US" sz="1800" dirty="0"/>
              <a:t>Deterministic encryption uses a method that always generates the same encrypted value for any given plaintext value</a:t>
            </a:r>
          </a:p>
        </p:txBody>
      </p:sp>
      <p:sp>
        <p:nvSpPr>
          <p:cNvPr id="4" name="Text Placeholder 3"/>
          <p:cNvSpPr>
            <a:spLocks noGrp="1"/>
          </p:cNvSpPr>
          <p:nvPr>
            <p:ph type="body" sz="quarter" idx="14"/>
          </p:nvPr>
        </p:nvSpPr>
        <p:spPr/>
        <p:txBody>
          <a:bodyPr/>
          <a:lstStyle/>
          <a:p>
            <a:r>
              <a:rPr lang="en-US" dirty="0"/>
              <a:t>Types of encryption for Always Encrypted</a:t>
            </a:r>
          </a:p>
        </p:txBody>
      </p:sp>
      <p:sp>
        <p:nvSpPr>
          <p:cNvPr id="6"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endParaRPr lang="en-US" sz="4900" dirty="0"/>
          </a:p>
        </p:txBody>
      </p:sp>
      <p:sp>
        <p:nvSpPr>
          <p:cNvPr id="7" name="TextBox 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2311220409"/>
      </p:ext>
    </p:extLst>
  </p:cSld>
  <p:clrMapOvr>
    <a:masterClrMapping/>
  </p:clrMapOvr>
  <p:transition>
    <p:fade/>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Key provisioning</a:t>
            </a:r>
          </a:p>
        </p:txBody>
      </p:sp>
      <p:pic>
        <p:nvPicPr>
          <p:cNvPr id="219" name="Picture 218"/>
          <p:cNvPicPr>
            <a:picLocks noChangeAspect="1"/>
          </p:cNvPicPr>
          <p:nvPr/>
        </p:nvPicPr>
        <p:blipFill>
          <a:blip r:embed="rId3"/>
          <a:stretch>
            <a:fillRect/>
          </a:stretch>
        </p:blipFill>
        <p:spPr>
          <a:xfrm>
            <a:off x="8860025" y="5710887"/>
            <a:ext cx="421304" cy="685512"/>
          </a:xfrm>
          <a:prstGeom prst="rect">
            <a:avLst/>
          </a:prstGeom>
        </p:spPr>
      </p:pic>
      <p:sp>
        <p:nvSpPr>
          <p:cNvPr id="162" name="Oval 161"/>
          <p:cNvSpPr/>
          <p:nvPr/>
        </p:nvSpPr>
        <p:spPr bwMode="auto">
          <a:xfrm>
            <a:off x="8698251" y="2808699"/>
            <a:ext cx="753910" cy="753910"/>
          </a:xfrm>
          <a:prstGeom prst="ellipse">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4" name="TextBox 3"/>
          <p:cNvSpPr txBox="1"/>
          <p:nvPr/>
        </p:nvSpPr>
        <p:spPr>
          <a:xfrm>
            <a:off x="309904" y="4564062"/>
            <a:ext cx="1082348" cy="707886"/>
          </a:xfrm>
          <a:prstGeom prst="rect">
            <a:avLst/>
          </a:prstGeom>
          <a:noFill/>
        </p:spPr>
        <p:txBody>
          <a:bodyPr wrap="none" rtlCol="0">
            <a:spAutoFit/>
          </a:bodyPr>
          <a:lstStyle/>
          <a:p>
            <a:pPr algn="ctr"/>
            <a:r>
              <a:rPr lang="en-US" sz="2000" dirty="0"/>
              <a:t>Security</a:t>
            </a:r>
            <a:br>
              <a:rPr lang="en-US" sz="2000" dirty="0"/>
            </a:br>
            <a:r>
              <a:rPr lang="en-US" sz="2000" dirty="0"/>
              <a:t>Officer</a:t>
            </a:r>
          </a:p>
        </p:txBody>
      </p:sp>
      <p:sp>
        <p:nvSpPr>
          <p:cNvPr id="119" name="Right Arrow 118"/>
          <p:cNvSpPr/>
          <p:nvPr/>
        </p:nvSpPr>
        <p:spPr>
          <a:xfrm>
            <a:off x="1621583" y="1377869"/>
            <a:ext cx="5320791" cy="997818"/>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48" dirty="0"/>
              <a:t>1. Generate CEKs and master key</a:t>
            </a:r>
          </a:p>
        </p:txBody>
      </p:sp>
      <p:sp>
        <p:nvSpPr>
          <p:cNvPr id="120" name="Right Arrow 119"/>
          <p:cNvSpPr/>
          <p:nvPr/>
        </p:nvSpPr>
        <p:spPr>
          <a:xfrm>
            <a:off x="1621583" y="2695513"/>
            <a:ext cx="5320791" cy="997818"/>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48" dirty="0"/>
              <a:t>2. Encrypt CEK</a:t>
            </a:r>
          </a:p>
        </p:txBody>
      </p:sp>
      <p:sp>
        <p:nvSpPr>
          <p:cNvPr id="121" name="Right Arrow 120"/>
          <p:cNvSpPr/>
          <p:nvPr/>
        </p:nvSpPr>
        <p:spPr>
          <a:xfrm>
            <a:off x="1621583" y="3994697"/>
            <a:ext cx="5320791" cy="997818"/>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48" dirty="0"/>
              <a:t>3. Store master key securely</a:t>
            </a:r>
          </a:p>
        </p:txBody>
      </p:sp>
      <p:sp>
        <p:nvSpPr>
          <p:cNvPr id="122" name="Right Arrow 121"/>
          <p:cNvSpPr/>
          <p:nvPr/>
        </p:nvSpPr>
        <p:spPr>
          <a:xfrm>
            <a:off x="1621582" y="5318601"/>
            <a:ext cx="5320791" cy="997818"/>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48" dirty="0"/>
              <a:t>4. Upload encrypted CEK to DB</a:t>
            </a:r>
          </a:p>
        </p:txBody>
      </p:sp>
      <p:pic>
        <p:nvPicPr>
          <p:cNvPr id="76" name="Picture 75"/>
          <p:cNvPicPr>
            <a:picLocks noChangeAspect="1"/>
          </p:cNvPicPr>
          <p:nvPr/>
        </p:nvPicPr>
        <p:blipFill>
          <a:blip r:embed="rId4"/>
          <a:stretch>
            <a:fillRect/>
          </a:stretch>
        </p:blipFill>
        <p:spPr>
          <a:xfrm>
            <a:off x="472340" y="2096885"/>
            <a:ext cx="737316" cy="2459736"/>
          </a:xfrm>
          <a:prstGeom prst="rect">
            <a:avLst/>
          </a:prstGeom>
        </p:spPr>
      </p:pic>
      <p:grpSp>
        <p:nvGrpSpPr>
          <p:cNvPr id="17" name="Group 16"/>
          <p:cNvGrpSpPr/>
          <p:nvPr/>
        </p:nvGrpSpPr>
        <p:grpSpPr>
          <a:xfrm>
            <a:off x="7354301" y="1518829"/>
            <a:ext cx="678028" cy="719158"/>
            <a:chOff x="9408373" y="170973"/>
            <a:chExt cx="923919" cy="979965"/>
          </a:xfrm>
        </p:grpSpPr>
        <p:grpSp>
          <p:nvGrpSpPr>
            <p:cNvPr id="79" name="Group 4"/>
            <p:cNvGrpSpPr>
              <a:grpSpLocks noChangeAspect="1"/>
            </p:cNvGrpSpPr>
            <p:nvPr/>
          </p:nvGrpSpPr>
          <p:grpSpPr bwMode="auto">
            <a:xfrm>
              <a:off x="9408373" y="557213"/>
              <a:ext cx="547688" cy="593725"/>
              <a:chOff x="4639" y="351"/>
              <a:chExt cx="345" cy="374"/>
            </a:xfrm>
          </p:grpSpPr>
          <p:sp>
            <p:nvSpPr>
              <p:cNvPr id="82" name="Freeform 5"/>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Freeform 6"/>
              <p:cNvSpPr>
                <a:spLocks/>
              </p:cNvSpPr>
              <p:nvPr/>
            </p:nvSpPr>
            <p:spPr bwMode="auto">
              <a:xfrm>
                <a:off x="4639" y="358"/>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chemeClr val="tx1">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Freeform 7"/>
              <p:cNvSpPr>
                <a:spLocks/>
              </p:cNvSpPr>
              <p:nvPr/>
            </p:nvSpPr>
            <p:spPr bwMode="auto">
              <a:xfrm>
                <a:off x="4863" y="351"/>
                <a:ext cx="121" cy="120"/>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92" name="Freeform 12"/>
            <p:cNvSpPr>
              <a:spLocks noEditPoints="1"/>
            </p:cNvSpPr>
            <p:nvPr/>
          </p:nvSpPr>
          <p:spPr bwMode="auto">
            <a:xfrm>
              <a:off x="9736979" y="170973"/>
              <a:ext cx="595313" cy="593726"/>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chemeClr val="tx1">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24" name="Rectangle 123"/>
          <p:cNvSpPr/>
          <p:nvPr/>
        </p:nvSpPr>
        <p:spPr>
          <a:xfrm>
            <a:off x="7354301" y="3824773"/>
            <a:ext cx="1625573" cy="1323439"/>
          </a:xfrm>
          <a:prstGeom prst="rect">
            <a:avLst/>
          </a:prstGeom>
        </p:spPr>
        <p:txBody>
          <a:bodyPr wrap="none">
            <a:spAutoFit/>
          </a:bodyPr>
          <a:lstStyle/>
          <a:p>
            <a:pPr algn="r"/>
            <a:r>
              <a:rPr lang="en-US" sz="1600" dirty="0">
                <a:latin typeface="+mn-lt"/>
              </a:rPr>
              <a:t>CMK store:</a:t>
            </a:r>
          </a:p>
          <a:p>
            <a:pPr algn="r"/>
            <a:r>
              <a:rPr lang="en-US" sz="1600" dirty="0">
                <a:latin typeface="+mn-lt"/>
              </a:rPr>
              <a:t>Certificate store</a:t>
            </a:r>
          </a:p>
          <a:p>
            <a:pPr algn="r"/>
            <a:r>
              <a:rPr lang="en-US" sz="1600" dirty="0">
                <a:latin typeface="+mn-lt"/>
              </a:rPr>
              <a:t>HSM</a:t>
            </a:r>
          </a:p>
          <a:p>
            <a:pPr algn="r"/>
            <a:r>
              <a:rPr lang="en-US" sz="1600" dirty="0">
                <a:latin typeface="+mn-lt"/>
              </a:rPr>
              <a:t>Azure Key Vault</a:t>
            </a:r>
          </a:p>
          <a:p>
            <a:pPr algn="r"/>
            <a:r>
              <a:rPr lang="en-US" sz="1600" dirty="0">
                <a:latin typeface="+mn-lt"/>
              </a:rPr>
              <a:t>…</a:t>
            </a:r>
          </a:p>
        </p:txBody>
      </p:sp>
      <p:grpSp>
        <p:nvGrpSpPr>
          <p:cNvPr id="97" name="Group 4"/>
          <p:cNvGrpSpPr>
            <a:grpSpLocks noChangeAspect="1"/>
          </p:cNvGrpSpPr>
          <p:nvPr/>
        </p:nvGrpSpPr>
        <p:grpSpPr bwMode="auto">
          <a:xfrm>
            <a:off x="8502559" y="5329603"/>
            <a:ext cx="399926" cy="1168784"/>
            <a:chOff x="5219" y="1973"/>
            <a:chExt cx="400" cy="1169"/>
          </a:xfrm>
        </p:grpSpPr>
        <p:sp>
          <p:nvSpPr>
            <p:cNvPr id="98"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0"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1"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2"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3"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4"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5"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6"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7"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8"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9"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0"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1"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2"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3"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4"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5"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6"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7"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3"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5"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6"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7"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9"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0"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1"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2"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3"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4"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5"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6"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7"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8"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0"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1"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2"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3"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4"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5"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6"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7"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8"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9"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0"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1"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17"/>
          <p:cNvGrpSpPr/>
          <p:nvPr/>
        </p:nvGrpSpPr>
        <p:grpSpPr>
          <a:xfrm rot="21347284">
            <a:off x="8845675" y="2990589"/>
            <a:ext cx="500286" cy="393213"/>
            <a:chOff x="11188268" y="2692464"/>
            <a:chExt cx="1247363" cy="980396"/>
          </a:xfrm>
        </p:grpSpPr>
        <p:grpSp>
          <p:nvGrpSpPr>
            <p:cNvPr id="152" name="Group 151"/>
            <p:cNvGrpSpPr/>
            <p:nvPr/>
          </p:nvGrpSpPr>
          <p:grpSpPr>
            <a:xfrm rot="19478435">
              <a:off x="11511711" y="2692893"/>
              <a:ext cx="923920" cy="979967"/>
              <a:chOff x="9408373" y="170973"/>
              <a:chExt cx="923919" cy="979966"/>
            </a:xfrm>
          </p:grpSpPr>
          <p:grpSp>
            <p:nvGrpSpPr>
              <p:cNvPr id="153" name="Group 4"/>
              <p:cNvGrpSpPr>
                <a:grpSpLocks noChangeAspect="1"/>
              </p:cNvGrpSpPr>
              <p:nvPr/>
            </p:nvGrpSpPr>
            <p:grpSpPr bwMode="auto">
              <a:xfrm>
                <a:off x="9408373" y="552451"/>
                <a:ext cx="547688" cy="598488"/>
                <a:chOff x="4639" y="348"/>
                <a:chExt cx="345" cy="377"/>
              </a:xfrm>
            </p:grpSpPr>
            <p:sp>
              <p:nvSpPr>
                <p:cNvPr id="155" name="Freeform 5"/>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6" name="Freeform 6"/>
                <p:cNvSpPr>
                  <a:spLocks/>
                </p:cNvSpPr>
                <p:nvPr/>
              </p:nvSpPr>
              <p:spPr bwMode="auto">
                <a:xfrm>
                  <a:off x="4639" y="355"/>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chemeClr val="tx1">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7" name="Freeform 7"/>
                <p:cNvSpPr>
                  <a:spLocks/>
                </p:cNvSpPr>
                <p:nvPr/>
              </p:nvSpPr>
              <p:spPr bwMode="auto">
                <a:xfrm>
                  <a:off x="4863" y="348"/>
                  <a:ext cx="121" cy="120"/>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54" name="Freeform 12"/>
              <p:cNvSpPr>
                <a:spLocks noEditPoints="1"/>
              </p:cNvSpPr>
              <p:nvPr/>
            </p:nvSpPr>
            <p:spPr bwMode="auto">
              <a:xfrm>
                <a:off x="9736979" y="170973"/>
                <a:ext cx="595313" cy="593726"/>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chemeClr val="tx1">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58" name="Group 4"/>
            <p:cNvGrpSpPr>
              <a:grpSpLocks noChangeAspect="1"/>
            </p:cNvGrpSpPr>
            <p:nvPr/>
          </p:nvGrpSpPr>
          <p:grpSpPr bwMode="auto">
            <a:xfrm rot="19407976">
              <a:off x="11188268" y="2692464"/>
              <a:ext cx="901700" cy="935038"/>
              <a:chOff x="4639" y="124"/>
              <a:chExt cx="568" cy="589"/>
            </a:xfrm>
          </p:grpSpPr>
          <p:sp>
            <p:nvSpPr>
              <p:cNvPr id="159" name="AutoShape 3"/>
              <p:cNvSpPr>
                <a:spLocks noChangeAspect="1" noChangeArrowheads="1" noTextEdit="1"/>
              </p:cNvSpPr>
              <p:nvPr/>
            </p:nvSpPr>
            <p:spPr bwMode="auto">
              <a:xfrm>
                <a:off x="4639" y="124"/>
                <a:ext cx="568" cy="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0" name="Freeform 5"/>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1" name="Freeform 6"/>
              <p:cNvSpPr>
                <a:spLocks/>
              </p:cNvSpPr>
              <p:nvPr/>
            </p:nvSpPr>
            <p:spPr bwMode="auto">
              <a:xfrm>
                <a:off x="4639" y="355"/>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3" name="Freeform 7"/>
              <p:cNvSpPr>
                <a:spLocks/>
              </p:cNvSpPr>
              <p:nvPr/>
            </p:nvSpPr>
            <p:spPr bwMode="auto">
              <a:xfrm>
                <a:off x="4869" y="355"/>
                <a:ext cx="106" cy="105"/>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5" name="Freeform 8"/>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6" name="Freeform 9"/>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8" name="Freeform 10"/>
              <p:cNvSpPr>
                <a:spLocks/>
              </p:cNvSpPr>
              <p:nvPr/>
            </p:nvSpPr>
            <p:spPr bwMode="auto">
              <a:xfrm>
                <a:off x="4639" y="355"/>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9" name="Freeform 11"/>
              <p:cNvSpPr>
                <a:spLocks/>
              </p:cNvSpPr>
              <p:nvPr/>
            </p:nvSpPr>
            <p:spPr bwMode="auto">
              <a:xfrm>
                <a:off x="4869" y="355"/>
                <a:ext cx="106" cy="105"/>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0" name="Freeform 12"/>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1" name="Freeform 13"/>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180" name="Group 179"/>
          <p:cNvGrpSpPr/>
          <p:nvPr/>
        </p:nvGrpSpPr>
        <p:grpSpPr>
          <a:xfrm>
            <a:off x="8908530" y="2926351"/>
            <a:ext cx="334360" cy="493206"/>
            <a:chOff x="12647198" y="1718034"/>
            <a:chExt cx="334360" cy="493206"/>
          </a:xfrm>
        </p:grpSpPr>
        <p:sp>
          <p:nvSpPr>
            <p:cNvPr id="181" name="Oval 180"/>
            <p:cNvSpPr/>
            <p:nvPr/>
          </p:nvSpPr>
          <p:spPr bwMode="auto">
            <a:xfrm>
              <a:off x="12750030" y="1964637"/>
              <a:ext cx="160258" cy="196333"/>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grpSp>
          <p:nvGrpSpPr>
            <p:cNvPr id="182" name="Group 16"/>
            <p:cNvGrpSpPr>
              <a:grpSpLocks noChangeAspect="1"/>
            </p:cNvGrpSpPr>
            <p:nvPr/>
          </p:nvGrpSpPr>
          <p:grpSpPr bwMode="auto">
            <a:xfrm>
              <a:off x="12647198" y="1718034"/>
              <a:ext cx="334360" cy="493206"/>
              <a:chOff x="7468" y="893"/>
              <a:chExt cx="341" cy="503"/>
            </a:xfrm>
          </p:grpSpPr>
          <p:sp>
            <p:nvSpPr>
              <p:cNvPr id="183" name="Freeform 17"/>
              <p:cNvSpPr>
                <a:spLocks/>
              </p:cNvSpPr>
              <p:nvPr/>
            </p:nvSpPr>
            <p:spPr bwMode="auto">
              <a:xfrm>
                <a:off x="7532" y="893"/>
                <a:ext cx="212" cy="238"/>
              </a:xfrm>
              <a:custGeom>
                <a:avLst/>
                <a:gdLst>
                  <a:gd name="T0" fmla="*/ 207 w 207"/>
                  <a:gd name="T1" fmla="*/ 214 h 234"/>
                  <a:gd name="T2" fmla="*/ 161 w 207"/>
                  <a:gd name="T3" fmla="*/ 214 h 234"/>
                  <a:gd name="T4" fmla="*/ 161 w 207"/>
                  <a:gd name="T5" fmla="*/ 102 h 234"/>
                  <a:gd name="T6" fmla="*/ 104 w 207"/>
                  <a:gd name="T7" fmla="*/ 45 h 234"/>
                  <a:gd name="T8" fmla="*/ 46 w 207"/>
                  <a:gd name="T9" fmla="*/ 102 h 234"/>
                  <a:gd name="T10" fmla="*/ 46 w 207"/>
                  <a:gd name="T11" fmla="*/ 234 h 234"/>
                  <a:gd name="T12" fmla="*/ 0 w 207"/>
                  <a:gd name="T13" fmla="*/ 234 h 234"/>
                  <a:gd name="T14" fmla="*/ 0 w 207"/>
                  <a:gd name="T15" fmla="*/ 102 h 234"/>
                  <a:gd name="T16" fmla="*/ 104 w 207"/>
                  <a:gd name="T17" fmla="*/ 0 h 234"/>
                  <a:gd name="T18" fmla="*/ 207 w 207"/>
                  <a:gd name="T19" fmla="*/ 102 h 234"/>
                  <a:gd name="T20" fmla="*/ 207 w 207"/>
                  <a:gd name="T21" fmla="*/ 214 h 234"/>
                  <a:gd name="T22" fmla="*/ 207 w 207"/>
                  <a:gd name="T23" fmla="*/ 21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234">
                    <a:moveTo>
                      <a:pt x="207" y="214"/>
                    </a:moveTo>
                    <a:cubicBezTo>
                      <a:pt x="161" y="214"/>
                      <a:pt x="161" y="214"/>
                      <a:pt x="161" y="214"/>
                    </a:cubicBezTo>
                    <a:cubicBezTo>
                      <a:pt x="161" y="190"/>
                      <a:pt x="161" y="102"/>
                      <a:pt x="161" y="102"/>
                    </a:cubicBezTo>
                    <a:cubicBezTo>
                      <a:pt x="161" y="72"/>
                      <a:pt x="134" y="45"/>
                      <a:pt x="104" y="45"/>
                    </a:cubicBezTo>
                    <a:cubicBezTo>
                      <a:pt x="73" y="45"/>
                      <a:pt x="46" y="72"/>
                      <a:pt x="46" y="102"/>
                    </a:cubicBezTo>
                    <a:cubicBezTo>
                      <a:pt x="46" y="234"/>
                      <a:pt x="46" y="234"/>
                      <a:pt x="46" y="234"/>
                    </a:cubicBezTo>
                    <a:cubicBezTo>
                      <a:pt x="0" y="234"/>
                      <a:pt x="0" y="234"/>
                      <a:pt x="0" y="234"/>
                    </a:cubicBezTo>
                    <a:cubicBezTo>
                      <a:pt x="0" y="102"/>
                      <a:pt x="0" y="102"/>
                      <a:pt x="0" y="102"/>
                    </a:cubicBezTo>
                    <a:cubicBezTo>
                      <a:pt x="0" y="45"/>
                      <a:pt x="46" y="0"/>
                      <a:pt x="104" y="0"/>
                    </a:cubicBezTo>
                    <a:cubicBezTo>
                      <a:pt x="161" y="0"/>
                      <a:pt x="207" y="45"/>
                      <a:pt x="207" y="102"/>
                    </a:cubicBezTo>
                    <a:cubicBezTo>
                      <a:pt x="207" y="214"/>
                      <a:pt x="207" y="214"/>
                      <a:pt x="207" y="214"/>
                    </a:cubicBezTo>
                    <a:cubicBezTo>
                      <a:pt x="207" y="214"/>
                      <a:pt x="207" y="214"/>
                      <a:pt x="207" y="2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4" name="Freeform 18"/>
              <p:cNvSpPr>
                <a:spLocks noEditPoints="1"/>
              </p:cNvSpPr>
              <p:nvPr/>
            </p:nvSpPr>
            <p:spPr bwMode="auto">
              <a:xfrm>
                <a:off x="7468" y="1081"/>
                <a:ext cx="341" cy="315"/>
              </a:xfrm>
              <a:custGeom>
                <a:avLst/>
                <a:gdLst>
                  <a:gd name="T0" fmla="*/ 0 w 334"/>
                  <a:gd name="T1" fmla="*/ 0 h 309"/>
                  <a:gd name="T2" fmla="*/ 0 w 334"/>
                  <a:gd name="T3" fmla="*/ 309 h 309"/>
                  <a:gd name="T4" fmla="*/ 334 w 334"/>
                  <a:gd name="T5" fmla="*/ 309 h 309"/>
                  <a:gd name="T6" fmla="*/ 334 w 334"/>
                  <a:gd name="T7" fmla="*/ 0 h 309"/>
                  <a:gd name="T8" fmla="*/ 0 w 334"/>
                  <a:gd name="T9" fmla="*/ 0 h 309"/>
                  <a:gd name="T10" fmla="*/ 181 w 334"/>
                  <a:gd name="T11" fmla="*/ 165 h 309"/>
                  <a:gd name="T12" fmla="*/ 181 w 334"/>
                  <a:gd name="T13" fmla="*/ 229 h 309"/>
                  <a:gd name="T14" fmla="*/ 152 w 334"/>
                  <a:gd name="T15" fmla="*/ 229 h 309"/>
                  <a:gd name="T16" fmla="*/ 152 w 334"/>
                  <a:gd name="T17" fmla="*/ 165 h 309"/>
                  <a:gd name="T18" fmla="*/ 128 w 334"/>
                  <a:gd name="T19" fmla="*/ 130 h 309"/>
                  <a:gd name="T20" fmla="*/ 167 w 334"/>
                  <a:gd name="T21" fmla="*/ 92 h 309"/>
                  <a:gd name="T22" fmla="*/ 205 w 334"/>
                  <a:gd name="T23" fmla="*/ 130 h 309"/>
                  <a:gd name="T24" fmla="*/ 181 w 334"/>
                  <a:gd name="T25" fmla="*/ 165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309">
                    <a:moveTo>
                      <a:pt x="0" y="0"/>
                    </a:moveTo>
                    <a:cubicBezTo>
                      <a:pt x="0" y="309"/>
                      <a:pt x="0" y="309"/>
                      <a:pt x="0" y="309"/>
                    </a:cubicBezTo>
                    <a:cubicBezTo>
                      <a:pt x="334" y="309"/>
                      <a:pt x="334" y="309"/>
                      <a:pt x="334" y="309"/>
                    </a:cubicBezTo>
                    <a:cubicBezTo>
                      <a:pt x="334" y="0"/>
                      <a:pt x="334" y="0"/>
                      <a:pt x="334" y="0"/>
                    </a:cubicBezTo>
                    <a:lnTo>
                      <a:pt x="0" y="0"/>
                    </a:lnTo>
                    <a:close/>
                    <a:moveTo>
                      <a:pt x="181" y="165"/>
                    </a:moveTo>
                    <a:cubicBezTo>
                      <a:pt x="181" y="165"/>
                      <a:pt x="181" y="165"/>
                      <a:pt x="181" y="229"/>
                    </a:cubicBezTo>
                    <a:cubicBezTo>
                      <a:pt x="181" y="229"/>
                      <a:pt x="181" y="229"/>
                      <a:pt x="152" y="229"/>
                    </a:cubicBezTo>
                    <a:cubicBezTo>
                      <a:pt x="152" y="229"/>
                      <a:pt x="152" y="229"/>
                      <a:pt x="152" y="165"/>
                    </a:cubicBezTo>
                    <a:cubicBezTo>
                      <a:pt x="138" y="162"/>
                      <a:pt x="128" y="148"/>
                      <a:pt x="128" y="130"/>
                    </a:cubicBezTo>
                    <a:cubicBezTo>
                      <a:pt x="128" y="109"/>
                      <a:pt x="145" y="92"/>
                      <a:pt x="167" y="92"/>
                    </a:cubicBezTo>
                    <a:cubicBezTo>
                      <a:pt x="188" y="92"/>
                      <a:pt x="205" y="109"/>
                      <a:pt x="205" y="130"/>
                    </a:cubicBezTo>
                    <a:cubicBezTo>
                      <a:pt x="205" y="148"/>
                      <a:pt x="195" y="162"/>
                      <a:pt x="181" y="16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5" name="Freeform 19"/>
              <p:cNvSpPr>
                <a:spLocks/>
              </p:cNvSpPr>
              <p:nvPr/>
            </p:nvSpPr>
            <p:spPr bwMode="auto">
              <a:xfrm>
                <a:off x="7468" y="1081"/>
                <a:ext cx="341" cy="315"/>
              </a:xfrm>
              <a:custGeom>
                <a:avLst/>
                <a:gdLst>
                  <a:gd name="T0" fmla="*/ 128 w 334"/>
                  <a:gd name="T1" fmla="*/ 130 h 309"/>
                  <a:gd name="T2" fmla="*/ 167 w 334"/>
                  <a:gd name="T3" fmla="*/ 92 h 309"/>
                  <a:gd name="T4" fmla="*/ 204 w 334"/>
                  <a:gd name="T5" fmla="*/ 120 h 309"/>
                  <a:gd name="T6" fmla="*/ 334 w 334"/>
                  <a:gd name="T7" fmla="*/ 0 h 309"/>
                  <a:gd name="T8" fmla="*/ 0 w 334"/>
                  <a:gd name="T9" fmla="*/ 0 h 309"/>
                  <a:gd name="T10" fmla="*/ 0 w 334"/>
                  <a:gd name="T11" fmla="*/ 309 h 309"/>
                  <a:gd name="T12" fmla="*/ 152 w 334"/>
                  <a:gd name="T13" fmla="*/ 168 h 309"/>
                  <a:gd name="T14" fmla="*/ 152 w 334"/>
                  <a:gd name="T15" fmla="*/ 165 h 309"/>
                  <a:gd name="T16" fmla="*/ 128 w 334"/>
                  <a:gd name="T17" fmla="*/ 13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4" h="309">
                    <a:moveTo>
                      <a:pt x="128" y="130"/>
                    </a:moveTo>
                    <a:cubicBezTo>
                      <a:pt x="128" y="109"/>
                      <a:pt x="145" y="92"/>
                      <a:pt x="167" y="92"/>
                    </a:cubicBezTo>
                    <a:cubicBezTo>
                      <a:pt x="184" y="92"/>
                      <a:pt x="199" y="104"/>
                      <a:pt x="204" y="120"/>
                    </a:cubicBezTo>
                    <a:cubicBezTo>
                      <a:pt x="334" y="0"/>
                      <a:pt x="334" y="0"/>
                      <a:pt x="334" y="0"/>
                    </a:cubicBezTo>
                    <a:cubicBezTo>
                      <a:pt x="0" y="0"/>
                      <a:pt x="0" y="0"/>
                      <a:pt x="0" y="0"/>
                    </a:cubicBezTo>
                    <a:cubicBezTo>
                      <a:pt x="0" y="309"/>
                      <a:pt x="0" y="309"/>
                      <a:pt x="0" y="309"/>
                    </a:cubicBezTo>
                    <a:cubicBezTo>
                      <a:pt x="152" y="168"/>
                      <a:pt x="152" y="168"/>
                      <a:pt x="152" y="168"/>
                    </a:cubicBezTo>
                    <a:cubicBezTo>
                      <a:pt x="152" y="167"/>
                      <a:pt x="152" y="166"/>
                      <a:pt x="152" y="165"/>
                    </a:cubicBezTo>
                    <a:cubicBezTo>
                      <a:pt x="138" y="162"/>
                      <a:pt x="128" y="148"/>
                      <a:pt x="128" y="130"/>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sp>
        <p:nvSpPr>
          <p:cNvPr id="164" name="Rectangle 163"/>
          <p:cNvSpPr/>
          <p:nvPr/>
        </p:nvSpPr>
        <p:spPr>
          <a:xfrm>
            <a:off x="9483538" y="2888484"/>
            <a:ext cx="1093761" cy="584775"/>
          </a:xfrm>
          <a:prstGeom prst="rect">
            <a:avLst/>
          </a:prstGeom>
        </p:spPr>
        <p:txBody>
          <a:bodyPr wrap="none">
            <a:spAutoFit/>
          </a:bodyPr>
          <a:lstStyle/>
          <a:p>
            <a:r>
              <a:rPr lang="en-US" sz="1600" dirty="0">
                <a:latin typeface="+mn-lt"/>
              </a:rPr>
              <a:t>Encrypted</a:t>
            </a:r>
          </a:p>
          <a:p>
            <a:r>
              <a:rPr lang="en-US" sz="1600" dirty="0">
                <a:latin typeface="+mn-lt"/>
              </a:rPr>
              <a:t>CEK</a:t>
            </a:r>
          </a:p>
        </p:txBody>
      </p:sp>
      <p:sp>
        <p:nvSpPr>
          <p:cNvPr id="167" name="Rectangle 166"/>
          <p:cNvSpPr/>
          <p:nvPr/>
        </p:nvSpPr>
        <p:spPr>
          <a:xfrm>
            <a:off x="8146001" y="1462910"/>
            <a:ext cx="1599824" cy="830997"/>
          </a:xfrm>
          <a:prstGeom prst="rect">
            <a:avLst/>
          </a:prstGeom>
        </p:spPr>
        <p:txBody>
          <a:bodyPr wrap="square">
            <a:spAutoFit/>
          </a:bodyPr>
          <a:lstStyle/>
          <a:p>
            <a:r>
              <a:rPr lang="en-US" sz="1600" dirty="0">
                <a:latin typeface="+mn-lt"/>
              </a:rPr>
              <a:t>Column encryption key</a:t>
            </a:r>
          </a:p>
          <a:p>
            <a:r>
              <a:rPr lang="en-US" sz="1600" dirty="0">
                <a:latin typeface="+mn-lt"/>
              </a:rPr>
              <a:t>(CEK)</a:t>
            </a:r>
          </a:p>
        </p:txBody>
      </p:sp>
      <p:sp>
        <p:nvSpPr>
          <p:cNvPr id="172" name="Rectangle 171"/>
          <p:cNvSpPr/>
          <p:nvPr/>
        </p:nvSpPr>
        <p:spPr>
          <a:xfrm>
            <a:off x="10657782" y="1462910"/>
            <a:ext cx="1332729" cy="830997"/>
          </a:xfrm>
          <a:prstGeom prst="rect">
            <a:avLst/>
          </a:prstGeom>
        </p:spPr>
        <p:txBody>
          <a:bodyPr wrap="square">
            <a:spAutoFit/>
          </a:bodyPr>
          <a:lstStyle/>
          <a:p>
            <a:r>
              <a:rPr lang="en-US" sz="1600" dirty="0">
                <a:latin typeface="+mn-lt"/>
              </a:rPr>
              <a:t>Column</a:t>
            </a:r>
          </a:p>
          <a:p>
            <a:r>
              <a:rPr lang="en-US" sz="1600" dirty="0">
                <a:latin typeface="+mn-lt"/>
              </a:rPr>
              <a:t>master key</a:t>
            </a:r>
          </a:p>
          <a:p>
            <a:r>
              <a:rPr lang="en-US" sz="1600" dirty="0">
                <a:latin typeface="+mn-lt"/>
              </a:rPr>
              <a:t>(CMK)</a:t>
            </a:r>
          </a:p>
        </p:txBody>
      </p:sp>
      <p:grpSp>
        <p:nvGrpSpPr>
          <p:cNvPr id="174" name="Group 4"/>
          <p:cNvGrpSpPr>
            <a:grpSpLocks noChangeAspect="1"/>
          </p:cNvGrpSpPr>
          <p:nvPr/>
        </p:nvGrpSpPr>
        <p:grpSpPr bwMode="auto">
          <a:xfrm>
            <a:off x="9880233" y="1541053"/>
            <a:ext cx="661723" cy="686188"/>
            <a:chOff x="4639" y="124"/>
            <a:chExt cx="568" cy="589"/>
          </a:xfrm>
        </p:grpSpPr>
        <p:sp>
          <p:nvSpPr>
            <p:cNvPr id="175" name="AutoShape 3"/>
            <p:cNvSpPr>
              <a:spLocks noChangeAspect="1" noChangeArrowheads="1" noTextEdit="1"/>
            </p:cNvSpPr>
            <p:nvPr/>
          </p:nvSpPr>
          <p:spPr bwMode="auto">
            <a:xfrm>
              <a:off x="4639" y="124"/>
              <a:ext cx="568" cy="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6" name="Freeform 5"/>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7" name="Freeform 6"/>
            <p:cNvSpPr>
              <a:spLocks/>
            </p:cNvSpPr>
            <p:nvPr/>
          </p:nvSpPr>
          <p:spPr bwMode="auto">
            <a:xfrm>
              <a:off x="4639" y="355"/>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8" name="Freeform 7"/>
            <p:cNvSpPr>
              <a:spLocks/>
            </p:cNvSpPr>
            <p:nvPr/>
          </p:nvSpPr>
          <p:spPr bwMode="auto">
            <a:xfrm>
              <a:off x="4869" y="355"/>
              <a:ext cx="106" cy="105"/>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9" name="Freeform 8"/>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6" name="Freeform 9"/>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7" name="Freeform 10"/>
            <p:cNvSpPr>
              <a:spLocks/>
            </p:cNvSpPr>
            <p:nvPr/>
          </p:nvSpPr>
          <p:spPr bwMode="auto">
            <a:xfrm>
              <a:off x="4639" y="355"/>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8" name="Freeform 11"/>
            <p:cNvSpPr>
              <a:spLocks/>
            </p:cNvSpPr>
            <p:nvPr/>
          </p:nvSpPr>
          <p:spPr bwMode="auto">
            <a:xfrm>
              <a:off x="4869" y="355"/>
              <a:ext cx="106" cy="105"/>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9" name="Freeform 12"/>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0" name="Freeform 13"/>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91" name="Group 190"/>
          <p:cNvGrpSpPr/>
          <p:nvPr/>
        </p:nvGrpSpPr>
        <p:grpSpPr>
          <a:xfrm>
            <a:off x="7354301" y="1524568"/>
            <a:ext cx="678028" cy="719158"/>
            <a:chOff x="9408373" y="170973"/>
            <a:chExt cx="923919" cy="979965"/>
          </a:xfrm>
        </p:grpSpPr>
        <p:grpSp>
          <p:nvGrpSpPr>
            <p:cNvPr id="192" name="Group 4"/>
            <p:cNvGrpSpPr>
              <a:grpSpLocks noChangeAspect="1"/>
            </p:cNvGrpSpPr>
            <p:nvPr/>
          </p:nvGrpSpPr>
          <p:grpSpPr bwMode="auto">
            <a:xfrm>
              <a:off x="9408373" y="557213"/>
              <a:ext cx="547688" cy="593725"/>
              <a:chOff x="4639" y="351"/>
              <a:chExt cx="345" cy="374"/>
            </a:xfrm>
          </p:grpSpPr>
          <p:sp>
            <p:nvSpPr>
              <p:cNvPr id="194" name="Freeform 5"/>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5" name="Freeform 6"/>
              <p:cNvSpPr>
                <a:spLocks/>
              </p:cNvSpPr>
              <p:nvPr/>
            </p:nvSpPr>
            <p:spPr bwMode="auto">
              <a:xfrm>
                <a:off x="4639" y="358"/>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chemeClr val="tx1">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6" name="Freeform 7"/>
              <p:cNvSpPr>
                <a:spLocks/>
              </p:cNvSpPr>
              <p:nvPr/>
            </p:nvSpPr>
            <p:spPr bwMode="auto">
              <a:xfrm>
                <a:off x="4863" y="351"/>
                <a:ext cx="121" cy="120"/>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93" name="Freeform 12"/>
            <p:cNvSpPr>
              <a:spLocks noEditPoints="1"/>
            </p:cNvSpPr>
            <p:nvPr/>
          </p:nvSpPr>
          <p:spPr bwMode="auto">
            <a:xfrm>
              <a:off x="9736979" y="170973"/>
              <a:ext cx="595313" cy="593726"/>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chemeClr val="tx1">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97" name="Rectangle 196"/>
          <p:cNvSpPr/>
          <p:nvPr/>
        </p:nvSpPr>
        <p:spPr>
          <a:xfrm>
            <a:off x="10485488" y="3874650"/>
            <a:ext cx="723381" cy="398690"/>
          </a:xfrm>
          <a:prstGeom prst="rect">
            <a:avLst/>
          </a:prstGeom>
        </p:spPr>
        <p:txBody>
          <a:bodyPr wrap="none">
            <a:spAutoFit/>
          </a:bodyPr>
          <a:lstStyle/>
          <a:p>
            <a:r>
              <a:rPr lang="en-US" sz="1600" dirty="0">
                <a:latin typeface="+mn-lt"/>
              </a:rPr>
              <a:t>CMK</a:t>
            </a:r>
          </a:p>
        </p:txBody>
      </p:sp>
      <p:grpSp>
        <p:nvGrpSpPr>
          <p:cNvPr id="3" name="Group 4"/>
          <p:cNvGrpSpPr>
            <a:grpSpLocks noChangeAspect="1"/>
          </p:cNvGrpSpPr>
          <p:nvPr/>
        </p:nvGrpSpPr>
        <p:grpSpPr bwMode="auto">
          <a:xfrm>
            <a:off x="9880233" y="1535314"/>
            <a:ext cx="661723" cy="686188"/>
            <a:chOff x="4639" y="124"/>
            <a:chExt cx="568" cy="589"/>
          </a:xfrm>
        </p:grpSpPr>
        <p:sp>
          <p:nvSpPr>
            <p:cNvPr id="7" name="AutoShape 3"/>
            <p:cNvSpPr>
              <a:spLocks noChangeAspect="1" noChangeArrowheads="1" noTextEdit="1"/>
            </p:cNvSpPr>
            <p:nvPr/>
          </p:nvSpPr>
          <p:spPr bwMode="auto">
            <a:xfrm>
              <a:off x="4639" y="124"/>
              <a:ext cx="568" cy="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 name="Freeform 5"/>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 name="Freeform 6"/>
            <p:cNvSpPr>
              <a:spLocks/>
            </p:cNvSpPr>
            <p:nvPr/>
          </p:nvSpPr>
          <p:spPr bwMode="auto">
            <a:xfrm>
              <a:off x="4639" y="355"/>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 name="Freeform 7"/>
            <p:cNvSpPr>
              <a:spLocks/>
            </p:cNvSpPr>
            <p:nvPr/>
          </p:nvSpPr>
          <p:spPr bwMode="auto">
            <a:xfrm>
              <a:off x="4869" y="355"/>
              <a:ext cx="106" cy="105"/>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 name="Freeform 8"/>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Freeform 9"/>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 name="Freeform 10"/>
            <p:cNvSpPr>
              <a:spLocks/>
            </p:cNvSpPr>
            <p:nvPr/>
          </p:nvSpPr>
          <p:spPr bwMode="auto">
            <a:xfrm>
              <a:off x="4639" y="355"/>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 name="Freeform 11"/>
            <p:cNvSpPr>
              <a:spLocks/>
            </p:cNvSpPr>
            <p:nvPr/>
          </p:nvSpPr>
          <p:spPr bwMode="auto">
            <a:xfrm>
              <a:off x="4869" y="355"/>
              <a:ext cx="106" cy="105"/>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Freeform 12"/>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Freeform 13"/>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209" name="Picture 208"/>
          <p:cNvPicPr>
            <a:picLocks noChangeAspect="1"/>
          </p:cNvPicPr>
          <p:nvPr/>
        </p:nvPicPr>
        <p:blipFill>
          <a:blip r:embed="rId5"/>
          <a:stretch>
            <a:fillRect/>
          </a:stretch>
        </p:blipFill>
        <p:spPr>
          <a:xfrm>
            <a:off x="8999547" y="3874650"/>
            <a:ext cx="1509655" cy="1223685"/>
          </a:xfrm>
          <a:prstGeom prst="rect">
            <a:avLst/>
          </a:prstGeom>
        </p:spPr>
      </p:pic>
      <p:grpSp>
        <p:nvGrpSpPr>
          <p:cNvPr id="198" name="Group 4"/>
          <p:cNvGrpSpPr>
            <a:grpSpLocks noChangeAspect="1"/>
          </p:cNvGrpSpPr>
          <p:nvPr/>
        </p:nvGrpSpPr>
        <p:grpSpPr bwMode="auto">
          <a:xfrm>
            <a:off x="9880233" y="1535314"/>
            <a:ext cx="661723" cy="686188"/>
            <a:chOff x="4639" y="124"/>
            <a:chExt cx="568" cy="589"/>
          </a:xfrm>
        </p:grpSpPr>
        <p:sp>
          <p:nvSpPr>
            <p:cNvPr id="199" name="AutoShape 3"/>
            <p:cNvSpPr>
              <a:spLocks noChangeAspect="1" noChangeArrowheads="1" noTextEdit="1"/>
            </p:cNvSpPr>
            <p:nvPr/>
          </p:nvSpPr>
          <p:spPr bwMode="auto">
            <a:xfrm>
              <a:off x="4639" y="124"/>
              <a:ext cx="568" cy="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0" name="Freeform 5"/>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 name="Freeform 6"/>
            <p:cNvSpPr>
              <a:spLocks/>
            </p:cNvSpPr>
            <p:nvPr/>
          </p:nvSpPr>
          <p:spPr bwMode="auto">
            <a:xfrm>
              <a:off x="4639" y="355"/>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2" name="Freeform 7"/>
            <p:cNvSpPr>
              <a:spLocks/>
            </p:cNvSpPr>
            <p:nvPr/>
          </p:nvSpPr>
          <p:spPr bwMode="auto">
            <a:xfrm>
              <a:off x="4869" y="355"/>
              <a:ext cx="106" cy="105"/>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3" name="Freeform 8"/>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4" name="Freeform 9"/>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5" name="Freeform 10"/>
            <p:cNvSpPr>
              <a:spLocks/>
            </p:cNvSpPr>
            <p:nvPr/>
          </p:nvSpPr>
          <p:spPr bwMode="auto">
            <a:xfrm>
              <a:off x="4639" y="355"/>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6" name="Freeform 11"/>
            <p:cNvSpPr>
              <a:spLocks/>
            </p:cNvSpPr>
            <p:nvPr/>
          </p:nvSpPr>
          <p:spPr bwMode="auto">
            <a:xfrm>
              <a:off x="4869" y="355"/>
              <a:ext cx="106" cy="105"/>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7" name="Freeform 12"/>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8" name="Freeform 13"/>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10" name="Rectangle 209"/>
          <p:cNvSpPr/>
          <p:nvPr/>
        </p:nvSpPr>
        <p:spPr>
          <a:xfrm>
            <a:off x="9289727" y="6028152"/>
            <a:ext cx="997902" cy="338554"/>
          </a:xfrm>
          <a:prstGeom prst="rect">
            <a:avLst/>
          </a:prstGeom>
        </p:spPr>
        <p:txBody>
          <a:bodyPr wrap="none">
            <a:spAutoFit/>
          </a:bodyPr>
          <a:lstStyle/>
          <a:p>
            <a:r>
              <a:rPr lang="en-US" sz="1600" dirty="0">
                <a:latin typeface="+mn-lt"/>
              </a:rPr>
              <a:t>database</a:t>
            </a:r>
          </a:p>
        </p:txBody>
      </p:sp>
      <p:sp>
        <p:nvSpPr>
          <p:cNvPr id="211" name="Rectangle 210"/>
          <p:cNvSpPr/>
          <p:nvPr/>
        </p:nvSpPr>
        <p:spPr>
          <a:xfrm>
            <a:off x="9289727" y="5743909"/>
            <a:ext cx="1899278" cy="338554"/>
          </a:xfrm>
          <a:prstGeom prst="rect">
            <a:avLst/>
          </a:prstGeom>
        </p:spPr>
        <p:txBody>
          <a:bodyPr wrap="square">
            <a:spAutoFit/>
          </a:bodyPr>
          <a:lstStyle/>
          <a:p>
            <a:r>
              <a:rPr lang="en-US" sz="1600" dirty="0">
                <a:latin typeface="+mn-lt"/>
              </a:rPr>
              <a:t>Encrypted CEK</a:t>
            </a:r>
          </a:p>
        </p:txBody>
      </p:sp>
      <p:grpSp>
        <p:nvGrpSpPr>
          <p:cNvPr id="29" name="Group 28"/>
          <p:cNvGrpSpPr/>
          <p:nvPr/>
        </p:nvGrpSpPr>
        <p:grpSpPr>
          <a:xfrm>
            <a:off x="8698251" y="2808699"/>
            <a:ext cx="753910" cy="753910"/>
            <a:chOff x="10349251" y="2961099"/>
            <a:chExt cx="753910" cy="753910"/>
          </a:xfrm>
        </p:grpSpPr>
        <p:sp>
          <p:nvSpPr>
            <p:cNvPr id="212" name="Oval 211"/>
            <p:cNvSpPr/>
            <p:nvPr/>
          </p:nvSpPr>
          <p:spPr bwMode="auto">
            <a:xfrm>
              <a:off x="10349251" y="2961099"/>
              <a:ext cx="753910" cy="753910"/>
            </a:xfrm>
            <a:prstGeom prst="ellipse">
              <a:avLst/>
            </a:prstGeom>
            <a:solidFill>
              <a:schemeClr val="accent4"/>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grpSp>
          <p:nvGrpSpPr>
            <p:cNvPr id="213" name="Group 212"/>
            <p:cNvGrpSpPr/>
            <p:nvPr/>
          </p:nvGrpSpPr>
          <p:grpSpPr>
            <a:xfrm>
              <a:off x="10559530" y="3078751"/>
              <a:ext cx="334360" cy="493206"/>
              <a:chOff x="12647198" y="1718034"/>
              <a:chExt cx="334360" cy="493206"/>
            </a:xfrm>
          </p:grpSpPr>
          <p:sp>
            <p:nvSpPr>
              <p:cNvPr id="214" name="Oval 213"/>
              <p:cNvSpPr/>
              <p:nvPr/>
            </p:nvSpPr>
            <p:spPr bwMode="auto">
              <a:xfrm>
                <a:off x="12750030" y="1964637"/>
                <a:ext cx="160258" cy="196333"/>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grpSp>
            <p:nvGrpSpPr>
              <p:cNvPr id="215" name="Group 16"/>
              <p:cNvGrpSpPr>
                <a:grpSpLocks noChangeAspect="1"/>
              </p:cNvGrpSpPr>
              <p:nvPr/>
            </p:nvGrpSpPr>
            <p:grpSpPr bwMode="auto">
              <a:xfrm>
                <a:off x="12647198" y="1718034"/>
                <a:ext cx="334360" cy="493206"/>
                <a:chOff x="7468" y="893"/>
                <a:chExt cx="341" cy="503"/>
              </a:xfrm>
            </p:grpSpPr>
            <p:sp>
              <p:nvSpPr>
                <p:cNvPr id="216" name="Freeform 17"/>
                <p:cNvSpPr>
                  <a:spLocks/>
                </p:cNvSpPr>
                <p:nvPr/>
              </p:nvSpPr>
              <p:spPr bwMode="auto">
                <a:xfrm>
                  <a:off x="7532" y="893"/>
                  <a:ext cx="212" cy="238"/>
                </a:xfrm>
                <a:custGeom>
                  <a:avLst/>
                  <a:gdLst>
                    <a:gd name="T0" fmla="*/ 207 w 207"/>
                    <a:gd name="T1" fmla="*/ 214 h 234"/>
                    <a:gd name="T2" fmla="*/ 161 w 207"/>
                    <a:gd name="T3" fmla="*/ 214 h 234"/>
                    <a:gd name="T4" fmla="*/ 161 w 207"/>
                    <a:gd name="T5" fmla="*/ 102 h 234"/>
                    <a:gd name="T6" fmla="*/ 104 w 207"/>
                    <a:gd name="T7" fmla="*/ 45 h 234"/>
                    <a:gd name="T8" fmla="*/ 46 w 207"/>
                    <a:gd name="T9" fmla="*/ 102 h 234"/>
                    <a:gd name="T10" fmla="*/ 46 w 207"/>
                    <a:gd name="T11" fmla="*/ 234 h 234"/>
                    <a:gd name="T12" fmla="*/ 0 w 207"/>
                    <a:gd name="T13" fmla="*/ 234 h 234"/>
                    <a:gd name="T14" fmla="*/ 0 w 207"/>
                    <a:gd name="T15" fmla="*/ 102 h 234"/>
                    <a:gd name="T16" fmla="*/ 104 w 207"/>
                    <a:gd name="T17" fmla="*/ 0 h 234"/>
                    <a:gd name="T18" fmla="*/ 207 w 207"/>
                    <a:gd name="T19" fmla="*/ 102 h 234"/>
                    <a:gd name="T20" fmla="*/ 207 w 207"/>
                    <a:gd name="T21" fmla="*/ 214 h 234"/>
                    <a:gd name="T22" fmla="*/ 207 w 207"/>
                    <a:gd name="T23" fmla="*/ 21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234">
                      <a:moveTo>
                        <a:pt x="207" y="214"/>
                      </a:moveTo>
                      <a:cubicBezTo>
                        <a:pt x="161" y="214"/>
                        <a:pt x="161" y="214"/>
                        <a:pt x="161" y="214"/>
                      </a:cubicBezTo>
                      <a:cubicBezTo>
                        <a:pt x="161" y="190"/>
                        <a:pt x="161" y="102"/>
                        <a:pt x="161" y="102"/>
                      </a:cubicBezTo>
                      <a:cubicBezTo>
                        <a:pt x="161" y="72"/>
                        <a:pt x="134" y="45"/>
                        <a:pt x="104" y="45"/>
                      </a:cubicBezTo>
                      <a:cubicBezTo>
                        <a:pt x="73" y="45"/>
                        <a:pt x="46" y="72"/>
                        <a:pt x="46" y="102"/>
                      </a:cubicBezTo>
                      <a:cubicBezTo>
                        <a:pt x="46" y="234"/>
                        <a:pt x="46" y="234"/>
                        <a:pt x="46" y="234"/>
                      </a:cubicBezTo>
                      <a:cubicBezTo>
                        <a:pt x="0" y="234"/>
                        <a:pt x="0" y="234"/>
                        <a:pt x="0" y="234"/>
                      </a:cubicBezTo>
                      <a:cubicBezTo>
                        <a:pt x="0" y="102"/>
                        <a:pt x="0" y="102"/>
                        <a:pt x="0" y="102"/>
                      </a:cubicBezTo>
                      <a:cubicBezTo>
                        <a:pt x="0" y="45"/>
                        <a:pt x="46" y="0"/>
                        <a:pt x="104" y="0"/>
                      </a:cubicBezTo>
                      <a:cubicBezTo>
                        <a:pt x="161" y="0"/>
                        <a:pt x="207" y="45"/>
                        <a:pt x="207" y="102"/>
                      </a:cubicBezTo>
                      <a:cubicBezTo>
                        <a:pt x="207" y="214"/>
                        <a:pt x="207" y="214"/>
                        <a:pt x="207" y="214"/>
                      </a:cubicBezTo>
                      <a:cubicBezTo>
                        <a:pt x="207" y="214"/>
                        <a:pt x="207" y="214"/>
                        <a:pt x="207" y="2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7" name="Freeform 18"/>
                <p:cNvSpPr>
                  <a:spLocks noEditPoints="1"/>
                </p:cNvSpPr>
                <p:nvPr/>
              </p:nvSpPr>
              <p:spPr bwMode="auto">
                <a:xfrm>
                  <a:off x="7468" y="1081"/>
                  <a:ext cx="341" cy="315"/>
                </a:xfrm>
                <a:custGeom>
                  <a:avLst/>
                  <a:gdLst>
                    <a:gd name="T0" fmla="*/ 0 w 334"/>
                    <a:gd name="T1" fmla="*/ 0 h 309"/>
                    <a:gd name="T2" fmla="*/ 0 w 334"/>
                    <a:gd name="T3" fmla="*/ 309 h 309"/>
                    <a:gd name="T4" fmla="*/ 334 w 334"/>
                    <a:gd name="T5" fmla="*/ 309 h 309"/>
                    <a:gd name="T6" fmla="*/ 334 w 334"/>
                    <a:gd name="T7" fmla="*/ 0 h 309"/>
                    <a:gd name="T8" fmla="*/ 0 w 334"/>
                    <a:gd name="T9" fmla="*/ 0 h 309"/>
                    <a:gd name="T10" fmla="*/ 181 w 334"/>
                    <a:gd name="T11" fmla="*/ 165 h 309"/>
                    <a:gd name="T12" fmla="*/ 181 w 334"/>
                    <a:gd name="T13" fmla="*/ 229 h 309"/>
                    <a:gd name="T14" fmla="*/ 152 w 334"/>
                    <a:gd name="T15" fmla="*/ 229 h 309"/>
                    <a:gd name="T16" fmla="*/ 152 w 334"/>
                    <a:gd name="T17" fmla="*/ 165 h 309"/>
                    <a:gd name="T18" fmla="*/ 128 w 334"/>
                    <a:gd name="T19" fmla="*/ 130 h 309"/>
                    <a:gd name="T20" fmla="*/ 167 w 334"/>
                    <a:gd name="T21" fmla="*/ 92 h 309"/>
                    <a:gd name="T22" fmla="*/ 205 w 334"/>
                    <a:gd name="T23" fmla="*/ 130 h 309"/>
                    <a:gd name="T24" fmla="*/ 181 w 334"/>
                    <a:gd name="T25" fmla="*/ 165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309">
                      <a:moveTo>
                        <a:pt x="0" y="0"/>
                      </a:moveTo>
                      <a:cubicBezTo>
                        <a:pt x="0" y="309"/>
                        <a:pt x="0" y="309"/>
                        <a:pt x="0" y="309"/>
                      </a:cubicBezTo>
                      <a:cubicBezTo>
                        <a:pt x="334" y="309"/>
                        <a:pt x="334" y="309"/>
                        <a:pt x="334" y="309"/>
                      </a:cubicBezTo>
                      <a:cubicBezTo>
                        <a:pt x="334" y="0"/>
                        <a:pt x="334" y="0"/>
                        <a:pt x="334" y="0"/>
                      </a:cubicBezTo>
                      <a:lnTo>
                        <a:pt x="0" y="0"/>
                      </a:lnTo>
                      <a:close/>
                      <a:moveTo>
                        <a:pt x="181" y="165"/>
                      </a:moveTo>
                      <a:cubicBezTo>
                        <a:pt x="181" y="165"/>
                        <a:pt x="181" y="165"/>
                        <a:pt x="181" y="229"/>
                      </a:cubicBezTo>
                      <a:cubicBezTo>
                        <a:pt x="181" y="229"/>
                        <a:pt x="181" y="229"/>
                        <a:pt x="152" y="229"/>
                      </a:cubicBezTo>
                      <a:cubicBezTo>
                        <a:pt x="152" y="229"/>
                        <a:pt x="152" y="229"/>
                        <a:pt x="152" y="165"/>
                      </a:cubicBezTo>
                      <a:cubicBezTo>
                        <a:pt x="138" y="162"/>
                        <a:pt x="128" y="148"/>
                        <a:pt x="128" y="130"/>
                      </a:cubicBezTo>
                      <a:cubicBezTo>
                        <a:pt x="128" y="109"/>
                        <a:pt x="145" y="92"/>
                        <a:pt x="167" y="92"/>
                      </a:cubicBezTo>
                      <a:cubicBezTo>
                        <a:pt x="188" y="92"/>
                        <a:pt x="205" y="109"/>
                        <a:pt x="205" y="130"/>
                      </a:cubicBezTo>
                      <a:cubicBezTo>
                        <a:pt x="205" y="148"/>
                        <a:pt x="195" y="162"/>
                        <a:pt x="181" y="16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8" name="Freeform 19"/>
                <p:cNvSpPr>
                  <a:spLocks/>
                </p:cNvSpPr>
                <p:nvPr/>
              </p:nvSpPr>
              <p:spPr bwMode="auto">
                <a:xfrm>
                  <a:off x="7468" y="1081"/>
                  <a:ext cx="341" cy="315"/>
                </a:xfrm>
                <a:custGeom>
                  <a:avLst/>
                  <a:gdLst>
                    <a:gd name="T0" fmla="*/ 128 w 334"/>
                    <a:gd name="T1" fmla="*/ 130 h 309"/>
                    <a:gd name="T2" fmla="*/ 167 w 334"/>
                    <a:gd name="T3" fmla="*/ 92 h 309"/>
                    <a:gd name="T4" fmla="*/ 204 w 334"/>
                    <a:gd name="T5" fmla="*/ 120 h 309"/>
                    <a:gd name="T6" fmla="*/ 334 w 334"/>
                    <a:gd name="T7" fmla="*/ 0 h 309"/>
                    <a:gd name="T8" fmla="*/ 0 w 334"/>
                    <a:gd name="T9" fmla="*/ 0 h 309"/>
                    <a:gd name="T10" fmla="*/ 0 w 334"/>
                    <a:gd name="T11" fmla="*/ 309 h 309"/>
                    <a:gd name="T12" fmla="*/ 152 w 334"/>
                    <a:gd name="T13" fmla="*/ 168 h 309"/>
                    <a:gd name="T14" fmla="*/ 152 w 334"/>
                    <a:gd name="T15" fmla="*/ 165 h 309"/>
                    <a:gd name="T16" fmla="*/ 128 w 334"/>
                    <a:gd name="T17" fmla="*/ 13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4" h="309">
                      <a:moveTo>
                        <a:pt x="128" y="130"/>
                      </a:moveTo>
                      <a:cubicBezTo>
                        <a:pt x="128" y="109"/>
                        <a:pt x="145" y="92"/>
                        <a:pt x="167" y="92"/>
                      </a:cubicBezTo>
                      <a:cubicBezTo>
                        <a:pt x="184" y="92"/>
                        <a:pt x="199" y="104"/>
                        <a:pt x="204" y="120"/>
                      </a:cubicBezTo>
                      <a:cubicBezTo>
                        <a:pt x="334" y="0"/>
                        <a:pt x="334" y="0"/>
                        <a:pt x="334" y="0"/>
                      </a:cubicBezTo>
                      <a:cubicBezTo>
                        <a:pt x="0" y="0"/>
                        <a:pt x="0" y="0"/>
                        <a:pt x="0" y="0"/>
                      </a:cubicBezTo>
                      <a:cubicBezTo>
                        <a:pt x="0" y="309"/>
                        <a:pt x="0" y="309"/>
                        <a:pt x="0" y="309"/>
                      </a:cubicBezTo>
                      <a:cubicBezTo>
                        <a:pt x="152" y="168"/>
                        <a:pt x="152" y="168"/>
                        <a:pt x="152" y="168"/>
                      </a:cubicBezTo>
                      <a:cubicBezTo>
                        <a:pt x="152" y="167"/>
                        <a:pt x="152" y="166"/>
                        <a:pt x="152" y="165"/>
                      </a:cubicBezTo>
                      <a:cubicBezTo>
                        <a:pt x="138" y="162"/>
                        <a:pt x="128" y="148"/>
                        <a:pt x="128" y="130"/>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sp>
        <p:nvSpPr>
          <p:cNvPr id="220" name="TextBox 21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163249928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19"/>
                                        </p:tgtEl>
                                        <p:attrNameLst>
                                          <p:attrName>style.visibility</p:attrName>
                                        </p:attrNameLst>
                                      </p:cBhvr>
                                      <p:to>
                                        <p:strVal val="visible"/>
                                      </p:to>
                                    </p:set>
                                    <p:animEffect transition="in" filter="wipe(left)">
                                      <p:cBhvr>
                                        <p:cTn id="7" dur="500"/>
                                        <p:tgtEl>
                                          <p:spTgt spid="11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67"/>
                                        </p:tgtEl>
                                        <p:attrNameLst>
                                          <p:attrName>style.visibility</p:attrName>
                                        </p:attrNameLst>
                                      </p:cBhvr>
                                      <p:to>
                                        <p:strVal val="visible"/>
                                      </p:to>
                                    </p:set>
                                    <p:animEffect transition="in" filter="fade">
                                      <p:cBhvr>
                                        <p:cTn id="10" dur="500"/>
                                        <p:tgtEl>
                                          <p:spTgt spid="16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2"/>
                                        </p:tgtEl>
                                        <p:attrNameLst>
                                          <p:attrName>style.visibility</p:attrName>
                                        </p:attrNameLst>
                                      </p:cBhvr>
                                      <p:to>
                                        <p:strVal val="visible"/>
                                      </p:to>
                                    </p:set>
                                    <p:animEffect transition="in" filter="fade">
                                      <p:cBhvr>
                                        <p:cTn id="13" dur="500"/>
                                        <p:tgtEl>
                                          <p:spTgt spid="172"/>
                                        </p:tgtEl>
                                      </p:cBhvr>
                                    </p:animEffect>
                                  </p:childTnLst>
                                </p:cTn>
                              </p:par>
                              <p:par>
                                <p:cTn id="14" presetID="10" presetClass="entr" presetSubtype="0" fill="hold" nodeType="with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fade">
                                      <p:cBhvr>
                                        <p:cTn id="16" dur="500"/>
                                        <p:tgtEl>
                                          <p:spTgt spid="17"/>
                                        </p:tgtEl>
                                      </p:cBhvr>
                                    </p:animEffect>
                                  </p:childTnLst>
                                </p:cTn>
                              </p:par>
                              <p:par>
                                <p:cTn id="17" presetID="10" presetClass="entr" presetSubtype="0"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20"/>
                                        </p:tgtEl>
                                        <p:attrNameLst>
                                          <p:attrName>style.visibility</p:attrName>
                                        </p:attrNameLst>
                                      </p:cBhvr>
                                      <p:to>
                                        <p:strVal val="visible"/>
                                      </p:to>
                                    </p:set>
                                    <p:animEffect transition="in" filter="wipe(left)">
                                      <p:cBhvr>
                                        <p:cTn id="24" dur="500"/>
                                        <p:tgtEl>
                                          <p:spTgt spid="120"/>
                                        </p:tgtEl>
                                      </p:cBhvr>
                                    </p:animEffect>
                                  </p:childTnLst>
                                </p:cTn>
                              </p:par>
                            </p:childTnLst>
                          </p:cTn>
                        </p:par>
                        <p:par>
                          <p:cTn id="25" fill="hold">
                            <p:stCondLst>
                              <p:cond delay="500"/>
                            </p:stCondLst>
                            <p:childTnLst>
                              <p:par>
                                <p:cTn id="26" presetID="9" presetClass="emph" presetSubtype="0" nodeType="afterEffect">
                                  <p:stCondLst>
                                    <p:cond delay="0"/>
                                  </p:stCondLst>
                                  <p:childTnLst>
                                    <p:set>
                                      <p:cBhvr rctx="PPT">
                                        <p:cTn id="27" dur="indefinite"/>
                                        <p:tgtEl>
                                          <p:spTgt spid="17"/>
                                        </p:tgtEl>
                                        <p:attrNameLst>
                                          <p:attrName>style.opacity</p:attrName>
                                        </p:attrNameLst>
                                      </p:cBhvr>
                                      <p:to>
                                        <p:strVal val="0.25"/>
                                      </p:to>
                                    </p:set>
                                    <p:animEffect filter="image" prLst="opacity: 0.25">
                                      <p:cBhvr rctx="IE">
                                        <p:cTn id="28" dur="indefinite"/>
                                        <p:tgtEl>
                                          <p:spTgt spid="17"/>
                                        </p:tgtEl>
                                      </p:cBhvr>
                                    </p:animEffect>
                                  </p:childTnLst>
                                </p:cTn>
                              </p:par>
                            </p:childTnLst>
                          </p:cTn>
                        </p:par>
                        <p:par>
                          <p:cTn id="29" fill="hold">
                            <p:stCondLst>
                              <p:cond delay="500"/>
                            </p:stCondLst>
                            <p:childTnLst>
                              <p:par>
                                <p:cTn id="30" presetID="9" presetClass="emph" presetSubtype="0" nodeType="afterEffect">
                                  <p:stCondLst>
                                    <p:cond delay="0"/>
                                  </p:stCondLst>
                                  <p:childTnLst>
                                    <p:set>
                                      <p:cBhvr rctx="PPT">
                                        <p:cTn id="31" dur="indefinite"/>
                                        <p:tgtEl>
                                          <p:spTgt spid="3"/>
                                        </p:tgtEl>
                                        <p:attrNameLst>
                                          <p:attrName>style.opacity</p:attrName>
                                        </p:attrNameLst>
                                      </p:cBhvr>
                                      <p:to>
                                        <p:strVal val="0.25"/>
                                      </p:to>
                                    </p:set>
                                    <p:animEffect filter="image" prLst="opacity: 0.25">
                                      <p:cBhvr rctx="IE">
                                        <p:cTn id="32" dur="indefinite"/>
                                        <p:tgtEl>
                                          <p:spTgt spid="3"/>
                                        </p:tgtEl>
                                      </p:cBhvr>
                                    </p:animEffect>
                                  </p:childTnLst>
                                </p:cTn>
                              </p:par>
                            </p:childTnLst>
                          </p:cTn>
                        </p:par>
                        <p:par>
                          <p:cTn id="33" fill="hold">
                            <p:stCondLst>
                              <p:cond delay="500"/>
                            </p:stCondLst>
                            <p:childTnLst>
                              <p:par>
                                <p:cTn id="34" presetID="10" presetClass="entr" presetSubtype="0" fill="hold"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fade">
                                      <p:cBhvr>
                                        <p:cTn id="36" dur="500"/>
                                        <p:tgtEl>
                                          <p:spTgt spid="191"/>
                                        </p:tgtEl>
                                      </p:cBhvr>
                                    </p:animEffect>
                                  </p:childTnLst>
                                </p:cTn>
                              </p:par>
                              <p:par>
                                <p:cTn id="37" presetID="10" presetClass="entr" presetSubtype="0" fill="hold" nodeType="withEffect">
                                  <p:stCondLst>
                                    <p:cond delay="0"/>
                                  </p:stCondLst>
                                  <p:childTnLst>
                                    <p:set>
                                      <p:cBhvr>
                                        <p:cTn id="38" dur="1" fill="hold">
                                          <p:stCondLst>
                                            <p:cond delay="0"/>
                                          </p:stCondLst>
                                        </p:cTn>
                                        <p:tgtEl>
                                          <p:spTgt spid="174"/>
                                        </p:tgtEl>
                                        <p:attrNameLst>
                                          <p:attrName>style.visibility</p:attrName>
                                        </p:attrNameLst>
                                      </p:cBhvr>
                                      <p:to>
                                        <p:strVal val="visible"/>
                                      </p:to>
                                    </p:set>
                                    <p:animEffect transition="in" filter="fade">
                                      <p:cBhvr>
                                        <p:cTn id="39" dur="500"/>
                                        <p:tgtEl>
                                          <p:spTgt spid="174"/>
                                        </p:tgtEl>
                                      </p:cBhvr>
                                    </p:animEffect>
                                  </p:childTnLst>
                                </p:cTn>
                              </p:par>
                            </p:childTnLst>
                          </p:cTn>
                        </p:par>
                        <p:par>
                          <p:cTn id="40" fill="hold">
                            <p:stCondLst>
                              <p:cond delay="1000"/>
                            </p:stCondLst>
                            <p:childTnLst>
                              <p:par>
                                <p:cTn id="41" presetID="49" presetClass="path" presetSubtype="0" accel="50000" decel="50000" fill="hold" nodeType="afterEffect">
                                  <p:stCondLst>
                                    <p:cond delay="0"/>
                                  </p:stCondLst>
                                  <p:childTnLst>
                                    <p:animMotion origin="layout" path="M 4.34772E-6 1.6069E-6 L 0.1122 0.18134 " pathEditMode="relative" rAng="0" ptsTypes="AA">
                                      <p:cBhvr>
                                        <p:cTn id="42" dur="2000" fill="hold"/>
                                        <p:tgtEl>
                                          <p:spTgt spid="191"/>
                                        </p:tgtEl>
                                        <p:attrNameLst>
                                          <p:attrName>ppt_x</p:attrName>
                                          <p:attrName>ppt_y</p:attrName>
                                        </p:attrNameLst>
                                      </p:cBhvr>
                                      <p:rCtr x="5604" y="9056"/>
                                    </p:animMotion>
                                  </p:childTnLst>
                                </p:cTn>
                              </p:par>
                              <p:par>
                                <p:cTn id="43" presetID="49" presetClass="path" presetSubtype="0" accel="50000" decel="50000" fill="hold" nodeType="withEffect">
                                  <p:stCondLst>
                                    <p:cond delay="0"/>
                                  </p:stCondLst>
                                  <p:childTnLst>
                                    <p:animMotion origin="layout" path="M 3.49247E-6 4.64367E-6 L -0.09191 0.18111 " pathEditMode="relative" rAng="0" ptsTypes="AA">
                                      <p:cBhvr>
                                        <p:cTn id="44" dur="2000" fill="hold"/>
                                        <p:tgtEl>
                                          <p:spTgt spid="174"/>
                                        </p:tgtEl>
                                        <p:attrNameLst>
                                          <p:attrName>ppt_x</p:attrName>
                                          <p:attrName>ppt_y</p:attrName>
                                        </p:attrNameLst>
                                      </p:cBhvr>
                                      <p:rCtr x="-4595" y="9056"/>
                                    </p:animMotion>
                                  </p:childTnLst>
                                </p:cTn>
                              </p:par>
                            </p:childTnLst>
                          </p:cTn>
                        </p:par>
                        <p:par>
                          <p:cTn id="45" fill="hold">
                            <p:stCondLst>
                              <p:cond delay="3000"/>
                            </p:stCondLst>
                            <p:childTnLst>
                              <p:par>
                                <p:cTn id="46" presetID="10" presetClass="exit" presetSubtype="0" fill="hold" nodeType="afterEffect">
                                  <p:stCondLst>
                                    <p:cond delay="0"/>
                                  </p:stCondLst>
                                  <p:childTnLst>
                                    <p:animEffect transition="out" filter="fade">
                                      <p:cBhvr>
                                        <p:cTn id="47" dur="500"/>
                                        <p:tgtEl>
                                          <p:spTgt spid="191"/>
                                        </p:tgtEl>
                                      </p:cBhvr>
                                    </p:animEffect>
                                    <p:set>
                                      <p:cBhvr>
                                        <p:cTn id="48" dur="1" fill="hold">
                                          <p:stCondLst>
                                            <p:cond delay="499"/>
                                          </p:stCondLst>
                                        </p:cTn>
                                        <p:tgtEl>
                                          <p:spTgt spid="191"/>
                                        </p:tgtEl>
                                        <p:attrNameLst>
                                          <p:attrName>style.visibility</p:attrName>
                                        </p:attrNameLst>
                                      </p:cBhvr>
                                      <p:to>
                                        <p:strVal val="hidden"/>
                                      </p:to>
                                    </p:set>
                                  </p:childTnLst>
                                </p:cTn>
                              </p:par>
                              <p:par>
                                <p:cTn id="49" presetID="10" presetClass="exit" presetSubtype="0" fill="hold" nodeType="withEffect">
                                  <p:stCondLst>
                                    <p:cond delay="0"/>
                                  </p:stCondLst>
                                  <p:childTnLst>
                                    <p:animEffect transition="out" filter="fade">
                                      <p:cBhvr>
                                        <p:cTn id="50" dur="500"/>
                                        <p:tgtEl>
                                          <p:spTgt spid="174"/>
                                        </p:tgtEl>
                                      </p:cBhvr>
                                    </p:animEffect>
                                    <p:set>
                                      <p:cBhvr>
                                        <p:cTn id="51" dur="1" fill="hold">
                                          <p:stCondLst>
                                            <p:cond delay="499"/>
                                          </p:stCondLst>
                                        </p:cTn>
                                        <p:tgtEl>
                                          <p:spTgt spid="174"/>
                                        </p:tgtEl>
                                        <p:attrNameLst>
                                          <p:attrName>style.visibility</p:attrName>
                                        </p:attrNameLst>
                                      </p:cBhvr>
                                      <p:to>
                                        <p:strVal val="hidden"/>
                                      </p:to>
                                    </p:set>
                                  </p:childTnLst>
                                </p:cTn>
                              </p:par>
                            </p:childTnLst>
                          </p:cTn>
                        </p:par>
                        <p:par>
                          <p:cTn id="52" fill="hold">
                            <p:stCondLst>
                              <p:cond delay="3500"/>
                            </p:stCondLst>
                            <p:childTnLst>
                              <p:par>
                                <p:cTn id="53" presetID="10" presetClass="entr" presetSubtype="0" fill="hold" grpId="0" nodeType="afterEffect">
                                  <p:stCondLst>
                                    <p:cond delay="0"/>
                                  </p:stCondLst>
                                  <p:childTnLst>
                                    <p:set>
                                      <p:cBhvr>
                                        <p:cTn id="54" dur="1" fill="hold">
                                          <p:stCondLst>
                                            <p:cond delay="0"/>
                                          </p:stCondLst>
                                        </p:cTn>
                                        <p:tgtEl>
                                          <p:spTgt spid="162"/>
                                        </p:tgtEl>
                                        <p:attrNameLst>
                                          <p:attrName>style.visibility</p:attrName>
                                        </p:attrNameLst>
                                      </p:cBhvr>
                                      <p:to>
                                        <p:strVal val="visible"/>
                                      </p:to>
                                    </p:set>
                                    <p:animEffect transition="in" filter="fade">
                                      <p:cBhvr>
                                        <p:cTn id="55" dur="500"/>
                                        <p:tgtEl>
                                          <p:spTgt spid="162"/>
                                        </p:tgtEl>
                                      </p:cBhvr>
                                    </p:animEffect>
                                  </p:childTnLst>
                                </p:cTn>
                              </p:par>
                              <p:par>
                                <p:cTn id="56" presetID="1" presetClass="entr" presetSubtype="0" fill="hold" nodeType="withEffect">
                                  <p:stCondLst>
                                    <p:cond delay="0"/>
                                  </p:stCondLst>
                                  <p:childTnLst>
                                    <p:set>
                                      <p:cBhvr>
                                        <p:cTn id="57" dur="1" fill="hold">
                                          <p:stCondLst>
                                            <p:cond delay="0"/>
                                          </p:stCondLst>
                                        </p:cTn>
                                        <p:tgtEl>
                                          <p:spTgt spid="18"/>
                                        </p:tgtEl>
                                        <p:attrNameLst>
                                          <p:attrName>style.visibility</p:attrName>
                                        </p:attrNameLst>
                                      </p:cBhvr>
                                      <p:to>
                                        <p:strVal val="visible"/>
                                      </p:to>
                                    </p:set>
                                  </p:childTnLst>
                                </p:cTn>
                              </p:par>
                              <p:par>
                                <p:cTn id="58" presetID="10" presetClass="entr" presetSubtype="0" fill="hold" grpId="0" nodeType="withEffect">
                                  <p:stCondLst>
                                    <p:cond delay="0"/>
                                  </p:stCondLst>
                                  <p:childTnLst>
                                    <p:set>
                                      <p:cBhvr>
                                        <p:cTn id="59" dur="1" fill="hold">
                                          <p:stCondLst>
                                            <p:cond delay="0"/>
                                          </p:stCondLst>
                                        </p:cTn>
                                        <p:tgtEl>
                                          <p:spTgt spid="164"/>
                                        </p:tgtEl>
                                        <p:attrNameLst>
                                          <p:attrName>style.visibility</p:attrName>
                                        </p:attrNameLst>
                                      </p:cBhvr>
                                      <p:to>
                                        <p:strVal val="visible"/>
                                      </p:to>
                                    </p:set>
                                    <p:animEffect transition="in" filter="fade">
                                      <p:cBhvr>
                                        <p:cTn id="60" dur="500"/>
                                        <p:tgtEl>
                                          <p:spTgt spid="164"/>
                                        </p:tgtEl>
                                      </p:cBhvr>
                                    </p:animEffect>
                                  </p:childTnLst>
                                </p:cTn>
                              </p:par>
                            </p:childTnLst>
                          </p:cTn>
                        </p:par>
                        <p:par>
                          <p:cTn id="61" fill="hold">
                            <p:stCondLst>
                              <p:cond delay="4000"/>
                            </p:stCondLst>
                            <p:childTnLst>
                              <p:par>
                                <p:cTn id="62" presetID="9" presetClass="emph" presetSubtype="0" nodeType="afterEffect">
                                  <p:stCondLst>
                                    <p:cond delay="0"/>
                                  </p:stCondLst>
                                  <p:childTnLst>
                                    <p:set>
                                      <p:cBhvr rctx="PPT">
                                        <p:cTn id="63" dur="indefinite"/>
                                        <p:tgtEl>
                                          <p:spTgt spid="18"/>
                                        </p:tgtEl>
                                        <p:attrNameLst>
                                          <p:attrName>style.opacity</p:attrName>
                                        </p:attrNameLst>
                                      </p:cBhvr>
                                      <p:to>
                                        <p:strVal val="0.5"/>
                                      </p:to>
                                    </p:set>
                                    <p:animEffect filter="image" prLst="opacity: 0.5">
                                      <p:cBhvr rctx="IE">
                                        <p:cTn id="64" dur="indefinite"/>
                                        <p:tgtEl>
                                          <p:spTgt spid="18"/>
                                        </p:tgtEl>
                                      </p:cBhvr>
                                    </p:animEffect>
                                  </p:childTnLst>
                                </p:cTn>
                              </p:par>
                              <p:par>
                                <p:cTn id="65" presetID="10" presetClass="exit" presetSubtype="0" fill="hold" nodeType="withEffect">
                                  <p:stCondLst>
                                    <p:cond delay="0"/>
                                  </p:stCondLst>
                                  <p:childTnLst>
                                    <p:animEffect transition="out" filter="fade">
                                      <p:cBhvr>
                                        <p:cTn id="66" dur="500"/>
                                        <p:tgtEl>
                                          <p:spTgt spid="18"/>
                                        </p:tgtEl>
                                      </p:cBhvr>
                                    </p:animEffect>
                                    <p:set>
                                      <p:cBhvr>
                                        <p:cTn id="67" dur="1" fill="hold">
                                          <p:stCondLst>
                                            <p:cond delay="499"/>
                                          </p:stCondLst>
                                        </p:cTn>
                                        <p:tgtEl>
                                          <p:spTgt spid="18"/>
                                        </p:tgtEl>
                                        <p:attrNameLst>
                                          <p:attrName>style.visibility</p:attrName>
                                        </p:attrNameLst>
                                      </p:cBhvr>
                                      <p:to>
                                        <p:strVal val="hidden"/>
                                      </p:to>
                                    </p:set>
                                  </p:childTnLst>
                                </p:cTn>
                              </p:par>
                              <p:par>
                                <p:cTn id="68" presetID="53" presetClass="entr" presetSubtype="16" fill="hold" nodeType="withEffect">
                                  <p:stCondLst>
                                    <p:cond delay="0"/>
                                  </p:stCondLst>
                                  <p:childTnLst>
                                    <p:set>
                                      <p:cBhvr>
                                        <p:cTn id="69" dur="1" fill="hold">
                                          <p:stCondLst>
                                            <p:cond delay="0"/>
                                          </p:stCondLst>
                                        </p:cTn>
                                        <p:tgtEl>
                                          <p:spTgt spid="180"/>
                                        </p:tgtEl>
                                        <p:attrNameLst>
                                          <p:attrName>style.visibility</p:attrName>
                                        </p:attrNameLst>
                                      </p:cBhvr>
                                      <p:to>
                                        <p:strVal val="visible"/>
                                      </p:to>
                                    </p:set>
                                    <p:anim calcmode="lin" valueType="num">
                                      <p:cBhvr>
                                        <p:cTn id="70" dur="500" fill="hold"/>
                                        <p:tgtEl>
                                          <p:spTgt spid="180"/>
                                        </p:tgtEl>
                                        <p:attrNameLst>
                                          <p:attrName>ppt_w</p:attrName>
                                        </p:attrNameLst>
                                      </p:cBhvr>
                                      <p:tavLst>
                                        <p:tav tm="0">
                                          <p:val>
                                            <p:fltVal val="0"/>
                                          </p:val>
                                        </p:tav>
                                        <p:tav tm="100000">
                                          <p:val>
                                            <p:strVal val="#ppt_w"/>
                                          </p:val>
                                        </p:tav>
                                      </p:tavLst>
                                    </p:anim>
                                    <p:anim calcmode="lin" valueType="num">
                                      <p:cBhvr>
                                        <p:cTn id="71" dur="500" fill="hold"/>
                                        <p:tgtEl>
                                          <p:spTgt spid="180"/>
                                        </p:tgtEl>
                                        <p:attrNameLst>
                                          <p:attrName>ppt_h</p:attrName>
                                        </p:attrNameLst>
                                      </p:cBhvr>
                                      <p:tavLst>
                                        <p:tav tm="0">
                                          <p:val>
                                            <p:fltVal val="0"/>
                                          </p:val>
                                        </p:tav>
                                        <p:tav tm="100000">
                                          <p:val>
                                            <p:strVal val="#ppt_h"/>
                                          </p:val>
                                        </p:tav>
                                      </p:tavLst>
                                    </p:anim>
                                    <p:animEffect transition="in" filter="fade">
                                      <p:cBhvr>
                                        <p:cTn id="72" dur="500"/>
                                        <p:tgtEl>
                                          <p:spTgt spid="180"/>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grpId="0" nodeType="clickEffect">
                                  <p:stCondLst>
                                    <p:cond delay="0"/>
                                  </p:stCondLst>
                                  <p:childTnLst>
                                    <p:set>
                                      <p:cBhvr>
                                        <p:cTn id="76" dur="1" fill="hold">
                                          <p:stCondLst>
                                            <p:cond delay="0"/>
                                          </p:stCondLst>
                                        </p:cTn>
                                        <p:tgtEl>
                                          <p:spTgt spid="121"/>
                                        </p:tgtEl>
                                        <p:attrNameLst>
                                          <p:attrName>style.visibility</p:attrName>
                                        </p:attrNameLst>
                                      </p:cBhvr>
                                      <p:to>
                                        <p:strVal val="visible"/>
                                      </p:to>
                                    </p:set>
                                    <p:animEffect transition="in" filter="wipe(left)">
                                      <p:cBhvr>
                                        <p:cTn id="77" dur="500"/>
                                        <p:tgtEl>
                                          <p:spTgt spid="121"/>
                                        </p:tgtEl>
                                      </p:cBhvr>
                                    </p:animEffect>
                                  </p:childTnLst>
                                </p:cTn>
                              </p:par>
                            </p:childTnLst>
                          </p:cTn>
                        </p:par>
                        <p:par>
                          <p:cTn id="78" fill="hold">
                            <p:stCondLst>
                              <p:cond delay="500"/>
                            </p:stCondLst>
                            <p:childTnLst>
                              <p:par>
                                <p:cTn id="79" presetID="10" presetClass="entr" presetSubtype="0" fill="hold" grpId="0" nodeType="afterEffect">
                                  <p:stCondLst>
                                    <p:cond delay="0"/>
                                  </p:stCondLst>
                                  <p:childTnLst>
                                    <p:set>
                                      <p:cBhvr>
                                        <p:cTn id="80" dur="1" fill="hold">
                                          <p:stCondLst>
                                            <p:cond delay="0"/>
                                          </p:stCondLst>
                                        </p:cTn>
                                        <p:tgtEl>
                                          <p:spTgt spid="124"/>
                                        </p:tgtEl>
                                        <p:attrNameLst>
                                          <p:attrName>style.visibility</p:attrName>
                                        </p:attrNameLst>
                                      </p:cBhvr>
                                      <p:to>
                                        <p:strVal val="visible"/>
                                      </p:to>
                                    </p:set>
                                    <p:animEffect transition="in" filter="fade">
                                      <p:cBhvr>
                                        <p:cTn id="81" dur="500"/>
                                        <p:tgtEl>
                                          <p:spTgt spid="124"/>
                                        </p:tgtEl>
                                      </p:cBhvr>
                                    </p:animEffect>
                                  </p:childTnLst>
                                </p:cTn>
                              </p:par>
                              <p:par>
                                <p:cTn id="82" presetID="10" presetClass="entr" presetSubtype="0" fill="hold" nodeType="withEffect">
                                  <p:stCondLst>
                                    <p:cond delay="0"/>
                                  </p:stCondLst>
                                  <p:childTnLst>
                                    <p:set>
                                      <p:cBhvr>
                                        <p:cTn id="83" dur="1" fill="hold">
                                          <p:stCondLst>
                                            <p:cond delay="0"/>
                                          </p:stCondLst>
                                        </p:cTn>
                                        <p:tgtEl>
                                          <p:spTgt spid="209"/>
                                        </p:tgtEl>
                                        <p:attrNameLst>
                                          <p:attrName>style.visibility</p:attrName>
                                        </p:attrNameLst>
                                      </p:cBhvr>
                                      <p:to>
                                        <p:strVal val="visible"/>
                                      </p:to>
                                    </p:set>
                                    <p:animEffect transition="in" filter="fade">
                                      <p:cBhvr>
                                        <p:cTn id="84" dur="500"/>
                                        <p:tgtEl>
                                          <p:spTgt spid="209"/>
                                        </p:tgtEl>
                                      </p:cBhvr>
                                    </p:animEffect>
                                  </p:childTnLst>
                                </p:cTn>
                              </p:par>
                              <p:par>
                                <p:cTn id="85" presetID="10" presetClass="entr" presetSubtype="0" fill="hold" nodeType="withEffect">
                                  <p:stCondLst>
                                    <p:cond delay="0"/>
                                  </p:stCondLst>
                                  <p:childTnLst>
                                    <p:set>
                                      <p:cBhvr>
                                        <p:cTn id="86" dur="1" fill="hold">
                                          <p:stCondLst>
                                            <p:cond delay="0"/>
                                          </p:stCondLst>
                                        </p:cTn>
                                        <p:tgtEl>
                                          <p:spTgt spid="198"/>
                                        </p:tgtEl>
                                        <p:attrNameLst>
                                          <p:attrName>style.visibility</p:attrName>
                                        </p:attrNameLst>
                                      </p:cBhvr>
                                      <p:to>
                                        <p:strVal val="visible"/>
                                      </p:to>
                                    </p:set>
                                    <p:animEffect transition="in" filter="fade">
                                      <p:cBhvr>
                                        <p:cTn id="87" dur="500"/>
                                        <p:tgtEl>
                                          <p:spTgt spid="198"/>
                                        </p:tgtEl>
                                      </p:cBhvr>
                                    </p:animEffect>
                                  </p:childTnLst>
                                </p:cTn>
                              </p:par>
                            </p:childTnLst>
                          </p:cTn>
                        </p:par>
                        <p:par>
                          <p:cTn id="88" fill="hold">
                            <p:stCondLst>
                              <p:cond delay="1000"/>
                            </p:stCondLst>
                            <p:childTnLst>
                              <p:par>
                                <p:cTn id="89" presetID="9" presetClass="emph" presetSubtype="0" nodeType="afterEffect">
                                  <p:stCondLst>
                                    <p:cond delay="0"/>
                                  </p:stCondLst>
                                  <p:childTnLst>
                                    <p:set>
                                      <p:cBhvr rctx="PPT">
                                        <p:cTn id="90" dur="indefinite"/>
                                        <p:tgtEl>
                                          <p:spTgt spid="198"/>
                                        </p:tgtEl>
                                        <p:attrNameLst>
                                          <p:attrName>style.opacity</p:attrName>
                                        </p:attrNameLst>
                                      </p:cBhvr>
                                      <p:to>
                                        <p:strVal val="0.25"/>
                                      </p:to>
                                    </p:set>
                                    <p:animEffect filter="image" prLst="opacity: 0.25">
                                      <p:cBhvr rctx="IE">
                                        <p:cTn id="91" dur="indefinite"/>
                                        <p:tgtEl>
                                          <p:spTgt spid="198"/>
                                        </p:tgtEl>
                                      </p:cBhvr>
                                    </p:animEffect>
                                  </p:childTnLst>
                                </p:cTn>
                              </p:par>
                            </p:childTnLst>
                          </p:cTn>
                        </p:par>
                        <p:par>
                          <p:cTn id="92" fill="hold">
                            <p:stCondLst>
                              <p:cond delay="1000"/>
                            </p:stCondLst>
                            <p:childTnLst>
                              <p:par>
                                <p:cTn id="93" presetID="9" presetClass="emph" presetSubtype="0" nodeType="afterEffect">
                                  <p:stCondLst>
                                    <p:cond delay="0"/>
                                  </p:stCondLst>
                                  <p:childTnLst>
                                    <p:set>
                                      <p:cBhvr rctx="PPT">
                                        <p:cTn id="94" dur="indefinite"/>
                                        <p:tgtEl>
                                          <p:spTgt spid="198"/>
                                        </p:tgtEl>
                                        <p:attrNameLst>
                                          <p:attrName>style.opacity</p:attrName>
                                        </p:attrNameLst>
                                      </p:cBhvr>
                                      <p:to>
                                        <p:strVal val="0.75"/>
                                      </p:to>
                                    </p:set>
                                    <p:animEffect filter="image" prLst="opacity: 0.75">
                                      <p:cBhvr rctx="IE">
                                        <p:cTn id="95" dur="indefinite"/>
                                        <p:tgtEl>
                                          <p:spTgt spid="198"/>
                                        </p:tgtEl>
                                      </p:cBhvr>
                                    </p:animEffect>
                                  </p:childTnLst>
                                </p:cTn>
                              </p:par>
                              <p:par>
                                <p:cTn id="96" presetID="42" presetClass="path" presetSubtype="0" accel="50000" decel="50000" fill="hold" nodeType="withEffect">
                                  <p:stCondLst>
                                    <p:cond delay="0"/>
                                  </p:stCondLst>
                                  <p:childTnLst>
                                    <p:animMotion origin="layout" path="M 3.49247E-6 2.4966E-6 L 3.49247E-6 0.25964 " pathEditMode="relative" rAng="0" ptsTypes="AA">
                                      <p:cBhvr>
                                        <p:cTn id="97" dur="2000" fill="hold"/>
                                        <p:tgtEl>
                                          <p:spTgt spid="198"/>
                                        </p:tgtEl>
                                        <p:attrNameLst>
                                          <p:attrName>ppt_x</p:attrName>
                                          <p:attrName>ppt_y</p:attrName>
                                        </p:attrNameLst>
                                      </p:cBhvr>
                                      <p:rCtr x="0" y="12982"/>
                                    </p:animMotion>
                                  </p:childTnLst>
                                </p:cTn>
                              </p:par>
                              <p:par>
                                <p:cTn id="98" presetID="26" presetClass="emph" presetSubtype="0" fill="hold" nodeType="withEffect">
                                  <p:stCondLst>
                                    <p:cond delay="0"/>
                                  </p:stCondLst>
                                  <p:childTnLst>
                                    <p:animEffect transition="out" filter="fade">
                                      <p:cBhvr>
                                        <p:cTn id="99" dur="500" tmFilter="0, 0; .2, .5; .8, .5; 1, 0"/>
                                        <p:tgtEl>
                                          <p:spTgt spid="209"/>
                                        </p:tgtEl>
                                      </p:cBhvr>
                                    </p:animEffect>
                                    <p:animScale>
                                      <p:cBhvr>
                                        <p:cTn id="100" dur="250" autoRev="1" fill="hold"/>
                                        <p:tgtEl>
                                          <p:spTgt spid="209"/>
                                        </p:tgtEl>
                                      </p:cBhvr>
                                      <p:by x="105000" y="105000"/>
                                    </p:animScale>
                                  </p:childTnLst>
                                </p:cTn>
                              </p:par>
                            </p:childTnLst>
                          </p:cTn>
                        </p:par>
                        <p:par>
                          <p:cTn id="101" fill="hold">
                            <p:stCondLst>
                              <p:cond delay="3000"/>
                            </p:stCondLst>
                            <p:childTnLst>
                              <p:par>
                                <p:cTn id="102" presetID="10" presetClass="entr" presetSubtype="0" fill="hold" grpId="0" nodeType="afterEffect">
                                  <p:stCondLst>
                                    <p:cond delay="0"/>
                                  </p:stCondLst>
                                  <p:childTnLst>
                                    <p:set>
                                      <p:cBhvr>
                                        <p:cTn id="103" dur="1" fill="hold">
                                          <p:stCondLst>
                                            <p:cond delay="0"/>
                                          </p:stCondLst>
                                        </p:cTn>
                                        <p:tgtEl>
                                          <p:spTgt spid="197"/>
                                        </p:tgtEl>
                                        <p:attrNameLst>
                                          <p:attrName>style.visibility</p:attrName>
                                        </p:attrNameLst>
                                      </p:cBhvr>
                                      <p:to>
                                        <p:strVal val="visible"/>
                                      </p:to>
                                    </p:set>
                                    <p:animEffect transition="in" filter="fade">
                                      <p:cBhvr>
                                        <p:cTn id="104" dur="500"/>
                                        <p:tgtEl>
                                          <p:spTgt spid="197"/>
                                        </p:tgtEl>
                                      </p:cBhvr>
                                    </p:animEffect>
                                  </p:childTnLst>
                                </p:cTn>
                              </p:par>
                            </p:childTnLst>
                          </p:cTn>
                        </p:par>
                      </p:childTnLst>
                    </p:cTn>
                  </p:par>
                  <p:par>
                    <p:cTn id="105" fill="hold">
                      <p:stCondLst>
                        <p:cond delay="indefinite"/>
                      </p:stCondLst>
                      <p:childTnLst>
                        <p:par>
                          <p:cTn id="106" fill="hold">
                            <p:stCondLst>
                              <p:cond delay="0"/>
                            </p:stCondLst>
                            <p:childTnLst>
                              <p:par>
                                <p:cTn id="107" presetID="22" presetClass="entr" presetSubtype="8" fill="hold" grpId="0" nodeType="clickEffect">
                                  <p:stCondLst>
                                    <p:cond delay="0"/>
                                  </p:stCondLst>
                                  <p:childTnLst>
                                    <p:set>
                                      <p:cBhvr>
                                        <p:cTn id="108" dur="1" fill="hold">
                                          <p:stCondLst>
                                            <p:cond delay="0"/>
                                          </p:stCondLst>
                                        </p:cTn>
                                        <p:tgtEl>
                                          <p:spTgt spid="122"/>
                                        </p:tgtEl>
                                        <p:attrNameLst>
                                          <p:attrName>style.visibility</p:attrName>
                                        </p:attrNameLst>
                                      </p:cBhvr>
                                      <p:to>
                                        <p:strVal val="visible"/>
                                      </p:to>
                                    </p:set>
                                    <p:animEffect transition="in" filter="wipe(left)">
                                      <p:cBhvr>
                                        <p:cTn id="109" dur="500"/>
                                        <p:tgtEl>
                                          <p:spTgt spid="122"/>
                                        </p:tgtEl>
                                      </p:cBhvr>
                                    </p:animEffect>
                                  </p:childTnLst>
                                </p:cTn>
                              </p:par>
                            </p:childTnLst>
                          </p:cTn>
                        </p:par>
                        <p:par>
                          <p:cTn id="110" fill="hold">
                            <p:stCondLst>
                              <p:cond delay="500"/>
                            </p:stCondLst>
                            <p:childTnLst>
                              <p:par>
                                <p:cTn id="111" presetID="10" presetClass="entr" presetSubtype="0" fill="hold" nodeType="afterEffect">
                                  <p:stCondLst>
                                    <p:cond delay="0"/>
                                  </p:stCondLst>
                                  <p:childTnLst>
                                    <p:set>
                                      <p:cBhvr>
                                        <p:cTn id="112" dur="1" fill="hold">
                                          <p:stCondLst>
                                            <p:cond delay="0"/>
                                          </p:stCondLst>
                                        </p:cTn>
                                        <p:tgtEl>
                                          <p:spTgt spid="219"/>
                                        </p:tgtEl>
                                        <p:attrNameLst>
                                          <p:attrName>style.visibility</p:attrName>
                                        </p:attrNameLst>
                                      </p:cBhvr>
                                      <p:to>
                                        <p:strVal val="visible"/>
                                      </p:to>
                                    </p:set>
                                    <p:animEffect transition="in" filter="fade">
                                      <p:cBhvr>
                                        <p:cTn id="113" dur="500"/>
                                        <p:tgtEl>
                                          <p:spTgt spid="219"/>
                                        </p:tgtEl>
                                      </p:cBhvr>
                                    </p:animEffect>
                                  </p:childTnLst>
                                </p:cTn>
                              </p:par>
                              <p:par>
                                <p:cTn id="114" presetID="10" presetClass="entr" presetSubtype="0" fill="hold" nodeType="withEffect">
                                  <p:stCondLst>
                                    <p:cond delay="0"/>
                                  </p:stCondLst>
                                  <p:childTnLst>
                                    <p:set>
                                      <p:cBhvr>
                                        <p:cTn id="115" dur="1" fill="hold">
                                          <p:stCondLst>
                                            <p:cond delay="0"/>
                                          </p:stCondLst>
                                        </p:cTn>
                                        <p:tgtEl>
                                          <p:spTgt spid="97"/>
                                        </p:tgtEl>
                                        <p:attrNameLst>
                                          <p:attrName>style.visibility</p:attrName>
                                        </p:attrNameLst>
                                      </p:cBhvr>
                                      <p:to>
                                        <p:strVal val="visible"/>
                                      </p:to>
                                    </p:set>
                                    <p:animEffect transition="in" filter="fade">
                                      <p:cBhvr>
                                        <p:cTn id="116" dur="500"/>
                                        <p:tgtEl>
                                          <p:spTgt spid="97"/>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210"/>
                                        </p:tgtEl>
                                        <p:attrNameLst>
                                          <p:attrName>style.visibility</p:attrName>
                                        </p:attrNameLst>
                                      </p:cBhvr>
                                      <p:to>
                                        <p:strVal val="visible"/>
                                      </p:to>
                                    </p:set>
                                    <p:animEffect transition="in" filter="fade">
                                      <p:cBhvr>
                                        <p:cTn id="119" dur="500"/>
                                        <p:tgtEl>
                                          <p:spTgt spid="210"/>
                                        </p:tgtEl>
                                      </p:cBhvr>
                                    </p:animEffect>
                                  </p:childTnLst>
                                </p:cTn>
                              </p:par>
                            </p:childTnLst>
                          </p:cTn>
                        </p:par>
                        <p:par>
                          <p:cTn id="120" fill="hold">
                            <p:stCondLst>
                              <p:cond delay="1000"/>
                            </p:stCondLst>
                            <p:childTnLst>
                              <p:par>
                                <p:cTn id="121" presetID="1" presetClass="entr" presetSubtype="0" fill="hold" nodeType="afterEffect">
                                  <p:stCondLst>
                                    <p:cond delay="0"/>
                                  </p:stCondLst>
                                  <p:childTnLst>
                                    <p:set>
                                      <p:cBhvr>
                                        <p:cTn id="122" dur="1" fill="hold">
                                          <p:stCondLst>
                                            <p:cond delay="0"/>
                                          </p:stCondLst>
                                        </p:cTn>
                                        <p:tgtEl>
                                          <p:spTgt spid="29"/>
                                        </p:tgtEl>
                                        <p:attrNameLst>
                                          <p:attrName>style.visibility</p:attrName>
                                        </p:attrNameLst>
                                      </p:cBhvr>
                                      <p:to>
                                        <p:strVal val="visible"/>
                                      </p:to>
                                    </p:set>
                                  </p:childTnLst>
                                </p:cTn>
                              </p:par>
                              <p:par>
                                <p:cTn id="123" presetID="6" presetClass="emph" presetSubtype="0" fill="hold" nodeType="withEffect">
                                  <p:stCondLst>
                                    <p:cond delay="0"/>
                                  </p:stCondLst>
                                  <p:childTnLst>
                                    <p:animScale>
                                      <p:cBhvr>
                                        <p:cTn id="124" dur="1000" fill="hold"/>
                                        <p:tgtEl>
                                          <p:spTgt spid="29"/>
                                        </p:tgtEl>
                                      </p:cBhvr>
                                      <p:by x="50000" y="50000"/>
                                    </p:animScale>
                                  </p:childTnLst>
                                </p:cTn>
                              </p:par>
                              <p:par>
                                <p:cTn id="125" presetID="42" presetClass="path" presetSubtype="0" accel="50000" decel="50000" fill="hold" nodeType="withEffect">
                                  <p:stCondLst>
                                    <p:cond delay="0"/>
                                  </p:stCondLst>
                                  <p:childTnLst>
                                    <p:animMotion origin="layout" path="M -3.06357E-8 1.7567E-6 L -3.06357E-8 0.41511 " pathEditMode="relative" rAng="0" ptsTypes="AA">
                                      <p:cBhvr>
                                        <p:cTn id="126" dur="2000" fill="hold"/>
                                        <p:tgtEl>
                                          <p:spTgt spid="29"/>
                                        </p:tgtEl>
                                        <p:attrNameLst>
                                          <p:attrName>ppt_x</p:attrName>
                                          <p:attrName>ppt_y</p:attrName>
                                        </p:attrNameLst>
                                      </p:cBhvr>
                                      <p:rCtr x="0" y="20744"/>
                                    </p:animMotion>
                                  </p:childTnLst>
                                </p:cTn>
                              </p:par>
                              <p:par>
                                <p:cTn id="127" presetID="26" presetClass="emph" presetSubtype="0" fill="hold" nodeType="withEffect">
                                  <p:stCondLst>
                                    <p:cond delay="1800"/>
                                  </p:stCondLst>
                                  <p:childTnLst>
                                    <p:animEffect transition="out" filter="fade">
                                      <p:cBhvr>
                                        <p:cTn id="128" dur="500" tmFilter="0, 0; .2, .5; .8, .5; 1, 0"/>
                                        <p:tgtEl>
                                          <p:spTgt spid="219"/>
                                        </p:tgtEl>
                                      </p:cBhvr>
                                    </p:animEffect>
                                    <p:animScale>
                                      <p:cBhvr>
                                        <p:cTn id="129" dur="250" autoRev="1" fill="hold"/>
                                        <p:tgtEl>
                                          <p:spTgt spid="219"/>
                                        </p:tgtEl>
                                      </p:cBhvr>
                                      <p:by x="105000" y="105000"/>
                                    </p:animScale>
                                  </p:childTnLst>
                                </p:cTn>
                              </p:par>
                            </p:childTnLst>
                          </p:cTn>
                        </p:par>
                        <p:par>
                          <p:cTn id="130" fill="hold">
                            <p:stCondLst>
                              <p:cond delay="3300"/>
                            </p:stCondLst>
                            <p:childTnLst>
                              <p:par>
                                <p:cTn id="131" presetID="10" presetClass="entr" presetSubtype="0" fill="hold" grpId="0" nodeType="afterEffect">
                                  <p:stCondLst>
                                    <p:cond delay="0"/>
                                  </p:stCondLst>
                                  <p:childTnLst>
                                    <p:set>
                                      <p:cBhvr>
                                        <p:cTn id="132" dur="1" fill="hold">
                                          <p:stCondLst>
                                            <p:cond delay="0"/>
                                          </p:stCondLst>
                                        </p:cTn>
                                        <p:tgtEl>
                                          <p:spTgt spid="211"/>
                                        </p:tgtEl>
                                        <p:attrNameLst>
                                          <p:attrName>style.visibility</p:attrName>
                                        </p:attrNameLst>
                                      </p:cBhvr>
                                      <p:to>
                                        <p:strVal val="visible"/>
                                      </p:to>
                                    </p:set>
                                    <p:animEffect transition="in" filter="fade">
                                      <p:cBhvr>
                                        <p:cTn id="133" dur="500"/>
                                        <p:tgtEl>
                                          <p:spTgt spid="2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 grpId="0" animBg="1"/>
      <p:bldP spid="119" grpId="0" animBg="1"/>
      <p:bldP spid="120" grpId="0" animBg="1"/>
      <p:bldP spid="121" grpId="0" animBg="1"/>
      <p:bldP spid="122" grpId="0" animBg="1"/>
      <p:bldP spid="124" grpId="0"/>
      <p:bldP spid="164" grpId="0"/>
      <p:bldP spid="167" grpId="0"/>
      <p:bldP spid="172" grpId="0"/>
      <p:bldP spid="197" grpId="0"/>
      <p:bldP spid="210" grpId="0"/>
      <p:bldP spid="211"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 name="Table 52"/>
          <p:cNvGraphicFramePr>
            <a:graphicFrameLocks noGrp="1"/>
          </p:cNvGraphicFramePr>
          <p:nvPr>
            <p:extLst/>
          </p:nvPr>
        </p:nvGraphicFramePr>
        <p:xfrm>
          <a:off x="6009014" y="4702179"/>
          <a:ext cx="4697748" cy="1259213"/>
        </p:xfrm>
        <a:graphic>
          <a:graphicData uri="http://schemas.openxmlformats.org/drawingml/2006/table">
            <a:tbl>
              <a:tblPr firstRow="1">
                <a:tableStyleId>{08FB837D-C827-4EFA-A057-4D05807E0F7C}</a:tableStyleId>
              </a:tblPr>
              <a:tblGrid>
                <a:gridCol w="884610">
                  <a:extLst>
                    <a:ext uri="{9D8B030D-6E8A-4147-A177-3AD203B41FA5}">
                      <a16:colId xmlns:a16="http://schemas.microsoft.com/office/drawing/2014/main" val="20000"/>
                    </a:ext>
                  </a:extLst>
                </a:gridCol>
                <a:gridCol w="1125185">
                  <a:extLst>
                    <a:ext uri="{9D8B030D-6E8A-4147-A177-3AD203B41FA5}">
                      <a16:colId xmlns:a16="http://schemas.microsoft.com/office/drawing/2014/main" val="20002"/>
                    </a:ext>
                  </a:extLst>
                </a:gridCol>
                <a:gridCol w="1234990">
                  <a:extLst>
                    <a:ext uri="{9D8B030D-6E8A-4147-A177-3AD203B41FA5}">
                      <a16:colId xmlns:a16="http://schemas.microsoft.com/office/drawing/2014/main" val="20003"/>
                    </a:ext>
                  </a:extLst>
                </a:gridCol>
                <a:gridCol w="1452963">
                  <a:extLst>
                    <a:ext uri="{9D8B030D-6E8A-4147-A177-3AD203B41FA5}">
                      <a16:colId xmlns:a16="http://schemas.microsoft.com/office/drawing/2014/main" val="20004"/>
                    </a:ext>
                  </a:extLst>
                </a:gridCol>
              </a:tblGrid>
              <a:tr h="735312">
                <a:tc>
                  <a:txBody>
                    <a:bodyPr/>
                    <a:lstStyle/>
                    <a:p>
                      <a:r>
                        <a:rPr lang="en-US" sz="1200" dirty="0"/>
                        <a:t>Column</a:t>
                      </a:r>
                    </a:p>
                  </a:txBody>
                  <a:tcPr marL="93260" marR="93260" marT="46630" marB="46630"/>
                </a:tc>
                <a:tc>
                  <a:txBody>
                    <a:bodyPr/>
                    <a:lstStyle/>
                    <a:p>
                      <a:r>
                        <a:rPr lang="en-US" sz="1400" dirty="0"/>
                        <a:t>Encrypted</a:t>
                      </a:r>
                      <a:r>
                        <a:rPr lang="en-US" sz="1200" dirty="0"/>
                        <a:t> CEK Value</a:t>
                      </a:r>
                    </a:p>
                  </a:txBody>
                  <a:tcPr marL="93260" marR="93260" marT="46630" marB="46630"/>
                </a:tc>
                <a:tc>
                  <a:txBody>
                    <a:bodyPr/>
                    <a:lstStyle/>
                    <a:p>
                      <a:r>
                        <a:rPr lang="en-US" sz="1200" dirty="0"/>
                        <a:t>CMK Store Provider Name</a:t>
                      </a:r>
                    </a:p>
                  </a:txBody>
                  <a:tcPr marL="93260" marR="93260" marT="46630" marB="46630"/>
                </a:tc>
                <a:tc>
                  <a:txBody>
                    <a:bodyPr/>
                    <a:lstStyle/>
                    <a:p>
                      <a:r>
                        <a:rPr lang="en-US" sz="1200" dirty="0"/>
                        <a:t>CMK Path</a:t>
                      </a:r>
                    </a:p>
                  </a:txBody>
                  <a:tcPr marL="93260" marR="93260" marT="46630" marB="46630"/>
                </a:tc>
                <a:extLst>
                  <a:ext uri="{0D108BD9-81ED-4DB2-BD59-A6C34878D82A}">
                    <a16:rowId xmlns:a16="http://schemas.microsoft.com/office/drawing/2014/main" val="10000"/>
                  </a:ext>
                </a:extLst>
              </a:tr>
              <a:tr h="523901">
                <a:tc>
                  <a:txBody>
                    <a:bodyPr/>
                    <a:lstStyle/>
                    <a:p>
                      <a:r>
                        <a:rPr lang="en-US" sz="1200" dirty="0"/>
                        <a:t>SSN</a:t>
                      </a:r>
                    </a:p>
                  </a:txBody>
                  <a:tcPr marL="93260" marR="93260" marT="46630" marB="4663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dirty="0"/>
                    </a:p>
                  </a:txBody>
                  <a:tcPr marL="93260" marR="93260" marT="46630" marB="4663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t>CERTIFICATE_STORE</a:t>
                      </a:r>
                    </a:p>
                  </a:txBody>
                  <a:tcPr marL="93260" marR="93260" marT="46630" marB="4663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err="1"/>
                        <a:t>LocalMachine</a:t>
                      </a:r>
                      <a:r>
                        <a:rPr lang="en-US" sz="1200" dirty="0"/>
                        <a:t>/ My/f2260…</a:t>
                      </a:r>
                    </a:p>
                  </a:txBody>
                  <a:tcPr marL="93260" marR="93260" marT="46630" marB="46630"/>
                </a:tc>
                <a:extLst>
                  <a:ext uri="{0D108BD9-81ED-4DB2-BD59-A6C34878D82A}">
                    <a16:rowId xmlns:a16="http://schemas.microsoft.com/office/drawing/2014/main" val="10001"/>
                  </a:ext>
                </a:extLst>
              </a:tr>
            </a:tbl>
          </a:graphicData>
        </a:graphic>
      </p:graphicFrame>
      <p:cxnSp>
        <p:nvCxnSpPr>
          <p:cNvPr id="34" name="Straight Connector 33"/>
          <p:cNvCxnSpPr/>
          <p:nvPr/>
        </p:nvCxnSpPr>
        <p:spPr>
          <a:xfrm>
            <a:off x="5795535" y="2709921"/>
            <a:ext cx="23650" cy="4088744"/>
          </a:xfrm>
          <a:prstGeom prst="line">
            <a:avLst/>
          </a:prstGeom>
          <a:ln w="381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normAutofit fontScale="90000"/>
          </a:bodyPr>
          <a:lstStyle/>
          <a:p>
            <a:r>
              <a:rPr lang="en-US" dirty="0"/>
              <a:t>How it Works: Data Retrieval</a:t>
            </a:r>
          </a:p>
        </p:txBody>
      </p:sp>
      <p:cxnSp>
        <p:nvCxnSpPr>
          <p:cNvPr id="11" name="Straight Arrow Connector 10"/>
          <p:cNvCxnSpPr/>
          <p:nvPr/>
        </p:nvCxnSpPr>
        <p:spPr>
          <a:xfrm flipV="1">
            <a:off x="3358130" y="3292001"/>
            <a:ext cx="537255" cy="1096"/>
          </a:xfrm>
          <a:prstGeom prst="straightConnector1">
            <a:avLst/>
          </a:prstGeom>
          <a:ln w="76200">
            <a:solidFill>
              <a:schemeClr val="accent6"/>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3" name="Straight Arrow Connector 22"/>
          <p:cNvCxnSpPr/>
          <p:nvPr/>
        </p:nvCxnSpPr>
        <p:spPr>
          <a:xfrm flipV="1">
            <a:off x="5479917" y="3312431"/>
            <a:ext cx="532289" cy="5048"/>
          </a:xfrm>
          <a:prstGeom prst="straightConnector1">
            <a:avLst/>
          </a:prstGeom>
          <a:ln w="76200">
            <a:solidFill>
              <a:schemeClr val="accent6"/>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6113927" y="3002912"/>
            <a:ext cx="3297102" cy="523220"/>
          </a:xfrm>
          <a:prstGeom prst="rect">
            <a:avLst/>
          </a:prstGeom>
          <a:solidFill>
            <a:schemeClr val="tx1"/>
          </a:solidFill>
        </p:spPr>
        <p:txBody>
          <a:bodyPr wrap="square">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FF"/>
                </a:solidFill>
                <a:effectLst/>
                <a:uLnTx/>
                <a:uFillTx/>
                <a:latin typeface="Consolas" panose="020B0609020204030204" pitchFamily="49" charset="0"/>
                <a:ea typeface="+mn-ea"/>
                <a:cs typeface="+mn-cs"/>
              </a:rPr>
              <a:t>EXEC</a:t>
            </a:r>
            <a:r>
              <a:rPr kumimoji="0" lang="en-US" sz="1400" b="0" i="0" u="none" strike="noStrike" kern="1200" cap="none" spc="0" normalizeH="0" baseline="0" noProof="0" dirty="0">
                <a:ln>
                  <a:noFill/>
                </a:ln>
                <a:solidFill>
                  <a:prstClr val="black"/>
                </a:solidFill>
                <a:effectLst/>
                <a:uLnTx/>
                <a:uFillTx/>
                <a:latin typeface="Consolas" panose="020B0609020204030204" pitchFamily="49" charset="0"/>
                <a:ea typeface="+mn-ea"/>
                <a:cs typeface="+mn-cs"/>
              </a:rPr>
              <a:t> </a:t>
            </a:r>
            <a:r>
              <a:rPr kumimoji="0" lang="en-US" sz="1400" b="0" i="0" u="none" strike="noStrike" kern="1200" cap="none" spc="0" normalizeH="0" baseline="0" noProof="0" dirty="0" err="1">
                <a:ln>
                  <a:noFill/>
                </a:ln>
                <a:solidFill>
                  <a:prstClr val="black"/>
                </a:solidFill>
                <a:effectLst/>
                <a:uLnTx/>
                <a:uFillTx/>
                <a:latin typeface="Consolas" panose="020B0609020204030204" pitchFamily="49" charset="0"/>
                <a:ea typeface="+mn-ea"/>
                <a:cs typeface="+mn-cs"/>
              </a:rPr>
              <a:t>sp_execute_sql</a:t>
            </a:r>
            <a:endParaRPr kumimoji="0" lang="en-US" sz="1400" b="0" i="0" u="none" strike="noStrike" kern="1200" cap="none" spc="0" normalizeH="0" baseline="0" noProof="0" dirty="0">
              <a:ln>
                <a:noFill/>
              </a:ln>
              <a:solidFill>
                <a:prstClr val="black"/>
              </a:solidFill>
              <a:effectLst/>
              <a:uLnTx/>
              <a:uFillTx/>
              <a:latin typeface="Consolas" panose="020B0609020204030204" pitchFamily="49" charset="0"/>
              <a:ea typeface="+mn-ea"/>
              <a:cs typeface="+mn-cs"/>
            </a:endParaRP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FF"/>
                </a:solidFill>
                <a:effectLst/>
                <a:uLnTx/>
                <a:uFillTx/>
                <a:latin typeface="Consolas" panose="020B0609020204030204" pitchFamily="49" charset="0"/>
                <a:ea typeface="+mn-ea"/>
                <a:cs typeface="+mn-cs"/>
              </a:rPr>
              <a:t>    </a:t>
            </a:r>
            <a:r>
              <a:rPr kumimoji="0" lang="en-US" sz="1400" b="0" i="0" u="none" strike="noStrike" kern="1200" cap="none" spc="0" normalizeH="0" baseline="0" noProof="0" dirty="0">
                <a:ln>
                  <a:noFill/>
                </a:ln>
                <a:solidFill>
                  <a:srgbClr val="FF0000"/>
                </a:solidFill>
                <a:effectLst/>
                <a:uLnTx/>
                <a:uFillTx/>
                <a:latin typeface="Consolas" panose="020B0609020204030204" pitchFamily="49" charset="0"/>
                <a:ea typeface="+mn-ea"/>
                <a:cs typeface="+mn-cs"/>
              </a:rPr>
              <a:t>N'SELECT SSN FROM Patients'</a:t>
            </a:r>
          </a:p>
        </p:txBody>
      </p:sp>
      <p:graphicFrame>
        <p:nvGraphicFramePr>
          <p:cNvPr id="38" name="Table 37"/>
          <p:cNvGraphicFramePr>
            <a:graphicFrameLocks noGrp="1"/>
          </p:cNvGraphicFramePr>
          <p:nvPr>
            <p:extLst/>
          </p:nvPr>
        </p:nvGraphicFramePr>
        <p:xfrm>
          <a:off x="7492642" y="6043236"/>
          <a:ext cx="1243894" cy="613240"/>
        </p:xfrm>
        <a:graphic>
          <a:graphicData uri="http://schemas.openxmlformats.org/drawingml/2006/table">
            <a:tbl>
              <a:tblPr firstRow="1">
                <a:tableStyleId>{08FB837D-C827-4EFA-A057-4D05807E0F7C}</a:tableStyleId>
              </a:tblPr>
              <a:tblGrid>
                <a:gridCol w="1243894">
                  <a:extLst>
                    <a:ext uri="{9D8B030D-6E8A-4147-A177-3AD203B41FA5}">
                      <a16:colId xmlns:a16="http://schemas.microsoft.com/office/drawing/2014/main" val="20000"/>
                    </a:ext>
                  </a:extLst>
                </a:gridCol>
              </a:tblGrid>
              <a:tr h="306620">
                <a:tc>
                  <a:txBody>
                    <a:bodyPr/>
                    <a:lstStyle/>
                    <a:p>
                      <a:pPr algn="ctr"/>
                      <a:r>
                        <a:rPr lang="en-US" sz="1400" dirty="0"/>
                        <a:t>SSN</a:t>
                      </a:r>
                    </a:p>
                  </a:txBody>
                  <a:tcPr marL="93260" marR="93260" marT="46630" marB="46630"/>
                </a:tc>
                <a:extLst>
                  <a:ext uri="{0D108BD9-81ED-4DB2-BD59-A6C34878D82A}">
                    <a16:rowId xmlns:a16="http://schemas.microsoft.com/office/drawing/2014/main" val="10000"/>
                  </a:ext>
                </a:extLst>
              </a:tr>
              <a:tr h="306620">
                <a:tc>
                  <a:txBody>
                    <a:bodyPr/>
                    <a:lstStyle/>
                    <a:p>
                      <a:pPr algn="ctr"/>
                      <a:r>
                        <a:rPr lang="en-US" sz="1400" dirty="0"/>
                        <a:t>0x7ff654ae…</a:t>
                      </a:r>
                    </a:p>
                  </a:txBody>
                  <a:tcPr marL="0" marR="0" marT="46630" marB="46630"/>
                </a:tc>
                <a:extLst>
                  <a:ext uri="{0D108BD9-81ED-4DB2-BD59-A6C34878D82A}">
                    <a16:rowId xmlns:a16="http://schemas.microsoft.com/office/drawing/2014/main" val="10001"/>
                  </a:ext>
                </a:extLst>
              </a:tr>
            </a:tbl>
          </a:graphicData>
        </a:graphic>
      </p:graphicFrame>
      <p:cxnSp>
        <p:nvCxnSpPr>
          <p:cNvPr id="58" name="Straight Arrow Connector 57"/>
          <p:cNvCxnSpPr/>
          <p:nvPr/>
        </p:nvCxnSpPr>
        <p:spPr>
          <a:xfrm flipH="1" flipV="1">
            <a:off x="5441775" y="5408951"/>
            <a:ext cx="532289" cy="5048"/>
          </a:xfrm>
          <a:prstGeom prst="straightConnector1">
            <a:avLst/>
          </a:prstGeom>
          <a:ln w="76200">
            <a:solidFill>
              <a:schemeClr val="accent6"/>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20" name="Group 19"/>
          <p:cNvGrpSpPr/>
          <p:nvPr/>
        </p:nvGrpSpPr>
        <p:grpSpPr>
          <a:xfrm>
            <a:off x="7121194" y="4119961"/>
            <a:ext cx="2062168" cy="2781146"/>
            <a:chOff x="6869037" y="4039546"/>
            <a:chExt cx="2021917" cy="2726860"/>
          </a:xfrm>
        </p:grpSpPr>
        <p:sp>
          <p:nvSpPr>
            <p:cNvPr id="17" name="TextBox 16"/>
            <p:cNvSpPr txBox="1"/>
            <p:nvPr/>
          </p:nvSpPr>
          <p:spPr>
            <a:xfrm>
              <a:off x="6869037" y="6434460"/>
              <a:ext cx="2021917" cy="331946"/>
            </a:xfrm>
            <a:prstGeom prst="rect">
              <a:avLst/>
            </a:prstGeom>
            <a:noFill/>
          </p:spPr>
          <p:txBody>
            <a:bodyPr wrap="none"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FFFFFF"/>
                  </a:solidFill>
                  <a:effectLst/>
                  <a:uLnTx/>
                  <a:uFillTx/>
                  <a:latin typeface="Segoe UI"/>
                  <a:ea typeface="+mn-ea"/>
                  <a:cs typeface="+mn-cs"/>
                </a:rPr>
                <a:t>Result set (</a:t>
              </a:r>
              <a:r>
                <a:rPr kumimoji="0" lang="en-US" sz="1600" b="0" i="1" u="none" strike="noStrike" kern="1200" cap="none" spc="0" normalizeH="0" baseline="0" noProof="0" dirty="0" err="1">
                  <a:ln>
                    <a:noFill/>
                  </a:ln>
                  <a:solidFill>
                    <a:srgbClr val="FFFFFF"/>
                  </a:solidFill>
                  <a:effectLst/>
                  <a:uLnTx/>
                  <a:uFillTx/>
                  <a:latin typeface="Segoe UI"/>
                  <a:ea typeface="+mn-ea"/>
                  <a:cs typeface="+mn-cs"/>
                </a:rPr>
                <a:t>ciphertext</a:t>
              </a:r>
              <a:r>
                <a:rPr kumimoji="0" lang="en-US" sz="1600" b="0" i="1" u="none" strike="noStrike" kern="1200" cap="none" spc="0" normalizeH="0" baseline="0" noProof="0" dirty="0">
                  <a:ln>
                    <a:noFill/>
                  </a:ln>
                  <a:solidFill>
                    <a:srgbClr val="FFFFFF"/>
                  </a:solidFill>
                  <a:effectLst/>
                  <a:uLnTx/>
                  <a:uFillTx/>
                  <a:latin typeface="Segoe UI"/>
                  <a:ea typeface="+mn-ea"/>
                  <a:cs typeface="+mn-cs"/>
                </a:rPr>
                <a:t>)</a:t>
              </a:r>
            </a:p>
          </p:txBody>
        </p:sp>
        <p:sp>
          <p:nvSpPr>
            <p:cNvPr id="62" name="TextBox 61"/>
            <p:cNvSpPr txBox="1"/>
            <p:nvPr/>
          </p:nvSpPr>
          <p:spPr>
            <a:xfrm>
              <a:off x="7358588" y="4039546"/>
              <a:ext cx="1198726" cy="594650"/>
            </a:xfrm>
            <a:prstGeom prst="rect">
              <a:avLst/>
            </a:prstGeom>
            <a:noFill/>
          </p:spPr>
          <p:txBody>
            <a:bodyPr wrap="none"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FFFFFF"/>
                  </a:solidFill>
                  <a:effectLst/>
                  <a:uLnTx/>
                  <a:uFillTx/>
                  <a:latin typeface="Segoe UI"/>
                  <a:ea typeface="+mn-ea"/>
                  <a:cs typeface="+mn-cs"/>
                </a:rPr>
                <a:t>Encryption </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FFFFFF"/>
                  </a:solidFill>
                  <a:effectLst/>
                  <a:uLnTx/>
                  <a:uFillTx/>
                  <a:latin typeface="Segoe UI"/>
                  <a:ea typeface="+mn-ea"/>
                  <a:cs typeface="+mn-cs"/>
                </a:rPr>
                <a:t>metadata</a:t>
              </a:r>
            </a:p>
          </p:txBody>
        </p:sp>
      </p:grpSp>
      <p:cxnSp>
        <p:nvCxnSpPr>
          <p:cNvPr id="64" name="Straight Arrow Connector 63"/>
          <p:cNvCxnSpPr/>
          <p:nvPr/>
        </p:nvCxnSpPr>
        <p:spPr>
          <a:xfrm flipH="1" flipV="1">
            <a:off x="3415756" y="5408951"/>
            <a:ext cx="532289" cy="5048"/>
          </a:xfrm>
          <a:prstGeom prst="straightConnector1">
            <a:avLst/>
          </a:prstGeom>
          <a:ln w="76200">
            <a:solidFill>
              <a:schemeClr val="accent6"/>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aphicFrame>
        <p:nvGraphicFramePr>
          <p:cNvPr id="65" name="Table 64"/>
          <p:cNvGraphicFramePr>
            <a:graphicFrameLocks noGrp="1"/>
          </p:cNvGraphicFramePr>
          <p:nvPr>
            <p:extLst/>
          </p:nvPr>
        </p:nvGraphicFramePr>
        <p:xfrm>
          <a:off x="1497766" y="5129170"/>
          <a:ext cx="1243894" cy="613240"/>
        </p:xfrm>
        <a:graphic>
          <a:graphicData uri="http://schemas.openxmlformats.org/drawingml/2006/table">
            <a:tbl>
              <a:tblPr firstRow="1">
                <a:tableStyleId>{08FB837D-C827-4EFA-A057-4D05807E0F7C}</a:tableStyleId>
              </a:tblPr>
              <a:tblGrid>
                <a:gridCol w="1243894">
                  <a:extLst>
                    <a:ext uri="{9D8B030D-6E8A-4147-A177-3AD203B41FA5}">
                      <a16:colId xmlns:a16="http://schemas.microsoft.com/office/drawing/2014/main" val="20000"/>
                    </a:ext>
                  </a:extLst>
                </a:gridCol>
              </a:tblGrid>
              <a:tr h="306620">
                <a:tc>
                  <a:txBody>
                    <a:bodyPr/>
                    <a:lstStyle/>
                    <a:p>
                      <a:pPr algn="ctr"/>
                      <a:r>
                        <a:rPr lang="en-US" sz="1400" dirty="0"/>
                        <a:t>SSN</a:t>
                      </a:r>
                    </a:p>
                  </a:txBody>
                  <a:tcPr marL="93260" marR="93260" marT="46630" marB="46630"/>
                </a:tc>
                <a:extLst>
                  <a:ext uri="{0D108BD9-81ED-4DB2-BD59-A6C34878D82A}">
                    <a16:rowId xmlns:a16="http://schemas.microsoft.com/office/drawing/2014/main" val="10000"/>
                  </a:ext>
                </a:extLst>
              </a:tr>
              <a:tr h="306620">
                <a:tc>
                  <a:txBody>
                    <a:bodyPr/>
                    <a:lstStyle/>
                    <a:p>
                      <a:pPr algn="ctr"/>
                      <a:r>
                        <a:rPr lang="en-US" sz="1400" dirty="0"/>
                        <a:t>333-22-1111</a:t>
                      </a:r>
                    </a:p>
                  </a:txBody>
                  <a:tcPr marL="0" marR="0" marT="46630" marB="46630"/>
                </a:tc>
                <a:extLst>
                  <a:ext uri="{0D108BD9-81ED-4DB2-BD59-A6C34878D82A}">
                    <a16:rowId xmlns:a16="http://schemas.microsoft.com/office/drawing/2014/main" val="10001"/>
                  </a:ext>
                </a:extLst>
              </a:tr>
            </a:tbl>
          </a:graphicData>
        </a:graphic>
      </p:graphicFrame>
      <p:sp>
        <p:nvSpPr>
          <p:cNvPr id="66" name="TextBox 65"/>
          <p:cNvSpPr txBox="1"/>
          <p:nvPr/>
        </p:nvSpPr>
        <p:spPr>
          <a:xfrm>
            <a:off x="1388344" y="4823009"/>
            <a:ext cx="1961884" cy="338554"/>
          </a:xfrm>
          <a:prstGeom prst="rect">
            <a:avLst/>
          </a:prstGeom>
          <a:noFill/>
        </p:spPr>
        <p:txBody>
          <a:bodyPr wrap="none"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FFFFFF"/>
                </a:solidFill>
                <a:effectLst/>
                <a:uLnTx/>
                <a:uFillTx/>
                <a:latin typeface="Segoe UI"/>
                <a:ea typeface="+mn-ea"/>
                <a:cs typeface="+mn-cs"/>
              </a:rPr>
              <a:t>Result set (plaintext)</a:t>
            </a:r>
          </a:p>
        </p:txBody>
      </p:sp>
      <p:sp>
        <p:nvSpPr>
          <p:cNvPr id="67" name="Rectangle 66"/>
          <p:cNvSpPr/>
          <p:nvPr/>
        </p:nvSpPr>
        <p:spPr>
          <a:xfrm>
            <a:off x="-20651" y="2501697"/>
            <a:ext cx="3791807" cy="1600438"/>
          </a:xfrm>
          <a:prstGeom prst="rect">
            <a:avLst/>
          </a:prstGeom>
          <a:solidFill>
            <a:schemeClr val="tx1"/>
          </a:solidFill>
          <a:ln>
            <a:solidFill>
              <a:schemeClr val="tx1">
                <a:lumMod val="50000"/>
                <a:lumOff val="50000"/>
              </a:schemeClr>
            </a:solidFill>
          </a:ln>
        </p:spPr>
        <p:txBody>
          <a:bodyPr wrap="square">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FF"/>
                </a:solidFill>
                <a:effectLst/>
                <a:highlight>
                  <a:srgbClr val="FFFFFF"/>
                </a:highlight>
                <a:uLnTx/>
                <a:uFillTx/>
                <a:latin typeface="Consolas" panose="020B0609020204030204" pitchFamily="49" charset="0"/>
                <a:ea typeface="+mn-ea"/>
                <a:cs typeface="+mn-cs"/>
              </a:rPr>
              <a:t>using</a:t>
            </a:r>
            <a:r>
              <a:rPr kumimoji="0" lang="en-US" sz="1400" b="0" i="0" u="none" strike="noStrike" kern="1200" cap="none" spc="0" normalizeH="0" baseline="0" noProof="0" dirty="0">
                <a:ln>
                  <a:noFill/>
                </a:ln>
                <a:solidFill>
                  <a:srgbClr val="000000"/>
                </a:solidFill>
                <a:effectLst/>
                <a:highlight>
                  <a:srgbClr val="FFFFFF"/>
                </a:highlight>
                <a:uLnTx/>
                <a:uFillTx/>
                <a:latin typeface="Consolas" panose="020B0609020204030204" pitchFamily="49" charset="0"/>
                <a:ea typeface="+mn-ea"/>
                <a:cs typeface="+mn-cs"/>
              </a:rPr>
              <a:t> (</a:t>
            </a:r>
            <a:r>
              <a:rPr kumimoji="0" lang="en-US" sz="1400" b="0" i="0" u="none" strike="noStrike" kern="1200" cap="none" spc="0" normalizeH="0" baseline="0" noProof="0" dirty="0">
                <a:ln>
                  <a:noFill/>
                </a:ln>
                <a:solidFill>
                  <a:srgbClr val="2B91AF"/>
                </a:solidFill>
                <a:effectLst/>
                <a:highlight>
                  <a:srgbClr val="FFFFFF"/>
                </a:highlight>
                <a:uLnTx/>
                <a:uFillTx/>
                <a:latin typeface="Consolas" panose="020B0609020204030204" pitchFamily="49" charset="0"/>
                <a:ea typeface="+mn-ea"/>
                <a:cs typeface="+mn-cs"/>
              </a:rPr>
              <a:t>SqlCommand</a:t>
            </a:r>
            <a:r>
              <a:rPr kumimoji="0" lang="en-US" sz="1400" b="0" i="0" u="none" strike="noStrike" kern="1200" cap="none" spc="0" normalizeH="0" baseline="0" noProof="0" dirty="0">
                <a:ln>
                  <a:noFill/>
                </a:ln>
                <a:solidFill>
                  <a:srgbClr val="000000"/>
                </a:solidFill>
                <a:effectLst/>
                <a:highlight>
                  <a:srgbClr val="FFFFFF"/>
                </a:highlight>
                <a:uLnTx/>
                <a:uFillTx/>
                <a:latin typeface="Consolas" panose="020B0609020204030204" pitchFamily="49" charset="0"/>
                <a:ea typeface="+mn-ea"/>
                <a:cs typeface="+mn-cs"/>
              </a:rPr>
              <a:t> cmd = </a:t>
            </a:r>
            <a:r>
              <a:rPr kumimoji="0" lang="en-US" sz="1400" b="0" i="0" u="none" strike="noStrike" kern="1200" cap="none" spc="0" normalizeH="0" baseline="0" noProof="0" dirty="0">
                <a:ln>
                  <a:noFill/>
                </a:ln>
                <a:solidFill>
                  <a:srgbClr val="0000FF"/>
                </a:solidFill>
                <a:effectLst/>
                <a:highlight>
                  <a:srgbClr val="FFFFFF"/>
                </a:highlight>
                <a:uLnTx/>
                <a:uFillTx/>
                <a:latin typeface="Consolas" panose="020B0609020204030204" pitchFamily="49" charset="0"/>
                <a:ea typeface="+mn-ea"/>
                <a:cs typeface="+mn-cs"/>
              </a:rPr>
              <a:t>new</a:t>
            </a:r>
            <a:r>
              <a:rPr kumimoji="0" lang="en-US" sz="1400" b="0" i="0" u="none" strike="noStrike" kern="1200" cap="none" spc="0" normalizeH="0" baseline="0" noProof="0" dirty="0">
                <a:ln>
                  <a:noFill/>
                </a:ln>
                <a:solidFill>
                  <a:srgbClr val="000000"/>
                </a:solidFill>
                <a:effectLst/>
                <a:highlight>
                  <a:srgbClr val="FFFFFF"/>
                </a:highlight>
                <a:uLnTx/>
                <a:uFillTx/>
                <a:latin typeface="Consolas" panose="020B0609020204030204" pitchFamily="49" charset="0"/>
                <a:ea typeface="+mn-ea"/>
                <a:cs typeface="+mn-cs"/>
              </a:rPr>
              <a:t> </a:t>
            </a:r>
            <a:r>
              <a:rPr kumimoji="0" lang="en-US" sz="1400" b="0" i="0" u="none" strike="noStrike" kern="1200" cap="none" spc="0" normalizeH="0" baseline="0" noProof="0" dirty="0">
                <a:ln>
                  <a:noFill/>
                </a:ln>
                <a:solidFill>
                  <a:srgbClr val="2B91AF"/>
                </a:solidFill>
                <a:effectLst/>
                <a:highlight>
                  <a:srgbClr val="FFFFFF"/>
                </a:highlight>
                <a:uLnTx/>
                <a:uFillTx/>
                <a:latin typeface="Consolas" panose="020B0609020204030204" pitchFamily="49" charset="0"/>
                <a:ea typeface="+mn-ea"/>
                <a:cs typeface="+mn-cs"/>
              </a:rPr>
              <a:t>SqlCommand</a:t>
            </a:r>
            <a:r>
              <a:rPr kumimoji="0" lang="en-US" sz="1400" b="0" i="0" u="none" strike="noStrike" kern="1200" cap="none" spc="0" normalizeH="0" baseline="0" noProof="0" dirty="0">
                <a:ln>
                  <a:noFill/>
                </a:ln>
                <a:solidFill>
                  <a:srgbClr val="000000"/>
                </a:solidFill>
                <a:effectLst/>
                <a:highlight>
                  <a:srgbClr val="FFFFFF"/>
                </a:highlight>
                <a:uLnTx/>
                <a:uFillTx/>
                <a:latin typeface="Consolas" panose="020B0609020204030204" pitchFamily="49" charset="0"/>
                <a:ea typeface="+mn-ea"/>
                <a:cs typeface="+mn-cs"/>
              </a:rPr>
              <a:t>(</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A31515"/>
                </a:solidFill>
                <a:effectLst/>
                <a:highlight>
                  <a:srgbClr val="FFFFFF"/>
                </a:highlight>
                <a:uLnTx/>
                <a:uFillTx/>
                <a:latin typeface="Consolas" panose="020B0609020204030204" pitchFamily="49" charset="0"/>
                <a:ea typeface="+mn-ea"/>
                <a:cs typeface="+mn-cs"/>
              </a:rPr>
              <a:t>"SELECT SSN FROM Patients“</a:t>
            </a:r>
            <a:r>
              <a:rPr kumimoji="0" lang="en-US" sz="1400" b="0" i="0" u="none" strike="noStrike" kern="1200" cap="none" spc="0" normalizeH="0" baseline="0" noProof="0" dirty="0">
                <a:ln>
                  <a:noFill/>
                </a:ln>
                <a:solidFill>
                  <a:srgbClr val="000000"/>
                </a:solidFill>
                <a:effectLst/>
                <a:highlight>
                  <a:srgbClr val="FFFFFF"/>
                </a:highlight>
                <a:uLnTx/>
                <a:uFillTx/>
                <a:latin typeface="Consolas" panose="020B0609020204030204" pitchFamily="49" charset="0"/>
                <a:ea typeface="+mn-ea"/>
                <a:cs typeface="+mn-cs"/>
              </a:rPr>
              <a:t>, conn))</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highlight>
                  <a:srgbClr val="FFFFFF"/>
                </a:highlight>
                <a:uLnTx/>
                <a:uFillTx/>
                <a:latin typeface="Consolas" panose="020B0609020204030204" pitchFamily="49" charset="0"/>
                <a:ea typeface="+mn-ea"/>
                <a:cs typeface="+mn-cs"/>
              </a:rPr>
              <a:t>{</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highlight>
                  <a:srgbClr val="FFFFFF"/>
                </a:highlight>
                <a:uLnTx/>
                <a:uFillTx/>
                <a:latin typeface="Consolas" panose="020B0609020204030204" pitchFamily="49" charset="0"/>
                <a:ea typeface="+mn-ea"/>
                <a:cs typeface="+mn-cs"/>
              </a:rPr>
              <a:t>  </a:t>
            </a:r>
            <a:r>
              <a:rPr kumimoji="0" lang="en-US" sz="1400" b="0" i="0" u="none" strike="noStrike" kern="1200" cap="none" spc="0" normalizeH="0" baseline="0" noProof="0" dirty="0" err="1">
                <a:ln>
                  <a:noFill/>
                </a:ln>
                <a:solidFill>
                  <a:srgbClr val="2B91AF"/>
                </a:solidFill>
                <a:effectLst/>
                <a:highlight>
                  <a:srgbClr val="FFFFFF"/>
                </a:highlight>
                <a:uLnTx/>
                <a:uFillTx/>
                <a:latin typeface="Consolas" panose="020B0609020204030204" pitchFamily="49" charset="0"/>
                <a:ea typeface="+mn-ea"/>
                <a:cs typeface="+mn-cs"/>
              </a:rPr>
              <a:t>SqlDataReader</a:t>
            </a:r>
            <a:r>
              <a:rPr kumimoji="0" lang="en-US" sz="1400" b="0" i="0" u="none" strike="noStrike" kern="1200" cap="none" spc="0" normalizeH="0" baseline="0" noProof="0" dirty="0">
                <a:ln>
                  <a:noFill/>
                </a:ln>
                <a:solidFill>
                  <a:srgbClr val="000000"/>
                </a:solidFill>
                <a:effectLst/>
                <a:highlight>
                  <a:srgbClr val="FFFFFF"/>
                </a:highlight>
                <a:uLnTx/>
                <a:uFillTx/>
                <a:latin typeface="Consolas" panose="020B0609020204030204" pitchFamily="49" charset="0"/>
                <a:ea typeface="+mn-ea"/>
                <a:cs typeface="+mn-cs"/>
              </a:rPr>
              <a:t> reader    </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highlight>
                  <a:srgbClr val="FFFFFF"/>
                </a:highlight>
                <a:uLnTx/>
                <a:uFillTx/>
                <a:latin typeface="Consolas" panose="020B0609020204030204" pitchFamily="49" charset="0"/>
                <a:ea typeface="+mn-ea"/>
                <a:cs typeface="+mn-cs"/>
              </a:rPr>
              <a:t>    </a:t>
            </a:r>
            <a:r>
              <a:rPr kumimoji="0" lang="en-US" sz="1400" b="0" i="0" u="none" strike="noStrike" kern="1200" cap="none" spc="0" normalizeH="0" baseline="0" noProof="0" dirty="0" err="1">
                <a:ln>
                  <a:noFill/>
                </a:ln>
                <a:solidFill>
                  <a:srgbClr val="000000"/>
                </a:solidFill>
                <a:effectLst/>
                <a:highlight>
                  <a:srgbClr val="FFFFFF"/>
                </a:highlight>
                <a:uLnTx/>
                <a:uFillTx/>
                <a:latin typeface="Consolas" panose="020B0609020204030204" pitchFamily="49" charset="0"/>
                <a:ea typeface="+mn-ea"/>
                <a:cs typeface="+mn-cs"/>
              </a:rPr>
              <a:t>cmd.ExecuteReader</a:t>
            </a:r>
            <a:r>
              <a:rPr kumimoji="0" lang="en-US" sz="1400" b="0" i="0" u="none" strike="noStrike" kern="1200" cap="none" spc="0" normalizeH="0" baseline="0" noProof="0" dirty="0">
                <a:ln>
                  <a:noFill/>
                </a:ln>
                <a:solidFill>
                  <a:srgbClr val="000000"/>
                </a:solidFill>
                <a:effectLst/>
                <a:highlight>
                  <a:srgbClr val="FFFFFF"/>
                </a:highlight>
                <a:uLnTx/>
                <a:uFillTx/>
                <a:latin typeface="Consolas" panose="020B0609020204030204" pitchFamily="49" charset="0"/>
                <a:ea typeface="+mn-ea"/>
                <a:cs typeface="+mn-cs"/>
              </a:rPr>
              <a:t>();</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highlight>
                  <a:srgbClr val="FFFFFF"/>
                </a:highlight>
                <a:uLnTx/>
                <a:uFillTx/>
                <a:latin typeface="Consolas" panose="020B0609020204030204" pitchFamily="49" charset="0"/>
                <a:ea typeface="+mn-ea"/>
                <a:cs typeface="+mn-cs"/>
              </a:rPr>
              <a:t>}</a:t>
            </a:r>
            <a:endParaRPr kumimoji="0" lang="en-US" sz="14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0" name="TextBox 69"/>
          <p:cNvSpPr txBox="1"/>
          <p:nvPr/>
        </p:nvSpPr>
        <p:spPr>
          <a:xfrm>
            <a:off x="4953265" y="1215598"/>
            <a:ext cx="2009784" cy="338554"/>
          </a:xfrm>
          <a:prstGeom prst="rect">
            <a:avLst/>
          </a:prstGeom>
          <a:noFill/>
        </p:spPr>
        <p:txBody>
          <a:bodyPr wrap="square" rtlCol="0">
            <a:spAutoFit/>
          </a:bodyPr>
          <a:lstStyle/>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Segoe UI Light"/>
                <a:ea typeface="+mn-ea"/>
                <a:cs typeface="Segoe UI Light" panose="020B0502040204020203" pitchFamily="34" charset="0"/>
              </a:rPr>
              <a:t>CMK Store</a:t>
            </a:r>
          </a:p>
        </p:txBody>
      </p:sp>
      <p:sp>
        <p:nvSpPr>
          <p:cNvPr id="71" name="Rectangle 70"/>
          <p:cNvSpPr/>
          <p:nvPr/>
        </p:nvSpPr>
        <p:spPr>
          <a:xfrm>
            <a:off x="4000704" y="2867373"/>
            <a:ext cx="1479213" cy="393129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2175" b="0" i="0" u="none" strike="noStrike" kern="1200" cap="none" spc="0" normalizeH="0" baseline="0" noProof="0" dirty="0">
                <a:ln>
                  <a:noFill/>
                </a:ln>
                <a:solidFill>
                  <a:srgbClr val="FFFFFF"/>
                </a:solidFill>
                <a:effectLst/>
                <a:uLnTx/>
                <a:uFillTx/>
                <a:latin typeface="Segoe UI"/>
                <a:ea typeface="+mn-ea"/>
                <a:cs typeface="Segoe UI Light" panose="020B0502040204020203" pitchFamily="34" charset="0"/>
              </a:rPr>
              <a:t>Enhanced Client </a:t>
            </a:r>
          </a:p>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2175" b="0" i="0" u="none" strike="noStrike" kern="1200" cap="none" spc="0" normalizeH="0" baseline="0" noProof="0" dirty="0">
                <a:ln>
                  <a:noFill/>
                </a:ln>
                <a:solidFill>
                  <a:srgbClr val="FFFFFF"/>
                </a:solidFill>
                <a:effectLst/>
                <a:uLnTx/>
                <a:uFillTx/>
                <a:latin typeface="Segoe UI"/>
                <a:ea typeface="+mn-ea"/>
                <a:cs typeface="Segoe UI Light" panose="020B0502040204020203" pitchFamily="34" charset="0"/>
              </a:rPr>
              <a:t>Driver</a:t>
            </a:r>
          </a:p>
        </p:txBody>
      </p:sp>
      <p:cxnSp>
        <p:nvCxnSpPr>
          <p:cNvPr id="72" name="Straight Arrow Connector 71"/>
          <p:cNvCxnSpPr/>
          <p:nvPr/>
        </p:nvCxnSpPr>
        <p:spPr>
          <a:xfrm flipV="1">
            <a:off x="3429919" y="3287569"/>
            <a:ext cx="537255" cy="1096"/>
          </a:xfrm>
          <a:prstGeom prst="straightConnector1">
            <a:avLst/>
          </a:prstGeom>
          <a:ln w="76200">
            <a:solidFill>
              <a:schemeClr val="accent6"/>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74" name="TextBox 73"/>
          <p:cNvSpPr txBox="1"/>
          <p:nvPr/>
        </p:nvSpPr>
        <p:spPr>
          <a:xfrm>
            <a:off x="1308412" y="1599003"/>
            <a:ext cx="1901874" cy="478376"/>
          </a:xfrm>
          <a:prstGeom prst="rect">
            <a:avLst/>
          </a:prstGeom>
          <a:noFill/>
        </p:spPr>
        <p:txBody>
          <a:bodyPr wrap="square" rtlCol="0">
            <a:spAutoFit/>
          </a:bodyPr>
          <a:lstStyle/>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2448" b="1" i="0" u="none" strike="noStrike" kern="1200" cap="none" spc="0" normalizeH="0" baseline="0" noProof="0" dirty="0">
                <a:ln>
                  <a:noFill/>
                </a:ln>
                <a:solidFill>
                  <a:srgbClr val="FFFFFF"/>
                </a:solidFill>
                <a:effectLst/>
                <a:uLnTx/>
                <a:uFillTx/>
                <a:latin typeface="Segoe UI"/>
                <a:ea typeface="+mn-ea"/>
                <a:cs typeface="Segoe UI Light" panose="020B0502040204020203" pitchFamily="34" charset="0"/>
              </a:rPr>
              <a:t>Client</a:t>
            </a:r>
          </a:p>
        </p:txBody>
      </p:sp>
      <p:sp>
        <p:nvSpPr>
          <p:cNvPr id="76" name="TextBox 75"/>
          <p:cNvSpPr txBox="1"/>
          <p:nvPr/>
        </p:nvSpPr>
        <p:spPr>
          <a:xfrm>
            <a:off x="3321222" y="1394472"/>
            <a:ext cx="614271" cy="338554"/>
          </a:xfrm>
          <a:prstGeom prst="rect">
            <a:avLst/>
          </a:prstGeom>
          <a:noFill/>
        </p:spPr>
        <p:txBody>
          <a:bodyPr wrap="none"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Segoe UI"/>
                <a:ea typeface="+mn-ea"/>
                <a:cs typeface="+mn-cs"/>
              </a:rPr>
              <a:t>CMK</a:t>
            </a:r>
          </a:p>
        </p:txBody>
      </p:sp>
      <p:sp>
        <p:nvSpPr>
          <p:cNvPr id="81" name="TextBox 80"/>
          <p:cNvSpPr txBox="1"/>
          <p:nvPr/>
        </p:nvSpPr>
        <p:spPr>
          <a:xfrm>
            <a:off x="6254392" y="1633502"/>
            <a:ext cx="3664744" cy="862581"/>
          </a:xfrm>
          <a:prstGeom prst="rect">
            <a:avLst/>
          </a:prstGeom>
          <a:noFill/>
        </p:spPr>
        <p:txBody>
          <a:bodyPr wrap="square" rtlCol="0">
            <a:spAutoFit/>
          </a:bodyPr>
          <a:lstStyle/>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2448" b="1" i="0" u="none" strike="noStrike" kern="1200" cap="none" spc="0" normalizeH="0" baseline="0" noProof="0" dirty="0">
                <a:ln>
                  <a:noFill/>
                </a:ln>
                <a:solidFill>
                  <a:srgbClr val="FFFFFF"/>
                </a:solidFill>
                <a:effectLst/>
                <a:uLnTx/>
                <a:uFillTx/>
                <a:latin typeface="Segoe UI"/>
                <a:ea typeface="+mn-ea"/>
                <a:cs typeface="Segoe UI Light" panose="020B0502040204020203" pitchFamily="34" charset="0"/>
              </a:rPr>
              <a:t>SQL Server </a:t>
            </a:r>
          </a:p>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2448" b="1" i="0" u="none" strike="noStrike" kern="1200" cap="none" spc="0" normalizeH="0" baseline="0" noProof="0" dirty="0">
                <a:ln>
                  <a:noFill/>
                </a:ln>
                <a:solidFill>
                  <a:srgbClr val="FFFFFF"/>
                </a:solidFill>
                <a:effectLst/>
                <a:uLnTx/>
                <a:uFillTx/>
                <a:latin typeface="Segoe UI"/>
                <a:ea typeface="+mn-ea"/>
                <a:cs typeface="Segoe UI Light" panose="020B0502040204020203" pitchFamily="34" charset="0"/>
              </a:rPr>
              <a:t>or Azure SQL Database</a:t>
            </a:r>
          </a:p>
        </p:txBody>
      </p:sp>
      <p:sp>
        <p:nvSpPr>
          <p:cNvPr id="50" name="TextBox 49"/>
          <p:cNvSpPr txBox="1"/>
          <p:nvPr/>
        </p:nvSpPr>
        <p:spPr>
          <a:xfrm>
            <a:off x="4721107" y="3727370"/>
            <a:ext cx="677182" cy="691700"/>
          </a:xfrm>
          <a:prstGeom prst="rect">
            <a:avLst/>
          </a:prstGeom>
          <a:noFill/>
        </p:spPr>
        <p:txBody>
          <a:bodyPr wrap="none"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632" b="0" i="0" u="none" strike="noStrike" kern="1200" cap="none" spc="0" normalizeH="0" baseline="0" noProof="0" dirty="0">
              <a:ln>
                <a:noFill/>
              </a:ln>
              <a:solidFill>
                <a:srgbClr val="FFFFFF"/>
              </a:solidFill>
              <a:effectLst/>
              <a:uLnTx/>
              <a:uFillTx/>
              <a:latin typeface="Segoe UI"/>
              <a:ea typeface="+mn-ea"/>
              <a:cs typeface="+mn-cs"/>
            </a:endParaRPr>
          </a:p>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2175" b="0" i="0" u="none" strike="noStrike" kern="1200" cap="none" spc="0" normalizeH="0" baseline="0" noProof="0" dirty="0">
                <a:ln>
                  <a:noFill/>
                </a:ln>
                <a:solidFill>
                  <a:srgbClr val="FFFFFF"/>
                </a:solidFill>
                <a:effectLst/>
                <a:uLnTx/>
                <a:uFillTx/>
                <a:latin typeface="Segoe UI"/>
                <a:ea typeface="+mn-ea"/>
                <a:cs typeface="+mn-cs"/>
              </a:rPr>
              <a:t>CEK</a:t>
            </a:r>
          </a:p>
        </p:txBody>
      </p:sp>
      <p:cxnSp>
        <p:nvCxnSpPr>
          <p:cNvPr id="51" name="Straight Arrow Connector 50"/>
          <p:cNvCxnSpPr/>
          <p:nvPr/>
        </p:nvCxnSpPr>
        <p:spPr>
          <a:xfrm flipV="1">
            <a:off x="4698377" y="2301777"/>
            <a:ext cx="1798" cy="913310"/>
          </a:xfrm>
          <a:prstGeom prst="straightConnector1">
            <a:avLst/>
          </a:prstGeom>
          <a:ln w="76200">
            <a:solidFill>
              <a:schemeClr val="accent6"/>
            </a:solidFill>
            <a:headEnd type="triangle"/>
            <a:tailEnd type="triangle"/>
          </a:ln>
        </p:spPr>
        <p:style>
          <a:lnRef idx="1">
            <a:schemeClr val="accent1"/>
          </a:lnRef>
          <a:fillRef idx="0">
            <a:schemeClr val="accent1"/>
          </a:fillRef>
          <a:effectRef idx="0">
            <a:schemeClr val="accent1"/>
          </a:effectRef>
          <a:fontRef idx="minor">
            <a:schemeClr val="tx1"/>
          </a:fontRef>
        </p:style>
      </p:cxnSp>
      <p:graphicFrame>
        <p:nvGraphicFramePr>
          <p:cNvPr id="52" name="Table 51"/>
          <p:cNvGraphicFramePr>
            <a:graphicFrameLocks noGrp="1"/>
          </p:cNvGraphicFramePr>
          <p:nvPr>
            <p:extLst/>
          </p:nvPr>
        </p:nvGraphicFramePr>
        <p:xfrm>
          <a:off x="10255432" y="3967379"/>
          <a:ext cx="2067443" cy="569528"/>
        </p:xfrm>
        <a:graphic>
          <a:graphicData uri="http://schemas.openxmlformats.org/drawingml/2006/table">
            <a:tbl>
              <a:tblPr firstRow="1">
                <a:tableStyleId>{08FB837D-C827-4EFA-A057-4D05807E0F7C}</a:tableStyleId>
              </a:tblPr>
              <a:tblGrid>
                <a:gridCol w="872112">
                  <a:extLst>
                    <a:ext uri="{9D8B030D-6E8A-4147-A177-3AD203B41FA5}">
                      <a16:colId xmlns:a16="http://schemas.microsoft.com/office/drawing/2014/main" val="20000"/>
                    </a:ext>
                  </a:extLst>
                </a:gridCol>
                <a:gridCol w="1195331">
                  <a:extLst>
                    <a:ext uri="{9D8B030D-6E8A-4147-A177-3AD203B41FA5}">
                      <a16:colId xmlns:a16="http://schemas.microsoft.com/office/drawing/2014/main" val="20001"/>
                    </a:ext>
                  </a:extLst>
                </a:gridCol>
              </a:tblGrid>
              <a:tr h="279781">
                <a:tc>
                  <a:txBody>
                    <a:bodyPr/>
                    <a:lstStyle/>
                    <a:p>
                      <a:pPr algn="ctr"/>
                      <a:r>
                        <a:rPr lang="en-US" sz="1200" dirty="0"/>
                        <a:t>Name</a:t>
                      </a:r>
                    </a:p>
                  </a:txBody>
                  <a:tcPr marL="93260" marR="93260" marT="46630" marB="46630"/>
                </a:tc>
                <a:tc>
                  <a:txBody>
                    <a:bodyPr/>
                    <a:lstStyle/>
                    <a:p>
                      <a:pPr algn="ctr"/>
                      <a:r>
                        <a:rPr lang="en-US" sz="1200" dirty="0"/>
                        <a:t>SSN</a:t>
                      </a:r>
                    </a:p>
                  </a:txBody>
                  <a:tcPr marL="93260" marR="93260" marT="46630" marB="46630"/>
                </a:tc>
                <a:extLst>
                  <a:ext uri="{0D108BD9-81ED-4DB2-BD59-A6C34878D82A}">
                    <a16:rowId xmlns:a16="http://schemas.microsoft.com/office/drawing/2014/main" val="10000"/>
                  </a:ext>
                </a:extLst>
              </a:tr>
              <a:tr h="289747">
                <a:tc>
                  <a:txBody>
                    <a:bodyPr/>
                    <a:lstStyle/>
                    <a:p>
                      <a:pPr algn="ctr"/>
                      <a:r>
                        <a:rPr lang="en-US" sz="1200" dirty="0"/>
                        <a:t>0x19ca706…</a:t>
                      </a:r>
                    </a:p>
                  </a:txBody>
                  <a:tcPr marL="0" marR="0" marT="46630" marB="46630"/>
                </a:tc>
                <a:tc>
                  <a:txBody>
                    <a:bodyPr/>
                    <a:lstStyle/>
                    <a:p>
                      <a:pPr algn="ctr"/>
                      <a:r>
                        <a:rPr lang="en-US" sz="1200" dirty="0"/>
                        <a:t>0x7ff654ae…</a:t>
                      </a:r>
                    </a:p>
                  </a:txBody>
                  <a:tcPr marL="0" marR="0" marT="46630" marB="46630"/>
                </a:tc>
                <a:extLst>
                  <a:ext uri="{0D108BD9-81ED-4DB2-BD59-A6C34878D82A}">
                    <a16:rowId xmlns:a16="http://schemas.microsoft.com/office/drawing/2014/main" val="10001"/>
                  </a:ext>
                </a:extLst>
              </a:tr>
            </a:tbl>
          </a:graphicData>
        </a:graphic>
      </p:graphicFrame>
      <p:sp>
        <p:nvSpPr>
          <p:cNvPr id="55" name="TextBox 54"/>
          <p:cNvSpPr txBox="1"/>
          <p:nvPr/>
        </p:nvSpPr>
        <p:spPr>
          <a:xfrm>
            <a:off x="9702149" y="3626800"/>
            <a:ext cx="1209918" cy="350330"/>
          </a:xfrm>
          <a:prstGeom prst="rect">
            <a:avLst/>
          </a:prstGeom>
          <a:noFill/>
        </p:spPr>
        <p:txBody>
          <a:bodyPr wrap="square"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FFFFFF"/>
                </a:solidFill>
                <a:effectLst/>
                <a:uLnTx/>
                <a:uFillTx/>
                <a:latin typeface="Segoe UI"/>
                <a:ea typeface="+mn-ea"/>
                <a:cs typeface="+mn-cs"/>
              </a:rPr>
              <a:t>Patients</a:t>
            </a:r>
          </a:p>
        </p:txBody>
      </p:sp>
      <p:sp>
        <p:nvSpPr>
          <p:cNvPr id="36" name="Oval 61"/>
          <p:cNvSpPr/>
          <p:nvPr/>
        </p:nvSpPr>
        <p:spPr>
          <a:xfrm rot="2123064">
            <a:off x="4498579" y="3740046"/>
            <a:ext cx="281802" cy="628511"/>
          </a:xfrm>
          <a:custGeom>
            <a:avLst/>
            <a:gdLst/>
            <a:ahLst/>
            <a:cxnLst/>
            <a:rect l="l" t="t" r="r" b="b"/>
            <a:pathLst>
              <a:path w="1945154" h="4337174">
                <a:moveTo>
                  <a:pt x="972262" y="184666"/>
                </a:moveTo>
                <a:cubicBezTo>
                  <a:pt x="658764" y="184840"/>
                  <a:pt x="404455" y="438534"/>
                  <a:pt x="403523" y="752031"/>
                </a:cubicBezTo>
                <a:lnTo>
                  <a:pt x="972577" y="753723"/>
                </a:lnTo>
                <a:lnTo>
                  <a:pt x="1541629" y="751401"/>
                </a:lnTo>
                <a:cubicBezTo>
                  <a:pt x="1540350" y="437905"/>
                  <a:pt x="1285760" y="184492"/>
                  <a:pt x="972262" y="184666"/>
                </a:cubicBezTo>
                <a:close/>
                <a:moveTo>
                  <a:pt x="972577" y="0"/>
                </a:moveTo>
                <a:cubicBezTo>
                  <a:pt x="1509716" y="0"/>
                  <a:pt x="1945154" y="435438"/>
                  <a:pt x="1945154" y="972577"/>
                </a:cubicBezTo>
                <a:cubicBezTo>
                  <a:pt x="1945154" y="1373798"/>
                  <a:pt x="1702202" y="1718276"/>
                  <a:pt x="1354620" y="1865104"/>
                </a:cubicBezTo>
                <a:lnTo>
                  <a:pt x="1354620" y="2072700"/>
                </a:lnTo>
                <a:cubicBezTo>
                  <a:pt x="1354620" y="2112154"/>
                  <a:pt x="1322637" y="2144137"/>
                  <a:pt x="1283183" y="2144137"/>
                </a:cubicBezTo>
                <a:lnTo>
                  <a:pt x="1226533" y="2144137"/>
                </a:lnTo>
                <a:lnTo>
                  <a:pt x="1226533" y="2718294"/>
                </a:lnTo>
                <a:lnTo>
                  <a:pt x="1109119" y="2867729"/>
                </a:lnTo>
                <a:lnTo>
                  <a:pt x="1215859" y="3034954"/>
                </a:lnTo>
                <a:lnTo>
                  <a:pt x="1219417" y="3301802"/>
                </a:lnTo>
                <a:lnTo>
                  <a:pt x="1098445" y="3483259"/>
                </a:lnTo>
                <a:lnTo>
                  <a:pt x="1102003" y="3589998"/>
                </a:lnTo>
                <a:lnTo>
                  <a:pt x="1219417" y="3775013"/>
                </a:lnTo>
                <a:lnTo>
                  <a:pt x="1222975" y="4045419"/>
                </a:lnTo>
                <a:lnTo>
                  <a:pt x="945452" y="4337174"/>
                </a:lnTo>
                <a:lnTo>
                  <a:pt x="571865" y="4006282"/>
                </a:lnTo>
                <a:lnTo>
                  <a:pt x="571865" y="2144137"/>
                </a:lnTo>
                <a:lnTo>
                  <a:pt x="571865" y="1858058"/>
                </a:lnTo>
                <a:cubicBezTo>
                  <a:pt x="234451" y="1706097"/>
                  <a:pt x="0" y="1366716"/>
                  <a:pt x="0" y="972577"/>
                </a:cubicBezTo>
                <a:cubicBezTo>
                  <a:pt x="0" y="435438"/>
                  <a:pt x="435438" y="0"/>
                  <a:pt x="97257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1156" rtl="0" eaLnBrk="1" fontAlgn="auto" latinLnBrk="0" hangingPunct="1">
              <a:lnSpc>
                <a:spcPct val="100000"/>
              </a:lnSpc>
              <a:spcBef>
                <a:spcPts val="0"/>
              </a:spcBef>
              <a:spcAft>
                <a:spcPts val="0"/>
              </a:spcAft>
              <a:buClrTx/>
              <a:buSzTx/>
              <a:buFontTx/>
              <a:buNone/>
              <a:tabLst/>
              <a:defRPr/>
            </a:pPr>
            <a:endParaRPr kumimoji="0" lang="en-US" sz="1873" b="0" i="0" u="none" strike="noStrike" kern="1200" cap="none" spc="0" normalizeH="0" baseline="0" noProof="0">
              <a:ln>
                <a:noFill/>
              </a:ln>
              <a:solidFill>
                <a:srgbClr val="D83B01"/>
              </a:solidFill>
              <a:effectLst/>
              <a:uLnTx/>
              <a:uFillTx/>
              <a:latin typeface="Segoe UI"/>
              <a:ea typeface="+mn-ea"/>
              <a:cs typeface="+mn-cs"/>
            </a:endParaRPr>
          </a:p>
        </p:txBody>
      </p:sp>
      <p:sp>
        <p:nvSpPr>
          <p:cNvPr id="40" name="Freeform 39"/>
          <p:cNvSpPr/>
          <p:nvPr/>
        </p:nvSpPr>
        <p:spPr bwMode="auto">
          <a:xfrm>
            <a:off x="11506447" y="2073930"/>
            <a:ext cx="695016" cy="793443"/>
          </a:xfrm>
          <a:custGeom>
            <a:avLst/>
            <a:gdLst/>
            <a:ahLst/>
            <a:cxnLst/>
            <a:rect l="l" t="t" r="r" b="b"/>
            <a:pathLst>
              <a:path w="2021693" h="3693642">
                <a:moveTo>
                  <a:pt x="93735" y="2232665"/>
                </a:moveTo>
                <a:lnTo>
                  <a:pt x="93735" y="3406187"/>
                </a:lnTo>
                <a:lnTo>
                  <a:pt x="1217425" y="3603020"/>
                </a:lnTo>
                <a:lnTo>
                  <a:pt x="1217425" y="2294954"/>
                </a:lnTo>
                <a:close/>
                <a:moveTo>
                  <a:pt x="96227" y="1906272"/>
                </a:moveTo>
                <a:lnTo>
                  <a:pt x="96227" y="2150444"/>
                </a:lnTo>
                <a:lnTo>
                  <a:pt x="1224900" y="2195292"/>
                </a:lnTo>
                <a:lnTo>
                  <a:pt x="1224900" y="1938662"/>
                </a:lnTo>
                <a:close/>
                <a:moveTo>
                  <a:pt x="1229883" y="1574895"/>
                </a:moveTo>
                <a:lnTo>
                  <a:pt x="96227" y="1582370"/>
                </a:lnTo>
                <a:lnTo>
                  <a:pt x="96227" y="1824051"/>
                </a:lnTo>
                <a:lnTo>
                  <a:pt x="1229883" y="1839000"/>
                </a:lnTo>
                <a:close/>
                <a:moveTo>
                  <a:pt x="1232375" y="1211129"/>
                </a:moveTo>
                <a:lnTo>
                  <a:pt x="98718" y="1255977"/>
                </a:lnTo>
                <a:lnTo>
                  <a:pt x="98718" y="1495166"/>
                </a:lnTo>
                <a:lnTo>
                  <a:pt x="1232375" y="1475233"/>
                </a:lnTo>
                <a:close/>
                <a:moveTo>
                  <a:pt x="1237358" y="847362"/>
                </a:moveTo>
                <a:lnTo>
                  <a:pt x="101210" y="937058"/>
                </a:lnTo>
                <a:lnTo>
                  <a:pt x="101210" y="1178738"/>
                </a:lnTo>
                <a:lnTo>
                  <a:pt x="1229883" y="1116450"/>
                </a:lnTo>
                <a:close/>
                <a:moveTo>
                  <a:pt x="1232375" y="491070"/>
                </a:moveTo>
                <a:lnTo>
                  <a:pt x="98718" y="608173"/>
                </a:lnTo>
                <a:lnTo>
                  <a:pt x="98718" y="857328"/>
                </a:lnTo>
                <a:lnTo>
                  <a:pt x="1234866" y="755174"/>
                </a:lnTo>
                <a:cubicBezTo>
                  <a:pt x="1234036" y="667139"/>
                  <a:pt x="1233205" y="579105"/>
                  <a:pt x="1232375" y="491070"/>
                </a:cubicBezTo>
                <a:close/>
                <a:moveTo>
                  <a:pt x="1234866" y="122320"/>
                </a:moveTo>
                <a:lnTo>
                  <a:pt x="103701" y="284271"/>
                </a:lnTo>
                <a:lnTo>
                  <a:pt x="108684" y="525951"/>
                </a:lnTo>
                <a:lnTo>
                  <a:pt x="1234866" y="386424"/>
                </a:lnTo>
                <a:close/>
                <a:moveTo>
                  <a:pt x="1364857" y="0"/>
                </a:moveTo>
                <a:lnTo>
                  <a:pt x="2021693" y="255913"/>
                </a:lnTo>
                <a:lnTo>
                  <a:pt x="2021693" y="3395082"/>
                </a:lnTo>
                <a:lnTo>
                  <a:pt x="1339265" y="3693642"/>
                </a:lnTo>
                <a:lnTo>
                  <a:pt x="0" y="3463325"/>
                </a:lnTo>
                <a:cubicBezTo>
                  <a:pt x="5685" y="2371440"/>
                  <a:pt x="11374" y="1279555"/>
                  <a:pt x="17059" y="187670"/>
                </a:cubicBezTo>
                <a:close/>
              </a:path>
            </a:pathLst>
          </a:cu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5117" tIns="47558" rIns="47558" bIns="95117" numCol="1" spcCol="0" rtlCol="0" fromWordArt="0" anchor="b" anchorCtr="0" forceAA="0" compatLnSpc="1">
            <a:prstTxWarp prst="textNoShape">
              <a:avLst/>
            </a:prstTxWarp>
            <a:noAutofit/>
          </a:bodyPr>
          <a:lstStyle/>
          <a:p>
            <a:pPr marL="0" marR="0" lvl="0" indent="0" algn="ctr" defTabSz="950843" rtl="0" eaLnBrk="1" fontAlgn="base" latinLnBrk="0" hangingPunct="1">
              <a:lnSpc>
                <a:spcPct val="100000"/>
              </a:lnSpc>
              <a:spcBef>
                <a:spcPct val="0"/>
              </a:spcBef>
              <a:spcAft>
                <a:spcPct val="0"/>
              </a:spcAft>
              <a:buClrTx/>
              <a:buSzTx/>
              <a:buFontTx/>
              <a:buNone/>
              <a:tabLst/>
              <a:defRPr/>
            </a:pPr>
            <a:endParaRPr kumimoji="0" lang="en-US" sz="1873" b="0" i="0" u="none" strike="noStrike" kern="1200" cap="none" spc="-52" normalizeH="0" baseline="0" noProof="0" dirty="0" err="1">
              <a:ln>
                <a:noFill/>
              </a:ln>
              <a:solidFill>
                <a:srgbClr val="D83B01"/>
              </a:solidFill>
              <a:effectLst/>
              <a:uLnTx/>
              <a:uFillTx/>
              <a:latin typeface="Segoe UI"/>
              <a:ea typeface="Segoe UI" pitchFamily="34" charset="0"/>
              <a:cs typeface="Segoe UI" pitchFamily="34" charset="0"/>
            </a:endParaRPr>
          </a:p>
        </p:txBody>
      </p:sp>
      <p:sp>
        <p:nvSpPr>
          <p:cNvPr id="41" name="Oval 5"/>
          <p:cNvSpPr/>
          <p:nvPr/>
        </p:nvSpPr>
        <p:spPr bwMode="auto">
          <a:xfrm>
            <a:off x="11156270" y="2583001"/>
            <a:ext cx="662114" cy="589499"/>
          </a:xfrm>
          <a:custGeom>
            <a:avLst/>
            <a:gdLst/>
            <a:ahLst/>
            <a:cxnLst/>
            <a:rect l="l" t="t" r="r" b="b"/>
            <a:pathLst>
              <a:path w="2630488" h="2342610">
                <a:moveTo>
                  <a:pt x="2630487" y="289330"/>
                </a:moveTo>
                <a:lnTo>
                  <a:pt x="2626677" y="773677"/>
                </a:lnTo>
                <a:lnTo>
                  <a:pt x="2554287" y="857020"/>
                </a:lnTo>
                <a:lnTo>
                  <a:pt x="2622867" y="922267"/>
                </a:lnTo>
                <a:lnTo>
                  <a:pt x="2622867" y="1441855"/>
                </a:lnTo>
                <a:lnTo>
                  <a:pt x="2542857" y="1512340"/>
                </a:lnTo>
                <a:lnTo>
                  <a:pt x="2629534" y="1581872"/>
                </a:lnTo>
                <a:cubicBezTo>
                  <a:pt x="2627947" y="1754751"/>
                  <a:pt x="2631122" y="1930011"/>
                  <a:pt x="2629535" y="2102890"/>
                </a:cubicBezTo>
                <a:cubicBezTo>
                  <a:pt x="2597785" y="2373400"/>
                  <a:pt x="258604" y="2467222"/>
                  <a:pt x="5874" y="2105272"/>
                </a:cubicBezTo>
                <a:cubicBezTo>
                  <a:pt x="8255" y="1932552"/>
                  <a:pt x="5874" y="1750306"/>
                  <a:pt x="8255" y="1577586"/>
                </a:cubicBezTo>
                <a:lnTo>
                  <a:pt x="62547" y="1512340"/>
                </a:lnTo>
                <a:lnTo>
                  <a:pt x="5397" y="1439950"/>
                </a:lnTo>
                <a:lnTo>
                  <a:pt x="5397" y="921790"/>
                </a:lnTo>
                <a:lnTo>
                  <a:pt x="70167" y="848924"/>
                </a:lnTo>
                <a:lnTo>
                  <a:pt x="1587" y="773200"/>
                </a:lnTo>
                <a:lnTo>
                  <a:pt x="3492" y="296950"/>
                </a:lnTo>
                <a:cubicBezTo>
                  <a:pt x="161766" y="539679"/>
                  <a:pt x="2354103" y="523803"/>
                  <a:pt x="2630487" y="289330"/>
                </a:cubicBezTo>
                <a:close/>
                <a:moveTo>
                  <a:pt x="1315244" y="0"/>
                </a:moveTo>
                <a:cubicBezTo>
                  <a:pt x="2041633" y="0"/>
                  <a:pt x="2630488" y="85290"/>
                  <a:pt x="2630488" y="190500"/>
                </a:cubicBezTo>
                <a:cubicBezTo>
                  <a:pt x="2630488" y="295710"/>
                  <a:pt x="2041633" y="381000"/>
                  <a:pt x="1315244" y="381000"/>
                </a:cubicBezTo>
                <a:cubicBezTo>
                  <a:pt x="588855" y="381000"/>
                  <a:pt x="0" y="295710"/>
                  <a:pt x="0" y="190500"/>
                </a:cubicBezTo>
                <a:cubicBezTo>
                  <a:pt x="0" y="85290"/>
                  <a:pt x="588855" y="0"/>
                  <a:pt x="1315244" y="0"/>
                </a:cubicBezTo>
                <a:close/>
              </a:path>
            </a:pathLst>
          </a:cu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90234" tIns="152188" rIns="190234" bIns="152188" numCol="1" spcCol="0" rtlCol="0" fromWordArt="0" anchor="t" anchorCtr="0" forceAA="0" compatLnSpc="1">
            <a:prstTxWarp prst="textNoShape">
              <a:avLst/>
            </a:prstTxWarp>
            <a:noAutofit/>
          </a:bodyPr>
          <a:lstStyle/>
          <a:p>
            <a:pPr marL="0" marR="0" lvl="0" indent="0" algn="ctr" defTabSz="969953" rtl="0" eaLnBrk="1" fontAlgn="base" latinLnBrk="0" hangingPunct="1">
              <a:lnSpc>
                <a:spcPct val="90000"/>
              </a:lnSpc>
              <a:spcBef>
                <a:spcPct val="0"/>
              </a:spcBef>
              <a:spcAft>
                <a:spcPct val="0"/>
              </a:spcAft>
              <a:buClrTx/>
              <a:buSzTx/>
              <a:buFontTx/>
              <a:buNone/>
              <a:tabLst/>
              <a:defRPr/>
            </a:pPr>
            <a:endParaRPr kumimoji="0" lang="en-US" sz="1873" b="0" i="0" u="none" strike="noStrike" kern="1200" cap="none" spc="0" normalizeH="0" baseline="0" noProof="0" dirty="0">
              <a:ln>
                <a:noFill/>
              </a:ln>
              <a:solidFill>
                <a:srgbClr val="D83B01"/>
              </a:solidFill>
              <a:effectLst/>
              <a:uLnTx/>
              <a:uFillTx/>
              <a:latin typeface="Segoe UI"/>
              <a:ea typeface="Segoe UI" pitchFamily="34" charset="0"/>
              <a:cs typeface="Segoe UI" pitchFamily="34" charset="0"/>
            </a:endParaRPr>
          </a:p>
        </p:txBody>
      </p:sp>
      <p:grpSp>
        <p:nvGrpSpPr>
          <p:cNvPr id="42" name="Group 41"/>
          <p:cNvGrpSpPr/>
          <p:nvPr/>
        </p:nvGrpSpPr>
        <p:grpSpPr>
          <a:xfrm>
            <a:off x="4207765" y="1233096"/>
            <a:ext cx="997871" cy="997871"/>
            <a:chOff x="6742415" y="2467323"/>
            <a:chExt cx="978394" cy="978394"/>
          </a:xfrm>
        </p:grpSpPr>
        <p:grpSp>
          <p:nvGrpSpPr>
            <p:cNvPr id="43" name="Group 42"/>
            <p:cNvGrpSpPr/>
            <p:nvPr/>
          </p:nvGrpSpPr>
          <p:grpSpPr>
            <a:xfrm>
              <a:off x="6742415" y="2467323"/>
              <a:ext cx="978394" cy="978394"/>
              <a:chOff x="8627003" y="-1844319"/>
              <a:chExt cx="1866064" cy="1866064"/>
            </a:xfrm>
          </p:grpSpPr>
          <p:sp>
            <p:nvSpPr>
              <p:cNvPr id="45" name="Rounded Rectangle 44"/>
              <p:cNvSpPr/>
              <p:nvPr/>
            </p:nvSpPr>
            <p:spPr bwMode="auto">
              <a:xfrm>
                <a:off x="8627003" y="-1844319"/>
                <a:ext cx="1866064" cy="1866064"/>
              </a:xfrm>
              <a:prstGeom prst="round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marL="0" marR="0" lvl="0" indent="0" algn="ctr" defTabSz="951028" rtl="0" eaLnBrk="1" fontAlgn="base" latinLnBrk="0" hangingPunct="1">
                  <a:lnSpc>
                    <a:spcPct val="90000"/>
                  </a:lnSpc>
                  <a:spcBef>
                    <a:spcPct val="0"/>
                  </a:spcBef>
                  <a:spcAft>
                    <a:spcPct val="0"/>
                  </a:spcAft>
                  <a:buClrTx/>
                  <a:buSzTx/>
                  <a:buFontTx/>
                  <a:buNone/>
                  <a:tabLst/>
                  <a:defRPr/>
                </a:pPr>
                <a:endParaRPr kumimoji="0" lang="en-US" sz="2448"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8" name="Oval 47"/>
              <p:cNvSpPr/>
              <p:nvPr/>
            </p:nvSpPr>
            <p:spPr bwMode="auto">
              <a:xfrm>
                <a:off x="9098947" y="-1372375"/>
                <a:ext cx="922176" cy="922176"/>
              </a:xfrm>
              <a:prstGeom prst="ellipse">
                <a:avLst/>
              </a:prstGeom>
              <a:solidFill>
                <a:schemeClr val="accent6"/>
              </a:solid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marL="0" marR="0" lvl="0" indent="0" algn="ctr" defTabSz="951028" rtl="0" eaLnBrk="1" fontAlgn="base" latinLnBrk="0" hangingPunct="1">
                  <a:lnSpc>
                    <a:spcPct val="90000"/>
                  </a:lnSpc>
                  <a:spcBef>
                    <a:spcPct val="0"/>
                  </a:spcBef>
                  <a:spcAft>
                    <a:spcPct val="0"/>
                  </a:spcAft>
                  <a:buClrTx/>
                  <a:buSzTx/>
                  <a:buFontTx/>
                  <a:buNone/>
                  <a:tabLst/>
                  <a:defRPr/>
                </a:pPr>
                <a:endParaRPr kumimoji="0" lang="en-US" sz="2448"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9" name="Rounded Rectangle 48"/>
              <p:cNvSpPr/>
              <p:nvPr/>
            </p:nvSpPr>
            <p:spPr bwMode="auto">
              <a:xfrm>
                <a:off x="8822328" y="-1648994"/>
                <a:ext cx="1475414" cy="1475414"/>
              </a:xfrm>
              <a:prstGeom prst="roundRect">
                <a:avLst/>
              </a:prstGeom>
              <a:noFill/>
              <a:ln w="381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marL="0" marR="0" lvl="0" indent="0" algn="ctr" defTabSz="951028" rtl="0" eaLnBrk="1" fontAlgn="base" latinLnBrk="0" hangingPunct="1">
                  <a:lnSpc>
                    <a:spcPct val="90000"/>
                  </a:lnSpc>
                  <a:spcBef>
                    <a:spcPct val="0"/>
                  </a:spcBef>
                  <a:spcAft>
                    <a:spcPct val="0"/>
                  </a:spcAft>
                  <a:buClrTx/>
                  <a:buSzTx/>
                  <a:buFontTx/>
                  <a:buNone/>
                  <a:tabLst/>
                  <a:defRPr/>
                </a:pPr>
                <a:endParaRPr kumimoji="0" lang="en-US" sz="2448"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44" name="Rounded Rectangle 43"/>
            <p:cNvSpPr/>
            <p:nvPr/>
          </p:nvSpPr>
          <p:spPr bwMode="auto">
            <a:xfrm>
              <a:off x="7210173" y="2752383"/>
              <a:ext cx="45719" cy="138761"/>
            </a:xfrm>
            <a:prstGeom prst="round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marL="0" marR="0" lvl="0" indent="0" algn="ctr" defTabSz="951028" rtl="0" eaLnBrk="1" fontAlgn="base" latinLnBrk="0" hangingPunct="1">
                <a:lnSpc>
                  <a:spcPct val="90000"/>
                </a:lnSpc>
                <a:spcBef>
                  <a:spcPct val="0"/>
                </a:spcBef>
                <a:spcAft>
                  <a:spcPct val="0"/>
                </a:spcAft>
                <a:buClrTx/>
                <a:buSzTx/>
                <a:buFontTx/>
                <a:buNone/>
                <a:tabLst/>
                <a:defRPr/>
              </a:pPr>
              <a:endParaRPr kumimoji="0" lang="en-US" sz="2448"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37" name="Oval 61"/>
          <p:cNvSpPr/>
          <p:nvPr/>
        </p:nvSpPr>
        <p:spPr>
          <a:xfrm rot="1616342">
            <a:off x="4154807" y="1403734"/>
            <a:ext cx="281802" cy="628511"/>
          </a:xfrm>
          <a:custGeom>
            <a:avLst/>
            <a:gdLst/>
            <a:ahLst/>
            <a:cxnLst/>
            <a:rect l="l" t="t" r="r" b="b"/>
            <a:pathLst>
              <a:path w="1945154" h="4337174">
                <a:moveTo>
                  <a:pt x="972262" y="184666"/>
                </a:moveTo>
                <a:cubicBezTo>
                  <a:pt x="658764" y="184840"/>
                  <a:pt x="404455" y="438534"/>
                  <a:pt x="403523" y="752031"/>
                </a:cubicBezTo>
                <a:lnTo>
                  <a:pt x="972577" y="753723"/>
                </a:lnTo>
                <a:lnTo>
                  <a:pt x="1541629" y="751401"/>
                </a:lnTo>
                <a:cubicBezTo>
                  <a:pt x="1540350" y="437905"/>
                  <a:pt x="1285760" y="184492"/>
                  <a:pt x="972262" y="184666"/>
                </a:cubicBezTo>
                <a:close/>
                <a:moveTo>
                  <a:pt x="972577" y="0"/>
                </a:moveTo>
                <a:cubicBezTo>
                  <a:pt x="1509716" y="0"/>
                  <a:pt x="1945154" y="435438"/>
                  <a:pt x="1945154" y="972577"/>
                </a:cubicBezTo>
                <a:cubicBezTo>
                  <a:pt x="1945154" y="1373798"/>
                  <a:pt x="1702202" y="1718276"/>
                  <a:pt x="1354620" y="1865104"/>
                </a:cubicBezTo>
                <a:lnTo>
                  <a:pt x="1354620" y="2072700"/>
                </a:lnTo>
                <a:cubicBezTo>
                  <a:pt x="1354620" y="2112154"/>
                  <a:pt x="1322637" y="2144137"/>
                  <a:pt x="1283183" y="2144137"/>
                </a:cubicBezTo>
                <a:lnTo>
                  <a:pt x="1226533" y="2144137"/>
                </a:lnTo>
                <a:lnTo>
                  <a:pt x="1226533" y="2718294"/>
                </a:lnTo>
                <a:lnTo>
                  <a:pt x="1109119" y="2867729"/>
                </a:lnTo>
                <a:lnTo>
                  <a:pt x="1215859" y="3034954"/>
                </a:lnTo>
                <a:lnTo>
                  <a:pt x="1219417" y="3301802"/>
                </a:lnTo>
                <a:lnTo>
                  <a:pt x="1098445" y="3483259"/>
                </a:lnTo>
                <a:lnTo>
                  <a:pt x="1102003" y="3589998"/>
                </a:lnTo>
                <a:lnTo>
                  <a:pt x="1219417" y="3775013"/>
                </a:lnTo>
                <a:lnTo>
                  <a:pt x="1222975" y="4045419"/>
                </a:lnTo>
                <a:lnTo>
                  <a:pt x="945452" y="4337174"/>
                </a:lnTo>
                <a:lnTo>
                  <a:pt x="571865" y="4006282"/>
                </a:lnTo>
                <a:lnTo>
                  <a:pt x="571865" y="2144137"/>
                </a:lnTo>
                <a:lnTo>
                  <a:pt x="571865" y="1858058"/>
                </a:lnTo>
                <a:cubicBezTo>
                  <a:pt x="234451" y="1706097"/>
                  <a:pt x="0" y="1366716"/>
                  <a:pt x="0" y="972577"/>
                </a:cubicBezTo>
                <a:cubicBezTo>
                  <a:pt x="0" y="435438"/>
                  <a:pt x="435438" y="0"/>
                  <a:pt x="972577"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1156" rtl="0" eaLnBrk="1" fontAlgn="auto" latinLnBrk="0" hangingPunct="1">
              <a:lnSpc>
                <a:spcPct val="100000"/>
              </a:lnSpc>
              <a:spcBef>
                <a:spcPts val="0"/>
              </a:spcBef>
              <a:spcAft>
                <a:spcPts val="0"/>
              </a:spcAft>
              <a:buClrTx/>
              <a:buSzTx/>
              <a:buFontTx/>
              <a:buNone/>
              <a:tabLst/>
              <a:defRPr/>
            </a:pPr>
            <a:endParaRPr kumimoji="0" lang="en-US" sz="1873" b="0" i="0" u="none" strike="noStrike" kern="1200" cap="none" spc="0" normalizeH="0" baseline="0" noProof="0">
              <a:ln>
                <a:noFill/>
              </a:ln>
              <a:solidFill>
                <a:srgbClr val="D83B01"/>
              </a:solidFill>
              <a:effectLst/>
              <a:uLnTx/>
              <a:uFillTx/>
              <a:latin typeface="Segoe UI"/>
              <a:ea typeface="+mn-ea"/>
              <a:cs typeface="+mn-cs"/>
            </a:endParaRPr>
          </a:p>
        </p:txBody>
      </p:sp>
      <p:grpSp>
        <p:nvGrpSpPr>
          <p:cNvPr id="3" name="Group 2"/>
          <p:cNvGrpSpPr/>
          <p:nvPr/>
        </p:nvGrpSpPr>
        <p:grpSpPr>
          <a:xfrm>
            <a:off x="7185979" y="5436111"/>
            <a:ext cx="476156" cy="563402"/>
            <a:chOff x="6858940" y="3963215"/>
            <a:chExt cx="541602" cy="668476"/>
          </a:xfrm>
        </p:grpSpPr>
        <p:sp>
          <p:nvSpPr>
            <p:cNvPr id="54" name="Oval 61"/>
            <p:cNvSpPr/>
            <p:nvPr/>
          </p:nvSpPr>
          <p:spPr>
            <a:xfrm rot="1616342">
              <a:off x="7118740" y="4003180"/>
              <a:ext cx="281802" cy="628511"/>
            </a:xfrm>
            <a:custGeom>
              <a:avLst/>
              <a:gdLst/>
              <a:ahLst/>
              <a:cxnLst/>
              <a:rect l="l" t="t" r="r" b="b"/>
              <a:pathLst>
                <a:path w="1945154" h="4337174">
                  <a:moveTo>
                    <a:pt x="972262" y="184666"/>
                  </a:moveTo>
                  <a:cubicBezTo>
                    <a:pt x="658764" y="184840"/>
                    <a:pt x="404455" y="438534"/>
                    <a:pt x="403523" y="752031"/>
                  </a:cubicBezTo>
                  <a:lnTo>
                    <a:pt x="972577" y="753723"/>
                  </a:lnTo>
                  <a:lnTo>
                    <a:pt x="1541629" y="751401"/>
                  </a:lnTo>
                  <a:cubicBezTo>
                    <a:pt x="1540350" y="437905"/>
                    <a:pt x="1285760" y="184492"/>
                    <a:pt x="972262" y="184666"/>
                  </a:cubicBezTo>
                  <a:close/>
                  <a:moveTo>
                    <a:pt x="972577" y="0"/>
                  </a:moveTo>
                  <a:cubicBezTo>
                    <a:pt x="1509716" y="0"/>
                    <a:pt x="1945154" y="435438"/>
                    <a:pt x="1945154" y="972577"/>
                  </a:cubicBezTo>
                  <a:cubicBezTo>
                    <a:pt x="1945154" y="1373798"/>
                    <a:pt x="1702202" y="1718276"/>
                    <a:pt x="1354620" y="1865104"/>
                  </a:cubicBezTo>
                  <a:lnTo>
                    <a:pt x="1354620" y="2072700"/>
                  </a:lnTo>
                  <a:cubicBezTo>
                    <a:pt x="1354620" y="2112154"/>
                    <a:pt x="1322637" y="2144137"/>
                    <a:pt x="1283183" y="2144137"/>
                  </a:cubicBezTo>
                  <a:lnTo>
                    <a:pt x="1226533" y="2144137"/>
                  </a:lnTo>
                  <a:lnTo>
                    <a:pt x="1226533" y="2718294"/>
                  </a:lnTo>
                  <a:lnTo>
                    <a:pt x="1109119" y="2867729"/>
                  </a:lnTo>
                  <a:lnTo>
                    <a:pt x="1215859" y="3034954"/>
                  </a:lnTo>
                  <a:lnTo>
                    <a:pt x="1219417" y="3301802"/>
                  </a:lnTo>
                  <a:lnTo>
                    <a:pt x="1098445" y="3483259"/>
                  </a:lnTo>
                  <a:lnTo>
                    <a:pt x="1102003" y="3589998"/>
                  </a:lnTo>
                  <a:lnTo>
                    <a:pt x="1219417" y="3775013"/>
                  </a:lnTo>
                  <a:lnTo>
                    <a:pt x="1222975" y="4045419"/>
                  </a:lnTo>
                  <a:lnTo>
                    <a:pt x="945452" y="4337174"/>
                  </a:lnTo>
                  <a:lnTo>
                    <a:pt x="571865" y="4006282"/>
                  </a:lnTo>
                  <a:lnTo>
                    <a:pt x="571865" y="2144137"/>
                  </a:lnTo>
                  <a:lnTo>
                    <a:pt x="571865" y="1858058"/>
                  </a:lnTo>
                  <a:cubicBezTo>
                    <a:pt x="234451" y="1706097"/>
                    <a:pt x="0" y="1366716"/>
                    <a:pt x="0" y="972577"/>
                  </a:cubicBezTo>
                  <a:cubicBezTo>
                    <a:pt x="0" y="435438"/>
                    <a:pt x="435438" y="0"/>
                    <a:pt x="972577" y="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1156" rtl="0" eaLnBrk="1" fontAlgn="auto" latinLnBrk="0" hangingPunct="1">
                <a:lnSpc>
                  <a:spcPct val="100000"/>
                </a:lnSpc>
                <a:spcBef>
                  <a:spcPts val="0"/>
                </a:spcBef>
                <a:spcAft>
                  <a:spcPts val="0"/>
                </a:spcAft>
                <a:buClrTx/>
                <a:buSzTx/>
                <a:buFontTx/>
                <a:buNone/>
                <a:tabLst/>
                <a:defRPr/>
              </a:pPr>
              <a:endParaRPr kumimoji="0" lang="en-US" sz="1873" b="0" i="0" u="none" strike="noStrike" kern="1200" cap="none" spc="0" normalizeH="0" baseline="0" noProof="0">
                <a:ln>
                  <a:noFill/>
                </a:ln>
                <a:solidFill>
                  <a:srgbClr val="D83B01"/>
                </a:solidFill>
                <a:effectLst/>
                <a:uLnTx/>
                <a:uFillTx/>
                <a:latin typeface="Segoe UI"/>
                <a:ea typeface="+mn-ea"/>
                <a:cs typeface="+mn-cs"/>
              </a:endParaRPr>
            </a:p>
          </p:txBody>
        </p:sp>
        <p:sp>
          <p:nvSpPr>
            <p:cNvPr id="56" name="Oval 61"/>
            <p:cNvSpPr/>
            <p:nvPr/>
          </p:nvSpPr>
          <p:spPr>
            <a:xfrm rot="2123064">
              <a:off x="7090637" y="3990922"/>
              <a:ext cx="281802" cy="628511"/>
            </a:xfrm>
            <a:custGeom>
              <a:avLst/>
              <a:gdLst/>
              <a:ahLst/>
              <a:cxnLst/>
              <a:rect l="l" t="t" r="r" b="b"/>
              <a:pathLst>
                <a:path w="1945154" h="4337174">
                  <a:moveTo>
                    <a:pt x="972262" y="184666"/>
                  </a:moveTo>
                  <a:cubicBezTo>
                    <a:pt x="658764" y="184840"/>
                    <a:pt x="404455" y="438534"/>
                    <a:pt x="403523" y="752031"/>
                  </a:cubicBezTo>
                  <a:lnTo>
                    <a:pt x="972577" y="753723"/>
                  </a:lnTo>
                  <a:lnTo>
                    <a:pt x="1541629" y="751401"/>
                  </a:lnTo>
                  <a:cubicBezTo>
                    <a:pt x="1540350" y="437905"/>
                    <a:pt x="1285760" y="184492"/>
                    <a:pt x="972262" y="184666"/>
                  </a:cubicBezTo>
                  <a:close/>
                  <a:moveTo>
                    <a:pt x="972577" y="0"/>
                  </a:moveTo>
                  <a:cubicBezTo>
                    <a:pt x="1509716" y="0"/>
                    <a:pt x="1945154" y="435438"/>
                    <a:pt x="1945154" y="972577"/>
                  </a:cubicBezTo>
                  <a:cubicBezTo>
                    <a:pt x="1945154" y="1373798"/>
                    <a:pt x="1702202" y="1718276"/>
                    <a:pt x="1354620" y="1865104"/>
                  </a:cubicBezTo>
                  <a:lnTo>
                    <a:pt x="1354620" y="2072700"/>
                  </a:lnTo>
                  <a:cubicBezTo>
                    <a:pt x="1354620" y="2112154"/>
                    <a:pt x="1322637" y="2144137"/>
                    <a:pt x="1283183" y="2144137"/>
                  </a:cubicBezTo>
                  <a:lnTo>
                    <a:pt x="1226533" y="2144137"/>
                  </a:lnTo>
                  <a:lnTo>
                    <a:pt x="1226533" y="2718294"/>
                  </a:lnTo>
                  <a:lnTo>
                    <a:pt x="1109119" y="2867729"/>
                  </a:lnTo>
                  <a:lnTo>
                    <a:pt x="1215859" y="3034954"/>
                  </a:lnTo>
                  <a:lnTo>
                    <a:pt x="1219417" y="3301802"/>
                  </a:lnTo>
                  <a:lnTo>
                    <a:pt x="1098445" y="3483259"/>
                  </a:lnTo>
                  <a:lnTo>
                    <a:pt x="1102003" y="3589998"/>
                  </a:lnTo>
                  <a:lnTo>
                    <a:pt x="1219417" y="3775013"/>
                  </a:lnTo>
                  <a:lnTo>
                    <a:pt x="1222975" y="4045419"/>
                  </a:lnTo>
                  <a:lnTo>
                    <a:pt x="945452" y="4337174"/>
                  </a:lnTo>
                  <a:lnTo>
                    <a:pt x="571865" y="4006282"/>
                  </a:lnTo>
                  <a:lnTo>
                    <a:pt x="571865" y="2144137"/>
                  </a:lnTo>
                  <a:lnTo>
                    <a:pt x="571865" y="1858058"/>
                  </a:lnTo>
                  <a:cubicBezTo>
                    <a:pt x="234451" y="1706097"/>
                    <a:pt x="0" y="1366716"/>
                    <a:pt x="0" y="972577"/>
                  </a:cubicBezTo>
                  <a:cubicBezTo>
                    <a:pt x="0" y="435438"/>
                    <a:pt x="435438" y="0"/>
                    <a:pt x="97257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1156" rtl="0" eaLnBrk="1" fontAlgn="auto" latinLnBrk="0" hangingPunct="1">
                <a:lnSpc>
                  <a:spcPct val="100000"/>
                </a:lnSpc>
                <a:spcBef>
                  <a:spcPts val="0"/>
                </a:spcBef>
                <a:spcAft>
                  <a:spcPts val="0"/>
                </a:spcAft>
                <a:buClrTx/>
                <a:buSzTx/>
                <a:buFontTx/>
                <a:buNone/>
                <a:tabLst/>
                <a:defRPr/>
              </a:pPr>
              <a:endParaRPr kumimoji="0" lang="en-US" sz="1873" b="0" i="0" u="none" strike="noStrike" kern="1200" cap="none" spc="0" normalizeH="0" baseline="0" noProof="0">
                <a:ln>
                  <a:noFill/>
                </a:ln>
                <a:solidFill>
                  <a:srgbClr val="D83B01"/>
                </a:solidFill>
                <a:effectLst/>
                <a:uLnTx/>
                <a:uFillTx/>
                <a:latin typeface="Segoe UI"/>
                <a:ea typeface="+mn-ea"/>
                <a:cs typeface="+mn-cs"/>
              </a:endParaRPr>
            </a:p>
          </p:txBody>
        </p:sp>
        <p:sp>
          <p:nvSpPr>
            <p:cNvPr id="57" name="Freeform 56"/>
            <p:cNvSpPr>
              <a:spLocks noChangeAspect="1"/>
            </p:cNvSpPr>
            <p:nvPr/>
          </p:nvSpPr>
          <p:spPr bwMode="auto">
            <a:xfrm>
              <a:off x="6858940" y="3963215"/>
              <a:ext cx="386838" cy="547200"/>
            </a:xfrm>
            <a:custGeom>
              <a:avLst/>
              <a:gdLst/>
              <a:ahLst/>
              <a:cxnLst/>
              <a:rect l="l" t="t" r="r" b="b"/>
              <a:pathLst>
                <a:path w="1886913" h="2669822">
                  <a:moveTo>
                    <a:pt x="932649" y="1226162"/>
                  </a:moveTo>
                  <a:lnTo>
                    <a:pt x="816137" y="1306662"/>
                  </a:lnTo>
                  <a:lnTo>
                    <a:pt x="672125" y="1306666"/>
                  </a:lnTo>
                  <a:lnTo>
                    <a:pt x="627620" y="1436924"/>
                  </a:lnTo>
                  <a:lnTo>
                    <a:pt x="511114" y="1517433"/>
                  </a:lnTo>
                  <a:lnTo>
                    <a:pt x="555614" y="1647695"/>
                  </a:lnTo>
                  <a:lnTo>
                    <a:pt x="511114" y="1777957"/>
                  </a:lnTo>
                  <a:lnTo>
                    <a:pt x="627620" y="1858466"/>
                  </a:lnTo>
                  <a:lnTo>
                    <a:pt x="672125" y="1988724"/>
                  </a:lnTo>
                  <a:lnTo>
                    <a:pt x="738504" y="1988726"/>
                  </a:lnTo>
                  <a:lnTo>
                    <a:pt x="590145" y="2519612"/>
                  </a:lnTo>
                  <a:lnTo>
                    <a:pt x="733383" y="2438945"/>
                  </a:lnTo>
                  <a:lnTo>
                    <a:pt x="814049" y="2582183"/>
                  </a:lnTo>
                  <a:lnTo>
                    <a:pt x="925745" y="2182494"/>
                  </a:lnTo>
                  <a:lnTo>
                    <a:pt x="1037441" y="2582183"/>
                  </a:lnTo>
                  <a:lnTo>
                    <a:pt x="1118108" y="2438945"/>
                  </a:lnTo>
                  <a:lnTo>
                    <a:pt x="1261346" y="2519612"/>
                  </a:lnTo>
                  <a:lnTo>
                    <a:pt x="1112986" y="1988726"/>
                  </a:lnTo>
                  <a:lnTo>
                    <a:pt x="1193172" y="1988724"/>
                  </a:lnTo>
                  <a:lnTo>
                    <a:pt x="1237677" y="1858466"/>
                  </a:lnTo>
                  <a:lnTo>
                    <a:pt x="1354183" y="1777957"/>
                  </a:lnTo>
                  <a:lnTo>
                    <a:pt x="1309683" y="1647696"/>
                  </a:lnTo>
                  <a:lnTo>
                    <a:pt x="1354183" y="1517433"/>
                  </a:lnTo>
                  <a:lnTo>
                    <a:pt x="1237676" y="1436924"/>
                  </a:lnTo>
                  <a:lnTo>
                    <a:pt x="1193172" y="1306666"/>
                  </a:lnTo>
                  <a:lnTo>
                    <a:pt x="1049159" y="1306663"/>
                  </a:lnTo>
                  <a:close/>
                  <a:moveTo>
                    <a:pt x="957464" y="281551"/>
                  </a:moveTo>
                  <a:cubicBezTo>
                    <a:pt x="738207" y="282381"/>
                    <a:pt x="518119" y="459283"/>
                    <a:pt x="511474" y="652793"/>
                  </a:cubicBezTo>
                  <a:cubicBezTo>
                    <a:pt x="504957" y="842590"/>
                    <a:pt x="511224" y="926927"/>
                    <a:pt x="511397" y="1060958"/>
                  </a:cubicBezTo>
                  <a:lnTo>
                    <a:pt x="1368674" y="1060958"/>
                  </a:lnTo>
                  <a:cubicBezTo>
                    <a:pt x="1368848" y="924447"/>
                    <a:pt x="1375902" y="776631"/>
                    <a:pt x="1368569" y="652793"/>
                  </a:cubicBezTo>
                  <a:cubicBezTo>
                    <a:pt x="1361094" y="526555"/>
                    <a:pt x="1176721" y="280721"/>
                    <a:pt x="957464" y="281551"/>
                  </a:cubicBezTo>
                  <a:close/>
                  <a:moveTo>
                    <a:pt x="947496" y="6"/>
                  </a:moveTo>
                  <a:cubicBezTo>
                    <a:pt x="1297975" y="-1655"/>
                    <a:pt x="1633504" y="303145"/>
                    <a:pt x="1632673" y="652793"/>
                  </a:cubicBezTo>
                  <a:cubicBezTo>
                    <a:pt x="1631850" y="998981"/>
                    <a:pt x="1632657" y="929946"/>
                    <a:pt x="1632670" y="1062360"/>
                  </a:cubicBezTo>
                  <a:cubicBezTo>
                    <a:pt x="1774330" y="1068577"/>
                    <a:pt x="1886913" y="1185694"/>
                    <a:pt x="1886913" y="1329107"/>
                  </a:cubicBezTo>
                  <a:lnTo>
                    <a:pt x="1886913" y="2401673"/>
                  </a:lnTo>
                  <a:cubicBezTo>
                    <a:pt x="1886913" y="2549768"/>
                    <a:pt x="1766859" y="2669822"/>
                    <a:pt x="1618764" y="2669822"/>
                  </a:cubicBezTo>
                  <a:lnTo>
                    <a:pt x="268149" y="2669822"/>
                  </a:lnTo>
                  <a:cubicBezTo>
                    <a:pt x="120054" y="2669822"/>
                    <a:pt x="0" y="2549768"/>
                    <a:pt x="0" y="2401673"/>
                  </a:cubicBezTo>
                  <a:lnTo>
                    <a:pt x="0" y="1329107"/>
                  </a:lnTo>
                  <a:cubicBezTo>
                    <a:pt x="0" y="1189747"/>
                    <a:pt x="106310" y="1075217"/>
                    <a:pt x="242387" y="1063555"/>
                  </a:cubicBezTo>
                  <a:lnTo>
                    <a:pt x="242387" y="650301"/>
                  </a:lnTo>
                  <a:cubicBezTo>
                    <a:pt x="240726" y="279060"/>
                    <a:pt x="597017" y="1667"/>
                    <a:pt x="947496" y="6"/>
                  </a:cubicBezTo>
                  <a:close/>
                </a:path>
              </a:pathLst>
            </a:cu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5117" tIns="47558" rIns="47558" bIns="95117" numCol="1" spcCol="0" rtlCol="0" fromWordArt="0" anchor="b" anchorCtr="0" forceAA="0" compatLnSpc="1">
              <a:prstTxWarp prst="textNoShape">
                <a:avLst/>
              </a:prstTxWarp>
              <a:noAutofit/>
            </a:bodyPr>
            <a:lstStyle/>
            <a:p>
              <a:pPr marL="0" marR="0" lvl="0" indent="0" algn="ctr" defTabSz="950843" rtl="0" eaLnBrk="1" fontAlgn="base" latinLnBrk="0" hangingPunct="1">
                <a:lnSpc>
                  <a:spcPct val="100000"/>
                </a:lnSpc>
                <a:spcBef>
                  <a:spcPct val="0"/>
                </a:spcBef>
                <a:spcAft>
                  <a:spcPct val="0"/>
                </a:spcAft>
                <a:buClrTx/>
                <a:buSzTx/>
                <a:buFontTx/>
                <a:buNone/>
                <a:tabLst/>
                <a:defRPr/>
              </a:pPr>
              <a:endParaRPr kumimoji="0" lang="en-US" sz="1873" b="0" i="0" u="none" strike="noStrike" kern="1200" cap="none" spc="-52" normalizeH="0" baseline="0" noProof="0" dirty="0" err="1">
                <a:ln>
                  <a:noFill/>
                </a:ln>
                <a:solidFill>
                  <a:srgbClr val="D83B01"/>
                </a:solidFill>
                <a:effectLst/>
                <a:uLnTx/>
                <a:uFillTx/>
                <a:latin typeface="Segoe UI"/>
                <a:ea typeface="Segoe UI" pitchFamily="34" charset="0"/>
                <a:cs typeface="Segoe UI" pitchFamily="34" charset="0"/>
              </a:endParaRPr>
            </a:p>
          </p:txBody>
        </p:sp>
      </p:grpSp>
    </p:spTree>
    <p:extLst>
      <p:ext uri="{BB962C8B-B14F-4D97-AF65-F5344CB8AC3E}">
        <p14:creationId xmlns:p14="http://schemas.microsoft.com/office/powerpoint/2010/main" val="203104208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left)">
                                      <p:cBhvr>
                                        <p:cTn id="7" dur="500"/>
                                        <p:tgtEl>
                                          <p:spTgt spid="2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53"/>
                                        </p:tgtEl>
                                        <p:attrNameLst>
                                          <p:attrName>style.visibility</p:attrName>
                                        </p:attrNameLst>
                                      </p:cBhvr>
                                      <p:to>
                                        <p:strVal val="visible"/>
                                      </p:to>
                                    </p:set>
                                    <p:animEffect transition="in" filter="fade">
                                      <p:cBhvr>
                                        <p:cTn id="16" dur="500"/>
                                        <p:tgtEl>
                                          <p:spTgt spid="53"/>
                                        </p:tgtEl>
                                      </p:cBhvr>
                                    </p:animEffect>
                                  </p:childTnLst>
                                </p:cTn>
                              </p:par>
                              <p:par>
                                <p:cTn id="17" presetID="10" presetClass="entr" presetSubtype="0"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par>
                                <p:cTn id="20" presetID="10" presetClass="entr" presetSubtype="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fade">
                                      <p:cBhvr>
                                        <p:cTn id="22" dur="500"/>
                                        <p:tgtEl>
                                          <p:spTgt spid="38"/>
                                        </p:tgtEl>
                                      </p:cBhvr>
                                    </p:animEffect>
                                  </p:childTnLst>
                                </p:cTn>
                              </p:par>
                              <p:par>
                                <p:cTn id="23" presetID="10" presetClass="entr" presetSubtype="0" fill="hold"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childTnLst>
                          </p:cTn>
                        </p:par>
                        <p:par>
                          <p:cTn id="26" fill="hold">
                            <p:stCondLst>
                              <p:cond delay="500"/>
                            </p:stCondLst>
                            <p:childTnLst>
                              <p:par>
                                <p:cTn id="27" presetID="22" presetClass="entr" presetSubtype="2" fill="hold" nodeType="afterEffect">
                                  <p:stCondLst>
                                    <p:cond delay="0"/>
                                  </p:stCondLst>
                                  <p:childTnLst>
                                    <p:set>
                                      <p:cBhvr>
                                        <p:cTn id="28" dur="1" fill="hold">
                                          <p:stCondLst>
                                            <p:cond delay="0"/>
                                          </p:stCondLst>
                                        </p:cTn>
                                        <p:tgtEl>
                                          <p:spTgt spid="58"/>
                                        </p:tgtEl>
                                        <p:attrNameLst>
                                          <p:attrName>style.visibility</p:attrName>
                                        </p:attrNameLst>
                                      </p:cBhvr>
                                      <p:to>
                                        <p:strVal val="visible"/>
                                      </p:to>
                                    </p:set>
                                    <p:animEffect transition="in" filter="wipe(right)">
                                      <p:cBhvr>
                                        <p:cTn id="29" dur="500"/>
                                        <p:tgtEl>
                                          <p:spTgt spid="58"/>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51"/>
                                        </p:tgtEl>
                                        <p:attrNameLst>
                                          <p:attrName>style.visibility</p:attrName>
                                        </p:attrNameLst>
                                      </p:cBhvr>
                                      <p:to>
                                        <p:strVal val="visible"/>
                                      </p:to>
                                    </p:set>
                                    <p:animEffect transition="in" filter="fade">
                                      <p:cBhvr>
                                        <p:cTn id="34" dur="500"/>
                                        <p:tgtEl>
                                          <p:spTgt spid="51"/>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50"/>
                                        </p:tgtEl>
                                        <p:attrNameLst>
                                          <p:attrName>style.visibility</p:attrName>
                                        </p:attrNameLst>
                                      </p:cBhvr>
                                      <p:to>
                                        <p:strVal val="visible"/>
                                      </p:to>
                                    </p:set>
                                    <p:animEffect transition="in" filter="fade">
                                      <p:cBhvr>
                                        <p:cTn id="39" dur="500"/>
                                        <p:tgtEl>
                                          <p:spTgt spid="50"/>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500"/>
                                        <p:tgtEl>
                                          <p:spTgt spid="36"/>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2" fill="hold" nodeType="clickEffect">
                                  <p:stCondLst>
                                    <p:cond delay="0"/>
                                  </p:stCondLst>
                                  <p:childTnLst>
                                    <p:set>
                                      <p:cBhvr>
                                        <p:cTn id="46" dur="1" fill="hold">
                                          <p:stCondLst>
                                            <p:cond delay="0"/>
                                          </p:stCondLst>
                                        </p:cTn>
                                        <p:tgtEl>
                                          <p:spTgt spid="64"/>
                                        </p:tgtEl>
                                        <p:attrNameLst>
                                          <p:attrName>style.visibility</p:attrName>
                                        </p:attrNameLst>
                                      </p:cBhvr>
                                      <p:to>
                                        <p:strVal val="visible"/>
                                      </p:to>
                                    </p:set>
                                    <p:animEffect transition="in" filter="wipe(right)">
                                      <p:cBhvr>
                                        <p:cTn id="47" dur="500"/>
                                        <p:tgtEl>
                                          <p:spTgt spid="64"/>
                                        </p:tgtEl>
                                      </p:cBhvr>
                                    </p:animEffect>
                                  </p:childTnLst>
                                </p:cTn>
                              </p:par>
                            </p:childTnLst>
                          </p:cTn>
                        </p:par>
                        <p:par>
                          <p:cTn id="48" fill="hold">
                            <p:stCondLst>
                              <p:cond delay="500"/>
                            </p:stCondLst>
                            <p:childTnLst>
                              <p:par>
                                <p:cTn id="49" presetID="10" presetClass="entr" presetSubtype="0" fill="hold" nodeType="afterEffect">
                                  <p:stCondLst>
                                    <p:cond delay="0"/>
                                  </p:stCondLst>
                                  <p:childTnLst>
                                    <p:set>
                                      <p:cBhvr>
                                        <p:cTn id="50" dur="1" fill="hold">
                                          <p:stCondLst>
                                            <p:cond delay="0"/>
                                          </p:stCondLst>
                                        </p:cTn>
                                        <p:tgtEl>
                                          <p:spTgt spid="65"/>
                                        </p:tgtEl>
                                        <p:attrNameLst>
                                          <p:attrName>style.visibility</p:attrName>
                                        </p:attrNameLst>
                                      </p:cBhvr>
                                      <p:to>
                                        <p:strVal val="visible"/>
                                      </p:to>
                                    </p:set>
                                    <p:animEffect transition="in" filter="fade">
                                      <p:cBhvr>
                                        <p:cTn id="51" dur="500"/>
                                        <p:tgtEl>
                                          <p:spTgt spid="65"/>
                                        </p:tgtEl>
                                      </p:cBhvr>
                                    </p:animEffect>
                                  </p:childTnLst>
                                </p:cTn>
                              </p:par>
                            </p:childTnLst>
                          </p:cTn>
                        </p:par>
                        <p:par>
                          <p:cTn id="52" fill="hold">
                            <p:stCondLst>
                              <p:cond delay="1000"/>
                            </p:stCondLst>
                            <p:childTnLst>
                              <p:par>
                                <p:cTn id="53" presetID="10" presetClass="entr" presetSubtype="0" fill="hold" grpId="0" nodeType="after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fade">
                                      <p:cBhvr>
                                        <p:cTn id="55"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6" grpId="0"/>
      <p:bldP spid="50" grpId="0"/>
      <p:bldP spid="36"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303991" y="1242019"/>
            <a:ext cx="11887199" cy="4616648"/>
          </a:xfrm>
        </p:spPr>
        <p:txBody>
          <a:bodyPr/>
          <a:lstStyle/>
          <a:p>
            <a:r>
              <a:rPr lang="en-US" sz="1200" dirty="0">
                <a:solidFill>
                  <a:srgbClr val="0000FF"/>
                </a:solidFill>
              </a:rPr>
              <a:t>CREATE</a:t>
            </a:r>
            <a:r>
              <a:rPr lang="en-US" sz="1200" dirty="0">
                <a:solidFill>
                  <a:prstClr val="black"/>
                </a:solidFill>
              </a:rPr>
              <a:t> </a:t>
            </a:r>
            <a:r>
              <a:rPr lang="en-US" sz="1200" dirty="0">
                <a:solidFill>
                  <a:srgbClr val="0000FF"/>
                </a:solidFill>
              </a:rPr>
              <a:t>TABLE</a:t>
            </a:r>
            <a:r>
              <a:rPr lang="en-US" sz="1200" dirty="0">
                <a:solidFill>
                  <a:prstClr val="black"/>
                </a:solidFill>
              </a:rPr>
              <a:t> [</a:t>
            </a:r>
            <a:r>
              <a:rPr lang="en-US" sz="1200" dirty="0" err="1">
                <a:solidFill>
                  <a:prstClr val="black"/>
                </a:solidFill>
              </a:rPr>
              <a:t>dbo</a:t>
            </a:r>
            <a:r>
              <a:rPr lang="en-US" sz="1200" dirty="0">
                <a:solidFill>
                  <a:prstClr val="black"/>
                </a:solidFill>
              </a:rPr>
              <a:t>]</a:t>
            </a:r>
            <a:r>
              <a:rPr lang="en-US" sz="1200" dirty="0">
                <a:solidFill>
                  <a:srgbClr val="808080"/>
                </a:solidFill>
              </a:rPr>
              <a:t>.</a:t>
            </a:r>
            <a:r>
              <a:rPr lang="en-US" sz="1200" dirty="0">
                <a:solidFill>
                  <a:prstClr val="black"/>
                </a:solidFill>
              </a:rPr>
              <a:t>[PatientsStage1]</a:t>
            </a:r>
            <a:r>
              <a:rPr lang="en-US" sz="1200" dirty="0">
                <a:solidFill>
                  <a:srgbClr val="808080"/>
                </a:solidFill>
              </a:rPr>
              <a:t>(</a:t>
            </a:r>
            <a:endParaRPr lang="en-US" sz="1200" dirty="0">
              <a:solidFill>
                <a:prstClr val="black"/>
              </a:solidFill>
            </a:endParaRPr>
          </a:p>
          <a:p>
            <a:r>
              <a:rPr lang="en-US" sz="1200" dirty="0">
                <a:solidFill>
                  <a:prstClr val="black"/>
                </a:solidFill>
              </a:rPr>
              <a:t> [</a:t>
            </a:r>
            <a:r>
              <a:rPr lang="en-US" sz="1200" dirty="0" err="1">
                <a:solidFill>
                  <a:prstClr val="black"/>
                </a:solidFill>
              </a:rPr>
              <a:t>PatientId</a:t>
            </a:r>
            <a:r>
              <a:rPr lang="en-US" sz="1200" dirty="0">
                <a:solidFill>
                  <a:prstClr val="black"/>
                </a:solidFill>
              </a:rPr>
              <a:t>] </a:t>
            </a:r>
            <a:r>
              <a:rPr lang="en-US" sz="1200" dirty="0">
                <a:solidFill>
                  <a:srgbClr val="0000FF"/>
                </a:solidFill>
              </a:rPr>
              <a:t>INT</a:t>
            </a:r>
            <a:r>
              <a:rPr lang="en-US" sz="1200" dirty="0">
                <a:solidFill>
                  <a:prstClr val="black"/>
                </a:solidFill>
              </a:rPr>
              <a:t> </a:t>
            </a:r>
            <a:r>
              <a:rPr lang="en-US" sz="1200" dirty="0">
                <a:solidFill>
                  <a:srgbClr val="0000FF"/>
                </a:solidFill>
              </a:rPr>
              <a:t>IDENTITY</a:t>
            </a:r>
            <a:r>
              <a:rPr lang="en-US" sz="1200" dirty="0">
                <a:solidFill>
                  <a:srgbClr val="808080"/>
                </a:solidFill>
              </a:rPr>
              <a:t>(</a:t>
            </a:r>
            <a:r>
              <a:rPr lang="en-US" sz="1200" dirty="0">
                <a:solidFill>
                  <a:prstClr val="black"/>
                </a:solidFill>
              </a:rPr>
              <a:t>1</a:t>
            </a:r>
            <a:r>
              <a:rPr lang="en-US" sz="1200" dirty="0">
                <a:solidFill>
                  <a:srgbClr val="808080"/>
                </a:solidFill>
              </a:rPr>
              <a:t>,</a:t>
            </a:r>
            <a:r>
              <a:rPr lang="en-US" sz="1200" dirty="0">
                <a:solidFill>
                  <a:prstClr val="black"/>
                </a:solidFill>
              </a:rPr>
              <a:t>1</a:t>
            </a:r>
            <a:r>
              <a:rPr lang="en-US" sz="1200" dirty="0">
                <a:solidFill>
                  <a:srgbClr val="808080"/>
                </a:solidFill>
              </a:rPr>
              <a:t>),</a:t>
            </a:r>
            <a:endParaRPr lang="en-US" sz="1200" dirty="0">
              <a:solidFill>
                <a:prstClr val="black"/>
              </a:solidFill>
            </a:endParaRPr>
          </a:p>
          <a:p>
            <a:r>
              <a:rPr lang="en-US" sz="1200" dirty="0">
                <a:solidFill>
                  <a:prstClr val="black"/>
                </a:solidFill>
              </a:rPr>
              <a:t> [Name] </a:t>
            </a:r>
            <a:r>
              <a:rPr lang="en-US" sz="1200" dirty="0">
                <a:solidFill>
                  <a:srgbClr val="0000FF"/>
                </a:solidFill>
              </a:rPr>
              <a:t>NVARCHAR</a:t>
            </a:r>
            <a:r>
              <a:rPr lang="en-US" sz="1200" dirty="0">
                <a:solidFill>
                  <a:srgbClr val="808080"/>
                </a:solidFill>
              </a:rPr>
              <a:t>(</a:t>
            </a:r>
            <a:r>
              <a:rPr lang="en-US" sz="1200" dirty="0">
                <a:solidFill>
                  <a:prstClr val="black"/>
                </a:solidFill>
              </a:rPr>
              <a:t>100</a:t>
            </a:r>
            <a:r>
              <a:rPr lang="en-US" sz="1200" dirty="0">
                <a:solidFill>
                  <a:srgbClr val="808080"/>
                </a:solidFill>
              </a:rPr>
              <a:t>)</a:t>
            </a:r>
            <a:r>
              <a:rPr lang="en-US" sz="1200" dirty="0">
                <a:solidFill>
                  <a:prstClr val="black"/>
                </a:solidFill>
              </a:rPr>
              <a:t> </a:t>
            </a:r>
            <a:r>
              <a:rPr lang="en-US" sz="1200" dirty="0">
                <a:solidFill>
                  <a:srgbClr val="FF00FF"/>
                </a:solidFill>
              </a:rPr>
              <a:t>COLLATE</a:t>
            </a:r>
            <a:r>
              <a:rPr lang="en-US" sz="1200" dirty="0">
                <a:solidFill>
                  <a:prstClr val="black"/>
                </a:solidFill>
              </a:rPr>
              <a:t> Latin1_General_BIN2 </a:t>
            </a:r>
            <a:r>
              <a:rPr lang="en-US" sz="1200" dirty="0">
                <a:solidFill>
                  <a:srgbClr val="0000FF"/>
                </a:solidFill>
              </a:rPr>
              <a:t>ENCRYPTED</a:t>
            </a:r>
            <a:r>
              <a:rPr lang="en-US" sz="1200" dirty="0">
                <a:solidFill>
                  <a:prstClr val="black"/>
                </a:solidFill>
              </a:rPr>
              <a:t> </a:t>
            </a:r>
            <a:r>
              <a:rPr lang="en-US" sz="1200" dirty="0">
                <a:solidFill>
                  <a:srgbClr val="0000FF"/>
                </a:solidFill>
              </a:rPr>
              <a:t>WITH </a:t>
            </a:r>
            <a:r>
              <a:rPr lang="en-US" sz="1200" dirty="0">
                <a:solidFill>
                  <a:srgbClr val="808080"/>
                </a:solidFill>
              </a:rPr>
              <a:t>(</a:t>
            </a:r>
            <a:r>
              <a:rPr lang="en-US" sz="1200" dirty="0">
                <a:solidFill>
                  <a:srgbClr val="0000FF"/>
                </a:solidFill>
              </a:rPr>
              <a:t>ENCRYPTION_TYPE</a:t>
            </a:r>
            <a:r>
              <a:rPr lang="en-US" sz="1200" dirty="0">
                <a:solidFill>
                  <a:prstClr val="black"/>
                </a:solidFill>
              </a:rPr>
              <a:t> </a:t>
            </a:r>
            <a:r>
              <a:rPr lang="en-US" sz="1200" dirty="0">
                <a:solidFill>
                  <a:srgbClr val="808080"/>
                </a:solidFill>
              </a:rPr>
              <a:t>=</a:t>
            </a:r>
            <a:r>
              <a:rPr lang="en-US" sz="1200" dirty="0">
                <a:solidFill>
                  <a:prstClr val="black"/>
                </a:solidFill>
              </a:rPr>
              <a:t> DETERMINISTIC</a:t>
            </a:r>
            <a:r>
              <a:rPr lang="en-US" sz="1200" dirty="0">
                <a:solidFill>
                  <a:srgbClr val="808080"/>
                </a:solidFill>
              </a:rPr>
              <a:t>,</a:t>
            </a:r>
            <a:r>
              <a:rPr lang="en-US" sz="1200" dirty="0">
                <a:solidFill>
                  <a:prstClr val="black"/>
                </a:solidFill>
              </a:rPr>
              <a:t> </a:t>
            </a:r>
          </a:p>
          <a:p>
            <a:r>
              <a:rPr lang="en-US" sz="1200" dirty="0">
                <a:solidFill>
                  <a:prstClr val="black"/>
                </a:solidFill>
              </a:rPr>
              <a:t>    </a:t>
            </a:r>
            <a:r>
              <a:rPr lang="en-US" sz="1200" dirty="0">
                <a:solidFill>
                  <a:srgbClr val="0000FF"/>
                </a:solidFill>
              </a:rPr>
              <a:t>ALGORITHM</a:t>
            </a:r>
            <a:r>
              <a:rPr lang="en-US" sz="1200" dirty="0">
                <a:solidFill>
                  <a:prstClr val="black"/>
                </a:solidFill>
              </a:rPr>
              <a:t> </a:t>
            </a:r>
            <a:r>
              <a:rPr lang="en-US" sz="1200" dirty="0">
                <a:solidFill>
                  <a:srgbClr val="808080"/>
                </a:solidFill>
              </a:rPr>
              <a:t>=</a:t>
            </a:r>
            <a:r>
              <a:rPr lang="en-US" sz="1200" dirty="0">
                <a:solidFill>
                  <a:prstClr val="black"/>
                </a:solidFill>
              </a:rPr>
              <a:t> </a:t>
            </a:r>
            <a:r>
              <a:rPr lang="en-US" sz="1200" dirty="0">
                <a:solidFill>
                  <a:srgbClr val="FF0000"/>
                </a:solidFill>
              </a:rPr>
              <a:t>'AEAD_AES_256_CBC_HMAC_SHA_256'</a:t>
            </a:r>
            <a:r>
              <a:rPr lang="en-US" sz="1200" dirty="0">
                <a:solidFill>
                  <a:srgbClr val="808080"/>
                </a:solidFill>
              </a:rPr>
              <a:t>,</a:t>
            </a:r>
            <a:r>
              <a:rPr lang="en-US" sz="1200" dirty="0">
                <a:solidFill>
                  <a:prstClr val="black"/>
                </a:solidFill>
              </a:rPr>
              <a:t> </a:t>
            </a:r>
            <a:r>
              <a:rPr lang="en-US" sz="1200" dirty="0">
                <a:solidFill>
                  <a:srgbClr val="0000FF"/>
                </a:solidFill>
              </a:rPr>
              <a:t>COLUMN_ENCRYPTION_KEY</a:t>
            </a:r>
            <a:r>
              <a:rPr lang="en-US" sz="1200" dirty="0">
                <a:solidFill>
                  <a:prstClr val="black"/>
                </a:solidFill>
              </a:rPr>
              <a:t> </a:t>
            </a:r>
            <a:r>
              <a:rPr lang="en-US" sz="1200" dirty="0">
                <a:solidFill>
                  <a:srgbClr val="808080"/>
                </a:solidFill>
              </a:rPr>
              <a:t>=</a:t>
            </a:r>
            <a:r>
              <a:rPr lang="en-US" sz="1200" dirty="0">
                <a:solidFill>
                  <a:prstClr val="black"/>
                </a:solidFill>
              </a:rPr>
              <a:t> CEK1</a:t>
            </a:r>
            <a:r>
              <a:rPr lang="en-US" sz="1200" dirty="0">
                <a:solidFill>
                  <a:srgbClr val="808080"/>
                </a:solidFill>
              </a:rPr>
              <a:t>)</a:t>
            </a:r>
            <a:r>
              <a:rPr lang="en-US" sz="1200" dirty="0">
                <a:solidFill>
                  <a:prstClr val="black"/>
                </a:solidFill>
              </a:rPr>
              <a:t> </a:t>
            </a:r>
            <a:r>
              <a:rPr lang="en-US" sz="1200" dirty="0">
                <a:solidFill>
                  <a:srgbClr val="808080"/>
                </a:solidFill>
              </a:rPr>
              <a:t>NOT</a:t>
            </a:r>
            <a:r>
              <a:rPr lang="en-US" sz="1200" dirty="0">
                <a:solidFill>
                  <a:prstClr val="black"/>
                </a:solidFill>
              </a:rPr>
              <a:t> </a:t>
            </a:r>
            <a:r>
              <a:rPr lang="en-US" sz="1200" dirty="0">
                <a:solidFill>
                  <a:srgbClr val="808080"/>
                </a:solidFill>
              </a:rPr>
              <a:t>NULL</a:t>
            </a:r>
            <a:endParaRPr lang="en-US" sz="1200" dirty="0">
              <a:solidFill>
                <a:prstClr val="black"/>
              </a:solidFill>
            </a:endParaRPr>
          </a:p>
          <a:p>
            <a:r>
              <a:rPr lang="en-US" sz="1200" dirty="0">
                <a:solidFill>
                  <a:srgbClr val="808080"/>
                </a:solidFill>
              </a:rPr>
              <a:t>)</a:t>
            </a:r>
            <a:endParaRPr lang="en-US" sz="1200" dirty="0">
              <a:solidFill>
                <a:prstClr val="black"/>
              </a:solidFill>
            </a:endParaRPr>
          </a:p>
          <a:p>
            <a:r>
              <a:rPr lang="en-US" sz="1200" dirty="0">
                <a:solidFill>
                  <a:srgbClr val="0000FF"/>
                </a:solidFill>
              </a:rPr>
              <a:t>GO</a:t>
            </a:r>
            <a:endParaRPr lang="en-US" sz="1200" dirty="0">
              <a:solidFill>
                <a:prstClr val="black"/>
              </a:solidFill>
            </a:endParaRPr>
          </a:p>
          <a:p>
            <a:r>
              <a:rPr lang="en-US" sz="1200" dirty="0">
                <a:solidFill>
                  <a:srgbClr val="0000FF"/>
                </a:solidFill>
              </a:rPr>
              <a:t>CREATE</a:t>
            </a:r>
            <a:r>
              <a:rPr lang="en-US" sz="1200" dirty="0">
                <a:solidFill>
                  <a:prstClr val="black"/>
                </a:solidFill>
              </a:rPr>
              <a:t> </a:t>
            </a:r>
            <a:r>
              <a:rPr lang="en-US" sz="1200" dirty="0">
                <a:solidFill>
                  <a:srgbClr val="0000FF"/>
                </a:solidFill>
              </a:rPr>
              <a:t>TABLE</a:t>
            </a:r>
            <a:r>
              <a:rPr lang="en-US" sz="1200" dirty="0">
                <a:solidFill>
                  <a:prstClr val="black"/>
                </a:solidFill>
              </a:rPr>
              <a:t> [</a:t>
            </a:r>
            <a:r>
              <a:rPr lang="en-US" sz="1200" dirty="0" err="1">
                <a:solidFill>
                  <a:prstClr val="black"/>
                </a:solidFill>
              </a:rPr>
              <a:t>dbo</a:t>
            </a:r>
            <a:r>
              <a:rPr lang="en-US" sz="1200" dirty="0">
                <a:solidFill>
                  <a:prstClr val="black"/>
                </a:solidFill>
              </a:rPr>
              <a:t>]</a:t>
            </a:r>
            <a:r>
              <a:rPr lang="en-US" sz="1200" dirty="0">
                <a:solidFill>
                  <a:srgbClr val="808080"/>
                </a:solidFill>
              </a:rPr>
              <a:t>.</a:t>
            </a:r>
            <a:r>
              <a:rPr lang="en-US" sz="1200" dirty="0">
                <a:solidFill>
                  <a:prstClr val="black"/>
                </a:solidFill>
              </a:rPr>
              <a:t>[PatientsStage2]</a:t>
            </a:r>
            <a:r>
              <a:rPr lang="en-US" sz="1200" dirty="0">
                <a:solidFill>
                  <a:srgbClr val="808080"/>
                </a:solidFill>
              </a:rPr>
              <a:t>(</a:t>
            </a:r>
            <a:endParaRPr lang="en-US" sz="1200" dirty="0">
              <a:solidFill>
                <a:prstClr val="black"/>
              </a:solidFill>
            </a:endParaRPr>
          </a:p>
          <a:p>
            <a:r>
              <a:rPr lang="en-US" sz="1200" dirty="0">
                <a:solidFill>
                  <a:prstClr val="black"/>
                </a:solidFill>
              </a:rPr>
              <a:t> [</a:t>
            </a:r>
            <a:r>
              <a:rPr lang="en-US" sz="1200" dirty="0" err="1">
                <a:solidFill>
                  <a:prstClr val="black"/>
                </a:solidFill>
              </a:rPr>
              <a:t>PatientId</a:t>
            </a:r>
            <a:r>
              <a:rPr lang="en-US" sz="1200" dirty="0">
                <a:solidFill>
                  <a:prstClr val="black"/>
                </a:solidFill>
              </a:rPr>
              <a:t>] </a:t>
            </a:r>
            <a:r>
              <a:rPr lang="en-US" sz="1200" dirty="0">
                <a:solidFill>
                  <a:srgbClr val="0000FF"/>
                </a:solidFill>
              </a:rPr>
              <a:t>INT</a:t>
            </a:r>
            <a:r>
              <a:rPr lang="en-US" sz="1200" dirty="0">
                <a:solidFill>
                  <a:prstClr val="black"/>
                </a:solidFill>
              </a:rPr>
              <a:t> </a:t>
            </a:r>
            <a:r>
              <a:rPr lang="en-US" sz="1200" dirty="0">
                <a:solidFill>
                  <a:srgbClr val="0000FF"/>
                </a:solidFill>
              </a:rPr>
              <a:t>IDENTITY</a:t>
            </a:r>
            <a:r>
              <a:rPr lang="en-US" sz="1200" dirty="0">
                <a:solidFill>
                  <a:srgbClr val="808080"/>
                </a:solidFill>
              </a:rPr>
              <a:t>(</a:t>
            </a:r>
            <a:r>
              <a:rPr lang="en-US" sz="1200" dirty="0">
                <a:solidFill>
                  <a:prstClr val="black"/>
                </a:solidFill>
              </a:rPr>
              <a:t>1</a:t>
            </a:r>
            <a:r>
              <a:rPr lang="en-US" sz="1200" dirty="0">
                <a:solidFill>
                  <a:srgbClr val="808080"/>
                </a:solidFill>
              </a:rPr>
              <a:t>,</a:t>
            </a:r>
            <a:r>
              <a:rPr lang="en-US" sz="1200" dirty="0">
                <a:solidFill>
                  <a:prstClr val="black"/>
                </a:solidFill>
              </a:rPr>
              <a:t>1</a:t>
            </a:r>
            <a:r>
              <a:rPr lang="en-US" sz="1200" dirty="0">
                <a:solidFill>
                  <a:srgbClr val="808080"/>
                </a:solidFill>
              </a:rPr>
              <a:t>),</a:t>
            </a:r>
            <a:endParaRPr lang="en-US" sz="1200" dirty="0">
              <a:solidFill>
                <a:prstClr val="black"/>
              </a:solidFill>
            </a:endParaRPr>
          </a:p>
          <a:p>
            <a:r>
              <a:rPr lang="en-US" sz="1200" dirty="0">
                <a:solidFill>
                  <a:prstClr val="black"/>
                </a:solidFill>
              </a:rPr>
              <a:t> [Name] </a:t>
            </a:r>
            <a:r>
              <a:rPr lang="en-US" sz="1200" dirty="0">
                <a:solidFill>
                  <a:srgbClr val="0000FF"/>
                </a:solidFill>
              </a:rPr>
              <a:t>NVARCHAR</a:t>
            </a:r>
            <a:r>
              <a:rPr lang="en-US" sz="1200" dirty="0">
                <a:solidFill>
                  <a:srgbClr val="808080"/>
                </a:solidFill>
              </a:rPr>
              <a:t>(</a:t>
            </a:r>
            <a:r>
              <a:rPr lang="en-US" sz="1200" dirty="0">
                <a:solidFill>
                  <a:prstClr val="black"/>
                </a:solidFill>
              </a:rPr>
              <a:t>100</a:t>
            </a:r>
            <a:r>
              <a:rPr lang="en-US" sz="1200" dirty="0">
                <a:solidFill>
                  <a:srgbClr val="808080"/>
                </a:solidFill>
              </a:rPr>
              <a:t>)</a:t>
            </a:r>
            <a:r>
              <a:rPr lang="en-US" sz="1200" dirty="0">
                <a:solidFill>
                  <a:prstClr val="black"/>
                </a:solidFill>
              </a:rPr>
              <a:t> </a:t>
            </a:r>
            <a:r>
              <a:rPr lang="en-US" sz="1200" dirty="0">
                <a:solidFill>
                  <a:srgbClr val="FF00FF"/>
                </a:solidFill>
              </a:rPr>
              <a:t>COLLATE</a:t>
            </a:r>
            <a:r>
              <a:rPr lang="en-US" sz="1200" dirty="0">
                <a:solidFill>
                  <a:prstClr val="black"/>
                </a:solidFill>
              </a:rPr>
              <a:t> Latin1_General_BIN2 </a:t>
            </a:r>
            <a:r>
              <a:rPr lang="en-US" sz="1200" dirty="0">
                <a:solidFill>
                  <a:srgbClr val="0000FF"/>
                </a:solidFill>
              </a:rPr>
              <a:t>ENCRYPTED</a:t>
            </a:r>
            <a:r>
              <a:rPr lang="en-US" sz="1200" dirty="0">
                <a:solidFill>
                  <a:prstClr val="black"/>
                </a:solidFill>
              </a:rPr>
              <a:t> </a:t>
            </a:r>
            <a:r>
              <a:rPr lang="en-US" sz="1200" dirty="0">
                <a:solidFill>
                  <a:srgbClr val="0000FF"/>
                </a:solidFill>
              </a:rPr>
              <a:t>WITH </a:t>
            </a:r>
            <a:r>
              <a:rPr lang="en-US" sz="1200" dirty="0">
                <a:solidFill>
                  <a:srgbClr val="808080"/>
                </a:solidFill>
              </a:rPr>
              <a:t>(</a:t>
            </a:r>
            <a:r>
              <a:rPr lang="en-US" sz="1200" dirty="0">
                <a:solidFill>
                  <a:srgbClr val="0000FF"/>
                </a:solidFill>
              </a:rPr>
              <a:t>ENCRYPTION_TYPE</a:t>
            </a:r>
            <a:r>
              <a:rPr lang="en-US" sz="1200" dirty="0">
                <a:solidFill>
                  <a:prstClr val="black"/>
                </a:solidFill>
              </a:rPr>
              <a:t> </a:t>
            </a:r>
            <a:r>
              <a:rPr lang="en-US" sz="1200" dirty="0">
                <a:solidFill>
                  <a:srgbClr val="808080"/>
                </a:solidFill>
              </a:rPr>
              <a:t>=</a:t>
            </a:r>
            <a:r>
              <a:rPr lang="en-US" sz="1200" dirty="0">
                <a:solidFill>
                  <a:prstClr val="black"/>
                </a:solidFill>
              </a:rPr>
              <a:t> DETERMINISTIC</a:t>
            </a:r>
            <a:r>
              <a:rPr lang="en-US" sz="1200" dirty="0">
                <a:solidFill>
                  <a:srgbClr val="808080"/>
                </a:solidFill>
              </a:rPr>
              <a:t>,</a:t>
            </a:r>
            <a:r>
              <a:rPr lang="en-US" sz="1200" dirty="0">
                <a:solidFill>
                  <a:prstClr val="black"/>
                </a:solidFill>
              </a:rPr>
              <a:t> </a:t>
            </a:r>
          </a:p>
          <a:p>
            <a:r>
              <a:rPr lang="en-US" sz="1200" dirty="0">
                <a:solidFill>
                  <a:prstClr val="black"/>
                </a:solidFill>
              </a:rPr>
              <a:t>    </a:t>
            </a:r>
            <a:r>
              <a:rPr lang="en-US" sz="1200" dirty="0">
                <a:solidFill>
                  <a:srgbClr val="0000FF"/>
                </a:solidFill>
              </a:rPr>
              <a:t>ALGORITHM</a:t>
            </a:r>
            <a:r>
              <a:rPr lang="en-US" sz="1200" dirty="0">
                <a:solidFill>
                  <a:prstClr val="black"/>
                </a:solidFill>
              </a:rPr>
              <a:t> </a:t>
            </a:r>
            <a:r>
              <a:rPr lang="en-US" sz="1200" dirty="0">
                <a:solidFill>
                  <a:srgbClr val="808080"/>
                </a:solidFill>
              </a:rPr>
              <a:t>=</a:t>
            </a:r>
            <a:r>
              <a:rPr lang="en-US" sz="1200" dirty="0">
                <a:solidFill>
                  <a:prstClr val="black"/>
                </a:solidFill>
              </a:rPr>
              <a:t> </a:t>
            </a:r>
            <a:r>
              <a:rPr lang="en-US" sz="1200" dirty="0">
                <a:solidFill>
                  <a:srgbClr val="FF0000"/>
                </a:solidFill>
              </a:rPr>
              <a:t>'AEAD_AES_256_CBC_HMAC_SHA_256'</a:t>
            </a:r>
            <a:r>
              <a:rPr lang="en-US" sz="1200" dirty="0">
                <a:solidFill>
                  <a:srgbClr val="808080"/>
                </a:solidFill>
              </a:rPr>
              <a:t>,</a:t>
            </a:r>
            <a:r>
              <a:rPr lang="en-US" sz="1200" dirty="0">
                <a:solidFill>
                  <a:prstClr val="black"/>
                </a:solidFill>
              </a:rPr>
              <a:t> </a:t>
            </a:r>
            <a:r>
              <a:rPr lang="en-US" sz="1200" dirty="0">
                <a:solidFill>
                  <a:srgbClr val="0000FF"/>
                </a:solidFill>
              </a:rPr>
              <a:t>COLUMN_ENCRYPTION_KEY</a:t>
            </a:r>
            <a:r>
              <a:rPr lang="en-US" sz="1200" dirty="0">
                <a:solidFill>
                  <a:prstClr val="black"/>
                </a:solidFill>
              </a:rPr>
              <a:t> </a:t>
            </a:r>
            <a:r>
              <a:rPr lang="en-US" sz="1200" dirty="0">
                <a:solidFill>
                  <a:srgbClr val="808080"/>
                </a:solidFill>
              </a:rPr>
              <a:t>=</a:t>
            </a:r>
            <a:r>
              <a:rPr lang="en-US" sz="1200" dirty="0">
                <a:solidFill>
                  <a:prstClr val="black"/>
                </a:solidFill>
              </a:rPr>
              <a:t> CEK1</a:t>
            </a:r>
            <a:r>
              <a:rPr lang="en-US" sz="1200" dirty="0">
                <a:solidFill>
                  <a:srgbClr val="808080"/>
                </a:solidFill>
              </a:rPr>
              <a:t>)</a:t>
            </a:r>
            <a:r>
              <a:rPr lang="en-US" sz="1200" dirty="0">
                <a:solidFill>
                  <a:prstClr val="black"/>
                </a:solidFill>
              </a:rPr>
              <a:t> </a:t>
            </a:r>
            <a:r>
              <a:rPr lang="en-US" sz="1200" dirty="0">
                <a:solidFill>
                  <a:srgbClr val="808080"/>
                </a:solidFill>
              </a:rPr>
              <a:t>NOT</a:t>
            </a:r>
            <a:r>
              <a:rPr lang="en-US" sz="1200" dirty="0">
                <a:solidFill>
                  <a:prstClr val="black"/>
                </a:solidFill>
              </a:rPr>
              <a:t> </a:t>
            </a:r>
            <a:r>
              <a:rPr lang="en-US" sz="1200" dirty="0">
                <a:solidFill>
                  <a:srgbClr val="808080"/>
                </a:solidFill>
              </a:rPr>
              <a:t>NULL</a:t>
            </a:r>
            <a:endParaRPr lang="en-US" sz="1200" dirty="0">
              <a:solidFill>
                <a:prstClr val="black"/>
              </a:solidFill>
            </a:endParaRPr>
          </a:p>
          <a:p>
            <a:r>
              <a:rPr lang="en-US" sz="1200" dirty="0">
                <a:solidFill>
                  <a:srgbClr val="808080"/>
                </a:solidFill>
              </a:rPr>
              <a:t>)</a:t>
            </a:r>
            <a:endParaRPr lang="en-US" sz="1200" dirty="0">
              <a:solidFill>
                <a:prstClr val="black"/>
              </a:solidFill>
            </a:endParaRPr>
          </a:p>
          <a:p>
            <a:r>
              <a:rPr lang="en-US" sz="1200" dirty="0">
                <a:solidFill>
                  <a:srgbClr val="0000FF"/>
                </a:solidFill>
              </a:rPr>
              <a:t>GO</a:t>
            </a:r>
            <a:endParaRPr lang="en-US" sz="1200" dirty="0">
              <a:solidFill>
                <a:prstClr val="black"/>
              </a:solidFill>
            </a:endParaRPr>
          </a:p>
          <a:p>
            <a:endParaRPr lang="en-US" sz="1200" dirty="0">
              <a:solidFill>
                <a:prstClr val="black"/>
              </a:solidFill>
            </a:endParaRPr>
          </a:p>
          <a:p>
            <a:r>
              <a:rPr lang="en-US" sz="1200" dirty="0">
                <a:solidFill>
                  <a:srgbClr val="0000FF"/>
                </a:solidFill>
              </a:rPr>
              <a:t>CREATE</a:t>
            </a:r>
            <a:r>
              <a:rPr lang="en-US" sz="1200" dirty="0">
                <a:solidFill>
                  <a:prstClr val="black"/>
                </a:solidFill>
              </a:rPr>
              <a:t> </a:t>
            </a:r>
            <a:r>
              <a:rPr lang="en-US" sz="1200" dirty="0">
                <a:solidFill>
                  <a:srgbClr val="0000FF"/>
                </a:solidFill>
              </a:rPr>
              <a:t>PROCEDURE</a:t>
            </a:r>
            <a:r>
              <a:rPr lang="en-US" sz="1200" dirty="0">
                <a:solidFill>
                  <a:prstClr val="black"/>
                </a:solidFill>
              </a:rPr>
              <a:t> [</a:t>
            </a:r>
            <a:r>
              <a:rPr lang="en-US" sz="1200" dirty="0" err="1">
                <a:solidFill>
                  <a:prstClr val="black"/>
                </a:solidFill>
              </a:rPr>
              <a:t>dbo</a:t>
            </a:r>
            <a:r>
              <a:rPr lang="en-US" sz="1200" dirty="0">
                <a:solidFill>
                  <a:prstClr val="black"/>
                </a:solidFill>
              </a:rPr>
              <a:t>]</a:t>
            </a:r>
            <a:r>
              <a:rPr lang="en-US" sz="1200" dirty="0">
                <a:solidFill>
                  <a:srgbClr val="808080"/>
                </a:solidFill>
              </a:rPr>
              <a:t>.</a:t>
            </a:r>
            <a:r>
              <a:rPr lang="en-US" sz="1200" dirty="0">
                <a:solidFill>
                  <a:prstClr val="black"/>
                </a:solidFill>
              </a:rPr>
              <a:t>[</a:t>
            </a:r>
            <a:r>
              <a:rPr lang="en-US" sz="1200" dirty="0" err="1">
                <a:solidFill>
                  <a:prstClr val="black"/>
                </a:solidFill>
              </a:rPr>
              <a:t>CopyPatient</a:t>
            </a:r>
            <a:r>
              <a:rPr lang="en-US" sz="1200" dirty="0">
                <a:solidFill>
                  <a:prstClr val="black"/>
                </a:solidFill>
              </a:rPr>
              <a:t>]</a:t>
            </a:r>
            <a:r>
              <a:rPr lang="en-US" sz="1200" dirty="0">
                <a:solidFill>
                  <a:srgbClr val="0000FF"/>
                </a:solidFill>
              </a:rPr>
              <a:t> </a:t>
            </a:r>
            <a:r>
              <a:rPr lang="en-US" sz="1200" dirty="0">
                <a:solidFill>
                  <a:srgbClr val="808080"/>
                </a:solidFill>
              </a:rPr>
              <a:t>(</a:t>
            </a:r>
            <a:r>
              <a:rPr lang="en-US" sz="1200" dirty="0">
                <a:solidFill>
                  <a:prstClr val="black"/>
                </a:solidFill>
              </a:rPr>
              <a:t>@</a:t>
            </a:r>
            <a:r>
              <a:rPr lang="en-US" sz="1200" dirty="0" err="1">
                <a:solidFill>
                  <a:prstClr val="black"/>
                </a:solidFill>
              </a:rPr>
              <a:t>PatientId</a:t>
            </a:r>
            <a:r>
              <a:rPr lang="en-US" sz="1200" dirty="0">
                <a:solidFill>
                  <a:prstClr val="black"/>
                </a:solidFill>
              </a:rPr>
              <a:t> </a:t>
            </a:r>
            <a:r>
              <a:rPr lang="en-US" sz="1200" dirty="0">
                <a:solidFill>
                  <a:srgbClr val="0000FF"/>
                </a:solidFill>
              </a:rPr>
              <a:t>INT</a:t>
            </a:r>
            <a:r>
              <a:rPr lang="en-US" sz="1200" dirty="0">
                <a:solidFill>
                  <a:srgbClr val="808080"/>
                </a:solidFill>
              </a:rPr>
              <a:t>)</a:t>
            </a:r>
            <a:endParaRPr lang="en-US" sz="1200" dirty="0">
              <a:solidFill>
                <a:prstClr val="black"/>
              </a:solidFill>
            </a:endParaRPr>
          </a:p>
          <a:p>
            <a:r>
              <a:rPr lang="en-US" sz="1200" dirty="0">
                <a:solidFill>
                  <a:srgbClr val="0000FF"/>
                </a:solidFill>
              </a:rPr>
              <a:t>AS</a:t>
            </a:r>
            <a:endParaRPr lang="en-US" sz="1200" dirty="0">
              <a:solidFill>
                <a:prstClr val="black"/>
              </a:solidFill>
            </a:endParaRPr>
          </a:p>
          <a:p>
            <a:r>
              <a:rPr lang="en-US" sz="1200" dirty="0">
                <a:solidFill>
                  <a:srgbClr val="0000FF"/>
                </a:solidFill>
              </a:rPr>
              <a:t>BEGIN</a:t>
            </a:r>
            <a:endParaRPr lang="en-US" sz="1200" dirty="0">
              <a:solidFill>
                <a:prstClr val="black"/>
              </a:solidFill>
            </a:endParaRPr>
          </a:p>
          <a:p>
            <a:r>
              <a:rPr lang="en-US" sz="1200" dirty="0">
                <a:solidFill>
                  <a:prstClr val="black"/>
                </a:solidFill>
              </a:rPr>
              <a:t>   </a:t>
            </a:r>
            <a:r>
              <a:rPr lang="en-US" sz="1200" dirty="0">
                <a:solidFill>
                  <a:srgbClr val="0000FF"/>
                </a:solidFill>
              </a:rPr>
              <a:t>DECLARE</a:t>
            </a:r>
            <a:r>
              <a:rPr lang="en-US" sz="1200" dirty="0">
                <a:solidFill>
                  <a:prstClr val="black"/>
                </a:solidFill>
              </a:rPr>
              <a:t> @</a:t>
            </a:r>
            <a:r>
              <a:rPr lang="en-US" sz="1200" dirty="0" err="1">
                <a:solidFill>
                  <a:prstClr val="black"/>
                </a:solidFill>
              </a:rPr>
              <a:t>PatientName</a:t>
            </a:r>
            <a:r>
              <a:rPr lang="en-US" sz="1200" dirty="0">
                <a:solidFill>
                  <a:prstClr val="black"/>
                </a:solidFill>
              </a:rPr>
              <a:t> </a:t>
            </a:r>
            <a:r>
              <a:rPr lang="en-US" sz="1200" dirty="0">
                <a:solidFill>
                  <a:srgbClr val="0000FF"/>
                </a:solidFill>
              </a:rPr>
              <a:t>NVARCHAR</a:t>
            </a:r>
            <a:r>
              <a:rPr lang="en-US" sz="1200" dirty="0">
                <a:solidFill>
                  <a:srgbClr val="808080"/>
                </a:solidFill>
              </a:rPr>
              <a:t>(</a:t>
            </a:r>
            <a:r>
              <a:rPr lang="en-US" sz="1200" dirty="0">
                <a:solidFill>
                  <a:prstClr val="black"/>
                </a:solidFill>
              </a:rPr>
              <a:t>100</a:t>
            </a:r>
            <a:r>
              <a:rPr lang="en-US" sz="1200" dirty="0">
                <a:solidFill>
                  <a:srgbClr val="808080"/>
                </a:solidFill>
              </a:rPr>
              <a:t>)</a:t>
            </a:r>
            <a:endParaRPr lang="en-US" sz="1200" dirty="0">
              <a:solidFill>
                <a:prstClr val="black"/>
              </a:solidFill>
            </a:endParaRPr>
          </a:p>
          <a:p>
            <a:r>
              <a:rPr lang="en-US" sz="1200" dirty="0">
                <a:solidFill>
                  <a:prstClr val="black"/>
                </a:solidFill>
              </a:rPr>
              <a:t>   </a:t>
            </a:r>
            <a:r>
              <a:rPr lang="en-US" sz="1200" dirty="0">
                <a:solidFill>
                  <a:srgbClr val="0000FF"/>
                </a:solidFill>
              </a:rPr>
              <a:t>SELECT</a:t>
            </a:r>
            <a:r>
              <a:rPr lang="en-US" sz="1200" dirty="0">
                <a:solidFill>
                  <a:prstClr val="black"/>
                </a:solidFill>
              </a:rPr>
              <a:t> @</a:t>
            </a:r>
            <a:r>
              <a:rPr lang="en-US" sz="1200" dirty="0" err="1">
                <a:solidFill>
                  <a:prstClr val="black"/>
                </a:solidFill>
              </a:rPr>
              <a:t>PatientName</a:t>
            </a:r>
            <a:r>
              <a:rPr lang="en-US" sz="1200" dirty="0">
                <a:solidFill>
                  <a:srgbClr val="808080"/>
                </a:solidFill>
              </a:rPr>
              <a:t>=</a:t>
            </a:r>
            <a:r>
              <a:rPr lang="en-US" sz="1200" dirty="0">
                <a:solidFill>
                  <a:prstClr val="black"/>
                </a:solidFill>
              </a:rPr>
              <a:t>Name </a:t>
            </a:r>
            <a:r>
              <a:rPr lang="en-US" sz="1200" dirty="0">
                <a:solidFill>
                  <a:srgbClr val="0000FF"/>
                </a:solidFill>
              </a:rPr>
              <a:t>FROM</a:t>
            </a:r>
            <a:r>
              <a:rPr lang="en-US" sz="1200" dirty="0">
                <a:solidFill>
                  <a:prstClr val="black"/>
                </a:solidFill>
              </a:rPr>
              <a:t> [PatientsStage1] </a:t>
            </a:r>
            <a:r>
              <a:rPr lang="en-US" sz="1200" dirty="0">
                <a:solidFill>
                  <a:srgbClr val="0000FF"/>
                </a:solidFill>
              </a:rPr>
              <a:t>WHERE</a:t>
            </a:r>
            <a:r>
              <a:rPr lang="en-US" sz="1200" dirty="0">
                <a:solidFill>
                  <a:prstClr val="black"/>
                </a:solidFill>
              </a:rPr>
              <a:t> [</a:t>
            </a:r>
            <a:r>
              <a:rPr lang="en-US" sz="1200" dirty="0" err="1">
                <a:solidFill>
                  <a:prstClr val="black"/>
                </a:solidFill>
              </a:rPr>
              <a:t>PatientId</a:t>
            </a:r>
            <a:r>
              <a:rPr lang="en-US" sz="1200" dirty="0">
                <a:solidFill>
                  <a:prstClr val="black"/>
                </a:solidFill>
              </a:rPr>
              <a:t>]</a:t>
            </a:r>
            <a:r>
              <a:rPr lang="en-US" sz="1200" dirty="0">
                <a:solidFill>
                  <a:srgbClr val="808080"/>
                </a:solidFill>
              </a:rPr>
              <a:t>=</a:t>
            </a:r>
            <a:r>
              <a:rPr lang="en-US" sz="1200" dirty="0">
                <a:solidFill>
                  <a:prstClr val="black"/>
                </a:solidFill>
              </a:rPr>
              <a:t>@</a:t>
            </a:r>
            <a:r>
              <a:rPr lang="en-US" sz="1200" dirty="0" err="1">
                <a:solidFill>
                  <a:prstClr val="black"/>
                </a:solidFill>
              </a:rPr>
              <a:t>PatientId</a:t>
            </a:r>
            <a:endParaRPr lang="en-US" sz="1200" dirty="0">
              <a:solidFill>
                <a:prstClr val="black"/>
              </a:solidFill>
            </a:endParaRPr>
          </a:p>
          <a:p>
            <a:r>
              <a:rPr lang="en-US" sz="1200" dirty="0">
                <a:solidFill>
                  <a:prstClr val="black"/>
                </a:solidFill>
              </a:rPr>
              <a:t>   </a:t>
            </a:r>
            <a:r>
              <a:rPr lang="en-US" sz="1200" dirty="0">
                <a:solidFill>
                  <a:srgbClr val="0000FF"/>
                </a:solidFill>
              </a:rPr>
              <a:t>INSERT</a:t>
            </a:r>
            <a:r>
              <a:rPr lang="en-US" sz="1200" dirty="0">
                <a:solidFill>
                  <a:prstClr val="black"/>
                </a:solidFill>
              </a:rPr>
              <a:t> </a:t>
            </a:r>
            <a:r>
              <a:rPr lang="en-US" sz="1200" dirty="0">
                <a:solidFill>
                  <a:srgbClr val="0000FF"/>
                </a:solidFill>
              </a:rPr>
              <a:t>INTO</a:t>
            </a:r>
            <a:r>
              <a:rPr lang="en-US" sz="1200" dirty="0">
                <a:solidFill>
                  <a:prstClr val="black"/>
                </a:solidFill>
              </a:rPr>
              <a:t> [PatientsStage2] </a:t>
            </a:r>
            <a:r>
              <a:rPr lang="en-US" sz="1200" dirty="0">
                <a:solidFill>
                  <a:srgbClr val="0000FF"/>
                </a:solidFill>
              </a:rPr>
              <a:t>VALUES</a:t>
            </a:r>
            <a:r>
              <a:rPr lang="en-US" sz="1200" dirty="0">
                <a:solidFill>
                  <a:srgbClr val="808080"/>
                </a:solidFill>
              </a:rPr>
              <a:t>(</a:t>
            </a:r>
            <a:r>
              <a:rPr lang="en-US" sz="1200" dirty="0">
                <a:solidFill>
                  <a:srgbClr val="FF00FF"/>
                </a:solidFill>
              </a:rPr>
              <a:t>RTRIM</a:t>
            </a:r>
            <a:r>
              <a:rPr lang="en-US" sz="1200" dirty="0">
                <a:solidFill>
                  <a:srgbClr val="0000FF"/>
                </a:solidFill>
              </a:rPr>
              <a:t> </a:t>
            </a:r>
            <a:r>
              <a:rPr lang="en-US" sz="1200" dirty="0">
                <a:solidFill>
                  <a:srgbClr val="808080"/>
                </a:solidFill>
              </a:rPr>
              <a:t>(</a:t>
            </a:r>
            <a:r>
              <a:rPr lang="en-US" sz="1200" dirty="0">
                <a:solidFill>
                  <a:prstClr val="black"/>
                </a:solidFill>
              </a:rPr>
              <a:t>@</a:t>
            </a:r>
            <a:r>
              <a:rPr lang="en-US" sz="1200" dirty="0" err="1">
                <a:solidFill>
                  <a:prstClr val="black"/>
                </a:solidFill>
              </a:rPr>
              <a:t>PatientName</a:t>
            </a:r>
            <a:r>
              <a:rPr lang="en-US" sz="1200" dirty="0">
                <a:solidFill>
                  <a:srgbClr val="808080"/>
                </a:solidFill>
              </a:rPr>
              <a:t>))</a:t>
            </a:r>
            <a:endParaRPr lang="en-US" sz="1200" dirty="0">
              <a:solidFill>
                <a:prstClr val="black"/>
              </a:solidFill>
            </a:endParaRPr>
          </a:p>
          <a:p>
            <a:r>
              <a:rPr lang="en-US" sz="1200" dirty="0">
                <a:solidFill>
                  <a:srgbClr val="0000FF"/>
                </a:solidFill>
              </a:rPr>
              <a:t>END</a:t>
            </a:r>
            <a:endParaRPr lang="en-US" sz="1200" dirty="0">
              <a:solidFill>
                <a:prstClr val="black"/>
              </a:solidFill>
            </a:endParaRPr>
          </a:p>
          <a:p>
            <a:r>
              <a:rPr lang="en-US" sz="1200" dirty="0">
                <a:solidFill>
                  <a:srgbClr val="0000FF"/>
                </a:solidFill>
              </a:rPr>
              <a:t>GO</a:t>
            </a:r>
          </a:p>
          <a:p>
            <a:endParaRPr lang="en-US" sz="1200" dirty="0"/>
          </a:p>
        </p:txBody>
      </p:sp>
      <p:sp>
        <p:nvSpPr>
          <p:cNvPr id="3" name="Rectangle 2"/>
          <p:cNvSpPr/>
          <p:nvPr/>
        </p:nvSpPr>
        <p:spPr bwMode="auto">
          <a:xfrm>
            <a:off x="3606799" y="4879152"/>
            <a:ext cx="1905000" cy="304800"/>
          </a:xfrm>
          <a:prstGeom prst="rect">
            <a:avLst/>
          </a:prstGeom>
          <a:solidFill>
            <a:srgbClr val="FF0000">
              <a:alpha val="29000"/>
            </a:srgbClr>
          </a:solidFill>
          <a:ln w="31750">
            <a:solidFill>
              <a:srgbClr val="FF00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sp>
        <p:nvSpPr>
          <p:cNvPr id="4" name="Title 3"/>
          <p:cNvSpPr>
            <a:spLocks noGrp="1"/>
          </p:cNvSpPr>
          <p:nvPr>
            <p:ph type="title"/>
          </p:nvPr>
        </p:nvSpPr>
        <p:spPr/>
        <p:txBody>
          <a:bodyPr/>
          <a:lstStyle/>
          <a:p>
            <a:r>
              <a:rPr lang="en-US" dirty="0"/>
              <a:t>Unsupported Operations - Example 1</a:t>
            </a:r>
          </a:p>
        </p:txBody>
      </p:sp>
      <p:sp>
        <p:nvSpPr>
          <p:cNvPr id="6" name="Rectangle 5"/>
          <p:cNvSpPr/>
          <p:nvPr/>
        </p:nvSpPr>
        <p:spPr bwMode="auto">
          <a:xfrm>
            <a:off x="1646237" y="5434025"/>
            <a:ext cx="8534400" cy="762000"/>
          </a:xfrm>
          <a:prstGeom prst="rect">
            <a:avLst/>
          </a:prstGeom>
          <a:solidFill>
            <a:schemeClr val="tx2"/>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Segoe UI"/>
                <a:ea typeface="+mn-ea"/>
                <a:cs typeface="+mn-cs"/>
              </a:rPr>
              <a:t>Operand type clash: </a:t>
            </a:r>
            <a:r>
              <a:rPr kumimoji="0" lang="en-US" sz="1400" b="0" i="0" u="none" strike="noStrike" kern="1200" cap="none" spc="0" normalizeH="0" baseline="0" noProof="0" dirty="0" err="1">
                <a:ln>
                  <a:noFill/>
                </a:ln>
                <a:solidFill>
                  <a:srgbClr val="FF0000"/>
                </a:solidFill>
                <a:effectLst/>
                <a:uLnTx/>
                <a:uFillTx/>
                <a:latin typeface="Segoe UI"/>
                <a:ea typeface="+mn-ea"/>
                <a:cs typeface="+mn-cs"/>
              </a:rPr>
              <a:t>nvarchar</a:t>
            </a:r>
            <a:r>
              <a:rPr kumimoji="0" lang="en-US" sz="1400" b="0" i="0" u="none" strike="noStrike" kern="1200" cap="none" spc="0" normalizeH="0" baseline="0" noProof="0" dirty="0">
                <a:ln>
                  <a:noFill/>
                </a:ln>
                <a:solidFill>
                  <a:srgbClr val="FF0000"/>
                </a:solidFill>
                <a:effectLst/>
                <a:uLnTx/>
                <a:uFillTx/>
                <a:latin typeface="Segoe UI"/>
                <a:ea typeface="+mn-ea"/>
                <a:cs typeface="+mn-cs"/>
              </a:rPr>
              <a:t> is incompatible with </a:t>
            </a:r>
            <a:r>
              <a:rPr kumimoji="0" lang="en-US" sz="1400" b="0" i="0" u="none" strike="noStrike" kern="1200" cap="none" spc="0" normalizeH="0" baseline="0" noProof="0" dirty="0" err="1">
                <a:ln>
                  <a:noFill/>
                </a:ln>
                <a:solidFill>
                  <a:srgbClr val="FF0000"/>
                </a:solidFill>
                <a:effectLst/>
                <a:uLnTx/>
                <a:uFillTx/>
                <a:latin typeface="Segoe UI"/>
                <a:ea typeface="+mn-ea"/>
                <a:cs typeface="+mn-cs"/>
              </a:rPr>
              <a:t>nvarchar</a:t>
            </a:r>
            <a:r>
              <a:rPr kumimoji="0" lang="en-US" sz="1400" b="0" i="0" u="none" strike="noStrike" kern="1200" cap="none" spc="0" normalizeH="0" baseline="0" noProof="0" dirty="0">
                <a:ln>
                  <a:noFill/>
                </a:ln>
                <a:solidFill>
                  <a:srgbClr val="FF0000"/>
                </a:solidFill>
                <a:effectLst/>
                <a:uLnTx/>
                <a:uFillTx/>
                <a:latin typeface="Segoe UI"/>
                <a:ea typeface="+mn-ea"/>
                <a:cs typeface="+mn-cs"/>
              </a:rPr>
              <a:t>(50) encrypted with (</a:t>
            </a:r>
            <a:r>
              <a:rPr kumimoji="0" lang="en-US" sz="1400" b="0" i="0" u="none" strike="noStrike" kern="1200" cap="none" spc="0" normalizeH="0" baseline="0" noProof="0" dirty="0" err="1">
                <a:ln>
                  <a:noFill/>
                </a:ln>
                <a:solidFill>
                  <a:srgbClr val="FF0000"/>
                </a:solidFill>
                <a:effectLst/>
                <a:uLnTx/>
                <a:uFillTx/>
                <a:latin typeface="Segoe UI"/>
                <a:ea typeface="+mn-ea"/>
                <a:cs typeface="+mn-cs"/>
              </a:rPr>
              <a:t>encryption_type</a:t>
            </a:r>
            <a:r>
              <a:rPr kumimoji="0" lang="en-US" sz="1400" b="0" i="0" u="none" strike="noStrike" kern="1200" cap="none" spc="0" normalizeH="0" baseline="0" noProof="0" dirty="0">
                <a:ln>
                  <a:noFill/>
                </a:ln>
                <a:solidFill>
                  <a:srgbClr val="FF0000"/>
                </a:solidFill>
                <a:effectLst/>
                <a:uLnTx/>
                <a:uFillTx/>
                <a:latin typeface="Segoe UI"/>
                <a:ea typeface="+mn-ea"/>
                <a:cs typeface="+mn-cs"/>
              </a:rPr>
              <a:t> = 'DETERMINISTIC', </a:t>
            </a:r>
            <a:r>
              <a:rPr kumimoji="0" lang="en-US" sz="1400" b="0" i="0" u="none" strike="noStrike" kern="1200" cap="none" spc="0" normalizeH="0" baseline="0" noProof="0" dirty="0" err="1">
                <a:ln>
                  <a:noFill/>
                </a:ln>
                <a:solidFill>
                  <a:srgbClr val="FF0000"/>
                </a:solidFill>
                <a:effectLst/>
                <a:uLnTx/>
                <a:uFillTx/>
                <a:latin typeface="Segoe UI"/>
                <a:ea typeface="+mn-ea"/>
                <a:cs typeface="+mn-cs"/>
              </a:rPr>
              <a:t>encryption_algorithm_name</a:t>
            </a:r>
            <a:r>
              <a:rPr kumimoji="0" lang="en-US" sz="1400" b="0" i="0" u="none" strike="noStrike" kern="1200" cap="none" spc="0" normalizeH="0" baseline="0" noProof="0" dirty="0">
                <a:ln>
                  <a:noFill/>
                </a:ln>
                <a:solidFill>
                  <a:srgbClr val="FF0000"/>
                </a:solidFill>
                <a:effectLst/>
                <a:uLnTx/>
                <a:uFillTx/>
                <a:latin typeface="Segoe UI"/>
                <a:ea typeface="+mn-ea"/>
                <a:cs typeface="+mn-cs"/>
              </a:rPr>
              <a:t> = 'AEAD_AES_256_CBC_HMAC_SHA_256', </a:t>
            </a:r>
            <a:r>
              <a:rPr kumimoji="0" lang="en-US" sz="1400" b="0" i="0" u="none" strike="noStrike" kern="1200" cap="none" spc="0" normalizeH="0" baseline="0" noProof="0" dirty="0" err="1">
                <a:ln>
                  <a:noFill/>
                </a:ln>
                <a:solidFill>
                  <a:srgbClr val="FF0000"/>
                </a:solidFill>
                <a:effectLst/>
                <a:uLnTx/>
                <a:uFillTx/>
                <a:latin typeface="Segoe UI"/>
                <a:ea typeface="+mn-ea"/>
                <a:cs typeface="+mn-cs"/>
              </a:rPr>
              <a:t>column_encryption_key_name</a:t>
            </a:r>
            <a:r>
              <a:rPr kumimoji="0" lang="en-US" sz="1400" b="0" i="0" u="none" strike="noStrike" kern="1200" cap="none" spc="0" normalizeH="0" baseline="0" noProof="0" dirty="0">
                <a:ln>
                  <a:noFill/>
                </a:ln>
                <a:solidFill>
                  <a:srgbClr val="FF0000"/>
                </a:solidFill>
                <a:effectLst/>
                <a:uLnTx/>
                <a:uFillTx/>
                <a:latin typeface="Segoe UI"/>
                <a:ea typeface="+mn-ea"/>
                <a:cs typeface="+mn-cs"/>
              </a:rPr>
              <a:t> = 'CEK1', </a:t>
            </a:r>
            <a:r>
              <a:rPr kumimoji="0" lang="en-US" sz="1400" b="0" i="0" u="none" strike="noStrike" kern="1200" cap="none" spc="0" normalizeH="0" baseline="0" noProof="0" dirty="0" err="1">
                <a:ln>
                  <a:noFill/>
                </a:ln>
                <a:solidFill>
                  <a:srgbClr val="FF0000"/>
                </a:solidFill>
                <a:effectLst/>
                <a:uLnTx/>
                <a:uFillTx/>
                <a:latin typeface="Segoe UI"/>
                <a:ea typeface="+mn-ea"/>
                <a:cs typeface="+mn-cs"/>
              </a:rPr>
              <a:t>column_encryption_key_database_name</a:t>
            </a:r>
            <a:r>
              <a:rPr kumimoji="0" lang="en-US" sz="1400" b="0" i="0" u="none" strike="noStrike" kern="1200" cap="none" spc="0" normalizeH="0" baseline="0" noProof="0" dirty="0">
                <a:ln>
                  <a:noFill/>
                </a:ln>
                <a:solidFill>
                  <a:srgbClr val="FF0000"/>
                </a:solidFill>
                <a:effectLst/>
                <a:uLnTx/>
                <a:uFillTx/>
                <a:latin typeface="Segoe UI"/>
                <a:ea typeface="+mn-ea"/>
                <a:cs typeface="+mn-cs"/>
              </a:rPr>
              <a:t> = 'Clinic')</a:t>
            </a:r>
          </a:p>
        </p:txBody>
      </p:sp>
      <p:sp>
        <p:nvSpPr>
          <p:cNvPr id="8" name="TextBox 7"/>
          <p:cNvSpPr txBox="1"/>
          <p:nvPr/>
        </p:nvSpPr>
        <p:spPr>
          <a:xfrm>
            <a:off x="7181040" y="3377667"/>
            <a:ext cx="4953000" cy="1369606"/>
          </a:xfrm>
          <a:prstGeom prst="rect">
            <a:avLst/>
          </a:prstGeom>
          <a:solidFill>
            <a:schemeClr val="accent4"/>
          </a:solidFill>
        </p:spPr>
        <p:txBody>
          <a:bodyPr wrap="square" lIns="182880" tIns="146304" rIns="182880" bIns="146304" rtlCol="0">
            <a:spAutoFit/>
          </a:bodyPr>
          <a:lstStyle/>
          <a:p>
            <a:pPr marL="0" marR="0" lvl="0" indent="0" algn="l" defTabSz="932742" rtl="0" eaLnBrk="1" fontAlgn="auto" latinLnBrk="0" hangingPunct="1">
              <a:lnSpc>
                <a:spcPct val="90000"/>
              </a:lnSpc>
              <a:spcBef>
                <a:spcPts val="0"/>
              </a:spcBef>
              <a:spcAft>
                <a:spcPts val="600"/>
              </a:spcAft>
              <a:buClrTx/>
              <a:buSzTx/>
              <a:buFontTx/>
              <a:buNone/>
              <a:tabLst/>
              <a:defRPr/>
            </a:pPr>
            <a:r>
              <a:rPr kumimoji="0" lang="en-US" sz="2400" b="0" i="0" u="none" strike="noStrike" kern="1200" cap="none" spc="0" normalizeH="0" baseline="0" noProof="0" dirty="0">
                <a:ln>
                  <a:noFill/>
                </a:ln>
                <a:solidFill>
                  <a:srgbClr val="002050"/>
                </a:solidFill>
                <a:effectLst/>
                <a:uLnTx/>
                <a:uFillTx/>
                <a:latin typeface="Segoe UI"/>
                <a:ea typeface="+mn-ea"/>
                <a:cs typeface="+mn-cs"/>
              </a:rPr>
              <a:t>String operations not supported on encrypted values –&gt; </a:t>
            </a:r>
          </a:p>
          <a:p>
            <a:pPr marL="466371" marR="0" lvl="1" indent="0" algn="l" defTabSz="932742" rtl="0" eaLnBrk="1" fontAlgn="auto" latinLnBrk="0" hangingPunct="1">
              <a:lnSpc>
                <a:spcPct val="90000"/>
              </a:lnSpc>
              <a:spcBef>
                <a:spcPts val="0"/>
              </a:spcBef>
              <a:spcAft>
                <a:spcPts val="600"/>
              </a:spcAft>
              <a:buClrTx/>
              <a:buSzTx/>
              <a:buFontTx/>
              <a:buNone/>
              <a:tabLst/>
              <a:defRPr/>
            </a:pPr>
            <a:r>
              <a:rPr kumimoji="0" lang="en-US" sz="2400" b="0" i="0" u="none" strike="noStrike" kern="1200" cap="none" spc="0" normalizeH="0" baseline="0" noProof="0" dirty="0">
                <a:ln>
                  <a:noFill/>
                </a:ln>
                <a:solidFill>
                  <a:srgbClr val="002050"/>
                </a:solidFill>
                <a:effectLst/>
                <a:uLnTx/>
                <a:uFillTx/>
                <a:latin typeface="Segoe UI"/>
                <a:ea typeface="+mn-ea"/>
                <a:cs typeface="+mn-cs"/>
              </a:rPr>
              <a:t>Move logic to the application</a:t>
            </a:r>
          </a:p>
        </p:txBody>
      </p:sp>
    </p:spTree>
    <p:extLst>
      <p:ext uri="{BB962C8B-B14F-4D97-AF65-F5344CB8AC3E}">
        <p14:creationId xmlns:p14="http://schemas.microsoft.com/office/powerpoint/2010/main" val="423947696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303991" y="1242019"/>
            <a:ext cx="11887199" cy="4616648"/>
          </a:xfrm>
        </p:spPr>
        <p:txBody>
          <a:bodyPr/>
          <a:lstStyle/>
          <a:p>
            <a:r>
              <a:rPr lang="en-US" sz="1200" dirty="0">
                <a:solidFill>
                  <a:srgbClr val="0000FF"/>
                </a:solidFill>
              </a:rPr>
              <a:t>CREATE</a:t>
            </a:r>
            <a:r>
              <a:rPr lang="en-US" sz="1200" dirty="0">
                <a:solidFill>
                  <a:prstClr val="black"/>
                </a:solidFill>
              </a:rPr>
              <a:t> </a:t>
            </a:r>
            <a:r>
              <a:rPr lang="en-US" sz="1200" dirty="0">
                <a:solidFill>
                  <a:srgbClr val="0000FF"/>
                </a:solidFill>
              </a:rPr>
              <a:t>TABLE</a:t>
            </a:r>
            <a:r>
              <a:rPr lang="en-US" sz="1200" dirty="0">
                <a:solidFill>
                  <a:prstClr val="black"/>
                </a:solidFill>
              </a:rPr>
              <a:t> [</a:t>
            </a:r>
            <a:r>
              <a:rPr lang="en-US" sz="1200" dirty="0" err="1">
                <a:solidFill>
                  <a:prstClr val="black"/>
                </a:solidFill>
              </a:rPr>
              <a:t>dbo</a:t>
            </a:r>
            <a:r>
              <a:rPr lang="en-US" sz="1200" dirty="0">
                <a:solidFill>
                  <a:prstClr val="black"/>
                </a:solidFill>
              </a:rPr>
              <a:t>]</a:t>
            </a:r>
            <a:r>
              <a:rPr lang="en-US" sz="1200" dirty="0">
                <a:solidFill>
                  <a:srgbClr val="808080"/>
                </a:solidFill>
              </a:rPr>
              <a:t>.</a:t>
            </a:r>
            <a:r>
              <a:rPr lang="en-US" sz="1200" dirty="0">
                <a:solidFill>
                  <a:prstClr val="black"/>
                </a:solidFill>
              </a:rPr>
              <a:t>[PatientsStage1]</a:t>
            </a:r>
            <a:r>
              <a:rPr lang="en-US" sz="1200" dirty="0">
                <a:solidFill>
                  <a:srgbClr val="808080"/>
                </a:solidFill>
              </a:rPr>
              <a:t>(</a:t>
            </a:r>
            <a:endParaRPr lang="en-US" sz="1200" dirty="0">
              <a:solidFill>
                <a:prstClr val="black"/>
              </a:solidFill>
            </a:endParaRPr>
          </a:p>
          <a:p>
            <a:r>
              <a:rPr lang="en-US" sz="1200" dirty="0">
                <a:solidFill>
                  <a:prstClr val="black"/>
                </a:solidFill>
              </a:rPr>
              <a:t> [</a:t>
            </a:r>
            <a:r>
              <a:rPr lang="en-US" sz="1200" dirty="0" err="1">
                <a:solidFill>
                  <a:prstClr val="black"/>
                </a:solidFill>
              </a:rPr>
              <a:t>PatientId</a:t>
            </a:r>
            <a:r>
              <a:rPr lang="en-US" sz="1200" dirty="0">
                <a:solidFill>
                  <a:prstClr val="black"/>
                </a:solidFill>
              </a:rPr>
              <a:t>] </a:t>
            </a:r>
            <a:r>
              <a:rPr lang="en-US" sz="1200" dirty="0">
                <a:solidFill>
                  <a:srgbClr val="0000FF"/>
                </a:solidFill>
              </a:rPr>
              <a:t>INT</a:t>
            </a:r>
            <a:r>
              <a:rPr lang="en-US" sz="1200" dirty="0">
                <a:solidFill>
                  <a:prstClr val="black"/>
                </a:solidFill>
              </a:rPr>
              <a:t> </a:t>
            </a:r>
            <a:r>
              <a:rPr lang="en-US" sz="1200" dirty="0">
                <a:solidFill>
                  <a:srgbClr val="0000FF"/>
                </a:solidFill>
              </a:rPr>
              <a:t>IDENTITY</a:t>
            </a:r>
            <a:r>
              <a:rPr lang="en-US" sz="1200" dirty="0">
                <a:solidFill>
                  <a:srgbClr val="808080"/>
                </a:solidFill>
              </a:rPr>
              <a:t>(</a:t>
            </a:r>
            <a:r>
              <a:rPr lang="en-US" sz="1200" dirty="0">
                <a:solidFill>
                  <a:prstClr val="black"/>
                </a:solidFill>
              </a:rPr>
              <a:t>1</a:t>
            </a:r>
            <a:r>
              <a:rPr lang="en-US" sz="1200" dirty="0">
                <a:solidFill>
                  <a:srgbClr val="808080"/>
                </a:solidFill>
              </a:rPr>
              <a:t>,</a:t>
            </a:r>
            <a:r>
              <a:rPr lang="en-US" sz="1200" dirty="0">
                <a:solidFill>
                  <a:prstClr val="black"/>
                </a:solidFill>
              </a:rPr>
              <a:t>1</a:t>
            </a:r>
            <a:r>
              <a:rPr lang="en-US" sz="1200" dirty="0">
                <a:solidFill>
                  <a:srgbClr val="808080"/>
                </a:solidFill>
              </a:rPr>
              <a:t>),</a:t>
            </a:r>
            <a:endParaRPr lang="en-US" sz="1200" dirty="0">
              <a:solidFill>
                <a:prstClr val="black"/>
              </a:solidFill>
            </a:endParaRPr>
          </a:p>
          <a:p>
            <a:r>
              <a:rPr lang="en-US" sz="1200" dirty="0">
                <a:solidFill>
                  <a:prstClr val="black"/>
                </a:solidFill>
              </a:rPr>
              <a:t> [Name] </a:t>
            </a:r>
            <a:r>
              <a:rPr lang="en-US" sz="1200" dirty="0">
                <a:solidFill>
                  <a:srgbClr val="0000FF"/>
                </a:solidFill>
              </a:rPr>
              <a:t>NVARCHAR</a:t>
            </a:r>
            <a:r>
              <a:rPr lang="en-US" sz="1200" dirty="0">
                <a:solidFill>
                  <a:srgbClr val="808080"/>
                </a:solidFill>
              </a:rPr>
              <a:t>(</a:t>
            </a:r>
            <a:r>
              <a:rPr lang="en-US" sz="1200" dirty="0">
                <a:solidFill>
                  <a:prstClr val="black"/>
                </a:solidFill>
              </a:rPr>
              <a:t>100</a:t>
            </a:r>
            <a:r>
              <a:rPr lang="en-US" sz="1200" dirty="0">
                <a:solidFill>
                  <a:srgbClr val="808080"/>
                </a:solidFill>
              </a:rPr>
              <a:t>)</a:t>
            </a:r>
            <a:r>
              <a:rPr lang="en-US" sz="1200" dirty="0">
                <a:solidFill>
                  <a:prstClr val="black"/>
                </a:solidFill>
              </a:rPr>
              <a:t> </a:t>
            </a:r>
            <a:r>
              <a:rPr lang="en-US" sz="1200" dirty="0">
                <a:solidFill>
                  <a:srgbClr val="FF00FF"/>
                </a:solidFill>
              </a:rPr>
              <a:t>COLLATE</a:t>
            </a:r>
            <a:r>
              <a:rPr lang="en-US" sz="1200" dirty="0">
                <a:solidFill>
                  <a:prstClr val="black"/>
                </a:solidFill>
              </a:rPr>
              <a:t> Latin1_General_BIN2 </a:t>
            </a:r>
            <a:r>
              <a:rPr lang="en-US" sz="1200" dirty="0">
                <a:solidFill>
                  <a:srgbClr val="0000FF"/>
                </a:solidFill>
              </a:rPr>
              <a:t>ENCRYPTED</a:t>
            </a:r>
            <a:r>
              <a:rPr lang="en-US" sz="1200" dirty="0">
                <a:solidFill>
                  <a:prstClr val="black"/>
                </a:solidFill>
              </a:rPr>
              <a:t> </a:t>
            </a:r>
            <a:r>
              <a:rPr lang="en-US" sz="1200" dirty="0">
                <a:solidFill>
                  <a:srgbClr val="0000FF"/>
                </a:solidFill>
              </a:rPr>
              <a:t>WITH </a:t>
            </a:r>
            <a:r>
              <a:rPr lang="en-US" sz="1200" dirty="0">
                <a:solidFill>
                  <a:srgbClr val="808080"/>
                </a:solidFill>
              </a:rPr>
              <a:t>(</a:t>
            </a:r>
            <a:r>
              <a:rPr lang="en-US" sz="1200" dirty="0">
                <a:solidFill>
                  <a:srgbClr val="0000FF"/>
                </a:solidFill>
              </a:rPr>
              <a:t>ENCRYPTION_TYPE</a:t>
            </a:r>
            <a:r>
              <a:rPr lang="en-US" sz="1200" dirty="0">
                <a:solidFill>
                  <a:prstClr val="black"/>
                </a:solidFill>
              </a:rPr>
              <a:t> </a:t>
            </a:r>
            <a:r>
              <a:rPr lang="en-US" sz="1200" dirty="0">
                <a:solidFill>
                  <a:srgbClr val="808080"/>
                </a:solidFill>
              </a:rPr>
              <a:t>=</a:t>
            </a:r>
            <a:r>
              <a:rPr lang="en-US" sz="1200" dirty="0">
                <a:solidFill>
                  <a:prstClr val="black"/>
                </a:solidFill>
              </a:rPr>
              <a:t> DETERMINISTIC</a:t>
            </a:r>
            <a:r>
              <a:rPr lang="en-US" sz="1200" dirty="0">
                <a:solidFill>
                  <a:srgbClr val="808080"/>
                </a:solidFill>
              </a:rPr>
              <a:t>,</a:t>
            </a:r>
            <a:r>
              <a:rPr lang="en-US" sz="1200" dirty="0">
                <a:solidFill>
                  <a:prstClr val="black"/>
                </a:solidFill>
              </a:rPr>
              <a:t> </a:t>
            </a:r>
          </a:p>
          <a:p>
            <a:r>
              <a:rPr lang="en-US" sz="1200" dirty="0">
                <a:solidFill>
                  <a:prstClr val="black"/>
                </a:solidFill>
              </a:rPr>
              <a:t>    </a:t>
            </a:r>
            <a:r>
              <a:rPr lang="en-US" sz="1200" dirty="0">
                <a:solidFill>
                  <a:srgbClr val="0000FF"/>
                </a:solidFill>
              </a:rPr>
              <a:t>ALGORITHM</a:t>
            </a:r>
            <a:r>
              <a:rPr lang="en-US" sz="1200" dirty="0">
                <a:solidFill>
                  <a:prstClr val="black"/>
                </a:solidFill>
              </a:rPr>
              <a:t> </a:t>
            </a:r>
            <a:r>
              <a:rPr lang="en-US" sz="1200" dirty="0">
                <a:solidFill>
                  <a:srgbClr val="808080"/>
                </a:solidFill>
              </a:rPr>
              <a:t>=</a:t>
            </a:r>
            <a:r>
              <a:rPr lang="en-US" sz="1200" dirty="0">
                <a:solidFill>
                  <a:prstClr val="black"/>
                </a:solidFill>
              </a:rPr>
              <a:t> </a:t>
            </a:r>
            <a:r>
              <a:rPr lang="en-US" sz="1200" dirty="0">
                <a:solidFill>
                  <a:srgbClr val="FF0000"/>
                </a:solidFill>
              </a:rPr>
              <a:t>'AEAD_AES_256_CBC_HMAC_SHA_256'</a:t>
            </a:r>
            <a:r>
              <a:rPr lang="en-US" sz="1200" dirty="0">
                <a:solidFill>
                  <a:srgbClr val="808080"/>
                </a:solidFill>
              </a:rPr>
              <a:t>,</a:t>
            </a:r>
            <a:r>
              <a:rPr lang="en-US" sz="1200" dirty="0">
                <a:solidFill>
                  <a:prstClr val="black"/>
                </a:solidFill>
              </a:rPr>
              <a:t> </a:t>
            </a:r>
            <a:r>
              <a:rPr lang="en-US" sz="1200" dirty="0">
                <a:solidFill>
                  <a:srgbClr val="0000FF"/>
                </a:solidFill>
              </a:rPr>
              <a:t>COLUMN_ENCRYPTION_KEY</a:t>
            </a:r>
            <a:r>
              <a:rPr lang="en-US" sz="1200" dirty="0">
                <a:solidFill>
                  <a:prstClr val="black"/>
                </a:solidFill>
              </a:rPr>
              <a:t> </a:t>
            </a:r>
            <a:r>
              <a:rPr lang="en-US" sz="1200" dirty="0">
                <a:solidFill>
                  <a:srgbClr val="808080"/>
                </a:solidFill>
              </a:rPr>
              <a:t>=</a:t>
            </a:r>
            <a:r>
              <a:rPr lang="en-US" sz="1200" dirty="0">
                <a:solidFill>
                  <a:prstClr val="black"/>
                </a:solidFill>
              </a:rPr>
              <a:t> CEK1</a:t>
            </a:r>
            <a:r>
              <a:rPr lang="en-US" sz="1200" dirty="0">
                <a:solidFill>
                  <a:srgbClr val="808080"/>
                </a:solidFill>
              </a:rPr>
              <a:t>)</a:t>
            </a:r>
            <a:r>
              <a:rPr lang="en-US" sz="1200" dirty="0">
                <a:solidFill>
                  <a:prstClr val="black"/>
                </a:solidFill>
              </a:rPr>
              <a:t> </a:t>
            </a:r>
            <a:r>
              <a:rPr lang="en-US" sz="1200" dirty="0">
                <a:solidFill>
                  <a:srgbClr val="808080"/>
                </a:solidFill>
              </a:rPr>
              <a:t>NOT</a:t>
            </a:r>
            <a:r>
              <a:rPr lang="en-US" sz="1200" dirty="0">
                <a:solidFill>
                  <a:prstClr val="black"/>
                </a:solidFill>
              </a:rPr>
              <a:t> </a:t>
            </a:r>
            <a:r>
              <a:rPr lang="en-US" sz="1200" dirty="0">
                <a:solidFill>
                  <a:srgbClr val="808080"/>
                </a:solidFill>
              </a:rPr>
              <a:t>NULL</a:t>
            </a:r>
            <a:endParaRPr lang="en-US" sz="1200" dirty="0">
              <a:solidFill>
                <a:prstClr val="black"/>
              </a:solidFill>
            </a:endParaRPr>
          </a:p>
          <a:p>
            <a:r>
              <a:rPr lang="en-US" sz="1200" dirty="0">
                <a:solidFill>
                  <a:srgbClr val="808080"/>
                </a:solidFill>
              </a:rPr>
              <a:t>)</a:t>
            </a:r>
            <a:endParaRPr lang="en-US" sz="1200" dirty="0">
              <a:solidFill>
                <a:prstClr val="black"/>
              </a:solidFill>
            </a:endParaRPr>
          </a:p>
          <a:p>
            <a:r>
              <a:rPr lang="en-US" sz="1200" dirty="0">
                <a:solidFill>
                  <a:srgbClr val="0000FF"/>
                </a:solidFill>
              </a:rPr>
              <a:t>GO</a:t>
            </a:r>
            <a:endParaRPr lang="en-US" sz="1200" dirty="0">
              <a:solidFill>
                <a:prstClr val="black"/>
              </a:solidFill>
            </a:endParaRPr>
          </a:p>
          <a:p>
            <a:r>
              <a:rPr lang="en-US" sz="1200" dirty="0">
                <a:solidFill>
                  <a:srgbClr val="0000FF"/>
                </a:solidFill>
              </a:rPr>
              <a:t>CREATE</a:t>
            </a:r>
            <a:r>
              <a:rPr lang="en-US" sz="1200" dirty="0">
                <a:solidFill>
                  <a:prstClr val="black"/>
                </a:solidFill>
              </a:rPr>
              <a:t> </a:t>
            </a:r>
            <a:r>
              <a:rPr lang="en-US" sz="1200" dirty="0">
                <a:solidFill>
                  <a:srgbClr val="0000FF"/>
                </a:solidFill>
              </a:rPr>
              <a:t>TABLE</a:t>
            </a:r>
            <a:r>
              <a:rPr lang="en-US" sz="1200" dirty="0">
                <a:solidFill>
                  <a:prstClr val="black"/>
                </a:solidFill>
              </a:rPr>
              <a:t> [</a:t>
            </a:r>
            <a:r>
              <a:rPr lang="en-US" sz="1200" dirty="0" err="1">
                <a:solidFill>
                  <a:prstClr val="black"/>
                </a:solidFill>
              </a:rPr>
              <a:t>dbo</a:t>
            </a:r>
            <a:r>
              <a:rPr lang="en-US" sz="1200" dirty="0">
                <a:solidFill>
                  <a:prstClr val="black"/>
                </a:solidFill>
              </a:rPr>
              <a:t>]</a:t>
            </a:r>
            <a:r>
              <a:rPr lang="en-US" sz="1200" dirty="0">
                <a:solidFill>
                  <a:srgbClr val="808080"/>
                </a:solidFill>
              </a:rPr>
              <a:t>.</a:t>
            </a:r>
            <a:r>
              <a:rPr lang="en-US" sz="1200" dirty="0">
                <a:solidFill>
                  <a:prstClr val="black"/>
                </a:solidFill>
              </a:rPr>
              <a:t>[PatientsStage2]</a:t>
            </a:r>
            <a:r>
              <a:rPr lang="en-US" sz="1200" dirty="0">
                <a:solidFill>
                  <a:srgbClr val="808080"/>
                </a:solidFill>
              </a:rPr>
              <a:t>(</a:t>
            </a:r>
            <a:endParaRPr lang="en-US" sz="1200" dirty="0">
              <a:solidFill>
                <a:prstClr val="black"/>
              </a:solidFill>
            </a:endParaRPr>
          </a:p>
          <a:p>
            <a:r>
              <a:rPr lang="en-US" sz="1200" dirty="0">
                <a:solidFill>
                  <a:prstClr val="black"/>
                </a:solidFill>
              </a:rPr>
              <a:t> [</a:t>
            </a:r>
            <a:r>
              <a:rPr lang="en-US" sz="1200" dirty="0" err="1">
                <a:solidFill>
                  <a:prstClr val="black"/>
                </a:solidFill>
              </a:rPr>
              <a:t>PatientId</a:t>
            </a:r>
            <a:r>
              <a:rPr lang="en-US" sz="1200" dirty="0">
                <a:solidFill>
                  <a:prstClr val="black"/>
                </a:solidFill>
              </a:rPr>
              <a:t>] </a:t>
            </a:r>
            <a:r>
              <a:rPr lang="en-US" sz="1200" dirty="0">
                <a:solidFill>
                  <a:srgbClr val="0000FF"/>
                </a:solidFill>
              </a:rPr>
              <a:t>INT</a:t>
            </a:r>
            <a:r>
              <a:rPr lang="en-US" sz="1200" dirty="0">
                <a:solidFill>
                  <a:prstClr val="black"/>
                </a:solidFill>
              </a:rPr>
              <a:t> </a:t>
            </a:r>
            <a:r>
              <a:rPr lang="en-US" sz="1200" dirty="0">
                <a:solidFill>
                  <a:srgbClr val="0000FF"/>
                </a:solidFill>
              </a:rPr>
              <a:t>IDENTITY</a:t>
            </a:r>
            <a:r>
              <a:rPr lang="en-US" sz="1200" dirty="0">
                <a:solidFill>
                  <a:srgbClr val="808080"/>
                </a:solidFill>
              </a:rPr>
              <a:t>(</a:t>
            </a:r>
            <a:r>
              <a:rPr lang="en-US" sz="1200" dirty="0">
                <a:solidFill>
                  <a:prstClr val="black"/>
                </a:solidFill>
              </a:rPr>
              <a:t>1</a:t>
            </a:r>
            <a:r>
              <a:rPr lang="en-US" sz="1200" dirty="0">
                <a:solidFill>
                  <a:srgbClr val="808080"/>
                </a:solidFill>
              </a:rPr>
              <a:t>,</a:t>
            </a:r>
            <a:r>
              <a:rPr lang="en-US" sz="1200" dirty="0">
                <a:solidFill>
                  <a:prstClr val="black"/>
                </a:solidFill>
              </a:rPr>
              <a:t>1</a:t>
            </a:r>
            <a:r>
              <a:rPr lang="en-US" sz="1200" dirty="0">
                <a:solidFill>
                  <a:srgbClr val="808080"/>
                </a:solidFill>
              </a:rPr>
              <a:t>),</a:t>
            </a:r>
            <a:endParaRPr lang="en-US" sz="1200" dirty="0">
              <a:solidFill>
                <a:prstClr val="black"/>
              </a:solidFill>
            </a:endParaRPr>
          </a:p>
          <a:p>
            <a:r>
              <a:rPr lang="en-US" sz="1200" dirty="0">
                <a:solidFill>
                  <a:prstClr val="black"/>
                </a:solidFill>
              </a:rPr>
              <a:t> [Name] </a:t>
            </a:r>
            <a:r>
              <a:rPr lang="en-US" sz="1200" dirty="0">
                <a:solidFill>
                  <a:srgbClr val="0000FF"/>
                </a:solidFill>
              </a:rPr>
              <a:t>NVARCHAR</a:t>
            </a:r>
            <a:r>
              <a:rPr lang="en-US" sz="1200" dirty="0">
                <a:solidFill>
                  <a:srgbClr val="808080"/>
                </a:solidFill>
              </a:rPr>
              <a:t>(</a:t>
            </a:r>
            <a:r>
              <a:rPr lang="en-US" sz="1200" dirty="0">
                <a:solidFill>
                  <a:prstClr val="black"/>
                </a:solidFill>
              </a:rPr>
              <a:t>100</a:t>
            </a:r>
            <a:r>
              <a:rPr lang="en-US" sz="1200" dirty="0">
                <a:solidFill>
                  <a:srgbClr val="808080"/>
                </a:solidFill>
              </a:rPr>
              <a:t>)</a:t>
            </a:r>
            <a:r>
              <a:rPr lang="en-US" sz="1200" dirty="0">
                <a:solidFill>
                  <a:prstClr val="black"/>
                </a:solidFill>
              </a:rPr>
              <a:t> </a:t>
            </a:r>
            <a:r>
              <a:rPr lang="en-US" sz="1200" dirty="0">
                <a:solidFill>
                  <a:srgbClr val="FF00FF"/>
                </a:solidFill>
              </a:rPr>
              <a:t>COLLATE</a:t>
            </a:r>
            <a:r>
              <a:rPr lang="en-US" sz="1200" dirty="0">
                <a:solidFill>
                  <a:prstClr val="black"/>
                </a:solidFill>
              </a:rPr>
              <a:t> Latin1_General_BIN2 </a:t>
            </a:r>
            <a:r>
              <a:rPr lang="en-US" sz="1200" dirty="0">
                <a:solidFill>
                  <a:srgbClr val="0000FF"/>
                </a:solidFill>
              </a:rPr>
              <a:t>ENCRYPTED</a:t>
            </a:r>
            <a:r>
              <a:rPr lang="en-US" sz="1200" dirty="0">
                <a:solidFill>
                  <a:prstClr val="black"/>
                </a:solidFill>
              </a:rPr>
              <a:t> </a:t>
            </a:r>
            <a:r>
              <a:rPr lang="en-US" sz="1200" dirty="0">
                <a:solidFill>
                  <a:srgbClr val="0000FF"/>
                </a:solidFill>
              </a:rPr>
              <a:t>WITH </a:t>
            </a:r>
            <a:r>
              <a:rPr lang="en-US" sz="1200" dirty="0">
                <a:solidFill>
                  <a:srgbClr val="808080"/>
                </a:solidFill>
              </a:rPr>
              <a:t>(</a:t>
            </a:r>
            <a:r>
              <a:rPr lang="en-US" sz="1200" dirty="0">
                <a:solidFill>
                  <a:srgbClr val="0000FF"/>
                </a:solidFill>
              </a:rPr>
              <a:t>ENCRYPTION_TYPE</a:t>
            </a:r>
            <a:r>
              <a:rPr lang="en-US" sz="1200" dirty="0">
                <a:solidFill>
                  <a:prstClr val="black"/>
                </a:solidFill>
              </a:rPr>
              <a:t> </a:t>
            </a:r>
            <a:r>
              <a:rPr lang="en-US" sz="1200" dirty="0">
                <a:solidFill>
                  <a:srgbClr val="808080"/>
                </a:solidFill>
              </a:rPr>
              <a:t>=</a:t>
            </a:r>
            <a:r>
              <a:rPr lang="en-US" sz="1200" dirty="0">
                <a:solidFill>
                  <a:prstClr val="black"/>
                </a:solidFill>
              </a:rPr>
              <a:t> DETERMINISTIC</a:t>
            </a:r>
            <a:r>
              <a:rPr lang="en-US" sz="1200" dirty="0">
                <a:solidFill>
                  <a:srgbClr val="808080"/>
                </a:solidFill>
              </a:rPr>
              <a:t>,</a:t>
            </a:r>
            <a:r>
              <a:rPr lang="en-US" sz="1200" dirty="0">
                <a:solidFill>
                  <a:prstClr val="black"/>
                </a:solidFill>
              </a:rPr>
              <a:t> </a:t>
            </a:r>
          </a:p>
          <a:p>
            <a:r>
              <a:rPr lang="en-US" sz="1200" dirty="0">
                <a:solidFill>
                  <a:prstClr val="black"/>
                </a:solidFill>
              </a:rPr>
              <a:t>    </a:t>
            </a:r>
            <a:r>
              <a:rPr lang="en-US" sz="1200" dirty="0">
                <a:solidFill>
                  <a:srgbClr val="0000FF"/>
                </a:solidFill>
              </a:rPr>
              <a:t>ALGORITHM</a:t>
            </a:r>
            <a:r>
              <a:rPr lang="en-US" sz="1200" dirty="0">
                <a:solidFill>
                  <a:prstClr val="black"/>
                </a:solidFill>
              </a:rPr>
              <a:t> </a:t>
            </a:r>
            <a:r>
              <a:rPr lang="en-US" sz="1200" dirty="0">
                <a:solidFill>
                  <a:srgbClr val="808080"/>
                </a:solidFill>
              </a:rPr>
              <a:t>=</a:t>
            </a:r>
            <a:r>
              <a:rPr lang="en-US" sz="1200" dirty="0">
                <a:solidFill>
                  <a:prstClr val="black"/>
                </a:solidFill>
              </a:rPr>
              <a:t> </a:t>
            </a:r>
            <a:r>
              <a:rPr lang="en-US" sz="1200" dirty="0">
                <a:solidFill>
                  <a:srgbClr val="FF0000"/>
                </a:solidFill>
              </a:rPr>
              <a:t>'AEAD_AES_256_CBC_HMAC_SHA_256'</a:t>
            </a:r>
            <a:r>
              <a:rPr lang="en-US" sz="1200" dirty="0">
                <a:solidFill>
                  <a:srgbClr val="808080"/>
                </a:solidFill>
              </a:rPr>
              <a:t>,</a:t>
            </a:r>
            <a:r>
              <a:rPr lang="en-US" sz="1200" dirty="0">
                <a:solidFill>
                  <a:prstClr val="black"/>
                </a:solidFill>
              </a:rPr>
              <a:t> </a:t>
            </a:r>
            <a:r>
              <a:rPr lang="en-US" sz="1200" dirty="0">
                <a:solidFill>
                  <a:srgbClr val="0000FF"/>
                </a:solidFill>
              </a:rPr>
              <a:t>COLUMN_ENCRYPTION_KEY</a:t>
            </a:r>
            <a:r>
              <a:rPr lang="en-US" sz="1200" dirty="0">
                <a:solidFill>
                  <a:prstClr val="black"/>
                </a:solidFill>
              </a:rPr>
              <a:t> </a:t>
            </a:r>
            <a:r>
              <a:rPr lang="en-US" sz="1200" dirty="0">
                <a:solidFill>
                  <a:srgbClr val="808080"/>
                </a:solidFill>
              </a:rPr>
              <a:t>=</a:t>
            </a:r>
            <a:r>
              <a:rPr lang="en-US" sz="1200" dirty="0">
                <a:solidFill>
                  <a:prstClr val="black"/>
                </a:solidFill>
              </a:rPr>
              <a:t> CEK2</a:t>
            </a:r>
            <a:r>
              <a:rPr lang="en-US" sz="1200" dirty="0">
                <a:solidFill>
                  <a:srgbClr val="808080"/>
                </a:solidFill>
              </a:rPr>
              <a:t>)</a:t>
            </a:r>
            <a:r>
              <a:rPr lang="en-US" sz="1200" dirty="0">
                <a:solidFill>
                  <a:prstClr val="black"/>
                </a:solidFill>
              </a:rPr>
              <a:t> </a:t>
            </a:r>
            <a:r>
              <a:rPr lang="en-US" sz="1200" dirty="0">
                <a:solidFill>
                  <a:srgbClr val="808080"/>
                </a:solidFill>
              </a:rPr>
              <a:t>NOT</a:t>
            </a:r>
            <a:r>
              <a:rPr lang="en-US" sz="1200" dirty="0">
                <a:solidFill>
                  <a:prstClr val="black"/>
                </a:solidFill>
              </a:rPr>
              <a:t> </a:t>
            </a:r>
            <a:r>
              <a:rPr lang="en-US" sz="1200" dirty="0">
                <a:solidFill>
                  <a:srgbClr val="808080"/>
                </a:solidFill>
              </a:rPr>
              <a:t>NULL</a:t>
            </a:r>
            <a:endParaRPr lang="en-US" sz="1200" dirty="0">
              <a:solidFill>
                <a:prstClr val="black"/>
              </a:solidFill>
            </a:endParaRPr>
          </a:p>
          <a:p>
            <a:r>
              <a:rPr lang="en-US" sz="1200" dirty="0">
                <a:solidFill>
                  <a:srgbClr val="808080"/>
                </a:solidFill>
              </a:rPr>
              <a:t>)</a:t>
            </a:r>
            <a:endParaRPr lang="en-US" sz="1200" dirty="0">
              <a:solidFill>
                <a:prstClr val="black"/>
              </a:solidFill>
            </a:endParaRPr>
          </a:p>
          <a:p>
            <a:r>
              <a:rPr lang="en-US" sz="1200" dirty="0">
                <a:solidFill>
                  <a:srgbClr val="0000FF"/>
                </a:solidFill>
              </a:rPr>
              <a:t>GO</a:t>
            </a:r>
            <a:endParaRPr lang="en-US" sz="1200" dirty="0">
              <a:solidFill>
                <a:prstClr val="black"/>
              </a:solidFill>
            </a:endParaRPr>
          </a:p>
          <a:p>
            <a:endParaRPr lang="en-US" sz="1200" dirty="0">
              <a:solidFill>
                <a:prstClr val="black"/>
              </a:solidFill>
            </a:endParaRPr>
          </a:p>
          <a:p>
            <a:r>
              <a:rPr lang="en-US" sz="1200" dirty="0">
                <a:solidFill>
                  <a:srgbClr val="0000FF"/>
                </a:solidFill>
              </a:rPr>
              <a:t>CREATE</a:t>
            </a:r>
            <a:r>
              <a:rPr lang="en-US" sz="1200" dirty="0">
                <a:solidFill>
                  <a:prstClr val="black"/>
                </a:solidFill>
              </a:rPr>
              <a:t> </a:t>
            </a:r>
            <a:r>
              <a:rPr lang="en-US" sz="1200" dirty="0">
                <a:solidFill>
                  <a:srgbClr val="0000FF"/>
                </a:solidFill>
              </a:rPr>
              <a:t>PROCEDURE</a:t>
            </a:r>
            <a:r>
              <a:rPr lang="en-US" sz="1200" dirty="0">
                <a:solidFill>
                  <a:prstClr val="black"/>
                </a:solidFill>
              </a:rPr>
              <a:t> [</a:t>
            </a:r>
            <a:r>
              <a:rPr lang="en-US" sz="1200" dirty="0" err="1">
                <a:solidFill>
                  <a:prstClr val="black"/>
                </a:solidFill>
              </a:rPr>
              <a:t>dbo</a:t>
            </a:r>
            <a:r>
              <a:rPr lang="en-US" sz="1200" dirty="0">
                <a:solidFill>
                  <a:prstClr val="black"/>
                </a:solidFill>
              </a:rPr>
              <a:t>]</a:t>
            </a:r>
            <a:r>
              <a:rPr lang="en-US" sz="1200" dirty="0">
                <a:solidFill>
                  <a:srgbClr val="808080"/>
                </a:solidFill>
              </a:rPr>
              <a:t>.</a:t>
            </a:r>
            <a:r>
              <a:rPr lang="en-US" sz="1200" dirty="0">
                <a:solidFill>
                  <a:prstClr val="black"/>
                </a:solidFill>
              </a:rPr>
              <a:t>[</a:t>
            </a:r>
            <a:r>
              <a:rPr lang="en-US" sz="1200" dirty="0" err="1">
                <a:solidFill>
                  <a:prstClr val="black"/>
                </a:solidFill>
              </a:rPr>
              <a:t>CopyPatient</a:t>
            </a:r>
            <a:r>
              <a:rPr lang="en-US" sz="1200" dirty="0">
                <a:solidFill>
                  <a:prstClr val="black"/>
                </a:solidFill>
              </a:rPr>
              <a:t>]</a:t>
            </a:r>
            <a:r>
              <a:rPr lang="en-US" sz="1200" dirty="0">
                <a:solidFill>
                  <a:srgbClr val="0000FF"/>
                </a:solidFill>
              </a:rPr>
              <a:t> </a:t>
            </a:r>
            <a:r>
              <a:rPr lang="en-US" sz="1200" dirty="0">
                <a:solidFill>
                  <a:srgbClr val="808080"/>
                </a:solidFill>
              </a:rPr>
              <a:t>(</a:t>
            </a:r>
            <a:r>
              <a:rPr lang="en-US" sz="1200" dirty="0">
                <a:solidFill>
                  <a:prstClr val="black"/>
                </a:solidFill>
              </a:rPr>
              <a:t>@</a:t>
            </a:r>
            <a:r>
              <a:rPr lang="en-US" sz="1200" dirty="0" err="1">
                <a:solidFill>
                  <a:prstClr val="black"/>
                </a:solidFill>
              </a:rPr>
              <a:t>PatientId</a:t>
            </a:r>
            <a:r>
              <a:rPr lang="en-US" sz="1200" dirty="0">
                <a:solidFill>
                  <a:prstClr val="black"/>
                </a:solidFill>
              </a:rPr>
              <a:t> </a:t>
            </a:r>
            <a:r>
              <a:rPr lang="en-US" sz="1200" dirty="0">
                <a:solidFill>
                  <a:srgbClr val="0000FF"/>
                </a:solidFill>
              </a:rPr>
              <a:t>INT</a:t>
            </a:r>
            <a:r>
              <a:rPr lang="en-US" sz="1200" dirty="0">
                <a:solidFill>
                  <a:srgbClr val="808080"/>
                </a:solidFill>
              </a:rPr>
              <a:t>)</a:t>
            </a:r>
            <a:endParaRPr lang="en-US" sz="1200" dirty="0">
              <a:solidFill>
                <a:prstClr val="black"/>
              </a:solidFill>
            </a:endParaRPr>
          </a:p>
          <a:p>
            <a:r>
              <a:rPr lang="en-US" sz="1200" dirty="0">
                <a:solidFill>
                  <a:srgbClr val="0000FF"/>
                </a:solidFill>
              </a:rPr>
              <a:t>AS</a:t>
            </a:r>
            <a:endParaRPr lang="en-US" sz="1200" dirty="0">
              <a:solidFill>
                <a:prstClr val="black"/>
              </a:solidFill>
            </a:endParaRPr>
          </a:p>
          <a:p>
            <a:r>
              <a:rPr lang="en-US" sz="1200" dirty="0">
                <a:solidFill>
                  <a:srgbClr val="0000FF"/>
                </a:solidFill>
              </a:rPr>
              <a:t>BEGIN</a:t>
            </a:r>
            <a:endParaRPr lang="en-US" sz="1200" dirty="0">
              <a:solidFill>
                <a:prstClr val="black"/>
              </a:solidFill>
            </a:endParaRPr>
          </a:p>
          <a:p>
            <a:r>
              <a:rPr lang="en-US" sz="1200" dirty="0">
                <a:solidFill>
                  <a:prstClr val="black"/>
                </a:solidFill>
              </a:rPr>
              <a:t>   </a:t>
            </a:r>
            <a:r>
              <a:rPr lang="en-US" sz="1200" dirty="0">
                <a:solidFill>
                  <a:srgbClr val="0000FF"/>
                </a:solidFill>
              </a:rPr>
              <a:t>DECLARE</a:t>
            </a:r>
            <a:r>
              <a:rPr lang="en-US" sz="1200" dirty="0">
                <a:solidFill>
                  <a:prstClr val="black"/>
                </a:solidFill>
              </a:rPr>
              <a:t> @</a:t>
            </a:r>
            <a:r>
              <a:rPr lang="en-US" sz="1200" dirty="0" err="1">
                <a:solidFill>
                  <a:prstClr val="black"/>
                </a:solidFill>
              </a:rPr>
              <a:t>PatientName</a:t>
            </a:r>
            <a:r>
              <a:rPr lang="en-US" sz="1200" dirty="0">
                <a:solidFill>
                  <a:prstClr val="black"/>
                </a:solidFill>
              </a:rPr>
              <a:t> </a:t>
            </a:r>
            <a:r>
              <a:rPr lang="en-US" sz="1200" dirty="0">
                <a:solidFill>
                  <a:srgbClr val="0000FF"/>
                </a:solidFill>
              </a:rPr>
              <a:t>NVARCHAR</a:t>
            </a:r>
            <a:r>
              <a:rPr lang="en-US" sz="1200" dirty="0">
                <a:solidFill>
                  <a:srgbClr val="808080"/>
                </a:solidFill>
              </a:rPr>
              <a:t>(</a:t>
            </a:r>
            <a:r>
              <a:rPr lang="en-US" sz="1200" dirty="0">
                <a:solidFill>
                  <a:prstClr val="black"/>
                </a:solidFill>
              </a:rPr>
              <a:t>100</a:t>
            </a:r>
            <a:r>
              <a:rPr lang="en-US" sz="1200" dirty="0">
                <a:solidFill>
                  <a:srgbClr val="808080"/>
                </a:solidFill>
              </a:rPr>
              <a:t>)</a:t>
            </a:r>
            <a:endParaRPr lang="en-US" sz="1200" dirty="0">
              <a:solidFill>
                <a:prstClr val="black"/>
              </a:solidFill>
            </a:endParaRPr>
          </a:p>
          <a:p>
            <a:r>
              <a:rPr lang="en-US" sz="1200" dirty="0">
                <a:solidFill>
                  <a:prstClr val="black"/>
                </a:solidFill>
              </a:rPr>
              <a:t>   </a:t>
            </a:r>
            <a:r>
              <a:rPr lang="en-US" sz="1200" dirty="0">
                <a:solidFill>
                  <a:srgbClr val="0000FF"/>
                </a:solidFill>
              </a:rPr>
              <a:t>SELECT</a:t>
            </a:r>
            <a:r>
              <a:rPr lang="en-US" sz="1200" dirty="0">
                <a:solidFill>
                  <a:prstClr val="black"/>
                </a:solidFill>
              </a:rPr>
              <a:t> @</a:t>
            </a:r>
            <a:r>
              <a:rPr lang="en-US" sz="1200" dirty="0" err="1">
                <a:solidFill>
                  <a:prstClr val="black"/>
                </a:solidFill>
              </a:rPr>
              <a:t>PatientName</a:t>
            </a:r>
            <a:r>
              <a:rPr lang="en-US" sz="1200" dirty="0">
                <a:solidFill>
                  <a:srgbClr val="808080"/>
                </a:solidFill>
              </a:rPr>
              <a:t>=</a:t>
            </a:r>
            <a:r>
              <a:rPr lang="en-US" sz="1200" dirty="0">
                <a:solidFill>
                  <a:prstClr val="black"/>
                </a:solidFill>
              </a:rPr>
              <a:t>Name </a:t>
            </a:r>
            <a:r>
              <a:rPr lang="en-US" sz="1200" dirty="0">
                <a:solidFill>
                  <a:srgbClr val="0000FF"/>
                </a:solidFill>
              </a:rPr>
              <a:t>FROM</a:t>
            </a:r>
            <a:r>
              <a:rPr lang="en-US" sz="1200" dirty="0">
                <a:solidFill>
                  <a:prstClr val="black"/>
                </a:solidFill>
              </a:rPr>
              <a:t> [PatientsStage1] </a:t>
            </a:r>
            <a:r>
              <a:rPr lang="en-US" sz="1200" dirty="0">
                <a:solidFill>
                  <a:srgbClr val="0000FF"/>
                </a:solidFill>
              </a:rPr>
              <a:t>WHERE</a:t>
            </a:r>
            <a:r>
              <a:rPr lang="en-US" sz="1200" dirty="0">
                <a:solidFill>
                  <a:prstClr val="black"/>
                </a:solidFill>
              </a:rPr>
              <a:t> [</a:t>
            </a:r>
            <a:r>
              <a:rPr lang="en-US" sz="1200" dirty="0" err="1">
                <a:solidFill>
                  <a:prstClr val="black"/>
                </a:solidFill>
              </a:rPr>
              <a:t>PatientId</a:t>
            </a:r>
            <a:r>
              <a:rPr lang="en-US" sz="1200" dirty="0">
                <a:solidFill>
                  <a:prstClr val="black"/>
                </a:solidFill>
              </a:rPr>
              <a:t>]</a:t>
            </a:r>
            <a:r>
              <a:rPr lang="en-US" sz="1200" dirty="0">
                <a:solidFill>
                  <a:srgbClr val="808080"/>
                </a:solidFill>
              </a:rPr>
              <a:t>=</a:t>
            </a:r>
            <a:r>
              <a:rPr lang="en-US" sz="1200" dirty="0">
                <a:solidFill>
                  <a:prstClr val="black"/>
                </a:solidFill>
              </a:rPr>
              <a:t>@</a:t>
            </a:r>
            <a:r>
              <a:rPr lang="en-US" sz="1200" dirty="0" err="1">
                <a:solidFill>
                  <a:prstClr val="black"/>
                </a:solidFill>
              </a:rPr>
              <a:t>PatientId</a:t>
            </a:r>
            <a:endParaRPr lang="en-US" sz="1200" dirty="0">
              <a:solidFill>
                <a:prstClr val="black"/>
              </a:solidFill>
            </a:endParaRPr>
          </a:p>
          <a:p>
            <a:r>
              <a:rPr lang="en-US" sz="1200" dirty="0">
                <a:solidFill>
                  <a:prstClr val="black"/>
                </a:solidFill>
              </a:rPr>
              <a:t>   </a:t>
            </a:r>
            <a:r>
              <a:rPr lang="en-US" sz="1200" dirty="0">
                <a:solidFill>
                  <a:srgbClr val="0000FF"/>
                </a:solidFill>
              </a:rPr>
              <a:t>INSERT</a:t>
            </a:r>
            <a:r>
              <a:rPr lang="en-US" sz="1200" dirty="0">
                <a:solidFill>
                  <a:prstClr val="black"/>
                </a:solidFill>
              </a:rPr>
              <a:t> </a:t>
            </a:r>
            <a:r>
              <a:rPr lang="en-US" sz="1200" dirty="0">
                <a:solidFill>
                  <a:srgbClr val="0000FF"/>
                </a:solidFill>
              </a:rPr>
              <a:t>INTO</a:t>
            </a:r>
            <a:r>
              <a:rPr lang="en-US" sz="1200" dirty="0">
                <a:solidFill>
                  <a:prstClr val="black"/>
                </a:solidFill>
              </a:rPr>
              <a:t> [PatientsStage2] </a:t>
            </a:r>
            <a:r>
              <a:rPr lang="en-US" sz="1200" dirty="0">
                <a:solidFill>
                  <a:srgbClr val="0000FF"/>
                </a:solidFill>
              </a:rPr>
              <a:t>VALUES</a:t>
            </a:r>
            <a:r>
              <a:rPr lang="en-US" sz="1200" dirty="0">
                <a:solidFill>
                  <a:srgbClr val="808080"/>
                </a:solidFill>
              </a:rPr>
              <a:t>(</a:t>
            </a:r>
            <a:r>
              <a:rPr lang="en-US" sz="1200" dirty="0">
                <a:solidFill>
                  <a:prstClr val="black"/>
                </a:solidFill>
              </a:rPr>
              <a:t>@</a:t>
            </a:r>
            <a:r>
              <a:rPr lang="en-US" sz="1200" dirty="0" err="1">
                <a:solidFill>
                  <a:prstClr val="black"/>
                </a:solidFill>
              </a:rPr>
              <a:t>PatientName</a:t>
            </a:r>
            <a:r>
              <a:rPr lang="en-US" sz="1200" dirty="0">
                <a:solidFill>
                  <a:srgbClr val="808080"/>
                </a:solidFill>
              </a:rPr>
              <a:t>)</a:t>
            </a:r>
            <a:endParaRPr lang="en-US" sz="1200" dirty="0">
              <a:solidFill>
                <a:prstClr val="black"/>
              </a:solidFill>
            </a:endParaRPr>
          </a:p>
          <a:p>
            <a:r>
              <a:rPr lang="en-US" sz="1200" dirty="0">
                <a:solidFill>
                  <a:srgbClr val="0000FF"/>
                </a:solidFill>
              </a:rPr>
              <a:t>END</a:t>
            </a:r>
            <a:endParaRPr lang="en-US" sz="1200" dirty="0">
              <a:solidFill>
                <a:prstClr val="black"/>
              </a:solidFill>
            </a:endParaRPr>
          </a:p>
          <a:p>
            <a:r>
              <a:rPr lang="en-US" sz="1200" dirty="0">
                <a:solidFill>
                  <a:srgbClr val="0000FF"/>
                </a:solidFill>
              </a:rPr>
              <a:t>GO</a:t>
            </a:r>
          </a:p>
          <a:p>
            <a:endParaRPr lang="en-US" sz="1200" dirty="0"/>
          </a:p>
        </p:txBody>
      </p:sp>
      <p:sp>
        <p:nvSpPr>
          <p:cNvPr id="3" name="Rectangle 2"/>
          <p:cNvSpPr/>
          <p:nvPr/>
        </p:nvSpPr>
        <p:spPr bwMode="auto">
          <a:xfrm>
            <a:off x="644524" y="4872466"/>
            <a:ext cx="4278313" cy="304800"/>
          </a:xfrm>
          <a:prstGeom prst="rect">
            <a:avLst/>
          </a:prstGeom>
          <a:solidFill>
            <a:srgbClr val="FF0000">
              <a:alpha val="29000"/>
            </a:srgbClr>
          </a:solidFill>
          <a:ln w="31750">
            <a:solidFill>
              <a:srgbClr val="FF00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sp>
        <p:nvSpPr>
          <p:cNvPr id="4" name="Title 3"/>
          <p:cNvSpPr>
            <a:spLocks noGrp="1"/>
          </p:cNvSpPr>
          <p:nvPr>
            <p:ph type="title"/>
          </p:nvPr>
        </p:nvSpPr>
        <p:spPr/>
        <p:txBody>
          <a:bodyPr/>
          <a:lstStyle/>
          <a:p>
            <a:r>
              <a:rPr lang="en-US" dirty="0"/>
              <a:t>Unsupported Operations - Example 2</a:t>
            </a:r>
          </a:p>
        </p:txBody>
      </p:sp>
      <p:sp>
        <p:nvSpPr>
          <p:cNvPr id="6" name="Rectangle 5"/>
          <p:cNvSpPr/>
          <p:nvPr/>
        </p:nvSpPr>
        <p:spPr bwMode="auto">
          <a:xfrm>
            <a:off x="316574" y="5887837"/>
            <a:ext cx="11705446" cy="1066800"/>
          </a:xfrm>
          <a:prstGeom prst="rect">
            <a:avLst/>
          </a:prstGeom>
          <a:solidFill>
            <a:schemeClr val="tx2"/>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E81123"/>
                </a:solidFill>
                <a:effectLst/>
                <a:uLnTx/>
                <a:uFillTx/>
                <a:latin typeface="Segoe UI"/>
                <a:ea typeface="+mn-ea"/>
                <a:cs typeface="+mn-cs"/>
              </a:rPr>
              <a:t>Encryption scheme mismatch for columns/variables '@</a:t>
            </a:r>
            <a:r>
              <a:rPr kumimoji="0" lang="en-US" sz="1400" b="0" i="0" u="none" strike="noStrike" kern="1200" cap="none" spc="0" normalizeH="0" baseline="0" noProof="0" dirty="0" err="1">
                <a:ln>
                  <a:noFill/>
                </a:ln>
                <a:solidFill>
                  <a:srgbClr val="E81123"/>
                </a:solidFill>
                <a:effectLst/>
                <a:uLnTx/>
                <a:uFillTx/>
                <a:latin typeface="Segoe UI"/>
                <a:ea typeface="+mn-ea"/>
                <a:cs typeface="+mn-cs"/>
              </a:rPr>
              <a:t>PatientName</a:t>
            </a:r>
            <a:r>
              <a:rPr kumimoji="0" lang="en-US" sz="1400" b="0" i="0" u="none" strike="noStrike" kern="1200" cap="none" spc="0" normalizeH="0" baseline="0" noProof="0" dirty="0">
                <a:ln>
                  <a:noFill/>
                </a:ln>
                <a:solidFill>
                  <a:srgbClr val="E81123"/>
                </a:solidFill>
                <a:effectLst/>
                <a:uLnTx/>
                <a:uFillTx/>
                <a:latin typeface="Segoe UI"/>
                <a:ea typeface="+mn-ea"/>
                <a:cs typeface="+mn-cs"/>
              </a:rPr>
              <a:t>'. The encryption scheme for the columns/variables is (</a:t>
            </a:r>
            <a:r>
              <a:rPr kumimoji="0" lang="en-US" sz="1400" b="0" i="0" u="none" strike="noStrike" kern="1200" cap="none" spc="0" normalizeH="0" baseline="0" noProof="0" dirty="0" err="1">
                <a:ln>
                  <a:noFill/>
                </a:ln>
                <a:solidFill>
                  <a:srgbClr val="E81123"/>
                </a:solidFill>
                <a:effectLst/>
                <a:uLnTx/>
                <a:uFillTx/>
                <a:latin typeface="Segoe UI"/>
                <a:ea typeface="+mn-ea"/>
                <a:cs typeface="+mn-cs"/>
              </a:rPr>
              <a:t>encryption_type</a:t>
            </a:r>
            <a:r>
              <a:rPr kumimoji="0" lang="en-US" sz="1400" b="0" i="0" u="none" strike="noStrike" kern="1200" cap="none" spc="0" normalizeH="0" baseline="0" noProof="0" dirty="0">
                <a:ln>
                  <a:noFill/>
                </a:ln>
                <a:solidFill>
                  <a:srgbClr val="E81123"/>
                </a:solidFill>
                <a:effectLst/>
                <a:uLnTx/>
                <a:uFillTx/>
                <a:latin typeface="Segoe UI"/>
                <a:ea typeface="+mn-ea"/>
                <a:cs typeface="+mn-cs"/>
              </a:rPr>
              <a:t> = 'DETERMINISTIC', </a:t>
            </a:r>
            <a:r>
              <a:rPr kumimoji="0" lang="en-US" sz="1400" b="0" i="0" u="none" strike="noStrike" kern="1200" cap="none" spc="0" normalizeH="0" baseline="0" noProof="0" dirty="0" err="1">
                <a:ln>
                  <a:noFill/>
                </a:ln>
                <a:solidFill>
                  <a:srgbClr val="E81123"/>
                </a:solidFill>
                <a:effectLst/>
                <a:uLnTx/>
                <a:uFillTx/>
                <a:latin typeface="Segoe UI"/>
                <a:ea typeface="+mn-ea"/>
                <a:cs typeface="+mn-cs"/>
              </a:rPr>
              <a:t>encryption_algorithm_name</a:t>
            </a:r>
            <a:r>
              <a:rPr kumimoji="0" lang="en-US" sz="1400" b="0" i="0" u="none" strike="noStrike" kern="1200" cap="none" spc="0" normalizeH="0" baseline="0" noProof="0" dirty="0">
                <a:ln>
                  <a:noFill/>
                </a:ln>
                <a:solidFill>
                  <a:srgbClr val="E81123"/>
                </a:solidFill>
                <a:effectLst/>
                <a:uLnTx/>
                <a:uFillTx/>
                <a:latin typeface="Segoe UI"/>
                <a:ea typeface="+mn-ea"/>
                <a:cs typeface="+mn-cs"/>
              </a:rPr>
              <a:t> = 'AEAD_AES_256_CBC_HMAC_SHA_256', </a:t>
            </a:r>
            <a:r>
              <a:rPr kumimoji="0" lang="en-US" sz="1400" b="0" i="0" u="none" strike="noStrike" kern="1200" cap="none" spc="0" normalizeH="0" baseline="0" noProof="0" dirty="0" err="1">
                <a:ln>
                  <a:noFill/>
                </a:ln>
                <a:solidFill>
                  <a:srgbClr val="E81123"/>
                </a:solidFill>
                <a:effectLst/>
                <a:uLnTx/>
                <a:uFillTx/>
                <a:latin typeface="Segoe UI"/>
                <a:ea typeface="+mn-ea"/>
                <a:cs typeface="+mn-cs"/>
              </a:rPr>
              <a:t>column_encryption_key_name</a:t>
            </a:r>
            <a:r>
              <a:rPr kumimoji="0" lang="en-US" sz="1400" b="0" i="0" u="none" strike="noStrike" kern="1200" cap="none" spc="0" normalizeH="0" baseline="0" noProof="0" dirty="0">
                <a:ln>
                  <a:noFill/>
                </a:ln>
                <a:solidFill>
                  <a:srgbClr val="E81123"/>
                </a:solidFill>
                <a:effectLst/>
                <a:uLnTx/>
                <a:uFillTx/>
                <a:latin typeface="Segoe UI"/>
                <a:ea typeface="+mn-ea"/>
                <a:cs typeface="+mn-cs"/>
              </a:rPr>
              <a:t> = </a:t>
            </a:r>
            <a:r>
              <a:rPr kumimoji="0" lang="en-US" sz="1400" b="1" i="0" u="none" strike="noStrike" kern="1200" cap="none" spc="0" normalizeH="0" baseline="0" noProof="0" dirty="0">
                <a:ln>
                  <a:noFill/>
                </a:ln>
                <a:solidFill>
                  <a:srgbClr val="E81123"/>
                </a:solidFill>
                <a:effectLst/>
                <a:uLnTx/>
                <a:uFillTx/>
                <a:latin typeface="Segoe UI"/>
                <a:ea typeface="+mn-ea"/>
                <a:cs typeface="+mn-cs"/>
              </a:rPr>
              <a:t>'CEK1</a:t>
            </a:r>
            <a:r>
              <a:rPr kumimoji="0" lang="en-US" sz="1400" b="0" i="0" u="none" strike="noStrike" kern="1200" cap="none" spc="0" normalizeH="0" baseline="0" noProof="0" dirty="0">
                <a:ln>
                  <a:noFill/>
                </a:ln>
                <a:solidFill>
                  <a:srgbClr val="E81123"/>
                </a:solidFill>
                <a:effectLst/>
                <a:uLnTx/>
                <a:uFillTx/>
                <a:latin typeface="Segoe UI"/>
                <a:ea typeface="+mn-ea"/>
                <a:cs typeface="+mn-cs"/>
              </a:rPr>
              <a:t>', </a:t>
            </a:r>
            <a:r>
              <a:rPr kumimoji="0" lang="en-US" sz="1400" b="0" i="0" u="none" strike="noStrike" kern="1200" cap="none" spc="0" normalizeH="0" baseline="0" noProof="0" dirty="0" err="1">
                <a:ln>
                  <a:noFill/>
                </a:ln>
                <a:solidFill>
                  <a:srgbClr val="E81123"/>
                </a:solidFill>
                <a:effectLst/>
                <a:uLnTx/>
                <a:uFillTx/>
                <a:latin typeface="Segoe UI"/>
                <a:ea typeface="+mn-ea"/>
                <a:cs typeface="+mn-cs"/>
              </a:rPr>
              <a:t>column_encryption_key_database_name</a:t>
            </a:r>
            <a:r>
              <a:rPr kumimoji="0" lang="en-US" sz="1400" b="0" i="0" u="none" strike="noStrike" kern="1200" cap="none" spc="0" normalizeH="0" baseline="0" noProof="0" dirty="0">
                <a:ln>
                  <a:noFill/>
                </a:ln>
                <a:solidFill>
                  <a:srgbClr val="E81123"/>
                </a:solidFill>
                <a:effectLst/>
                <a:uLnTx/>
                <a:uFillTx/>
                <a:latin typeface="Segoe UI"/>
                <a:ea typeface="+mn-ea"/>
                <a:cs typeface="+mn-cs"/>
              </a:rPr>
              <a:t> = 'Clinic') and the expression near line '7' expects it to be (</a:t>
            </a:r>
            <a:r>
              <a:rPr kumimoji="0" lang="en-US" sz="1400" b="0" i="0" u="none" strike="noStrike" kern="1200" cap="none" spc="0" normalizeH="0" baseline="0" noProof="0" dirty="0" err="1">
                <a:ln>
                  <a:noFill/>
                </a:ln>
                <a:solidFill>
                  <a:srgbClr val="E81123"/>
                </a:solidFill>
                <a:effectLst/>
                <a:uLnTx/>
                <a:uFillTx/>
                <a:latin typeface="Segoe UI"/>
                <a:ea typeface="+mn-ea"/>
                <a:cs typeface="+mn-cs"/>
              </a:rPr>
              <a:t>encryption_type</a:t>
            </a:r>
            <a:r>
              <a:rPr kumimoji="0" lang="en-US" sz="1400" b="0" i="0" u="none" strike="noStrike" kern="1200" cap="none" spc="0" normalizeH="0" baseline="0" noProof="0" dirty="0">
                <a:ln>
                  <a:noFill/>
                </a:ln>
                <a:solidFill>
                  <a:srgbClr val="E81123"/>
                </a:solidFill>
                <a:effectLst/>
                <a:uLnTx/>
                <a:uFillTx/>
                <a:latin typeface="Segoe UI"/>
                <a:ea typeface="+mn-ea"/>
                <a:cs typeface="+mn-cs"/>
              </a:rPr>
              <a:t> = 'DETERMINISTIC', </a:t>
            </a:r>
            <a:r>
              <a:rPr kumimoji="0" lang="en-US" sz="1400" b="0" i="0" u="none" strike="noStrike" kern="1200" cap="none" spc="0" normalizeH="0" baseline="0" noProof="0" dirty="0" err="1">
                <a:ln>
                  <a:noFill/>
                </a:ln>
                <a:solidFill>
                  <a:srgbClr val="E81123"/>
                </a:solidFill>
                <a:effectLst/>
                <a:uLnTx/>
                <a:uFillTx/>
                <a:latin typeface="Segoe UI"/>
                <a:ea typeface="+mn-ea"/>
                <a:cs typeface="+mn-cs"/>
              </a:rPr>
              <a:t>encryption_algorithm_name</a:t>
            </a:r>
            <a:r>
              <a:rPr kumimoji="0" lang="en-US" sz="1400" b="0" i="0" u="none" strike="noStrike" kern="1200" cap="none" spc="0" normalizeH="0" baseline="0" noProof="0" dirty="0">
                <a:ln>
                  <a:noFill/>
                </a:ln>
                <a:solidFill>
                  <a:srgbClr val="E81123"/>
                </a:solidFill>
                <a:effectLst/>
                <a:uLnTx/>
                <a:uFillTx/>
                <a:latin typeface="Segoe UI"/>
                <a:ea typeface="+mn-ea"/>
                <a:cs typeface="+mn-cs"/>
              </a:rPr>
              <a:t> = 'AEAD_AES_256_CBC_HMAC_SHA_256', </a:t>
            </a:r>
            <a:r>
              <a:rPr kumimoji="0" lang="en-US" sz="1400" b="0" i="0" u="none" strike="noStrike" kern="1200" cap="none" spc="0" normalizeH="0" baseline="0" noProof="0" dirty="0" err="1">
                <a:ln>
                  <a:noFill/>
                </a:ln>
                <a:solidFill>
                  <a:srgbClr val="E81123"/>
                </a:solidFill>
                <a:effectLst/>
                <a:uLnTx/>
                <a:uFillTx/>
                <a:latin typeface="Segoe UI"/>
                <a:ea typeface="+mn-ea"/>
                <a:cs typeface="+mn-cs"/>
              </a:rPr>
              <a:t>column_encryption_key_name</a:t>
            </a:r>
            <a:r>
              <a:rPr kumimoji="0" lang="en-US" sz="1400" b="0" i="0" u="none" strike="noStrike" kern="1200" cap="none" spc="0" normalizeH="0" baseline="0" noProof="0" dirty="0">
                <a:ln>
                  <a:noFill/>
                </a:ln>
                <a:solidFill>
                  <a:srgbClr val="E81123"/>
                </a:solidFill>
                <a:effectLst/>
                <a:uLnTx/>
                <a:uFillTx/>
                <a:latin typeface="Segoe UI"/>
                <a:ea typeface="+mn-ea"/>
                <a:cs typeface="+mn-cs"/>
              </a:rPr>
              <a:t> = </a:t>
            </a:r>
            <a:r>
              <a:rPr kumimoji="0" lang="en-US" sz="1400" b="1" i="0" u="none" strike="noStrike" kern="1200" cap="none" spc="0" normalizeH="0" baseline="0" noProof="0" dirty="0">
                <a:ln>
                  <a:noFill/>
                </a:ln>
                <a:solidFill>
                  <a:srgbClr val="E81123"/>
                </a:solidFill>
                <a:effectLst/>
                <a:uLnTx/>
                <a:uFillTx/>
                <a:latin typeface="Segoe UI"/>
                <a:ea typeface="+mn-ea"/>
                <a:cs typeface="+mn-cs"/>
              </a:rPr>
              <a:t>'CEK2</a:t>
            </a:r>
            <a:r>
              <a:rPr kumimoji="0" lang="en-US" sz="1400" b="0" i="0" u="none" strike="noStrike" kern="1200" cap="none" spc="0" normalizeH="0" baseline="0" noProof="0" dirty="0">
                <a:ln>
                  <a:noFill/>
                </a:ln>
                <a:solidFill>
                  <a:srgbClr val="E81123"/>
                </a:solidFill>
                <a:effectLst/>
                <a:uLnTx/>
                <a:uFillTx/>
                <a:latin typeface="Segoe UI"/>
                <a:ea typeface="+mn-ea"/>
                <a:cs typeface="+mn-cs"/>
              </a:rPr>
              <a:t>', </a:t>
            </a:r>
            <a:r>
              <a:rPr kumimoji="0" lang="en-US" sz="1400" b="0" i="0" u="none" strike="noStrike" kern="1200" cap="none" spc="0" normalizeH="0" baseline="0" noProof="0" dirty="0" err="1">
                <a:ln>
                  <a:noFill/>
                </a:ln>
                <a:solidFill>
                  <a:srgbClr val="E81123"/>
                </a:solidFill>
                <a:effectLst/>
                <a:uLnTx/>
                <a:uFillTx/>
                <a:latin typeface="Segoe UI"/>
                <a:ea typeface="+mn-ea"/>
                <a:cs typeface="+mn-cs"/>
              </a:rPr>
              <a:t>column_encryption_key_database_name</a:t>
            </a:r>
            <a:r>
              <a:rPr kumimoji="0" lang="en-US" sz="1400" b="0" i="0" u="none" strike="noStrike" kern="1200" cap="none" spc="0" normalizeH="0" baseline="0" noProof="0" dirty="0">
                <a:ln>
                  <a:noFill/>
                </a:ln>
                <a:solidFill>
                  <a:srgbClr val="E81123"/>
                </a:solidFill>
                <a:effectLst/>
                <a:uLnTx/>
                <a:uFillTx/>
                <a:latin typeface="Segoe UI"/>
                <a:ea typeface="+mn-ea"/>
                <a:cs typeface="+mn-cs"/>
              </a:rPr>
              <a:t> = 'Clinic'). </a:t>
            </a:r>
          </a:p>
        </p:txBody>
      </p:sp>
      <p:sp>
        <p:nvSpPr>
          <p:cNvPr id="8" name="TextBox 7"/>
          <p:cNvSpPr txBox="1"/>
          <p:nvPr/>
        </p:nvSpPr>
        <p:spPr>
          <a:xfrm>
            <a:off x="7132637" y="3303699"/>
            <a:ext cx="5288543" cy="2366802"/>
          </a:xfrm>
          <a:prstGeom prst="rect">
            <a:avLst/>
          </a:prstGeom>
          <a:solidFill>
            <a:schemeClr val="accent4"/>
          </a:solidFill>
        </p:spPr>
        <p:txBody>
          <a:bodyPr wrap="square" lIns="182880" tIns="146304" rIns="182880" bIns="146304" rtlCol="0">
            <a:spAutoFit/>
          </a:bodyPr>
          <a:lstStyle/>
          <a:p>
            <a:pPr marL="0" marR="0" lvl="0" indent="0" algn="l" defTabSz="932742" rtl="0" eaLnBrk="1" fontAlgn="auto" latinLnBrk="0" hangingPunct="1">
              <a:lnSpc>
                <a:spcPct val="90000"/>
              </a:lnSpc>
              <a:spcBef>
                <a:spcPts val="0"/>
              </a:spcBef>
              <a:spcAft>
                <a:spcPts val="600"/>
              </a:spcAft>
              <a:buClrTx/>
              <a:buSzTx/>
              <a:buFontTx/>
              <a:buNone/>
              <a:tabLst/>
              <a:defRPr/>
            </a:pPr>
            <a:r>
              <a:rPr kumimoji="0" lang="en-US" sz="2400" b="0" i="0" u="none" strike="noStrike" kern="1200" cap="none" spc="0" normalizeH="0" baseline="0" noProof="0" dirty="0">
                <a:ln>
                  <a:noFill/>
                </a:ln>
                <a:solidFill>
                  <a:srgbClr val="002050"/>
                </a:solidFill>
                <a:effectLst/>
                <a:uLnTx/>
                <a:uFillTx/>
                <a:latin typeface="Segoe UI"/>
                <a:ea typeface="+mn-ea"/>
                <a:cs typeface="+mn-cs"/>
              </a:rPr>
              <a:t>Cannot insert a value encrypted with a different CEK than the CEK configured in the target column -&gt; </a:t>
            </a:r>
          </a:p>
          <a:p>
            <a:pPr marL="466371" marR="0" lvl="1" indent="0" algn="l" defTabSz="932742" rtl="0" eaLnBrk="1" fontAlgn="auto" latinLnBrk="0" hangingPunct="1">
              <a:lnSpc>
                <a:spcPct val="90000"/>
              </a:lnSpc>
              <a:spcBef>
                <a:spcPts val="0"/>
              </a:spcBef>
              <a:spcAft>
                <a:spcPts val="600"/>
              </a:spcAft>
              <a:buClrTx/>
              <a:buSzTx/>
              <a:buFontTx/>
              <a:buNone/>
              <a:tabLst/>
              <a:defRPr/>
            </a:pPr>
            <a:r>
              <a:rPr kumimoji="0" lang="en-US" sz="2400" b="0" i="0" u="none" strike="noStrike" kern="1200" cap="none" spc="0" normalizeH="0" baseline="0" noProof="0" dirty="0">
                <a:ln>
                  <a:noFill/>
                </a:ln>
                <a:solidFill>
                  <a:srgbClr val="002050"/>
                </a:solidFill>
                <a:effectLst/>
                <a:uLnTx/>
                <a:uFillTx/>
                <a:latin typeface="Segoe UI"/>
                <a:ea typeface="+mn-ea"/>
                <a:cs typeface="+mn-cs"/>
              </a:rPr>
              <a:t>Use SSIS/Import Export Wizard to migrate and re-encrypt the values</a:t>
            </a:r>
          </a:p>
        </p:txBody>
      </p:sp>
      <p:sp>
        <p:nvSpPr>
          <p:cNvPr id="7" name="Rectangle 6"/>
          <p:cNvSpPr/>
          <p:nvPr/>
        </p:nvSpPr>
        <p:spPr bwMode="auto">
          <a:xfrm>
            <a:off x="6561137" y="1879599"/>
            <a:ext cx="381000" cy="304800"/>
          </a:xfrm>
          <a:prstGeom prst="rect">
            <a:avLst/>
          </a:prstGeom>
          <a:solidFill>
            <a:srgbClr val="FF0000">
              <a:alpha val="29000"/>
            </a:srgbClr>
          </a:solidFill>
          <a:ln w="31750">
            <a:solidFill>
              <a:srgbClr val="FF00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sp>
        <p:nvSpPr>
          <p:cNvPr id="9" name="Rectangle 8"/>
          <p:cNvSpPr/>
          <p:nvPr/>
        </p:nvSpPr>
        <p:spPr bwMode="auto">
          <a:xfrm>
            <a:off x="6561137" y="3040062"/>
            <a:ext cx="381000" cy="304800"/>
          </a:xfrm>
          <a:prstGeom prst="rect">
            <a:avLst/>
          </a:prstGeom>
          <a:solidFill>
            <a:srgbClr val="FF0000">
              <a:alpha val="29000"/>
            </a:srgbClr>
          </a:solidFill>
          <a:ln w="31750">
            <a:solidFill>
              <a:srgbClr val="FF00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spTree>
    <p:extLst>
      <p:ext uri="{BB962C8B-B14F-4D97-AF65-F5344CB8AC3E}">
        <p14:creationId xmlns:p14="http://schemas.microsoft.com/office/powerpoint/2010/main" val="374391572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8" grpId="0" animBg="1"/>
      <p:bldP spid="7" grpId="0" animBg="1"/>
      <p:bldP spid="9"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303991" y="1242019"/>
            <a:ext cx="11887199" cy="4616648"/>
          </a:xfrm>
        </p:spPr>
        <p:txBody>
          <a:bodyPr/>
          <a:lstStyle/>
          <a:p>
            <a:r>
              <a:rPr lang="en-US" sz="1200" dirty="0">
                <a:solidFill>
                  <a:srgbClr val="0000FF"/>
                </a:solidFill>
              </a:rPr>
              <a:t>CREATE</a:t>
            </a:r>
            <a:r>
              <a:rPr lang="en-US" sz="1200" dirty="0">
                <a:solidFill>
                  <a:prstClr val="black"/>
                </a:solidFill>
              </a:rPr>
              <a:t> </a:t>
            </a:r>
            <a:r>
              <a:rPr lang="en-US" sz="1200" dirty="0">
                <a:solidFill>
                  <a:srgbClr val="0000FF"/>
                </a:solidFill>
              </a:rPr>
              <a:t>TABLE</a:t>
            </a:r>
            <a:r>
              <a:rPr lang="en-US" sz="1200" dirty="0">
                <a:solidFill>
                  <a:prstClr val="black"/>
                </a:solidFill>
              </a:rPr>
              <a:t> [</a:t>
            </a:r>
            <a:r>
              <a:rPr lang="en-US" sz="1200" dirty="0" err="1">
                <a:solidFill>
                  <a:prstClr val="black"/>
                </a:solidFill>
              </a:rPr>
              <a:t>dbo</a:t>
            </a:r>
            <a:r>
              <a:rPr lang="en-US" sz="1200" dirty="0">
                <a:solidFill>
                  <a:prstClr val="black"/>
                </a:solidFill>
              </a:rPr>
              <a:t>]</a:t>
            </a:r>
            <a:r>
              <a:rPr lang="en-US" sz="1200" dirty="0">
                <a:solidFill>
                  <a:srgbClr val="808080"/>
                </a:solidFill>
              </a:rPr>
              <a:t>.</a:t>
            </a:r>
            <a:r>
              <a:rPr lang="en-US" sz="1200" dirty="0">
                <a:solidFill>
                  <a:prstClr val="black"/>
                </a:solidFill>
              </a:rPr>
              <a:t>[PatientsStage1]</a:t>
            </a:r>
            <a:r>
              <a:rPr lang="en-US" sz="1200" dirty="0">
                <a:solidFill>
                  <a:srgbClr val="808080"/>
                </a:solidFill>
              </a:rPr>
              <a:t>(</a:t>
            </a:r>
            <a:endParaRPr lang="en-US" sz="1200" dirty="0">
              <a:solidFill>
                <a:prstClr val="black"/>
              </a:solidFill>
            </a:endParaRPr>
          </a:p>
          <a:p>
            <a:r>
              <a:rPr lang="en-US" sz="1200" dirty="0">
                <a:solidFill>
                  <a:prstClr val="black"/>
                </a:solidFill>
              </a:rPr>
              <a:t> [</a:t>
            </a:r>
            <a:r>
              <a:rPr lang="en-US" sz="1200" dirty="0" err="1">
                <a:solidFill>
                  <a:prstClr val="black"/>
                </a:solidFill>
              </a:rPr>
              <a:t>PatientId</a:t>
            </a:r>
            <a:r>
              <a:rPr lang="en-US" sz="1200" dirty="0">
                <a:solidFill>
                  <a:prstClr val="black"/>
                </a:solidFill>
              </a:rPr>
              <a:t>] </a:t>
            </a:r>
            <a:r>
              <a:rPr lang="en-US" sz="1200" dirty="0">
                <a:solidFill>
                  <a:srgbClr val="0000FF"/>
                </a:solidFill>
              </a:rPr>
              <a:t>INT</a:t>
            </a:r>
            <a:r>
              <a:rPr lang="en-US" sz="1200" dirty="0">
                <a:solidFill>
                  <a:prstClr val="black"/>
                </a:solidFill>
              </a:rPr>
              <a:t> </a:t>
            </a:r>
            <a:r>
              <a:rPr lang="en-US" sz="1200" dirty="0">
                <a:solidFill>
                  <a:srgbClr val="0000FF"/>
                </a:solidFill>
              </a:rPr>
              <a:t>IDENTITY</a:t>
            </a:r>
            <a:r>
              <a:rPr lang="en-US" sz="1200" dirty="0">
                <a:solidFill>
                  <a:srgbClr val="808080"/>
                </a:solidFill>
              </a:rPr>
              <a:t>(</a:t>
            </a:r>
            <a:r>
              <a:rPr lang="en-US" sz="1200" dirty="0">
                <a:solidFill>
                  <a:prstClr val="black"/>
                </a:solidFill>
              </a:rPr>
              <a:t>1</a:t>
            </a:r>
            <a:r>
              <a:rPr lang="en-US" sz="1200" dirty="0">
                <a:solidFill>
                  <a:srgbClr val="808080"/>
                </a:solidFill>
              </a:rPr>
              <a:t>,</a:t>
            </a:r>
            <a:r>
              <a:rPr lang="en-US" sz="1200" dirty="0">
                <a:solidFill>
                  <a:prstClr val="black"/>
                </a:solidFill>
              </a:rPr>
              <a:t>1</a:t>
            </a:r>
            <a:r>
              <a:rPr lang="en-US" sz="1200" dirty="0">
                <a:solidFill>
                  <a:srgbClr val="808080"/>
                </a:solidFill>
              </a:rPr>
              <a:t>),</a:t>
            </a:r>
            <a:endParaRPr lang="en-US" sz="1200" dirty="0">
              <a:solidFill>
                <a:prstClr val="black"/>
              </a:solidFill>
            </a:endParaRPr>
          </a:p>
          <a:p>
            <a:r>
              <a:rPr lang="en-US" sz="1200" dirty="0">
                <a:solidFill>
                  <a:prstClr val="black"/>
                </a:solidFill>
              </a:rPr>
              <a:t> [Name] </a:t>
            </a:r>
            <a:r>
              <a:rPr lang="en-US" sz="1200" dirty="0">
                <a:solidFill>
                  <a:srgbClr val="0000FF"/>
                </a:solidFill>
              </a:rPr>
              <a:t>NVARCHAR</a:t>
            </a:r>
            <a:r>
              <a:rPr lang="en-US" sz="1200" dirty="0">
                <a:solidFill>
                  <a:srgbClr val="808080"/>
                </a:solidFill>
              </a:rPr>
              <a:t>(</a:t>
            </a:r>
            <a:r>
              <a:rPr lang="en-US" sz="1200" dirty="0">
                <a:solidFill>
                  <a:prstClr val="black"/>
                </a:solidFill>
              </a:rPr>
              <a:t>100</a:t>
            </a:r>
            <a:r>
              <a:rPr lang="en-US" sz="1200" dirty="0">
                <a:solidFill>
                  <a:srgbClr val="808080"/>
                </a:solidFill>
              </a:rPr>
              <a:t>)</a:t>
            </a:r>
            <a:r>
              <a:rPr lang="en-US" sz="1200" dirty="0">
                <a:solidFill>
                  <a:prstClr val="black"/>
                </a:solidFill>
              </a:rPr>
              <a:t> </a:t>
            </a:r>
            <a:r>
              <a:rPr lang="en-US" sz="1200" dirty="0">
                <a:solidFill>
                  <a:srgbClr val="FF00FF"/>
                </a:solidFill>
              </a:rPr>
              <a:t>COLLATE</a:t>
            </a:r>
            <a:r>
              <a:rPr lang="en-US" sz="1200" dirty="0">
                <a:solidFill>
                  <a:prstClr val="black"/>
                </a:solidFill>
              </a:rPr>
              <a:t> Latin1_General_BIN2 </a:t>
            </a:r>
            <a:r>
              <a:rPr lang="en-US" sz="1200" dirty="0">
                <a:solidFill>
                  <a:srgbClr val="0000FF"/>
                </a:solidFill>
              </a:rPr>
              <a:t>ENCRYPTED</a:t>
            </a:r>
            <a:r>
              <a:rPr lang="en-US" sz="1200" dirty="0">
                <a:solidFill>
                  <a:prstClr val="black"/>
                </a:solidFill>
              </a:rPr>
              <a:t> </a:t>
            </a:r>
            <a:r>
              <a:rPr lang="en-US" sz="1200" dirty="0">
                <a:solidFill>
                  <a:srgbClr val="0000FF"/>
                </a:solidFill>
              </a:rPr>
              <a:t>WITH </a:t>
            </a:r>
            <a:r>
              <a:rPr lang="en-US" sz="1200" dirty="0">
                <a:solidFill>
                  <a:srgbClr val="808080"/>
                </a:solidFill>
              </a:rPr>
              <a:t>(</a:t>
            </a:r>
            <a:r>
              <a:rPr lang="en-US" sz="1200" dirty="0">
                <a:solidFill>
                  <a:srgbClr val="0000FF"/>
                </a:solidFill>
              </a:rPr>
              <a:t>ENCRYPTION_TYPE</a:t>
            </a:r>
            <a:r>
              <a:rPr lang="en-US" sz="1200" dirty="0">
                <a:solidFill>
                  <a:prstClr val="black"/>
                </a:solidFill>
              </a:rPr>
              <a:t> </a:t>
            </a:r>
            <a:r>
              <a:rPr lang="en-US" sz="1200" dirty="0">
                <a:solidFill>
                  <a:srgbClr val="808080"/>
                </a:solidFill>
              </a:rPr>
              <a:t>=</a:t>
            </a:r>
            <a:r>
              <a:rPr lang="en-US" sz="1200" dirty="0">
                <a:solidFill>
                  <a:prstClr val="black"/>
                </a:solidFill>
              </a:rPr>
              <a:t> DETERMINISTIC</a:t>
            </a:r>
            <a:r>
              <a:rPr lang="en-US" sz="1200" dirty="0">
                <a:solidFill>
                  <a:srgbClr val="808080"/>
                </a:solidFill>
              </a:rPr>
              <a:t>,</a:t>
            </a:r>
            <a:r>
              <a:rPr lang="en-US" sz="1200" dirty="0">
                <a:solidFill>
                  <a:prstClr val="black"/>
                </a:solidFill>
              </a:rPr>
              <a:t> </a:t>
            </a:r>
          </a:p>
          <a:p>
            <a:r>
              <a:rPr lang="en-US" sz="1200" dirty="0">
                <a:solidFill>
                  <a:prstClr val="black"/>
                </a:solidFill>
              </a:rPr>
              <a:t>    </a:t>
            </a:r>
            <a:r>
              <a:rPr lang="en-US" sz="1200" dirty="0">
                <a:solidFill>
                  <a:srgbClr val="0000FF"/>
                </a:solidFill>
              </a:rPr>
              <a:t>ALGORITHM</a:t>
            </a:r>
            <a:r>
              <a:rPr lang="en-US" sz="1200" dirty="0">
                <a:solidFill>
                  <a:prstClr val="black"/>
                </a:solidFill>
              </a:rPr>
              <a:t> </a:t>
            </a:r>
            <a:r>
              <a:rPr lang="en-US" sz="1200" dirty="0">
                <a:solidFill>
                  <a:srgbClr val="808080"/>
                </a:solidFill>
              </a:rPr>
              <a:t>=</a:t>
            </a:r>
            <a:r>
              <a:rPr lang="en-US" sz="1200" dirty="0">
                <a:solidFill>
                  <a:prstClr val="black"/>
                </a:solidFill>
              </a:rPr>
              <a:t> </a:t>
            </a:r>
            <a:r>
              <a:rPr lang="en-US" sz="1200" dirty="0">
                <a:solidFill>
                  <a:srgbClr val="FF0000"/>
                </a:solidFill>
              </a:rPr>
              <a:t>'AEAD_AES_256_CBC_HMAC_SHA_256'</a:t>
            </a:r>
            <a:r>
              <a:rPr lang="en-US" sz="1200" dirty="0">
                <a:solidFill>
                  <a:srgbClr val="808080"/>
                </a:solidFill>
              </a:rPr>
              <a:t>,</a:t>
            </a:r>
            <a:r>
              <a:rPr lang="en-US" sz="1200" dirty="0">
                <a:solidFill>
                  <a:prstClr val="black"/>
                </a:solidFill>
              </a:rPr>
              <a:t> </a:t>
            </a:r>
            <a:r>
              <a:rPr lang="en-US" sz="1200" dirty="0">
                <a:solidFill>
                  <a:srgbClr val="0000FF"/>
                </a:solidFill>
              </a:rPr>
              <a:t>COLUMN_ENCRYPTION_KEY</a:t>
            </a:r>
            <a:r>
              <a:rPr lang="en-US" sz="1200" dirty="0">
                <a:solidFill>
                  <a:prstClr val="black"/>
                </a:solidFill>
              </a:rPr>
              <a:t> </a:t>
            </a:r>
            <a:r>
              <a:rPr lang="en-US" sz="1200" dirty="0">
                <a:solidFill>
                  <a:srgbClr val="808080"/>
                </a:solidFill>
              </a:rPr>
              <a:t>=</a:t>
            </a:r>
            <a:r>
              <a:rPr lang="en-US" sz="1200" dirty="0">
                <a:solidFill>
                  <a:prstClr val="black"/>
                </a:solidFill>
              </a:rPr>
              <a:t> CEK1</a:t>
            </a:r>
            <a:r>
              <a:rPr lang="en-US" sz="1200" dirty="0">
                <a:solidFill>
                  <a:srgbClr val="808080"/>
                </a:solidFill>
              </a:rPr>
              <a:t>)</a:t>
            </a:r>
            <a:r>
              <a:rPr lang="en-US" sz="1200" dirty="0">
                <a:solidFill>
                  <a:prstClr val="black"/>
                </a:solidFill>
              </a:rPr>
              <a:t> </a:t>
            </a:r>
            <a:r>
              <a:rPr lang="en-US" sz="1200" dirty="0">
                <a:solidFill>
                  <a:srgbClr val="808080"/>
                </a:solidFill>
              </a:rPr>
              <a:t>NOT</a:t>
            </a:r>
            <a:r>
              <a:rPr lang="en-US" sz="1200" dirty="0">
                <a:solidFill>
                  <a:prstClr val="black"/>
                </a:solidFill>
              </a:rPr>
              <a:t> </a:t>
            </a:r>
            <a:r>
              <a:rPr lang="en-US" sz="1200" dirty="0">
                <a:solidFill>
                  <a:srgbClr val="808080"/>
                </a:solidFill>
              </a:rPr>
              <a:t>NULL</a:t>
            </a:r>
            <a:endParaRPr lang="en-US" sz="1200" dirty="0">
              <a:solidFill>
                <a:prstClr val="black"/>
              </a:solidFill>
            </a:endParaRPr>
          </a:p>
          <a:p>
            <a:r>
              <a:rPr lang="en-US" sz="1200" dirty="0">
                <a:solidFill>
                  <a:srgbClr val="808080"/>
                </a:solidFill>
              </a:rPr>
              <a:t>)</a:t>
            </a:r>
            <a:endParaRPr lang="en-US" sz="1200" dirty="0">
              <a:solidFill>
                <a:prstClr val="black"/>
              </a:solidFill>
            </a:endParaRPr>
          </a:p>
          <a:p>
            <a:r>
              <a:rPr lang="en-US" sz="1200" dirty="0">
                <a:solidFill>
                  <a:srgbClr val="0000FF"/>
                </a:solidFill>
              </a:rPr>
              <a:t>GO</a:t>
            </a:r>
            <a:endParaRPr lang="en-US" sz="1200" dirty="0">
              <a:solidFill>
                <a:prstClr val="black"/>
              </a:solidFill>
            </a:endParaRPr>
          </a:p>
          <a:p>
            <a:r>
              <a:rPr lang="en-US" sz="1200" dirty="0">
                <a:solidFill>
                  <a:srgbClr val="0000FF"/>
                </a:solidFill>
              </a:rPr>
              <a:t>CREATE</a:t>
            </a:r>
            <a:r>
              <a:rPr lang="en-US" sz="1200" dirty="0">
                <a:solidFill>
                  <a:prstClr val="black"/>
                </a:solidFill>
              </a:rPr>
              <a:t> </a:t>
            </a:r>
            <a:r>
              <a:rPr lang="en-US" sz="1200" dirty="0">
                <a:solidFill>
                  <a:srgbClr val="0000FF"/>
                </a:solidFill>
              </a:rPr>
              <a:t>TABLE</a:t>
            </a:r>
            <a:r>
              <a:rPr lang="en-US" sz="1200" dirty="0">
                <a:solidFill>
                  <a:prstClr val="black"/>
                </a:solidFill>
              </a:rPr>
              <a:t> [</a:t>
            </a:r>
            <a:r>
              <a:rPr lang="en-US" sz="1200" dirty="0" err="1">
                <a:solidFill>
                  <a:prstClr val="black"/>
                </a:solidFill>
              </a:rPr>
              <a:t>dbo</a:t>
            </a:r>
            <a:r>
              <a:rPr lang="en-US" sz="1200" dirty="0">
                <a:solidFill>
                  <a:prstClr val="black"/>
                </a:solidFill>
              </a:rPr>
              <a:t>]</a:t>
            </a:r>
            <a:r>
              <a:rPr lang="en-US" sz="1200" dirty="0">
                <a:solidFill>
                  <a:srgbClr val="808080"/>
                </a:solidFill>
              </a:rPr>
              <a:t>.</a:t>
            </a:r>
            <a:r>
              <a:rPr lang="en-US" sz="1200" dirty="0">
                <a:solidFill>
                  <a:prstClr val="black"/>
                </a:solidFill>
              </a:rPr>
              <a:t>[PatientsStage2]</a:t>
            </a:r>
            <a:r>
              <a:rPr lang="en-US" sz="1200" dirty="0">
                <a:solidFill>
                  <a:srgbClr val="808080"/>
                </a:solidFill>
              </a:rPr>
              <a:t>(</a:t>
            </a:r>
            <a:endParaRPr lang="en-US" sz="1200" dirty="0">
              <a:solidFill>
                <a:prstClr val="black"/>
              </a:solidFill>
            </a:endParaRPr>
          </a:p>
          <a:p>
            <a:r>
              <a:rPr lang="en-US" sz="1200" dirty="0">
                <a:solidFill>
                  <a:prstClr val="black"/>
                </a:solidFill>
              </a:rPr>
              <a:t> [</a:t>
            </a:r>
            <a:r>
              <a:rPr lang="en-US" sz="1200" dirty="0" err="1">
                <a:solidFill>
                  <a:prstClr val="black"/>
                </a:solidFill>
              </a:rPr>
              <a:t>PatientId</a:t>
            </a:r>
            <a:r>
              <a:rPr lang="en-US" sz="1200" dirty="0">
                <a:solidFill>
                  <a:prstClr val="black"/>
                </a:solidFill>
              </a:rPr>
              <a:t>] </a:t>
            </a:r>
            <a:r>
              <a:rPr lang="en-US" sz="1200" dirty="0">
                <a:solidFill>
                  <a:srgbClr val="0000FF"/>
                </a:solidFill>
              </a:rPr>
              <a:t>INT</a:t>
            </a:r>
            <a:r>
              <a:rPr lang="en-US" sz="1200" dirty="0">
                <a:solidFill>
                  <a:prstClr val="black"/>
                </a:solidFill>
              </a:rPr>
              <a:t> </a:t>
            </a:r>
            <a:r>
              <a:rPr lang="en-US" sz="1200" dirty="0">
                <a:solidFill>
                  <a:srgbClr val="0000FF"/>
                </a:solidFill>
              </a:rPr>
              <a:t>IDENTITY</a:t>
            </a:r>
            <a:r>
              <a:rPr lang="en-US" sz="1200" dirty="0">
                <a:solidFill>
                  <a:srgbClr val="808080"/>
                </a:solidFill>
              </a:rPr>
              <a:t>(</a:t>
            </a:r>
            <a:r>
              <a:rPr lang="en-US" sz="1200" dirty="0">
                <a:solidFill>
                  <a:prstClr val="black"/>
                </a:solidFill>
              </a:rPr>
              <a:t>1</a:t>
            </a:r>
            <a:r>
              <a:rPr lang="en-US" sz="1200" dirty="0">
                <a:solidFill>
                  <a:srgbClr val="808080"/>
                </a:solidFill>
              </a:rPr>
              <a:t>,</a:t>
            </a:r>
            <a:r>
              <a:rPr lang="en-US" sz="1200" dirty="0">
                <a:solidFill>
                  <a:prstClr val="black"/>
                </a:solidFill>
              </a:rPr>
              <a:t>1</a:t>
            </a:r>
            <a:r>
              <a:rPr lang="en-US" sz="1200" dirty="0">
                <a:solidFill>
                  <a:srgbClr val="808080"/>
                </a:solidFill>
              </a:rPr>
              <a:t>),</a:t>
            </a:r>
            <a:endParaRPr lang="en-US" sz="1200" dirty="0">
              <a:solidFill>
                <a:prstClr val="black"/>
              </a:solidFill>
            </a:endParaRPr>
          </a:p>
          <a:p>
            <a:r>
              <a:rPr lang="en-US" sz="1200" dirty="0">
                <a:solidFill>
                  <a:prstClr val="black"/>
                </a:solidFill>
              </a:rPr>
              <a:t> [Name] </a:t>
            </a:r>
            <a:r>
              <a:rPr lang="en-US" sz="1200" dirty="0">
                <a:solidFill>
                  <a:srgbClr val="0000FF"/>
                </a:solidFill>
              </a:rPr>
              <a:t>NVARCHAR</a:t>
            </a:r>
            <a:r>
              <a:rPr lang="en-US" sz="1200" dirty="0">
                <a:solidFill>
                  <a:srgbClr val="808080"/>
                </a:solidFill>
              </a:rPr>
              <a:t>(</a:t>
            </a:r>
            <a:r>
              <a:rPr lang="en-US" sz="1200" dirty="0">
                <a:solidFill>
                  <a:prstClr val="black"/>
                </a:solidFill>
              </a:rPr>
              <a:t>50</a:t>
            </a:r>
            <a:r>
              <a:rPr lang="en-US" sz="1200" dirty="0">
                <a:solidFill>
                  <a:srgbClr val="808080"/>
                </a:solidFill>
              </a:rPr>
              <a:t>)</a:t>
            </a:r>
            <a:r>
              <a:rPr lang="en-US" sz="1200" dirty="0">
                <a:solidFill>
                  <a:prstClr val="black"/>
                </a:solidFill>
              </a:rPr>
              <a:t> </a:t>
            </a:r>
            <a:r>
              <a:rPr lang="en-US" sz="1200" dirty="0">
                <a:solidFill>
                  <a:srgbClr val="FF00FF"/>
                </a:solidFill>
              </a:rPr>
              <a:t>COLLATE</a:t>
            </a:r>
            <a:r>
              <a:rPr lang="en-US" sz="1200" dirty="0">
                <a:solidFill>
                  <a:prstClr val="black"/>
                </a:solidFill>
              </a:rPr>
              <a:t> Latin1_General_BIN2 </a:t>
            </a:r>
            <a:r>
              <a:rPr lang="en-US" sz="1200" dirty="0">
                <a:solidFill>
                  <a:srgbClr val="0000FF"/>
                </a:solidFill>
              </a:rPr>
              <a:t>ENCRYPTED</a:t>
            </a:r>
            <a:r>
              <a:rPr lang="en-US" sz="1200" dirty="0">
                <a:solidFill>
                  <a:prstClr val="black"/>
                </a:solidFill>
              </a:rPr>
              <a:t> </a:t>
            </a:r>
            <a:r>
              <a:rPr lang="en-US" sz="1200" dirty="0">
                <a:solidFill>
                  <a:srgbClr val="0000FF"/>
                </a:solidFill>
              </a:rPr>
              <a:t>WITH </a:t>
            </a:r>
            <a:r>
              <a:rPr lang="en-US" sz="1200" dirty="0">
                <a:solidFill>
                  <a:srgbClr val="808080"/>
                </a:solidFill>
              </a:rPr>
              <a:t>(</a:t>
            </a:r>
            <a:r>
              <a:rPr lang="en-US" sz="1200" dirty="0">
                <a:solidFill>
                  <a:srgbClr val="0000FF"/>
                </a:solidFill>
              </a:rPr>
              <a:t>ENCRYPTION_TYPE</a:t>
            </a:r>
            <a:r>
              <a:rPr lang="en-US" sz="1200" dirty="0">
                <a:solidFill>
                  <a:prstClr val="black"/>
                </a:solidFill>
              </a:rPr>
              <a:t> </a:t>
            </a:r>
            <a:r>
              <a:rPr lang="en-US" sz="1200" dirty="0">
                <a:solidFill>
                  <a:srgbClr val="808080"/>
                </a:solidFill>
              </a:rPr>
              <a:t>=</a:t>
            </a:r>
            <a:r>
              <a:rPr lang="en-US" sz="1200" dirty="0">
                <a:solidFill>
                  <a:prstClr val="black"/>
                </a:solidFill>
              </a:rPr>
              <a:t> DETERMINISTIC</a:t>
            </a:r>
            <a:r>
              <a:rPr lang="en-US" sz="1200" dirty="0">
                <a:solidFill>
                  <a:srgbClr val="808080"/>
                </a:solidFill>
              </a:rPr>
              <a:t>,</a:t>
            </a:r>
            <a:r>
              <a:rPr lang="en-US" sz="1200" dirty="0">
                <a:solidFill>
                  <a:prstClr val="black"/>
                </a:solidFill>
              </a:rPr>
              <a:t> </a:t>
            </a:r>
          </a:p>
          <a:p>
            <a:r>
              <a:rPr lang="en-US" sz="1200" dirty="0">
                <a:solidFill>
                  <a:prstClr val="black"/>
                </a:solidFill>
              </a:rPr>
              <a:t>    </a:t>
            </a:r>
            <a:r>
              <a:rPr lang="en-US" sz="1200" dirty="0">
                <a:solidFill>
                  <a:srgbClr val="0000FF"/>
                </a:solidFill>
              </a:rPr>
              <a:t>ALGORITHM</a:t>
            </a:r>
            <a:r>
              <a:rPr lang="en-US" sz="1200" dirty="0">
                <a:solidFill>
                  <a:prstClr val="black"/>
                </a:solidFill>
              </a:rPr>
              <a:t> </a:t>
            </a:r>
            <a:r>
              <a:rPr lang="en-US" sz="1200" dirty="0">
                <a:solidFill>
                  <a:srgbClr val="808080"/>
                </a:solidFill>
              </a:rPr>
              <a:t>=</a:t>
            </a:r>
            <a:r>
              <a:rPr lang="en-US" sz="1200" dirty="0">
                <a:solidFill>
                  <a:prstClr val="black"/>
                </a:solidFill>
              </a:rPr>
              <a:t> </a:t>
            </a:r>
            <a:r>
              <a:rPr lang="en-US" sz="1200" dirty="0">
                <a:solidFill>
                  <a:srgbClr val="FF0000"/>
                </a:solidFill>
              </a:rPr>
              <a:t>'AEAD_AES_256_CBC_HMAC_SHA_256'</a:t>
            </a:r>
            <a:r>
              <a:rPr lang="en-US" sz="1200" dirty="0">
                <a:solidFill>
                  <a:srgbClr val="808080"/>
                </a:solidFill>
              </a:rPr>
              <a:t>,</a:t>
            </a:r>
            <a:r>
              <a:rPr lang="en-US" sz="1200" dirty="0">
                <a:solidFill>
                  <a:prstClr val="black"/>
                </a:solidFill>
              </a:rPr>
              <a:t> </a:t>
            </a:r>
            <a:r>
              <a:rPr lang="en-US" sz="1200" dirty="0">
                <a:solidFill>
                  <a:srgbClr val="0000FF"/>
                </a:solidFill>
              </a:rPr>
              <a:t>COLUMN_ENCRYPTION_KEY</a:t>
            </a:r>
            <a:r>
              <a:rPr lang="en-US" sz="1200" dirty="0">
                <a:solidFill>
                  <a:prstClr val="black"/>
                </a:solidFill>
              </a:rPr>
              <a:t> </a:t>
            </a:r>
            <a:r>
              <a:rPr lang="en-US" sz="1200" dirty="0">
                <a:solidFill>
                  <a:srgbClr val="808080"/>
                </a:solidFill>
              </a:rPr>
              <a:t>=</a:t>
            </a:r>
            <a:r>
              <a:rPr lang="en-US" sz="1200" dirty="0">
                <a:solidFill>
                  <a:prstClr val="black"/>
                </a:solidFill>
              </a:rPr>
              <a:t> CEK1</a:t>
            </a:r>
            <a:r>
              <a:rPr lang="en-US" sz="1200" dirty="0">
                <a:solidFill>
                  <a:srgbClr val="808080"/>
                </a:solidFill>
              </a:rPr>
              <a:t>)</a:t>
            </a:r>
            <a:r>
              <a:rPr lang="en-US" sz="1200" dirty="0">
                <a:solidFill>
                  <a:prstClr val="black"/>
                </a:solidFill>
              </a:rPr>
              <a:t> </a:t>
            </a:r>
            <a:r>
              <a:rPr lang="en-US" sz="1200" dirty="0">
                <a:solidFill>
                  <a:srgbClr val="808080"/>
                </a:solidFill>
              </a:rPr>
              <a:t>NOT</a:t>
            </a:r>
            <a:r>
              <a:rPr lang="en-US" sz="1200" dirty="0">
                <a:solidFill>
                  <a:prstClr val="black"/>
                </a:solidFill>
              </a:rPr>
              <a:t> </a:t>
            </a:r>
            <a:r>
              <a:rPr lang="en-US" sz="1200" dirty="0">
                <a:solidFill>
                  <a:srgbClr val="808080"/>
                </a:solidFill>
              </a:rPr>
              <a:t>NULL</a:t>
            </a:r>
            <a:endParaRPr lang="en-US" sz="1200" dirty="0">
              <a:solidFill>
                <a:prstClr val="black"/>
              </a:solidFill>
            </a:endParaRPr>
          </a:p>
          <a:p>
            <a:r>
              <a:rPr lang="en-US" sz="1200" dirty="0">
                <a:solidFill>
                  <a:srgbClr val="808080"/>
                </a:solidFill>
              </a:rPr>
              <a:t>)</a:t>
            </a:r>
            <a:endParaRPr lang="en-US" sz="1200" dirty="0">
              <a:solidFill>
                <a:prstClr val="black"/>
              </a:solidFill>
            </a:endParaRPr>
          </a:p>
          <a:p>
            <a:r>
              <a:rPr lang="en-US" sz="1200" dirty="0">
                <a:solidFill>
                  <a:srgbClr val="0000FF"/>
                </a:solidFill>
              </a:rPr>
              <a:t>GO</a:t>
            </a:r>
            <a:endParaRPr lang="en-US" sz="1200" dirty="0">
              <a:solidFill>
                <a:prstClr val="black"/>
              </a:solidFill>
            </a:endParaRPr>
          </a:p>
          <a:p>
            <a:endParaRPr lang="en-US" sz="1200" dirty="0">
              <a:solidFill>
                <a:prstClr val="black"/>
              </a:solidFill>
            </a:endParaRPr>
          </a:p>
          <a:p>
            <a:r>
              <a:rPr lang="en-US" sz="1200" dirty="0">
                <a:solidFill>
                  <a:srgbClr val="0000FF"/>
                </a:solidFill>
              </a:rPr>
              <a:t>CREATE</a:t>
            </a:r>
            <a:r>
              <a:rPr lang="en-US" sz="1200" dirty="0">
                <a:solidFill>
                  <a:prstClr val="black"/>
                </a:solidFill>
              </a:rPr>
              <a:t> </a:t>
            </a:r>
            <a:r>
              <a:rPr lang="en-US" sz="1200" dirty="0">
                <a:solidFill>
                  <a:srgbClr val="0000FF"/>
                </a:solidFill>
              </a:rPr>
              <a:t>PROCEDURE</a:t>
            </a:r>
            <a:r>
              <a:rPr lang="en-US" sz="1200" dirty="0">
                <a:solidFill>
                  <a:prstClr val="black"/>
                </a:solidFill>
              </a:rPr>
              <a:t> [</a:t>
            </a:r>
            <a:r>
              <a:rPr lang="en-US" sz="1200" dirty="0" err="1">
                <a:solidFill>
                  <a:prstClr val="black"/>
                </a:solidFill>
              </a:rPr>
              <a:t>dbo</a:t>
            </a:r>
            <a:r>
              <a:rPr lang="en-US" sz="1200" dirty="0">
                <a:solidFill>
                  <a:prstClr val="black"/>
                </a:solidFill>
              </a:rPr>
              <a:t>]</a:t>
            </a:r>
            <a:r>
              <a:rPr lang="en-US" sz="1200" dirty="0">
                <a:solidFill>
                  <a:srgbClr val="808080"/>
                </a:solidFill>
              </a:rPr>
              <a:t>.</a:t>
            </a:r>
            <a:r>
              <a:rPr lang="en-US" sz="1200" dirty="0">
                <a:solidFill>
                  <a:prstClr val="black"/>
                </a:solidFill>
              </a:rPr>
              <a:t>[</a:t>
            </a:r>
            <a:r>
              <a:rPr lang="en-US" sz="1200" dirty="0" err="1">
                <a:solidFill>
                  <a:prstClr val="black"/>
                </a:solidFill>
              </a:rPr>
              <a:t>CopyPatient</a:t>
            </a:r>
            <a:r>
              <a:rPr lang="en-US" sz="1200" dirty="0">
                <a:solidFill>
                  <a:prstClr val="black"/>
                </a:solidFill>
              </a:rPr>
              <a:t>]</a:t>
            </a:r>
            <a:r>
              <a:rPr lang="en-US" sz="1200" dirty="0">
                <a:solidFill>
                  <a:srgbClr val="0000FF"/>
                </a:solidFill>
              </a:rPr>
              <a:t> </a:t>
            </a:r>
            <a:r>
              <a:rPr lang="en-US" sz="1200" dirty="0">
                <a:solidFill>
                  <a:srgbClr val="808080"/>
                </a:solidFill>
              </a:rPr>
              <a:t>(</a:t>
            </a:r>
            <a:r>
              <a:rPr lang="en-US" sz="1200" dirty="0">
                <a:solidFill>
                  <a:prstClr val="black"/>
                </a:solidFill>
              </a:rPr>
              <a:t>@</a:t>
            </a:r>
            <a:r>
              <a:rPr lang="en-US" sz="1200" dirty="0" err="1">
                <a:solidFill>
                  <a:prstClr val="black"/>
                </a:solidFill>
              </a:rPr>
              <a:t>PatientId</a:t>
            </a:r>
            <a:r>
              <a:rPr lang="en-US" sz="1200" dirty="0">
                <a:solidFill>
                  <a:prstClr val="black"/>
                </a:solidFill>
              </a:rPr>
              <a:t> </a:t>
            </a:r>
            <a:r>
              <a:rPr lang="en-US" sz="1200" dirty="0">
                <a:solidFill>
                  <a:srgbClr val="0000FF"/>
                </a:solidFill>
              </a:rPr>
              <a:t>INT</a:t>
            </a:r>
            <a:r>
              <a:rPr lang="en-US" sz="1200" dirty="0">
                <a:solidFill>
                  <a:srgbClr val="808080"/>
                </a:solidFill>
              </a:rPr>
              <a:t>)</a:t>
            </a:r>
            <a:endParaRPr lang="en-US" sz="1200" dirty="0">
              <a:solidFill>
                <a:prstClr val="black"/>
              </a:solidFill>
            </a:endParaRPr>
          </a:p>
          <a:p>
            <a:r>
              <a:rPr lang="en-US" sz="1200" dirty="0">
                <a:solidFill>
                  <a:srgbClr val="0000FF"/>
                </a:solidFill>
              </a:rPr>
              <a:t>AS</a:t>
            </a:r>
            <a:endParaRPr lang="en-US" sz="1200" dirty="0">
              <a:solidFill>
                <a:prstClr val="black"/>
              </a:solidFill>
            </a:endParaRPr>
          </a:p>
          <a:p>
            <a:r>
              <a:rPr lang="en-US" sz="1200" dirty="0">
                <a:solidFill>
                  <a:srgbClr val="0000FF"/>
                </a:solidFill>
              </a:rPr>
              <a:t>BEGIN</a:t>
            </a:r>
            <a:endParaRPr lang="en-US" sz="1200" dirty="0">
              <a:solidFill>
                <a:prstClr val="black"/>
              </a:solidFill>
            </a:endParaRPr>
          </a:p>
          <a:p>
            <a:r>
              <a:rPr lang="en-US" sz="1200" dirty="0">
                <a:solidFill>
                  <a:prstClr val="black"/>
                </a:solidFill>
              </a:rPr>
              <a:t>   </a:t>
            </a:r>
            <a:r>
              <a:rPr lang="en-US" sz="1200" dirty="0">
                <a:solidFill>
                  <a:srgbClr val="0000FF"/>
                </a:solidFill>
              </a:rPr>
              <a:t>DECLARE</a:t>
            </a:r>
            <a:r>
              <a:rPr lang="en-US" sz="1200" dirty="0">
                <a:solidFill>
                  <a:prstClr val="black"/>
                </a:solidFill>
              </a:rPr>
              <a:t> @</a:t>
            </a:r>
            <a:r>
              <a:rPr lang="en-US" sz="1200" dirty="0" err="1">
                <a:solidFill>
                  <a:prstClr val="black"/>
                </a:solidFill>
              </a:rPr>
              <a:t>PatientName</a:t>
            </a:r>
            <a:r>
              <a:rPr lang="en-US" sz="1200" dirty="0">
                <a:solidFill>
                  <a:prstClr val="black"/>
                </a:solidFill>
              </a:rPr>
              <a:t> </a:t>
            </a:r>
            <a:r>
              <a:rPr lang="en-US" sz="1200" dirty="0">
                <a:solidFill>
                  <a:srgbClr val="0000FF"/>
                </a:solidFill>
              </a:rPr>
              <a:t>NVARCHAR</a:t>
            </a:r>
            <a:r>
              <a:rPr lang="en-US" sz="1200" dirty="0">
                <a:solidFill>
                  <a:srgbClr val="808080"/>
                </a:solidFill>
              </a:rPr>
              <a:t>(</a:t>
            </a:r>
            <a:r>
              <a:rPr lang="en-US" sz="1200" dirty="0">
                <a:solidFill>
                  <a:prstClr val="black"/>
                </a:solidFill>
              </a:rPr>
              <a:t>100</a:t>
            </a:r>
            <a:r>
              <a:rPr lang="en-US" sz="1200" dirty="0">
                <a:solidFill>
                  <a:srgbClr val="808080"/>
                </a:solidFill>
              </a:rPr>
              <a:t>)</a:t>
            </a:r>
            <a:endParaRPr lang="en-US" sz="1200" dirty="0">
              <a:solidFill>
                <a:prstClr val="black"/>
              </a:solidFill>
            </a:endParaRPr>
          </a:p>
          <a:p>
            <a:r>
              <a:rPr lang="en-US" sz="1200" dirty="0">
                <a:solidFill>
                  <a:prstClr val="black"/>
                </a:solidFill>
              </a:rPr>
              <a:t>   </a:t>
            </a:r>
            <a:r>
              <a:rPr lang="en-US" sz="1200" dirty="0">
                <a:solidFill>
                  <a:srgbClr val="0000FF"/>
                </a:solidFill>
              </a:rPr>
              <a:t>SELECT</a:t>
            </a:r>
            <a:r>
              <a:rPr lang="en-US" sz="1200" dirty="0">
                <a:solidFill>
                  <a:prstClr val="black"/>
                </a:solidFill>
              </a:rPr>
              <a:t> @</a:t>
            </a:r>
            <a:r>
              <a:rPr lang="en-US" sz="1200" dirty="0" err="1">
                <a:solidFill>
                  <a:prstClr val="black"/>
                </a:solidFill>
              </a:rPr>
              <a:t>PatientName</a:t>
            </a:r>
            <a:r>
              <a:rPr lang="en-US" sz="1200" dirty="0">
                <a:solidFill>
                  <a:srgbClr val="808080"/>
                </a:solidFill>
              </a:rPr>
              <a:t>=</a:t>
            </a:r>
            <a:r>
              <a:rPr lang="en-US" sz="1200" dirty="0">
                <a:solidFill>
                  <a:prstClr val="black"/>
                </a:solidFill>
              </a:rPr>
              <a:t>Name </a:t>
            </a:r>
            <a:r>
              <a:rPr lang="en-US" sz="1200" dirty="0">
                <a:solidFill>
                  <a:srgbClr val="0000FF"/>
                </a:solidFill>
              </a:rPr>
              <a:t>FROM</a:t>
            </a:r>
            <a:r>
              <a:rPr lang="en-US" sz="1200" dirty="0">
                <a:solidFill>
                  <a:prstClr val="black"/>
                </a:solidFill>
              </a:rPr>
              <a:t> [PatientsStage1] </a:t>
            </a:r>
            <a:r>
              <a:rPr lang="en-US" sz="1200" dirty="0">
                <a:solidFill>
                  <a:srgbClr val="0000FF"/>
                </a:solidFill>
              </a:rPr>
              <a:t>WHERE</a:t>
            </a:r>
            <a:r>
              <a:rPr lang="en-US" sz="1200" dirty="0">
                <a:solidFill>
                  <a:prstClr val="black"/>
                </a:solidFill>
              </a:rPr>
              <a:t> [</a:t>
            </a:r>
            <a:r>
              <a:rPr lang="en-US" sz="1200" dirty="0" err="1">
                <a:solidFill>
                  <a:prstClr val="black"/>
                </a:solidFill>
              </a:rPr>
              <a:t>PatientId</a:t>
            </a:r>
            <a:r>
              <a:rPr lang="en-US" sz="1200" dirty="0">
                <a:solidFill>
                  <a:prstClr val="black"/>
                </a:solidFill>
              </a:rPr>
              <a:t>]</a:t>
            </a:r>
            <a:r>
              <a:rPr lang="en-US" sz="1200" dirty="0">
                <a:solidFill>
                  <a:srgbClr val="808080"/>
                </a:solidFill>
              </a:rPr>
              <a:t>=</a:t>
            </a:r>
            <a:r>
              <a:rPr lang="en-US" sz="1200" dirty="0">
                <a:solidFill>
                  <a:prstClr val="black"/>
                </a:solidFill>
              </a:rPr>
              <a:t>@</a:t>
            </a:r>
            <a:r>
              <a:rPr lang="en-US" sz="1200" dirty="0" err="1">
                <a:solidFill>
                  <a:prstClr val="black"/>
                </a:solidFill>
              </a:rPr>
              <a:t>PatientId</a:t>
            </a:r>
            <a:endParaRPr lang="en-US" sz="1200" dirty="0">
              <a:solidFill>
                <a:prstClr val="black"/>
              </a:solidFill>
            </a:endParaRPr>
          </a:p>
          <a:p>
            <a:r>
              <a:rPr lang="en-US" sz="1200" dirty="0">
                <a:solidFill>
                  <a:prstClr val="black"/>
                </a:solidFill>
              </a:rPr>
              <a:t>   </a:t>
            </a:r>
            <a:r>
              <a:rPr lang="en-US" sz="1200" dirty="0">
                <a:solidFill>
                  <a:srgbClr val="0000FF"/>
                </a:solidFill>
              </a:rPr>
              <a:t>INSERT</a:t>
            </a:r>
            <a:r>
              <a:rPr lang="en-US" sz="1200" dirty="0">
                <a:solidFill>
                  <a:prstClr val="black"/>
                </a:solidFill>
              </a:rPr>
              <a:t> </a:t>
            </a:r>
            <a:r>
              <a:rPr lang="en-US" sz="1200" dirty="0">
                <a:solidFill>
                  <a:srgbClr val="0000FF"/>
                </a:solidFill>
              </a:rPr>
              <a:t>INTO</a:t>
            </a:r>
            <a:r>
              <a:rPr lang="en-US" sz="1200" dirty="0">
                <a:solidFill>
                  <a:prstClr val="black"/>
                </a:solidFill>
              </a:rPr>
              <a:t> [PatientsStage2] </a:t>
            </a:r>
            <a:r>
              <a:rPr lang="en-US" sz="1200" dirty="0">
                <a:solidFill>
                  <a:srgbClr val="0000FF"/>
                </a:solidFill>
              </a:rPr>
              <a:t>VALUES</a:t>
            </a:r>
            <a:r>
              <a:rPr lang="en-US" sz="1200" dirty="0">
                <a:solidFill>
                  <a:srgbClr val="808080"/>
                </a:solidFill>
              </a:rPr>
              <a:t>(</a:t>
            </a:r>
            <a:r>
              <a:rPr lang="en-US" sz="1200" dirty="0">
                <a:solidFill>
                  <a:prstClr val="black"/>
                </a:solidFill>
              </a:rPr>
              <a:t>@</a:t>
            </a:r>
            <a:r>
              <a:rPr lang="en-US" sz="1200" dirty="0" err="1">
                <a:solidFill>
                  <a:prstClr val="black"/>
                </a:solidFill>
              </a:rPr>
              <a:t>PatientName</a:t>
            </a:r>
            <a:r>
              <a:rPr lang="en-US" sz="1200" dirty="0">
                <a:solidFill>
                  <a:srgbClr val="808080"/>
                </a:solidFill>
              </a:rPr>
              <a:t>)</a:t>
            </a:r>
            <a:endParaRPr lang="en-US" sz="1200" dirty="0">
              <a:solidFill>
                <a:prstClr val="black"/>
              </a:solidFill>
            </a:endParaRPr>
          </a:p>
          <a:p>
            <a:r>
              <a:rPr lang="en-US" sz="1200" dirty="0">
                <a:solidFill>
                  <a:srgbClr val="0000FF"/>
                </a:solidFill>
              </a:rPr>
              <a:t>END</a:t>
            </a:r>
            <a:endParaRPr lang="en-US" sz="1200" dirty="0">
              <a:solidFill>
                <a:prstClr val="black"/>
              </a:solidFill>
            </a:endParaRPr>
          </a:p>
          <a:p>
            <a:r>
              <a:rPr lang="en-US" sz="1200" dirty="0">
                <a:solidFill>
                  <a:srgbClr val="0000FF"/>
                </a:solidFill>
              </a:rPr>
              <a:t>GO</a:t>
            </a:r>
          </a:p>
          <a:p>
            <a:endParaRPr lang="en-US" sz="1200" dirty="0"/>
          </a:p>
        </p:txBody>
      </p:sp>
      <p:sp>
        <p:nvSpPr>
          <p:cNvPr id="3" name="Rectangle 2"/>
          <p:cNvSpPr/>
          <p:nvPr/>
        </p:nvSpPr>
        <p:spPr bwMode="auto">
          <a:xfrm>
            <a:off x="644524" y="4872466"/>
            <a:ext cx="4278313" cy="304800"/>
          </a:xfrm>
          <a:prstGeom prst="rect">
            <a:avLst/>
          </a:prstGeom>
          <a:solidFill>
            <a:srgbClr val="FF0000">
              <a:alpha val="29000"/>
            </a:srgbClr>
          </a:solidFill>
          <a:ln w="31750">
            <a:solidFill>
              <a:srgbClr val="FF00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sp>
        <p:nvSpPr>
          <p:cNvPr id="4" name="Title 3"/>
          <p:cNvSpPr>
            <a:spLocks noGrp="1"/>
          </p:cNvSpPr>
          <p:nvPr>
            <p:ph type="title"/>
          </p:nvPr>
        </p:nvSpPr>
        <p:spPr/>
        <p:txBody>
          <a:bodyPr/>
          <a:lstStyle/>
          <a:p>
            <a:r>
              <a:rPr lang="en-US" dirty="0"/>
              <a:t>Unsupported Operations - Example 3</a:t>
            </a:r>
          </a:p>
        </p:txBody>
      </p:sp>
      <p:sp>
        <p:nvSpPr>
          <p:cNvPr id="6" name="Rectangle 5"/>
          <p:cNvSpPr/>
          <p:nvPr/>
        </p:nvSpPr>
        <p:spPr bwMode="auto">
          <a:xfrm>
            <a:off x="303991" y="5622619"/>
            <a:ext cx="11705446" cy="997309"/>
          </a:xfrm>
          <a:prstGeom prst="rect">
            <a:avLst/>
          </a:prstGeom>
          <a:solidFill>
            <a:schemeClr val="tx2"/>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E81123"/>
                </a:solidFill>
                <a:effectLst/>
                <a:uLnTx/>
                <a:uFillTx/>
                <a:latin typeface="Segoe UI"/>
                <a:ea typeface="+mn-ea"/>
                <a:cs typeface="+mn-cs"/>
              </a:rPr>
              <a:t>Operand type clash: </a:t>
            </a:r>
            <a:r>
              <a:rPr kumimoji="0" lang="en-US" sz="1400" b="1" i="0" u="none" strike="noStrike" kern="1200" cap="none" spc="0" normalizeH="0" baseline="0" noProof="0" dirty="0" err="1">
                <a:ln>
                  <a:noFill/>
                </a:ln>
                <a:solidFill>
                  <a:srgbClr val="E81123"/>
                </a:solidFill>
                <a:effectLst/>
                <a:uLnTx/>
                <a:uFillTx/>
                <a:latin typeface="Segoe UI"/>
                <a:ea typeface="+mn-ea"/>
                <a:cs typeface="+mn-cs"/>
              </a:rPr>
              <a:t>nvarchar</a:t>
            </a:r>
            <a:r>
              <a:rPr kumimoji="0" lang="en-US" sz="1400" b="1" i="0" u="none" strike="noStrike" kern="1200" cap="none" spc="0" normalizeH="0" baseline="0" noProof="0" dirty="0">
                <a:ln>
                  <a:noFill/>
                </a:ln>
                <a:solidFill>
                  <a:srgbClr val="E81123"/>
                </a:solidFill>
                <a:effectLst/>
                <a:uLnTx/>
                <a:uFillTx/>
                <a:latin typeface="Segoe UI"/>
                <a:ea typeface="+mn-ea"/>
                <a:cs typeface="+mn-cs"/>
              </a:rPr>
              <a:t>(100)</a:t>
            </a:r>
            <a:r>
              <a:rPr kumimoji="0" lang="en-US" sz="1400" b="0" i="0" u="none" strike="noStrike" kern="1200" cap="none" spc="0" normalizeH="0" baseline="0" noProof="0" dirty="0">
                <a:ln>
                  <a:noFill/>
                </a:ln>
                <a:solidFill>
                  <a:srgbClr val="E81123"/>
                </a:solidFill>
                <a:effectLst/>
                <a:uLnTx/>
                <a:uFillTx/>
                <a:latin typeface="Segoe UI"/>
                <a:ea typeface="+mn-ea"/>
                <a:cs typeface="+mn-cs"/>
              </a:rPr>
              <a:t> encrypted with (</a:t>
            </a:r>
            <a:r>
              <a:rPr kumimoji="0" lang="en-US" sz="1400" b="0" i="0" u="none" strike="noStrike" kern="1200" cap="none" spc="0" normalizeH="0" baseline="0" noProof="0" dirty="0" err="1">
                <a:ln>
                  <a:noFill/>
                </a:ln>
                <a:solidFill>
                  <a:srgbClr val="E81123"/>
                </a:solidFill>
                <a:effectLst/>
                <a:uLnTx/>
                <a:uFillTx/>
                <a:latin typeface="Segoe UI"/>
                <a:ea typeface="+mn-ea"/>
                <a:cs typeface="+mn-cs"/>
              </a:rPr>
              <a:t>encryption_type</a:t>
            </a:r>
            <a:r>
              <a:rPr kumimoji="0" lang="en-US" sz="1400" b="0" i="0" u="none" strike="noStrike" kern="1200" cap="none" spc="0" normalizeH="0" baseline="0" noProof="0" dirty="0">
                <a:ln>
                  <a:noFill/>
                </a:ln>
                <a:solidFill>
                  <a:srgbClr val="E81123"/>
                </a:solidFill>
                <a:effectLst/>
                <a:uLnTx/>
                <a:uFillTx/>
                <a:latin typeface="Segoe UI"/>
                <a:ea typeface="+mn-ea"/>
                <a:cs typeface="+mn-cs"/>
              </a:rPr>
              <a:t> = 'DETERMINISTIC', </a:t>
            </a:r>
            <a:r>
              <a:rPr kumimoji="0" lang="en-US" sz="1400" b="0" i="0" u="none" strike="noStrike" kern="1200" cap="none" spc="0" normalizeH="0" baseline="0" noProof="0" dirty="0" err="1">
                <a:ln>
                  <a:noFill/>
                </a:ln>
                <a:solidFill>
                  <a:srgbClr val="E81123"/>
                </a:solidFill>
                <a:effectLst/>
                <a:uLnTx/>
                <a:uFillTx/>
                <a:latin typeface="Segoe UI"/>
                <a:ea typeface="+mn-ea"/>
                <a:cs typeface="+mn-cs"/>
              </a:rPr>
              <a:t>encryption_algorithm_name</a:t>
            </a:r>
            <a:r>
              <a:rPr kumimoji="0" lang="en-US" sz="1400" b="0" i="0" u="none" strike="noStrike" kern="1200" cap="none" spc="0" normalizeH="0" baseline="0" noProof="0" dirty="0">
                <a:ln>
                  <a:noFill/>
                </a:ln>
                <a:solidFill>
                  <a:srgbClr val="E81123"/>
                </a:solidFill>
                <a:effectLst/>
                <a:uLnTx/>
                <a:uFillTx/>
                <a:latin typeface="Segoe UI"/>
                <a:ea typeface="+mn-ea"/>
                <a:cs typeface="+mn-cs"/>
              </a:rPr>
              <a:t> = 'AEAD_AES_256_CBC_HMAC_SHA_256', </a:t>
            </a:r>
            <a:r>
              <a:rPr kumimoji="0" lang="en-US" sz="1400" b="0" i="0" u="none" strike="noStrike" kern="1200" cap="none" spc="0" normalizeH="0" baseline="0" noProof="0" dirty="0" err="1">
                <a:ln>
                  <a:noFill/>
                </a:ln>
                <a:solidFill>
                  <a:srgbClr val="E81123"/>
                </a:solidFill>
                <a:effectLst/>
                <a:uLnTx/>
                <a:uFillTx/>
                <a:latin typeface="Segoe UI"/>
                <a:ea typeface="+mn-ea"/>
                <a:cs typeface="+mn-cs"/>
              </a:rPr>
              <a:t>column_encryption_key_name</a:t>
            </a:r>
            <a:r>
              <a:rPr kumimoji="0" lang="en-US" sz="1400" b="0" i="0" u="none" strike="noStrike" kern="1200" cap="none" spc="0" normalizeH="0" baseline="0" noProof="0" dirty="0">
                <a:ln>
                  <a:noFill/>
                </a:ln>
                <a:solidFill>
                  <a:srgbClr val="E81123"/>
                </a:solidFill>
                <a:effectLst/>
                <a:uLnTx/>
                <a:uFillTx/>
                <a:latin typeface="Segoe UI"/>
                <a:ea typeface="+mn-ea"/>
                <a:cs typeface="+mn-cs"/>
              </a:rPr>
              <a:t> = 'CEK1', </a:t>
            </a:r>
            <a:r>
              <a:rPr kumimoji="0" lang="en-US" sz="1400" b="0" i="0" u="none" strike="noStrike" kern="1200" cap="none" spc="0" normalizeH="0" baseline="0" noProof="0" dirty="0" err="1">
                <a:ln>
                  <a:noFill/>
                </a:ln>
                <a:solidFill>
                  <a:srgbClr val="E81123"/>
                </a:solidFill>
                <a:effectLst/>
                <a:uLnTx/>
                <a:uFillTx/>
                <a:latin typeface="Segoe UI"/>
                <a:ea typeface="+mn-ea"/>
                <a:cs typeface="+mn-cs"/>
              </a:rPr>
              <a:t>column_encryption_key_database_name</a:t>
            </a:r>
            <a:r>
              <a:rPr kumimoji="0" lang="en-US" sz="1400" b="0" i="0" u="none" strike="noStrike" kern="1200" cap="none" spc="0" normalizeH="0" baseline="0" noProof="0" dirty="0">
                <a:ln>
                  <a:noFill/>
                </a:ln>
                <a:solidFill>
                  <a:srgbClr val="E81123"/>
                </a:solidFill>
                <a:effectLst/>
                <a:uLnTx/>
                <a:uFillTx/>
                <a:latin typeface="Segoe UI"/>
                <a:ea typeface="+mn-ea"/>
                <a:cs typeface="+mn-cs"/>
              </a:rPr>
              <a:t> = 'Clinic') is incompatible with </a:t>
            </a:r>
            <a:r>
              <a:rPr kumimoji="0" lang="en-US" sz="1400" b="1" i="0" u="none" strike="noStrike" kern="1200" cap="none" spc="0" normalizeH="0" baseline="0" noProof="0" dirty="0" err="1">
                <a:ln>
                  <a:noFill/>
                </a:ln>
                <a:solidFill>
                  <a:srgbClr val="E81123"/>
                </a:solidFill>
                <a:effectLst/>
                <a:uLnTx/>
                <a:uFillTx/>
                <a:latin typeface="Segoe UI"/>
                <a:ea typeface="+mn-ea"/>
                <a:cs typeface="+mn-cs"/>
              </a:rPr>
              <a:t>nvarchar</a:t>
            </a:r>
            <a:r>
              <a:rPr kumimoji="0" lang="en-US" sz="1400" b="1" i="0" u="none" strike="noStrike" kern="1200" cap="none" spc="0" normalizeH="0" baseline="0" noProof="0" dirty="0">
                <a:ln>
                  <a:noFill/>
                </a:ln>
                <a:solidFill>
                  <a:srgbClr val="E81123"/>
                </a:solidFill>
                <a:effectLst/>
                <a:uLnTx/>
                <a:uFillTx/>
                <a:latin typeface="Segoe UI"/>
                <a:ea typeface="+mn-ea"/>
                <a:cs typeface="+mn-cs"/>
              </a:rPr>
              <a:t>(50) </a:t>
            </a:r>
            <a:r>
              <a:rPr kumimoji="0" lang="en-US" sz="1400" b="0" i="0" u="none" strike="noStrike" kern="1200" cap="none" spc="0" normalizeH="0" baseline="0" noProof="0" dirty="0">
                <a:ln>
                  <a:noFill/>
                </a:ln>
                <a:solidFill>
                  <a:srgbClr val="E81123"/>
                </a:solidFill>
                <a:effectLst/>
                <a:uLnTx/>
                <a:uFillTx/>
                <a:latin typeface="Segoe UI"/>
                <a:ea typeface="+mn-ea"/>
                <a:cs typeface="+mn-cs"/>
              </a:rPr>
              <a:t>encrypted with (</a:t>
            </a:r>
            <a:r>
              <a:rPr kumimoji="0" lang="en-US" sz="1400" b="0" i="0" u="none" strike="noStrike" kern="1200" cap="none" spc="0" normalizeH="0" baseline="0" noProof="0" dirty="0" err="1">
                <a:ln>
                  <a:noFill/>
                </a:ln>
                <a:solidFill>
                  <a:srgbClr val="E81123"/>
                </a:solidFill>
                <a:effectLst/>
                <a:uLnTx/>
                <a:uFillTx/>
                <a:latin typeface="Segoe UI"/>
                <a:ea typeface="+mn-ea"/>
                <a:cs typeface="+mn-cs"/>
              </a:rPr>
              <a:t>encryption_type</a:t>
            </a:r>
            <a:r>
              <a:rPr kumimoji="0" lang="en-US" sz="1400" b="0" i="0" u="none" strike="noStrike" kern="1200" cap="none" spc="0" normalizeH="0" baseline="0" noProof="0" dirty="0">
                <a:ln>
                  <a:noFill/>
                </a:ln>
                <a:solidFill>
                  <a:srgbClr val="E81123"/>
                </a:solidFill>
                <a:effectLst/>
                <a:uLnTx/>
                <a:uFillTx/>
                <a:latin typeface="Segoe UI"/>
                <a:ea typeface="+mn-ea"/>
                <a:cs typeface="+mn-cs"/>
              </a:rPr>
              <a:t> = 'DETERMINISTIC', </a:t>
            </a:r>
            <a:r>
              <a:rPr kumimoji="0" lang="en-US" sz="1400" b="0" i="0" u="none" strike="noStrike" kern="1200" cap="none" spc="0" normalizeH="0" baseline="0" noProof="0" dirty="0" err="1">
                <a:ln>
                  <a:noFill/>
                </a:ln>
                <a:solidFill>
                  <a:srgbClr val="E81123"/>
                </a:solidFill>
                <a:effectLst/>
                <a:uLnTx/>
                <a:uFillTx/>
                <a:latin typeface="Segoe UI"/>
                <a:ea typeface="+mn-ea"/>
                <a:cs typeface="+mn-cs"/>
              </a:rPr>
              <a:t>encryption_algorithm_name</a:t>
            </a:r>
            <a:r>
              <a:rPr kumimoji="0" lang="en-US" sz="1400" b="0" i="0" u="none" strike="noStrike" kern="1200" cap="none" spc="0" normalizeH="0" baseline="0" noProof="0" dirty="0">
                <a:ln>
                  <a:noFill/>
                </a:ln>
                <a:solidFill>
                  <a:srgbClr val="E81123"/>
                </a:solidFill>
                <a:effectLst/>
                <a:uLnTx/>
                <a:uFillTx/>
                <a:latin typeface="Segoe UI"/>
                <a:ea typeface="+mn-ea"/>
                <a:cs typeface="+mn-cs"/>
              </a:rPr>
              <a:t> = 'AEAD_AES_256_CBC_HMAC_SHA_256', </a:t>
            </a:r>
            <a:r>
              <a:rPr kumimoji="0" lang="en-US" sz="1400" b="0" i="0" u="none" strike="noStrike" kern="1200" cap="none" spc="0" normalizeH="0" baseline="0" noProof="0" dirty="0" err="1">
                <a:ln>
                  <a:noFill/>
                </a:ln>
                <a:solidFill>
                  <a:srgbClr val="E81123"/>
                </a:solidFill>
                <a:effectLst/>
                <a:uLnTx/>
                <a:uFillTx/>
                <a:latin typeface="Segoe UI"/>
                <a:ea typeface="+mn-ea"/>
                <a:cs typeface="+mn-cs"/>
              </a:rPr>
              <a:t>column_encryption_key_name</a:t>
            </a:r>
            <a:r>
              <a:rPr kumimoji="0" lang="en-US" sz="1400" b="0" i="0" u="none" strike="noStrike" kern="1200" cap="none" spc="0" normalizeH="0" baseline="0" noProof="0" dirty="0">
                <a:ln>
                  <a:noFill/>
                </a:ln>
                <a:solidFill>
                  <a:srgbClr val="E81123"/>
                </a:solidFill>
                <a:effectLst/>
                <a:uLnTx/>
                <a:uFillTx/>
                <a:latin typeface="Segoe UI"/>
                <a:ea typeface="+mn-ea"/>
                <a:cs typeface="+mn-cs"/>
              </a:rPr>
              <a:t> = 'CEK1', </a:t>
            </a:r>
            <a:r>
              <a:rPr kumimoji="0" lang="en-US" sz="1400" b="0" i="0" u="none" strike="noStrike" kern="1200" cap="none" spc="0" normalizeH="0" baseline="0" noProof="0" dirty="0" err="1">
                <a:ln>
                  <a:noFill/>
                </a:ln>
                <a:solidFill>
                  <a:srgbClr val="E81123"/>
                </a:solidFill>
                <a:effectLst/>
                <a:uLnTx/>
                <a:uFillTx/>
                <a:latin typeface="Segoe UI"/>
                <a:ea typeface="+mn-ea"/>
                <a:cs typeface="+mn-cs"/>
              </a:rPr>
              <a:t>column_encryption_key_database_name</a:t>
            </a:r>
            <a:r>
              <a:rPr kumimoji="0" lang="en-US" sz="1400" b="0" i="0" u="none" strike="noStrike" kern="1200" cap="none" spc="0" normalizeH="0" baseline="0" noProof="0" dirty="0">
                <a:ln>
                  <a:noFill/>
                </a:ln>
                <a:solidFill>
                  <a:srgbClr val="E81123"/>
                </a:solidFill>
                <a:effectLst/>
                <a:uLnTx/>
                <a:uFillTx/>
                <a:latin typeface="Segoe UI"/>
                <a:ea typeface="+mn-ea"/>
                <a:cs typeface="+mn-cs"/>
              </a:rPr>
              <a:t> = 'Clinic')</a:t>
            </a:r>
          </a:p>
        </p:txBody>
      </p:sp>
      <p:sp>
        <p:nvSpPr>
          <p:cNvPr id="8" name="TextBox 7"/>
          <p:cNvSpPr txBox="1"/>
          <p:nvPr/>
        </p:nvSpPr>
        <p:spPr>
          <a:xfrm>
            <a:off x="7056437" y="3397280"/>
            <a:ext cx="5293533" cy="2034403"/>
          </a:xfrm>
          <a:prstGeom prst="rect">
            <a:avLst/>
          </a:prstGeom>
          <a:solidFill>
            <a:schemeClr val="accent4"/>
          </a:solidFill>
        </p:spPr>
        <p:txBody>
          <a:bodyPr wrap="square" lIns="182880" tIns="146304" rIns="182880" bIns="146304" rtlCol="0">
            <a:spAutoFit/>
          </a:bodyPr>
          <a:lstStyle/>
          <a:p>
            <a:pPr marL="0" marR="0" lvl="0" indent="0" algn="l" defTabSz="932742" rtl="0" eaLnBrk="1" fontAlgn="auto" latinLnBrk="0" hangingPunct="1">
              <a:lnSpc>
                <a:spcPct val="90000"/>
              </a:lnSpc>
              <a:spcBef>
                <a:spcPts val="0"/>
              </a:spcBef>
              <a:spcAft>
                <a:spcPts val="600"/>
              </a:spcAft>
              <a:buClrTx/>
              <a:buSzTx/>
              <a:buFontTx/>
              <a:buNone/>
              <a:tabLst/>
              <a:defRPr/>
            </a:pPr>
            <a:r>
              <a:rPr kumimoji="0" lang="en-US" sz="2400" b="0" i="0" u="none" strike="noStrike" kern="1200" cap="none" spc="0" normalizeH="0" baseline="0" noProof="0" dirty="0">
                <a:ln>
                  <a:noFill/>
                </a:ln>
                <a:solidFill>
                  <a:srgbClr val="002050"/>
                </a:solidFill>
                <a:effectLst/>
                <a:uLnTx/>
                <a:uFillTx/>
                <a:latin typeface="Segoe UI"/>
                <a:ea typeface="+mn-ea"/>
                <a:cs typeface="+mn-cs"/>
              </a:rPr>
              <a:t>Operations mixing strings of different lengths are not allowed -&gt;</a:t>
            </a:r>
          </a:p>
          <a:p>
            <a:pPr marL="466371" marR="0" lvl="1" indent="0" algn="l" defTabSz="932742" rtl="0" eaLnBrk="1" fontAlgn="auto" latinLnBrk="0" hangingPunct="1">
              <a:lnSpc>
                <a:spcPct val="90000"/>
              </a:lnSpc>
              <a:spcBef>
                <a:spcPts val="0"/>
              </a:spcBef>
              <a:spcAft>
                <a:spcPts val="600"/>
              </a:spcAft>
              <a:buClrTx/>
              <a:buSzTx/>
              <a:buFontTx/>
              <a:buNone/>
              <a:tabLst/>
              <a:defRPr/>
            </a:pPr>
            <a:r>
              <a:rPr kumimoji="0" lang="en-US" sz="2400" b="0" i="0" u="none" strike="noStrike" kern="1200" cap="none" spc="0" normalizeH="0" baseline="0" noProof="0" dirty="0">
                <a:ln>
                  <a:noFill/>
                </a:ln>
                <a:solidFill>
                  <a:srgbClr val="002050"/>
                </a:solidFill>
                <a:effectLst/>
                <a:uLnTx/>
                <a:uFillTx/>
                <a:latin typeface="Segoe UI"/>
                <a:ea typeface="+mn-ea"/>
                <a:cs typeface="+mn-cs"/>
              </a:rPr>
              <a:t>Use the same string length in encrypted column across the database</a:t>
            </a:r>
          </a:p>
        </p:txBody>
      </p:sp>
      <p:sp>
        <p:nvSpPr>
          <p:cNvPr id="7" name="Rectangle 6"/>
          <p:cNvSpPr/>
          <p:nvPr/>
        </p:nvSpPr>
        <p:spPr bwMode="auto">
          <a:xfrm>
            <a:off x="1798637" y="1658202"/>
            <a:ext cx="381000" cy="304800"/>
          </a:xfrm>
          <a:prstGeom prst="rect">
            <a:avLst/>
          </a:prstGeom>
          <a:solidFill>
            <a:srgbClr val="FF0000">
              <a:alpha val="29000"/>
            </a:srgbClr>
          </a:solidFill>
          <a:ln w="31750">
            <a:solidFill>
              <a:srgbClr val="FF00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sp>
        <p:nvSpPr>
          <p:cNvPr id="9" name="Rectangle 8"/>
          <p:cNvSpPr/>
          <p:nvPr/>
        </p:nvSpPr>
        <p:spPr bwMode="auto">
          <a:xfrm>
            <a:off x="1777999" y="2904561"/>
            <a:ext cx="381000" cy="304800"/>
          </a:xfrm>
          <a:prstGeom prst="rect">
            <a:avLst/>
          </a:prstGeom>
          <a:solidFill>
            <a:srgbClr val="FF0000">
              <a:alpha val="29000"/>
            </a:srgbClr>
          </a:solidFill>
          <a:ln w="31750">
            <a:solidFill>
              <a:srgbClr val="FF00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spTree>
    <p:extLst>
      <p:ext uri="{BB962C8B-B14F-4D97-AF65-F5344CB8AC3E}">
        <p14:creationId xmlns:p14="http://schemas.microsoft.com/office/powerpoint/2010/main" val="395246810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8" grpId="0" animBg="1"/>
      <p:bldP spid="7" grpId="0" animBg="1"/>
      <p:bldP spid="9"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Rectangle 73"/>
          <p:cNvSpPr/>
          <p:nvPr/>
        </p:nvSpPr>
        <p:spPr bwMode="auto">
          <a:xfrm>
            <a:off x="386777" y="1852055"/>
            <a:ext cx="7193729" cy="4324731"/>
          </a:xfrm>
          <a:prstGeom prst="rect">
            <a:avLst/>
          </a:prstGeom>
          <a:solidFill>
            <a:schemeClr val="bg1">
              <a:lumMod val="95000"/>
            </a:schemeClr>
          </a:solidFill>
          <a:ln w="63500">
            <a:solidFill>
              <a:srgbClr val="C00000"/>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27" tIns="182854" rIns="182854" bIns="45713" numCol="1" spcCol="0" rtlCol="0" fromWordArt="0" anchor="t" anchorCtr="0" forceAA="0" compatLnSpc="1">
            <a:prstTxWarp prst="textNoShape">
              <a:avLst/>
            </a:prstTxWarp>
            <a:noAutofit/>
          </a:bodyPr>
          <a:lstStyle/>
          <a:p>
            <a:pPr algn="r" defTabSz="931684">
              <a:lnSpc>
                <a:spcPct val="90000"/>
              </a:lnSpc>
              <a:spcAft>
                <a:spcPts val="600"/>
              </a:spcAft>
            </a:pPr>
            <a:r>
              <a:rPr lang="en-US" sz="2000" dirty="0">
                <a:solidFill>
                  <a:srgbClr val="505050"/>
                </a:solidFill>
                <a:latin typeface="Segoe UI Semibold" panose="020B0702040204020203" pitchFamily="34" charset="0"/>
                <a:cs typeface="Segoe UI Semibold" panose="020B0702040204020203" pitchFamily="34" charset="0"/>
              </a:rPr>
              <a:t>Data remains encrypted </a:t>
            </a:r>
            <a:br>
              <a:rPr lang="en-US" sz="2000" dirty="0">
                <a:solidFill>
                  <a:srgbClr val="505050"/>
                </a:solidFill>
                <a:latin typeface="Segoe UI Semibold" panose="020B0702040204020203" pitchFamily="34" charset="0"/>
                <a:cs typeface="Segoe UI Semibold" panose="020B0702040204020203" pitchFamily="34" charset="0"/>
              </a:rPr>
            </a:br>
            <a:r>
              <a:rPr lang="en-US" sz="2000" dirty="0">
                <a:solidFill>
                  <a:srgbClr val="505050"/>
                </a:solidFill>
                <a:latin typeface="Segoe UI Semibold" panose="020B0702040204020203" pitchFamily="34" charset="0"/>
                <a:cs typeface="Segoe UI Semibold" panose="020B0702040204020203" pitchFamily="34" charset="0"/>
              </a:rPr>
              <a:t>during query</a:t>
            </a:r>
          </a:p>
        </p:txBody>
      </p:sp>
      <p:graphicFrame>
        <p:nvGraphicFramePr>
          <p:cNvPr id="26" name="Object 25" hidden="1"/>
          <p:cNvGraphicFramePr>
            <a:graphicFrameLocks noChangeAspect="1"/>
          </p:cNvGraphicFramePr>
          <p:nvPr>
            <p:custDataLst>
              <p:tags r:id="rId2"/>
            </p:custDataLst>
            <p:extLst/>
          </p:nvPr>
        </p:nvGraphicFramePr>
        <p:xfrm>
          <a:off x="2471" y="2085"/>
          <a:ext cx="1587" cy="1587"/>
        </p:xfrm>
        <a:graphic>
          <a:graphicData uri="http://schemas.openxmlformats.org/presentationml/2006/ole">
            <mc:AlternateContent xmlns:mc="http://schemas.openxmlformats.org/markup-compatibility/2006">
              <mc:Choice xmlns:v="urn:schemas-microsoft-com:vml" Requires="v">
                <p:oleObj spid="_x0000_s70716" name="think-cell Slide" r:id="rId7" imgW="270" imgH="270" progId="TCLayout.ActiveDocument.1">
                  <p:embed/>
                </p:oleObj>
              </mc:Choice>
              <mc:Fallback>
                <p:oleObj name="think-cell Slide" r:id="rId7" imgW="270" imgH="270" progId="TCLayout.ActiveDocument.1">
                  <p:embed/>
                  <p:pic>
                    <p:nvPicPr>
                      <p:cNvPr id="26" name="Object 25" hidden="1"/>
                      <p:cNvPicPr/>
                      <p:nvPr/>
                    </p:nvPicPr>
                    <p:blipFill>
                      <a:blip r:embed="rId8"/>
                      <a:stretch>
                        <a:fillRect/>
                      </a:stretch>
                    </p:blipFill>
                    <p:spPr>
                      <a:xfrm>
                        <a:off x="2471" y="2085"/>
                        <a:ext cx="1587" cy="1587"/>
                      </a:xfrm>
                      <a:prstGeom prst="rect">
                        <a:avLst/>
                      </a:prstGeom>
                    </p:spPr>
                  </p:pic>
                </p:oleObj>
              </mc:Fallback>
            </mc:AlternateContent>
          </a:graphicData>
        </a:graphic>
      </p:graphicFrame>
      <p:sp>
        <p:nvSpPr>
          <p:cNvPr id="68" name="TextBox 67"/>
          <p:cNvSpPr txBox="1"/>
          <p:nvPr/>
        </p:nvSpPr>
        <p:spPr>
          <a:xfrm>
            <a:off x="7732784" y="1599864"/>
            <a:ext cx="4651734" cy="4640614"/>
          </a:xfrm>
          <a:prstGeom prst="rect">
            <a:avLst/>
          </a:prstGeom>
          <a:noFill/>
        </p:spPr>
        <p:txBody>
          <a:bodyPr wrap="square" lIns="182880" tIns="146304" rIns="182880" bIns="146304" rtlCol="0">
            <a:noAutofit/>
          </a:bodyPr>
          <a:lstStyle/>
          <a:p>
            <a:pPr>
              <a:spcBef>
                <a:spcPts val="768"/>
              </a:spcBef>
              <a:spcAft>
                <a:spcPts val="0"/>
              </a:spcAft>
            </a:pPr>
            <a:r>
              <a:rPr lang="en-US" sz="3200" dirty="0">
                <a:solidFill>
                  <a:schemeClr val="accent4"/>
                </a:solidFill>
                <a:latin typeface="Segoe UI Light" panose="020B0502040204020203" pitchFamily="34" charset="0"/>
                <a:cs typeface="Segoe UI Light" panose="020B0502040204020203" pitchFamily="34" charset="0"/>
              </a:rPr>
              <a:t>Capability</a:t>
            </a:r>
          </a:p>
          <a:p>
            <a:pPr>
              <a:spcBef>
                <a:spcPts val="768"/>
              </a:spcBef>
              <a:spcAft>
                <a:spcPts val="0"/>
              </a:spcAft>
            </a:pPr>
            <a:r>
              <a:rPr lang="en-US" sz="2000" dirty="0">
                <a:solidFill>
                  <a:schemeClr val="tx1">
                    <a:lumMod val="90000"/>
                    <a:lumOff val="10000"/>
                  </a:schemeClr>
                </a:solidFill>
                <a:latin typeface="Segoe UI" panose="020B0502040204020203" pitchFamily="34" charset="0"/>
                <a:cs typeface="Segoe UI" panose="020B0502040204020203" pitchFamily="34" charset="0"/>
              </a:rPr>
              <a:t>ADO.NET client library provides transparent client-side encryption, while SQL Server executes T-SQL queries on encrypted data </a:t>
            </a:r>
          </a:p>
          <a:p>
            <a:pPr>
              <a:spcBef>
                <a:spcPts val="768"/>
              </a:spcBef>
              <a:spcAft>
                <a:spcPts val="0"/>
              </a:spcAft>
            </a:pPr>
            <a:r>
              <a:rPr lang="en-US" sz="3200" dirty="0">
                <a:solidFill>
                  <a:schemeClr val="accent4"/>
                </a:solidFill>
                <a:latin typeface="Segoe UI Light" panose="020B0502040204020203" pitchFamily="34" charset="0"/>
                <a:cs typeface="Segoe UI Light" panose="020B0502040204020203" pitchFamily="34" charset="0"/>
              </a:rPr>
              <a:t>Benefits</a:t>
            </a:r>
          </a:p>
          <a:p>
            <a:pPr>
              <a:spcBef>
                <a:spcPts val="768"/>
              </a:spcBef>
              <a:spcAft>
                <a:spcPts val="0"/>
              </a:spcAft>
            </a:pPr>
            <a:r>
              <a:rPr lang="en-US" sz="20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Sensitive data remains encrypted and queryable at all times on-premises and in the cloud</a:t>
            </a:r>
          </a:p>
          <a:p>
            <a:pPr>
              <a:spcBef>
                <a:spcPts val="768"/>
              </a:spcBef>
              <a:spcAft>
                <a:spcPts val="0"/>
              </a:spcAft>
            </a:pPr>
            <a:r>
              <a:rPr lang="en-US" sz="20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Unauthorized users never have access to data or keys</a:t>
            </a:r>
          </a:p>
          <a:p>
            <a:pPr defTabSz="931954">
              <a:spcBef>
                <a:spcPts val="768"/>
              </a:spcBef>
              <a:spcAft>
                <a:spcPts val="0"/>
              </a:spcAft>
              <a:buClr>
                <a:srgbClr val="C00000"/>
              </a:buClr>
            </a:pPr>
            <a:r>
              <a:rPr lang="en-US" sz="20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No application changes</a:t>
            </a:r>
          </a:p>
        </p:txBody>
      </p:sp>
      <p:cxnSp>
        <p:nvCxnSpPr>
          <p:cNvPr id="78" name="Straight Connector 77"/>
          <p:cNvCxnSpPr/>
          <p:nvPr/>
        </p:nvCxnSpPr>
        <p:spPr>
          <a:xfrm>
            <a:off x="3983642" y="1860723"/>
            <a:ext cx="0" cy="4325112"/>
          </a:xfrm>
          <a:prstGeom prst="line">
            <a:avLst/>
          </a:prstGeom>
          <a:ln w="31750">
            <a:solidFill>
              <a:schemeClr val="bg1">
                <a:lumMod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sp>
        <p:nvSpPr>
          <p:cNvPr id="79" name="TextBox 78"/>
          <p:cNvSpPr txBox="1"/>
          <p:nvPr/>
        </p:nvSpPr>
        <p:spPr>
          <a:xfrm>
            <a:off x="642352" y="3177556"/>
            <a:ext cx="1540109" cy="254262"/>
          </a:xfrm>
          <a:prstGeom prst="rect">
            <a:avLst/>
          </a:prstGeom>
          <a:noFill/>
        </p:spPr>
        <p:txBody>
          <a:bodyPr wrap="square" lIns="0" tIns="0" rIns="0" bIns="0" rtlCol="0">
            <a:spAutoFit/>
          </a:bodyPr>
          <a:lstStyle/>
          <a:p>
            <a:pPr algn="ctr" defTabSz="931684">
              <a:lnSpc>
                <a:spcPct val="90000"/>
              </a:lnSpc>
              <a:spcAft>
                <a:spcPts val="600"/>
              </a:spcAft>
            </a:pPr>
            <a:r>
              <a:rPr lang="en-US" sz="1800" dirty="0">
                <a:solidFill>
                  <a:srgbClr val="505050"/>
                </a:solidFill>
                <a:latin typeface="Segoe UI Semibold" panose="020B0702040204020203" pitchFamily="34" charset="0"/>
                <a:cs typeface="Segoe UI Semibold" panose="020B0702040204020203" pitchFamily="34" charset="0"/>
              </a:rPr>
              <a:t>Apps</a:t>
            </a:r>
          </a:p>
        </p:txBody>
      </p:sp>
      <p:sp>
        <p:nvSpPr>
          <p:cNvPr id="80" name="Right Arrow 79"/>
          <p:cNvSpPr/>
          <p:nvPr/>
        </p:nvSpPr>
        <p:spPr bwMode="auto">
          <a:xfrm>
            <a:off x="2120070" y="3729353"/>
            <a:ext cx="902629" cy="247744"/>
          </a:xfrm>
          <a:prstGeom prst="rightArrow">
            <a:avLst>
              <a:gd name="adj1" fmla="val 50000"/>
              <a:gd name="adj2" fmla="val 42077"/>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a:solidFill>
                <a:srgbClr val="FFFFFF"/>
              </a:solidFill>
              <a:latin typeface="Segoe UI Light"/>
              <a:ea typeface="Segoe UI" pitchFamily="34" charset="0"/>
              <a:cs typeface="Segoe UI" pitchFamily="34" charset="0"/>
            </a:endParaRPr>
          </a:p>
        </p:txBody>
      </p:sp>
      <p:sp>
        <p:nvSpPr>
          <p:cNvPr id="82" name="U-Turn Arrow 81"/>
          <p:cNvSpPr/>
          <p:nvPr/>
        </p:nvSpPr>
        <p:spPr bwMode="auto">
          <a:xfrm rot="5400000">
            <a:off x="4933376" y="3776792"/>
            <a:ext cx="706846" cy="731608"/>
          </a:xfrm>
          <a:prstGeom prst="uturnArrow">
            <a:avLst>
              <a:gd name="adj1" fmla="val 17093"/>
              <a:gd name="adj2" fmla="val 20379"/>
              <a:gd name="adj3" fmla="val 16398"/>
              <a:gd name="adj4" fmla="val 44310"/>
              <a:gd name="adj5" fmla="val 100000"/>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a:solidFill>
                <a:srgbClr val="FFFFFF"/>
              </a:solidFill>
              <a:latin typeface="Segoe UI Light"/>
              <a:ea typeface="Segoe UI" pitchFamily="34" charset="0"/>
              <a:cs typeface="Segoe UI" pitchFamily="34" charset="0"/>
            </a:endParaRPr>
          </a:p>
        </p:txBody>
      </p:sp>
      <p:grpSp>
        <p:nvGrpSpPr>
          <p:cNvPr id="83" name="Group 82"/>
          <p:cNvGrpSpPr/>
          <p:nvPr/>
        </p:nvGrpSpPr>
        <p:grpSpPr>
          <a:xfrm>
            <a:off x="3006875" y="3032210"/>
            <a:ext cx="1941037" cy="2118241"/>
            <a:chOff x="3004140" y="3090290"/>
            <a:chExt cx="2100979" cy="2292785"/>
          </a:xfrm>
        </p:grpSpPr>
        <p:sp>
          <p:nvSpPr>
            <p:cNvPr id="84" name="Freeform 83"/>
            <p:cNvSpPr/>
            <p:nvPr/>
          </p:nvSpPr>
          <p:spPr bwMode="auto">
            <a:xfrm>
              <a:off x="3025627" y="3221299"/>
              <a:ext cx="1030635" cy="1119360"/>
            </a:xfrm>
            <a:custGeom>
              <a:avLst/>
              <a:gdLst>
                <a:gd name="connsiteX0" fmla="*/ 79459 w 1537818"/>
                <a:gd name="connsiteY0" fmla="*/ 0 h 1670206"/>
                <a:gd name="connsiteX1" fmla="*/ 767480 w 1537818"/>
                <a:gd name="connsiteY1" fmla="*/ 0 h 1670206"/>
                <a:gd name="connsiteX2" fmla="*/ 1458359 w 1537818"/>
                <a:gd name="connsiteY2" fmla="*/ 0 h 1670206"/>
                <a:gd name="connsiteX3" fmla="*/ 1537818 w 1537818"/>
                <a:gd name="connsiteY3" fmla="*/ 0 h 1670206"/>
                <a:gd name="connsiteX4" fmla="*/ 1537818 w 1537818"/>
                <a:gd name="connsiteY4" fmla="*/ 79459 h 1670206"/>
                <a:gd name="connsiteX5" fmla="*/ 1537818 w 1537818"/>
                <a:gd name="connsiteY5" fmla="*/ 1670206 h 1670206"/>
                <a:gd name="connsiteX6" fmla="*/ 767480 w 1537818"/>
                <a:gd name="connsiteY6" fmla="*/ 1670206 h 1670206"/>
                <a:gd name="connsiteX7" fmla="*/ 0 w 1537818"/>
                <a:gd name="connsiteY7" fmla="*/ 1670206 h 1670206"/>
                <a:gd name="connsiteX8" fmla="*/ 0 w 1537818"/>
                <a:gd name="connsiteY8" fmla="*/ 79459 h 1670206"/>
                <a:gd name="connsiteX9" fmla="*/ 79459 w 1537818"/>
                <a:gd name="connsiteY9" fmla="*/ 0 h 1670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7818" h="1670206">
                  <a:moveTo>
                    <a:pt x="79459" y="0"/>
                  </a:moveTo>
                  <a:lnTo>
                    <a:pt x="767480" y="0"/>
                  </a:lnTo>
                  <a:lnTo>
                    <a:pt x="1458359" y="0"/>
                  </a:lnTo>
                  <a:lnTo>
                    <a:pt x="1537818" y="0"/>
                  </a:lnTo>
                  <a:lnTo>
                    <a:pt x="1537818" y="79459"/>
                  </a:lnTo>
                  <a:lnTo>
                    <a:pt x="1537818" y="1670206"/>
                  </a:lnTo>
                  <a:lnTo>
                    <a:pt x="767480" y="1670206"/>
                  </a:lnTo>
                  <a:lnTo>
                    <a:pt x="0" y="1670206"/>
                  </a:lnTo>
                  <a:lnTo>
                    <a:pt x="0" y="79459"/>
                  </a:lnTo>
                  <a:cubicBezTo>
                    <a:pt x="0" y="35575"/>
                    <a:pt x="35575" y="0"/>
                    <a:pt x="79459" y="0"/>
                  </a:cubicBezTo>
                  <a:close/>
                </a:path>
              </a:pathLst>
            </a:cu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a:solidFill>
                  <a:srgbClr val="FFFFFF"/>
                </a:solidFill>
                <a:latin typeface="Segoe UI Light"/>
                <a:ea typeface="Segoe UI" pitchFamily="34" charset="0"/>
                <a:cs typeface="Segoe UI" pitchFamily="34" charset="0"/>
              </a:endParaRPr>
            </a:p>
          </p:txBody>
        </p:sp>
        <p:sp>
          <p:nvSpPr>
            <p:cNvPr id="85" name="Freeform 84"/>
            <p:cNvSpPr/>
            <p:nvPr/>
          </p:nvSpPr>
          <p:spPr bwMode="auto">
            <a:xfrm>
              <a:off x="4052987" y="3221299"/>
              <a:ext cx="1028538" cy="1119360"/>
            </a:xfrm>
            <a:custGeom>
              <a:avLst/>
              <a:gdLst>
                <a:gd name="connsiteX0" fmla="*/ 0 w 1537818"/>
                <a:gd name="connsiteY0" fmla="*/ 0 h 1670206"/>
                <a:gd name="connsiteX1" fmla="*/ 79459 w 1537818"/>
                <a:gd name="connsiteY1" fmla="*/ 0 h 1670206"/>
                <a:gd name="connsiteX2" fmla="*/ 921585 w 1537818"/>
                <a:gd name="connsiteY2" fmla="*/ 0 h 1670206"/>
                <a:gd name="connsiteX3" fmla="*/ 1458359 w 1537818"/>
                <a:gd name="connsiteY3" fmla="*/ 0 h 1670206"/>
                <a:gd name="connsiteX4" fmla="*/ 1537818 w 1537818"/>
                <a:gd name="connsiteY4" fmla="*/ 79459 h 1670206"/>
                <a:gd name="connsiteX5" fmla="*/ 1537818 w 1537818"/>
                <a:gd name="connsiteY5" fmla="*/ 1670206 h 1670206"/>
                <a:gd name="connsiteX6" fmla="*/ 921585 w 1537818"/>
                <a:gd name="connsiteY6" fmla="*/ 1670206 h 1670206"/>
                <a:gd name="connsiteX7" fmla="*/ 0 w 1537818"/>
                <a:gd name="connsiteY7" fmla="*/ 1670206 h 1670206"/>
                <a:gd name="connsiteX8" fmla="*/ 0 w 1537818"/>
                <a:gd name="connsiteY8" fmla="*/ 79459 h 1670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7818" h="1670206">
                  <a:moveTo>
                    <a:pt x="0" y="0"/>
                  </a:moveTo>
                  <a:lnTo>
                    <a:pt x="79459" y="0"/>
                  </a:lnTo>
                  <a:lnTo>
                    <a:pt x="921585" y="0"/>
                  </a:lnTo>
                  <a:lnTo>
                    <a:pt x="1458359" y="0"/>
                  </a:lnTo>
                  <a:cubicBezTo>
                    <a:pt x="1502243" y="0"/>
                    <a:pt x="1537818" y="35575"/>
                    <a:pt x="1537818" y="79459"/>
                  </a:cubicBezTo>
                  <a:lnTo>
                    <a:pt x="1537818" y="1670206"/>
                  </a:lnTo>
                  <a:lnTo>
                    <a:pt x="921585" y="1670206"/>
                  </a:lnTo>
                  <a:lnTo>
                    <a:pt x="0" y="1670206"/>
                  </a:lnTo>
                  <a:lnTo>
                    <a:pt x="0" y="79459"/>
                  </a:lnTo>
                  <a:close/>
                </a:path>
              </a:pathLst>
            </a:cu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a:solidFill>
                  <a:srgbClr val="FFFFFF"/>
                </a:solidFill>
                <a:latin typeface="Segoe UI Light"/>
                <a:ea typeface="Segoe UI" pitchFamily="34" charset="0"/>
                <a:cs typeface="Segoe UI" pitchFamily="34" charset="0"/>
              </a:endParaRPr>
            </a:p>
          </p:txBody>
        </p:sp>
        <p:sp>
          <p:nvSpPr>
            <p:cNvPr id="86" name="Rectangle 85"/>
            <p:cNvSpPr/>
            <p:nvPr/>
          </p:nvSpPr>
          <p:spPr bwMode="auto">
            <a:xfrm>
              <a:off x="3025627" y="4037724"/>
              <a:ext cx="1030171" cy="1345351"/>
            </a:xfrm>
            <a:prstGeom prst="rect">
              <a:avLst/>
            </a:prstGeom>
            <a:solidFill>
              <a:srgbClr val="611C1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a:solidFill>
                  <a:srgbClr val="FFFFFF"/>
                </a:solidFill>
                <a:latin typeface="Segoe UI Light"/>
                <a:ea typeface="Segoe UI" pitchFamily="34" charset="0"/>
                <a:cs typeface="Segoe UI" pitchFamily="34" charset="0"/>
              </a:endParaRPr>
            </a:p>
          </p:txBody>
        </p:sp>
        <p:sp>
          <p:nvSpPr>
            <p:cNvPr id="87" name="Freeform 86"/>
            <p:cNvSpPr/>
            <p:nvPr/>
          </p:nvSpPr>
          <p:spPr bwMode="auto">
            <a:xfrm>
              <a:off x="3145054" y="3090290"/>
              <a:ext cx="624510" cy="111959"/>
            </a:xfrm>
            <a:custGeom>
              <a:avLst/>
              <a:gdLst>
                <a:gd name="connsiteX0" fmla="*/ 734234 w 860717"/>
                <a:gd name="connsiteY0" fmla="*/ 30645 h 154305"/>
                <a:gd name="connsiteX1" fmla="*/ 734234 w 860717"/>
                <a:gd name="connsiteY1" fmla="*/ 114705 h 154305"/>
                <a:gd name="connsiteX2" fmla="*/ 774787 w 860717"/>
                <a:gd name="connsiteY2" fmla="*/ 114705 h 154305"/>
                <a:gd name="connsiteX3" fmla="*/ 774787 w 860717"/>
                <a:gd name="connsiteY3" fmla="*/ 30645 h 154305"/>
                <a:gd name="connsiteX4" fmla="*/ 604573 w 860717"/>
                <a:gd name="connsiteY4" fmla="*/ 30645 h 154305"/>
                <a:gd name="connsiteX5" fmla="*/ 604573 w 860717"/>
                <a:gd name="connsiteY5" fmla="*/ 114705 h 154305"/>
                <a:gd name="connsiteX6" fmla="*/ 645126 w 860717"/>
                <a:gd name="connsiteY6" fmla="*/ 114705 h 154305"/>
                <a:gd name="connsiteX7" fmla="*/ 645126 w 860717"/>
                <a:gd name="connsiteY7" fmla="*/ 30645 h 154305"/>
                <a:gd name="connsiteX8" fmla="*/ 474911 w 860717"/>
                <a:gd name="connsiteY8" fmla="*/ 30645 h 154305"/>
                <a:gd name="connsiteX9" fmla="*/ 474911 w 860717"/>
                <a:gd name="connsiteY9" fmla="*/ 114705 h 154305"/>
                <a:gd name="connsiteX10" fmla="*/ 515464 w 860717"/>
                <a:gd name="connsiteY10" fmla="*/ 114705 h 154305"/>
                <a:gd name="connsiteX11" fmla="*/ 515464 w 860717"/>
                <a:gd name="connsiteY11" fmla="*/ 30645 h 154305"/>
                <a:gd name="connsiteX12" fmla="*/ 345250 w 860717"/>
                <a:gd name="connsiteY12" fmla="*/ 30645 h 154305"/>
                <a:gd name="connsiteX13" fmla="*/ 345250 w 860717"/>
                <a:gd name="connsiteY13" fmla="*/ 114705 h 154305"/>
                <a:gd name="connsiteX14" fmla="*/ 385803 w 860717"/>
                <a:gd name="connsiteY14" fmla="*/ 114705 h 154305"/>
                <a:gd name="connsiteX15" fmla="*/ 385803 w 860717"/>
                <a:gd name="connsiteY15" fmla="*/ 30645 h 154305"/>
                <a:gd name="connsiteX16" fmla="*/ 215588 w 860717"/>
                <a:gd name="connsiteY16" fmla="*/ 30645 h 154305"/>
                <a:gd name="connsiteX17" fmla="*/ 215588 w 860717"/>
                <a:gd name="connsiteY17" fmla="*/ 114705 h 154305"/>
                <a:gd name="connsiteX18" fmla="*/ 256141 w 860717"/>
                <a:gd name="connsiteY18" fmla="*/ 114705 h 154305"/>
                <a:gd name="connsiteX19" fmla="*/ 256141 w 860717"/>
                <a:gd name="connsiteY19" fmla="*/ 30645 h 154305"/>
                <a:gd name="connsiteX20" fmla="*/ 85927 w 860717"/>
                <a:gd name="connsiteY20" fmla="*/ 30645 h 154305"/>
                <a:gd name="connsiteX21" fmla="*/ 85927 w 860717"/>
                <a:gd name="connsiteY21" fmla="*/ 114705 h 154305"/>
                <a:gd name="connsiteX22" fmla="*/ 126480 w 860717"/>
                <a:gd name="connsiteY22" fmla="*/ 114705 h 154305"/>
                <a:gd name="connsiteX23" fmla="*/ 126480 w 860717"/>
                <a:gd name="connsiteY23" fmla="*/ 30645 h 154305"/>
                <a:gd name="connsiteX24" fmla="*/ 36660 w 860717"/>
                <a:gd name="connsiteY24" fmla="*/ 0 h 154305"/>
                <a:gd name="connsiteX25" fmla="*/ 824057 w 860717"/>
                <a:gd name="connsiteY25" fmla="*/ 0 h 154305"/>
                <a:gd name="connsiteX26" fmla="*/ 860717 w 860717"/>
                <a:gd name="connsiteY26" fmla="*/ 36660 h 154305"/>
                <a:gd name="connsiteX27" fmla="*/ 860717 w 860717"/>
                <a:gd name="connsiteY27" fmla="*/ 154305 h 154305"/>
                <a:gd name="connsiteX28" fmla="*/ 0 w 860717"/>
                <a:gd name="connsiteY28" fmla="*/ 154305 h 154305"/>
                <a:gd name="connsiteX29" fmla="*/ 0 w 860717"/>
                <a:gd name="connsiteY29" fmla="*/ 36660 h 154305"/>
                <a:gd name="connsiteX30" fmla="*/ 36660 w 860717"/>
                <a:gd name="connsiteY30" fmla="*/ 0 h 154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60717" h="154305">
                  <a:moveTo>
                    <a:pt x="734234" y="30645"/>
                  </a:moveTo>
                  <a:lnTo>
                    <a:pt x="734234" y="114705"/>
                  </a:lnTo>
                  <a:lnTo>
                    <a:pt x="774787" y="114705"/>
                  </a:lnTo>
                  <a:lnTo>
                    <a:pt x="774787" y="30645"/>
                  </a:lnTo>
                  <a:close/>
                  <a:moveTo>
                    <a:pt x="604573" y="30645"/>
                  </a:moveTo>
                  <a:lnTo>
                    <a:pt x="604573" y="114705"/>
                  </a:lnTo>
                  <a:lnTo>
                    <a:pt x="645126" y="114705"/>
                  </a:lnTo>
                  <a:lnTo>
                    <a:pt x="645126" y="30645"/>
                  </a:lnTo>
                  <a:close/>
                  <a:moveTo>
                    <a:pt x="474911" y="30645"/>
                  </a:moveTo>
                  <a:lnTo>
                    <a:pt x="474911" y="114705"/>
                  </a:lnTo>
                  <a:lnTo>
                    <a:pt x="515464" y="114705"/>
                  </a:lnTo>
                  <a:lnTo>
                    <a:pt x="515464" y="30645"/>
                  </a:lnTo>
                  <a:close/>
                  <a:moveTo>
                    <a:pt x="345250" y="30645"/>
                  </a:moveTo>
                  <a:lnTo>
                    <a:pt x="345250" y="114705"/>
                  </a:lnTo>
                  <a:lnTo>
                    <a:pt x="385803" y="114705"/>
                  </a:lnTo>
                  <a:lnTo>
                    <a:pt x="385803" y="30645"/>
                  </a:lnTo>
                  <a:close/>
                  <a:moveTo>
                    <a:pt x="215588" y="30645"/>
                  </a:moveTo>
                  <a:lnTo>
                    <a:pt x="215588" y="114705"/>
                  </a:lnTo>
                  <a:lnTo>
                    <a:pt x="256141" y="114705"/>
                  </a:lnTo>
                  <a:lnTo>
                    <a:pt x="256141" y="30645"/>
                  </a:lnTo>
                  <a:close/>
                  <a:moveTo>
                    <a:pt x="85927" y="30645"/>
                  </a:moveTo>
                  <a:lnTo>
                    <a:pt x="85927" y="114705"/>
                  </a:lnTo>
                  <a:lnTo>
                    <a:pt x="126480" y="114705"/>
                  </a:lnTo>
                  <a:lnTo>
                    <a:pt x="126480" y="30645"/>
                  </a:lnTo>
                  <a:close/>
                  <a:moveTo>
                    <a:pt x="36660" y="0"/>
                  </a:moveTo>
                  <a:lnTo>
                    <a:pt x="824057" y="0"/>
                  </a:lnTo>
                  <a:cubicBezTo>
                    <a:pt x="844304" y="0"/>
                    <a:pt x="860717" y="16413"/>
                    <a:pt x="860717" y="36660"/>
                  </a:cubicBezTo>
                  <a:lnTo>
                    <a:pt x="860717" y="154305"/>
                  </a:lnTo>
                  <a:lnTo>
                    <a:pt x="0" y="154305"/>
                  </a:lnTo>
                  <a:lnTo>
                    <a:pt x="0" y="36660"/>
                  </a:lnTo>
                  <a:cubicBezTo>
                    <a:pt x="0" y="16413"/>
                    <a:pt x="16413" y="0"/>
                    <a:pt x="36660" y="0"/>
                  </a:cubicBezTo>
                  <a:close/>
                </a:path>
              </a:pathLst>
            </a:custGeom>
            <a:solidFill>
              <a:schemeClr val="tx1">
                <a:lumMod val="65000"/>
                <a:lumOff val="3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a:solidFill>
                  <a:srgbClr val="FFFFFF"/>
                </a:solidFill>
                <a:latin typeface="Segoe UI Light"/>
                <a:ea typeface="Segoe UI" pitchFamily="34" charset="0"/>
                <a:cs typeface="Segoe UI" pitchFamily="34" charset="0"/>
              </a:endParaRPr>
            </a:p>
          </p:txBody>
        </p:sp>
        <p:sp>
          <p:nvSpPr>
            <p:cNvPr id="88" name="Freeform 87"/>
            <p:cNvSpPr/>
            <p:nvPr/>
          </p:nvSpPr>
          <p:spPr bwMode="auto">
            <a:xfrm>
              <a:off x="4337359" y="3090290"/>
              <a:ext cx="624510" cy="111959"/>
            </a:xfrm>
            <a:custGeom>
              <a:avLst/>
              <a:gdLst>
                <a:gd name="connsiteX0" fmla="*/ 734234 w 860717"/>
                <a:gd name="connsiteY0" fmla="*/ 30645 h 154305"/>
                <a:gd name="connsiteX1" fmla="*/ 734234 w 860717"/>
                <a:gd name="connsiteY1" fmla="*/ 114705 h 154305"/>
                <a:gd name="connsiteX2" fmla="*/ 774787 w 860717"/>
                <a:gd name="connsiteY2" fmla="*/ 114705 h 154305"/>
                <a:gd name="connsiteX3" fmla="*/ 774787 w 860717"/>
                <a:gd name="connsiteY3" fmla="*/ 30645 h 154305"/>
                <a:gd name="connsiteX4" fmla="*/ 604573 w 860717"/>
                <a:gd name="connsiteY4" fmla="*/ 30645 h 154305"/>
                <a:gd name="connsiteX5" fmla="*/ 604573 w 860717"/>
                <a:gd name="connsiteY5" fmla="*/ 114705 h 154305"/>
                <a:gd name="connsiteX6" fmla="*/ 645126 w 860717"/>
                <a:gd name="connsiteY6" fmla="*/ 114705 h 154305"/>
                <a:gd name="connsiteX7" fmla="*/ 645126 w 860717"/>
                <a:gd name="connsiteY7" fmla="*/ 30645 h 154305"/>
                <a:gd name="connsiteX8" fmla="*/ 474911 w 860717"/>
                <a:gd name="connsiteY8" fmla="*/ 30645 h 154305"/>
                <a:gd name="connsiteX9" fmla="*/ 474911 w 860717"/>
                <a:gd name="connsiteY9" fmla="*/ 114705 h 154305"/>
                <a:gd name="connsiteX10" fmla="*/ 515464 w 860717"/>
                <a:gd name="connsiteY10" fmla="*/ 114705 h 154305"/>
                <a:gd name="connsiteX11" fmla="*/ 515464 w 860717"/>
                <a:gd name="connsiteY11" fmla="*/ 30645 h 154305"/>
                <a:gd name="connsiteX12" fmla="*/ 345250 w 860717"/>
                <a:gd name="connsiteY12" fmla="*/ 30645 h 154305"/>
                <a:gd name="connsiteX13" fmla="*/ 345250 w 860717"/>
                <a:gd name="connsiteY13" fmla="*/ 114705 h 154305"/>
                <a:gd name="connsiteX14" fmla="*/ 385803 w 860717"/>
                <a:gd name="connsiteY14" fmla="*/ 114705 h 154305"/>
                <a:gd name="connsiteX15" fmla="*/ 385803 w 860717"/>
                <a:gd name="connsiteY15" fmla="*/ 30645 h 154305"/>
                <a:gd name="connsiteX16" fmla="*/ 215588 w 860717"/>
                <a:gd name="connsiteY16" fmla="*/ 30645 h 154305"/>
                <a:gd name="connsiteX17" fmla="*/ 215588 w 860717"/>
                <a:gd name="connsiteY17" fmla="*/ 114705 h 154305"/>
                <a:gd name="connsiteX18" fmla="*/ 256141 w 860717"/>
                <a:gd name="connsiteY18" fmla="*/ 114705 h 154305"/>
                <a:gd name="connsiteX19" fmla="*/ 256141 w 860717"/>
                <a:gd name="connsiteY19" fmla="*/ 30645 h 154305"/>
                <a:gd name="connsiteX20" fmla="*/ 85927 w 860717"/>
                <a:gd name="connsiteY20" fmla="*/ 30645 h 154305"/>
                <a:gd name="connsiteX21" fmla="*/ 85927 w 860717"/>
                <a:gd name="connsiteY21" fmla="*/ 114705 h 154305"/>
                <a:gd name="connsiteX22" fmla="*/ 126480 w 860717"/>
                <a:gd name="connsiteY22" fmla="*/ 114705 h 154305"/>
                <a:gd name="connsiteX23" fmla="*/ 126480 w 860717"/>
                <a:gd name="connsiteY23" fmla="*/ 30645 h 154305"/>
                <a:gd name="connsiteX24" fmla="*/ 36660 w 860717"/>
                <a:gd name="connsiteY24" fmla="*/ 0 h 154305"/>
                <a:gd name="connsiteX25" fmla="*/ 824057 w 860717"/>
                <a:gd name="connsiteY25" fmla="*/ 0 h 154305"/>
                <a:gd name="connsiteX26" fmla="*/ 860717 w 860717"/>
                <a:gd name="connsiteY26" fmla="*/ 36660 h 154305"/>
                <a:gd name="connsiteX27" fmla="*/ 860717 w 860717"/>
                <a:gd name="connsiteY27" fmla="*/ 154305 h 154305"/>
                <a:gd name="connsiteX28" fmla="*/ 0 w 860717"/>
                <a:gd name="connsiteY28" fmla="*/ 154305 h 154305"/>
                <a:gd name="connsiteX29" fmla="*/ 0 w 860717"/>
                <a:gd name="connsiteY29" fmla="*/ 36660 h 154305"/>
                <a:gd name="connsiteX30" fmla="*/ 36660 w 860717"/>
                <a:gd name="connsiteY30" fmla="*/ 0 h 154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60717" h="154305">
                  <a:moveTo>
                    <a:pt x="734234" y="30645"/>
                  </a:moveTo>
                  <a:lnTo>
                    <a:pt x="734234" y="114705"/>
                  </a:lnTo>
                  <a:lnTo>
                    <a:pt x="774787" y="114705"/>
                  </a:lnTo>
                  <a:lnTo>
                    <a:pt x="774787" y="30645"/>
                  </a:lnTo>
                  <a:close/>
                  <a:moveTo>
                    <a:pt x="604573" y="30645"/>
                  </a:moveTo>
                  <a:lnTo>
                    <a:pt x="604573" y="114705"/>
                  </a:lnTo>
                  <a:lnTo>
                    <a:pt x="645126" y="114705"/>
                  </a:lnTo>
                  <a:lnTo>
                    <a:pt x="645126" y="30645"/>
                  </a:lnTo>
                  <a:close/>
                  <a:moveTo>
                    <a:pt x="474911" y="30645"/>
                  </a:moveTo>
                  <a:lnTo>
                    <a:pt x="474911" y="114705"/>
                  </a:lnTo>
                  <a:lnTo>
                    <a:pt x="515464" y="114705"/>
                  </a:lnTo>
                  <a:lnTo>
                    <a:pt x="515464" y="30645"/>
                  </a:lnTo>
                  <a:close/>
                  <a:moveTo>
                    <a:pt x="345250" y="30645"/>
                  </a:moveTo>
                  <a:lnTo>
                    <a:pt x="345250" y="114705"/>
                  </a:lnTo>
                  <a:lnTo>
                    <a:pt x="385803" y="114705"/>
                  </a:lnTo>
                  <a:lnTo>
                    <a:pt x="385803" y="30645"/>
                  </a:lnTo>
                  <a:close/>
                  <a:moveTo>
                    <a:pt x="215588" y="30645"/>
                  </a:moveTo>
                  <a:lnTo>
                    <a:pt x="215588" y="114705"/>
                  </a:lnTo>
                  <a:lnTo>
                    <a:pt x="256141" y="114705"/>
                  </a:lnTo>
                  <a:lnTo>
                    <a:pt x="256141" y="30645"/>
                  </a:lnTo>
                  <a:close/>
                  <a:moveTo>
                    <a:pt x="85927" y="30645"/>
                  </a:moveTo>
                  <a:lnTo>
                    <a:pt x="85927" y="114705"/>
                  </a:lnTo>
                  <a:lnTo>
                    <a:pt x="126480" y="114705"/>
                  </a:lnTo>
                  <a:lnTo>
                    <a:pt x="126480" y="30645"/>
                  </a:lnTo>
                  <a:close/>
                  <a:moveTo>
                    <a:pt x="36660" y="0"/>
                  </a:moveTo>
                  <a:lnTo>
                    <a:pt x="824057" y="0"/>
                  </a:lnTo>
                  <a:cubicBezTo>
                    <a:pt x="844304" y="0"/>
                    <a:pt x="860717" y="16413"/>
                    <a:pt x="860717" y="36660"/>
                  </a:cubicBezTo>
                  <a:lnTo>
                    <a:pt x="860717" y="154305"/>
                  </a:lnTo>
                  <a:lnTo>
                    <a:pt x="0" y="154305"/>
                  </a:lnTo>
                  <a:lnTo>
                    <a:pt x="0" y="36660"/>
                  </a:lnTo>
                  <a:cubicBezTo>
                    <a:pt x="0" y="16413"/>
                    <a:pt x="16413" y="0"/>
                    <a:pt x="36660" y="0"/>
                  </a:cubicBezTo>
                  <a:close/>
                </a:path>
              </a:pathLst>
            </a:custGeom>
            <a:solidFill>
              <a:schemeClr val="tx1">
                <a:lumMod val="65000"/>
                <a:lumOff val="3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a:solidFill>
                  <a:srgbClr val="FFFFFF"/>
                </a:solidFill>
                <a:latin typeface="Segoe UI Light"/>
                <a:ea typeface="Segoe UI" pitchFamily="34" charset="0"/>
                <a:cs typeface="Segoe UI" pitchFamily="34" charset="0"/>
              </a:endParaRPr>
            </a:p>
          </p:txBody>
        </p:sp>
        <p:sp>
          <p:nvSpPr>
            <p:cNvPr id="89" name="Rectangle 88"/>
            <p:cNvSpPr/>
            <p:nvPr/>
          </p:nvSpPr>
          <p:spPr>
            <a:xfrm>
              <a:off x="3004140" y="3271164"/>
              <a:ext cx="2100979" cy="713516"/>
            </a:xfrm>
            <a:prstGeom prst="rect">
              <a:avLst/>
            </a:prstGeom>
          </p:spPr>
          <p:txBody>
            <a:bodyPr wrap="none">
              <a:spAutoFit/>
            </a:bodyPr>
            <a:lstStyle/>
            <a:p>
              <a:pPr algn="ctr" defTabSz="931684"/>
              <a:r>
                <a:rPr lang="en-IN" sz="1800" dirty="0">
                  <a:solidFill>
                    <a:srgbClr val="FFFFFF"/>
                  </a:solidFill>
                  <a:latin typeface="Segoe UI"/>
                  <a:cs typeface="+mn-cs"/>
                </a:rPr>
                <a:t>TCE-enabled</a:t>
              </a:r>
              <a:br>
                <a:rPr lang="en-IN" sz="1800" dirty="0">
                  <a:solidFill>
                    <a:srgbClr val="FFFFFF"/>
                  </a:solidFill>
                  <a:latin typeface="Segoe UI"/>
                  <a:cs typeface="+mn-cs"/>
                </a:rPr>
              </a:br>
              <a:r>
                <a:rPr lang="en-IN" sz="1800" dirty="0">
                  <a:solidFill>
                    <a:srgbClr val="FFFFFF"/>
                  </a:solidFill>
                  <a:latin typeface="Segoe UI"/>
                  <a:cs typeface="+mn-cs"/>
                </a:rPr>
                <a:t>ADO .NET library</a:t>
              </a:r>
            </a:p>
          </p:txBody>
        </p:sp>
        <p:sp>
          <p:nvSpPr>
            <p:cNvPr id="90" name="Rectangle 89"/>
            <p:cNvSpPr/>
            <p:nvPr/>
          </p:nvSpPr>
          <p:spPr bwMode="auto">
            <a:xfrm>
              <a:off x="4048411" y="4037724"/>
              <a:ext cx="1033115" cy="1345351"/>
            </a:xfrm>
            <a:prstGeom prst="rect">
              <a:avLst/>
            </a:prstGeom>
            <a:solidFill>
              <a:srgbClr val="611C1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a:solidFill>
                  <a:srgbClr val="FFFFFF"/>
                </a:solidFill>
                <a:latin typeface="Segoe UI Light"/>
                <a:ea typeface="Segoe UI" pitchFamily="34" charset="0"/>
                <a:cs typeface="Segoe UI" pitchFamily="34" charset="0"/>
              </a:endParaRPr>
            </a:p>
          </p:txBody>
        </p:sp>
        <p:sp>
          <p:nvSpPr>
            <p:cNvPr id="91" name="Rectangle 90"/>
            <p:cNvSpPr/>
            <p:nvPr/>
          </p:nvSpPr>
          <p:spPr bwMode="auto">
            <a:xfrm>
              <a:off x="3655610" y="4037724"/>
              <a:ext cx="796379" cy="1345351"/>
            </a:xfrm>
            <a:prstGeom prst="rect">
              <a:avLst/>
            </a:prstGeom>
            <a:solidFill>
              <a:schemeClr val="bg1">
                <a:lumMod val="6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a:solidFill>
                  <a:srgbClr val="FFFFFF"/>
                </a:solidFill>
                <a:latin typeface="Segoe UI Light"/>
                <a:ea typeface="Segoe UI" pitchFamily="34" charset="0"/>
                <a:cs typeface="Segoe UI" pitchFamily="34" charset="0"/>
              </a:endParaRPr>
            </a:p>
          </p:txBody>
        </p:sp>
        <p:sp>
          <p:nvSpPr>
            <p:cNvPr id="92" name="Freeform 91"/>
            <p:cNvSpPr/>
            <p:nvPr/>
          </p:nvSpPr>
          <p:spPr bwMode="auto">
            <a:xfrm flipH="1">
              <a:off x="3028939" y="3237300"/>
              <a:ext cx="2055898" cy="2145774"/>
            </a:xfrm>
            <a:custGeom>
              <a:avLst/>
              <a:gdLst>
                <a:gd name="connsiteX0" fmla="*/ 2002754 w 2055898"/>
                <a:gd name="connsiteY0" fmla="*/ 0 h 2145774"/>
                <a:gd name="connsiteX1" fmla="*/ 1643743 w 2055898"/>
                <a:gd name="connsiteY1" fmla="*/ 0 h 2145774"/>
                <a:gd name="connsiteX2" fmla="*/ 1080505 w 2055898"/>
                <a:gd name="connsiteY2" fmla="*/ 0 h 2145774"/>
                <a:gd name="connsiteX3" fmla="*/ 1028538 w 2055898"/>
                <a:gd name="connsiteY3" fmla="*/ 0 h 2145774"/>
                <a:gd name="connsiteX4" fmla="*/ 1027360 w 2055898"/>
                <a:gd name="connsiteY4" fmla="*/ 0 h 2145774"/>
                <a:gd name="connsiteX5" fmla="*/ 975393 w 2055898"/>
                <a:gd name="connsiteY5" fmla="*/ 0 h 2145774"/>
                <a:gd name="connsiteX6" fmla="*/ 412155 w 2055898"/>
                <a:gd name="connsiteY6" fmla="*/ 0 h 2145774"/>
                <a:gd name="connsiteX7" fmla="*/ 53144 w 2055898"/>
                <a:gd name="connsiteY7" fmla="*/ 0 h 2145774"/>
                <a:gd name="connsiteX8" fmla="*/ 0 w 2055898"/>
                <a:gd name="connsiteY8" fmla="*/ 53253 h 2145774"/>
                <a:gd name="connsiteX9" fmla="*/ 0 w 2055898"/>
                <a:gd name="connsiteY9" fmla="*/ 114342 h 2145774"/>
                <a:gd name="connsiteX10" fmla="*/ 1781759 w 2055898"/>
                <a:gd name="connsiteY10" fmla="*/ 2145774 h 2145774"/>
                <a:gd name="connsiteX11" fmla="*/ 2055898 w 2055898"/>
                <a:gd name="connsiteY11" fmla="*/ 2145774 h 2145774"/>
                <a:gd name="connsiteX12" fmla="*/ 2055898 w 2055898"/>
                <a:gd name="connsiteY12" fmla="*/ 1119360 h 2145774"/>
                <a:gd name="connsiteX13" fmla="*/ 2055898 w 2055898"/>
                <a:gd name="connsiteY13" fmla="*/ 1079667 h 2145774"/>
                <a:gd name="connsiteX14" fmla="*/ 2055898 w 2055898"/>
                <a:gd name="connsiteY14" fmla="*/ 53253 h 2145774"/>
                <a:gd name="connsiteX15" fmla="*/ 2002754 w 2055898"/>
                <a:gd name="connsiteY15" fmla="*/ 0 h 214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55898" h="2145774">
                  <a:moveTo>
                    <a:pt x="2002754" y="0"/>
                  </a:moveTo>
                  <a:lnTo>
                    <a:pt x="1643743" y="0"/>
                  </a:lnTo>
                  <a:lnTo>
                    <a:pt x="1080505" y="0"/>
                  </a:lnTo>
                  <a:lnTo>
                    <a:pt x="1028538" y="0"/>
                  </a:lnTo>
                  <a:lnTo>
                    <a:pt x="1027360" y="0"/>
                  </a:lnTo>
                  <a:lnTo>
                    <a:pt x="975393" y="0"/>
                  </a:lnTo>
                  <a:lnTo>
                    <a:pt x="412155" y="0"/>
                  </a:lnTo>
                  <a:lnTo>
                    <a:pt x="53144" y="0"/>
                  </a:lnTo>
                  <a:cubicBezTo>
                    <a:pt x="23793" y="0"/>
                    <a:pt x="0" y="23842"/>
                    <a:pt x="0" y="53253"/>
                  </a:cubicBezTo>
                  <a:lnTo>
                    <a:pt x="0" y="114342"/>
                  </a:lnTo>
                  <a:lnTo>
                    <a:pt x="1781759" y="2145774"/>
                  </a:lnTo>
                  <a:lnTo>
                    <a:pt x="2055898" y="2145774"/>
                  </a:lnTo>
                  <a:lnTo>
                    <a:pt x="2055898" y="1119360"/>
                  </a:lnTo>
                  <a:lnTo>
                    <a:pt x="2055898" y="1079667"/>
                  </a:lnTo>
                  <a:lnTo>
                    <a:pt x="2055898" y="53253"/>
                  </a:lnTo>
                  <a:cubicBezTo>
                    <a:pt x="2055898" y="23842"/>
                    <a:pt x="2032105" y="0"/>
                    <a:pt x="2002754" y="0"/>
                  </a:cubicBezTo>
                  <a:close/>
                </a:path>
              </a:pathLst>
            </a:custGeom>
            <a:solidFill>
              <a:schemeClr val="bg1">
                <a:alpha val="12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a:solidFill>
                  <a:srgbClr val="FFFFFF"/>
                </a:solidFill>
                <a:latin typeface="Segoe UI Light"/>
                <a:ea typeface="Segoe UI" pitchFamily="34" charset="0"/>
                <a:cs typeface="Segoe UI" pitchFamily="34" charset="0"/>
              </a:endParaRPr>
            </a:p>
          </p:txBody>
        </p:sp>
        <p:grpSp>
          <p:nvGrpSpPr>
            <p:cNvPr id="93" name="Group 92"/>
            <p:cNvGrpSpPr/>
            <p:nvPr/>
          </p:nvGrpSpPr>
          <p:grpSpPr>
            <a:xfrm>
              <a:off x="3497415" y="3927410"/>
              <a:ext cx="1114421" cy="381348"/>
              <a:chOff x="5096185" y="4621627"/>
              <a:chExt cx="945631" cy="323590"/>
            </a:xfrm>
          </p:grpSpPr>
          <p:sp>
            <p:nvSpPr>
              <p:cNvPr id="94" name="Rounded Rectangle 93"/>
              <p:cNvSpPr/>
              <p:nvPr/>
            </p:nvSpPr>
            <p:spPr bwMode="auto">
              <a:xfrm>
                <a:off x="5096185" y="4621627"/>
                <a:ext cx="945631" cy="50028"/>
              </a:xfrm>
              <a:prstGeom prst="roundRect">
                <a:avLst>
                  <a:gd name="adj" fmla="val 50000"/>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a:solidFill>
                    <a:srgbClr val="FFFFFF"/>
                  </a:solidFill>
                  <a:latin typeface="Segoe UI Light"/>
                  <a:ea typeface="Segoe UI" pitchFamily="34" charset="0"/>
                  <a:cs typeface="Segoe UI" pitchFamily="34" charset="0"/>
                </a:endParaRPr>
              </a:p>
            </p:txBody>
          </p:sp>
          <p:sp>
            <p:nvSpPr>
              <p:cNvPr id="95" name="Rounded Rectangle 94"/>
              <p:cNvSpPr/>
              <p:nvPr/>
            </p:nvSpPr>
            <p:spPr bwMode="auto">
              <a:xfrm>
                <a:off x="5496533" y="4651891"/>
                <a:ext cx="144934" cy="293326"/>
              </a:xfrm>
              <a:prstGeom prst="round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a:solidFill>
                    <a:srgbClr val="FFFFFF"/>
                  </a:solidFill>
                  <a:latin typeface="Segoe UI Light"/>
                  <a:ea typeface="Segoe UI" pitchFamily="34" charset="0"/>
                  <a:cs typeface="Segoe UI" pitchFamily="34" charset="0"/>
                </a:endParaRPr>
              </a:p>
            </p:txBody>
          </p:sp>
          <p:sp>
            <p:nvSpPr>
              <p:cNvPr id="96" name="Rounded Rectangle 95"/>
              <p:cNvSpPr/>
              <p:nvPr/>
            </p:nvSpPr>
            <p:spPr bwMode="auto">
              <a:xfrm>
                <a:off x="5537469" y="4740327"/>
                <a:ext cx="63063" cy="150479"/>
              </a:xfrm>
              <a:prstGeom prst="roundRect">
                <a:avLst/>
              </a:prstGeom>
              <a:solidFill>
                <a:schemeClr val="tx1">
                  <a:lumMod val="65000"/>
                  <a:lumOff val="3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a:solidFill>
                    <a:srgbClr val="FFFFFF"/>
                  </a:solidFill>
                  <a:latin typeface="Segoe UI Light"/>
                  <a:ea typeface="Segoe UI" pitchFamily="34" charset="0"/>
                  <a:cs typeface="Segoe UI" pitchFamily="34" charset="0"/>
                </a:endParaRPr>
              </a:p>
            </p:txBody>
          </p:sp>
        </p:grpSp>
      </p:grpSp>
      <p:sp>
        <p:nvSpPr>
          <p:cNvPr id="97" name="TextBox 96"/>
          <p:cNvSpPr txBox="1"/>
          <p:nvPr/>
        </p:nvSpPr>
        <p:spPr>
          <a:xfrm>
            <a:off x="5784539" y="3177556"/>
            <a:ext cx="1540109" cy="254262"/>
          </a:xfrm>
          <a:prstGeom prst="rect">
            <a:avLst/>
          </a:prstGeom>
          <a:noFill/>
        </p:spPr>
        <p:txBody>
          <a:bodyPr wrap="square" lIns="0" tIns="0" rIns="0" bIns="0" rtlCol="0">
            <a:spAutoFit/>
          </a:bodyPr>
          <a:lstStyle/>
          <a:p>
            <a:pPr algn="ctr" defTabSz="931684">
              <a:lnSpc>
                <a:spcPct val="90000"/>
              </a:lnSpc>
              <a:spcAft>
                <a:spcPts val="600"/>
              </a:spcAft>
            </a:pPr>
            <a:r>
              <a:rPr lang="en-US" sz="1800" dirty="0">
                <a:solidFill>
                  <a:srgbClr val="505050"/>
                </a:solidFill>
                <a:latin typeface="Segoe UI Semibold" panose="020B0702040204020203" pitchFamily="34" charset="0"/>
                <a:cs typeface="Segoe UI Semibold" panose="020B0702040204020203" pitchFamily="34" charset="0"/>
              </a:rPr>
              <a:t>SQL Server</a:t>
            </a:r>
          </a:p>
        </p:txBody>
      </p:sp>
      <p:sp>
        <p:nvSpPr>
          <p:cNvPr id="103" name="TextBox 102"/>
          <p:cNvSpPr txBox="1"/>
          <p:nvPr/>
        </p:nvSpPr>
        <p:spPr>
          <a:xfrm>
            <a:off x="2120070" y="3326545"/>
            <a:ext cx="906655" cy="408433"/>
          </a:xfrm>
          <a:prstGeom prst="rect">
            <a:avLst/>
          </a:prstGeom>
          <a:noFill/>
        </p:spPr>
        <p:txBody>
          <a:bodyPr wrap="square" lIns="0" tIns="0" rIns="0" bIns="0" rtlCol="0">
            <a:noAutofit/>
          </a:bodyPr>
          <a:lstStyle/>
          <a:p>
            <a:pPr algn="ctr" defTabSz="931684">
              <a:lnSpc>
                <a:spcPct val="90000"/>
              </a:lnSpc>
              <a:spcAft>
                <a:spcPts val="600"/>
              </a:spcAft>
            </a:pPr>
            <a:r>
              <a:rPr lang="en-US" sz="1399" dirty="0">
                <a:solidFill>
                  <a:schemeClr val="accent4"/>
                </a:solidFill>
                <a:latin typeface="Segoe UI" panose="020B0502040204020203" pitchFamily="34" charset="0"/>
                <a:cs typeface="Segoe UI" panose="020B0502040204020203" pitchFamily="34" charset="0"/>
              </a:rPr>
              <a:t>Encrypted </a:t>
            </a:r>
            <a:br>
              <a:rPr lang="en-US" sz="1399" dirty="0">
                <a:solidFill>
                  <a:schemeClr val="accent4"/>
                </a:solidFill>
                <a:latin typeface="Segoe UI" panose="020B0502040204020203" pitchFamily="34" charset="0"/>
                <a:cs typeface="Segoe UI" panose="020B0502040204020203" pitchFamily="34" charset="0"/>
              </a:rPr>
            </a:br>
            <a:r>
              <a:rPr lang="en-US" sz="1399" dirty="0">
                <a:solidFill>
                  <a:schemeClr val="accent4"/>
                </a:solidFill>
                <a:latin typeface="Segoe UI" panose="020B0502040204020203" pitchFamily="34" charset="0"/>
                <a:cs typeface="Segoe UI" panose="020B0502040204020203" pitchFamily="34" charset="0"/>
              </a:rPr>
              <a:t>query</a:t>
            </a:r>
          </a:p>
        </p:txBody>
      </p:sp>
      <p:sp>
        <p:nvSpPr>
          <p:cNvPr id="104" name="TextBox 103"/>
          <p:cNvSpPr txBox="1"/>
          <p:nvPr/>
        </p:nvSpPr>
        <p:spPr>
          <a:xfrm>
            <a:off x="5726975" y="4484594"/>
            <a:ext cx="1695176" cy="443460"/>
          </a:xfrm>
          <a:prstGeom prst="rect">
            <a:avLst/>
          </a:prstGeom>
          <a:noFill/>
        </p:spPr>
        <p:txBody>
          <a:bodyPr wrap="square" lIns="182854" tIns="146283" rIns="182854" bIns="146283" rtlCol="0">
            <a:noAutofit/>
          </a:bodyPr>
          <a:lstStyle/>
          <a:p>
            <a:pPr algn="r" defTabSz="931684">
              <a:lnSpc>
                <a:spcPct val="90000"/>
              </a:lnSpc>
              <a:spcAft>
                <a:spcPts val="600"/>
              </a:spcAft>
            </a:pPr>
            <a:r>
              <a:rPr lang="en-US" sz="1399" dirty="0">
                <a:solidFill>
                  <a:schemeClr val="accent4"/>
                </a:solidFill>
                <a:latin typeface="Segoe UI" panose="020B0502040204020203" pitchFamily="34" charset="0"/>
                <a:cs typeface="Segoe UI" panose="020B0502040204020203" pitchFamily="34" charset="0"/>
              </a:rPr>
              <a:t>Columnar</a:t>
            </a:r>
            <a:br>
              <a:rPr lang="en-US" sz="1399" dirty="0">
                <a:solidFill>
                  <a:schemeClr val="accent4"/>
                </a:solidFill>
                <a:latin typeface="Segoe UI" panose="020B0502040204020203" pitchFamily="34" charset="0"/>
                <a:cs typeface="Segoe UI" panose="020B0502040204020203" pitchFamily="34" charset="0"/>
              </a:rPr>
            </a:br>
            <a:r>
              <a:rPr lang="en-US" sz="1399" dirty="0">
                <a:solidFill>
                  <a:schemeClr val="accent4"/>
                </a:solidFill>
                <a:latin typeface="Segoe UI" panose="020B0502040204020203" pitchFamily="34" charset="0"/>
                <a:cs typeface="Segoe UI" panose="020B0502040204020203" pitchFamily="34" charset="0"/>
              </a:rPr>
              <a:t>key</a:t>
            </a:r>
          </a:p>
        </p:txBody>
      </p:sp>
      <p:sp>
        <p:nvSpPr>
          <p:cNvPr id="107" name="Rounded Rectangle 106"/>
          <p:cNvSpPr/>
          <p:nvPr/>
        </p:nvSpPr>
        <p:spPr bwMode="auto">
          <a:xfrm>
            <a:off x="808206" y="3675250"/>
            <a:ext cx="1261317" cy="755062"/>
          </a:xfrm>
          <a:prstGeom prst="roundRect">
            <a:avLst>
              <a:gd name="adj" fmla="val 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a:lnSpc>
                <a:spcPct val="90000"/>
              </a:lnSpc>
            </a:pPr>
            <a:r>
              <a:rPr lang="en-US" sz="1599" dirty="0">
                <a:solidFill>
                  <a:schemeClr val="accent4"/>
                </a:solidFill>
                <a:ea typeface="Segoe UI" pitchFamily="34" charset="0"/>
                <a:cs typeface="Segoe UI" pitchFamily="34" charset="0"/>
              </a:rPr>
              <a:t>No app changes</a:t>
            </a:r>
          </a:p>
        </p:txBody>
      </p:sp>
      <p:sp>
        <p:nvSpPr>
          <p:cNvPr id="111" name="TextBox 110"/>
          <p:cNvSpPr txBox="1"/>
          <p:nvPr/>
        </p:nvSpPr>
        <p:spPr>
          <a:xfrm>
            <a:off x="372335" y="4484594"/>
            <a:ext cx="1787241" cy="443460"/>
          </a:xfrm>
          <a:prstGeom prst="rect">
            <a:avLst/>
          </a:prstGeom>
          <a:noFill/>
        </p:spPr>
        <p:txBody>
          <a:bodyPr wrap="square" lIns="182854" tIns="146283" rIns="182854" bIns="146283" rtlCol="0">
            <a:noAutofit/>
          </a:bodyPr>
          <a:lstStyle/>
          <a:p>
            <a:pPr defTabSz="931684">
              <a:lnSpc>
                <a:spcPct val="90000"/>
              </a:lnSpc>
              <a:spcAft>
                <a:spcPts val="600"/>
              </a:spcAft>
            </a:pPr>
            <a:r>
              <a:rPr lang="en-US" sz="1399" dirty="0">
                <a:solidFill>
                  <a:schemeClr val="accent4"/>
                </a:solidFill>
                <a:latin typeface="Segoe UI" panose="020B0502040204020203" pitchFamily="34" charset="0"/>
                <a:cs typeface="Segoe UI" panose="020B0502040204020203" pitchFamily="34" charset="0"/>
              </a:rPr>
              <a:t>Master </a:t>
            </a:r>
            <a:br>
              <a:rPr lang="en-US" sz="1399" dirty="0">
                <a:solidFill>
                  <a:schemeClr val="accent4"/>
                </a:solidFill>
                <a:latin typeface="Segoe UI" panose="020B0502040204020203" pitchFamily="34" charset="0"/>
                <a:cs typeface="Segoe UI" panose="020B0502040204020203" pitchFamily="34" charset="0"/>
              </a:rPr>
            </a:br>
            <a:r>
              <a:rPr lang="en-US" sz="1399" dirty="0">
                <a:solidFill>
                  <a:schemeClr val="accent4"/>
                </a:solidFill>
                <a:latin typeface="Segoe UI" panose="020B0502040204020203" pitchFamily="34" charset="0"/>
                <a:cs typeface="Segoe UI" panose="020B0502040204020203" pitchFamily="34" charset="0"/>
              </a:rPr>
              <a:t>key</a:t>
            </a:r>
          </a:p>
        </p:txBody>
      </p:sp>
      <p:sp>
        <p:nvSpPr>
          <p:cNvPr id="123" name="Right Arrow 122"/>
          <p:cNvSpPr/>
          <p:nvPr/>
        </p:nvSpPr>
        <p:spPr bwMode="auto">
          <a:xfrm flipH="1">
            <a:off x="1941192" y="4226827"/>
            <a:ext cx="1085967" cy="247744"/>
          </a:xfrm>
          <a:prstGeom prst="rightArrow">
            <a:avLst>
              <a:gd name="adj1" fmla="val 50000"/>
              <a:gd name="adj2" fmla="val 42077"/>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a:solidFill>
                <a:srgbClr val="FFFFFF"/>
              </a:solidFill>
              <a:latin typeface="Segoe UI Light"/>
              <a:ea typeface="Segoe UI" pitchFamily="34" charset="0"/>
              <a:cs typeface="Segoe UI" pitchFamily="34" charset="0"/>
            </a:endParaRPr>
          </a:p>
        </p:txBody>
      </p:sp>
      <p:sp>
        <p:nvSpPr>
          <p:cNvPr id="40" name="TextBox 3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
        <p:nvSpPr>
          <p:cNvPr id="2" name="Title 1"/>
          <p:cNvSpPr>
            <a:spLocks noGrp="1"/>
          </p:cNvSpPr>
          <p:nvPr>
            <p:ph type="title"/>
          </p:nvPr>
        </p:nvSpPr>
        <p:spPr>
          <a:xfrm>
            <a:off x="274638" y="295275"/>
            <a:ext cx="11888787" cy="1386023"/>
          </a:xfrm>
        </p:spPr>
        <p:txBody>
          <a:bodyPr/>
          <a:lstStyle/>
          <a:p>
            <a:r>
              <a:rPr lang="en-US" dirty="0">
                <a:solidFill>
                  <a:schemeClr val="tx1">
                    <a:lumMod val="90000"/>
                    <a:lumOff val="10000"/>
                  </a:schemeClr>
                </a:solidFill>
              </a:rPr>
              <a:t>Summary: Always Encrypted</a:t>
            </a:r>
            <a:br>
              <a:rPr lang="en-US" dirty="0">
                <a:solidFill>
                  <a:srgbClr val="C00000"/>
                </a:solidFill>
              </a:rPr>
            </a:br>
            <a:r>
              <a:rPr lang="en-US" sz="3200" dirty="0">
                <a:solidFill>
                  <a:srgbClr val="C00000"/>
                </a:solidFill>
              </a:rPr>
              <a:t>Protect data at rest and in motion, on-premises and in the cloud</a:t>
            </a:r>
            <a:br>
              <a:rPr lang="en-US" sz="3200" dirty="0">
                <a:solidFill>
                  <a:srgbClr val="C00000"/>
                </a:solidFill>
              </a:rPr>
            </a:br>
            <a:endParaRPr lang="en-US" sz="3200" dirty="0"/>
          </a:p>
        </p:txBody>
      </p:sp>
      <p:sp>
        <p:nvSpPr>
          <p:cNvPr id="5" name="Rectangle 60"/>
          <p:cNvSpPr>
            <a:spLocks noChangeArrowheads="1"/>
          </p:cNvSpPr>
          <p:nvPr/>
        </p:nvSpPr>
        <p:spPr bwMode="auto">
          <a:xfrm>
            <a:off x="777875" y="3536950"/>
            <a:ext cx="1346200" cy="115888"/>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61"/>
          <p:cNvSpPr>
            <a:spLocks noEditPoints="1"/>
          </p:cNvSpPr>
          <p:nvPr/>
        </p:nvSpPr>
        <p:spPr bwMode="auto">
          <a:xfrm>
            <a:off x="777875" y="3635375"/>
            <a:ext cx="1346200" cy="860425"/>
          </a:xfrm>
          <a:custGeom>
            <a:avLst/>
            <a:gdLst>
              <a:gd name="T0" fmla="*/ 0 w 848"/>
              <a:gd name="T1" fmla="*/ 0 h 542"/>
              <a:gd name="T2" fmla="*/ 0 w 848"/>
              <a:gd name="T3" fmla="*/ 542 h 542"/>
              <a:gd name="T4" fmla="*/ 848 w 848"/>
              <a:gd name="T5" fmla="*/ 542 h 542"/>
              <a:gd name="T6" fmla="*/ 848 w 848"/>
              <a:gd name="T7" fmla="*/ 0 h 542"/>
              <a:gd name="T8" fmla="*/ 0 w 848"/>
              <a:gd name="T9" fmla="*/ 0 h 542"/>
              <a:gd name="T10" fmla="*/ 826 w 848"/>
              <a:gd name="T11" fmla="*/ 516 h 542"/>
              <a:gd name="T12" fmla="*/ 22 w 848"/>
              <a:gd name="T13" fmla="*/ 516 h 542"/>
              <a:gd name="T14" fmla="*/ 22 w 848"/>
              <a:gd name="T15" fmla="*/ 19 h 542"/>
              <a:gd name="T16" fmla="*/ 826 w 848"/>
              <a:gd name="T17" fmla="*/ 19 h 542"/>
              <a:gd name="T18" fmla="*/ 826 w 848"/>
              <a:gd name="T19" fmla="*/ 51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8" h="542">
                <a:moveTo>
                  <a:pt x="0" y="0"/>
                </a:moveTo>
                <a:lnTo>
                  <a:pt x="0" y="542"/>
                </a:lnTo>
                <a:lnTo>
                  <a:pt x="848" y="542"/>
                </a:lnTo>
                <a:lnTo>
                  <a:pt x="848" y="0"/>
                </a:lnTo>
                <a:lnTo>
                  <a:pt x="0" y="0"/>
                </a:lnTo>
                <a:close/>
                <a:moveTo>
                  <a:pt x="826" y="516"/>
                </a:moveTo>
                <a:lnTo>
                  <a:pt x="22" y="516"/>
                </a:lnTo>
                <a:lnTo>
                  <a:pt x="22" y="19"/>
                </a:lnTo>
                <a:lnTo>
                  <a:pt x="826" y="19"/>
                </a:lnTo>
                <a:lnTo>
                  <a:pt x="826" y="516"/>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62"/>
          <p:cNvSpPr>
            <a:spLocks/>
          </p:cNvSpPr>
          <p:nvPr/>
        </p:nvSpPr>
        <p:spPr bwMode="auto">
          <a:xfrm>
            <a:off x="1898650" y="3594100"/>
            <a:ext cx="53975" cy="17463"/>
          </a:xfrm>
          <a:custGeom>
            <a:avLst/>
            <a:gdLst>
              <a:gd name="T0" fmla="*/ 0 w 34"/>
              <a:gd name="T1" fmla="*/ 0 h 11"/>
              <a:gd name="T2" fmla="*/ 0 w 34"/>
              <a:gd name="T3" fmla="*/ 11 h 11"/>
              <a:gd name="T4" fmla="*/ 34 w 34"/>
              <a:gd name="T5" fmla="*/ 11 h 11"/>
              <a:gd name="T6" fmla="*/ 34 w 34"/>
              <a:gd name="T7" fmla="*/ 0 h 11"/>
              <a:gd name="T8" fmla="*/ 0 w 34"/>
              <a:gd name="T9" fmla="*/ 0 h 11"/>
              <a:gd name="T10" fmla="*/ 0 w 34"/>
              <a:gd name="T11" fmla="*/ 0 h 11"/>
              <a:gd name="T12" fmla="*/ 0 w 34"/>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0" y="0"/>
                </a:moveTo>
                <a:lnTo>
                  <a:pt x="0" y="11"/>
                </a:lnTo>
                <a:lnTo>
                  <a:pt x="34" y="11"/>
                </a:lnTo>
                <a:lnTo>
                  <a:pt x="34" y="0"/>
                </a:lnTo>
                <a:lnTo>
                  <a:pt x="0" y="0"/>
                </a:lnTo>
                <a:lnTo>
                  <a:pt x="0" y="0"/>
                </a:lnTo>
                <a:lnTo>
                  <a:pt x="0"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63"/>
          <p:cNvSpPr>
            <a:spLocks/>
          </p:cNvSpPr>
          <p:nvPr/>
        </p:nvSpPr>
        <p:spPr bwMode="auto">
          <a:xfrm>
            <a:off x="1971675" y="3573463"/>
            <a:ext cx="39688" cy="38100"/>
          </a:xfrm>
          <a:custGeom>
            <a:avLst/>
            <a:gdLst>
              <a:gd name="T0" fmla="*/ 0 w 25"/>
              <a:gd name="T1" fmla="*/ 0 h 24"/>
              <a:gd name="T2" fmla="*/ 0 w 25"/>
              <a:gd name="T3" fmla="*/ 24 h 24"/>
              <a:gd name="T4" fmla="*/ 25 w 25"/>
              <a:gd name="T5" fmla="*/ 24 h 24"/>
              <a:gd name="T6" fmla="*/ 25 w 25"/>
              <a:gd name="T7" fmla="*/ 0 h 24"/>
              <a:gd name="T8" fmla="*/ 0 w 25"/>
              <a:gd name="T9" fmla="*/ 0 h 24"/>
              <a:gd name="T10" fmla="*/ 0 w 25"/>
              <a:gd name="T11" fmla="*/ 0 h 24"/>
              <a:gd name="T12" fmla="*/ 0 w 25"/>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0" y="0"/>
                </a:moveTo>
                <a:lnTo>
                  <a:pt x="0" y="24"/>
                </a:lnTo>
                <a:lnTo>
                  <a:pt x="25" y="24"/>
                </a:lnTo>
                <a:lnTo>
                  <a:pt x="25" y="0"/>
                </a:lnTo>
                <a:lnTo>
                  <a:pt x="0" y="0"/>
                </a:lnTo>
                <a:lnTo>
                  <a:pt x="0" y="0"/>
                </a:lnTo>
                <a:lnTo>
                  <a:pt x="0"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64"/>
          <p:cNvSpPr>
            <a:spLocks/>
          </p:cNvSpPr>
          <p:nvPr/>
        </p:nvSpPr>
        <p:spPr bwMode="auto">
          <a:xfrm>
            <a:off x="2030413" y="3571875"/>
            <a:ext cx="49213" cy="39688"/>
          </a:xfrm>
          <a:custGeom>
            <a:avLst/>
            <a:gdLst>
              <a:gd name="T0" fmla="*/ 2 w 31"/>
              <a:gd name="T1" fmla="*/ 0 h 25"/>
              <a:gd name="T2" fmla="*/ 11 w 31"/>
              <a:gd name="T3" fmla="*/ 12 h 25"/>
              <a:gd name="T4" fmla="*/ 0 w 31"/>
              <a:gd name="T5" fmla="*/ 25 h 25"/>
              <a:gd name="T6" fmla="*/ 10 w 31"/>
              <a:gd name="T7" fmla="*/ 25 h 25"/>
              <a:gd name="T8" fmla="*/ 16 w 31"/>
              <a:gd name="T9" fmla="*/ 17 h 25"/>
              <a:gd name="T10" fmla="*/ 16 w 31"/>
              <a:gd name="T11" fmla="*/ 15 h 25"/>
              <a:gd name="T12" fmla="*/ 16 w 31"/>
              <a:gd name="T13" fmla="*/ 15 h 25"/>
              <a:gd name="T14" fmla="*/ 16 w 31"/>
              <a:gd name="T15" fmla="*/ 15 h 25"/>
              <a:gd name="T16" fmla="*/ 16 w 31"/>
              <a:gd name="T17" fmla="*/ 17 h 25"/>
              <a:gd name="T18" fmla="*/ 17 w 31"/>
              <a:gd name="T19" fmla="*/ 17 h 25"/>
              <a:gd name="T20" fmla="*/ 22 w 31"/>
              <a:gd name="T21" fmla="*/ 25 h 25"/>
              <a:gd name="T22" fmla="*/ 31 w 31"/>
              <a:gd name="T23" fmla="*/ 25 h 25"/>
              <a:gd name="T24" fmla="*/ 20 w 31"/>
              <a:gd name="T25" fmla="*/ 12 h 25"/>
              <a:gd name="T26" fmla="*/ 31 w 31"/>
              <a:gd name="T27" fmla="*/ 0 h 25"/>
              <a:gd name="T28" fmla="*/ 22 w 31"/>
              <a:gd name="T29" fmla="*/ 0 h 25"/>
              <a:gd name="T30" fmla="*/ 17 w 31"/>
              <a:gd name="T31" fmla="*/ 7 h 25"/>
              <a:gd name="T32" fmla="*/ 17 w 31"/>
              <a:gd name="T33" fmla="*/ 9 h 25"/>
              <a:gd name="T34" fmla="*/ 16 w 31"/>
              <a:gd name="T35" fmla="*/ 9 h 25"/>
              <a:gd name="T36" fmla="*/ 16 w 31"/>
              <a:gd name="T37" fmla="*/ 9 h 25"/>
              <a:gd name="T38" fmla="*/ 16 w 31"/>
              <a:gd name="T39" fmla="*/ 9 h 25"/>
              <a:gd name="T40" fmla="*/ 16 w 31"/>
              <a:gd name="T41" fmla="*/ 7 h 25"/>
              <a:gd name="T42" fmla="*/ 11 w 31"/>
              <a:gd name="T43" fmla="*/ 0 h 25"/>
              <a:gd name="T44" fmla="*/ 2 w 31"/>
              <a:gd name="T45" fmla="*/ 0 h 25"/>
              <a:gd name="T46" fmla="*/ 2 w 31"/>
              <a:gd name="T47" fmla="*/ 0 h 25"/>
              <a:gd name="T48" fmla="*/ 2 w 31"/>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25">
                <a:moveTo>
                  <a:pt x="2" y="0"/>
                </a:moveTo>
                <a:lnTo>
                  <a:pt x="11" y="12"/>
                </a:lnTo>
                <a:lnTo>
                  <a:pt x="0" y="25"/>
                </a:lnTo>
                <a:lnTo>
                  <a:pt x="10" y="25"/>
                </a:lnTo>
                <a:lnTo>
                  <a:pt x="16" y="17"/>
                </a:lnTo>
                <a:lnTo>
                  <a:pt x="16" y="15"/>
                </a:lnTo>
                <a:lnTo>
                  <a:pt x="16" y="15"/>
                </a:lnTo>
                <a:lnTo>
                  <a:pt x="16" y="15"/>
                </a:lnTo>
                <a:lnTo>
                  <a:pt x="16" y="17"/>
                </a:lnTo>
                <a:lnTo>
                  <a:pt x="17" y="17"/>
                </a:lnTo>
                <a:lnTo>
                  <a:pt x="22" y="25"/>
                </a:lnTo>
                <a:lnTo>
                  <a:pt x="31" y="25"/>
                </a:lnTo>
                <a:lnTo>
                  <a:pt x="20" y="12"/>
                </a:lnTo>
                <a:lnTo>
                  <a:pt x="31" y="0"/>
                </a:lnTo>
                <a:lnTo>
                  <a:pt x="22" y="0"/>
                </a:lnTo>
                <a:lnTo>
                  <a:pt x="17" y="7"/>
                </a:lnTo>
                <a:lnTo>
                  <a:pt x="17" y="9"/>
                </a:lnTo>
                <a:lnTo>
                  <a:pt x="16" y="9"/>
                </a:lnTo>
                <a:lnTo>
                  <a:pt x="16" y="9"/>
                </a:lnTo>
                <a:lnTo>
                  <a:pt x="16" y="9"/>
                </a:lnTo>
                <a:lnTo>
                  <a:pt x="16" y="7"/>
                </a:lnTo>
                <a:lnTo>
                  <a:pt x="11" y="0"/>
                </a:lnTo>
                <a:lnTo>
                  <a:pt x="2" y="0"/>
                </a:lnTo>
                <a:lnTo>
                  <a:pt x="2" y="0"/>
                </a:lnTo>
                <a:lnTo>
                  <a:pt x="2"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Rectangle 74"/>
          <p:cNvSpPr/>
          <p:nvPr>
            <p:custDataLst>
              <p:tags r:id="rId3"/>
            </p:custDataLst>
          </p:nvPr>
        </p:nvSpPr>
        <p:spPr>
          <a:xfrm>
            <a:off x="500366" y="4029267"/>
            <a:ext cx="431947" cy="555122"/>
          </a:xfrm>
          <a:custGeom>
            <a:avLst/>
            <a:gdLst/>
            <a:ahLst/>
            <a:cxnLst/>
            <a:rect l="l" t="t" r="r" b="b"/>
            <a:pathLst>
              <a:path w="93101" h="119655">
                <a:moveTo>
                  <a:pt x="46888" y="61255"/>
                </a:moveTo>
                <a:cubicBezTo>
                  <a:pt x="40157" y="61255"/>
                  <a:pt x="34700" y="66712"/>
                  <a:pt x="34700" y="73443"/>
                </a:cubicBezTo>
                <a:cubicBezTo>
                  <a:pt x="34700" y="78113"/>
                  <a:pt x="37327" y="82169"/>
                  <a:pt x="41596" y="83438"/>
                </a:cubicBezTo>
                <a:lnTo>
                  <a:pt x="38933" y="104741"/>
                </a:lnTo>
                <a:lnTo>
                  <a:pt x="55183" y="104741"/>
                </a:lnTo>
                <a:lnTo>
                  <a:pt x="52504" y="83305"/>
                </a:lnTo>
                <a:cubicBezTo>
                  <a:pt x="56597" y="81937"/>
                  <a:pt x="59076" y="77980"/>
                  <a:pt x="59076" y="73443"/>
                </a:cubicBezTo>
                <a:cubicBezTo>
                  <a:pt x="59076" y="66712"/>
                  <a:pt x="53619" y="61255"/>
                  <a:pt x="46888" y="61255"/>
                </a:cubicBezTo>
                <a:close/>
                <a:moveTo>
                  <a:pt x="47468" y="17532"/>
                </a:moveTo>
                <a:cubicBezTo>
                  <a:pt x="43681" y="17333"/>
                  <a:pt x="39830" y="18360"/>
                  <a:pt x="36547" y="20648"/>
                </a:cubicBezTo>
                <a:cubicBezTo>
                  <a:pt x="29978" y="25222"/>
                  <a:pt x="27348" y="33667"/>
                  <a:pt x="30159" y="41162"/>
                </a:cubicBezTo>
                <a:lnTo>
                  <a:pt x="29615" y="41365"/>
                </a:lnTo>
                <a:lnTo>
                  <a:pt x="62407" y="41365"/>
                </a:lnTo>
                <a:cubicBezTo>
                  <a:pt x="65562" y="34644"/>
                  <a:pt x="63689" y="26692"/>
                  <a:pt x="58003" y="21774"/>
                </a:cubicBezTo>
                <a:cubicBezTo>
                  <a:pt x="54976" y="19155"/>
                  <a:pt x="51254" y="17730"/>
                  <a:pt x="47468" y="17532"/>
                </a:cubicBezTo>
                <a:close/>
                <a:moveTo>
                  <a:pt x="48385" y="49"/>
                </a:moveTo>
                <a:cubicBezTo>
                  <a:pt x="55959" y="446"/>
                  <a:pt x="63402" y="3297"/>
                  <a:pt x="69456" y="8533"/>
                </a:cubicBezTo>
                <a:cubicBezTo>
                  <a:pt x="79598" y="17305"/>
                  <a:pt x="83675" y="30904"/>
                  <a:pt x="78885" y="43093"/>
                </a:cubicBezTo>
                <a:cubicBezTo>
                  <a:pt x="87177" y="43906"/>
                  <a:pt x="93101" y="51139"/>
                  <a:pt x="93101" y="59752"/>
                </a:cubicBezTo>
                <a:lnTo>
                  <a:pt x="93101" y="119654"/>
                </a:lnTo>
                <a:lnTo>
                  <a:pt x="0" y="119655"/>
                </a:lnTo>
                <a:lnTo>
                  <a:pt x="0" y="59752"/>
                </a:lnTo>
                <a:cubicBezTo>
                  <a:pt x="0" y="51365"/>
                  <a:pt x="5617" y="44289"/>
                  <a:pt x="13654" y="43326"/>
                </a:cubicBezTo>
                <a:cubicBezTo>
                  <a:pt x="9060" y="29605"/>
                  <a:pt x="14482" y="14678"/>
                  <a:pt x="26544" y="6281"/>
                </a:cubicBezTo>
                <a:cubicBezTo>
                  <a:pt x="33111" y="1706"/>
                  <a:pt x="40813" y="-348"/>
                  <a:pt x="48385" y="49"/>
                </a:cubicBezTo>
                <a:close/>
              </a:path>
            </a:pathLst>
          </a:cu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1684"/>
            <a:endParaRPr lang="en-US" dirty="0">
              <a:solidFill>
                <a:srgbClr val="FFFFFF"/>
              </a:solidFill>
            </a:endParaRPr>
          </a:p>
        </p:txBody>
      </p:sp>
      <p:sp>
        <p:nvSpPr>
          <p:cNvPr id="11" name="AutoShape 68"/>
          <p:cNvSpPr>
            <a:spLocks noChangeAspect="1" noChangeArrowheads="1" noTextEdit="1"/>
          </p:cNvSpPr>
          <p:nvPr/>
        </p:nvSpPr>
        <p:spPr bwMode="auto">
          <a:xfrm>
            <a:off x="6281738" y="3465513"/>
            <a:ext cx="687387" cy="1109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70"/>
          <p:cNvSpPr>
            <a:spLocks/>
          </p:cNvSpPr>
          <p:nvPr/>
        </p:nvSpPr>
        <p:spPr bwMode="auto">
          <a:xfrm>
            <a:off x="6283325" y="3790950"/>
            <a:ext cx="685800" cy="257175"/>
          </a:xfrm>
          <a:custGeom>
            <a:avLst/>
            <a:gdLst>
              <a:gd name="T0" fmla="*/ 176 w 353"/>
              <a:gd name="T1" fmla="*/ 133 h 133"/>
              <a:gd name="T2" fmla="*/ 353 w 353"/>
              <a:gd name="T3" fmla="*/ 67 h 133"/>
              <a:gd name="T4" fmla="*/ 176 w 353"/>
              <a:gd name="T5" fmla="*/ 0 h 133"/>
              <a:gd name="T6" fmla="*/ 0 w 353"/>
              <a:gd name="T7" fmla="*/ 67 h 133"/>
              <a:gd name="T8" fmla="*/ 176 w 353"/>
              <a:gd name="T9" fmla="*/ 133 h 133"/>
            </a:gdLst>
            <a:ahLst/>
            <a:cxnLst>
              <a:cxn ang="0">
                <a:pos x="T0" y="T1"/>
              </a:cxn>
              <a:cxn ang="0">
                <a:pos x="T2" y="T3"/>
              </a:cxn>
              <a:cxn ang="0">
                <a:pos x="T4" y="T5"/>
              </a:cxn>
              <a:cxn ang="0">
                <a:pos x="T6" y="T7"/>
              </a:cxn>
              <a:cxn ang="0">
                <a:pos x="T8" y="T9"/>
              </a:cxn>
            </a:cxnLst>
            <a:rect l="0" t="0" r="r" b="b"/>
            <a:pathLst>
              <a:path w="353" h="133">
                <a:moveTo>
                  <a:pt x="176" y="133"/>
                </a:moveTo>
                <a:cubicBezTo>
                  <a:pt x="270" y="133"/>
                  <a:pt x="346" y="104"/>
                  <a:pt x="353" y="67"/>
                </a:cubicBezTo>
                <a:cubicBezTo>
                  <a:pt x="346" y="29"/>
                  <a:pt x="270" y="0"/>
                  <a:pt x="176" y="0"/>
                </a:cubicBezTo>
                <a:cubicBezTo>
                  <a:pt x="83" y="0"/>
                  <a:pt x="7" y="29"/>
                  <a:pt x="0" y="67"/>
                </a:cubicBezTo>
                <a:cubicBezTo>
                  <a:pt x="7" y="104"/>
                  <a:pt x="83" y="133"/>
                  <a:pt x="176" y="133"/>
                </a:cubicBez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71"/>
          <p:cNvSpPr>
            <a:spLocks/>
          </p:cNvSpPr>
          <p:nvPr/>
        </p:nvSpPr>
        <p:spPr bwMode="auto">
          <a:xfrm>
            <a:off x="6283325" y="3749675"/>
            <a:ext cx="685800" cy="234950"/>
          </a:xfrm>
          <a:custGeom>
            <a:avLst/>
            <a:gdLst>
              <a:gd name="T0" fmla="*/ 303 w 353"/>
              <a:gd name="T1" fmla="*/ 0 h 121"/>
              <a:gd name="T2" fmla="*/ 176 w 353"/>
              <a:gd name="T3" fmla="*/ 21 h 121"/>
              <a:gd name="T4" fmla="*/ 50 w 353"/>
              <a:gd name="T5" fmla="*/ 0 h 121"/>
              <a:gd name="T6" fmla="*/ 0 w 353"/>
              <a:gd name="T7" fmla="*/ 50 h 121"/>
              <a:gd name="T8" fmla="*/ 176 w 353"/>
              <a:gd name="T9" fmla="*/ 121 h 121"/>
              <a:gd name="T10" fmla="*/ 353 w 353"/>
              <a:gd name="T11" fmla="*/ 50 h 121"/>
              <a:gd name="T12" fmla="*/ 303 w 353"/>
              <a:gd name="T13" fmla="*/ 0 h 121"/>
            </a:gdLst>
            <a:ahLst/>
            <a:cxnLst>
              <a:cxn ang="0">
                <a:pos x="T0" y="T1"/>
              </a:cxn>
              <a:cxn ang="0">
                <a:pos x="T2" y="T3"/>
              </a:cxn>
              <a:cxn ang="0">
                <a:pos x="T4" y="T5"/>
              </a:cxn>
              <a:cxn ang="0">
                <a:pos x="T6" y="T7"/>
              </a:cxn>
              <a:cxn ang="0">
                <a:pos x="T8" y="T9"/>
              </a:cxn>
              <a:cxn ang="0">
                <a:pos x="T10" y="T11"/>
              </a:cxn>
              <a:cxn ang="0">
                <a:pos x="T12" y="T13"/>
              </a:cxn>
            </a:cxnLst>
            <a:rect l="0" t="0" r="r" b="b"/>
            <a:pathLst>
              <a:path w="353" h="121">
                <a:moveTo>
                  <a:pt x="303" y="0"/>
                </a:moveTo>
                <a:cubicBezTo>
                  <a:pt x="270" y="13"/>
                  <a:pt x="226" y="21"/>
                  <a:pt x="176" y="21"/>
                </a:cubicBezTo>
                <a:cubicBezTo>
                  <a:pt x="127" y="21"/>
                  <a:pt x="82" y="13"/>
                  <a:pt x="50" y="0"/>
                </a:cubicBezTo>
                <a:cubicBezTo>
                  <a:pt x="19" y="13"/>
                  <a:pt x="0" y="30"/>
                  <a:pt x="0" y="50"/>
                </a:cubicBezTo>
                <a:cubicBezTo>
                  <a:pt x="0" y="89"/>
                  <a:pt x="79" y="121"/>
                  <a:pt x="176" y="121"/>
                </a:cubicBezTo>
                <a:cubicBezTo>
                  <a:pt x="274" y="121"/>
                  <a:pt x="353" y="89"/>
                  <a:pt x="353" y="50"/>
                </a:cubicBezTo>
                <a:cubicBezTo>
                  <a:pt x="353" y="30"/>
                  <a:pt x="334" y="13"/>
                  <a:pt x="303" y="0"/>
                </a:cubicBez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72"/>
          <p:cNvSpPr>
            <a:spLocks/>
          </p:cNvSpPr>
          <p:nvPr/>
        </p:nvSpPr>
        <p:spPr bwMode="auto">
          <a:xfrm>
            <a:off x="6381750" y="3708400"/>
            <a:ext cx="490537" cy="82550"/>
          </a:xfrm>
          <a:custGeom>
            <a:avLst/>
            <a:gdLst>
              <a:gd name="T0" fmla="*/ 253 w 253"/>
              <a:gd name="T1" fmla="*/ 22 h 43"/>
              <a:gd name="T2" fmla="*/ 126 w 253"/>
              <a:gd name="T3" fmla="*/ 0 h 43"/>
              <a:gd name="T4" fmla="*/ 0 w 253"/>
              <a:gd name="T5" fmla="*/ 22 h 43"/>
              <a:gd name="T6" fmla="*/ 126 w 253"/>
              <a:gd name="T7" fmla="*/ 43 h 43"/>
              <a:gd name="T8" fmla="*/ 253 w 253"/>
              <a:gd name="T9" fmla="*/ 22 h 43"/>
            </a:gdLst>
            <a:ahLst/>
            <a:cxnLst>
              <a:cxn ang="0">
                <a:pos x="T0" y="T1"/>
              </a:cxn>
              <a:cxn ang="0">
                <a:pos x="T2" y="T3"/>
              </a:cxn>
              <a:cxn ang="0">
                <a:pos x="T4" y="T5"/>
              </a:cxn>
              <a:cxn ang="0">
                <a:pos x="T6" y="T7"/>
              </a:cxn>
              <a:cxn ang="0">
                <a:pos x="T8" y="T9"/>
              </a:cxn>
            </a:cxnLst>
            <a:rect l="0" t="0" r="r" b="b"/>
            <a:pathLst>
              <a:path w="253" h="43">
                <a:moveTo>
                  <a:pt x="253" y="22"/>
                </a:moveTo>
                <a:cubicBezTo>
                  <a:pt x="220" y="9"/>
                  <a:pt x="176" y="0"/>
                  <a:pt x="126" y="0"/>
                </a:cubicBezTo>
                <a:cubicBezTo>
                  <a:pt x="77" y="0"/>
                  <a:pt x="32" y="9"/>
                  <a:pt x="0" y="22"/>
                </a:cubicBezTo>
                <a:cubicBezTo>
                  <a:pt x="32" y="35"/>
                  <a:pt x="77" y="43"/>
                  <a:pt x="126" y="43"/>
                </a:cubicBezTo>
                <a:cubicBezTo>
                  <a:pt x="176" y="43"/>
                  <a:pt x="220" y="35"/>
                  <a:pt x="253" y="22"/>
                </a:cubicBez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73"/>
          <p:cNvSpPr>
            <a:spLocks/>
          </p:cNvSpPr>
          <p:nvPr/>
        </p:nvSpPr>
        <p:spPr bwMode="auto">
          <a:xfrm>
            <a:off x="6283325" y="3652838"/>
            <a:ext cx="685800" cy="193675"/>
          </a:xfrm>
          <a:custGeom>
            <a:avLst/>
            <a:gdLst>
              <a:gd name="T0" fmla="*/ 176 w 353"/>
              <a:gd name="T1" fmla="*/ 71 h 100"/>
              <a:gd name="T2" fmla="*/ 0 w 353"/>
              <a:gd name="T3" fmla="*/ 0 h 100"/>
              <a:gd name="T4" fmla="*/ 0 w 353"/>
              <a:gd name="T5" fmla="*/ 100 h 100"/>
              <a:gd name="T6" fmla="*/ 353 w 353"/>
              <a:gd name="T7" fmla="*/ 100 h 100"/>
              <a:gd name="T8" fmla="*/ 353 w 353"/>
              <a:gd name="T9" fmla="*/ 0 h 100"/>
              <a:gd name="T10" fmla="*/ 176 w 353"/>
              <a:gd name="T11" fmla="*/ 71 h 100"/>
            </a:gdLst>
            <a:ahLst/>
            <a:cxnLst>
              <a:cxn ang="0">
                <a:pos x="T0" y="T1"/>
              </a:cxn>
              <a:cxn ang="0">
                <a:pos x="T2" y="T3"/>
              </a:cxn>
              <a:cxn ang="0">
                <a:pos x="T4" y="T5"/>
              </a:cxn>
              <a:cxn ang="0">
                <a:pos x="T6" y="T7"/>
              </a:cxn>
              <a:cxn ang="0">
                <a:pos x="T8" y="T9"/>
              </a:cxn>
              <a:cxn ang="0">
                <a:pos x="T10" y="T11"/>
              </a:cxn>
            </a:cxnLst>
            <a:rect l="0" t="0" r="r" b="b"/>
            <a:pathLst>
              <a:path w="353" h="100">
                <a:moveTo>
                  <a:pt x="176" y="71"/>
                </a:moveTo>
                <a:cubicBezTo>
                  <a:pt x="79" y="71"/>
                  <a:pt x="0" y="39"/>
                  <a:pt x="0" y="0"/>
                </a:cubicBezTo>
                <a:cubicBezTo>
                  <a:pt x="0" y="100"/>
                  <a:pt x="0" y="100"/>
                  <a:pt x="0" y="100"/>
                </a:cubicBezTo>
                <a:cubicBezTo>
                  <a:pt x="353" y="100"/>
                  <a:pt x="353" y="100"/>
                  <a:pt x="353" y="100"/>
                </a:cubicBezTo>
                <a:cubicBezTo>
                  <a:pt x="353" y="0"/>
                  <a:pt x="353" y="0"/>
                  <a:pt x="353" y="0"/>
                </a:cubicBezTo>
                <a:cubicBezTo>
                  <a:pt x="353" y="39"/>
                  <a:pt x="274" y="71"/>
                  <a:pt x="176" y="71"/>
                </a:cubicBez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74"/>
          <p:cNvSpPr>
            <a:spLocks/>
          </p:cNvSpPr>
          <p:nvPr/>
        </p:nvSpPr>
        <p:spPr bwMode="auto">
          <a:xfrm>
            <a:off x="6283325" y="3638550"/>
            <a:ext cx="685800" cy="152400"/>
          </a:xfrm>
          <a:custGeom>
            <a:avLst/>
            <a:gdLst>
              <a:gd name="T0" fmla="*/ 1 w 353"/>
              <a:gd name="T1" fmla="*/ 0 h 79"/>
              <a:gd name="T2" fmla="*/ 0 w 353"/>
              <a:gd name="T3" fmla="*/ 8 h 79"/>
              <a:gd name="T4" fmla="*/ 176 w 353"/>
              <a:gd name="T5" fmla="*/ 79 h 79"/>
              <a:gd name="T6" fmla="*/ 353 w 353"/>
              <a:gd name="T7" fmla="*/ 8 h 79"/>
              <a:gd name="T8" fmla="*/ 352 w 353"/>
              <a:gd name="T9" fmla="*/ 0 h 79"/>
              <a:gd name="T10" fmla="*/ 1 w 353"/>
              <a:gd name="T11" fmla="*/ 0 h 79"/>
            </a:gdLst>
            <a:ahLst/>
            <a:cxnLst>
              <a:cxn ang="0">
                <a:pos x="T0" y="T1"/>
              </a:cxn>
              <a:cxn ang="0">
                <a:pos x="T2" y="T3"/>
              </a:cxn>
              <a:cxn ang="0">
                <a:pos x="T4" y="T5"/>
              </a:cxn>
              <a:cxn ang="0">
                <a:pos x="T6" y="T7"/>
              </a:cxn>
              <a:cxn ang="0">
                <a:pos x="T8" y="T9"/>
              </a:cxn>
              <a:cxn ang="0">
                <a:pos x="T10" y="T11"/>
              </a:cxn>
            </a:cxnLst>
            <a:rect l="0" t="0" r="r" b="b"/>
            <a:pathLst>
              <a:path w="353" h="79">
                <a:moveTo>
                  <a:pt x="1" y="0"/>
                </a:moveTo>
                <a:cubicBezTo>
                  <a:pt x="0" y="2"/>
                  <a:pt x="0" y="5"/>
                  <a:pt x="0" y="8"/>
                </a:cubicBezTo>
                <a:cubicBezTo>
                  <a:pt x="0" y="47"/>
                  <a:pt x="79" y="79"/>
                  <a:pt x="176" y="79"/>
                </a:cubicBezTo>
                <a:cubicBezTo>
                  <a:pt x="274" y="79"/>
                  <a:pt x="353" y="47"/>
                  <a:pt x="353" y="8"/>
                </a:cubicBezTo>
                <a:cubicBezTo>
                  <a:pt x="353" y="5"/>
                  <a:pt x="353" y="2"/>
                  <a:pt x="352" y="0"/>
                </a:cubicBezTo>
                <a:lnTo>
                  <a:pt x="1" y="0"/>
                </a:ln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75"/>
          <p:cNvSpPr>
            <a:spLocks/>
          </p:cNvSpPr>
          <p:nvPr/>
        </p:nvSpPr>
        <p:spPr bwMode="auto">
          <a:xfrm>
            <a:off x="6283325" y="3514725"/>
            <a:ext cx="685800" cy="257175"/>
          </a:xfrm>
          <a:custGeom>
            <a:avLst/>
            <a:gdLst>
              <a:gd name="T0" fmla="*/ 176 w 353"/>
              <a:gd name="T1" fmla="*/ 133 h 133"/>
              <a:gd name="T2" fmla="*/ 353 w 353"/>
              <a:gd name="T3" fmla="*/ 67 h 133"/>
              <a:gd name="T4" fmla="*/ 176 w 353"/>
              <a:gd name="T5" fmla="*/ 0 h 133"/>
              <a:gd name="T6" fmla="*/ 0 w 353"/>
              <a:gd name="T7" fmla="*/ 67 h 133"/>
              <a:gd name="T8" fmla="*/ 176 w 353"/>
              <a:gd name="T9" fmla="*/ 133 h 133"/>
            </a:gdLst>
            <a:ahLst/>
            <a:cxnLst>
              <a:cxn ang="0">
                <a:pos x="T0" y="T1"/>
              </a:cxn>
              <a:cxn ang="0">
                <a:pos x="T2" y="T3"/>
              </a:cxn>
              <a:cxn ang="0">
                <a:pos x="T4" y="T5"/>
              </a:cxn>
              <a:cxn ang="0">
                <a:pos x="T6" y="T7"/>
              </a:cxn>
              <a:cxn ang="0">
                <a:pos x="T8" y="T9"/>
              </a:cxn>
            </a:cxnLst>
            <a:rect l="0" t="0" r="r" b="b"/>
            <a:pathLst>
              <a:path w="353" h="133">
                <a:moveTo>
                  <a:pt x="176" y="133"/>
                </a:moveTo>
                <a:cubicBezTo>
                  <a:pt x="270" y="133"/>
                  <a:pt x="346" y="104"/>
                  <a:pt x="353" y="67"/>
                </a:cubicBezTo>
                <a:cubicBezTo>
                  <a:pt x="346" y="29"/>
                  <a:pt x="270" y="0"/>
                  <a:pt x="176" y="0"/>
                </a:cubicBezTo>
                <a:cubicBezTo>
                  <a:pt x="83" y="0"/>
                  <a:pt x="7" y="29"/>
                  <a:pt x="0" y="67"/>
                </a:cubicBezTo>
                <a:cubicBezTo>
                  <a:pt x="7" y="104"/>
                  <a:pt x="83" y="133"/>
                  <a:pt x="176" y="133"/>
                </a:cubicBez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76"/>
          <p:cNvSpPr>
            <a:spLocks/>
          </p:cNvSpPr>
          <p:nvPr/>
        </p:nvSpPr>
        <p:spPr bwMode="auto">
          <a:xfrm>
            <a:off x="6283325" y="4033838"/>
            <a:ext cx="685800" cy="257175"/>
          </a:xfrm>
          <a:custGeom>
            <a:avLst/>
            <a:gdLst>
              <a:gd name="T0" fmla="*/ 176 w 353"/>
              <a:gd name="T1" fmla="*/ 133 h 133"/>
              <a:gd name="T2" fmla="*/ 353 w 353"/>
              <a:gd name="T3" fmla="*/ 66 h 133"/>
              <a:gd name="T4" fmla="*/ 176 w 353"/>
              <a:gd name="T5" fmla="*/ 0 h 133"/>
              <a:gd name="T6" fmla="*/ 0 w 353"/>
              <a:gd name="T7" fmla="*/ 66 h 133"/>
              <a:gd name="T8" fmla="*/ 176 w 353"/>
              <a:gd name="T9" fmla="*/ 133 h 133"/>
            </a:gdLst>
            <a:ahLst/>
            <a:cxnLst>
              <a:cxn ang="0">
                <a:pos x="T0" y="T1"/>
              </a:cxn>
              <a:cxn ang="0">
                <a:pos x="T2" y="T3"/>
              </a:cxn>
              <a:cxn ang="0">
                <a:pos x="T4" y="T5"/>
              </a:cxn>
              <a:cxn ang="0">
                <a:pos x="T6" y="T7"/>
              </a:cxn>
              <a:cxn ang="0">
                <a:pos x="T8" y="T9"/>
              </a:cxn>
            </a:cxnLst>
            <a:rect l="0" t="0" r="r" b="b"/>
            <a:pathLst>
              <a:path w="353" h="133">
                <a:moveTo>
                  <a:pt x="176" y="133"/>
                </a:moveTo>
                <a:cubicBezTo>
                  <a:pt x="270" y="133"/>
                  <a:pt x="346" y="103"/>
                  <a:pt x="353" y="66"/>
                </a:cubicBezTo>
                <a:cubicBezTo>
                  <a:pt x="346" y="29"/>
                  <a:pt x="270" y="0"/>
                  <a:pt x="176" y="0"/>
                </a:cubicBezTo>
                <a:cubicBezTo>
                  <a:pt x="83" y="0"/>
                  <a:pt x="7" y="29"/>
                  <a:pt x="0" y="66"/>
                </a:cubicBezTo>
                <a:cubicBezTo>
                  <a:pt x="7" y="103"/>
                  <a:pt x="83" y="133"/>
                  <a:pt x="176" y="133"/>
                </a:cubicBez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Rectangle 77"/>
          <p:cNvSpPr>
            <a:spLocks noChangeArrowheads="1"/>
          </p:cNvSpPr>
          <p:nvPr/>
        </p:nvSpPr>
        <p:spPr bwMode="auto">
          <a:xfrm>
            <a:off x="6453188" y="3532188"/>
            <a:ext cx="344487" cy="100012"/>
          </a:xfrm>
          <a:prstGeom prst="rect">
            <a:avLst/>
          </a:prstGeom>
          <a:solidFill>
            <a:srgbClr val="2272B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78"/>
          <p:cNvSpPr>
            <a:spLocks/>
          </p:cNvSpPr>
          <p:nvPr/>
        </p:nvSpPr>
        <p:spPr bwMode="auto">
          <a:xfrm>
            <a:off x="6453188" y="3560763"/>
            <a:ext cx="347662" cy="130175"/>
          </a:xfrm>
          <a:custGeom>
            <a:avLst/>
            <a:gdLst>
              <a:gd name="T0" fmla="*/ 89 w 179"/>
              <a:gd name="T1" fmla="*/ 67 h 67"/>
              <a:gd name="T2" fmla="*/ 179 w 179"/>
              <a:gd name="T3" fmla="*/ 33 h 67"/>
              <a:gd name="T4" fmla="*/ 89 w 179"/>
              <a:gd name="T5" fmla="*/ 0 h 67"/>
              <a:gd name="T6" fmla="*/ 0 w 179"/>
              <a:gd name="T7" fmla="*/ 33 h 67"/>
              <a:gd name="T8" fmla="*/ 89 w 179"/>
              <a:gd name="T9" fmla="*/ 67 h 67"/>
            </a:gdLst>
            <a:ahLst/>
            <a:cxnLst>
              <a:cxn ang="0">
                <a:pos x="T0" y="T1"/>
              </a:cxn>
              <a:cxn ang="0">
                <a:pos x="T2" y="T3"/>
              </a:cxn>
              <a:cxn ang="0">
                <a:pos x="T4" y="T5"/>
              </a:cxn>
              <a:cxn ang="0">
                <a:pos x="T6" y="T7"/>
              </a:cxn>
              <a:cxn ang="0">
                <a:pos x="T8" y="T9"/>
              </a:cxn>
            </a:cxnLst>
            <a:rect l="0" t="0" r="r" b="b"/>
            <a:pathLst>
              <a:path w="179" h="67">
                <a:moveTo>
                  <a:pt x="89" y="67"/>
                </a:moveTo>
                <a:cubicBezTo>
                  <a:pt x="137" y="67"/>
                  <a:pt x="176" y="52"/>
                  <a:pt x="179" y="33"/>
                </a:cubicBezTo>
                <a:cubicBezTo>
                  <a:pt x="176" y="15"/>
                  <a:pt x="137" y="0"/>
                  <a:pt x="89" y="0"/>
                </a:cubicBezTo>
                <a:cubicBezTo>
                  <a:pt x="42" y="0"/>
                  <a:pt x="3" y="15"/>
                  <a:pt x="0" y="33"/>
                </a:cubicBezTo>
                <a:cubicBezTo>
                  <a:pt x="3" y="52"/>
                  <a:pt x="42" y="67"/>
                  <a:pt x="89" y="67"/>
                </a:cubicBez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79"/>
          <p:cNvSpPr>
            <a:spLocks/>
          </p:cNvSpPr>
          <p:nvPr/>
        </p:nvSpPr>
        <p:spPr bwMode="auto">
          <a:xfrm>
            <a:off x="6453188" y="3467100"/>
            <a:ext cx="347662" cy="130175"/>
          </a:xfrm>
          <a:custGeom>
            <a:avLst/>
            <a:gdLst>
              <a:gd name="T0" fmla="*/ 89 w 179"/>
              <a:gd name="T1" fmla="*/ 67 h 67"/>
              <a:gd name="T2" fmla="*/ 179 w 179"/>
              <a:gd name="T3" fmla="*/ 33 h 67"/>
              <a:gd name="T4" fmla="*/ 89 w 179"/>
              <a:gd name="T5" fmla="*/ 0 h 67"/>
              <a:gd name="T6" fmla="*/ 0 w 179"/>
              <a:gd name="T7" fmla="*/ 33 h 67"/>
              <a:gd name="T8" fmla="*/ 89 w 179"/>
              <a:gd name="T9" fmla="*/ 67 h 67"/>
            </a:gdLst>
            <a:ahLst/>
            <a:cxnLst>
              <a:cxn ang="0">
                <a:pos x="T0" y="T1"/>
              </a:cxn>
              <a:cxn ang="0">
                <a:pos x="T2" y="T3"/>
              </a:cxn>
              <a:cxn ang="0">
                <a:pos x="T4" y="T5"/>
              </a:cxn>
              <a:cxn ang="0">
                <a:pos x="T6" y="T7"/>
              </a:cxn>
              <a:cxn ang="0">
                <a:pos x="T8" y="T9"/>
              </a:cxn>
            </a:cxnLst>
            <a:rect l="0" t="0" r="r" b="b"/>
            <a:pathLst>
              <a:path w="179" h="67">
                <a:moveTo>
                  <a:pt x="89" y="67"/>
                </a:moveTo>
                <a:cubicBezTo>
                  <a:pt x="137" y="67"/>
                  <a:pt x="176" y="52"/>
                  <a:pt x="179" y="33"/>
                </a:cubicBezTo>
                <a:cubicBezTo>
                  <a:pt x="176" y="15"/>
                  <a:pt x="137" y="0"/>
                  <a:pt x="89" y="0"/>
                </a:cubicBezTo>
                <a:cubicBezTo>
                  <a:pt x="42" y="0"/>
                  <a:pt x="3" y="15"/>
                  <a:pt x="0" y="33"/>
                </a:cubicBezTo>
                <a:cubicBezTo>
                  <a:pt x="3" y="52"/>
                  <a:pt x="42" y="67"/>
                  <a:pt x="89" y="67"/>
                </a:cubicBez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80"/>
          <p:cNvSpPr>
            <a:spLocks/>
          </p:cNvSpPr>
          <p:nvPr/>
        </p:nvSpPr>
        <p:spPr bwMode="auto">
          <a:xfrm>
            <a:off x="6283325" y="3995738"/>
            <a:ext cx="685800" cy="236537"/>
          </a:xfrm>
          <a:custGeom>
            <a:avLst/>
            <a:gdLst>
              <a:gd name="T0" fmla="*/ 303 w 353"/>
              <a:gd name="T1" fmla="*/ 0 h 122"/>
              <a:gd name="T2" fmla="*/ 176 w 353"/>
              <a:gd name="T3" fmla="*/ 22 h 122"/>
              <a:gd name="T4" fmla="*/ 50 w 353"/>
              <a:gd name="T5" fmla="*/ 0 h 122"/>
              <a:gd name="T6" fmla="*/ 0 w 353"/>
              <a:gd name="T7" fmla="*/ 50 h 122"/>
              <a:gd name="T8" fmla="*/ 176 w 353"/>
              <a:gd name="T9" fmla="*/ 122 h 122"/>
              <a:gd name="T10" fmla="*/ 353 w 353"/>
              <a:gd name="T11" fmla="*/ 50 h 122"/>
              <a:gd name="T12" fmla="*/ 303 w 353"/>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353" h="122">
                <a:moveTo>
                  <a:pt x="303" y="0"/>
                </a:moveTo>
                <a:cubicBezTo>
                  <a:pt x="270" y="14"/>
                  <a:pt x="226" y="22"/>
                  <a:pt x="176" y="22"/>
                </a:cubicBezTo>
                <a:cubicBezTo>
                  <a:pt x="127" y="22"/>
                  <a:pt x="82" y="14"/>
                  <a:pt x="50" y="0"/>
                </a:cubicBezTo>
                <a:cubicBezTo>
                  <a:pt x="19" y="13"/>
                  <a:pt x="0" y="31"/>
                  <a:pt x="0" y="50"/>
                </a:cubicBezTo>
                <a:cubicBezTo>
                  <a:pt x="0" y="90"/>
                  <a:pt x="79" y="122"/>
                  <a:pt x="176" y="122"/>
                </a:cubicBezTo>
                <a:cubicBezTo>
                  <a:pt x="274" y="122"/>
                  <a:pt x="353" y="90"/>
                  <a:pt x="353" y="50"/>
                </a:cubicBezTo>
                <a:cubicBezTo>
                  <a:pt x="353" y="31"/>
                  <a:pt x="334" y="13"/>
                  <a:pt x="303" y="0"/>
                </a:cubicBez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1"/>
          <p:cNvSpPr>
            <a:spLocks/>
          </p:cNvSpPr>
          <p:nvPr/>
        </p:nvSpPr>
        <p:spPr bwMode="auto">
          <a:xfrm>
            <a:off x="6283325" y="3898900"/>
            <a:ext cx="685800" cy="193675"/>
          </a:xfrm>
          <a:custGeom>
            <a:avLst/>
            <a:gdLst>
              <a:gd name="T0" fmla="*/ 176 w 353"/>
              <a:gd name="T1" fmla="*/ 72 h 100"/>
              <a:gd name="T2" fmla="*/ 0 w 353"/>
              <a:gd name="T3" fmla="*/ 0 h 100"/>
              <a:gd name="T4" fmla="*/ 0 w 353"/>
              <a:gd name="T5" fmla="*/ 100 h 100"/>
              <a:gd name="T6" fmla="*/ 353 w 353"/>
              <a:gd name="T7" fmla="*/ 100 h 100"/>
              <a:gd name="T8" fmla="*/ 353 w 353"/>
              <a:gd name="T9" fmla="*/ 0 h 100"/>
              <a:gd name="T10" fmla="*/ 176 w 353"/>
              <a:gd name="T11" fmla="*/ 72 h 100"/>
            </a:gdLst>
            <a:ahLst/>
            <a:cxnLst>
              <a:cxn ang="0">
                <a:pos x="T0" y="T1"/>
              </a:cxn>
              <a:cxn ang="0">
                <a:pos x="T2" y="T3"/>
              </a:cxn>
              <a:cxn ang="0">
                <a:pos x="T4" y="T5"/>
              </a:cxn>
              <a:cxn ang="0">
                <a:pos x="T6" y="T7"/>
              </a:cxn>
              <a:cxn ang="0">
                <a:pos x="T8" y="T9"/>
              </a:cxn>
              <a:cxn ang="0">
                <a:pos x="T10" y="T11"/>
              </a:cxn>
            </a:cxnLst>
            <a:rect l="0" t="0" r="r" b="b"/>
            <a:pathLst>
              <a:path w="353" h="100">
                <a:moveTo>
                  <a:pt x="176" y="72"/>
                </a:moveTo>
                <a:cubicBezTo>
                  <a:pt x="79" y="72"/>
                  <a:pt x="0" y="40"/>
                  <a:pt x="0" y="0"/>
                </a:cubicBezTo>
                <a:cubicBezTo>
                  <a:pt x="0" y="100"/>
                  <a:pt x="0" y="100"/>
                  <a:pt x="0" y="100"/>
                </a:cubicBezTo>
                <a:cubicBezTo>
                  <a:pt x="353" y="100"/>
                  <a:pt x="353" y="100"/>
                  <a:pt x="353" y="100"/>
                </a:cubicBezTo>
                <a:cubicBezTo>
                  <a:pt x="353" y="0"/>
                  <a:pt x="353" y="0"/>
                  <a:pt x="353" y="0"/>
                </a:cubicBezTo>
                <a:cubicBezTo>
                  <a:pt x="353" y="40"/>
                  <a:pt x="274" y="72"/>
                  <a:pt x="176" y="72"/>
                </a:cubicBez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82"/>
          <p:cNvSpPr>
            <a:spLocks/>
          </p:cNvSpPr>
          <p:nvPr/>
        </p:nvSpPr>
        <p:spPr bwMode="auto">
          <a:xfrm>
            <a:off x="6283325" y="4256088"/>
            <a:ext cx="685800" cy="246062"/>
          </a:xfrm>
          <a:custGeom>
            <a:avLst/>
            <a:gdLst>
              <a:gd name="T0" fmla="*/ 289 w 353"/>
              <a:gd name="T1" fmla="*/ 0 h 127"/>
              <a:gd name="T2" fmla="*/ 176 w 353"/>
              <a:gd name="T3" fmla="*/ 17 h 127"/>
              <a:gd name="T4" fmla="*/ 64 w 353"/>
              <a:gd name="T5" fmla="*/ 0 h 127"/>
              <a:gd name="T6" fmla="*/ 0 w 353"/>
              <a:gd name="T7" fmla="*/ 55 h 127"/>
              <a:gd name="T8" fmla="*/ 176 w 353"/>
              <a:gd name="T9" fmla="*/ 127 h 127"/>
              <a:gd name="T10" fmla="*/ 353 w 353"/>
              <a:gd name="T11" fmla="*/ 55 h 127"/>
              <a:gd name="T12" fmla="*/ 289 w 353"/>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353" h="127">
                <a:moveTo>
                  <a:pt x="289" y="0"/>
                </a:moveTo>
                <a:cubicBezTo>
                  <a:pt x="258" y="10"/>
                  <a:pt x="219" y="17"/>
                  <a:pt x="176" y="17"/>
                </a:cubicBezTo>
                <a:cubicBezTo>
                  <a:pt x="134" y="17"/>
                  <a:pt x="94" y="10"/>
                  <a:pt x="64" y="0"/>
                </a:cubicBezTo>
                <a:cubicBezTo>
                  <a:pt x="25" y="13"/>
                  <a:pt x="0" y="33"/>
                  <a:pt x="0" y="55"/>
                </a:cubicBezTo>
                <a:cubicBezTo>
                  <a:pt x="0" y="95"/>
                  <a:pt x="79" y="127"/>
                  <a:pt x="176" y="127"/>
                </a:cubicBezTo>
                <a:cubicBezTo>
                  <a:pt x="274" y="127"/>
                  <a:pt x="353" y="95"/>
                  <a:pt x="353" y="55"/>
                </a:cubicBezTo>
                <a:cubicBezTo>
                  <a:pt x="353" y="33"/>
                  <a:pt x="328" y="13"/>
                  <a:pt x="289" y="0"/>
                </a:cubicBez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83"/>
          <p:cNvSpPr>
            <a:spLocks/>
          </p:cNvSpPr>
          <p:nvPr/>
        </p:nvSpPr>
        <p:spPr bwMode="auto">
          <a:xfrm>
            <a:off x="6283325" y="4152900"/>
            <a:ext cx="685800" cy="209550"/>
          </a:xfrm>
          <a:custGeom>
            <a:avLst/>
            <a:gdLst>
              <a:gd name="T0" fmla="*/ 176 w 353"/>
              <a:gd name="T1" fmla="*/ 70 h 108"/>
              <a:gd name="T2" fmla="*/ 0 w 353"/>
              <a:gd name="T3" fmla="*/ 0 h 108"/>
              <a:gd name="T4" fmla="*/ 0 w 353"/>
              <a:gd name="T5" fmla="*/ 0 h 108"/>
              <a:gd name="T6" fmla="*/ 0 w 353"/>
              <a:gd name="T7" fmla="*/ 108 h 108"/>
              <a:gd name="T8" fmla="*/ 353 w 353"/>
              <a:gd name="T9" fmla="*/ 108 h 108"/>
              <a:gd name="T10" fmla="*/ 353 w 353"/>
              <a:gd name="T11" fmla="*/ 0 h 108"/>
              <a:gd name="T12" fmla="*/ 353 w 353"/>
              <a:gd name="T13" fmla="*/ 0 h 108"/>
              <a:gd name="T14" fmla="*/ 176 w 353"/>
              <a:gd name="T15" fmla="*/ 70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3" h="108">
                <a:moveTo>
                  <a:pt x="176" y="70"/>
                </a:moveTo>
                <a:cubicBezTo>
                  <a:pt x="80" y="70"/>
                  <a:pt x="2" y="39"/>
                  <a:pt x="0" y="0"/>
                </a:cubicBezTo>
                <a:cubicBezTo>
                  <a:pt x="0" y="0"/>
                  <a:pt x="0" y="0"/>
                  <a:pt x="0" y="0"/>
                </a:cubicBezTo>
                <a:cubicBezTo>
                  <a:pt x="0" y="108"/>
                  <a:pt x="0" y="108"/>
                  <a:pt x="0" y="108"/>
                </a:cubicBezTo>
                <a:cubicBezTo>
                  <a:pt x="353" y="108"/>
                  <a:pt x="353" y="108"/>
                  <a:pt x="353" y="108"/>
                </a:cubicBezTo>
                <a:cubicBezTo>
                  <a:pt x="353" y="0"/>
                  <a:pt x="353" y="0"/>
                  <a:pt x="353" y="0"/>
                </a:cubicBezTo>
                <a:cubicBezTo>
                  <a:pt x="353" y="0"/>
                  <a:pt x="353" y="0"/>
                  <a:pt x="353" y="0"/>
                </a:cubicBezTo>
                <a:cubicBezTo>
                  <a:pt x="350" y="39"/>
                  <a:pt x="272" y="70"/>
                  <a:pt x="176" y="70"/>
                </a:cubicBez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84"/>
          <p:cNvSpPr>
            <a:spLocks/>
          </p:cNvSpPr>
          <p:nvPr/>
        </p:nvSpPr>
        <p:spPr bwMode="auto">
          <a:xfrm>
            <a:off x="6283325" y="3790950"/>
            <a:ext cx="685800" cy="257175"/>
          </a:xfrm>
          <a:custGeom>
            <a:avLst/>
            <a:gdLst>
              <a:gd name="T0" fmla="*/ 176 w 353"/>
              <a:gd name="T1" fmla="*/ 133 h 133"/>
              <a:gd name="T2" fmla="*/ 353 w 353"/>
              <a:gd name="T3" fmla="*/ 67 h 133"/>
              <a:gd name="T4" fmla="*/ 176 w 353"/>
              <a:gd name="T5" fmla="*/ 0 h 133"/>
              <a:gd name="T6" fmla="*/ 0 w 353"/>
              <a:gd name="T7" fmla="*/ 67 h 133"/>
              <a:gd name="T8" fmla="*/ 176 w 353"/>
              <a:gd name="T9" fmla="*/ 133 h 133"/>
            </a:gdLst>
            <a:ahLst/>
            <a:cxnLst>
              <a:cxn ang="0">
                <a:pos x="T0" y="T1"/>
              </a:cxn>
              <a:cxn ang="0">
                <a:pos x="T2" y="T3"/>
              </a:cxn>
              <a:cxn ang="0">
                <a:pos x="T4" y="T5"/>
              </a:cxn>
              <a:cxn ang="0">
                <a:pos x="T6" y="T7"/>
              </a:cxn>
              <a:cxn ang="0">
                <a:pos x="T8" y="T9"/>
              </a:cxn>
            </a:cxnLst>
            <a:rect l="0" t="0" r="r" b="b"/>
            <a:pathLst>
              <a:path w="353" h="133">
                <a:moveTo>
                  <a:pt x="176" y="133"/>
                </a:moveTo>
                <a:cubicBezTo>
                  <a:pt x="270" y="133"/>
                  <a:pt x="346" y="104"/>
                  <a:pt x="353" y="67"/>
                </a:cubicBezTo>
                <a:cubicBezTo>
                  <a:pt x="346" y="29"/>
                  <a:pt x="270" y="0"/>
                  <a:pt x="176" y="0"/>
                </a:cubicBezTo>
                <a:cubicBezTo>
                  <a:pt x="83" y="0"/>
                  <a:pt x="7" y="29"/>
                  <a:pt x="0" y="67"/>
                </a:cubicBezTo>
                <a:cubicBezTo>
                  <a:pt x="7" y="104"/>
                  <a:pt x="83" y="133"/>
                  <a:pt x="176" y="133"/>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85"/>
          <p:cNvSpPr>
            <a:spLocks/>
          </p:cNvSpPr>
          <p:nvPr/>
        </p:nvSpPr>
        <p:spPr bwMode="auto">
          <a:xfrm>
            <a:off x="6283325" y="3749675"/>
            <a:ext cx="685800" cy="234950"/>
          </a:xfrm>
          <a:custGeom>
            <a:avLst/>
            <a:gdLst>
              <a:gd name="T0" fmla="*/ 303 w 353"/>
              <a:gd name="T1" fmla="*/ 0 h 121"/>
              <a:gd name="T2" fmla="*/ 176 w 353"/>
              <a:gd name="T3" fmla="*/ 21 h 121"/>
              <a:gd name="T4" fmla="*/ 50 w 353"/>
              <a:gd name="T5" fmla="*/ 0 h 121"/>
              <a:gd name="T6" fmla="*/ 0 w 353"/>
              <a:gd name="T7" fmla="*/ 50 h 121"/>
              <a:gd name="T8" fmla="*/ 176 w 353"/>
              <a:gd name="T9" fmla="*/ 121 h 121"/>
              <a:gd name="T10" fmla="*/ 353 w 353"/>
              <a:gd name="T11" fmla="*/ 50 h 121"/>
              <a:gd name="T12" fmla="*/ 303 w 353"/>
              <a:gd name="T13" fmla="*/ 0 h 121"/>
            </a:gdLst>
            <a:ahLst/>
            <a:cxnLst>
              <a:cxn ang="0">
                <a:pos x="T0" y="T1"/>
              </a:cxn>
              <a:cxn ang="0">
                <a:pos x="T2" y="T3"/>
              </a:cxn>
              <a:cxn ang="0">
                <a:pos x="T4" y="T5"/>
              </a:cxn>
              <a:cxn ang="0">
                <a:pos x="T6" y="T7"/>
              </a:cxn>
              <a:cxn ang="0">
                <a:pos x="T8" y="T9"/>
              </a:cxn>
              <a:cxn ang="0">
                <a:pos x="T10" y="T11"/>
              </a:cxn>
              <a:cxn ang="0">
                <a:pos x="T12" y="T13"/>
              </a:cxn>
            </a:cxnLst>
            <a:rect l="0" t="0" r="r" b="b"/>
            <a:pathLst>
              <a:path w="353" h="121">
                <a:moveTo>
                  <a:pt x="303" y="0"/>
                </a:moveTo>
                <a:cubicBezTo>
                  <a:pt x="270" y="13"/>
                  <a:pt x="226" y="21"/>
                  <a:pt x="176" y="21"/>
                </a:cubicBezTo>
                <a:cubicBezTo>
                  <a:pt x="127" y="21"/>
                  <a:pt x="82" y="13"/>
                  <a:pt x="50" y="0"/>
                </a:cubicBezTo>
                <a:cubicBezTo>
                  <a:pt x="19" y="13"/>
                  <a:pt x="0" y="30"/>
                  <a:pt x="0" y="50"/>
                </a:cubicBezTo>
                <a:cubicBezTo>
                  <a:pt x="0" y="89"/>
                  <a:pt x="79" y="121"/>
                  <a:pt x="176" y="121"/>
                </a:cubicBezTo>
                <a:cubicBezTo>
                  <a:pt x="274" y="121"/>
                  <a:pt x="353" y="89"/>
                  <a:pt x="353" y="50"/>
                </a:cubicBezTo>
                <a:cubicBezTo>
                  <a:pt x="353" y="30"/>
                  <a:pt x="334" y="13"/>
                  <a:pt x="303" y="0"/>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86"/>
          <p:cNvSpPr>
            <a:spLocks/>
          </p:cNvSpPr>
          <p:nvPr/>
        </p:nvSpPr>
        <p:spPr bwMode="auto">
          <a:xfrm>
            <a:off x="6381750" y="3708400"/>
            <a:ext cx="490537" cy="82550"/>
          </a:xfrm>
          <a:custGeom>
            <a:avLst/>
            <a:gdLst>
              <a:gd name="T0" fmla="*/ 253 w 253"/>
              <a:gd name="T1" fmla="*/ 22 h 43"/>
              <a:gd name="T2" fmla="*/ 126 w 253"/>
              <a:gd name="T3" fmla="*/ 0 h 43"/>
              <a:gd name="T4" fmla="*/ 0 w 253"/>
              <a:gd name="T5" fmla="*/ 22 h 43"/>
              <a:gd name="T6" fmla="*/ 126 w 253"/>
              <a:gd name="T7" fmla="*/ 43 h 43"/>
              <a:gd name="T8" fmla="*/ 253 w 253"/>
              <a:gd name="T9" fmla="*/ 22 h 43"/>
            </a:gdLst>
            <a:ahLst/>
            <a:cxnLst>
              <a:cxn ang="0">
                <a:pos x="T0" y="T1"/>
              </a:cxn>
              <a:cxn ang="0">
                <a:pos x="T2" y="T3"/>
              </a:cxn>
              <a:cxn ang="0">
                <a:pos x="T4" y="T5"/>
              </a:cxn>
              <a:cxn ang="0">
                <a:pos x="T6" y="T7"/>
              </a:cxn>
              <a:cxn ang="0">
                <a:pos x="T8" y="T9"/>
              </a:cxn>
            </a:cxnLst>
            <a:rect l="0" t="0" r="r" b="b"/>
            <a:pathLst>
              <a:path w="253" h="43">
                <a:moveTo>
                  <a:pt x="253" y="22"/>
                </a:moveTo>
                <a:cubicBezTo>
                  <a:pt x="220" y="9"/>
                  <a:pt x="176" y="0"/>
                  <a:pt x="126" y="0"/>
                </a:cubicBezTo>
                <a:cubicBezTo>
                  <a:pt x="77" y="0"/>
                  <a:pt x="32" y="9"/>
                  <a:pt x="0" y="22"/>
                </a:cubicBezTo>
                <a:cubicBezTo>
                  <a:pt x="32" y="35"/>
                  <a:pt x="77" y="43"/>
                  <a:pt x="126" y="43"/>
                </a:cubicBezTo>
                <a:cubicBezTo>
                  <a:pt x="176" y="43"/>
                  <a:pt x="220" y="35"/>
                  <a:pt x="253" y="22"/>
                </a:cubicBezTo>
                <a:close/>
              </a:path>
            </a:pathLst>
          </a:custGeom>
          <a:solidFill>
            <a:srgbClr val="0072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87"/>
          <p:cNvSpPr>
            <a:spLocks/>
          </p:cNvSpPr>
          <p:nvPr/>
        </p:nvSpPr>
        <p:spPr bwMode="auto">
          <a:xfrm>
            <a:off x="6283325" y="3652838"/>
            <a:ext cx="685800" cy="193675"/>
          </a:xfrm>
          <a:custGeom>
            <a:avLst/>
            <a:gdLst>
              <a:gd name="T0" fmla="*/ 176 w 353"/>
              <a:gd name="T1" fmla="*/ 71 h 100"/>
              <a:gd name="T2" fmla="*/ 0 w 353"/>
              <a:gd name="T3" fmla="*/ 0 h 100"/>
              <a:gd name="T4" fmla="*/ 0 w 353"/>
              <a:gd name="T5" fmla="*/ 100 h 100"/>
              <a:gd name="T6" fmla="*/ 353 w 353"/>
              <a:gd name="T7" fmla="*/ 100 h 100"/>
              <a:gd name="T8" fmla="*/ 353 w 353"/>
              <a:gd name="T9" fmla="*/ 0 h 100"/>
              <a:gd name="T10" fmla="*/ 176 w 353"/>
              <a:gd name="T11" fmla="*/ 71 h 100"/>
            </a:gdLst>
            <a:ahLst/>
            <a:cxnLst>
              <a:cxn ang="0">
                <a:pos x="T0" y="T1"/>
              </a:cxn>
              <a:cxn ang="0">
                <a:pos x="T2" y="T3"/>
              </a:cxn>
              <a:cxn ang="0">
                <a:pos x="T4" y="T5"/>
              </a:cxn>
              <a:cxn ang="0">
                <a:pos x="T6" y="T7"/>
              </a:cxn>
              <a:cxn ang="0">
                <a:pos x="T8" y="T9"/>
              </a:cxn>
              <a:cxn ang="0">
                <a:pos x="T10" y="T11"/>
              </a:cxn>
            </a:cxnLst>
            <a:rect l="0" t="0" r="r" b="b"/>
            <a:pathLst>
              <a:path w="353" h="100">
                <a:moveTo>
                  <a:pt x="176" y="71"/>
                </a:moveTo>
                <a:cubicBezTo>
                  <a:pt x="79" y="71"/>
                  <a:pt x="0" y="39"/>
                  <a:pt x="0" y="0"/>
                </a:cubicBezTo>
                <a:cubicBezTo>
                  <a:pt x="0" y="100"/>
                  <a:pt x="0" y="100"/>
                  <a:pt x="0" y="100"/>
                </a:cubicBezTo>
                <a:cubicBezTo>
                  <a:pt x="353" y="100"/>
                  <a:pt x="353" y="100"/>
                  <a:pt x="353" y="100"/>
                </a:cubicBezTo>
                <a:cubicBezTo>
                  <a:pt x="353" y="0"/>
                  <a:pt x="353" y="0"/>
                  <a:pt x="353" y="0"/>
                </a:cubicBezTo>
                <a:cubicBezTo>
                  <a:pt x="353" y="39"/>
                  <a:pt x="274" y="71"/>
                  <a:pt x="176" y="71"/>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88"/>
          <p:cNvSpPr>
            <a:spLocks/>
          </p:cNvSpPr>
          <p:nvPr/>
        </p:nvSpPr>
        <p:spPr bwMode="auto">
          <a:xfrm>
            <a:off x="6283325" y="3638550"/>
            <a:ext cx="685800" cy="152400"/>
          </a:xfrm>
          <a:custGeom>
            <a:avLst/>
            <a:gdLst>
              <a:gd name="T0" fmla="*/ 1 w 353"/>
              <a:gd name="T1" fmla="*/ 0 h 79"/>
              <a:gd name="T2" fmla="*/ 0 w 353"/>
              <a:gd name="T3" fmla="*/ 8 h 79"/>
              <a:gd name="T4" fmla="*/ 176 w 353"/>
              <a:gd name="T5" fmla="*/ 79 h 79"/>
              <a:gd name="T6" fmla="*/ 353 w 353"/>
              <a:gd name="T7" fmla="*/ 8 h 79"/>
              <a:gd name="T8" fmla="*/ 352 w 353"/>
              <a:gd name="T9" fmla="*/ 0 h 79"/>
              <a:gd name="T10" fmla="*/ 1 w 353"/>
              <a:gd name="T11" fmla="*/ 0 h 79"/>
            </a:gdLst>
            <a:ahLst/>
            <a:cxnLst>
              <a:cxn ang="0">
                <a:pos x="T0" y="T1"/>
              </a:cxn>
              <a:cxn ang="0">
                <a:pos x="T2" y="T3"/>
              </a:cxn>
              <a:cxn ang="0">
                <a:pos x="T4" y="T5"/>
              </a:cxn>
              <a:cxn ang="0">
                <a:pos x="T6" y="T7"/>
              </a:cxn>
              <a:cxn ang="0">
                <a:pos x="T8" y="T9"/>
              </a:cxn>
              <a:cxn ang="0">
                <a:pos x="T10" y="T11"/>
              </a:cxn>
            </a:cxnLst>
            <a:rect l="0" t="0" r="r" b="b"/>
            <a:pathLst>
              <a:path w="353" h="79">
                <a:moveTo>
                  <a:pt x="1" y="0"/>
                </a:moveTo>
                <a:cubicBezTo>
                  <a:pt x="0" y="2"/>
                  <a:pt x="0" y="5"/>
                  <a:pt x="0" y="8"/>
                </a:cubicBezTo>
                <a:cubicBezTo>
                  <a:pt x="0" y="47"/>
                  <a:pt x="79" y="79"/>
                  <a:pt x="176" y="79"/>
                </a:cubicBezTo>
                <a:cubicBezTo>
                  <a:pt x="274" y="79"/>
                  <a:pt x="353" y="47"/>
                  <a:pt x="353" y="8"/>
                </a:cubicBezTo>
                <a:cubicBezTo>
                  <a:pt x="353" y="5"/>
                  <a:pt x="353" y="2"/>
                  <a:pt x="352" y="0"/>
                </a:cubicBezTo>
                <a:lnTo>
                  <a:pt x="1" y="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89"/>
          <p:cNvSpPr>
            <a:spLocks/>
          </p:cNvSpPr>
          <p:nvPr/>
        </p:nvSpPr>
        <p:spPr bwMode="auto">
          <a:xfrm>
            <a:off x="6283325" y="4329113"/>
            <a:ext cx="685800" cy="246062"/>
          </a:xfrm>
          <a:custGeom>
            <a:avLst/>
            <a:gdLst>
              <a:gd name="T0" fmla="*/ 289 w 353"/>
              <a:gd name="T1" fmla="*/ 0 h 127"/>
              <a:gd name="T2" fmla="*/ 176 w 353"/>
              <a:gd name="T3" fmla="*/ 16 h 127"/>
              <a:gd name="T4" fmla="*/ 64 w 353"/>
              <a:gd name="T5" fmla="*/ 0 h 127"/>
              <a:gd name="T6" fmla="*/ 0 w 353"/>
              <a:gd name="T7" fmla="*/ 55 h 127"/>
              <a:gd name="T8" fmla="*/ 176 w 353"/>
              <a:gd name="T9" fmla="*/ 127 h 127"/>
              <a:gd name="T10" fmla="*/ 353 w 353"/>
              <a:gd name="T11" fmla="*/ 55 h 127"/>
              <a:gd name="T12" fmla="*/ 289 w 353"/>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353" h="127">
                <a:moveTo>
                  <a:pt x="289" y="0"/>
                </a:moveTo>
                <a:cubicBezTo>
                  <a:pt x="258" y="10"/>
                  <a:pt x="219" y="16"/>
                  <a:pt x="176" y="16"/>
                </a:cubicBezTo>
                <a:cubicBezTo>
                  <a:pt x="134" y="16"/>
                  <a:pt x="94" y="10"/>
                  <a:pt x="64" y="0"/>
                </a:cubicBezTo>
                <a:cubicBezTo>
                  <a:pt x="25" y="13"/>
                  <a:pt x="0" y="33"/>
                  <a:pt x="0" y="55"/>
                </a:cubicBezTo>
                <a:cubicBezTo>
                  <a:pt x="0" y="95"/>
                  <a:pt x="79" y="127"/>
                  <a:pt x="176" y="127"/>
                </a:cubicBezTo>
                <a:cubicBezTo>
                  <a:pt x="274" y="127"/>
                  <a:pt x="353" y="95"/>
                  <a:pt x="353" y="55"/>
                </a:cubicBezTo>
                <a:cubicBezTo>
                  <a:pt x="353" y="33"/>
                  <a:pt x="328" y="13"/>
                  <a:pt x="289" y="0"/>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90"/>
          <p:cNvSpPr>
            <a:spLocks/>
          </p:cNvSpPr>
          <p:nvPr/>
        </p:nvSpPr>
        <p:spPr bwMode="auto">
          <a:xfrm>
            <a:off x="6283325" y="3514725"/>
            <a:ext cx="685800" cy="257175"/>
          </a:xfrm>
          <a:custGeom>
            <a:avLst/>
            <a:gdLst>
              <a:gd name="T0" fmla="*/ 176 w 353"/>
              <a:gd name="T1" fmla="*/ 133 h 133"/>
              <a:gd name="T2" fmla="*/ 353 w 353"/>
              <a:gd name="T3" fmla="*/ 67 h 133"/>
              <a:gd name="T4" fmla="*/ 176 w 353"/>
              <a:gd name="T5" fmla="*/ 0 h 133"/>
              <a:gd name="T6" fmla="*/ 0 w 353"/>
              <a:gd name="T7" fmla="*/ 67 h 133"/>
              <a:gd name="T8" fmla="*/ 176 w 353"/>
              <a:gd name="T9" fmla="*/ 133 h 133"/>
            </a:gdLst>
            <a:ahLst/>
            <a:cxnLst>
              <a:cxn ang="0">
                <a:pos x="T0" y="T1"/>
              </a:cxn>
              <a:cxn ang="0">
                <a:pos x="T2" y="T3"/>
              </a:cxn>
              <a:cxn ang="0">
                <a:pos x="T4" y="T5"/>
              </a:cxn>
              <a:cxn ang="0">
                <a:pos x="T6" y="T7"/>
              </a:cxn>
              <a:cxn ang="0">
                <a:pos x="T8" y="T9"/>
              </a:cxn>
            </a:cxnLst>
            <a:rect l="0" t="0" r="r" b="b"/>
            <a:pathLst>
              <a:path w="353" h="133">
                <a:moveTo>
                  <a:pt x="176" y="133"/>
                </a:moveTo>
                <a:cubicBezTo>
                  <a:pt x="270" y="133"/>
                  <a:pt x="346" y="104"/>
                  <a:pt x="353" y="67"/>
                </a:cubicBezTo>
                <a:cubicBezTo>
                  <a:pt x="346" y="29"/>
                  <a:pt x="270" y="0"/>
                  <a:pt x="176" y="0"/>
                </a:cubicBezTo>
                <a:cubicBezTo>
                  <a:pt x="83" y="0"/>
                  <a:pt x="7" y="29"/>
                  <a:pt x="0" y="67"/>
                </a:cubicBezTo>
                <a:cubicBezTo>
                  <a:pt x="7" y="104"/>
                  <a:pt x="83" y="133"/>
                  <a:pt x="176" y="133"/>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91"/>
          <p:cNvSpPr>
            <a:spLocks/>
          </p:cNvSpPr>
          <p:nvPr/>
        </p:nvSpPr>
        <p:spPr bwMode="auto">
          <a:xfrm>
            <a:off x="6283325" y="4033838"/>
            <a:ext cx="685800" cy="257175"/>
          </a:xfrm>
          <a:custGeom>
            <a:avLst/>
            <a:gdLst>
              <a:gd name="T0" fmla="*/ 176 w 353"/>
              <a:gd name="T1" fmla="*/ 133 h 133"/>
              <a:gd name="T2" fmla="*/ 353 w 353"/>
              <a:gd name="T3" fmla="*/ 66 h 133"/>
              <a:gd name="T4" fmla="*/ 176 w 353"/>
              <a:gd name="T5" fmla="*/ 0 h 133"/>
              <a:gd name="T6" fmla="*/ 0 w 353"/>
              <a:gd name="T7" fmla="*/ 66 h 133"/>
              <a:gd name="T8" fmla="*/ 176 w 353"/>
              <a:gd name="T9" fmla="*/ 133 h 133"/>
            </a:gdLst>
            <a:ahLst/>
            <a:cxnLst>
              <a:cxn ang="0">
                <a:pos x="T0" y="T1"/>
              </a:cxn>
              <a:cxn ang="0">
                <a:pos x="T2" y="T3"/>
              </a:cxn>
              <a:cxn ang="0">
                <a:pos x="T4" y="T5"/>
              </a:cxn>
              <a:cxn ang="0">
                <a:pos x="T6" y="T7"/>
              </a:cxn>
              <a:cxn ang="0">
                <a:pos x="T8" y="T9"/>
              </a:cxn>
            </a:cxnLst>
            <a:rect l="0" t="0" r="r" b="b"/>
            <a:pathLst>
              <a:path w="353" h="133">
                <a:moveTo>
                  <a:pt x="176" y="133"/>
                </a:moveTo>
                <a:cubicBezTo>
                  <a:pt x="270" y="133"/>
                  <a:pt x="346" y="103"/>
                  <a:pt x="353" y="66"/>
                </a:cubicBezTo>
                <a:cubicBezTo>
                  <a:pt x="346" y="29"/>
                  <a:pt x="270" y="0"/>
                  <a:pt x="176" y="0"/>
                </a:cubicBezTo>
                <a:cubicBezTo>
                  <a:pt x="83" y="0"/>
                  <a:pt x="7" y="29"/>
                  <a:pt x="0" y="66"/>
                </a:cubicBezTo>
                <a:cubicBezTo>
                  <a:pt x="7" y="103"/>
                  <a:pt x="83" y="133"/>
                  <a:pt x="176" y="133"/>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Rectangle 92"/>
          <p:cNvSpPr>
            <a:spLocks noChangeArrowheads="1"/>
          </p:cNvSpPr>
          <p:nvPr/>
        </p:nvSpPr>
        <p:spPr bwMode="auto">
          <a:xfrm>
            <a:off x="6453188" y="3532188"/>
            <a:ext cx="344487" cy="1000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93"/>
          <p:cNvSpPr>
            <a:spLocks/>
          </p:cNvSpPr>
          <p:nvPr/>
        </p:nvSpPr>
        <p:spPr bwMode="auto">
          <a:xfrm>
            <a:off x="6453188" y="3560763"/>
            <a:ext cx="347662" cy="130175"/>
          </a:xfrm>
          <a:custGeom>
            <a:avLst/>
            <a:gdLst>
              <a:gd name="T0" fmla="*/ 89 w 179"/>
              <a:gd name="T1" fmla="*/ 67 h 67"/>
              <a:gd name="T2" fmla="*/ 179 w 179"/>
              <a:gd name="T3" fmla="*/ 33 h 67"/>
              <a:gd name="T4" fmla="*/ 89 w 179"/>
              <a:gd name="T5" fmla="*/ 0 h 67"/>
              <a:gd name="T6" fmla="*/ 0 w 179"/>
              <a:gd name="T7" fmla="*/ 33 h 67"/>
              <a:gd name="T8" fmla="*/ 89 w 179"/>
              <a:gd name="T9" fmla="*/ 67 h 67"/>
            </a:gdLst>
            <a:ahLst/>
            <a:cxnLst>
              <a:cxn ang="0">
                <a:pos x="T0" y="T1"/>
              </a:cxn>
              <a:cxn ang="0">
                <a:pos x="T2" y="T3"/>
              </a:cxn>
              <a:cxn ang="0">
                <a:pos x="T4" y="T5"/>
              </a:cxn>
              <a:cxn ang="0">
                <a:pos x="T6" y="T7"/>
              </a:cxn>
              <a:cxn ang="0">
                <a:pos x="T8" y="T9"/>
              </a:cxn>
            </a:cxnLst>
            <a:rect l="0" t="0" r="r" b="b"/>
            <a:pathLst>
              <a:path w="179" h="67">
                <a:moveTo>
                  <a:pt x="89" y="67"/>
                </a:moveTo>
                <a:cubicBezTo>
                  <a:pt x="137" y="67"/>
                  <a:pt x="176" y="52"/>
                  <a:pt x="179" y="33"/>
                </a:cubicBezTo>
                <a:cubicBezTo>
                  <a:pt x="176" y="15"/>
                  <a:pt x="137" y="0"/>
                  <a:pt x="89" y="0"/>
                </a:cubicBezTo>
                <a:cubicBezTo>
                  <a:pt x="42" y="0"/>
                  <a:pt x="3" y="15"/>
                  <a:pt x="0" y="33"/>
                </a:cubicBezTo>
                <a:cubicBezTo>
                  <a:pt x="3" y="52"/>
                  <a:pt x="42" y="67"/>
                  <a:pt x="89" y="67"/>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94"/>
          <p:cNvSpPr>
            <a:spLocks/>
          </p:cNvSpPr>
          <p:nvPr/>
        </p:nvSpPr>
        <p:spPr bwMode="auto">
          <a:xfrm>
            <a:off x="6453188" y="3467100"/>
            <a:ext cx="347662" cy="130175"/>
          </a:xfrm>
          <a:custGeom>
            <a:avLst/>
            <a:gdLst>
              <a:gd name="T0" fmla="*/ 89 w 179"/>
              <a:gd name="T1" fmla="*/ 67 h 67"/>
              <a:gd name="T2" fmla="*/ 179 w 179"/>
              <a:gd name="T3" fmla="*/ 33 h 67"/>
              <a:gd name="T4" fmla="*/ 89 w 179"/>
              <a:gd name="T5" fmla="*/ 0 h 67"/>
              <a:gd name="T6" fmla="*/ 0 w 179"/>
              <a:gd name="T7" fmla="*/ 33 h 67"/>
              <a:gd name="T8" fmla="*/ 89 w 179"/>
              <a:gd name="T9" fmla="*/ 67 h 67"/>
            </a:gdLst>
            <a:ahLst/>
            <a:cxnLst>
              <a:cxn ang="0">
                <a:pos x="T0" y="T1"/>
              </a:cxn>
              <a:cxn ang="0">
                <a:pos x="T2" y="T3"/>
              </a:cxn>
              <a:cxn ang="0">
                <a:pos x="T4" y="T5"/>
              </a:cxn>
              <a:cxn ang="0">
                <a:pos x="T6" y="T7"/>
              </a:cxn>
              <a:cxn ang="0">
                <a:pos x="T8" y="T9"/>
              </a:cxn>
            </a:cxnLst>
            <a:rect l="0" t="0" r="r" b="b"/>
            <a:pathLst>
              <a:path w="179" h="67">
                <a:moveTo>
                  <a:pt x="89" y="67"/>
                </a:moveTo>
                <a:cubicBezTo>
                  <a:pt x="137" y="67"/>
                  <a:pt x="176" y="52"/>
                  <a:pt x="179" y="33"/>
                </a:cubicBezTo>
                <a:cubicBezTo>
                  <a:pt x="176" y="15"/>
                  <a:pt x="137" y="0"/>
                  <a:pt x="89" y="0"/>
                </a:cubicBezTo>
                <a:cubicBezTo>
                  <a:pt x="42" y="0"/>
                  <a:pt x="3" y="15"/>
                  <a:pt x="0" y="33"/>
                </a:cubicBezTo>
                <a:cubicBezTo>
                  <a:pt x="3" y="52"/>
                  <a:pt x="42" y="67"/>
                  <a:pt x="89" y="67"/>
                </a:cubicBezTo>
                <a:close/>
              </a:path>
            </a:pathLst>
          </a:custGeom>
          <a:solidFill>
            <a:schemeClr val="accent4">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95"/>
          <p:cNvSpPr>
            <a:spLocks/>
          </p:cNvSpPr>
          <p:nvPr/>
        </p:nvSpPr>
        <p:spPr bwMode="auto">
          <a:xfrm>
            <a:off x="6283325" y="3995738"/>
            <a:ext cx="685800" cy="236537"/>
          </a:xfrm>
          <a:custGeom>
            <a:avLst/>
            <a:gdLst>
              <a:gd name="T0" fmla="*/ 303 w 353"/>
              <a:gd name="T1" fmla="*/ 0 h 122"/>
              <a:gd name="T2" fmla="*/ 176 w 353"/>
              <a:gd name="T3" fmla="*/ 22 h 122"/>
              <a:gd name="T4" fmla="*/ 50 w 353"/>
              <a:gd name="T5" fmla="*/ 0 h 122"/>
              <a:gd name="T6" fmla="*/ 0 w 353"/>
              <a:gd name="T7" fmla="*/ 50 h 122"/>
              <a:gd name="T8" fmla="*/ 176 w 353"/>
              <a:gd name="T9" fmla="*/ 122 h 122"/>
              <a:gd name="T10" fmla="*/ 353 w 353"/>
              <a:gd name="T11" fmla="*/ 50 h 122"/>
              <a:gd name="T12" fmla="*/ 303 w 353"/>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353" h="122">
                <a:moveTo>
                  <a:pt x="303" y="0"/>
                </a:moveTo>
                <a:cubicBezTo>
                  <a:pt x="270" y="14"/>
                  <a:pt x="226" y="22"/>
                  <a:pt x="176" y="22"/>
                </a:cubicBezTo>
                <a:cubicBezTo>
                  <a:pt x="127" y="22"/>
                  <a:pt x="82" y="14"/>
                  <a:pt x="50" y="0"/>
                </a:cubicBezTo>
                <a:cubicBezTo>
                  <a:pt x="19" y="13"/>
                  <a:pt x="0" y="31"/>
                  <a:pt x="0" y="50"/>
                </a:cubicBezTo>
                <a:cubicBezTo>
                  <a:pt x="0" y="90"/>
                  <a:pt x="79" y="122"/>
                  <a:pt x="176" y="122"/>
                </a:cubicBezTo>
                <a:cubicBezTo>
                  <a:pt x="274" y="122"/>
                  <a:pt x="353" y="90"/>
                  <a:pt x="353" y="50"/>
                </a:cubicBezTo>
                <a:cubicBezTo>
                  <a:pt x="353" y="31"/>
                  <a:pt x="334" y="13"/>
                  <a:pt x="303" y="0"/>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96"/>
          <p:cNvSpPr>
            <a:spLocks/>
          </p:cNvSpPr>
          <p:nvPr/>
        </p:nvSpPr>
        <p:spPr bwMode="auto">
          <a:xfrm>
            <a:off x="6283325" y="3898900"/>
            <a:ext cx="685800" cy="193675"/>
          </a:xfrm>
          <a:custGeom>
            <a:avLst/>
            <a:gdLst>
              <a:gd name="T0" fmla="*/ 176 w 353"/>
              <a:gd name="T1" fmla="*/ 72 h 100"/>
              <a:gd name="T2" fmla="*/ 0 w 353"/>
              <a:gd name="T3" fmla="*/ 0 h 100"/>
              <a:gd name="T4" fmla="*/ 0 w 353"/>
              <a:gd name="T5" fmla="*/ 100 h 100"/>
              <a:gd name="T6" fmla="*/ 353 w 353"/>
              <a:gd name="T7" fmla="*/ 100 h 100"/>
              <a:gd name="T8" fmla="*/ 353 w 353"/>
              <a:gd name="T9" fmla="*/ 0 h 100"/>
              <a:gd name="T10" fmla="*/ 176 w 353"/>
              <a:gd name="T11" fmla="*/ 72 h 100"/>
            </a:gdLst>
            <a:ahLst/>
            <a:cxnLst>
              <a:cxn ang="0">
                <a:pos x="T0" y="T1"/>
              </a:cxn>
              <a:cxn ang="0">
                <a:pos x="T2" y="T3"/>
              </a:cxn>
              <a:cxn ang="0">
                <a:pos x="T4" y="T5"/>
              </a:cxn>
              <a:cxn ang="0">
                <a:pos x="T6" y="T7"/>
              </a:cxn>
              <a:cxn ang="0">
                <a:pos x="T8" y="T9"/>
              </a:cxn>
              <a:cxn ang="0">
                <a:pos x="T10" y="T11"/>
              </a:cxn>
            </a:cxnLst>
            <a:rect l="0" t="0" r="r" b="b"/>
            <a:pathLst>
              <a:path w="353" h="100">
                <a:moveTo>
                  <a:pt x="176" y="72"/>
                </a:moveTo>
                <a:cubicBezTo>
                  <a:pt x="79" y="72"/>
                  <a:pt x="0" y="40"/>
                  <a:pt x="0" y="0"/>
                </a:cubicBezTo>
                <a:cubicBezTo>
                  <a:pt x="0" y="100"/>
                  <a:pt x="0" y="100"/>
                  <a:pt x="0" y="100"/>
                </a:cubicBezTo>
                <a:cubicBezTo>
                  <a:pt x="353" y="100"/>
                  <a:pt x="353" y="100"/>
                  <a:pt x="353" y="100"/>
                </a:cubicBezTo>
                <a:cubicBezTo>
                  <a:pt x="353" y="0"/>
                  <a:pt x="353" y="0"/>
                  <a:pt x="353" y="0"/>
                </a:cubicBezTo>
                <a:cubicBezTo>
                  <a:pt x="353" y="40"/>
                  <a:pt x="274" y="72"/>
                  <a:pt x="176" y="72"/>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97"/>
          <p:cNvSpPr>
            <a:spLocks/>
          </p:cNvSpPr>
          <p:nvPr/>
        </p:nvSpPr>
        <p:spPr bwMode="auto">
          <a:xfrm>
            <a:off x="6283325" y="4256088"/>
            <a:ext cx="685800" cy="246062"/>
          </a:xfrm>
          <a:custGeom>
            <a:avLst/>
            <a:gdLst>
              <a:gd name="T0" fmla="*/ 289 w 353"/>
              <a:gd name="T1" fmla="*/ 0 h 127"/>
              <a:gd name="T2" fmla="*/ 176 w 353"/>
              <a:gd name="T3" fmla="*/ 17 h 127"/>
              <a:gd name="T4" fmla="*/ 64 w 353"/>
              <a:gd name="T5" fmla="*/ 0 h 127"/>
              <a:gd name="T6" fmla="*/ 0 w 353"/>
              <a:gd name="T7" fmla="*/ 55 h 127"/>
              <a:gd name="T8" fmla="*/ 176 w 353"/>
              <a:gd name="T9" fmla="*/ 127 h 127"/>
              <a:gd name="T10" fmla="*/ 353 w 353"/>
              <a:gd name="T11" fmla="*/ 55 h 127"/>
              <a:gd name="T12" fmla="*/ 289 w 353"/>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353" h="127">
                <a:moveTo>
                  <a:pt x="289" y="0"/>
                </a:moveTo>
                <a:cubicBezTo>
                  <a:pt x="258" y="10"/>
                  <a:pt x="219" y="17"/>
                  <a:pt x="176" y="17"/>
                </a:cubicBezTo>
                <a:cubicBezTo>
                  <a:pt x="134" y="17"/>
                  <a:pt x="94" y="10"/>
                  <a:pt x="64" y="0"/>
                </a:cubicBezTo>
                <a:cubicBezTo>
                  <a:pt x="25" y="13"/>
                  <a:pt x="0" y="33"/>
                  <a:pt x="0" y="55"/>
                </a:cubicBezTo>
                <a:cubicBezTo>
                  <a:pt x="0" y="95"/>
                  <a:pt x="79" y="127"/>
                  <a:pt x="176" y="127"/>
                </a:cubicBezTo>
                <a:cubicBezTo>
                  <a:pt x="274" y="127"/>
                  <a:pt x="353" y="95"/>
                  <a:pt x="353" y="55"/>
                </a:cubicBezTo>
                <a:cubicBezTo>
                  <a:pt x="353" y="33"/>
                  <a:pt x="328" y="13"/>
                  <a:pt x="289" y="0"/>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98"/>
          <p:cNvSpPr>
            <a:spLocks/>
          </p:cNvSpPr>
          <p:nvPr/>
        </p:nvSpPr>
        <p:spPr bwMode="auto">
          <a:xfrm>
            <a:off x="6283325" y="4152900"/>
            <a:ext cx="685800" cy="209550"/>
          </a:xfrm>
          <a:custGeom>
            <a:avLst/>
            <a:gdLst>
              <a:gd name="T0" fmla="*/ 176 w 353"/>
              <a:gd name="T1" fmla="*/ 70 h 108"/>
              <a:gd name="T2" fmla="*/ 0 w 353"/>
              <a:gd name="T3" fmla="*/ 0 h 108"/>
              <a:gd name="T4" fmla="*/ 0 w 353"/>
              <a:gd name="T5" fmla="*/ 0 h 108"/>
              <a:gd name="T6" fmla="*/ 0 w 353"/>
              <a:gd name="T7" fmla="*/ 108 h 108"/>
              <a:gd name="T8" fmla="*/ 353 w 353"/>
              <a:gd name="T9" fmla="*/ 108 h 108"/>
              <a:gd name="T10" fmla="*/ 353 w 353"/>
              <a:gd name="T11" fmla="*/ 0 h 108"/>
              <a:gd name="T12" fmla="*/ 353 w 353"/>
              <a:gd name="T13" fmla="*/ 0 h 108"/>
              <a:gd name="T14" fmla="*/ 176 w 353"/>
              <a:gd name="T15" fmla="*/ 70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3" h="108">
                <a:moveTo>
                  <a:pt x="176" y="70"/>
                </a:moveTo>
                <a:cubicBezTo>
                  <a:pt x="80" y="70"/>
                  <a:pt x="2" y="39"/>
                  <a:pt x="0" y="0"/>
                </a:cubicBezTo>
                <a:cubicBezTo>
                  <a:pt x="0" y="0"/>
                  <a:pt x="0" y="0"/>
                  <a:pt x="0" y="0"/>
                </a:cubicBezTo>
                <a:cubicBezTo>
                  <a:pt x="0" y="108"/>
                  <a:pt x="0" y="108"/>
                  <a:pt x="0" y="108"/>
                </a:cubicBezTo>
                <a:cubicBezTo>
                  <a:pt x="353" y="108"/>
                  <a:pt x="353" y="108"/>
                  <a:pt x="353" y="108"/>
                </a:cubicBezTo>
                <a:cubicBezTo>
                  <a:pt x="353" y="0"/>
                  <a:pt x="353" y="0"/>
                  <a:pt x="353" y="0"/>
                </a:cubicBezTo>
                <a:cubicBezTo>
                  <a:pt x="353" y="0"/>
                  <a:pt x="353" y="0"/>
                  <a:pt x="353" y="0"/>
                </a:cubicBezTo>
                <a:cubicBezTo>
                  <a:pt x="350" y="39"/>
                  <a:pt x="272" y="70"/>
                  <a:pt x="176" y="70"/>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9"/>
          <p:cNvSpPr>
            <a:spLocks/>
          </p:cNvSpPr>
          <p:nvPr/>
        </p:nvSpPr>
        <p:spPr bwMode="auto">
          <a:xfrm>
            <a:off x="6813550" y="3711575"/>
            <a:ext cx="142875" cy="225425"/>
          </a:xfrm>
          <a:custGeom>
            <a:avLst/>
            <a:gdLst>
              <a:gd name="T0" fmla="*/ 13 w 73"/>
              <a:gd name="T1" fmla="*/ 26 h 116"/>
              <a:gd name="T2" fmla="*/ 61 w 73"/>
              <a:gd name="T3" fmla="*/ 4 h 116"/>
              <a:gd name="T4" fmla="*/ 73 w 73"/>
              <a:gd name="T5" fmla="*/ 9 h 116"/>
              <a:gd name="T6" fmla="*/ 73 w 73"/>
              <a:gd name="T7" fmla="*/ 68 h 116"/>
              <a:gd name="T8" fmla="*/ 73 w 73"/>
              <a:gd name="T9" fmla="*/ 72 h 116"/>
              <a:gd name="T10" fmla="*/ 10 w 73"/>
              <a:gd name="T11" fmla="*/ 114 h 116"/>
              <a:gd name="T12" fmla="*/ 0 w 73"/>
              <a:gd name="T13" fmla="*/ 107 h 116"/>
              <a:gd name="T14" fmla="*/ 0 w 73"/>
              <a:gd name="T15" fmla="*/ 43 h 116"/>
              <a:gd name="T16" fmla="*/ 13 w 73"/>
              <a:gd name="T17" fmla="*/ 2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116">
                <a:moveTo>
                  <a:pt x="13" y="26"/>
                </a:moveTo>
                <a:cubicBezTo>
                  <a:pt x="27" y="23"/>
                  <a:pt x="47" y="15"/>
                  <a:pt x="61" y="4"/>
                </a:cubicBezTo>
                <a:cubicBezTo>
                  <a:pt x="66" y="0"/>
                  <a:pt x="73" y="3"/>
                  <a:pt x="73" y="9"/>
                </a:cubicBezTo>
                <a:cubicBezTo>
                  <a:pt x="73" y="68"/>
                  <a:pt x="73" y="68"/>
                  <a:pt x="73" y="68"/>
                </a:cubicBezTo>
                <a:cubicBezTo>
                  <a:pt x="73" y="69"/>
                  <a:pt x="73" y="70"/>
                  <a:pt x="73" y="72"/>
                </a:cubicBezTo>
                <a:cubicBezTo>
                  <a:pt x="69" y="78"/>
                  <a:pt x="54" y="101"/>
                  <a:pt x="10" y="114"/>
                </a:cubicBezTo>
                <a:cubicBezTo>
                  <a:pt x="5" y="116"/>
                  <a:pt x="0" y="112"/>
                  <a:pt x="0" y="107"/>
                </a:cubicBezTo>
                <a:cubicBezTo>
                  <a:pt x="0" y="43"/>
                  <a:pt x="0" y="43"/>
                  <a:pt x="0" y="43"/>
                </a:cubicBezTo>
                <a:cubicBezTo>
                  <a:pt x="0" y="35"/>
                  <a:pt x="6" y="28"/>
                  <a:pt x="13" y="26"/>
                </a:cubicBez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00"/>
          <p:cNvSpPr>
            <a:spLocks/>
          </p:cNvSpPr>
          <p:nvPr/>
        </p:nvSpPr>
        <p:spPr bwMode="auto">
          <a:xfrm>
            <a:off x="6813550" y="3968750"/>
            <a:ext cx="142875" cy="225425"/>
          </a:xfrm>
          <a:custGeom>
            <a:avLst/>
            <a:gdLst>
              <a:gd name="T0" fmla="*/ 13 w 73"/>
              <a:gd name="T1" fmla="*/ 26 h 116"/>
              <a:gd name="T2" fmla="*/ 61 w 73"/>
              <a:gd name="T3" fmla="*/ 4 h 116"/>
              <a:gd name="T4" fmla="*/ 73 w 73"/>
              <a:gd name="T5" fmla="*/ 9 h 116"/>
              <a:gd name="T6" fmla="*/ 73 w 73"/>
              <a:gd name="T7" fmla="*/ 68 h 116"/>
              <a:gd name="T8" fmla="*/ 73 w 73"/>
              <a:gd name="T9" fmla="*/ 72 h 116"/>
              <a:gd name="T10" fmla="*/ 10 w 73"/>
              <a:gd name="T11" fmla="*/ 114 h 116"/>
              <a:gd name="T12" fmla="*/ 0 w 73"/>
              <a:gd name="T13" fmla="*/ 107 h 116"/>
              <a:gd name="T14" fmla="*/ 0 w 73"/>
              <a:gd name="T15" fmla="*/ 43 h 116"/>
              <a:gd name="T16" fmla="*/ 13 w 73"/>
              <a:gd name="T17" fmla="*/ 2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116">
                <a:moveTo>
                  <a:pt x="13" y="26"/>
                </a:moveTo>
                <a:cubicBezTo>
                  <a:pt x="27" y="23"/>
                  <a:pt x="47" y="15"/>
                  <a:pt x="61" y="4"/>
                </a:cubicBezTo>
                <a:cubicBezTo>
                  <a:pt x="66" y="0"/>
                  <a:pt x="73" y="3"/>
                  <a:pt x="73" y="9"/>
                </a:cubicBezTo>
                <a:cubicBezTo>
                  <a:pt x="73" y="68"/>
                  <a:pt x="73" y="68"/>
                  <a:pt x="73" y="68"/>
                </a:cubicBezTo>
                <a:cubicBezTo>
                  <a:pt x="73" y="69"/>
                  <a:pt x="73" y="70"/>
                  <a:pt x="73" y="72"/>
                </a:cubicBezTo>
                <a:cubicBezTo>
                  <a:pt x="69" y="78"/>
                  <a:pt x="54" y="101"/>
                  <a:pt x="10" y="114"/>
                </a:cubicBezTo>
                <a:cubicBezTo>
                  <a:pt x="5" y="116"/>
                  <a:pt x="0" y="112"/>
                  <a:pt x="0" y="107"/>
                </a:cubicBezTo>
                <a:cubicBezTo>
                  <a:pt x="0" y="43"/>
                  <a:pt x="0" y="43"/>
                  <a:pt x="0" y="43"/>
                </a:cubicBezTo>
                <a:cubicBezTo>
                  <a:pt x="0" y="35"/>
                  <a:pt x="6" y="28"/>
                  <a:pt x="13" y="26"/>
                </a:cubicBez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01"/>
          <p:cNvSpPr>
            <a:spLocks/>
          </p:cNvSpPr>
          <p:nvPr/>
        </p:nvSpPr>
        <p:spPr bwMode="auto">
          <a:xfrm>
            <a:off x="6813550" y="4221163"/>
            <a:ext cx="142875" cy="227012"/>
          </a:xfrm>
          <a:custGeom>
            <a:avLst/>
            <a:gdLst>
              <a:gd name="T0" fmla="*/ 13 w 73"/>
              <a:gd name="T1" fmla="*/ 27 h 117"/>
              <a:gd name="T2" fmla="*/ 61 w 73"/>
              <a:gd name="T3" fmla="*/ 4 h 117"/>
              <a:gd name="T4" fmla="*/ 73 w 73"/>
              <a:gd name="T5" fmla="*/ 10 h 117"/>
              <a:gd name="T6" fmla="*/ 73 w 73"/>
              <a:gd name="T7" fmla="*/ 69 h 117"/>
              <a:gd name="T8" fmla="*/ 73 w 73"/>
              <a:gd name="T9" fmla="*/ 72 h 117"/>
              <a:gd name="T10" fmla="*/ 10 w 73"/>
              <a:gd name="T11" fmla="*/ 115 h 117"/>
              <a:gd name="T12" fmla="*/ 0 w 73"/>
              <a:gd name="T13" fmla="*/ 108 h 117"/>
              <a:gd name="T14" fmla="*/ 0 w 73"/>
              <a:gd name="T15" fmla="*/ 44 h 117"/>
              <a:gd name="T16" fmla="*/ 13 w 73"/>
              <a:gd name="T17" fmla="*/ 2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117">
                <a:moveTo>
                  <a:pt x="13" y="27"/>
                </a:moveTo>
                <a:cubicBezTo>
                  <a:pt x="27" y="23"/>
                  <a:pt x="47" y="16"/>
                  <a:pt x="61" y="4"/>
                </a:cubicBezTo>
                <a:cubicBezTo>
                  <a:pt x="66" y="0"/>
                  <a:pt x="73" y="4"/>
                  <a:pt x="73" y="10"/>
                </a:cubicBezTo>
                <a:cubicBezTo>
                  <a:pt x="73" y="69"/>
                  <a:pt x="73" y="69"/>
                  <a:pt x="73" y="69"/>
                </a:cubicBezTo>
                <a:cubicBezTo>
                  <a:pt x="73" y="70"/>
                  <a:pt x="73" y="71"/>
                  <a:pt x="73" y="72"/>
                </a:cubicBezTo>
                <a:cubicBezTo>
                  <a:pt x="69" y="79"/>
                  <a:pt x="54" y="102"/>
                  <a:pt x="10" y="115"/>
                </a:cubicBezTo>
                <a:cubicBezTo>
                  <a:pt x="5" y="117"/>
                  <a:pt x="0" y="113"/>
                  <a:pt x="0" y="108"/>
                </a:cubicBezTo>
                <a:cubicBezTo>
                  <a:pt x="0" y="44"/>
                  <a:pt x="0" y="44"/>
                  <a:pt x="0" y="44"/>
                </a:cubicBezTo>
                <a:cubicBezTo>
                  <a:pt x="0" y="36"/>
                  <a:pt x="6" y="29"/>
                  <a:pt x="13" y="27"/>
                </a:cubicBez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Rectangle 74"/>
          <p:cNvSpPr/>
          <p:nvPr>
            <p:custDataLst>
              <p:tags r:id="rId4"/>
            </p:custDataLst>
          </p:nvPr>
        </p:nvSpPr>
        <p:spPr>
          <a:xfrm>
            <a:off x="6932697" y="3995179"/>
            <a:ext cx="431947" cy="555122"/>
          </a:xfrm>
          <a:custGeom>
            <a:avLst/>
            <a:gdLst/>
            <a:ahLst/>
            <a:cxnLst/>
            <a:rect l="l" t="t" r="r" b="b"/>
            <a:pathLst>
              <a:path w="93101" h="119655">
                <a:moveTo>
                  <a:pt x="46888" y="61255"/>
                </a:moveTo>
                <a:cubicBezTo>
                  <a:pt x="40157" y="61255"/>
                  <a:pt x="34700" y="66712"/>
                  <a:pt x="34700" y="73443"/>
                </a:cubicBezTo>
                <a:cubicBezTo>
                  <a:pt x="34700" y="78113"/>
                  <a:pt x="37327" y="82169"/>
                  <a:pt x="41596" y="83438"/>
                </a:cubicBezTo>
                <a:lnTo>
                  <a:pt x="38933" y="104741"/>
                </a:lnTo>
                <a:lnTo>
                  <a:pt x="55183" y="104741"/>
                </a:lnTo>
                <a:lnTo>
                  <a:pt x="52504" y="83305"/>
                </a:lnTo>
                <a:cubicBezTo>
                  <a:pt x="56597" y="81937"/>
                  <a:pt x="59076" y="77980"/>
                  <a:pt x="59076" y="73443"/>
                </a:cubicBezTo>
                <a:cubicBezTo>
                  <a:pt x="59076" y="66712"/>
                  <a:pt x="53619" y="61255"/>
                  <a:pt x="46888" y="61255"/>
                </a:cubicBezTo>
                <a:close/>
                <a:moveTo>
                  <a:pt x="47468" y="17532"/>
                </a:moveTo>
                <a:cubicBezTo>
                  <a:pt x="43681" y="17333"/>
                  <a:pt x="39830" y="18360"/>
                  <a:pt x="36547" y="20648"/>
                </a:cubicBezTo>
                <a:cubicBezTo>
                  <a:pt x="29978" y="25222"/>
                  <a:pt x="27348" y="33667"/>
                  <a:pt x="30159" y="41162"/>
                </a:cubicBezTo>
                <a:lnTo>
                  <a:pt x="29615" y="41365"/>
                </a:lnTo>
                <a:lnTo>
                  <a:pt x="62407" y="41365"/>
                </a:lnTo>
                <a:cubicBezTo>
                  <a:pt x="65562" y="34644"/>
                  <a:pt x="63689" y="26692"/>
                  <a:pt x="58003" y="21774"/>
                </a:cubicBezTo>
                <a:cubicBezTo>
                  <a:pt x="54976" y="19155"/>
                  <a:pt x="51254" y="17730"/>
                  <a:pt x="47468" y="17532"/>
                </a:cubicBezTo>
                <a:close/>
                <a:moveTo>
                  <a:pt x="48385" y="49"/>
                </a:moveTo>
                <a:cubicBezTo>
                  <a:pt x="55959" y="446"/>
                  <a:pt x="63402" y="3297"/>
                  <a:pt x="69456" y="8533"/>
                </a:cubicBezTo>
                <a:cubicBezTo>
                  <a:pt x="79598" y="17305"/>
                  <a:pt x="83675" y="30904"/>
                  <a:pt x="78885" y="43093"/>
                </a:cubicBezTo>
                <a:cubicBezTo>
                  <a:pt x="87177" y="43906"/>
                  <a:pt x="93101" y="51139"/>
                  <a:pt x="93101" y="59752"/>
                </a:cubicBezTo>
                <a:lnTo>
                  <a:pt x="93101" y="119654"/>
                </a:lnTo>
                <a:lnTo>
                  <a:pt x="0" y="119655"/>
                </a:lnTo>
                <a:lnTo>
                  <a:pt x="0" y="59752"/>
                </a:lnTo>
                <a:cubicBezTo>
                  <a:pt x="0" y="51365"/>
                  <a:pt x="5617" y="44289"/>
                  <a:pt x="13654" y="43326"/>
                </a:cubicBezTo>
                <a:cubicBezTo>
                  <a:pt x="9060" y="29605"/>
                  <a:pt x="14482" y="14678"/>
                  <a:pt x="26544" y="6281"/>
                </a:cubicBezTo>
                <a:cubicBezTo>
                  <a:pt x="33111" y="1706"/>
                  <a:pt x="40813" y="-348"/>
                  <a:pt x="48385" y="49"/>
                </a:cubicBezTo>
                <a:close/>
              </a:path>
            </a:pathLst>
          </a:cu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1684"/>
            <a:endParaRPr lang="en-US" dirty="0">
              <a:solidFill>
                <a:srgbClr val="FFFFFF"/>
              </a:solidFill>
            </a:endParaRPr>
          </a:p>
        </p:txBody>
      </p:sp>
      <p:grpSp>
        <p:nvGrpSpPr>
          <p:cNvPr id="47" name="Group 46"/>
          <p:cNvGrpSpPr/>
          <p:nvPr/>
        </p:nvGrpSpPr>
        <p:grpSpPr>
          <a:xfrm rot="20267722" flipH="1" flipV="1">
            <a:off x="5607796" y="3694831"/>
            <a:ext cx="955915" cy="960504"/>
            <a:chOff x="3724865" y="3416489"/>
            <a:chExt cx="988398" cy="988397"/>
          </a:xfrm>
        </p:grpSpPr>
        <p:grpSp>
          <p:nvGrpSpPr>
            <p:cNvPr id="48" name="Group 47"/>
            <p:cNvGrpSpPr/>
            <p:nvPr/>
          </p:nvGrpSpPr>
          <p:grpSpPr>
            <a:xfrm>
              <a:off x="3724865" y="3416489"/>
              <a:ext cx="988398" cy="988397"/>
              <a:chOff x="3706887" y="3169520"/>
              <a:chExt cx="988398" cy="988397"/>
            </a:xfrm>
          </p:grpSpPr>
          <p:sp>
            <p:nvSpPr>
              <p:cNvPr id="50" name="Oval 49"/>
              <p:cNvSpPr/>
              <p:nvPr/>
            </p:nvSpPr>
            <p:spPr bwMode="auto">
              <a:xfrm>
                <a:off x="3810997" y="3558943"/>
                <a:ext cx="432251" cy="432252"/>
              </a:xfrm>
              <a:prstGeom prst="ellipse">
                <a:avLst/>
              </a:prstGeom>
              <a:solidFill>
                <a:schemeClr val="bg1">
                  <a:alpha val="6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a:lnSpc>
                    <a:spcPct val="90000"/>
                  </a:lnSpc>
                </a:pPr>
                <a:endParaRPr lang="en-US" sz="2000" b="1" dirty="0">
                  <a:solidFill>
                    <a:srgbClr val="FFFFFF"/>
                  </a:solidFill>
                  <a:latin typeface="Segoe UI Light"/>
                  <a:ea typeface="Segoe UI" pitchFamily="34" charset="0"/>
                  <a:cs typeface="Segoe UI" pitchFamily="34" charset="0"/>
                </a:endParaRPr>
              </a:p>
            </p:txBody>
          </p:sp>
          <p:sp>
            <p:nvSpPr>
              <p:cNvPr id="51" name="Freeform 50"/>
              <p:cNvSpPr>
                <a:spLocks noEditPoints="1"/>
              </p:cNvSpPr>
              <p:nvPr/>
            </p:nvSpPr>
            <p:spPr bwMode="auto">
              <a:xfrm rot="16770598">
                <a:off x="3706887" y="3169520"/>
                <a:ext cx="988397" cy="988398"/>
              </a:xfrm>
              <a:custGeom>
                <a:avLst/>
                <a:gdLst>
                  <a:gd name="T0" fmla="*/ 54 w 428"/>
                  <a:gd name="T1" fmla="*/ 53 h 428"/>
                  <a:gd name="T2" fmla="*/ 54 w 428"/>
                  <a:gd name="T3" fmla="*/ 249 h 428"/>
                  <a:gd name="T4" fmla="*/ 218 w 428"/>
                  <a:gd name="T5" fmla="*/ 272 h 428"/>
                  <a:gd name="T6" fmla="*/ 359 w 428"/>
                  <a:gd name="T7" fmla="*/ 413 h 428"/>
                  <a:gd name="T8" fmla="*/ 413 w 428"/>
                  <a:gd name="T9" fmla="*/ 413 h 428"/>
                  <a:gd name="T10" fmla="*/ 413 w 428"/>
                  <a:gd name="T11" fmla="*/ 359 h 428"/>
                  <a:gd name="T12" fmla="*/ 272 w 428"/>
                  <a:gd name="T13" fmla="*/ 218 h 428"/>
                  <a:gd name="T14" fmla="*/ 249 w 428"/>
                  <a:gd name="T15" fmla="*/ 53 h 428"/>
                  <a:gd name="T16" fmla="*/ 54 w 428"/>
                  <a:gd name="T17" fmla="*/ 53 h 428"/>
                  <a:gd name="T18" fmla="*/ 216 w 428"/>
                  <a:gd name="T19" fmla="*/ 215 h 428"/>
                  <a:gd name="T20" fmla="*/ 87 w 428"/>
                  <a:gd name="T21" fmla="*/ 215 h 428"/>
                  <a:gd name="T22" fmla="*/ 87 w 428"/>
                  <a:gd name="T23" fmla="*/ 87 h 428"/>
                  <a:gd name="T24" fmla="*/ 216 w 428"/>
                  <a:gd name="T25" fmla="*/ 87 h 428"/>
                  <a:gd name="T26" fmla="*/ 216 w 428"/>
                  <a:gd name="T27" fmla="*/ 215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8" h="428">
                    <a:moveTo>
                      <a:pt x="54" y="53"/>
                    </a:moveTo>
                    <a:cubicBezTo>
                      <a:pt x="0" y="107"/>
                      <a:pt x="0" y="195"/>
                      <a:pt x="54" y="249"/>
                    </a:cubicBezTo>
                    <a:cubicBezTo>
                      <a:pt x="98" y="293"/>
                      <a:pt x="166" y="301"/>
                      <a:pt x="218" y="272"/>
                    </a:cubicBezTo>
                    <a:cubicBezTo>
                      <a:pt x="359" y="413"/>
                      <a:pt x="359" y="413"/>
                      <a:pt x="359" y="413"/>
                    </a:cubicBezTo>
                    <a:cubicBezTo>
                      <a:pt x="374" y="428"/>
                      <a:pt x="398" y="428"/>
                      <a:pt x="413" y="413"/>
                    </a:cubicBezTo>
                    <a:cubicBezTo>
                      <a:pt x="428" y="398"/>
                      <a:pt x="428" y="374"/>
                      <a:pt x="413" y="359"/>
                    </a:cubicBezTo>
                    <a:cubicBezTo>
                      <a:pt x="272" y="218"/>
                      <a:pt x="272" y="218"/>
                      <a:pt x="272" y="218"/>
                    </a:cubicBezTo>
                    <a:cubicBezTo>
                      <a:pt x="301" y="166"/>
                      <a:pt x="294" y="98"/>
                      <a:pt x="249" y="53"/>
                    </a:cubicBezTo>
                    <a:cubicBezTo>
                      <a:pt x="195" y="0"/>
                      <a:pt x="108" y="0"/>
                      <a:pt x="54" y="53"/>
                    </a:cubicBezTo>
                    <a:close/>
                    <a:moveTo>
                      <a:pt x="216" y="215"/>
                    </a:moveTo>
                    <a:cubicBezTo>
                      <a:pt x="180" y="251"/>
                      <a:pt x="123" y="251"/>
                      <a:pt x="87" y="215"/>
                    </a:cubicBezTo>
                    <a:cubicBezTo>
                      <a:pt x="52" y="180"/>
                      <a:pt x="52" y="122"/>
                      <a:pt x="87" y="87"/>
                    </a:cubicBezTo>
                    <a:cubicBezTo>
                      <a:pt x="123" y="51"/>
                      <a:pt x="180" y="51"/>
                      <a:pt x="216" y="87"/>
                    </a:cubicBezTo>
                    <a:cubicBezTo>
                      <a:pt x="251" y="122"/>
                      <a:pt x="251" y="180"/>
                      <a:pt x="216" y="215"/>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grpSp>
        <p:sp>
          <p:nvSpPr>
            <p:cNvPr id="49" name="Freeform 48"/>
            <p:cNvSpPr>
              <a:spLocks/>
            </p:cNvSpPr>
            <p:nvPr/>
          </p:nvSpPr>
          <p:spPr bwMode="auto">
            <a:xfrm rot="16770598">
              <a:off x="4245007" y="3769494"/>
              <a:ext cx="145281" cy="148436"/>
            </a:xfrm>
            <a:custGeom>
              <a:avLst/>
              <a:gdLst>
                <a:gd name="T0" fmla="*/ 0 w 64"/>
                <a:gd name="T1" fmla="*/ 54 h 68"/>
                <a:gd name="T2" fmla="*/ 54 w 64"/>
                <a:gd name="T3" fmla="*/ 0 h 68"/>
                <a:gd name="T4" fmla="*/ 64 w 64"/>
                <a:gd name="T5" fmla="*/ 10 h 68"/>
                <a:gd name="T6" fmla="*/ 15 w 64"/>
                <a:gd name="T7" fmla="*/ 68 h 68"/>
                <a:gd name="T8" fmla="*/ 0 w 64"/>
                <a:gd name="T9" fmla="*/ 54 h 68"/>
              </a:gdLst>
              <a:ahLst/>
              <a:cxnLst>
                <a:cxn ang="0">
                  <a:pos x="T0" y="T1"/>
                </a:cxn>
                <a:cxn ang="0">
                  <a:pos x="T2" y="T3"/>
                </a:cxn>
                <a:cxn ang="0">
                  <a:pos x="T4" y="T5"/>
                </a:cxn>
                <a:cxn ang="0">
                  <a:pos x="T6" y="T7"/>
                </a:cxn>
                <a:cxn ang="0">
                  <a:pos x="T8" y="T9"/>
                </a:cxn>
              </a:cxnLst>
              <a:rect l="0" t="0" r="r" b="b"/>
              <a:pathLst>
                <a:path w="64" h="68">
                  <a:moveTo>
                    <a:pt x="0" y="54"/>
                  </a:moveTo>
                  <a:cubicBezTo>
                    <a:pt x="0" y="54"/>
                    <a:pt x="42" y="29"/>
                    <a:pt x="54" y="0"/>
                  </a:cubicBezTo>
                  <a:cubicBezTo>
                    <a:pt x="64" y="10"/>
                    <a:pt x="64" y="10"/>
                    <a:pt x="64" y="10"/>
                  </a:cubicBezTo>
                  <a:cubicBezTo>
                    <a:pt x="64" y="10"/>
                    <a:pt x="48" y="46"/>
                    <a:pt x="15" y="68"/>
                  </a:cubicBezTo>
                  <a:lnTo>
                    <a:pt x="0" y="54"/>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grpSp>
    </p:spTree>
    <p:extLst>
      <p:ext uri="{BB962C8B-B14F-4D97-AF65-F5344CB8AC3E}">
        <p14:creationId xmlns:p14="http://schemas.microsoft.com/office/powerpoint/2010/main" val="2587665626"/>
      </p:ext>
    </p:extLst>
  </p:cSld>
  <p:clrMapOvr>
    <a:masterClrMapping/>
  </p:clrMapOvr>
  <p:transition>
    <p:fade/>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bwMode="invGray">
          <a:xfrm>
            <a:off x="459233" y="3145040"/>
            <a:ext cx="3288507" cy="704445"/>
          </a:xfrm>
          <a:prstGeom prst="rect">
            <a:avLst/>
          </a:prstGeom>
        </p:spPr>
      </p:pic>
      <p:sp>
        <p:nvSpPr>
          <p:cNvPr id="5" name="Text Box 3"/>
          <p:cNvSpPr txBox="1">
            <a:spLocks noChangeArrowheads="1"/>
          </p:cNvSpPr>
          <p:nvPr/>
        </p:nvSpPr>
        <p:spPr bwMode="blackWhite">
          <a:xfrm>
            <a:off x="273051" y="6079032"/>
            <a:ext cx="10974388" cy="618631"/>
          </a:xfrm>
          <a:prstGeom prst="rect">
            <a:avLst/>
          </a:prstGeom>
        </p:spPr>
        <p:txBody>
          <a:bodyPr vert="horz" wrap="square" lIns="182880" tIns="146304" rIns="182880" bIns="146304" numCol="1" anchor="t" anchorCtr="0" compatLnSpc="1">
            <a:prstTxWarp prst="textNoShape">
              <a:avLst/>
            </a:prstTxWarp>
            <a:spAutoFit/>
          </a:bodyPr>
          <a:lstStyle/>
          <a:p>
            <a:pPr marL="0" marR="0" lvl="0" indent="0" algn="l" defTabSz="932290" rtl="0" eaLnBrk="0" fontAlgn="auto" latinLnBrk="0" hangingPunct="0">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rPr>
              <a:t>© 2016 Microsoft Corporation. All rights reserved. Microsoft, Windows, and other product names are or may be registered trademarks and/or trademarks in the U.S. and/or other countries.</a:t>
            </a:r>
          </a:p>
          <a:p>
            <a:pPr marL="0" marR="0" lvl="0" indent="0" algn="l" defTabSz="932290" rtl="0" eaLnBrk="0" fontAlgn="auto" latinLnBrk="0" hangingPunct="0">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14258167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able 11"/>
          <p:cNvGraphicFramePr>
            <a:graphicFrameLocks noGrp="1"/>
          </p:cNvGraphicFramePr>
          <p:nvPr>
            <p:extLst>
              <p:ext uri="{D42A27DB-BD31-4B8C-83A1-F6EECF244321}">
                <p14:modId xmlns:p14="http://schemas.microsoft.com/office/powerpoint/2010/main" val="2407189231"/>
              </p:ext>
            </p:extLst>
          </p:nvPr>
        </p:nvGraphicFramePr>
        <p:xfrm>
          <a:off x="880" y="1169672"/>
          <a:ext cx="12434712" cy="5421200"/>
        </p:xfrm>
        <a:graphic>
          <a:graphicData uri="http://schemas.openxmlformats.org/drawingml/2006/table">
            <a:tbl>
              <a:tblPr firstRow="1" bandRow="1">
                <a:tableStyleId>{5C22544A-7EE6-4342-B048-85BDC9FD1C3A}</a:tableStyleId>
              </a:tblPr>
              <a:tblGrid>
                <a:gridCol w="3108678">
                  <a:extLst>
                    <a:ext uri="{9D8B030D-6E8A-4147-A177-3AD203B41FA5}">
                      <a16:colId xmlns:a16="http://schemas.microsoft.com/office/drawing/2014/main" val="20000"/>
                    </a:ext>
                  </a:extLst>
                </a:gridCol>
                <a:gridCol w="3108678">
                  <a:extLst>
                    <a:ext uri="{9D8B030D-6E8A-4147-A177-3AD203B41FA5}">
                      <a16:colId xmlns:a16="http://schemas.microsoft.com/office/drawing/2014/main" val="20001"/>
                    </a:ext>
                  </a:extLst>
                </a:gridCol>
                <a:gridCol w="3108678">
                  <a:extLst>
                    <a:ext uri="{9D8B030D-6E8A-4147-A177-3AD203B41FA5}">
                      <a16:colId xmlns:a16="http://schemas.microsoft.com/office/drawing/2014/main" val="20002"/>
                    </a:ext>
                  </a:extLst>
                </a:gridCol>
                <a:gridCol w="3108678">
                  <a:extLst>
                    <a:ext uri="{9D8B030D-6E8A-4147-A177-3AD203B41FA5}">
                      <a16:colId xmlns:a16="http://schemas.microsoft.com/office/drawing/2014/main" val="20003"/>
                    </a:ext>
                  </a:extLst>
                </a:gridCol>
              </a:tblGrid>
              <a:tr h="593207">
                <a:tc>
                  <a:txBody>
                    <a:bodyPr/>
                    <a:lstStyle/>
                    <a:p>
                      <a:pPr algn="ctr"/>
                      <a:r>
                        <a:rPr lang="en-US" sz="2800" b="0" spc="0" dirty="0">
                          <a:latin typeface="+mj-lt"/>
                        </a:rPr>
                        <a:t>Performance</a:t>
                      </a:r>
                    </a:p>
                  </a:txBody>
                  <a:tcPr marL="91427" marR="91427" marT="0" marB="91440" anchor="ctr">
                    <a:solidFill>
                      <a:srgbClr val="C00000"/>
                    </a:solidFill>
                  </a:tcPr>
                </a:tc>
                <a:tc>
                  <a:txBody>
                    <a:bodyPr/>
                    <a:lstStyle/>
                    <a:p>
                      <a:pPr algn="ctr"/>
                      <a:r>
                        <a:rPr lang="en-US" sz="2800" b="0" spc="0" dirty="0">
                          <a:latin typeface="+mj-lt"/>
                        </a:rPr>
                        <a:t>Security</a:t>
                      </a:r>
                    </a:p>
                  </a:txBody>
                  <a:tcPr marL="91427" marR="91427" marT="0" marB="91440" anchor="ctr">
                    <a:solidFill>
                      <a:srgbClr val="C00000"/>
                    </a:solidFill>
                  </a:tcPr>
                </a:tc>
                <a:tc>
                  <a:txBody>
                    <a:bodyPr/>
                    <a:lstStyle/>
                    <a:p>
                      <a:pPr algn="ctr"/>
                      <a:r>
                        <a:rPr lang="en-US" sz="2800" b="0" spc="0" dirty="0">
                          <a:latin typeface="+mj-lt"/>
                        </a:rPr>
                        <a:t>Availability</a:t>
                      </a:r>
                    </a:p>
                  </a:txBody>
                  <a:tcPr marL="91427" marR="91427" marT="0" marB="91440" anchor="ctr">
                    <a:solidFill>
                      <a:srgbClr val="C00000"/>
                    </a:solidFill>
                  </a:tcPr>
                </a:tc>
                <a:tc>
                  <a:txBody>
                    <a:bodyPr/>
                    <a:lstStyle/>
                    <a:p>
                      <a:pPr algn="ctr"/>
                      <a:r>
                        <a:rPr lang="en-US" sz="2800" b="0" spc="0" dirty="0">
                          <a:latin typeface="+mj-lt"/>
                        </a:rPr>
                        <a:t>Scalability</a:t>
                      </a:r>
                    </a:p>
                  </a:txBody>
                  <a:tcPr marL="91427" marR="91427" marT="0" marB="91440" anchor="ctr">
                    <a:solidFill>
                      <a:srgbClr val="C00000"/>
                    </a:solidFill>
                  </a:tcPr>
                </a:tc>
                <a:extLst>
                  <a:ext uri="{0D108BD9-81ED-4DB2-BD59-A6C34878D82A}">
                    <a16:rowId xmlns:a16="http://schemas.microsoft.com/office/drawing/2014/main" val="10000"/>
                  </a:ext>
                </a:extLst>
              </a:tr>
              <a:tr h="4827993">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mn-lt"/>
                          <a:ea typeface="+mn-ea"/>
                          <a:cs typeface="+mn-cs"/>
                        </a:rPr>
                        <a:t>In-Memory OLTP enhancements</a:t>
                      </a:r>
                    </a:p>
                    <a:p>
                      <a:pPr marL="0" marR="0" lvl="0" indent="0" algn="l" defTabSz="932742" rtl="0" eaLnBrk="1" fontAlgn="auto" latinLnBrk="0" hangingPunct="1">
                        <a:lnSpc>
                          <a:spcPct val="90000"/>
                        </a:lnSpc>
                        <a:spcBef>
                          <a:spcPts val="60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Greater T-SQL surface area, terabytes of memory supported, and higher number of parallel CPUs</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mn-lt"/>
                          <a:ea typeface="+mn-ea"/>
                          <a:cs typeface="+mn-cs"/>
                        </a:rPr>
                        <a:t>Operational analytics</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Insights on operational data;  works with In-Memory OLTP and disk-based OLTP</a:t>
                      </a:r>
                      <a:endParaRPr kumimoji="0" lang="en-US" sz="1800" b="0" i="0" u="none" strike="noStrike" kern="1200" cap="none" spc="0" normalizeH="0" baseline="0" noProof="0" dirty="0">
                        <a:ln>
                          <a:noFill/>
                        </a:ln>
                        <a:solidFill>
                          <a:srgbClr val="C00000"/>
                        </a:solidFill>
                        <a:effectLst/>
                        <a:uLnTx/>
                        <a:uFillTx/>
                        <a:latin typeface="+mn-lt"/>
                        <a:ea typeface="+mn-ea"/>
                        <a:cs typeface="+mn-cs"/>
                      </a:endParaRP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Query</a:t>
                      </a:r>
                      <a:r>
                        <a:rPr lang="en-US" sz="1800" b="0" kern="1200" spc="0" baseline="0" dirty="0">
                          <a:solidFill>
                            <a:srgbClr val="C00000"/>
                          </a:solidFill>
                          <a:latin typeface="+mn-lt"/>
                          <a:ea typeface="+mn-ea"/>
                          <a:cs typeface="+mn-cs"/>
                        </a:rPr>
                        <a:t> </a:t>
                      </a:r>
                      <a:r>
                        <a:rPr lang="en-US" sz="1800" b="0" kern="1200" spc="0" dirty="0">
                          <a:solidFill>
                            <a:srgbClr val="C00000"/>
                          </a:solidFill>
                          <a:latin typeface="+mn-lt"/>
                          <a:ea typeface="+mn-ea"/>
                          <a:cs typeface="+mn-cs"/>
                        </a:rPr>
                        <a:t>Store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Monitored, optimized query plans</a:t>
                      </a:r>
                    </a:p>
                    <a:p>
                      <a:pPr lvl="0" defTabSz="932472">
                        <a:lnSpc>
                          <a:spcPct val="100000"/>
                        </a:lnSpc>
                        <a:spcBef>
                          <a:spcPts val="0"/>
                        </a:spcBef>
                        <a:spcAft>
                          <a:spcPts val="0"/>
                        </a:spcAft>
                      </a:pPr>
                      <a:r>
                        <a:rPr lang="en-US" sz="1800" b="0" kern="1200" spc="0" dirty="0">
                          <a:solidFill>
                            <a:srgbClr val="C00000"/>
                          </a:solidFill>
                          <a:latin typeface="+mn-lt"/>
                          <a:ea typeface="+mn-ea"/>
                          <a:cs typeface="+mn-cs"/>
                        </a:rPr>
                        <a:t>Temporal Tables</a:t>
                      </a:r>
                    </a:p>
                    <a:p>
                      <a:pPr lvl="0" defTabSz="932472">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Query data as</a:t>
                      </a:r>
                      <a:r>
                        <a:rPr lang="en-US" sz="1400" kern="1200" spc="0" baseline="0" dirty="0">
                          <a:ln w="3175">
                            <a:noFill/>
                          </a:ln>
                          <a:solidFill>
                            <a:srgbClr val="505050"/>
                          </a:solidFill>
                          <a:latin typeface="+mn-lt"/>
                          <a:ea typeface="ＭＳ Ｐゴシック" charset="0"/>
                          <a:cs typeface="Segoe UI" panose="020B0502040204020203" pitchFamily="34" charset="0"/>
                        </a:rPr>
                        <a:t> </a:t>
                      </a:r>
                      <a:r>
                        <a:rPr lang="en-US" sz="1400" kern="1200" spc="0" dirty="0">
                          <a:ln w="3175">
                            <a:noFill/>
                          </a:ln>
                          <a:solidFill>
                            <a:srgbClr val="505050"/>
                          </a:solidFill>
                          <a:latin typeface="+mn-lt"/>
                          <a:ea typeface="ＭＳ Ｐゴシック" charset="0"/>
                          <a:cs typeface="Segoe UI" panose="020B0502040204020203" pitchFamily="34" charset="0"/>
                        </a:rPr>
                        <a:t>points in time </a:t>
                      </a: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Always Encrypted</a:t>
                      </a:r>
                    </a:p>
                    <a:p>
                      <a:pPr marL="0" algn="l" defTabSz="932472" rtl="0" eaLnBrk="1" latinLnBrk="0" hangingPunct="1">
                        <a:lnSpc>
                          <a:spcPct val="90000"/>
                        </a:lnSpc>
                        <a:spcAft>
                          <a:spcPts val="1200"/>
                        </a:spcAft>
                      </a:pPr>
                      <a:r>
                        <a:rPr lang="en-US" sz="1400" kern="1200" spc="0" dirty="0">
                          <a:ln w="3175">
                            <a:noFill/>
                          </a:ln>
                          <a:solidFill>
                            <a:srgbClr val="505050"/>
                          </a:solidFill>
                          <a:latin typeface="Segoe UI" panose="020B0502040204020203" pitchFamily="34" charset="0"/>
                          <a:ea typeface="ＭＳ Ｐゴシック" charset="0"/>
                          <a:cs typeface="Segoe UI" panose="020B0502040204020203" pitchFamily="34" charset="0"/>
                        </a:rPr>
                        <a:t>Sensitive data remains encrypted at all times, with ability to query</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Dynamic Data Masking</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Real-time obfuscation of data to prevent unauthorized access</a:t>
                      </a:r>
                      <a:endParaRPr lang="en-US" sz="1800" b="0" kern="1200" spc="0" dirty="0">
                        <a:solidFill>
                          <a:srgbClr val="C00000"/>
                        </a:solidFill>
                        <a:latin typeface="+mn-lt"/>
                        <a:ea typeface="+mn-ea"/>
                        <a:cs typeface="+mn-cs"/>
                      </a:endParaRP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Row-Level Security</a:t>
                      </a:r>
                    </a:p>
                    <a:p>
                      <a:pPr defTabSz="932472">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Fine-grained access control for table rows</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Other enhancements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Audit success/failure of database operations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TDE support for storage of</a:t>
                      </a:r>
                      <a:br>
                        <a:rPr lang="en-US" sz="1400" kern="1200" spc="0" dirty="0">
                          <a:ln w="3175">
                            <a:noFill/>
                          </a:ln>
                          <a:solidFill>
                            <a:srgbClr val="505050"/>
                          </a:solidFill>
                          <a:latin typeface="+mn-lt"/>
                          <a:ea typeface="ＭＳ Ｐゴシック" charset="0"/>
                          <a:cs typeface="Segoe UI" panose="020B0502040204020203" pitchFamily="34" charset="0"/>
                        </a:rPr>
                      </a:br>
                      <a:r>
                        <a:rPr lang="en-US" sz="1400" kern="1200" spc="0" dirty="0">
                          <a:ln w="3175">
                            <a:noFill/>
                          </a:ln>
                          <a:solidFill>
                            <a:srgbClr val="505050"/>
                          </a:solidFill>
                          <a:latin typeface="+mn-lt"/>
                          <a:ea typeface="ＭＳ Ｐゴシック" charset="0"/>
                          <a:cs typeface="Segoe UI" panose="020B0502040204020203" pitchFamily="34" charset="0"/>
                        </a:rPr>
                        <a:t>In-Memory OLTP tables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Enhanced auditing for OLTP with ability to track history of record changes</a:t>
                      </a:r>
                    </a:p>
                    <a:p>
                      <a:pPr marL="0" algn="l" defTabSz="932742" rtl="0" eaLnBrk="1" latinLnBrk="0" hangingPunct="1">
                        <a:spcBef>
                          <a:spcPts val="600"/>
                        </a:spcBef>
                        <a:spcAft>
                          <a:spcPts val="1200"/>
                        </a:spcAft>
                      </a:pPr>
                      <a:endParaRPr lang="en-US" sz="1800" b="0" kern="1200" spc="0" dirty="0">
                        <a:solidFill>
                          <a:srgbClr val="C00000"/>
                        </a:solidFill>
                        <a:latin typeface="+mn-lt"/>
                        <a:ea typeface="+mn-ea"/>
                        <a:cs typeface="+mn-cs"/>
                      </a:endParaRPr>
                    </a:p>
                  </a:txBody>
                  <a:tcPr marL="182854" marR="182854" marT="182854" marB="91427">
                    <a:solidFill>
                      <a:schemeClr val="bg1">
                        <a:alpha val="80000"/>
                      </a:schemeClr>
                    </a:solidFill>
                  </a:tcPr>
                </a:tc>
                <a:tc>
                  <a:txBody>
                    <a:bodyPr/>
                    <a:lstStyle/>
                    <a:p>
                      <a:pPr marL="0" marR="0" lvl="1" indent="0" algn="l" defTabSz="932472" rtl="0" eaLnBrk="1" fontAlgn="auto" latinLnBrk="0" hangingPunct="1">
                        <a:lnSpc>
                          <a:spcPct val="100000"/>
                        </a:lnSpc>
                        <a:spcBef>
                          <a:spcPts val="0"/>
                        </a:spcBef>
                        <a:spcAft>
                          <a:spcPts val="0"/>
                        </a:spcAft>
                        <a:buClrTx/>
                        <a:buSzTx/>
                        <a:buFontTx/>
                        <a:buNone/>
                        <a:tabLst/>
                        <a:defRPr/>
                      </a:pPr>
                      <a:r>
                        <a:rPr lang="en-US" sz="1800" b="0" kern="1200" spc="0" dirty="0">
                          <a:solidFill>
                            <a:srgbClr val="C00000"/>
                          </a:solidFill>
                          <a:latin typeface="+mn-lt"/>
                          <a:ea typeface="+mn-ea"/>
                          <a:cs typeface="+mn-cs"/>
                        </a:rPr>
                        <a:t>Basic Availability Groups</a:t>
                      </a:r>
                    </a:p>
                    <a:p>
                      <a:pPr marL="0" lvl="1" indent="0" algn="l" defTabSz="932472" rtl="0" eaLnBrk="1" latinLnBrk="0" hangingPunct="1">
                        <a:lnSpc>
                          <a:spcPct val="90000"/>
                        </a:lnSpc>
                        <a:spcBef>
                          <a:spcPts val="0"/>
                        </a:spcBef>
                        <a:spcAft>
                          <a:spcPts val="1200"/>
                        </a:spcAft>
                        <a:buClr>
                          <a:srgbClr val="C00000"/>
                        </a:buClr>
                        <a:buFont typeface="Arial" panose="020B0604020202020204" pitchFamily="34" charset="0"/>
                        <a:buNone/>
                      </a:pPr>
                      <a:r>
                        <a:rPr lang="en-US" sz="1400" kern="1200" spc="0" baseline="0" dirty="0">
                          <a:ln w="3175">
                            <a:noFill/>
                          </a:ln>
                          <a:solidFill>
                            <a:srgbClr val="505050"/>
                          </a:solidFill>
                          <a:latin typeface="+mn-lt"/>
                          <a:ea typeface="ＭＳ Ｐゴシック" charset="0"/>
                          <a:cs typeface="Segoe UI" panose="020B0502040204020203" pitchFamily="34" charset="0"/>
                        </a:rPr>
                        <a:t>With SQL 2016 Standard Edition</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Enhanced AlwaysOn</a:t>
                      </a:r>
                    </a:p>
                    <a:p>
                      <a:pPr marL="0" lvl="1" indent="0" algn="l" defTabSz="932472" rtl="0" eaLnBrk="1" latinLnBrk="0" hangingPunct="1">
                        <a:lnSpc>
                          <a:spcPct val="90000"/>
                        </a:lnSpc>
                        <a:spcAft>
                          <a:spcPts val="1200"/>
                        </a:spcAft>
                        <a:buClr>
                          <a:srgbClr val="C00000"/>
                        </a:buClr>
                        <a:buFont typeface="Arial" panose="020B0604020202020204" pitchFamily="34" charset="0"/>
                        <a:buNone/>
                      </a:pPr>
                      <a:r>
                        <a:rPr lang="en-US" sz="1400" kern="1200" spc="0" baseline="0" dirty="0">
                          <a:ln w="3175">
                            <a:noFill/>
                          </a:ln>
                          <a:solidFill>
                            <a:srgbClr val="505050"/>
                          </a:solidFill>
                          <a:latin typeface="+mn-lt"/>
                          <a:ea typeface="ＭＳ Ｐゴシック" charset="0"/>
                          <a:cs typeface="Segoe UI" panose="020B0502040204020203" pitchFamily="34" charset="0"/>
                        </a:rPr>
                        <a:t>Distributed availability groups, automatic replica seeding, distributed transactions, automatic failover, load balancing, manageability</a:t>
                      </a:r>
                      <a:endParaRPr lang="en-US" sz="1400" kern="1200" spc="0" dirty="0">
                        <a:ln w="3175">
                          <a:noFill/>
                        </a:ln>
                        <a:solidFill>
                          <a:srgbClr val="505050"/>
                        </a:solidFill>
                        <a:latin typeface="+mn-lt"/>
                        <a:ea typeface="ＭＳ Ｐゴシック" charset="0"/>
                        <a:cs typeface="Segoe UI" panose="020B0502040204020203" pitchFamily="34" charset="0"/>
                      </a:endParaRPr>
                    </a:p>
                    <a:p>
                      <a:pPr marL="0" lvl="1" indent="0" algn="l" defTabSz="932472" rtl="0" eaLnBrk="1" latinLnBrk="0" hangingPunct="1">
                        <a:lnSpc>
                          <a:spcPct val="100000"/>
                        </a:lnSpc>
                        <a:spcBef>
                          <a:spcPts val="0"/>
                        </a:spcBef>
                        <a:spcAft>
                          <a:spcPts val="0"/>
                        </a:spcAft>
                        <a:buClr>
                          <a:srgbClr val="C00000"/>
                        </a:buClr>
                        <a:buFont typeface="Arial" panose="020B0604020202020204" pitchFamily="34" charset="0"/>
                        <a:buNone/>
                      </a:pPr>
                      <a:r>
                        <a:rPr lang="en-US" sz="1800" b="0" kern="1200" spc="0" dirty="0">
                          <a:solidFill>
                            <a:srgbClr val="C00000"/>
                          </a:solidFill>
                          <a:latin typeface="+mn-lt"/>
                          <a:ea typeface="+mn-ea"/>
                          <a:cs typeface="+mn-cs"/>
                        </a:rPr>
                        <a:t>Backup enhancements</a:t>
                      </a:r>
                    </a:p>
                    <a:p>
                      <a:pPr marL="0" lvl="1" indent="0" algn="l" defTabSz="932472" rtl="0" eaLnBrk="1" latinLnBrk="0" hangingPunct="1">
                        <a:lnSpc>
                          <a:spcPct val="90000"/>
                        </a:lnSpc>
                        <a:spcAft>
                          <a:spcPts val="1200"/>
                        </a:spcAft>
                        <a:buClr>
                          <a:srgbClr val="C00000"/>
                        </a:buClr>
                        <a:buFont typeface="Arial" panose="020B0604020202020204" pitchFamily="34" charset="0"/>
                        <a:buNone/>
                      </a:pPr>
                      <a:r>
                        <a:rPr lang="en-US" sz="1400" kern="1200" spc="0" baseline="0" dirty="0">
                          <a:ln w="3175">
                            <a:noFill/>
                          </a:ln>
                          <a:solidFill>
                            <a:srgbClr val="505050"/>
                          </a:solidFill>
                          <a:latin typeface="+mn-lt"/>
                          <a:ea typeface="ＭＳ Ｐゴシック" charset="0"/>
                          <a:cs typeface="Segoe UI" panose="020B0502040204020203" pitchFamily="34" charset="0"/>
                        </a:rPr>
                        <a:t>Managed backup to Azure, Database Recovery Advisor</a:t>
                      </a:r>
                      <a:endParaRPr lang="en-US" sz="1400" kern="1200" spc="0" dirty="0">
                        <a:ln w="3175">
                          <a:noFill/>
                        </a:ln>
                        <a:solidFill>
                          <a:srgbClr val="505050"/>
                        </a:solidFill>
                        <a:latin typeface="+mn-lt"/>
                        <a:ea typeface="ＭＳ Ｐゴシック" charset="0"/>
                        <a:cs typeface="Segoe UI" panose="020B0502040204020203" pitchFamily="34" charset="0"/>
                      </a:endParaRP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Windows Server support</a:t>
                      </a:r>
                    </a:p>
                    <a:p>
                      <a:pPr marL="0" algn="l" defTabSz="932472" rtl="0" eaLnBrk="1" latinLnBrk="0" hangingPunct="1">
                        <a:lnSpc>
                          <a:spcPct val="90000"/>
                        </a:lnSpc>
                        <a:spcBef>
                          <a:spcPts val="0"/>
                        </a:spcBef>
                        <a:spcAft>
                          <a:spcPts val="1200"/>
                        </a:spcAft>
                      </a:pPr>
                      <a:r>
                        <a:rPr lang="en-US" sz="1400" kern="1200" spc="0" noProof="0" dirty="0">
                          <a:ln w="3175">
                            <a:noFill/>
                          </a:ln>
                          <a:solidFill>
                            <a:srgbClr val="505050"/>
                          </a:solidFill>
                          <a:latin typeface="Segoe UI" panose="020B0502040204020203" pitchFamily="34" charset="0"/>
                          <a:ea typeface="ＭＳ Ｐゴシック" charset="0"/>
                          <a:cs typeface="Segoe UI" panose="020B0502040204020203" pitchFamily="34" charset="0"/>
                        </a:rPr>
                        <a:t>Support for Windows Server Core and Windows Server ReFS</a:t>
                      </a:r>
                      <a:endParaRPr lang="en-US" sz="1400" kern="1200" spc="0" dirty="0">
                        <a:ln w="3175">
                          <a:noFill/>
                        </a:ln>
                        <a:solidFill>
                          <a:srgbClr val="505050"/>
                        </a:solidFill>
                        <a:latin typeface="Segoe UI" panose="020B0502040204020203" pitchFamily="34" charset="0"/>
                        <a:ea typeface="ＭＳ Ｐゴシック" charset="0"/>
                        <a:cs typeface="Segoe UI" panose="020B0502040204020203" pitchFamily="34" charset="0"/>
                      </a:endParaRP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Live</a:t>
                      </a:r>
                      <a:r>
                        <a:rPr lang="en-US" sz="1800" b="0" kern="1200" spc="0" baseline="0" dirty="0">
                          <a:solidFill>
                            <a:srgbClr val="C00000"/>
                          </a:solidFill>
                          <a:latin typeface="+mn-lt"/>
                          <a:ea typeface="+mn-ea"/>
                          <a:cs typeface="+mn-cs"/>
                        </a:rPr>
                        <a:t> migration</a:t>
                      </a:r>
                    </a:p>
                    <a:p>
                      <a:pPr marL="0" algn="l" defTabSz="932472" rtl="0" eaLnBrk="1" latinLnBrk="0" hangingPunct="1">
                        <a:lnSpc>
                          <a:spcPct val="90000"/>
                        </a:lnSpc>
                        <a:spcBef>
                          <a:spcPts val="0"/>
                        </a:spcBef>
                        <a:spcAft>
                          <a:spcPts val="1200"/>
                        </a:spcAft>
                      </a:pPr>
                      <a:r>
                        <a:rPr lang="en-US" sz="1400" kern="1200" spc="0" noProof="0" dirty="0">
                          <a:ln w="3175">
                            <a:noFill/>
                          </a:ln>
                          <a:solidFill>
                            <a:srgbClr val="505050"/>
                          </a:solidFill>
                          <a:latin typeface="Segoe UI" panose="020B0502040204020203" pitchFamily="34" charset="0"/>
                          <a:ea typeface="ＭＳ Ｐゴシック" charset="0"/>
                          <a:cs typeface="Segoe UI" panose="020B0502040204020203" pitchFamily="34" charset="0"/>
                        </a:rPr>
                        <a:t>Faster live migration, live migration for non-clustered VMs</a:t>
                      </a:r>
                      <a:endParaRPr lang="en-US" sz="1400" kern="1200" spc="0" dirty="0">
                        <a:ln w="3175">
                          <a:noFill/>
                        </a:ln>
                        <a:solidFill>
                          <a:srgbClr val="505050"/>
                        </a:solidFill>
                        <a:latin typeface="Segoe UI" panose="020B0502040204020203" pitchFamily="34" charset="0"/>
                        <a:ea typeface="ＭＳ Ｐゴシック" charset="0"/>
                        <a:cs typeface="Segoe UI" panose="020B0502040204020203" pitchFamily="34" charset="0"/>
                      </a:endParaRP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Scalability enhancements</a:t>
                      </a:r>
                    </a:p>
                    <a:p>
                      <a:pPr marL="0" algn="l" defTabSz="932472" rtl="0" eaLnBrk="1" latinLnBrk="0" hangingPunct="1">
                        <a:lnSpc>
                          <a:spcPct val="90000"/>
                        </a:lnSpc>
                        <a:spcBef>
                          <a:spcPts val="0"/>
                        </a:spcBef>
                        <a:spcAft>
                          <a:spcPts val="1200"/>
                        </a:spcAft>
                      </a:pPr>
                      <a:r>
                        <a:rPr lang="en-US" sz="1400" kern="1200" spc="0" dirty="0">
                          <a:ln w="3175">
                            <a:noFill/>
                          </a:ln>
                          <a:solidFill>
                            <a:srgbClr val="505050"/>
                          </a:solidFill>
                          <a:latin typeface="Segoe UI" panose="020B0502040204020203" pitchFamily="34" charset="0"/>
                          <a:ea typeface="ＭＳ Ｐゴシック" charset="0"/>
                          <a:cs typeface="Segoe UI" panose="020B0502040204020203" pitchFamily="34" charset="0"/>
                        </a:rPr>
                        <a:t>Hardware acceleration for</a:t>
                      </a:r>
                      <a:r>
                        <a:rPr lang="en-US" sz="1400" kern="1200" spc="0" baseline="0" dirty="0">
                          <a:ln w="3175">
                            <a:noFill/>
                          </a:ln>
                          <a:solidFill>
                            <a:srgbClr val="505050"/>
                          </a:solidFill>
                          <a:latin typeface="Segoe UI" panose="020B0502040204020203" pitchFamily="34" charset="0"/>
                          <a:ea typeface="ＭＳ Ｐゴシック" charset="0"/>
                          <a:cs typeface="Segoe UI" panose="020B0502040204020203" pitchFamily="34" charset="0"/>
                        </a:rPr>
                        <a:t> TDE, parallelized decryption, TempDB optimization, and more</a:t>
                      </a:r>
                      <a:endParaRPr lang="en-US" sz="1400" kern="1200" spc="0" dirty="0">
                        <a:ln w="3175">
                          <a:noFill/>
                        </a:ln>
                        <a:solidFill>
                          <a:srgbClr val="505050"/>
                        </a:solidFill>
                        <a:latin typeface="Segoe UI" panose="020B0502040204020203" pitchFamily="34" charset="0"/>
                        <a:ea typeface="ＭＳ Ｐゴシック" charset="0"/>
                        <a:cs typeface="Segoe UI" panose="020B0502040204020203" pitchFamily="34" charset="0"/>
                      </a:endParaRPr>
                    </a:p>
                  </a:txBody>
                  <a:tcPr marL="182854" marR="182854" marT="182854" marB="91427">
                    <a:solidFill>
                      <a:schemeClr val="bg1">
                        <a:alpha val="80000"/>
                      </a:schemeClr>
                    </a:solidFill>
                  </a:tcPr>
                </a:tc>
                <a:extLst>
                  <a:ext uri="{0D108BD9-81ED-4DB2-BD59-A6C34878D82A}">
                    <a16:rowId xmlns:a16="http://schemas.microsoft.com/office/drawing/2014/main" val="10001"/>
                  </a:ext>
                </a:extLst>
              </a:tr>
            </a:tbl>
          </a:graphicData>
        </a:graphic>
      </p:graphicFrame>
      <p:sp>
        <p:nvSpPr>
          <p:cNvPr id="22" name="Rectangle 21"/>
          <p:cNvSpPr/>
          <p:nvPr/>
        </p:nvSpPr>
        <p:spPr bwMode="auto">
          <a:xfrm>
            <a:off x="10705" y="1770868"/>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23" name="Rectangle 22"/>
          <p:cNvSpPr/>
          <p:nvPr/>
        </p:nvSpPr>
        <p:spPr bwMode="auto">
          <a:xfrm>
            <a:off x="3117443" y="1770868"/>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24" name="Rectangle 23"/>
          <p:cNvSpPr/>
          <p:nvPr/>
        </p:nvSpPr>
        <p:spPr bwMode="auto">
          <a:xfrm>
            <a:off x="6224181" y="1770868"/>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25" name="Rectangle 24"/>
          <p:cNvSpPr/>
          <p:nvPr/>
        </p:nvSpPr>
        <p:spPr bwMode="auto">
          <a:xfrm>
            <a:off x="9336476" y="1770868"/>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26" name="Rectangle 25"/>
          <p:cNvSpPr/>
          <p:nvPr/>
        </p:nvSpPr>
        <p:spPr bwMode="auto">
          <a:xfrm>
            <a:off x="6224181" y="1169097"/>
            <a:ext cx="6228180" cy="5221236"/>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a:lnSpc>
                <a:spcPct val="90000"/>
              </a:lnSpc>
              <a:buFont typeface="Wingdings 3" panose="05040102010807070707" pitchFamily="18" charset="2"/>
              <a:buChar char="Æ"/>
            </a:pPr>
            <a:endParaRPr lang="en-US" sz="2000" b="1" dirty="0">
              <a:solidFill>
                <a:srgbClr val="FFFFFF"/>
              </a:solidFill>
              <a:latin typeface="Segoe UI Light"/>
              <a:ea typeface="Segoe UI" pitchFamily="34" charset="0"/>
              <a:cs typeface="Segoe UI" pitchFamily="34" charset="0"/>
            </a:endParaRPr>
          </a:p>
        </p:txBody>
      </p:sp>
      <p:sp>
        <p:nvSpPr>
          <p:cNvPr id="27" name="Rectangle 26"/>
          <p:cNvSpPr/>
          <p:nvPr/>
        </p:nvSpPr>
        <p:spPr bwMode="auto">
          <a:xfrm>
            <a:off x="-15889" y="1169097"/>
            <a:ext cx="3104145" cy="5292146"/>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a:lnSpc>
                <a:spcPct val="90000"/>
              </a:lnSpc>
              <a:buFont typeface="Wingdings 3" panose="05040102010807070707" pitchFamily="18" charset="2"/>
              <a:buChar char="Æ"/>
            </a:pPr>
            <a:endParaRPr lang="en-US" sz="2000" b="1" dirty="0">
              <a:solidFill>
                <a:srgbClr val="FFFFFF"/>
              </a:solidFill>
              <a:latin typeface="Segoe UI Light"/>
              <a:ea typeface="Segoe UI" pitchFamily="34" charset="0"/>
              <a:cs typeface="Segoe UI" pitchFamily="34" charset="0"/>
            </a:endParaRPr>
          </a:p>
        </p:txBody>
      </p:sp>
      <p:sp>
        <p:nvSpPr>
          <p:cNvPr id="11" name="Title 276"/>
          <p:cNvSpPr txBox="1">
            <a:spLocks/>
          </p:cNvSpPr>
          <p:nvPr/>
        </p:nvSpPr>
        <p:spPr>
          <a:xfrm>
            <a:off x="308353" y="355548"/>
            <a:ext cx="11653521" cy="1075884"/>
          </a:xfrm>
          <a:prstGeom prst="rect">
            <a:avLst/>
          </a:prstGeom>
        </p:spPr>
        <p:txBody>
          <a:bodyPr/>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Mission-critical performance</a:t>
            </a:r>
          </a:p>
        </p:txBody>
      </p:sp>
    </p:spTree>
    <p:extLst>
      <p:ext uri="{BB962C8B-B14F-4D97-AF65-F5344CB8AC3E}">
        <p14:creationId xmlns:p14="http://schemas.microsoft.com/office/powerpoint/2010/main" val="3726279384"/>
      </p:ext>
    </p:extLst>
  </p:cSld>
  <p:clrMapOvr>
    <a:masterClrMapping/>
  </p:clrMapOvr>
  <p:transition>
    <p:fad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95277"/>
            <a:ext cx="7190873" cy="1445842"/>
          </a:xfrm>
        </p:spPr>
        <p:txBody>
          <a:bodyPr/>
          <a:lstStyle/>
          <a:p>
            <a:r>
              <a:rPr lang="en-US" dirty="0"/>
              <a:t>Dynamic Data Masking</a:t>
            </a:r>
            <a:endParaRPr lang="en-US" sz="4400" dirty="0"/>
          </a:p>
        </p:txBody>
      </p:sp>
      <p:sp>
        <p:nvSpPr>
          <p:cNvPr id="4" name="Title 1"/>
          <p:cNvSpPr txBox="1">
            <a:spLocks/>
          </p:cNvSpPr>
          <p:nvPr/>
        </p:nvSpPr>
        <p:spPr>
          <a:xfrm>
            <a:off x="274639" y="1520721"/>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3264" dirty="0">
                <a:solidFill>
                  <a:schemeClr val="tx1"/>
                </a:solidFill>
              </a:rPr>
              <a:t>SQL Server 2016</a:t>
            </a:r>
            <a:br>
              <a:rPr lang="en-US" sz="3264" dirty="0">
                <a:solidFill>
                  <a:schemeClr val="tx1"/>
                </a:solidFill>
              </a:rPr>
            </a:br>
            <a:r>
              <a:rPr lang="en-US" sz="3264" dirty="0">
                <a:solidFill>
                  <a:schemeClr val="tx1"/>
                </a:solidFill>
              </a:rPr>
              <a:t>SQL Database</a:t>
            </a:r>
          </a:p>
        </p:txBody>
      </p:sp>
    </p:spTree>
    <p:extLst>
      <p:ext uri="{BB962C8B-B14F-4D97-AF65-F5344CB8AC3E}">
        <p14:creationId xmlns:p14="http://schemas.microsoft.com/office/powerpoint/2010/main" val="2118946788"/>
      </p:ext>
    </p:extLst>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Elbow Connector 8"/>
          <p:cNvCxnSpPr/>
          <p:nvPr/>
        </p:nvCxnSpPr>
        <p:spPr>
          <a:xfrm rot="10800000" flipV="1">
            <a:off x="7327982" y="4196702"/>
            <a:ext cx="1989878" cy="1857640"/>
          </a:xfrm>
          <a:prstGeom prst="bentConnector2">
            <a:avLst/>
          </a:prstGeom>
          <a:ln w="19050">
            <a:solidFill>
              <a:schemeClr val="bg2">
                <a:lumMod val="90000"/>
              </a:schemeClr>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a:endCxn id="548" idx="0"/>
          </p:cNvCxnSpPr>
          <p:nvPr/>
        </p:nvCxnSpPr>
        <p:spPr>
          <a:xfrm flipH="1">
            <a:off x="10251813" y="4787594"/>
            <a:ext cx="9507" cy="896925"/>
          </a:xfrm>
          <a:prstGeom prst="line">
            <a:avLst/>
          </a:prstGeom>
          <a:ln w="19050">
            <a:solidFill>
              <a:schemeClr val="bg2">
                <a:lumMod val="90000"/>
              </a:schemeClr>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Elbow Connector 12"/>
          <p:cNvCxnSpPr>
            <a:endCxn id="505" idx="0"/>
          </p:cNvCxnSpPr>
          <p:nvPr/>
        </p:nvCxnSpPr>
        <p:spPr>
          <a:xfrm rot="16200000" flipH="1">
            <a:off x="10561996" y="4605499"/>
            <a:ext cx="1711090" cy="961801"/>
          </a:xfrm>
          <a:prstGeom prst="bentConnector3">
            <a:avLst/>
          </a:prstGeom>
          <a:ln w="19050">
            <a:solidFill>
              <a:schemeClr val="bg2">
                <a:lumMod val="90000"/>
              </a:schemeClr>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Elbow Connector 14"/>
          <p:cNvCxnSpPr>
            <a:endCxn id="517" idx="0"/>
          </p:cNvCxnSpPr>
          <p:nvPr/>
        </p:nvCxnSpPr>
        <p:spPr>
          <a:xfrm rot="5400000">
            <a:off x="8567992" y="5086498"/>
            <a:ext cx="1027583" cy="424462"/>
          </a:xfrm>
          <a:prstGeom prst="bentConnector3">
            <a:avLst/>
          </a:prstGeom>
          <a:ln w="19050">
            <a:solidFill>
              <a:schemeClr val="bg2">
                <a:lumMod val="90000"/>
              </a:schemeClr>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4054426" y="4836827"/>
            <a:ext cx="8380727" cy="1809360"/>
            <a:chOff x="5241054" y="5022998"/>
            <a:chExt cx="6950515" cy="1500582"/>
          </a:xfrm>
        </p:grpSpPr>
        <p:grpSp>
          <p:nvGrpSpPr>
            <p:cNvPr id="586" name="Group 585"/>
            <p:cNvGrpSpPr/>
            <p:nvPr/>
          </p:nvGrpSpPr>
          <p:grpSpPr>
            <a:xfrm>
              <a:off x="5241054" y="5022998"/>
              <a:ext cx="3720175" cy="1499771"/>
              <a:chOff x="3324709" y="3101831"/>
              <a:chExt cx="8935445" cy="3602282"/>
            </a:xfrm>
          </p:grpSpPr>
          <p:sp>
            <p:nvSpPr>
              <p:cNvPr id="592" name="Rectangle 12"/>
              <p:cNvSpPr>
                <a:spLocks noChangeArrowheads="1"/>
              </p:cNvSpPr>
              <p:nvPr/>
            </p:nvSpPr>
            <p:spPr bwMode="auto">
              <a:xfrm>
                <a:off x="11435401" y="5750430"/>
                <a:ext cx="475302" cy="951828"/>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3" name="AutoShape 4"/>
              <p:cNvSpPr>
                <a:spLocks noChangeAspect="1" noChangeArrowheads="1" noTextEdit="1"/>
              </p:cNvSpPr>
              <p:nvPr/>
            </p:nvSpPr>
            <p:spPr bwMode="auto">
              <a:xfrm>
                <a:off x="3324709" y="3101831"/>
                <a:ext cx="8935445" cy="3602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4" name="Rectangle 6"/>
              <p:cNvSpPr>
                <a:spLocks noChangeArrowheads="1"/>
              </p:cNvSpPr>
              <p:nvPr/>
            </p:nvSpPr>
            <p:spPr bwMode="auto">
              <a:xfrm>
                <a:off x="6464883" y="5424442"/>
                <a:ext cx="245593" cy="1278596"/>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5" name="Rectangle 7"/>
              <p:cNvSpPr>
                <a:spLocks noChangeArrowheads="1"/>
              </p:cNvSpPr>
              <p:nvPr/>
            </p:nvSpPr>
            <p:spPr bwMode="auto">
              <a:xfrm>
                <a:off x="6312151" y="4901482"/>
                <a:ext cx="245593" cy="1801555"/>
              </a:xfrm>
              <a:prstGeom prst="rect">
                <a:avLst/>
              </a:prstGeom>
              <a:solidFill>
                <a:schemeClr val="accent4">
                  <a:lumMod val="50000"/>
                </a:scheme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6" name="Rectangle 8"/>
              <p:cNvSpPr>
                <a:spLocks noChangeArrowheads="1"/>
              </p:cNvSpPr>
              <p:nvPr/>
            </p:nvSpPr>
            <p:spPr bwMode="auto">
              <a:xfrm>
                <a:off x="6996391" y="5682395"/>
                <a:ext cx="475302" cy="1015902"/>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7" name="Rectangle 9"/>
              <p:cNvSpPr>
                <a:spLocks noChangeArrowheads="1"/>
              </p:cNvSpPr>
              <p:nvPr/>
            </p:nvSpPr>
            <p:spPr bwMode="auto">
              <a:xfrm>
                <a:off x="7189445" y="5235195"/>
                <a:ext cx="476525" cy="1399028"/>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8" name="Rectangle 10"/>
              <p:cNvSpPr>
                <a:spLocks noChangeArrowheads="1"/>
              </p:cNvSpPr>
              <p:nvPr/>
            </p:nvSpPr>
            <p:spPr bwMode="auto">
              <a:xfrm>
                <a:off x="10228204" y="5424440"/>
                <a:ext cx="245593" cy="1278600"/>
              </a:xfrm>
              <a:prstGeom prst="rect">
                <a:avLst/>
              </a:prstGeom>
              <a:solidFill>
                <a:srgbClr val="969696"/>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9" name="Rectangle 11"/>
              <p:cNvSpPr>
                <a:spLocks noChangeArrowheads="1"/>
              </p:cNvSpPr>
              <p:nvPr/>
            </p:nvSpPr>
            <p:spPr bwMode="auto">
              <a:xfrm>
                <a:off x="10075472" y="4901482"/>
                <a:ext cx="245593" cy="1801555"/>
              </a:xfrm>
              <a:prstGeom prst="rect">
                <a:avLst/>
              </a:prstGeom>
              <a:solidFill>
                <a:srgbClr val="969696"/>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0" name="Rectangle 12"/>
              <p:cNvSpPr>
                <a:spLocks noChangeArrowheads="1"/>
              </p:cNvSpPr>
              <p:nvPr/>
            </p:nvSpPr>
            <p:spPr bwMode="auto">
              <a:xfrm>
                <a:off x="10759712" y="5750430"/>
                <a:ext cx="475302" cy="951828"/>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1" name="Rectangle 13"/>
              <p:cNvSpPr>
                <a:spLocks noChangeArrowheads="1"/>
              </p:cNvSpPr>
              <p:nvPr/>
            </p:nvSpPr>
            <p:spPr bwMode="auto">
              <a:xfrm>
                <a:off x="10952764" y="5303231"/>
                <a:ext cx="495463" cy="1399028"/>
              </a:xfrm>
              <a:prstGeom prst="rect">
                <a:avLst/>
              </a:prstGeom>
              <a:solidFill>
                <a:srgbClr val="969696"/>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2" name="Rectangle 14"/>
              <p:cNvSpPr>
                <a:spLocks noChangeArrowheads="1"/>
              </p:cNvSpPr>
              <p:nvPr/>
            </p:nvSpPr>
            <p:spPr bwMode="auto">
              <a:xfrm>
                <a:off x="9408338" y="5044585"/>
                <a:ext cx="779545" cy="1656839"/>
              </a:xfrm>
              <a:prstGeom prst="rect">
                <a:avLst/>
              </a:prstGeom>
              <a:solidFill>
                <a:srgbClr val="EB3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3" name="Rectangle 15"/>
              <p:cNvSpPr>
                <a:spLocks noChangeArrowheads="1"/>
              </p:cNvSpPr>
              <p:nvPr/>
            </p:nvSpPr>
            <p:spPr bwMode="auto">
              <a:xfrm>
                <a:off x="9835988"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4" name="Rectangle 16"/>
              <p:cNvSpPr>
                <a:spLocks noChangeArrowheads="1"/>
              </p:cNvSpPr>
              <p:nvPr/>
            </p:nvSpPr>
            <p:spPr bwMode="auto">
              <a:xfrm>
                <a:off x="9660041"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5" name="Rectangle 17"/>
              <p:cNvSpPr>
                <a:spLocks noChangeArrowheads="1"/>
              </p:cNvSpPr>
              <p:nvPr/>
            </p:nvSpPr>
            <p:spPr bwMode="auto">
              <a:xfrm>
                <a:off x="9486537" y="5818021"/>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6" name="Rectangle 18"/>
              <p:cNvSpPr>
                <a:spLocks noChangeArrowheads="1"/>
              </p:cNvSpPr>
              <p:nvPr/>
            </p:nvSpPr>
            <p:spPr bwMode="auto">
              <a:xfrm>
                <a:off x="9486537" y="5993969"/>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7" name="Rectangle 19"/>
              <p:cNvSpPr>
                <a:spLocks noChangeArrowheads="1"/>
              </p:cNvSpPr>
              <p:nvPr/>
            </p:nvSpPr>
            <p:spPr bwMode="auto">
              <a:xfrm>
                <a:off x="9486537" y="6167473"/>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8" name="Rectangle 20"/>
              <p:cNvSpPr>
                <a:spLocks noChangeArrowheads="1"/>
              </p:cNvSpPr>
              <p:nvPr/>
            </p:nvSpPr>
            <p:spPr bwMode="auto">
              <a:xfrm>
                <a:off x="9486537" y="6343420"/>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9" name="Rectangle 21"/>
              <p:cNvSpPr>
                <a:spLocks noChangeArrowheads="1"/>
              </p:cNvSpPr>
              <p:nvPr/>
            </p:nvSpPr>
            <p:spPr bwMode="auto">
              <a:xfrm>
                <a:off x="9486537" y="5468570"/>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0" name="Rectangle 22"/>
              <p:cNvSpPr>
                <a:spLocks noChangeArrowheads="1"/>
              </p:cNvSpPr>
              <p:nvPr/>
            </p:nvSpPr>
            <p:spPr bwMode="auto">
              <a:xfrm>
                <a:off x="9486537" y="5644518"/>
                <a:ext cx="626813" cy="97749"/>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1" name="Rectangle 23"/>
              <p:cNvSpPr>
                <a:spLocks noChangeArrowheads="1"/>
              </p:cNvSpPr>
              <p:nvPr/>
            </p:nvSpPr>
            <p:spPr bwMode="auto">
              <a:xfrm>
                <a:off x="9486537" y="5119119"/>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2" name="Rectangle 24"/>
              <p:cNvSpPr>
                <a:spLocks noChangeArrowheads="1"/>
              </p:cNvSpPr>
              <p:nvPr/>
            </p:nvSpPr>
            <p:spPr bwMode="auto">
              <a:xfrm>
                <a:off x="9486537" y="5295066"/>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3" name="Rectangle 26"/>
              <p:cNvSpPr>
                <a:spLocks noChangeArrowheads="1"/>
              </p:cNvSpPr>
              <p:nvPr/>
            </p:nvSpPr>
            <p:spPr bwMode="auto">
              <a:xfrm>
                <a:off x="4767723" y="5044585"/>
                <a:ext cx="779544" cy="1656840"/>
              </a:xfrm>
              <a:prstGeom prst="rect">
                <a:avLst/>
              </a:prstGeom>
              <a:solidFill>
                <a:srgbClr val="EB3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4" name="Rectangle 27"/>
              <p:cNvSpPr>
                <a:spLocks noChangeArrowheads="1"/>
              </p:cNvSpPr>
              <p:nvPr/>
            </p:nvSpPr>
            <p:spPr bwMode="auto">
              <a:xfrm>
                <a:off x="5195373"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5" name="Rectangle 28"/>
              <p:cNvSpPr>
                <a:spLocks noChangeArrowheads="1"/>
              </p:cNvSpPr>
              <p:nvPr/>
            </p:nvSpPr>
            <p:spPr bwMode="auto">
              <a:xfrm>
                <a:off x="5019425"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6" name="Rectangle 29"/>
              <p:cNvSpPr>
                <a:spLocks noChangeArrowheads="1"/>
              </p:cNvSpPr>
              <p:nvPr/>
            </p:nvSpPr>
            <p:spPr bwMode="auto">
              <a:xfrm>
                <a:off x="4845921" y="5818021"/>
                <a:ext cx="625591"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7" name="Rectangle 30"/>
              <p:cNvSpPr>
                <a:spLocks noChangeArrowheads="1"/>
              </p:cNvSpPr>
              <p:nvPr/>
            </p:nvSpPr>
            <p:spPr bwMode="auto">
              <a:xfrm>
                <a:off x="4845921" y="5993969"/>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8" name="Rectangle 31"/>
              <p:cNvSpPr>
                <a:spLocks noChangeArrowheads="1"/>
              </p:cNvSpPr>
              <p:nvPr/>
            </p:nvSpPr>
            <p:spPr bwMode="auto">
              <a:xfrm>
                <a:off x="4845921" y="6167473"/>
                <a:ext cx="625591"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9" name="Rectangle 32"/>
              <p:cNvSpPr>
                <a:spLocks noChangeArrowheads="1"/>
              </p:cNvSpPr>
              <p:nvPr/>
            </p:nvSpPr>
            <p:spPr bwMode="auto">
              <a:xfrm>
                <a:off x="4845921" y="6343420"/>
                <a:ext cx="625591"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0" name="Rectangle 33"/>
              <p:cNvSpPr>
                <a:spLocks noChangeArrowheads="1"/>
              </p:cNvSpPr>
              <p:nvPr/>
            </p:nvSpPr>
            <p:spPr bwMode="auto">
              <a:xfrm>
                <a:off x="4845921" y="5468570"/>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1" name="Rectangle 34"/>
              <p:cNvSpPr>
                <a:spLocks noChangeArrowheads="1"/>
              </p:cNvSpPr>
              <p:nvPr/>
            </p:nvSpPr>
            <p:spPr bwMode="auto">
              <a:xfrm>
                <a:off x="4845921" y="5644518"/>
                <a:ext cx="625591" cy="97749"/>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2" name="Rectangle 35"/>
              <p:cNvSpPr>
                <a:spLocks noChangeArrowheads="1"/>
              </p:cNvSpPr>
              <p:nvPr/>
            </p:nvSpPr>
            <p:spPr bwMode="auto">
              <a:xfrm>
                <a:off x="4845921" y="5119119"/>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3" name="Rectangle 36"/>
              <p:cNvSpPr>
                <a:spLocks noChangeArrowheads="1"/>
              </p:cNvSpPr>
              <p:nvPr/>
            </p:nvSpPr>
            <p:spPr bwMode="auto">
              <a:xfrm>
                <a:off x="4845921" y="5295066"/>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4" name="Freeform 37"/>
              <p:cNvSpPr>
                <a:spLocks/>
              </p:cNvSpPr>
              <p:nvPr/>
            </p:nvSpPr>
            <p:spPr bwMode="auto">
              <a:xfrm>
                <a:off x="7823589" y="5725160"/>
                <a:ext cx="1160765" cy="976265"/>
              </a:xfrm>
              <a:custGeom>
                <a:avLst/>
                <a:gdLst>
                  <a:gd name="T0" fmla="*/ 522 w 950"/>
                  <a:gd name="T1" fmla="*/ 135 h 799"/>
                  <a:gd name="T2" fmla="*/ 522 w 950"/>
                  <a:gd name="T3" fmla="*/ 0 h 799"/>
                  <a:gd name="T4" fmla="*/ 626 w 950"/>
                  <a:gd name="T5" fmla="*/ 0 h 799"/>
                  <a:gd name="T6" fmla="*/ 626 w 950"/>
                  <a:gd name="T7" fmla="*/ 135 h 799"/>
                  <a:gd name="T8" fmla="*/ 662 w 950"/>
                  <a:gd name="T9" fmla="*/ 135 h 799"/>
                  <a:gd name="T10" fmla="*/ 662 w 950"/>
                  <a:gd name="T11" fmla="*/ 0 h 799"/>
                  <a:gd name="T12" fmla="*/ 766 w 950"/>
                  <a:gd name="T13" fmla="*/ 0 h 799"/>
                  <a:gd name="T14" fmla="*/ 766 w 950"/>
                  <a:gd name="T15" fmla="*/ 135 h 799"/>
                  <a:gd name="T16" fmla="*/ 950 w 950"/>
                  <a:gd name="T17" fmla="*/ 135 h 799"/>
                  <a:gd name="T18" fmla="*/ 950 w 950"/>
                  <a:gd name="T19" fmla="*/ 168 h 799"/>
                  <a:gd name="T20" fmla="*/ 908 w 950"/>
                  <a:gd name="T21" fmla="*/ 168 h 799"/>
                  <a:gd name="T22" fmla="*/ 908 w 950"/>
                  <a:gd name="T23" fmla="*/ 799 h 799"/>
                  <a:gd name="T24" fmla="*/ 43 w 950"/>
                  <a:gd name="T25" fmla="*/ 799 h 799"/>
                  <a:gd name="T26" fmla="*/ 43 w 950"/>
                  <a:gd name="T27" fmla="*/ 168 h 799"/>
                  <a:gd name="T28" fmla="*/ 0 w 950"/>
                  <a:gd name="T29" fmla="*/ 168 h 799"/>
                  <a:gd name="T30" fmla="*/ 0 w 950"/>
                  <a:gd name="T31" fmla="*/ 135 h 799"/>
                  <a:gd name="T32" fmla="*/ 522 w 950"/>
                  <a:gd name="T33" fmla="*/ 1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0" h="799">
                    <a:moveTo>
                      <a:pt x="522" y="135"/>
                    </a:moveTo>
                    <a:lnTo>
                      <a:pt x="522" y="0"/>
                    </a:lnTo>
                    <a:lnTo>
                      <a:pt x="626" y="0"/>
                    </a:lnTo>
                    <a:lnTo>
                      <a:pt x="626" y="135"/>
                    </a:lnTo>
                    <a:lnTo>
                      <a:pt x="662" y="135"/>
                    </a:lnTo>
                    <a:lnTo>
                      <a:pt x="662" y="0"/>
                    </a:lnTo>
                    <a:lnTo>
                      <a:pt x="766" y="0"/>
                    </a:lnTo>
                    <a:lnTo>
                      <a:pt x="766" y="135"/>
                    </a:lnTo>
                    <a:lnTo>
                      <a:pt x="950" y="135"/>
                    </a:lnTo>
                    <a:lnTo>
                      <a:pt x="950" y="168"/>
                    </a:lnTo>
                    <a:lnTo>
                      <a:pt x="908" y="168"/>
                    </a:lnTo>
                    <a:lnTo>
                      <a:pt x="908" y="799"/>
                    </a:lnTo>
                    <a:lnTo>
                      <a:pt x="43" y="799"/>
                    </a:lnTo>
                    <a:lnTo>
                      <a:pt x="43" y="168"/>
                    </a:lnTo>
                    <a:lnTo>
                      <a:pt x="0" y="168"/>
                    </a:lnTo>
                    <a:lnTo>
                      <a:pt x="0" y="135"/>
                    </a:lnTo>
                    <a:lnTo>
                      <a:pt x="522" y="135"/>
                    </a:lnTo>
                    <a:close/>
                  </a:path>
                </a:pathLst>
              </a:custGeom>
              <a:solidFill>
                <a:schemeClr val="accent4">
                  <a:lumMod val="50000"/>
                </a:scheme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5" name="Freeform 38"/>
              <p:cNvSpPr>
                <a:spLocks/>
              </p:cNvSpPr>
              <p:nvPr/>
            </p:nvSpPr>
            <p:spPr bwMode="auto">
              <a:xfrm>
                <a:off x="7208994" y="5725160"/>
                <a:ext cx="1163209" cy="976265"/>
              </a:xfrm>
              <a:custGeom>
                <a:avLst/>
                <a:gdLst>
                  <a:gd name="T0" fmla="*/ 525 w 952"/>
                  <a:gd name="T1" fmla="*/ 135 h 799"/>
                  <a:gd name="T2" fmla="*/ 525 w 952"/>
                  <a:gd name="T3" fmla="*/ 0 h 799"/>
                  <a:gd name="T4" fmla="*/ 629 w 952"/>
                  <a:gd name="T5" fmla="*/ 0 h 799"/>
                  <a:gd name="T6" fmla="*/ 629 w 952"/>
                  <a:gd name="T7" fmla="*/ 135 h 799"/>
                  <a:gd name="T8" fmla="*/ 664 w 952"/>
                  <a:gd name="T9" fmla="*/ 135 h 799"/>
                  <a:gd name="T10" fmla="*/ 664 w 952"/>
                  <a:gd name="T11" fmla="*/ 0 h 799"/>
                  <a:gd name="T12" fmla="*/ 766 w 952"/>
                  <a:gd name="T13" fmla="*/ 0 h 799"/>
                  <a:gd name="T14" fmla="*/ 766 w 952"/>
                  <a:gd name="T15" fmla="*/ 135 h 799"/>
                  <a:gd name="T16" fmla="*/ 952 w 952"/>
                  <a:gd name="T17" fmla="*/ 135 h 799"/>
                  <a:gd name="T18" fmla="*/ 952 w 952"/>
                  <a:gd name="T19" fmla="*/ 168 h 799"/>
                  <a:gd name="T20" fmla="*/ 910 w 952"/>
                  <a:gd name="T21" fmla="*/ 168 h 799"/>
                  <a:gd name="T22" fmla="*/ 910 w 952"/>
                  <a:gd name="T23" fmla="*/ 799 h 799"/>
                  <a:gd name="T24" fmla="*/ 43 w 952"/>
                  <a:gd name="T25" fmla="*/ 799 h 799"/>
                  <a:gd name="T26" fmla="*/ 43 w 952"/>
                  <a:gd name="T27" fmla="*/ 168 h 799"/>
                  <a:gd name="T28" fmla="*/ 0 w 952"/>
                  <a:gd name="T29" fmla="*/ 168 h 799"/>
                  <a:gd name="T30" fmla="*/ 0 w 952"/>
                  <a:gd name="T31" fmla="*/ 135 h 799"/>
                  <a:gd name="T32" fmla="*/ 525 w 952"/>
                  <a:gd name="T33" fmla="*/ 1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2" h="799">
                    <a:moveTo>
                      <a:pt x="525" y="135"/>
                    </a:moveTo>
                    <a:lnTo>
                      <a:pt x="525" y="0"/>
                    </a:lnTo>
                    <a:lnTo>
                      <a:pt x="629" y="0"/>
                    </a:lnTo>
                    <a:lnTo>
                      <a:pt x="629" y="135"/>
                    </a:lnTo>
                    <a:lnTo>
                      <a:pt x="664" y="135"/>
                    </a:lnTo>
                    <a:lnTo>
                      <a:pt x="664" y="0"/>
                    </a:lnTo>
                    <a:lnTo>
                      <a:pt x="766" y="0"/>
                    </a:lnTo>
                    <a:lnTo>
                      <a:pt x="766" y="135"/>
                    </a:lnTo>
                    <a:lnTo>
                      <a:pt x="952" y="135"/>
                    </a:lnTo>
                    <a:lnTo>
                      <a:pt x="952" y="168"/>
                    </a:lnTo>
                    <a:lnTo>
                      <a:pt x="910" y="168"/>
                    </a:lnTo>
                    <a:lnTo>
                      <a:pt x="910" y="799"/>
                    </a:lnTo>
                    <a:lnTo>
                      <a:pt x="43" y="799"/>
                    </a:lnTo>
                    <a:lnTo>
                      <a:pt x="43" y="168"/>
                    </a:lnTo>
                    <a:lnTo>
                      <a:pt x="0" y="168"/>
                    </a:lnTo>
                    <a:lnTo>
                      <a:pt x="0" y="135"/>
                    </a:lnTo>
                    <a:lnTo>
                      <a:pt x="525" y="135"/>
                    </a:lnTo>
                    <a:close/>
                  </a:path>
                </a:pathLst>
              </a:custGeom>
              <a:solidFill>
                <a:schemeClr val="accent4">
                  <a:lumMod val="50000"/>
                </a:scheme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6" name="Rectangle 39"/>
              <p:cNvSpPr>
                <a:spLocks noChangeArrowheads="1"/>
              </p:cNvSpPr>
              <p:nvPr/>
            </p:nvSpPr>
            <p:spPr bwMode="auto">
              <a:xfrm>
                <a:off x="8670336" y="5381818"/>
                <a:ext cx="1058129" cy="1319606"/>
              </a:xfrm>
              <a:prstGeom prst="rect">
                <a:avLst/>
              </a:prstGeom>
              <a:solidFill>
                <a:srgbClr val="A6A6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7" name="Rectangle 40"/>
              <p:cNvSpPr>
                <a:spLocks noChangeArrowheads="1"/>
              </p:cNvSpPr>
              <p:nvPr/>
            </p:nvSpPr>
            <p:spPr bwMode="auto">
              <a:xfrm>
                <a:off x="8617796" y="5350983"/>
                <a:ext cx="1163209" cy="40322"/>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8" name="Rectangle 41"/>
              <p:cNvSpPr>
                <a:spLocks noChangeArrowheads="1"/>
              </p:cNvSpPr>
              <p:nvPr/>
            </p:nvSpPr>
            <p:spPr bwMode="auto">
              <a:xfrm>
                <a:off x="9253163" y="6435059"/>
                <a:ext cx="138070" cy="266365"/>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9" name="Rectangle 42"/>
              <p:cNvSpPr>
                <a:spLocks noChangeArrowheads="1"/>
              </p:cNvSpPr>
              <p:nvPr/>
            </p:nvSpPr>
            <p:spPr bwMode="auto">
              <a:xfrm>
                <a:off x="9013678" y="6435059"/>
                <a:ext cx="138070" cy="266365"/>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0" name="Rectangle 43"/>
              <p:cNvSpPr>
                <a:spLocks noChangeArrowheads="1"/>
              </p:cNvSpPr>
              <p:nvPr/>
            </p:nvSpPr>
            <p:spPr bwMode="auto">
              <a:xfrm>
                <a:off x="8776638" y="5500338"/>
                <a:ext cx="854078" cy="138070"/>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1" name="Rectangle 44"/>
              <p:cNvSpPr>
                <a:spLocks noChangeArrowheads="1"/>
              </p:cNvSpPr>
              <p:nvPr/>
            </p:nvSpPr>
            <p:spPr bwMode="auto">
              <a:xfrm>
                <a:off x="8776638" y="5737379"/>
                <a:ext cx="854078" cy="138070"/>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2" name="Rectangle 45"/>
              <p:cNvSpPr>
                <a:spLocks noChangeArrowheads="1"/>
              </p:cNvSpPr>
              <p:nvPr/>
            </p:nvSpPr>
            <p:spPr bwMode="auto">
              <a:xfrm>
                <a:off x="8776638" y="5976863"/>
                <a:ext cx="854078" cy="135627"/>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3" name="Rectangle 46"/>
              <p:cNvSpPr>
                <a:spLocks noChangeArrowheads="1"/>
              </p:cNvSpPr>
              <p:nvPr/>
            </p:nvSpPr>
            <p:spPr bwMode="auto">
              <a:xfrm>
                <a:off x="8776638" y="6212681"/>
                <a:ext cx="854078" cy="135627"/>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5" name="Rectangle 48"/>
              <p:cNvSpPr>
                <a:spLocks noChangeArrowheads="1"/>
              </p:cNvSpPr>
              <p:nvPr/>
            </p:nvSpPr>
            <p:spPr bwMode="auto">
              <a:xfrm>
                <a:off x="8842619" y="5186032"/>
                <a:ext cx="410544" cy="164951"/>
              </a:xfrm>
              <a:prstGeom prst="rect">
                <a:avLst/>
              </a:prstGeom>
              <a:solidFill>
                <a:schemeClr val="accent4">
                  <a:lumMod val="75000"/>
                </a:scheme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6" name="Rectangle 49"/>
              <p:cNvSpPr>
                <a:spLocks noChangeArrowheads="1"/>
              </p:cNvSpPr>
              <p:nvPr/>
            </p:nvSpPr>
            <p:spPr bwMode="auto">
              <a:xfrm>
                <a:off x="7380053" y="3500156"/>
                <a:ext cx="1055684" cy="3201268"/>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7" name="Rectangle 51"/>
              <p:cNvSpPr>
                <a:spLocks noChangeArrowheads="1"/>
              </p:cNvSpPr>
              <p:nvPr/>
            </p:nvSpPr>
            <p:spPr bwMode="auto">
              <a:xfrm>
                <a:off x="7959215" y="6435059"/>
                <a:ext cx="139292" cy="266365"/>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8" name="Rectangle 52"/>
              <p:cNvSpPr>
                <a:spLocks noChangeArrowheads="1"/>
              </p:cNvSpPr>
              <p:nvPr/>
            </p:nvSpPr>
            <p:spPr bwMode="auto">
              <a:xfrm>
                <a:off x="7723397" y="6435059"/>
                <a:ext cx="135626" cy="266365"/>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9" name="Rectangle 53"/>
              <p:cNvSpPr>
                <a:spLocks noChangeArrowheads="1"/>
              </p:cNvSpPr>
              <p:nvPr/>
            </p:nvSpPr>
            <p:spPr bwMode="auto">
              <a:xfrm>
                <a:off x="7483913" y="5500338"/>
                <a:ext cx="854078" cy="138070"/>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0" name="Rectangle 54"/>
              <p:cNvSpPr>
                <a:spLocks noChangeArrowheads="1"/>
              </p:cNvSpPr>
              <p:nvPr/>
            </p:nvSpPr>
            <p:spPr bwMode="auto">
              <a:xfrm>
                <a:off x="7483913" y="5737379"/>
                <a:ext cx="854078" cy="138070"/>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1" name="Rectangle 55"/>
              <p:cNvSpPr>
                <a:spLocks noChangeArrowheads="1"/>
              </p:cNvSpPr>
              <p:nvPr/>
            </p:nvSpPr>
            <p:spPr bwMode="auto">
              <a:xfrm>
                <a:off x="7483913" y="5976863"/>
                <a:ext cx="854078" cy="135627"/>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2" name="Rectangle 56"/>
              <p:cNvSpPr>
                <a:spLocks noChangeArrowheads="1"/>
              </p:cNvSpPr>
              <p:nvPr/>
            </p:nvSpPr>
            <p:spPr bwMode="auto">
              <a:xfrm>
                <a:off x="7483913" y="6212681"/>
                <a:ext cx="854078" cy="135627"/>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3" name="Rectangle 57"/>
              <p:cNvSpPr>
                <a:spLocks noChangeArrowheads="1"/>
              </p:cNvSpPr>
              <p:nvPr/>
            </p:nvSpPr>
            <p:spPr bwMode="auto">
              <a:xfrm>
                <a:off x="7483913" y="5027479"/>
                <a:ext cx="854078" cy="135627"/>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4" name="Rectangle 58"/>
              <p:cNvSpPr>
                <a:spLocks noChangeArrowheads="1"/>
              </p:cNvSpPr>
              <p:nvPr/>
            </p:nvSpPr>
            <p:spPr bwMode="auto">
              <a:xfrm>
                <a:off x="7483913" y="5263298"/>
                <a:ext cx="854078" cy="135627"/>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5" name="Rectangle 59"/>
              <p:cNvSpPr>
                <a:spLocks noChangeArrowheads="1"/>
              </p:cNvSpPr>
              <p:nvPr/>
            </p:nvSpPr>
            <p:spPr bwMode="auto">
              <a:xfrm>
                <a:off x="7483913" y="4313914"/>
                <a:ext cx="854078" cy="138070"/>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6" name="Rectangle 60"/>
              <p:cNvSpPr>
                <a:spLocks noChangeArrowheads="1"/>
              </p:cNvSpPr>
              <p:nvPr/>
            </p:nvSpPr>
            <p:spPr bwMode="auto">
              <a:xfrm>
                <a:off x="7483913" y="4553398"/>
                <a:ext cx="854078" cy="135627"/>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7" name="Rectangle 61"/>
              <p:cNvSpPr>
                <a:spLocks noChangeArrowheads="1"/>
              </p:cNvSpPr>
              <p:nvPr/>
            </p:nvSpPr>
            <p:spPr bwMode="auto">
              <a:xfrm>
                <a:off x="7483913" y="4790439"/>
                <a:ext cx="854078" cy="138070"/>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8" name="Rectangle 62"/>
              <p:cNvSpPr>
                <a:spLocks noChangeArrowheads="1"/>
              </p:cNvSpPr>
              <p:nvPr/>
            </p:nvSpPr>
            <p:spPr bwMode="auto">
              <a:xfrm>
                <a:off x="7483913" y="3841055"/>
                <a:ext cx="854078" cy="135627"/>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9" name="Rectangle 63"/>
              <p:cNvSpPr>
                <a:spLocks noChangeArrowheads="1"/>
              </p:cNvSpPr>
              <p:nvPr/>
            </p:nvSpPr>
            <p:spPr bwMode="auto">
              <a:xfrm>
                <a:off x="7483913" y="4076874"/>
                <a:ext cx="854078" cy="139292"/>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0" name="Rectangle 64"/>
              <p:cNvSpPr>
                <a:spLocks noChangeArrowheads="1"/>
              </p:cNvSpPr>
              <p:nvPr/>
            </p:nvSpPr>
            <p:spPr bwMode="auto">
              <a:xfrm>
                <a:off x="7483913" y="3597905"/>
                <a:ext cx="854078" cy="135627"/>
              </a:xfrm>
              <a:prstGeom prst="rect">
                <a:avLst/>
              </a:prstGeom>
              <a:solidFill>
                <a:schemeClr val="accent4">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1" name="Rectangle 65"/>
              <p:cNvSpPr>
                <a:spLocks noChangeArrowheads="1"/>
              </p:cNvSpPr>
              <p:nvPr/>
            </p:nvSpPr>
            <p:spPr bwMode="auto">
              <a:xfrm>
                <a:off x="5420195" y="4447097"/>
                <a:ext cx="1059350" cy="2254328"/>
              </a:xfrm>
              <a:prstGeom prst="rect">
                <a:avLst/>
              </a:prstGeom>
              <a:solidFill>
                <a:schemeClr val="accent5">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2" name="Rectangle 66"/>
              <p:cNvSpPr>
                <a:spLocks noChangeArrowheads="1"/>
              </p:cNvSpPr>
              <p:nvPr/>
            </p:nvSpPr>
            <p:spPr bwMode="auto">
              <a:xfrm>
                <a:off x="6003021" y="6435059"/>
                <a:ext cx="135626" cy="266365"/>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3" name="Rectangle 67"/>
              <p:cNvSpPr>
                <a:spLocks noChangeArrowheads="1"/>
              </p:cNvSpPr>
              <p:nvPr/>
            </p:nvSpPr>
            <p:spPr bwMode="auto">
              <a:xfrm>
                <a:off x="5763537" y="6435059"/>
                <a:ext cx="138070" cy="266365"/>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4" name="Rectangle 68"/>
              <p:cNvSpPr>
                <a:spLocks noChangeArrowheads="1"/>
              </p:cNvSpPr>
              <p:nvPr/>
            </p:nvSpPr>
            <p:spPr bwMode="auto">
              <a:xfrm>
                <a:off x="5524053" y="5500338"/>
                <a:ext cx="854078" cy="138070"/>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5" name="Rectangle 69"/>
              <p:cNvSpPr>
                <a:spLocks noChangeArrowheads="1"/>
              </p:cNvSpPr>
              <p:nvPr/>
            </p:nvSpPr>
            <p:spPr bwMode="auto">
              <a:xfrm>
                <a:off x="5524053" y="5737379"/>
                <a:ext cx="854078" cy="138070"/>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6" name="Rectangle 70"/>
              <p:cNvSpPr>
                <a:spLocks noChangeArrowheads="1"/>
              </p:cNvSpPr>
              <p:nvPr/>
            </p:nvSpPr>
            <p:spPr bwMode="auto">
              <a:xfrm>
                <a:off x="5524053" y="5976863"/>
                <a:ext cx="854078" cy="135627"/>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7" name="Rectangle 71"/>
              <p:cNvSpPr>
                <a:spLocks noChangeArrowheads="1"/>
              </p:cNvSpPr>
              <p:nvPr/>
            </p:nvSpPr>
            <p:spPr bwMode="auto">
              <a:xfrm>
                <a:off x="5524053" y="6212681"/>
                <a:ext cx="854078" cy="135627"/>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8" name="Rectangle 72"/>
              <p:cNvSpPr>
                <a:spLocks noChangeArrowheads="1"/>
              </p:cNvSpPr>
              <p:nvPr/>
            </p:nvSpPr>
            <p:spPr bwMode="auto">
              <a:xfrm>
                <a:off x="5524053" y="5027479"/>
                <a:ext cx="854078" cy="135627"/>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9" name="Rectangle 73"/>
              <p:cNvSpPr>
                <a:spLocks noChangeArrowheads="1"/>
              </p:cNvSpPr>
              <p:nvPr/>
            </p:nvSpPr>
            <p:spPr bwMode="auto">
              <a:xfrm>
                <a:off x="5524053" y="5263298"/>
                <a:ext cx="854078" cy="135627"/>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0" name="Rectangle 74"/>
              <p:cNvSpPr>
                <a:spLocks noChangeArrowheads="1"/>
              </p:cNvSpPr>
              <p:nvPr/>
            </p:nvSpPr>
            <p:spPr bwMode="auto">
              <a:xfrm>
                <a:off x="5524053" y="4553398"/>
                <a:ext cx="854078" cy="135627"/>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1" name="Rectangle 75"/>
              <p:cNvSpPr>
                <a:spLocks noChangeArrowheads="1"/>
              </p:cNvSpPr>
              <p:nvPr/>
            </p:nvSpPr>
            <p:spPr bwMode="auto">
              <a:xfrm>
                <a:off x="5524053" y="4790439"/>
                <a:ext cx="854078" cy="138070"/>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4" name="Rectangle 79"/>
              <p:cNvSpPr>
                <a:spLocks noChangeArrowheads="1"/>
              </p:cNvSpPr>
              <p:nvPr/>
            </p:nvSpPr>
            <p:spPr bwMode="auto">
              <a:xfrm>
                <a:off x="5318780" y="5044584"/>
                <a:ext cx="101414" cy="1654198"/>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5" name="Freeform 84"/>
              <p:cNvSpPr>
                <a:spLocks/>
              </p:cNvSpPr>
              <p:nvPr/>
            </p:nvSpPr>
            <p:spPr bwMode="auto">
              <a:xfrm>
                <a:off x="4592805" y="6519613"/>
                <a:ext cx="48874" cy="184500"/>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6" name="Oval 85"/>
              <p:cNvSpPr>
                <a:spLocks noChangeArrowheads="1"/>
              </p:cNvSpPr>
              <p:nvPr/>
            </p:nvSpPr>
            <p:spPr bwMode="auto">
              <a:xfrm>
                <a:off x="4479167" y="6354662"/>
                <a:ext cx="248037" cy="245595"/>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7" name="Oval 86"/>
              <p:cNvSpPr>
                <a:spLocks noChangeArrowheads="1"/>
              </p:cNvSpPr>
              <p:nvPr/>
            </p:nvSpPr>
            <p:spPr bwMode="auto">
              <a:xfrm>
                <a:off x="4514603" y="6227589"/>
                <a:ext cx="180835" cy="182056"/>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8" name="Freeform 87"/>
              <p:cNvSpPr>
                <a:spLocks/>
              </p:cNvSpPr>
              <p:nvPr/>
            </p:nvSpPr>
            <p:spPr bwMode="auto">
              <a:xfrm>
                <a:off x="4763048" y="6572472"/>
                <a:ext cx="35434" cy="129517"/>
              </a:xfrm>
              <a:custGeom>
                <a:avLst/>
                <a:gdLst>
                  <a:gd name="T0" fmla="*/ 0 w 29"/>
                  <a:gd name="T1" fmla="*/ 0 h 106"/>
                  <a:gd name="T2" fmla="*/ 29 w 29"/>
                  <a:gd name="T3" fmla="*/ 0 h 106"/>
                  <a:gd name="T4" fmla="*/ 29 w 29"/>
                  <a:gd name="T5" fmla="*/ 106 h 106"/>
                  <a:gd name="T6" fmla="*/ 0 w 29"/>
                  <a:gd name="T7" fmla="*/ 106 h 106"/>
                  <a:gd name="T8" fmla="*/ 0 w 29"/>
                  <a:gd name="T9" fmla="*/ 0 h 106"/>
                  <a:gd name="T10" fmla="*/ 0 w 29"/>
                  <a:gd name="T11" fmla="*/ 0 h 106"/>
                </a:gdLst>
                <a:ahLst/>
                <a:cxnLst>
                  <a:cxn ang="0">
                    <a:pos x="T0" y="T1"/>
                  </a:cxn>
                  <a:cxn ang="0">
                    <a:pos x="T2" y="T3"/>
                  </a:cxn>
                  <a:cxn ang="0">
                    <a:pos x="T4" y="T5"/>
                  </a:cxn>
                  <a:cxn ang="0">
                    <a:pos x="T6" y="T7"/>
                  </a:cxn>
                  <a:cxn ang="0">
                    <a:pos x="T8" y="T9"/>
                  </a:cxn>
                  <a:cxn ang="0">
                    <a:pos x="T10" y="T11"/>
                  </a:cxn>
                </a:cxnLst>
                <a:rect l="0" t="0" r="r" b="b"/>
                <a:pathLst>
                  <a:path w="29" h="106">
                    <a:moveTo>
                      <a:pt x="0" y="0"/>
                    </a:moveTo>
                    <a:lnTo>
                      <a:pt x="29" y="0"/>
                    </a:lnTo>
                    <a:lnTo>
                      <a:pt x="29"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9" name="Oval 88"/>
              <p:cNvSpPr>
                <a:spLocks noChangeArrowheads="1"/>
              </p:cNvSpPr>
              <p:nvPr/>
            </p:nvSpPr>
            <p:spPr bwMode="auto">
              <a:xfrm>
                <a:off x="4694623" y="6446911"/>
                <a:ext cx="169837" cy="17350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0" name="Oval 89"/>
              <p:cNvSpPr>
                <a:spLocks noChangeArrowheads="1"/>
              </p:cNvSpPr>
              <p:nvPr/>
            </p:nvSpPr>
            <p:spPr bwMode="auto">
              <a:xfrm>
                <a:off x="4717838" y="6360158"/>
                <a:ext cx="123406" cy="12707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2" name="Freeform 96"/>
              <p:cNvSpPr>
                <a:spLocks/>
              </p:cNvSpPr>
              <p:nvPr/>
            </p:nvSpPr>
            <p:spPr bwMode="auto">
              <a:xfrm>
                <a:off x="11795848" y="6516991"/>
                <a:ext cx="48874" cy="184500"/>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3" name="Oval 97"/>
              <p:cNvSpPr>
                <a:spLocks noChangeArrowheads="1"/>
              </p:cNvSpPr>
              <p:nvPr/>
            </p:nvSpPr>
            <p:spPr bwMode="auto">
              <a:xfrm>
                <a:off x="11694434" y="6366269"/>
                <a:ext cx="248037" cy="245595"/>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4" name="Freeform 99"/>
              <p:cNvSpPr>
                <a:spLocks/>
              </p:cNvSpPr>
              <p:nvPr/>
            </p:nvSpPr>
            <p:spPr bwMode="auto">
              <a:xfrm>
                <a:off x="11974239" y="6571974"/>
                <a:ext cx="34213" cy="129517"/>
              </a:xfrm>
              <a:custGeom>
                <a:avLst/>
                <a:gdLst>
                  <a:gd name="T0" fmla="*/ 0 w 28"/>
                  <a:gd name="T1" fmla="*/ 0 h 106"/>
                  <a:gd name="T2" fmla="*/ 28 w 28"/>
                  <a:gd name="T3" fmla="*/ 0 h 106"/>
                  <a:gd name="T4" fmla="*/ 28 w 28"/>
                  <a:gd name="T5" fmla="*/ 106 h 106"/>
                  <a:gd name="T6" fmla="*/ 0 w 28"/>
                  <a:gd name="T7" fmla="*/ 106 h 106"/>
                  <a:gd name="T8" fmla="*/ 0 w 28"/>
                  <a:gd name="T9" fmla="*/ 0 h 106"/>
                  <a:gd name="T10" fmla="*/ 0 w 28"/>
                  <a:gd name="T11" fmla="*/ 0 h 106"/>
                </a:gdLst>
                <a:ahLst/>
                <a:cxnLst>
                  <a:cxn ang="0">
                    <a:pos x="T0" y="T1"/>
                  </a:cxn>
                  <a:cxn ang="0">
                    <a:pos x="T2" y="T3"/>
                  </a:cxn>
                  <a:cxn ang="0">
                    <a:pos x="T4" y="T5"/>
                  </a:cxn>
                  <a:cxn ang="0">
                    <a:pos x="T6" y="T7"/>
                  </a:cxn>
                  <a:cxn ang="0">
                    <a:pos x="T8" y="T9"/>
                  </a:cxn>
                  <a:cxn ang="0">
                    <a:pos x="T10" y="T11"/>
                  </a:cxn>
                </a:cxnLst>
                <a:rect l="0" t="0" r="r" b="b"/>
                <a:pathLst>
                  <a:path w="28" h="106">
                    <a:moveTo>
                      <a:pt x="0" y="0"/>
                    </a:moveTo>
                    <a:lnTo>
                      <a:pt x="28" y="0"/>
                    </a:lnTo>
                    <a:lnTo>
                      <a:pt x="28"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5" name="Oval 100"/>
              <p:cNvSpPr>
                <a:spLocks noChangeArrowheads="1"/>
              </p:cNvSpPr>
              <p:nvPr/>
            </p:nvSpPr>
            <p:spPr bwMode="auto">
              <a:xfrm>
                <a:off x="11904595" y="6470126"/>
                <a:ext cx="171061" cy="17350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6" name="Oval 101"/>
              <p:cNvSpPr>
                <a:spLocks noChangeArrowheads="1"/>
              </p:cNvSpPr>
              <p:nvPr/>
            </p:nvSpPr>
            <p:spPr bwMode="auto">
              <a:xfrm>
                <a:off x="11927810" y="6380932"/>
                <a:ext cx="124629" cy="12951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grpSp>
        <p:grpSp>
          <p:nvGrpSpPr>
            <p:cNvPr id="494" name="Group 493"/>
            <p:cNvGrpSpPr/>
            <p:nvPr/>
          </p:nvGrpSpPr>
          <p:grpSpPr>
            <a:xfrm>
              <a:off x="8471394" y="5022998"/>
              <a:ext cx="3720175" cy="1500582"/>
              <a:chOff x="3324709" y="3101831"/>
              <a:chExt cx="8935445" cy="3604231"/>
            </a:xfrm>
          </p:grpSpPr>
          <p:sp>
            <p:nvSpPr>
              <p:cNvPr id="497" name="AutoShape 4"/>
              <p:cNvSpPr>
                <a:spLocks noChangeAspect="1" noChangeArrowheads="1" noTextEdit="1"/>
              </p:cNvSpPr>
              <p:nvPr/>
            </p:nvSpPr>
            <p:spPr bwMode="auto">
              <a:xfrm>
                <a:off x="3324709" y="3101831"/>
                <a:ext cx="8935445" cy="3602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98" name="Rectangle 6"/>
              <p:cNvSpPr>
                <a:spLocks noChangeArrowheads="1"/>
              </p:cNvSpPr>
              <p:nvPr/>
            </p:nvSpPr>
            <p:spPr bwMode="auto">
              <a:xfrm>
                <a:off x="6464881" y="5423646"/>
                <a:ext cx="531508" cy="1278612"/>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99" name="Rectangle 7"/>
              <p:cNvSpPr>
                <a:spLocks noChangeArrowheads="1"/>
              </p:cNvSpPr>
              <p:nvPr/>
            </p:nvSpPr>
            <p:spPr bwMode="auto">
              <a:xfrm>
                <a:off x="6312151" y="4887256"/>
                <a:ext cx="245593" cy="1815002"/>
              </a:xfrm>
              <a:prstGeom prst="rect">
                <a:avLst/>
              </a:prstGeom>
              <a:solidFill>
                <a:schemeClr val="accent4">
                  <a:lumMod val="75000"/>
                </a:scheme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0" name="Rectangle 8"/>
              <p:cNvSpPr>
                <a:spLocks noChangeArrowheads="1"/>
              </p:cNvSpPr>
              <p:nvPr/>
            </p:nvSpPr>
            <p:spPr bwMode="auto">
              <a:xfrm>
                <a:off x="6996391" y="5672910"/>
                <a:ext cx="475302" cy="1029348"/>
              </a:xfrm>
              <a:prstGeom prst="rect">
                <a:avLst/>
              </a:prstGeom>
              <a:solidFill>
                <a:schemeClr val="accent4">
                  <a:lumMod val="75000"/>
                </a:scheme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1" name="Rectangle 9"/>
              <p:cNvSpPr>
                <a:spLocks noChangeArrowheads="1"/>
              </p:cNvSpPr>
              <p:nvPr/>
            </p:nvSpPr>
            <p:spPr bwMode="auto">
              <a:xfrm>
                <a:off x="7189445" y="5225709"/>
                <a:ext cx="476525" cy="1476549"/>
              </a:xfrm>
              <a:prstGeom prst="rect">
                <a:avLst/>
              </a:prstGeom>
              <a:solidFill>
                <a:srgbClr val="FFFFFF">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2" name="Rectangle 10"/>
              <p:cNvSpPr>
                <a:spLocks noChangeArrowheads="1"/>
              </p:cNvSpPr>
              <p:nvPr/>
            </p:nvSpPr>
            <p:spPr bwMode="auto">
              <a:xfrm>
                <a:off x="10228204" y="5423644"/>
                <a:ext cx="245593" cy="1278614"/>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3" name="Rectangle 11"/>
              <p:cNvSpPr>
                <a:spLocks noChangeArrowheads="1"/>
              </p:cNvSpPr>
              <p:nvPr/>
            </p:nvSpPr>
            <p:spPr bwMode="auto">
              <a:xfrm>
                <a:off x="10075472" y="4900688"/>
                <a:ext cx="245593" cy="1801570"/>
              </a:xfrm>
              <a:prstGeom prst="rect">
                <a:avLst/>
              </a:prstGeom>
              <a:solidFill>
                <a:schemeClr val="accent4"/>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4" name="Rectangle 12"/>
              <p:cNvSpPr>
                <a:spLocks noChangeArrowheads="1"/>
              </p:cNvSpPr>
              <p:nvPr/>
            </p:nvSpPr>
            <p:spPr bwMode="auto">
              <a:xfrm>
                <a:off x="10759712" y="5750430"/>
                <a:ext cx="475302" cy="951828"/>
              </a:xfrm>
              <a:prstGeom prst="rect">
                <a:avLst/>
              </a:prstGeom>
              <a:solidFill>
                <a:srgbClr val="FFFFFF">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5" name="Rectangle 13"/>
              <p:cNvSpPr>
                <a:spLocks noChangeArrowheads="1"/>
              </p:cNvSpPr>
              <p:nvPr/>
            </p:nvSpPr>
            <p:spPr bwMode="auto">
              <a:xfrm>
                <a:off x="10952766" y="5303230"/>
                <a:ext cx="476525" cy="1399028"/>
              </a:xfrm>
              <a:prstGeom prst="rect">
                <a:avLst/>
              </a:prstGeom>
              <a:solidFill>
                <a:schemeClr val="accent4"/>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6" name="Rectangle 14"/>
              <p:cNvSpPr>
                <a:spLocks noChangeArrowheads="1"/>
              </p:cNvSpPr>
              <p:nvPr/>
            </p:nvSpPr>
            <p:spPr bwMode="auto">
              <a:xfrm>
                <a:off x="9408337" y="5045418"/>
                <a:ext cx="779545" cy="1656840"/>
              </a:xfrm>
              <a:prstGeom prst="rect">
                <a:avLst/>
              </a:prstGeom>
              <a:solidFill>
                <a:srgbClr val="EB3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7" name="Rectangle 15"/>
              <p:cNvSpPr>
                <a:spLocks noChangeArrowheads="1"/>
              </p:cNvSpPr>
              <p:nvPr/>
            </p:nvSpPr>
            <p:spPr bwMode="auto">
              <a:xfrm>
                <a:off x="9835989" y="6505539"/>
                <a:ext cx="103859" cy="196719"/>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8" name="Rectangle 16"/>
              <p:cNvSpPr>
                <a:spLocks noChangeArrowheads="1"/>
              </p:cNvSpPr>
              <p:nvPr/>
            </p:nvSpPr>
            <p:spPr bwMode="auto">
              <a:xfrm>
                <a:off x="9660042" y="6505539"/>
                <a:ext cx="103859" cy="196719"/>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9" name="Rectangle 17"/>
              <p:cNvSpPr>
                <a:spLocks noChangeArrowheads="1"/>
              </p:cNvSpPr>
              <p:nvPr/>
            </p:nvSpPr>
            <p:spPr bwMode="auto">
              <a:xfrm>
                <a:off x="9486537" y="5818021"/>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0" name="Rectangle 18"/>
              <p:cNvSpPr>
                <a:spLocks noChangeArrowheads="1"/>
              </p:cNvSpPr>
              <p:nvPr/>
            </p:nvSpPr>
            <p:spPr bwMode="auto">
              <a:xfrm>
                <a:off x="9486537" y="5993969"/>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1" name="Rectangle 19"/>
              <p:cNvSpPr>
                <a:spLocks noChangeArrowheads="1"/>
              </p:cNvSpPr>
              <p:nvPr/>
            </p:nvSpPr>
            <p:spPr bwMode="auto">
              <a:xfrm>
                <a:off x="9486537" y="6167473"/>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2" name="Rectangle 20"/>
              <p:cNvSpPr>
                <a:spLocks noChangeArrowheads="1"/>
              </p:cNvSpPr>
              <p:nvPr/>
            </p:nvSpPr>
            <p:spPr bwMode="auto">
              <a:xfrm>
                <a:off x="9486537" y="6343420"/>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3" name="Rectangle 21"/>
              <p:cNvSpPr>
                <a:spLocks noChangeArrowheads="1"/>
              </p:cNvSpPr>
              <p:nvPr/>
            </p:nvSpPr>
            <p:spPr bwMode="auto">
              <a:xfrm>
                <a:off x="9486537" y="5468570"/>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4" name="Rectangle 22"/>
              <p:cNvSpPr>
                <a:spLocks noChangeArrowheads="1"/>
              </p:cNvSpPr>
              <p:nvPr/>
            </p:nvSpPr>
            <p:spPr bwMode="auto">
              <a:xfrm>
                <a:off x="9486537" y="5644518"/>
                <a:ext cx="626813" cy="97749"/>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5" name="Rectangle 23"/>
              <p:cNvSpPr>
                <a:spLocks noChangeArrowheads="1"/>
              </p:cNvSpPr>
              <p:nvPr/>
            </p:nvSpPr>
            <p:spPr bwMode="auto">
              <a:xfrm>
                <a:off x="9486537" y="5119119"/>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6" name="Rectangle 24"/>
              <p:cNvSpPr>
                <a:spLocks noChangeArrowheads="1"/>
              </p:cNvSpPr>
              <p:nvPr/>
            </p:nvSpPr>
            <p:spPr bwMode="auto">
              <a:xfrm>
                <a:off x="9486537" y="5295066"/>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7" name="Rectangle 26"/>
              <p:cNvSpPr>
                <a:spLocks noChangeArrowheads="1"/>
              </p:cNvSpPr>
              <p:nvPr/>
            </p:nvSpPr>
            <p:spPr bwMode="auto">
              <a:xfrm>
                <a:off x="4767724" y="5045418"/>
                <a:ext cx="779545" cy="1656840"/>
              </a:xfrm>
              <a:prstGeom prst="rect">
                <a:avLst/>
              </a:prstGeom>
              <a:solidFill>
                <a:srgbClr val="EB3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8" name="Rectangle 27"/>
              <p:cNvSpPr>
                <a:spLocks noChangeArrowheads="1"/>
              </p:cNvSpPr>
              <p:nvPr/>
            </p:nvSpPr>
            <p:spPr bwMode="auto">
              <a:xfrm>
                <a:off x="5195373" y="6505539"/>
                <a:ext cx="103859" cy="196719"/>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9" name="Rectangle 28"/>
              <p:cNvSpPr>
                <a:spLocks noChangeArrowheads="1"/>
              </p:cNvSpPr>
              <p:nvPr/>
            </p:nvSpPr>
            <p:spPr bwMode="auto">
              <a:xfrm>
                <a:off x="5019424" y="6505539"/>
                <a:ext cx="103859" cy="196719"/>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0" name="Rectangle 29"/>
              <p:cNvSpPr>
                <a:spLocks noChangeArrowheads="1"/>
              </p:cNvSpPr>
              <p:nvPr/>
            </p:nvSpPr>
            <p:spPr bwMode="auto">
              <a:xfrm>
                <a:off x="4845921" y="5818021"/>
                <a:ext cx="625591"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1" name="Rectangle 30"/>
              <p:cNvSpPr>
                <a:spLocks noChangeArrowheads="1"/>
              </p:cNvSpPr>
              <p:nvPr/>
            </p:nvSpPr>
            <p:spPr bwMode="auto">
              <a:xfrm>
                <a:off x="4845921" y="5993969"/>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2" name="Rectangle 31"/>
              <p:cNvSpPr>
                <a:spLocks noChangeArrowheads="1"/>
              </p:cNvSpPr>
              <p:nvPr/>
            </p:nvSpPr>
            <p:spPr bwMode="auto">
              <a:xfrm>
                <a:off x="4845921" y="6167473"/>
                <a:ext cx="625591"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3" name="Rectangle 32"/>
              <p:cNvSpPr>
                <a:spLocks noChangeArrowheads="1"/>
              </p:cNvSpPr>
              <p:nvPr/>
            </p:nvSpPr>
            <p:spPr bwMode="auto">
              <a:xfrm>
                <a:off x="4845921" y="6343420"/>
                <a:ext cx="625591"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4" name="Rectangle 33"/>
              <p:cNvSpPr>
                <a:spLocks noChangeArrowheads="1"/>
              </p:cNvSpPr>
              <p:nvPr/>
            </p:nvSpPr>
            <p:spPr bwMode="auto">
              <a:xfrm>
                <a:off x="4845921" y="5468570"/>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5" name="Rectangle 34"/>
              <p:cNvSpPr>
                <a:spLocks noChangeArrowheads="1"/>
              </p:cNvSpPr>
              <p:nvPr/>
            </p:nvSpPr>
            <p:spPr bwMode="auto">
              <a:xfrm>
                <a:off x="4845921" y="5644518"/>
                <a:ext cx="625591" cy="97749"/>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6" name="Rectangle 35"/>
              <p:cNvSpPr>
                <a:spLocks noChangeArrowheads="1"/>
              </p:cNvSpPr>
              <p:nvPr/>
            </p:nvSpPr>
            <p:spPr bwMode="auto">
              <a:xfrm>
                <a:off x="4845921" y="5119119"/>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7" name="Rectangle 36"/>
              <p:cNvSpPr>
                <a:spLocks noChangeArrowheads="1"/>
              </p:cNvSpPr>
              <p:nvPr/>
            </p:nvSpPr>
            <p:spPr bwMode="auto">
              <a:xfrm>
                <a:off x="4845921" y="5295066"/>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8" name="Freeform 37"/>
              <p:cNvSpPr>
                <a:spLocks/>
              </p:cNvSpPr>
              <p:nvPr/>
            </p:nvSpPr>
            <p:spPr bwMode="auto">
              <a:xfrm>
                <a:off x="7823588" y="5725992"/>
                <a:ext cx="1160765" cy="976266"/>
              </a:xfrm>
              <a:custGeom>
                <a:avLst/>
                <a:gdLst>
                  <a:gd name="T0" fmla="*/ 522 w 950"/>
                  <a:gd name="T1" fmla="*/ 135 h 799"/>
                  <a:gd name="T2" fmla="*/ 522 w 950"/>
                  <a:gd name="T3" fmla="*/ 0 h 799"/>
                  <a:gd name="T4" fmla="*/ 626 w 950"/>
                  <a:gd name="T5" fmla="*/ 0 h 799"/>
                  <a:gd name="T6" fmla="*/ 626 w 950"/>
                  <a:gd name="T7" fmla="*/ 135 h 799"/>
                  <a:gd name="T8" fmla="*/ 662 w 950"/>
                  <a:gd name="T9" fmla="*/ 135 h 799"/>
                  <a:gd name="T10" fmla="*/ 662 w 950"/>
                  <a:gd name="T11" fmla="*/ 0 h 799"/>
                  <a:gd name="T12" fmla="*/ 766 w 950"/>
                  <a:gd name="T13" fmla="*/ 0 h 799"/>
                  <a:gd name="T14" fmla="*/ 766 w 950"/>
                  <a:gd name="T15" fmla="*/ 135 h 799"/>
                  <a:gd name="T16" fmla="*/ 950 w 950"/>
                  <a:gd name="T17" fmla="*/ 135 h 799"/>
                  <a:gd name="T18" fmla="*/ 950 w 950"/>
                  <a:gd name="T19" fmla="*/ 168 h 799"/>
                  <a:gd name="T20" fmla="*/ 908 w 950"/>
                  <a:gd name="T21" fmla="*/ 168 h 799"/>
                  <a:gd name="T22" fmla="*/ 908 w 950"/>
                  <a:gd name="T23" fmla="*/ 799 h 799"/>
                  <a:gd name="T24" fmla="*/ 43 w 950"/>
                  <a:gd name="T25" fmla="*/ 799 h 799"/>
                  <a:gd name="T26" fmla="*/ 43 w 950"/>
                  <a:gd name="T27" fmla="*/ 168 h 799"/>
                  <a:gd name="T28" fmla="*/ 0 w 950"/>
                  <a:gd name="T29" fmla="*/ 168 h 799"/>
                  <a:gd name="T30" fmla="*/ 0 w 950"/>
                  <a:gd name="T31" fmla="*/ 135 h 799"/>
                  <a:gd name="T32" fmla="*/ 522 w 950"/>
                  <a:gd name="T33" fmla="*/ 1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0" h="799">
                    <a:moveTo>
                      <a:pt x="522" y="135"/>
                    </a:moveTo>
                    <a:lnTo>
                      <a:pt x="522" y="0"/>
                    </a:lnTo>
                    <a:lnTo>
                      <a:pt x="626" y="0"/>
                    </a:lnTo>
                    <a:lnTo>
                      <a:pt x="626" y="135"/>
                    </a:lnTo>
                    <a:lnTo>
                      <a:pt x="662" y="135"/>
                    </a:lnTo>
                    <a:lnTo>
                      <a:pt x="662" y="0"/>
                    </a:lnTo>
                    <a:lnTo>
                      <a:pt x="766" y="0"/>
                    </a:lnTo>
                    <a:lnTo>
                      <a:pt x="766" y="135"/>
                    </a:lnTo>
                    <a:lnTo>
                      <a:pt x="950" y="135"/>
                    </a:lnTo>
                    <a:lnTo>
                      <a:pt x="950" y="168"/>
                    </a:lnTo>
                    <a:lnTo>
                      <a:pt x="908" y="168"/>
                    </a:lnTo>
                    <a:lnTo>
                      <a:pt x="908" y="799"/>
                    </a:lnTo>
                    <a:lnTo>
                      <a:pt x="43" y="799"/>
                    </a:lnTo>
                    <a:lnTo>
                      <a:pt x="43" y="168"/>
                    </a:lnTo>
                    <a:lnTo>
                      <a:pt x="0" y="168"/>
                    </a:lnTo>
                    <a:lnTo>
                      <a:pt x="0" y="135"/>
                    </a:lnTo>
                    <a:lnTo>
                      <a:pt x="522" y="135"/>
                    </a:lnTo>
                    <a:close/>
                  </a:path>
                </a:pathLst>
              </a:custGeom>
              <a:solidFill>
                <a:srgbClr val="FFFFFF">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9" name="Freeform 38"/>
              <p:cNvSpPr>
                <a:spLocks/>
              </p:cNvSpPr>
              <p:nvPr/>
            </p:nvSpPr>
            <p:spPr bwMode="auto">
              <a:xfrm>
                <a:off x="7208994" y="5715674"/>
                <a:ext cx="1163209" cy="986584"/>
              </a:xfrm>
              <a:custGeom>
                <a:avLst/>
                <a:gdLst>
                  <a:gd name="T0" fmla="*/ 525 w 952"/>
                  <a:gd name="T1" fmla="*/ 135 h 799"/>
                  <a:gd name="T2" fmla="*/ 525 w 952"/>
                  <a:gd name="T3" fmla="*/ 0 h 799"/>
                  <a:gd name="T4" fmla="*/ 629 w 952"/>
                  <a:gd name="T5" fmla="*/ 0 h 799"/>
                  <a:gd name="T6" fmla="*/ 629 w 952"/>
                  <a:gd name="T7" fmla="*/ 135 h 799"/>
                  <a:gd name="T8" fmla="*/ 664 w 952"/>
                  <a:gd name="T9" fmla="*/ 135 h 799"/>
                  <a:gd name="T10" fmla="*/ 664 w 952"/>
                  <a:gd name="T11" fmla="*/ 0 h 799"/>
                  <a:gd name="T12" fmla="*/ 766 w 952"/>
                  <a:gd name="T13" fmla="*/ 0 h 799"/>
                  <a:gd name="T14" fmla="*/ 766 w 952"/>
                  <a:gd name="T15" fmla="*/ 135 h 799"/>
                  <a:gd name="T16" fmla="*/ 952 w 952"/>
                  <a:gd name="T17" fmla="*/ 135 h 799"/>
                  <a:gd name="T18" fmla="*/ 952 w 952"/>
                  <a:gd name="T19" fmla="*/ 168 h 799"/>
                  <a:gd name="T20" fmla="*/ 910 w 952"/>
                  <a:gd name="T21" fmla="*/ 168 h 799"/>
                  <a:gd name="T22" fmla="*/ 910 w 952"/>
                  <a:gd name="T23" fmla="*/ 799 h 799"/>
                  <a:gd name="T24" fmla="*/ 43 w 952"/>
                  <a:gd name="T25" fmla="*/ 799 h 799"/>
                  <a:gd name="T26" fmla="*/ 43 w 952"/>
                  <a:gd name="T27" fmla="*/ 168 h 799"/>
                  <a:gd name="T28" fmla="*/ 0 w 952"/>
                  <a:gd name="T29" fmla="*/ 168 h 799"/>
                  <a:gd name="T30" fmla="*/ 0 w 952"/>
                  <a:gd name="T31" fmla="*/ 135 h 799"/>
                  <a:gd name="T32" fmla="*/ 525 w 952"/>
                  <a:gd name="T33" fmla="*/ 1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2" h="799">
                    <a:moveTo>
                      <a:pt x="525" y="135"/>
                    </a:moveTo>
                    <a:lnTo>
                      <a:pt x="525" y="0"/>
                    </a:lnTo>
                    <a:lnTo>
                      <a:pt x="629" y="0"/>
                    </a:lnTo>
                    <a:lnTo>
                      <a:pt x="629" y="135"/>
                    </a:lnTo>
                    <a:lnTo>
                      <a:pt x="664" y="135"/>
                    </a:lnTo>
                    <a:lnTo>
                      <a:pt x="664" y="0"/>
                    </a:lnTo>
                    <a:lnTo>
                      <a:pt x="766" y="0"/>
                    </a:lnTo>
                    <a:lnTo>
                      <a:pt x="766" y="135"/>
                    </a:lnTo>
                    <a:lnTo>
                      <a:pt x="952" y="135"/>
                    </a:lnTo>
                    <a:lnTo>
                      <a:pt x="952" y="168"/>
                    </a:lnTo>
                    <a:lnTo>
                      <a:pt x="910" y="168"/>
                    </a:lnTo>
                    <a:lnTo>
                      <a:pt x="910" y="799"/>
                    </a:lnTo>
                    <a:lnTo>
                      <a:pt x="43" y="799"/>
                    </a:lnTo>
                    <a:lnTo>
                      <a:pt x="43" y="168"/>
                    </a:lnTo>
                    <a:lnTo>
                      <a:pt x="0" y="168"/>
                    </a:lnTo>
                    <a:lnTo>
                      <a:pt x="0" y="135"/>
                    </a:lnTo>
                    <a:lnTo>
                      <a:pt x="525" y="135"/>
                    </a:lnTo>
                    <a:close/>
                  </a:path>
                </a:pathLst>
              </a:custGeom>
              <a:solidFill>
                <a:schemeClr val="accent4">
                  <a:lumMod val="50000"/>
                </a:scheme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0" name="Rectangle 39"/>
              <p:cNvSpPr>
                <a:spLocks noChangeArrowheads="1"/>
              </p:cNvSpPr>
              <p:nvPr/>
            </p:nvSpPr>
            <p:spPr bwMode="auto">
              <a:xfrm>
                <a:off x="8670335" y="5382653"/>
                <a:ext cx="1058129" cy="1319605"/>
              </a:xfrm>
              <a:prstGeom prst="rect">
                <a:avLst/>
              </a:prstGeom>
              <a:solidFill>
                <a:srgbClr val="FFFFFF">
                  <a:lumMod val="65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1" name="Rectangle 40"/>
              <p:cNvSpPr>
                <a:spLocks noChangeArrowheads="1"/>
              </p:cNvSpPr>
              <p:nvPr/>
            </p:nvSpPr>
            <p:spPr bwMode="auto">
              <a:xfrm>
                <a:off x="8617797" y="5341497"/>
                <a:ext cx="1163209" cy="40322"/>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2" name="Rectangle 41"/>
              <p:cNvSpPr>
                <a:spLocks noChangeArrowheads="1"/>
              </p:cNvSpPr>
              <p:nvPr/>
            </p:nvSpPr>
            <p:spPr bwMode="auto">
              <a:xfrm>
                <a:off x="9253163" y="6435893"/>
                <a:ext cx="138069" cy="266365"/>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3" name="Rectangle 42"/>
              <p:cNvSpPr>
                <a:spLocks noChangeArrowheads="1"/>
              </p:cNvSpPr>
              <p:nvPr/>
            </p:nvSpPr>
            <p:spPr bwMode="auto">
              <a:xfrm>
                <a:off x="9013677" y="6435893"/>
                <a:ext cx="138069" cy="266365"/>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4" name="Rectangle 43"/>
              <p:cNvSpPr>
                <a:spLocks noChangeArrowheads="1"/>
              </p:cNvSpPr>
              <p:nvPr/>
            </p:nvSpPr>
            <p:spPr bwMode="auto">
              <a:xfrm>
                <a:off x="8776638" y="5500338"/>
                <a:ext cx="854078" cy="138070"/>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5" name="Rectangle 44"/>
              <p:cNvSpPr>
                <a:spLocks noChangeArrowheads="1"/>
              </p:cNvSpPr>
              <p:nvPr/>
            </p:nvSpPr>
            <p:spPr bwMode="auto">
              <a:xfrm>
                <a:off x="8776638" y="5737379"/>
                <a:ext cx="854078" cy="138070"/>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6" name="Rectangle 45"/>
              <p:cNvSpPr>
                <a:spLocks noChangeArrowheads="1"/>
              </p:cNvSpPr>
              <p:nvPr/>
            </p:nvSpPr>
            <p:spPr bwMode="auto">
              <a:xfrm>
                <a:off x="8776638" y="5976863"/>
                <a:ext cx="854078" cy="135627"/>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7" name="Rectangle 46"/>
              <p:cNvSpPr>
                <a:spLocks noChangeArrowheads="1"/>
              </p:cNvSpPr>
              <p:nvPr/>
            </p:nvSpPr>
            <p:spPr bwMode="auto">
              <a:xfrm>
                <a:off x="8776638" y="6212681"/>
                <a:ext cx="854078" cy="135627"/>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8" name="Rectangle 48"/>
              <p:cNvSpPr>
                <a:spLocks noChangeArrowheads="1"/>
              </p:cNvSpPr>
              <p:nvPr/>
            </p:nvSpPr>
            <p:spPr bwMode="auto">
              <a:xfrm>
                <a:off x="8842618" y="5176546"/>
                <a:ext cx="410544" cy="164951"/>
              </a:xfrm>
              <a:prstGeom prst="rect">
                <a:avLst/>
              </a:prstGeom>
              <a:solidFill>
                <a:schemeClr val="accent4"/>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9" name="Rectangle 49"/>
              <p:cNvSpPr>
                <a:spLocks noChangeArrowheads="1"/>
              </p:cNvSpPr>
              <p:nvPr/>
            </p:nvSpPr>
            <p:spPr bwMode="auto">
              <a:xfrm>
                <a:off x="7380053" y="4689859"/>
                <a:ext cx="1055683" cy="2012399"/>
              </a:xfrm>
              <a:prstGeom prst="rect">
                <a:avLst/>
              </a:prstGeom>
              <a:solidFill>
                <a:srgbClr val="DD59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0" name="Rectangle 51"/>
              <p:cNvSpPr>
                <a:spLocks noChangeArrowheads="1"/>
              </p:cNvSpPr>
              <p:nvPr/>
            </p:nvSpPr>
            <p:spPr bwMode="auto">
              <a:xfrm>
                <a:off x="7959215" y="6435893"/>
                <a:ext cx="139292" cy="266365"/>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1" name="Rectangle 52"/>
              <p:cNvSpPr>
                <a:spLocks noChangeArrowheads="1"/>
              </p:cNvSpPr>
              <p:nvPr/>
            </p:nvSpPr>
            <p:spPr bwMode="auto">
              <a:xfrm>
                <a:off x="7723397" y="6435893"/>
                <a:ext cx="135627" cy="266365"/>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2" name="Rectangle 53"/>
              <p:cNvSpPr>
                <a:spLocks noChangeArrowheads="1"/>
              </p:cNvSpPr>
              <p:nvPr/>
            </p:nvSpPr>
            <p:spPr bwMode="auto">
              <a:xfrm>
                <a:off x="7483913" y="5500338"/>
                <a:ext cx="854078" cy="138070"/>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3" name="Rectangle 54"/>
              <p:cNvSpPr>
                <a:spLocks noChangeArrowheads="1"/>
              </p:cNvSpPr>
              <p:nvPr/>
            </p:nvSpPr>
            <p:spPr bwMode="auto">
              <a:xfrm>
                <a:off x="7483913" y="5737379"/>
                <a:ext cx="854078" cy="138070"/>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4" name="Rectangle 55"/>
              <p:cNvSpPr>
                <a:spLocks noChangeArrowheads="1"/>
              </p:cNvSpPr>
              <p:nvPr/>
            </p:nvSpPr>
            <p:spPr bwMode="auto">
              <a:xfrm>
                <a:off x="7483913" y="5976863"/>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5" name="Rectangle 56"/>
              <p:cNvSpPr>
                <a:spLocks noChangeArrowheads="1"/>
              </p:cNvSpPr>
              <p:nvPr/>
            </p:nvSpPr>
            <p:spPr bwMode="auto">
              <a:xfrm>
                <a:off x="7483913" y="6212681"/>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6" name="Rectangle 57"/>
              <p:cNvSpPr>
                <a:spLocks noChangeArrowheads="1"/>
              </p:cNvSpPr>
              <p:nvPr/>
            </p:nvSpPr>
            <p:spPr bwMode="auto">
              <a:xfrm>
                <a:off x="7483913" y="5027479"/>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7" name="Rectangle 58"/>
              <p:cNvSpPr>
                <a:spLocks noChangeArrowheads="1"/>
              </p:cNvSpPr>
              <p:nvPr/>
            </p:nvSpPr>
            <p:spPr bwMode="auto">
              <a:xfrm>
                <a:off x="7483913" y="5263298"/>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8" name="Rectangle 61"/>
              <p:cNvSpPr>
                <a:spLocks noChangeArrowheads="1"/>
              </p:cNvSpPr>
              <p:nvPr/>
            </p:nvSpPr>
            <p:spPr bwMode="auto">
              <a:xfrm>
                <a:off x="7483913" y="4790439"/>
                <a:ext cx="854078" cy="138070"/>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9" name="Rectangle 65"/>
              <p:cNvSpPr>
                <a:spLocks noChangeArrowheads="1"/>
              </p:cNvSpPr>
              <p:nvPr/>
            </p:nvSpPr>
            <p:spPr bwMode="auto">
              <a:xfrm>
                <a:off x="5420195" y="4447930"/>
                <a:ext cx="1059351" cy="2254328"/>
              </a:xfrm>
              <a:prstGeom prst="rect">
                <a:avLst/>
              </a:prstGeom>
              <a:solidFill>
                <a:schemeClr val="accent5">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0" name="Rectangle 66"/>
              <p:cNvSpPr>
                <a:spLocks noChangeArrowheads="1"/>
              </p:cNvSpPr>
              <p:nvPr/>
            </p:nvSpPr>
            <p:spPr bwMode="auto">
              <a:xfrm>
                <a:off x="6003021" y="6435893"/>
                <a:ext cx="135627" cy="266365"/>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1" name="Rectangle 67"/>
              <p:cNvSpPr>
                <a:spLocks noChangeArrowheads="1"/>
              </p:cNvSpPr>
              <p:nvPr/>
            </p:nvSpPr>
            <p:spPr bwMode="auto">
              <a:xfrm>
                <a:off x="5763537" y="6435893"/>
                <a:ext cx="138069" cy="266365"/>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2" name="Rectangle 68"/>
              <p:cNvSpPr>
                <a:spLocks noChangeArrowheads="1"/>
              </p:cNvSpPr>
              <p:nvPr/>
            </p:nvSpPr>
            <p:spPr bwMode="auto">
              <a:xfrm>
                <a:off x="5524053" y="5500338"/>
                <a:ext cx="854078" cy="138070"/>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3" name="Rectangle 69"/>
              <p:cNvSpPr>
                <a:spLocks noChangeArrowheads="1"/>
              </p:cNvSpPr>
              <p:nvPr/>
            </p:nvSpPr>
            <p:spPr bwMode="auto">
              <a:xfrm>
                <a:off x="5524053" y="5737379"/>
                <a:ext cx="854078" cy="138070"/>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4" name="Rectangle 70"/>
              <p:cNvSpPr>
                <a:spLocks noChangeArrowheads="1"/>
              </p:cNvSpPr>
              <p:nvPr/>
            </p:nvSpPr>
            <p:spPr bwMode="auto">
              <a:xfrm>
                <a:off x="5524053" y="5976863"/>
                <a:ext cx="854078" cy="135627"/>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5" name="Rectangle 71"/>
              <p:cNvSpPr>
                <a:spLocks noChangeArrowheads="1"/>
              </p:cNvSpPr>
              <p:nvPr/>
            </p:nvSpPr>
            <p:spPr bwMode="auto">
              <a:xfrm>
                <a:off x="5524053" y="6212681"/>
                <a:ext cx="854078" cy="135627"/>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6" name="Rectangle 72"/>
              <p:cNvSpPr>
                <a:spLocks noChangeArrowheads="1"/>
              </p:cNvSpPr>
              <p:nvPr/>
            </p:nvSpPr>
            <p:spPr bwMode="auto">
              <a:xfrm>
                <a:off x="5524053" y="5027479"/>
                <a:ext cx="854078" cy="135627"/>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7" name="Rectangle 73"/>
              <p:cNvSpPr>
                <a:spLocks noChangeArrowheads="1"/>
              </p:cNvSpPr>
              <p:nvPr/>
            </p:nvSpPr>
            <p:spPr bwMode="auto">
              <a:xfrm>
                <a:off x="5524053" y="5263298"/>
                <a:ext cx="854078" cy="135627"/>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8" name="Rectangle 74"/>
              <p:cNvSpPr>
                <a:spLocks noChangeArrowheads="1"/>
              </p:cNvSpPr>
              <p:nvPr/>
            </p:nvSpPr>
            <p:spPr bwMode="auto">
              <a:xfrm>
                <a:off x="5524053" y="4553398"/>
                <a:ext cx="854078" cy="135627"/>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9" name="Rectangle 75"/>
              <p:cNvSpPr>
                <a:spLocks noChangeArrowheads="1"/>
              </p:cNvSpPr>
              <p:nvPr/>
            </p:nvSpPr>
            <p:spPr bwMode="auto">
              <a:xfrm>
                <a:off x="5524053" y="4790439"/>
                <a:ext cx="854079" cy="138071"/>
              </a:xfrm>
              <a:prstGeom prst="rect">
                <a:avLst/>
              </a:prstGeom>
              <a:solidFill>
                <a:schemeClr val="accent5">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2" name="Rectangle 79"/>
              <p:cNvSpPr>
                <a:spLocks noChangeArrowheads="1"/>
              </p:cNvSpPr>
              <p:nvPr/>
            </p:nvSpPr>
            <p:spPr bwMode="auto">
              <a:xfrm>
                <a:off x="5318780" y="5044584"/>
                <a:ext cx="101414" cy="1654198"/>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3" name="Freeform 84"/>
              <p:cNvSpPr>
                <a:spLocks/>
              </p:cNvSpPr>
              <p:nvPr/>
            </p:nvSpPr>
            <p:spPr bwMode="auto">
              <a:xfrm>
                <a:off x="4592805" y="6516991"/>
                <a:ext cx="48874" cy="184500"/>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4" name="Oval 85"/>
              <p:cNvSpPr>
                <a:spLocks noChangeArrowheads="1"/>
              </p:cNvSpPr>
              <p:nvPr/>
            </p:nvSpPr>
            <p:spPr bwMode="auto">
              <a:xfrm>
                <a:off x="4479167" y="6357714"/>
                <a:ext cx="248037" cy="245595"/>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5" name="Oval 86"/>
              <p:cNvSpPr>
                <a:spLocks noChangeArrowheads="1"/>
              </p:cNvSpPr>
              <p:nvPr/>
            </p:nvSpPr>
            <p:spPr bwMode="auto">
              <a:xfrm>
                <a:off x="4514603" y="6230643"/>
                <a:ext cx="180835" cy="182056"/>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6" name="Freeform 87"/>
              <p:cNvSpPr>
                <a:spLocks/>
              </p:cNvSpPr>
              <p:nvPr/>
            </p:nvSpPr>
            <p:spPr bwMode="auto">
              <a:xfrm>
                <a:off x="4763048" y="6571974"/>
                <a:ext cx="35434" cy="129517"/>
              </a:xfrm>
              <a:custGeom>
                <a:avLst/>
                <a:gdLst>
                  <a:gd name="T0" fmla="*/ 0 w 29"/>
                  <a:gd name="T1" fmla="*/ 0 h 106"/>
                  <a:gd name="T2" fmla="*/ 29 w 29"/>
                  <a:gd name="T3" fmla="*/ 0 h 106"/>
                  <a:gd name="T4" fmla="*/ 29 w 29"/>
                  <a:gd name="T5" fmla="*/ 106 h 106"/>
                  <a:gd name="T6" fmla="*/ 0 w 29"/>
                  <a:gd name="T7" fmla="*/ 106 h 106"/>
                  <a:gd name="T8" fmla="*/ 0 w 29"/>
                  <a:gd name="T9" fmla="*/ 0 h 106"/>
                  <a:gd name="T10" fmla="*/ 0 w 29"/>
                  <a:gd name="T11" fmla="*/ 0 h 106"/>
                </a:gdLst>
                <a:ahLst/>
                <a:cxnLst>
                  <a:cxn ang="0">
                    <a:pos x="T0" y="T1"/>
                  </a:cxn>
                  <a:cxn ang="0">
                    <a:pos x="T2" y="T3"/>
                  </a:cxn>
                  <a:cxn ang="0">
                    <a:pos x="T4" y="T5"/>
                  </a:cxn>
                  <a:cxn ang="0">
                    <a:pos x="T6" y="T7"/>
                  </a:cxn>
                  <a:cxn ang="0">
                    <a:pos x="T8" y="T9"/>
                  </a:cxn>
                  <a:cxn ang="0">
                    <a:pos x="T10" y="T11"/>
                  </a:cxn>
                </a:cxnLst>
                <a:rect l="0" t="0" r="r" b="b"/>
                <a:pathLst>
                  <a:path w="29" h="106">
                    <a:moveTo>
                      <a:pt x="0" y="0"/>
                    </a:moveTo>
                    <a:lnTo>
                      <a:pt x="29" y="0"/>
                    </a:lnTo>
                    <a:lnTo>
                      <a:pt x="29"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7" name="Oval 88"/>
              <p:cNvSpPr>
                <a:spLocks noChangeArrowheads="1"/>
              </p:cNvSpPr>
              <p:nvPr/>
            </p:nvSpPr>
            <p:spPr bwMode="auto">
              <a:xfrm>
                <a:off x="4694623" y="6461572"/>
                <a:ext cx="169837" cy="17350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8" name="Oval 89"/>
              <p:cNvSpPr>
                <a:spLocks noChangeArrowheads="1"/>
              </p:cNvSpPr>
              <p:nvPr/>
            </p:nvSpPr>
            <p:spPr bwMode="auto">
              <a:xfrm>
                <a:off x="4717838" y="6374821"/>
                <a:ext cx="123406" cy="12707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9" name="Freeform 90"/>
              <p:cNvSpPr>
                <a:spLocks/>
              </p:cNvSpPr>
              <p:nvPr/>
            </p:nvSpPr>
            <p:spPr bwMode="auto">
              <a:xfrm>
                <a:off x="11396911" y="6521308"/>
                <a:ext cx="48874" cy="184500"/>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0" name="Oval 91"/>
              <p:cNvSpPr>
                <a:spLocks noChangeArrowheads="1"/>
              </p:cNvSpPr>
              <p:nvPr/>
            </p:nvSpPr>
            <p:spPr bwMode="auto">
              <a:xfrm>
                <a:off x="11295497" y="6346875"/>
                <a:ext cx="248037" cy="245595"/>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1" name="Oval 92"/>
              <p:cNvSpPr>
                <a:spLocks noChangeArrowheads="1"/>
              </p:cNvSpPr>
              <p:nvPr/>
            </p:nvSpPr>
            <p:spPr bwMode="auto">
              <a:xfrm>
                <a:off x="11330930" y="6217353"/>
                <a:ext cx="180835" cy="182056"/>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2" name="Freeform 93"/>
              <p:cNvSpPr>
                <a:spLocks/>
              </p:cNvSpPr>
              <p:nvPr/>
            </p:nvSpPr>
            <p:spPr bwMode="auto">
              <a:xfrm>
                <a:off x="11560305" y="6576545"/>
                <a:ext cx="35434" cy="129517"/>
              </a:xfrm>
              <a:custGeom>
                <a:avLst/>
                <a:gdLst>
                  <a:gd name="T0" fmla="*/ 0 w 29"/>
                  <a:gd name="T1" fmla="*/ 0 h 106"/>
                  <a:gd name="T2" fmla="*/ 29 w 29"/>
                  <a:gd name="T3" fmla="*/ 0 h 106"/>
                  <a:gd name="T4" fmla="*/ 29 w 29"/>
                  <a:gd name="T5" fmla="*/ 106 h 106"/>
                  <a:gd name="T6" fmla="*/ 0 w 29"/>
                  <a:gd name="T7" fmla="*/ 106 h 106"/>
                  <a:gd name="T8" fmla="*/ 0 w 29"/>
                  <a:gd name="T9" fmla="*/ 0 h 106"/>
                  <a:gd name="T10" fmla="*/ 0 w 29"/>
                  <a:gd name="T11" fmla="*/ 0 h 106"/>
                </a:gdLst>
                <a:ahLst/>
                <a:cxnLst>
                  <a:cxn ang="0">
                    <a:pos x="T0" y="T1"/>
                  </a:cxn>
                  <a:cxn ang="0">
                    <a:pos x="T2" y="T3"/>
                  </a:cxn>
                  <a:cxn ang="0">
                    <a:pos x="T4" y="T5"/>
                  </a:cxn>
                  <a:cxn ang="0">
                    <a:pos x="T6" y="T7"/>
                  </a:cxn>
                  <a:cxn ang="0">
                    <a:pos x="T8" y="T9"/>
                  </a:cxn>
                  <a:cxn ang="0">
                    <a:pos x="T10" y="T11"/>
                  </a:cxn>
                </a:cxnLst>
                <a:rect l="0" t="0" r="r" b="b"/>
                <a:pathLst>
                  <a:path w="29" h="106">
                    <a:moveTo>
                      <a:pt x="0" y="0"/>
                    </a:moveTo>
                    <a:lnTo>
                      <a:pt x="29" y="0"/>
                    </a:lnTo>
                    <a:lnTo>
                      <a:pt x="29"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3" name="Oval 94"/>
              <p:cNvSpPr>
                <a:spLocks noChangeArrowheads="1"/>
              </p:cNvSpPr>
              <p:nvPr/>
            </p:nvSpPr>
            <p:spPr bwMode="auto">
              <a:xfrm>
                <a:off x="11506877" y="6464954"/>
                <a:ext cx="169839" cy="17350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4" name="Oval 95"/>
              <p:cNvSpPr>
                <a:spLocks noChangeArrowheads="1"/>
              </p:cNvSpPr>
              <p:nvPr/>
            </p:nvSpPr>
            <p:spPr bwMode="auto">
              <a:xfrm>
                <a:off x="11530094" y="6375759"/>
                <a:ext cx="123406" cy="12951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5" name="Freeform 96"/>
              <p:cNvSpPr>
                <a:spLocks/>
              </p:cNvSpPr>
              <p:nvPr/>
            </p:nvSpPr>
            <p:spPr bwMode="auto">
              <a:xfrm>
                <a:off x="11795848" y="6521308"/>
                <a:ext cx="48874" cy="184500"/>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6" name="Oval 97"/>
              <p:cNvSpPr>
                <a:spLocks noChangeArrowheads="1"/>
              </p:cNvSpPr>
              <p:nvPr/>
            </p:nvSpPr>
            <p:spPr bwMode="auto">
              <a:xfrm>
                <a:off x="11694434" y="6346871"/>
                <a:ext cx="248037" cy="245595"/>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7" name="Freeform 99"/>
              <p:cNvSpPr>
                <a:spLocks/>
              </p:cNvSpPr>
              <p:nvPr/>
            </p:nvSpPr>
            <p:spPr bwMode="auto">
              <a:xfrm>
                <a:off x="11974239" y="6571540"/>
                <a:ext cx="34213" cy="129517"/>
              </a:xfrm>
              <a:custGeom>
                <a:avLst/>
                <a:gdLst>
                  <a:gd name="T0" fmla="*/ 0 w 28"/>
                  <a:gd name="T1" fmla="*/ 0 h 106"/>
                  <a:gd name="T2" fmla="*/ 28 w 28"/>
                  <a:gd name="T3" fmla="*/ 0 h 106"/>
                  <a:gd name="T4" fmla="*/ 28 w 28"/>
                  <a:gd name="T5" fmla="*/ 106 h 106"/>
                  <a:gd name="T6" fmla="*/ 0 w 28"/>
                  <a:gd name="T7" fmla="*/ 106 h 106"/>
                  <a:gd name="T8" fmla="*/ 0 w 28"/>
                  <a:gd name="T9" fmla="*/ 0 h 106"/>
                  <a:gd name="T10" fmla="*/ 0 w 28"/>
                  <a:gd name="T11" fmla="*/ 0 h 106"/>
                </a:gdLst>
                <a:ahLst/>
                <a:cxnLst>
                  <a:cxn ang="0">
                    <a:pos x="T0" y="T1"/>
                  </a:cxn>
                  <a:cxn ang="0">
                    <a:pos x="T2" y="T3"/>
                  </a:cxn>
                  <a:cxn ang="0">
                    <a:pos x="T4" y="T5"/>
                  </a:cxn>
                  <a:cxn ang="0">
                    <a:pos x="T6" y="T7"/>
                  </a:cxn>
                  <a:cxn ang="0">
                    <a:pos x="T8" y="T9"/>
                  </a:cxn>
                  <a:cxn ang="0">
                    <a:pos x="T10" y="T11"/>
                  </a:cxn>
                </a:cxnLst>
                <a:rect l="0" t="0" r="r" b="b"/>
                <a:pathLst>
                  <a:path w="28" h="106">
                    <a:moveTo>
                      <a:pt x="0" y="0"/>
                    </a:moveTo>
                    <a:lnTo>
                      <a:pt x="28" y="0"/>
                    </a:lnTo>
                    <a:lnTo>
                      <a:pt x="28"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8" name="Oval 100"/>
              <p:cNvSpPr>
                <a:spLocks noChangeArrowheads="1"/>
              </p:cNvSpPr>
              <p:nvPr/>
            </p:nvSpPr>
            <p:spPr bwMode="auto">
              <a:xfrm>
                <a:off x="11904595" y="6455464"/>
                <a:ext cx="171061" cy="173505"/>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9" name="Oval 101"/>
              <p:cNvSpPr>
                <a:spLocks noChangeArrowheads="1"/>
              </p:cNvSpPr>
              <p:nvPr/>
            </p:nvSpPr>
            <p:spPr bwMode="auto">
              <a:xfrm>
                <a:off x="11927810" y="6366269"/>
                <a:ext cx="124629" cy="12951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2" name="Freeform 90"/>
              <p:cNvSpPr>
                <a:spLocks/>
              </p:cNvSpPr>
              <p:nvPr/>
            </p:nvSpPr>
            <p:spPr bwMode="auto">
              <a:xfrm>
                <a:off x="10436830" y="6521298"/>
                <a:ext cx="48874" cy="184500"/>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3" name="Oval 91"/>
              <p:cNvSpPr>
                <a:spLocks noChangeArrowheads="1"/>
              </p:cNvSpPr>
              <p:nvPr/>
            </p:nvSpPr>
            <p:spPr bwMode="auto">
              <a:xfrm>
                <a:off x="10335415" y="6346863"/>
                <a:ext cx="248037" cy="245595"/>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4" name="Oval 92"/>
              <p:cNvSpPr>
                <a:spLocks noChangeArrowheads="1"/>
              </p:cNvSpPr>
              <p:nvPr/>
            </p:nvSpPr>
            <p:spPr bwMode="auto">
              <a:xfrm>
                <a:off x="10370849" y="6217346"/>
                <a:ext cx="180835" cy="182056"/>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grpSp>
      </p:grpSp>
      <p:sp>
        <p:nvSpPr>
          <p:cNvPr id="307" name="Content Placeholder 1"/>
          <p:cNvSpPr txBox="1">
            <a:spLocks/>
          </p:cNvSpPr>
          <p:nvPr/>
        </p:nvSpPr>
        <p:spPr>
          <a:xfrm>
            <a:off x="394562" y="2458285"/>
            <a:ext cx="5289625" cy="3037714"/>
          </a:xfrm>
          <a:prstGeom prst="rect">
            <a:avLst/>
          </a:prstGeom>
        </p:spPr>
        <p:txBody>
          <a:bodyPr lIns="93260" tIns="126817" rIns="253634" bIns="126817"/>
          <a:lstStyle>
            <a:lvl1pPr marL="342886" indent="-342886" algn="l" defTabSz="457181" rtl="0" eaLnBrk="1" latinLnBrk="0" hangingPunct="1">
              <a:spcBef>
                <a:spcPts val="1000"/>
              </a:spcBef>
              <a:buFont typeface="Arial"/>
              <a:buChar char="•"/>
              <a:defRPr sz="1800" kern="1200">
                <a:solidFill>
                  <a:srgbClr val="FFFFFF"/>
                </a:solidFill>
                <a:latin typeface="Segoe UI"/>
                <a:ea typeface="+mn-ea"/>
                <a:cs typeface="Segoe UI"/>
              </a:defRPr>
            </a:lvl1pPr>
            <a:lvl2pPr marL="742919" indent="-285738" algn="l" defTabSz="457181" rtl="0" eaLnBrk="1" latinLnBrk="0" hangingPunct="1">
              <a:spcBef>
                <a:spcPts val="1000"/>
              </a:spcBef>
              <a:buFont typeface="Arial"/>
              <a:buChar char="–"/>
              <a:defRPr sz="1600" kern="1200">
                <a:solidFill>
                  <a:srgbClr val="FFFFFF"/>
                </a:solidFill>
                <a:latin typeface="Segoe UI"/>
                <a:ea typeface="+mn-ea"/>
                <a:cs typeface="Segoe UI"/>
              </a:defRPr>
            </a:lvl2pPr>
            <a:lvl3pPr marL="1142952" indent="-228591" algn="l" defTabSz="457181" rtl="0" eaLnBrk="1" latinLnBrk="0" hangingPunct="1">
              <a:spcBef>
                <a:spcPts val="1000"/>
              </a:spcBef>
              <a:buFont typeface="Arial"/>
              <a:buChar char="•"/>
              <a:defRPr sz="1400" kern="1200">
                <a:solidFill>
                  <a:srgbClr val="FFFFFF"/>
                </a:solidFill>
                <a:latin typeface="Segoe UI"/>
                <a:ea typeface="+mn-ea"/>
                <a:cs typeface="Segoe UI"/>
              </a:defRPr>
            </a:lvl3pPr>
            <a:lvl4pPr marL="1600134" indent="-228591" algn="l" defTabSz="457181" rtl="0" eaLnBrk="1" latinLnBrk="0" hangingPunct="1">
              <a:spcBef>
                <a:spcPts val="1000"/>
              </a:spcBef>
              <a:buFont typeface="Arial"/>
              <a:buChar char="–"/>
              <a:defRPr sz="1200" kern="1200">
                <a:solidFill>
                  <a:srgbClr val="FFFFFF"/>
                </a:solidFill>
                <a:latin typeface="Segoe UI"/>
                <a:ea typeface="+mn-ea"/>
                <a:cs typeface="Segoe UI"/>
              </a:defRPr>
            </a:lvl4pPr>
            <a:lvl5pPr marL="2057314" indent="-228591" algn="l" defTabSz="457181" rtl="0" eaLnBrk="1" latinLnBrk="0" hangingPunct="1">
              <a:spcBef>
                <a:spcPts val="1000"/>
              </a:spcBef>
              <a:buFont typeface="Arial"/>
              <a:buChar char="»"/>
              <a:defRPr sz="1000" kern="1200">
                <a:solidFill>
                  <a:srgbClr val="FFFFFF"/>
                </a:solidFill>
                <a:latin typeface="Segoe UI"/>
                <a:ea typeface="+mn-ea"/>
                <a:cs typeface="Segoe UI"/>
              </a:defRPr>
            </a:lvl5pPr>
            <a:lvl6pPr marL="2514495" indent="-228591" algn="l" defTabSz="457181" rtl="0" eaLnBrk="1" latinLnBrk="0" hangingPunct="1">
              <a:spcBef>
                <a:spcPct val="20000"/>
              </a:spcBef>
              <a:buFont typeface="Arial"/>
              <a:buChar char="•"/>
              <a:defRPr sz="2000" kern="1200">
                <a:solidFill>
                  <a:schemeClr val="tx1"/>
                </a:solidFill>
                <a:latin typeface="+mn-lt"/>
                <a:ea typeface="+mn-ea"/>
                <a:cs typeface="+mn-cs"/>
              </a:defRPr>
            </a:lvl6pPr>
            <a:lvl7pPr marL="2971676" indent="-228591" algn="l" defTabSz="457181" rtl="0" eaLnBrk="1" latinLnBrk="0" hangingPunct="1">
              <a:spcBef>
                <a:spcPct val="20000"/>
              </a:spcBef>
              <a:buFont typeface="Arial"/>
              <a:buChar char="•"/>
              <a:defRPr sz="2000" kern="1200">
                <a:solidFill>
                  <a:schemeClr val="tx1"/>
                </a:solidFill>
                <a:latin typeface="+mn-lt"/>
                <a:ea typeface="+mn-ea"/>
                <a:cs typeface="+mn-cs"/>
              </a:defRPr>
            </a:lvl7pPr>
            <a:lvl8pPr marL="3428857" indent="-228591" algn="l" defTabSz="457181" rtl="0" eaLnBrk="1" latinLnBrk="0" hangingPunct="1">
              <a:spcBef>
                <a:spcPct val="20000"/>
              </a:spcBef>
              <a:buFont typeface="Arial"/>
              <a:buChar char="•"/>
              <a:defRPr sz="2000" kern="1200">
                <a:solidFill>
                  <a:schemeClr val="tx1"/>
                </a:solidFill>
                <a:latin typeface="+mn-lt"/>
                <a:ea typeface="+mn-ea"/>
                <a:cs typeface="+mn-cs"/>
              </a:defRPr>
            </a:lvl8pPr>
            <a:lvl9pPr marL="3886038" indent="-228591" algn="l" defTabSz="457181" rtl="0" eaLnBrk="1" latinLnBrk="0" hangingPunct="1">
              <a:spcBef>
                <a:spcPct val="20000"/>
              </a:spcBef>
              <a:buFont typeface="Arial"/>
              <a:buChar char="•"/>
              <a:defRPr sz="2000" kern="1200">
                <a:solidFill>
                  <a:schemeClr val="tx1"/>
                </a:solidFill>
                <a:latin typeface="+mn-lt"/>
                <a:ea typeface="+mn-ea"/>
                <a:cs typeface="+mn-cs"/>
              </a:defRPr>
            </a:lvl9pPr>
          </a:lstStyle>
          <a:p>
            <a:pPr marL="0" indent="0" defTabSz="634092">
              <a:spcBef>
                <a:spcPts val="2000"/>
              </a:spcBef>
              <a:spcAft>
                <a:spcPts val="0"/>
              </a:spcAft>
              <a:buNone/>
            </a:pPr>
            <a:r>
              <a:rPr lang="en-US" dirty="0">
                <a:solidFill>
                  <a:srgbClr val="000000"/>
                </a:solidFill>
                <a:latin typeface="+mn-lt"/>
              </a:rPr>
              <a:t>Configuration made easy in new Azure portal</a:t>
            </a:r>
          </a:p>
          <a:p>
            <a:pPr marL="0" indent="0" defTabSz="634092">
              <a:spcBef>
                <a:spcPts val="2000"/>
              </a:spcBef>
              <a:spcAft>
                <a:spcPts val="0"/>
              </a:spcAft>
              <a:buNone/>
            </a:pPr>
            <a:r>
              <a:rPr lang="en-US" dirty="0">
                <a:solidFill>
                  <a:srgbClr val="000000"/>
                </a:solidFill>
                <a:latin typeface="+mn-lt"/>
              </a:rPr>
              <a:t>Policy-driven at table and column level, for defined set of users</a:t>
            </a:r>
          </a:p>
          <a:p>
            <a:pPr marL="0" indent="0" defTabSz="634092">
              <a:spcBef>
                <a:spcPts val="2000"/>
              </a:spcBef>
              <a:spcAft>
                <a:spcPts val="0"/>
              </a:spcAft>
              <a:buNone/>
            </a:pPr>
            <a:r>
              <a:rPr lang="en-US" dirty="0">
                <a:solidFill>
                  <a:srgbClr val="000000"/>
                </a:solidFill>
                <a:latin typeface="+mn-lt"/>
              </a:rPr>
              <a:t>Data masking applied in real time to query results based on policy</a:t>
            </a:r>
          </a:p>
          <a:p>
            <a:pPr marL="0" indent="0" defTabSz="634092">
              <a:spcBef>
                <a:spcPts val="2000"/>
              </a:spcBef>
              <a:spcAft>
                <a:spcPts val="0"/>
              </a:spcAft>
              <a:buNone/>
            </a:pPr>
            <a:r>
              <a:rPr lang="en-US" dirty="0">
                <a:solidFill>
                  <a:srgbClr val="000000"/>
                </a:solidFill>
                <a:latin typeface="+mn-lt"/>
              </a:rPr>
              <a:t>Multiple masking functions available, such as full or partial, for various sensitive data categories (credit card numbers, SSN)</a:t>
            </a:r>
          </a:p>
        </p:txBody>
      </p:sp>
      <p:sp>
        <p:nvSpPr>
          <p:cNvPr id="838" name="Freeform 6"/>
          <p:cNvSpPr>
            <a:spLocks/>
          </p:cNvSpPr>
          <p:nvPr/>
        </p:nvSpPr>
        <p:spPr bwMode="auto">
          <a:xfrm flipH="1">
            <a:off x="6324134" y="1633591"/>
            <a:ext cx="2782477" cy="1821461"/>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2 h 690"/>
              <a:gd name="T16" fmla="*/ 851 w 1054"/>
              <a:gd name="T17" fmla="*/ 690 h 690"/>
              <a:gd name="T18" fmla="*/ 826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6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5"/>
                  <a:pt x="948" y="215"/>
                  <a:pt x="950" y="272"/>
                </a:cubicBezTo>
                <a:cubicBezTo>
                  <a:pt x="1012" y="312"/>
                  <a:pt x="1054" y="383"/>
                  <a:pt x="1054" y="462"/>
                </a:cubicBezTo>
                <a:cubicBezTo>
                  <a:pt x="1054" y="580"/>
                  <a:pt x="965" y="676"/>
                  <a:pt x="851" y="690"/>
                </a:cubicBezTo>
                <a:cubicBezTo>
                  <a:pt x="843" y="690"/>
                  <a:pt x="833" y="690"/>
                  <a:pt x="826" y="690"/>
                </a:cubicBezTo>
                <a:cubicBezTo>
                  <a:pt x="818" y="690"/>
                  <a:pt x="810" y="690"/>
                  <a:pt x="802" y="690"/>
                </a:cubicBezTo>
                <a:cubicBezTo>
                  <a:pt x="696" y="690"/>
                  <a:pt x="446" y="690"/>
                  <a:pt x="327" y="690"/>
                </a:cubicBezTo>
                <a:cubicBezTo>
                  <a:pt x="324" y="690"/>
                  <a:pt x="321" y="690"/>
                  <a:pt x="318" y="690"/>
                </a:cubicBezTo>
                <a:cubicBezTo>
                  <a:pt x="306" y="690"/>
                  <a:pt x="306" y="690"/>
                  <a:pt x="306" y="690"/>
                </a:cubicBezTo>
                <a:cubicBezTo>
                  <a:pt x="300" y="690"/>
                  <a:pt x="283" y="690"/>
                  <a:pt x="271" y="690"/>
                </a:cubicBezTo>
                <a:cubicBezTo>
                  <a:pt x="196" y="690"/>
                  <a:pt x="196" y="690"/>
                  <a:pt x="196" y="690"/>
                </a:cubicBezTo>
                <a:cubicBezTo>
                  <a:pt x="87" y="688"/>
                  <a:pt x="0" y="601"/>
                  <a:pt x="0" y="495"/>
                </a:cubicBezTo>
                <a:cubicBezTo>
                  <a:pt x="0" y="397"/>
                  <a:pt x="73" y="316"/>
                  <a:pt x="168" y="303"/>
                </a:cubicBezTo>
                <a:close/>
              </a:path>
            </a:pathLst>
          </a:custGeom>
          <a:solidFill>
            <a:srgbClr val="C9F1FF"/>
          </a:solidFill>
          <a:ln>
            <a:noFill/>
          </a:ln>
          <a:extLst/>
        </p:spPr>
        <p:txBody>
          <a:bodyPr vert="horz" wrap="square" lIns="93260" tIns="46630" rIns="93260" bIns="46630" numCol="1" anchor="t" anchorCtr="0" compatLnSpc="1">
            <a:prstTxWarp prst="textNoShape">
              <a:avLst/>
            </a:prstTxWarp>
          </a:bodyPr>
          <a:lstStyle/>
          <a:p>
            <a:endParaRPr lang="en-US" sz="2448" dirty="0">
              <a:solidFill>
                <a:srgbClr val="000000"/>
              </a:solidFill>
            </a:endParaRPr>
          </a:p>
        </p:txBody>
      </p:sp>
      <p:sp>
        <p:nvSpPr>
          <p:cNvPr id="840" name="TextBox 839"/>
          <p:cNvSpPr txBox="1"/>
          <p:nvPr/>
        </p:nvSpPr>
        <p:spPr>
          <a:xfrm>
            <a:off x="6685092" y="2908999"/>
            <a:ext cx="1645710" cy="531812"/>
          </a:xfrm>
          <a:prstGeom prst="rect">
            <a:avLst/>
          </a:prstGeom>
          <a:noFill/>
        </p:spPr>
        <p:txBody>
          <a:bodyPr wrap="square" rtlCol="0">
            <a:spAutoFit/>
          </a:bodyPr>
          <a:lstStyle/>
          <a:p>
            <a:pPr defTabSz="951304">
              <a:defRPr/>
            </a:pPr>
            <a:r>
              <a:rPr lang="en-US" sz="1428" kern="0" dirty="0">
                <a:solidFill>
                  <a:srgbClr val="0072C6">
                    <a:lumMod val="50000"/>
                  </a:srgbClr>
                </a:solidFill>
                <a:latin typeface="Segoe UI Light"/>
              </a:rPr>
              <a:t>SQL Database</a:t>
            </a:r>
          </a:p>
          <a:p>
            <a:pPr defTabSz="951304">
              <a:defRPr/>
            </a:pPr>
            <a:r>
              <a:rPr lang="en-US" sz="1428" kern="0" dirty="0">
                <a:solidFill>
                  <a:srgbClr val="0072C6">
                    <a:lumMod val="50000"/>
                  </a:srgbClr>
                </a:solidFill>
                <a:latin typeface="Segoe UI Light"/>
              </a:rPr>
              <a:t>SQL Server 2016</a:t>
            </a:r>
          </a:p>
        </p:txBody>
      </p:sp>
      <p:sp>
        <p:nvSpPr>
          <p:cNvPr id="17" name="Isosceles Triangle 16"/>
          <p:cNvSpPr/>
          <p:nvPr/>
        </p:nvSpPr>
        <p:spPr bwMode="auto">
          <a:xfrm rot="13462281">
            <a:off x="7449369" y="1558396"/>
            <a:ext cx="1661858" cy="1585260"/>
          </a:xfrm>
          <a:prstGeom prst="triangle">
            <a:avLst>
              <a:gd name="adj" fmla="val 80288"/>
            </a:avLst>
          </a:prstGeom>
          <a:gradFill>
            <a:gsLst>
              <a:gs pos="100000">
                <a:schemeClr val="accent1">
                  <a:lumMod val="5000"/>
                  <a:lumOff val="95000"/>
                </a:schemeClr>
              </a:gs>
              <a:gs pos="7000">
                <a:schemeClr val="accent4"/>
              </a:gs>
            </a:gsLst>
            <a:lin ang="5400000" scaled="1"/>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2448" dirty="0">
              <a:gradFill>
                <a:gsLst>
                  <a:gs pos="0">
                    <a:srgbClr val="FFFFFF"/>
                  </a:gs>
                  <a:gs pos="100000">
                    <a:srgbClr val="FFFFFF"/>
                  </a:gs>
                </a:gsLst>
                <a:lin ang="5400000" scaled="0"/>
              </a:gradFill>
              <a:ea typeface="Segoe UI" pitchFamily="34" charset="0"/>
              <a:cs typeface="Segoe UI" pitchFamily="34" charset="0"/>
            </a:endParaRPr>
          </a:p>
        </p:txBody>
      </p:sp>
      <p:graphicFrame>
        <p:nvGraphicFramePr>
          <p:cNvPr id="8" name="Table 7"/>
          <p:cNvGraphicFramePr>
            <a:graphicFrameLocks noGrp="1"/>
          </p:cNvGraphicFramePr>
          <p:nvPr>
            <p:extLst/>
          </p:nvPr>
        </p:nvGraphicFramePr>
        <p:xfrm>
          <a:off x="8150417" y="444279"/>
          <a:ext cx="3119920" cy="1907986"/>
        </p:xfrm>
        <a:graphic>
          <a:graphicData uri="http://schemas.openxmlformats.org/drawingml/2006/table">
            <a:tbl>
              <a:tblPr firstRow="1" bandRow="1">
                <a:tableStyleId>{00A15C55-8517-42AA-B614-E9B94910E393}</a:tableStyleId>
              </a:tblPr>
              <a:tblGrid>
                <a:gridCol w="3119920">
                  <a:extLst>
                    <a:ext uri="{9D8B030D-6E8A-4147-A177-3AD203B41FA5}">
                      <a16:colId xmlns:a16="http://schemas.microsoft.com/office/drawing/2014/main" val="20000"/>
                    </a:ext>
                  </a:extLst>
                </a:gridCol>
              </a:tblGrid>
              <a:tr h="515632">
                <a:tc>
                  <a:txBody>
                    <a:bodyPr/>
                    <a:lstStyle/>
                    <a:p>
                      <a:r>
                        <a:rPr lang="en-US" sz="1900" dirty="0"/>
                        <a:t>Table.CreditCardNo</a:t>
                      </a:r>
                    </a:p>
                  </a:txBody>
                  <a:tcPr marL="204910" marR="204910" marT="0" marB="46147" anchor="ctr"/>
                </a:tc>
                <a:extLst>
                  <a:ext uri="{0D108BD9-81ED-4DB2-BD59-A6C34878D82A}">
                    <a16:rowId xmlns:a16="http://schemas.microsoft.com/office/drawing/2014/main" val="10000"/>
                  </a:ext>
                </a:extLst>
              </a:tr>
              <a:tr h="464118">
                <a:tc>
                  <a:txBody>
                    <a:bodyPr/>
                    <a:lstStyle/>
                    <a:p>
                      <a:r>
                        <a:rPr lang="en-US" sz="1900" dirty="0"/>
                        <a:t>4465-6571-7868-5796</a:t>
                      </a:r>
                      <a:endParaRPr lang="en-US" sz="1900" dirty="0">
                        <a:solidFill>
                          <a:schemeClr val="bg2">
                            <a:lumMod val="50000"/>
                          </a:schemeClr>
                        </a:solidFill>
                        <a:latin typeface="+mj-lt"/>
                      </a:endParaRPr>
                    </a:p>
                  </a:txBody>
                  <a:tcPr marL="204910" marR="204910" marT="0" marB="46147" anchor="ctr"/>
                </a:tc>
                <a:extLst>
                  <a:ext uri="{0D108BD9-81ED-4DB2-BD59-A6C34878D82A}">
                    <a16:rowId xmlns:a16="http://schemas.microsoft.com/office/drawing/2014/main" val="10001"/>
                  </a:ext>
                </a:extLst>
              </a:tr>
              <a:tr h="464118">
                <a:tc>
                  <a:txBody>
                    <a:bodyPr/>
                    <a:lstStyle/>
                    <a:p>
                      <a:r>
                        <a:rPr lang="en-US" sz="1900" dirty="0"/>
                        <a:t>4468-7746-3848-1978</a:t>
                      </a:r>
                      <a:endParaRPr lang="en-US" sz="1900" dirty="0">
                        <a:solidFill>
                          <a:schemeClr val="bg2">
                            <a:lumMod val="50000"/>
                          </a:schemeClr>
                        </a:solidFill>
                        <a:latin typeface="+mj-lt"/>
                      </a:endParaRPr>
                    </a:p>
                  </a:txBody>
                  <a:tcPr marL="204910" marR="204910" marT="0" marB="46147" anchor="ctr"/>
                </a:tc>
                <a:extLst>
                  <a:ext uri="{0D108BD9-81ED-4DB2-BD59-A6C34878D82A}">
                    <a16:rowId xmlns:a16="http://schemas.microsoft.com/office/drawing/2014/main" val="10002"/>
                  </a:ext>
                </a:extLst>
              </a:tr>
              <a:tr h="464118">
                <a:tc>
                  <a:txBody>
                    <a:bodyPr/>
                    <a:lstStyle/>
                    <a:p>
                      <a:r>
                        <a:rPr lang="en-US" sz="1900" dirty="0"/>
                        <a:t>4484-5434-6858-6550</a:t>
                      </a:r>
                      <a:endParaRPr lang="en-US" sz="1900" dirty="0">
                        <a:solidFill>
                          <a:schemeClr val="bg2">
                            <a:lumMod val="50000"/>
                          </a:schemeClr>
                        </a:solidFill>
                        <a:latin typeface="+mj-lt"/>
                      </a:endParaRPr>
                    </a:p>
                  </a:txBody>
                  <a:tcPr marL="204910" marR="204910" marT="0" marB="46147" anchor="ctr"/>
                </a:tc>
                <a:extLst>
                  <a:ext uri="{0D108BD9-81ED-4DB2-BD59-A6C34878D82A}">
                    <a16:rowId xmlns:a16="http://schemas.microsoft.com/office/drawing/2014/main" val="10003"/>
                  </a:ext>
                </a:extLst>
              </a:tr>
            </a:tbl>
          </a:graphicData>
        </a:graphic>
      </p:graphicFrame>
      <p:cxnSp>
        <p:nvCxnSpPr>
          <p:cNvPr id="844" name="Straight Connector 843"/>
          <p:cNvCxnSpPr/>
          <p:nvPr/>
        </p:nvCxnSpPr>
        <p:spPr>
          <a:xfrm flipH="1" flipV="1">
            <a:off x="7567481" y="2824084"/>
            <a:ext cx="2173748" cy="899105"/>
          </a:xfrm>
          <a:prstGeom prst="line">
            <a:avLst/>
          </a:prstGeom>
          <a:ln w="28575">
            <a:solidFill>
              <a:schemeClr val="accent4"/>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sp>
        <p:nvSpPr>
          <p:cNvPr id="845" name="TextBox 844"/>
          <p:cNvSpPr txBox="1"/>
          <p:nvPr/>
        </p:nvSpPr>
        <p:spPr>
          <a:xfrm>
            <a:off x="9242099" y="2611217"/>
            <a:ext cx="3072331" cy="707886"/>
          </a:xfrm>
          <a:prstGeom prst="rect">
            <a:avLst/>
          </a:prstGeom>
          <a:noFill/>
          <a:ln>
            <a:noFill/>
          </a:ln>
        </p:spPr>
        <p:txBody>
          <a:bodyPr wrap="square" rtlCol="0">
            <a:spAutoFit/>
          </a:bodyPr>
          <a:lstStyle/>
          <a:p>
            <a:pPr defTabSz="951304">
              <a:defRPr/>
            </a:pPr>
            <a:r>
              <a:rPr lang="en-US" sz="2000" i="1" kern="0" dirty="0">
                <a:solidFill>
                  <a:schemeClr val="accent4"/>
                </a:solidFill>
                <a:latin typeface="Segoe UI Light"/>
              </a:rPr>
              <a:t>Real-time data masking, partial masking</a:t>
            </a:r>
          </a:p>
        </p:txBody>
      </p:sp>
      <p:grpSp>
        <p:nvGrpSpPr>
          <p:cNvPr id="245" name="Group 244"/>
          <p:cNvGrpSpPr/>
          <p:nvPr/>
        </p:nvGrpSpPr>
        <p:grpSpPr>
          <a:xfrm>
            <a:off x="7067739" y="2245597"/>
            <a:ext cx="548166" cy="649294"/>
            <a:chOff x="6179007" y="3309661"/>
            <a:chExt cx="478896" cy="567246"/>
          </a:xfrm>
        </p:grpSpPr>
        <p:sp>
          <p:nvSpPr>
            <p:cNvPr id="247" name="Oval 246"/>
            <p:cNvSpPr/>
            <p:nvPr/>
          </p:nvSpPr>
          <p:spPr bwMode="auto">
            <a:xfrm>
              <a:off x="6214064" y="3317798"/>
              <a:ext cx="412175" cy="169061"/>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2448" dirty="0">
                <a:gradFill>
                  <a:gsLst>
                    <a:gs pos="0">
                      <a:srgbClr val="FFFFFF"/>
                    </a:gs>
                    <a:gs pos="100000">
                      <a:srgbClr val="FFFFFF"/>
                    </a:gs>
                  </a:gsLst>
                  <a:lin ang="5400000" scaled="0"/>
                </a:gradFill>
                <a:ea typeface="Segoe UI" pitchFamily="34" charset="0"/>
                <a:cs typeface="Segoe UI" pitchFamily="34" charset="0"/>
              </a:endParaRPr>
            </a:p>
          </p:txBody>
        </p:sp>
        <p:sp>
          <p:nvSpPr>
            <p:cNvPr id="248" name="Freeform 247"/>
            <p:cNvSpPr>
              <a:spLocks noEditPoints="1"/>
            </p:cNvSpPr>
            <p:nvPr/>
          </p:nvSpPr>
          <p:spPr bwMode="auto">
            <a:xfrm flipH="1">
              <a:off x="6179007" y="3309661"/>
              <a:ext cx="478896" cy="567246"/>
            </a:xfrm>
            <a:custGeom>
              <a:avLst/>
              <a:gdLst>
                <a:gd name="T0" fmla="*/ 100 w 202"/>
                <a:gd name="T1" fmla="*/ 12 h 239"/>
                <a:gd name="T2" fmla="*/ 184 w 202"/>
                <a:gd name="T3" fmla="*/ 36 h 239"/>
                <a:gd name="T4" fmla="*/ 100 w 202"/>
                <a:gd name="T5" fmla="*/ 60 h 239"/>
                <a:gd name="T6" fmla="*/ 16 w 202"/>
                <a:gd name="T7" fmla="*/ 36 h 239"/>
                <a:gd name="T8" fmla="*/ 100 w 202"/>
                <a:gd name="T9" fmla="*/ 12 h 239"/>
                <a:gd name="T10" fmla="*/ 101 w 202"/>
                <a:gd name="T11" fmla="*/ 0 h 239"/>
                <a:gd name="T12" fmla="*/ 61 w 202"/>
                <a:gd name="T13" fmla="*/ 3 h 239"/>
                <a:gd name="T14" fmla="*/ 29 w 202"/>
                <a:gd name="T15" fmla="*/ 12 h 239"/>
                <a:gd name="T16" fmla="*/ 8 w 202"/>
                <a:gd name="T17" fmla="*/ 24 h 239"/>
                <a:gd name="T18" fmla="*/ 2 w 202"/>
                <a:gd name="T19" fmla="*/ 32 h 239"/>
                <a:gd name="T20" fmla="*/ 0 w 202"/>
                <a:gd name="T21" fmla="*/ 40 h 239"/>
                <a:gd name="T22" fmla="*/ 0 w 202"/>
                <a:gd name="T23" fmla="*/ 199 h 239"/>
                <a:gd name="T24" fmla="*/ 2 w 202"/>
                <a:gd name="T25" fmla="*/ 207 h 239"/>
                <a:gd name="T26" fmla="*/ 8 w 202"/>
                <a:gd name="T27" fmla="*/ 215 h 239"/>
                <a:gd name="T28" fmla="*/ 29 w 202"/>
                <a:gd name="T29" fmla="*/ 227 h 239"/>
                <a:gd name="T30" fmla="*/ 61 w 202"/>
                <a:gd name="T31" fmla="*/ 236 h 239"/>
                <a:gd name="T32" fmla="*/ 101 w 202"/>
                <a:gd name="T33" fmla="*/ 239 h 239"/>
                <a:gd name="T34" fmla="*/ 172 w 202"/>
                <a:gd name="T35" fmla="*/ 227 h 239"/>
                <a:gd name="T36" fmla="*/ 194 w 202"/>
                <a:gd name="T37" fmla="*/ 215 h 239"/>
                <a:gd name="T38" fmla="*/ 200 w 202"/>
                <a:gd name="T39" fmla="*/ 207 h 239"/>
                <a:gd name="T40" fmla="*/ 202 w 202"/>
                <a:gd name="T41" fmla="*/ 199 h 239"/>
                <a:gd name="T42" fmla="*/ 202 w 202"/>
                <a:gd name="T43" fmla="*/ 40 h 239"/>
                <a:gd name="T44" fmla="*/ 194 w 202"/>
                <a:gd name="T45" fmla="*/ 24 h 239"/>
                <a:gd name="T46" fmla="*/ 172 w 202"/>
                <a:gd name="T47" fmla="*/ 12 h 239"/>
                <a:gd name="T48" fmla="*/ 140 w 202"/>
                <a:gd name="T49" fmla="*/ 3 h 239"/>
                <a:gd name="T50" fmla="*/ 101 w 202"/>
                <a:gd name="T5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2" h="239">
                  <a:moveTo>
                    <a:pt x="100" y="12"/>
                  </a:moveTo>
                  <a:cubicBezTo>
                    <a:pt x="146" y="12"/>
                    <a:pt x="184" y="23"/>
                    <a:pt x="184" y="36"/>
                  </a:cubicBezTo>
                  <a:cubicBezTo>
                    <a:pt x="184" y="49"/>
                    <a:pt x="146" y="60"/>
                    <a:pt x="100" y="60"/>
                  </a:cubicBezTo>
                  <a:cubicBezTo>
                    <a:pt x="54" y="60"/>
                    <a:pt x="16" y="49"/>
                    <a:pt x="16" y="36"/>
                  </a:cubicBezTo>
                  <a:cubicBezTo>
                    <a:pt x="16" y="23"/>
                    <a:pt x="54" y="12"/>
                    <a:pt x="100" y="12"/>
                  </a:cubicBezTo>
                  <a:close/>
                  <a:moveTo>
                    <a:pt x="101" y="0"/>
                  </a:moveTo>
                  <a:cubicBezTo>
                    <a:pt x="61" y="3"/>
                    <a:pt x="61" y="3"/>
                    <a:pt x="61" y="3"/>
                  </a:cubicBezTo>
                  <a:cubicBezTo>
                    <a:pt x="29" y="12"/>
                    <a:pt x="29" y="12"/>
                    <a:pt x="29" y="12"/>
                  </a:cubicBezTo>
                  <a:cubicBezTo>
                    <a:pt x="8" y="24"/>
                    <a:pt x="8" y="24"/>
                    <a:pt x="8" y="24"/>
                  </a:cubicBezTo>
                  <a:cubicBezTo>
                    <a:pt x="2" y="32"/>
                    <a:pt x="2" y="32"/>
                    <a:pt x="2" y="32"/>
                  </a:cubicBezTo>
                  <a:cubicBezTo>
                    <a:pt x="0" y="40"/>
                    <a:pt x="0" y="40"/>
                    <a:pt x="0" y="40"/>
                  </a:cubicBezTo>
                  <a:cubicBezTo>
                    <a:pt x="0" y="199"/>
                    <a:pt x="0" y="199"/>
                    <a:pt x="0" y="199"/>
                  </a:cubicBezTo>
                  <a:cubicBezTo>
                    <a:pt x="2" y="207"/>
                    <a:pt x="2" y="207"/>
                    <a:pt x="2" y="207"/>
                  </a:cubicBezTo>
                  <a:cubicBezTo>
                    <a:pt x="8" y="215"/>
                    <a:pt x="8" y="215"/>
                    <a:pt x="8" y="215"/>
                  </a:cubicBezTo>
                  <a:cubicBezTo>
                    <a:pt x="29" y="227"/>
                    <a:pt x="29" y="227"/>
                    <a:pt x="29" y="227"/>
                  </a:cubicBezTo>
                  <a:cubicBezTo>
                    <a:pt x="61" y="236"/>
                    <a:pt x="61" y="236"/>
                    <a:pt x="61" y="236"/>
                  </a:cubicBezTo>
                  <a:cubicBezTo>
                    <a:pt x="73" y="238"/>
                    <a:pt x="87" y="239"/>
                    <a:pt x="101" y="239"/>
                  </a:cubicBezTo>
                  <a:cubicBezTo>
                    <a:pt x="129" y="239"/>
                    <a:pt x="154" y="234"/>
                    <a:pt x="172" y="227"/>
                  </a:cubicBezTo>
                  <a:cubicBezTo>
                    <a:pt x="181" y="224"/>
                    <a:pt x="189" y="219"/>
                    <a:pt x="194" y="215"/>
                  </a:cubicBezTo>
                  <a:cubicBezTo>
                    <a:pt x="196" y="212"/>
                    <a:pt x="198" y="210"/>
                    <a:pt x="200" y="207"/>
                  </a:cubicBezTo>
                  <a:cubicBezTo>
                    <a:pt x="201" y="205"/>
                    <a:pt x="202" y="202"/>
                    <a:pt x="202" y="199"/>
                  </a:cubicBezTo>
                  <a:cubicBezTo>
                    <a:pt x="202" y="40"/>
                    <a:pt x="202" y="40"/>
                    <a:pt x="202" y="40"/>
                  </a:cubicBezTo>
                  <a:cubicBezTo>
                    <a:pt x="202" y="34"/>
                    <a:pt x="199" y="29"/>
                    <a:pt x="194" y="24"/>
                  </a:cubicBezTo>
                  <a:cubicBezTo>
                    <a:pt x="189" y="20"/>
                    <a:pt x="181" y="15"/>
                    <a:pt x="172" y="12"/>
                  </a:cubicBezTo>
                  <a:cubicBezTo>
                    <a:pt x="163" y="8"/>
                    <a:pt x="152" y="5"/>
                    <a:pt x="140" y="3"/>
                  </a:cubicBezTo>
                  <a:cubicBezTo>
                    <a:pt x="128" y="1"/>
                    <a:pt x="115" y="0"/>
                    <a:pt x="101"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2448" dirty="0">
                <a:solidFill>
                  <a:srgbClr val="000000"/>
                </a:solidFill>
              </a:endParaRPr>
            </a:p>
          </p:txBody>
        </p:sp>
      </p:grpSp>
      <p:sp>
        <p:nvSpPr>
          <p:cNvPr id="251" name="Rectangle 250"/>
          <p:cNvSpPr/>
          <p:nvPr/>
        </p:nvSpPr>
        <p:spPr>
          <a:xfrm>
            <a:off x="371978" y="1389560"/>
            <a:ext cx="5525668" cy="1077218"/>
          </a:xfrm>
          <a:prstGeom prst="rect">
            <a:avLst/>
          </a:prstGeom>
        </p:spPr>
        <p:txBody>
          <a:bodyPr wrap="square">
            <a:spAutoFit/>
          </a:bodyPr>
          <a:lstStyle/>
          <a:p>
            <a:pPr defTabSz="634092">
              <a:spcAft>
                <a:spcPts val="1224"/>
              </a:spcAft>
            </a:pPr>
            <a:r>
              <a:rPr lang="en-US" sz="3200" dirty="0">
                <a:solidFill>
                  <a:schemeClr val="accent4"/>
                </a:solidFill>
                <a:latin typeface="Segoe UI Light" panose="020B0502040204020203" pitchFamily="34" charset="0"/>
                <a:cs typeface="Segoe UI Light" panose="020B0502040204020203" pitchFamily="34" charset="0"/>
              </a:rPr>
              <a:t>Prevent abuse of sensitive data by hiding it from users</a:t>
            </a:r>
          </a:p>
        </p:txBody>
      </p:sp>
      <p:sp>
        <p:nvSpPr>
          <p:cNvPr id="243" name="TextBox 24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
        <p:nvSpPr>
          <p:cNvPr id="2" name="Title 1"/>
          <p:cNvSpPr>
            <a:spLocks noGrp="1"/>
          </p:cNvSpPr>
          <p:nvPr>
            <p:ph type="title"/>
          </p:nvPr>
        </p:nvSpPr>
        <p:spPr/>
        <p:txBody>
          <a:bodyPr/>
          <a:lstStyle/>
          <a:p>
            <a:r>
              <a:rPr lang="en-US" dirty="0"/>
              <a:t>Dynamic Data Masking</a:t>
            </a:r>
          </a:p>
        </p:txBody>
      </p:sp>
      <p:grpSp>
        <p:nvGrpSpPr>
          <p:cNvPr id="7" name="Group 6"/>
          <p:cNvGrpSpPr/>
          <p:nvPr/>
        </p:nvGrpSpPr>
        <p:grpSpPr>
          <a:xfrm>
            <a:off x="9036377" y="3618801"/>
            <a:ext cx="2195026" cy="1179936"/>
            <a:chOff x="9348329" y="4001983"/>
            <a:chExt cx="1540724" cy="828216"/>
          </a:xfrm>
        </p:grpSpPr>
        <p:grpSp>
          <p:nvGrpSpPr>
            <p:cNvPr id="5" name="Group 4"/>
            <p:cNvGrpSpPr/>
            <p:nvPr/>
          </p:nvGrpSpPr>
          <p:grpSpPr>
            <a:xfrm>
              <a:off x="9348329" y="4001983"/>
              <a:ext cx="1540724" cy="828216"/>
              <a:chOff x="9790145" y="3919039"/>
              <a:chExt cx="1263005" cy="678928"/>
            </a:xfrm>
          </p:grpSpPr>
          <p:sp>
            <p:nvSpPr>
              <p:cNvPr id="826" name="Freeform 6"/>
              <p:cNvSpPr>
                <a:spLocks/>
              </p:cNvSpPr>
              <p:nvPr/>
            </p:nvSpPr>
            <p:spPr bwMode="auto">
              <a:xfrm>
                <a:off x="9790145" y="4546798"/>
                <a:ext cx="1263005" cy="51169"/>
              </a:xfrm>
              <a:custGeom>
                <a:avLst/>
                <a:gdLst>
                  <a:gd name="T0" fmla="*/ 0 w 1282"/>
                  <a:gd name="T1" fmla="*/ 0 h 52"/>
                  <a:gd name="T2" fmla="*/ 0 w 1282"/>
                  <a:gd name="T3" fmla="*/ 25 h 52"/>
                  <a:gd name="T4" fmla="*/ 0 w 1282"/>
                  <a:gd name="T5" fmla="*/ 26 h 52"/>
                  <a:gd name="T6" fmla="*/ 0 w 1282"/>
                  <a:gd name="T7" fmla="*/ 27 h 52"/>
                  <a:gd name="T8" fmla="*/ 0 w 1282"/>
                  <a:gd name="T9" fmla="*/ 29 h 52"/>
                  <a:gd name="T10" fmla="*/ 1 w 1282"/>
                  <a:gd name="T11" fmla="*/ 30 h 52"/>
                  <a:gd name="T12" fmla="*/ 26 w 1282"/>
                  <a:gd name="T13" fmla="*/ 52 h 52"/>
                  <a:gd name="T14" fmla="*/ 1256 w 1282"/>
                  <a:gd name="T15" fmla="*/ 52 h 52"/>
                  <a:gd name="T16" fmla="*/ 1281 w 1282"/>
                  <a:gd name="T17" fmla="*/ 33 h 52"/>
                  <a:gd name="T18" fmla="*/ 1282 w 1282"/>
                  <a:gd name="T19" fmla="*/ 32 h 52"/>
                  <a:gd name="T20" fmla="*/ 1282 w 1282"/>
                  <a:gd name="T21" fmla="*/ 0 h 52"/>
                  <a:gd name="T22" fmla="*/ 0 w 1282"/>
                  <a:gd name="T2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2" h="52">
                    <a:moveTo>
                      <a:pt x="0" y="0"/>
                    </a:moveTo>
                    <a:cubicBezTo>
                      <a:pt x="0" y="25"/>
                      <a:pt x="0" y="25"/>
                      <a:pt x="0" y="25"/>
                    </a:cubicBezTo>
                    <a:cubicBezTo>
                      <a:pt x="0" y="25"/>
                      <a:pt x="0" y="26"/>
                      <a:pt x="0" y="26"/>
                    </a:cubicBezTo>
                    <a:cubicBezTo>
                      <a:pt x="0" y="26"/>
                      <a:pt x="0" y="26"/>
                      <a:pt x="0" y="27"/>
                    </a:cubicBezTo>
                    <a:cubicBezTo>
                      <a:pt x="0" y="29"/>
                      <a:pt x="0" y="29"/>
                      <a:pt x="0" y="29"/>
                    </a:cubicBezTo>
                    <a:cubicBezTo>
                      <a:pt x="1" y="30"/>
                      <a:pt x="1" y="30"/>
                      <a:pt x="1" y="30"/>
                    </a:cubicBezTo>
                    <a:cubicBezTo>
                      <a:pt x="2" y="42"/>
                      <a:pt x="13" y="52"/>
                      <a:pt x="26" y="52"/>
                    </a:cubicBezTo>
                    <a:cubicBezTo>
                      <a:pt x="1256" y="52"/>
                      <a:pt x="1256" y="52"/>
                      <a:pt x="1256" y="52"/>
                    </a:cubicBezTo>
                    <a:cubicBezTo>
                      <a:pt x="1268" y="52"/>
                      <a:pt x="1277" y="44"/>
                      <a:pt x="1281" y="33"/>
                    </a:cubicBezTo>
                    <a:cubicBezTo>
                      <a:pt x="1281" y="33"/>
                      <a:pt x="1282" y="32"/>
                      <a:pt x="1282" y="32"/>
                    </a:cubicBezTo>
                    <a:cubicBezTo>
                      <a:pt x="1282" y="0"/>
                      <a:pt x="1282" y="0"/>
                      <a:pt x="1282" y="0"/>
                    </a:cubicBezTo>
                    <a:lnTo>
                      <a:pt x="0" y="0"/>
                    </a:lnTo>
                    <a:close/>
                  </a:path>
                </a:pathLst>
              </a:custGeom>
              <a:solidFill>
                <a:schemeClr val="tx2"/>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827" name="Rectangle 7"/>
              <p:cNvSpPr>
                <a:spLocks noChangeArrowheads="1"/>
              </p:cNvSpPr>
              <p:nvPr/>
            </p:nvSpPr>
            <p:spPr bwMode="auto">
              <a:xfrm>
                <a:off x="9790145" y="4524749"/>
                <a:ext cx="1263005" cy="22049"/>
              </a:xfrm>
              <a:prstGeom prst="rect">
                <a:avLst/>
              </a:prstGeom>
              <a:solidFill>
                <a:schemeClr val="tx2">
                  <a:lumMod val="60000"/>
                  <a:lumOff val="40000"/>
                </a:scheme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828" name="Rectangle 827"/>
              <p:cNvSpPr/>
              <p:nvPr/>
            </p:nvSpPr>
            <p:spPr>
              <a:xfrm>
                <a:off x="9991361" y="3949032"/>
                <a:ext cx="866045" cy="541184"/>
              </a:xfrm>
              <a:prstGeom prst="rect">
                <a:avLst/>
              </a:prstGeom>
              <a:solidFill>
                <a:srgbClr val="FFFFFF"/>
              </a:solidFill>
              <a:ln w="25400" cap="flat" cmpd="sng" algn="ctr">
                <a:noFill/>
                <a:prstDash val="solid"/>
              </a:ln>
              <a:effectLst/>
            </p:spPr>
            <p:txBody>
              <a:bodyPr rot="0" spcFirstLastPara="0" vertOverflow="overflow" horzOverflow="overflow" vert="horz" wrap="square" lIns="93260" tIns="46630" rIns="93260" bIns="46630" numCol="1" spcCol="0" rtlCol="0" fromWordArt="0" anchor="t" anchorCtr="0" forceAA="0" compatLnSpc="1">
                <a:prstTxWarp prst="textNoShape">
                  <a:avLst/>
                </a:prstTxWarp>
                <a:noAutofit/>
              </a:bodyPr>
              <a:lstStyle/>
              <a:p>
                <a:pPr algn="ctr" defTabSz="951248">
                  <a:defRPr/>
                </a:pPr>
                <a:endParaRPr lang="en-US" sz="1632" kern="0" dirty="0">
                  <a:solidFill>
                    <a:srgbClr val="68217A"/>
                  </a:solidFill>
                </a:endParaRPr>
              </a:p>
            </p:txBody>
          </p:sp>
          <p:sp>
            <p:nvSpPr>
              <p:cNvPr id="829" name="Freeform 5"/>
              <p:cNvSpPr>
                <a:spLocks noEditPoints="1"/>
              </p:cNvSpPr>
              <p:nvPr/>
            </p:nvSpPr>
            <p:spPr bwMode="auto">
              <a:xfrm>
                <a:off x="9951557" y="3919039"/>
                <a:ext cx="943093" cy="605710"/>
              </a:xfrm>
              <a:custGeom>
                <a:avLst/>
                <a:gdLst>
                  <a:gd name="T0" fmla="*/ 32 w 957"/>
                  <a:gd name="T1" fmla="*/ 614 h 614"/>
                  <a:gd name="T2" fmla="*/ 926 w 957"/>
                  <a:gd name="T3" fmla="*/ 614 h 614"/>
                  <a:gd name="T4" fmla="*/ 957 w 957"/>
                  <a:gd name="T5" fmla="*/ 582 h 614"/>
                  <a:gd name="T6" fmla="*/ 957 w 957"/>
                  <a:gd name="T7" fmla="*/ 33 h 614"/>
                  <a:gd name="T8" fmla="*/ 926 w 957"/>
                  <a:gd name="T9" fmla="*/ 0 h 614"/>
                  <a:gd name="T10" fmla="*/ 32 w 957"/>
                  <a:gd name="T11" fmla="*/ 0 h 614"/>
                  <a:gd name="T12" fmla="*/ 0 w 957"/>
                  <a:gd name="T13" fmla="*/ 33 h 614"/>
                  <a:gd name="T14" fmla="*/ 0 w 957"/>
                  <a:gd name="T15" fmla="*/ 582 h 614"/>
                  <a:gd name="T16" fmla="*/ 32 w 957"/>
                  <a:gd name="T17" fmla="*/ 614 h 614"/>
                  <a:gd name="T18" fmla="*/ 41 w 957"/>
                  <a:gd name="T19" fmla="*/ 36 h 614"/>
                  <a:gd name="T20" fmla="*/ 916 w 957"/>
                  <a:gd name="T21" fmla="*/ 36 h 614"/>
                  <a:gd name="T22" fmla="*/ 916 w 957"/>
                  <a:gd name="T23" fmla="*/ 575 h 614"/>
                  <a:gd name="T24" fmla="*/ 41 w 957"/>
                  <a:gd name="T25" fmla="*/ 575 h 614"/>
                  <a:gd name="T26" fmla="*/ 41 w 957"/>
                  <a:gd name="T27" fmla="*/ 36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7" h="614">
                    <a:moveTo>
                      <a:pt x="32" y="614"/>
                    </a:moveTo>
                    <a:cubicBezTo>
                      <a:pt x="926" y="614"/>
                      <a:pt x="926" y="614"/>
                      <a:pt x="926" y="614"/>
                    </a:cubicBezTo>
                    <a:cubicBezTo>
                      <a:pt x="945" y="614"/>
                      <a:pt x="957" y="601"/>
                      <a:pt x="957" y="582"/>
                    </a:cubicBezTo>
                    <a:cubicBezTo>
                      <a:pt x="957" y="33"/>
                      <a:pt x="957" y="33"/>
                      <a:pt x="957" y="33"/>
                    </a:cubicBezTo>
                    <a:cubicBezTo>
                      <a:pt x="957" y="13"/>
                      <a:pt x="945" y="0"/>
                      <a:pt x="926" y="0"/>
                    </a:cubicBezTo>
                    <a:cubicBezTo>
                      <a:pt x="32" y="0"/>
                      <a:pt x="32" y="0"/>
                      <a:pt x="32" y="0"/>
                    </a:cubicBezTo>
                    <a:cubicBezTo>
                      <a:pt x="16" y="0"/>
                      <a:pt x="0" y="13"/>
                      <a:pt x="0" y="33"/>
                    </a:cubicBezTo>
                    <a:cubicBezTo>
                      <a:pt x="0" y="582"/>
                      <a:pt x="0" y="582"/>
                      <a:pt x="0" y="582"/>
                    </a:cubicBezTo>
                    <a:cubicBezTo>
                      <a:pt x="0" y="601"/>
                      <a:pt x="16" y="614"/>
                      <a:pt x="32" y="614"/>
                    </a:cubicBezTo>
                    <a:close/>
                    <a:moveTo>
                      <a:pt x="41" y="36"/>
                    </a:moveTo>
                    <a:cubicBezTo>
                      <a:pt x="916" y="36"/>
                      <a:pt x="916" y="36"/>
                      <a:pt x="916" y="36"/>
                    </a:cubicBezTo>
                    <a:cubicBezTo>
                      <a:pt x="916" y="575"/>
                      <a:pt x="916" y="575"/>
                      <a:pt x="916" y="575"/>
                    </a:cubicBezTo>
                    <a:cubicBezTo>
                      <a:pt x="41" y="575"/>
                      <a:pt x="41" y="575"/>
                      <a:pt x="41" y="575"/>
                    </a:cubicBezTo>
                    <a:cubicBezTo>
                      <a:pt x="41" y="36"/>
                      <a:pt x="41" y="36"/>
                      <a:pt x="41" y="36"/>
                    </a:cubicBezTo>
                    <a:close/>
                  </a:path>
                </a:pathLst>
              </a:custGeom>
              <a:solidFill>
                <a:schemeClr val="tx2"/>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grpSp>
        <p:pic>
          <p:nvPicPr>
            <p:cNvPr id="837" name="Content Placeholder 28"/>
            <p:cNvPicPr>
              <a:picLocks noChangeAspect="1"/>
            </p:cNvPicPr>
            <p:nvPr/>
          </p:nvPicPr>
          <p:blipFill rotWithShape="1">
            <a:blip r:embed="rId3">
              <a:extLst>
                <a:ext uri="{28A0092B-C50C-407E-A947-70E740481C1C}">
                  <a14:useLocalDpi xmlns:a14="http://schemas.microsoft.com/office/drawing/2010/main" val="0"/>
                </a:ext>
              </a:extLst>
            </a:blip>
            <a:srcRect l="8089" t="2428" r="4771" b="43721"/>
            <a:stretch/>
          </p:blipFill>
          <p:spPr>
            <a:xfrm>
              <a:off x="9607786" y="4048207"/>
              <a:ext cx="1012835" cy="642700"/>
            </a:xfrm>
            <a:prstGeom prst="rect">
              <a:avLst/>
            </a:prstGeom>
            <a:solidFill>
              <a:schemeClr val="tx2"/>
            </a:solidFill>
          </p:spPr>
        </p:pic>
      </p:grpSp>
    </p:spTree>
    <p:extLst>
      <p:ext uri="{BB962C8B-B14F-4D97-AF65-F5344CB8AC3E}">
        <p14:creationId xmlns:p14="http://schemas.microsoft.com/office/powerpoint/2010/main" val="1527164287"/>
      </p:ext>
    </p:extLst>
  </p:cSld>
  <p:clrMapOvr>
    <a:masterClrMapping/>
  </p:clrMapOvr>
  <p:transition>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473244" y="1328108"/>
            <a:ext cx="11570087" cy="3631750"/>
            <a:chOff x="269852" y="1416032"/>
            <a:chExt cx="11893507" cy="3733269"/>
          </a:xfrm>
        </p:grpSpPr>
        <p:sp>
          <p:nvSpPr>
            <p:cNvPr id="4" name="Rectangle 3"/>
            <p:cNvSpPr/>
            <p:nvPr/>
          </p:nvSpPr>
          <p:spPr bwMode="auto">
            <a:xfrm>
              <a:off x="269852" y="1416032"/>
              <a:ext cx="3891276" cy="373326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274320" bIns="146283" numCol="1" spcCol="0" rtlCol="0" fromWordArt="0" anchor="t" anchorCtr="0" forceAA="0" compatLnSpc="1">
              <a:prstTxWarp prst="textNoShape">
                <a:avLst/>
              </a:prstTxWarp>
              <a:noAutofit/>
            </a:bodyPr>
            <a:lstStyle/>
            <a:p>
              <a:r>
                <a:rPr lang="en-US" sz="3200" dirty="0">
                  <a:solidFill>
                    <a:srgbClr val="FFFFFF"/>
                  </a:solidFill>
                </a:rPr>
                <a:t>Regulatory compliance</a:t>
              </a:r>
            </a:p>
            <a:p>
              <a:pPr marL="0" lvl="2"/>
              <a:r>
                <a:rPr lang="en-US" dirty="0">
                  <a:solidFill>
                    <a:srgbClr val="FFFFFF">
                      <a:lumMod val="65000"/>
                      <a:lumOff val="35000"/>
                    </a:srgbClr>
                  </a:solidFill>
                </a:rPr>
                <a:t>  </a:t>
              </a:r>
            </a:p>
            <a:p>
              <a:pPr marL="0" lvl="2"/>
              <a:r>
                <a:rPr lang="en-US" sz="1800" dirty="0">
                  <a:gradFill>
                    <a:gsLst>
                      <a:gs pos="1250">
                        <a:srgbClr val="FFFFFF"/>
                      </a:gs>
                      <a:gs pos="100000">
                        <a:srgbClr val="FFFFFF"/>
                      </a:gs>
                    </a:gsLst>
                    <a:lin ang="5400000" scaled="0"/>
                  </a:gradFill>
                </a:rPr>
                <a:t>A strong demand for applications to meet </a:t>
              </a:r>
              <a:r>
                <a:rPr lang="en-US" sz="1800" b="1" dirty="0">
                  <a:gradFill>
                    <a:gsLst>
                      <a:gs pos="1250">
                        <a:srgbClr val="FFFFFF"/>
                      </a:gs>
                      <a:gs pos="100000">
                        <a:srgbClr val="FFFFFF"/>
                      </a:gs>
                    </a:gsLst>
                    <a:lin ang="5400000" scaled="0"/>
                  </a:gradFill>
                </a:rPr>
                <a:t>privacy standards </a:t>
              </a:r>
              <a:r>
                <a:rPr lang="en-US" sz="1800" dirty="0">
                  <a:gradFill>
                    <a:gsLst>
                      <a:gs pos="1250">
                        <a:srgbClr val="FFFFFF"/>
                      </a:gs>
                      <a:gs pos="100000">
                        <a:srgbClr val="FFFFFF"/>
                      </a:gs>
                    </a:gsLst>
                    <a:lin ang="5400000" scaled="0"/>
                  </a:gradFill>
                </a:rPr>
                <a:t>recommended by regulating authorities</a:t>
              </a:r>
              <a:endParaRPr lang="en-US" sz="1600" dirty="0">
                <a:gradFill>
                  <a:gsLst>
                    <a:gs pos="0">
                      <a:srgbClr val="FFFFFF"/>
                    </a:gs>
                    <a:gs pos="100000">
                      <a:srgbClr val="FFFFFF"/>
                    </a:gs>
                  </a:gsLst>
                  <a:lin ang="5400000" scaled="0"/>
                </a:gradFill>
                <a:ea typeface="Segoe UI" pitchFamily="34" charset="0"/>
                <a:cs typeface="Segoe UI" pitchFamily="34" charset="0"/>
              </a:endParaRPr>
            </a:p>
          </p:txBody>
        </p:sp>
        <p:sp>
          <p:nvSpPr>
            <p:cNvPr id="6" name="Rectangle 5"/>
            <p:cNvSpPr/>
            <p:nvPr/>
          </p:nvSpPr>
          <p:spPr bwMode="auto">
            <a:xfrm>
              <a:off x="4273782" y="1416032"/>
              <a:ext cx="3891276" cy="3733269"/>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274320" bIns="146283" numCol="1" spcCol="0" rtlCol="0" fromWordArt="0" anchor="t" anchorCtr="0" forceAA="0" compatLnSpc="1">
              <a:prstTxWarp prst="textNoShape">
                <a:avLst/>
              </a:prstTxWarp>
              <a:noAutofit/>
            </a:bodyPr>
            <a:lstStyle/>
            <a:p>
              <a:r>
                <a:rPr lang="en-US" sz="3200" dirty="0">
                  <a:solidFill>
                    <a:srgbClr val="FFFFFF"/>
                  </a:solidFill>
                </a:rPr>
                <a:t>Sensitive data </a:t>
              </a:r>
            </a:p>
            <a:p>
              <a:r>
                <a:rPr lang="en-US" sz="3200" dirty="0">
                  <a:solidFill>
                    <a:srgbClr val="FFFFFF"/>
                  </a:solidFill>
                </a:rPr>
                <a:t>protection</a:t>
              </a:r>
              <a:endParaRPr lang="en-US" sz="3200" dirty="0">
                <a:gradFill>
                  <a:gsLst>
                    <a:gs pos="0">
                      <a:srgbClr val="FFFFFF"/>
                    </a:gs>
                    <a:gs pos="100000">
                      <a:srgbClr val="FFFFFF"/>
                    </a:gs>
                  </a:gsLst>
                  <a:lin ang="5400000" scaled="0"/>
                </a:gradFill>
                <a:ea typeface="Segoe UI" pitchFamily="34" charset="0"/>
                <a:cs typeface="Segoe UI" pitchFamily="34" charset="0"/>
              </a:endParaRPr>
            </a:p>
            <a:p>
              <a:endParaRPr lang="en-US" dirty="0">
                <a:gradFill>
                  <a:gsLst>
                    <a:gs pos="0">
                      <a:srgbClr val="FFFFFF"/>
                    </a:gs>
                    <a:gs pos="100000">
                      <a:srgbClr val="FFFFFF"/>
                    </a:gs>
                  </a:gsLst>
                  <a:lin ang="5400000" scaled="0"/>
                </a:gradFill>
                <a:ea typeface="Segoe UI" pitchFamily="34" charset="0"/>
                <a:cs typeface="Segoe UI" pitchFamily="34" charset="0"/>
              </a:endParaRPr>
            </a:p>
            <a:p>
              <a:pPr marL="0" lvl="2"/>
              <a:r>
                <a:rPr lang="en-US" sz="1800" dirty="0">
                  <a:gradFill>
                    <a:gsLst>
                      <a:gs pos="1250">
                        <a:srgbClr val="FFFFFF"/>
                      </a:gs>
                      <a:gs pos="100000">
                        <a:srgbClr val="FFFFFF"/>
                      </a:gs>
                    </a:gsLst>
                    <a:lin ang="5400000" scaled="0"/>
                  </a:gradFill>
                </a:rPr>
                <a:t>Protects against unauthorized access to sensitive data in application, and against exposure to developers or DBAs who need access to production database </a:t>
              </a:r>
              <a:endParaRPr lang="en-US" sz="1600" dirty="0">
                <a:gradFill>
                  <a:gsLst>
                    <a:gs pos="1250">
                      <a:srgbClr val="FFFFFF"/>
                    </a:gs>
                    <a:gs pos="100000">
                      <a:srgbClr val="FFFFFF"/>
                    </a:gs>
                  </a:gsLst>
                  <a:lin ang="5400000" scaled="0"/>
                </a:gradFill>
              </a:endParaRPr>
            </a:p>
          </p:txBody>
        </p:sp>
        <p:sp>
          <p:nvSpPr>
            <p:cNvPr id="7" name="Rectangle 6"/>
            <p:cNvSpPr/>
            <p:nvPr/>
          </p:nvSpPr>
          <p:spPr bwMode="auto">
            <a:xfrm>
              <a:off x="8285648" y="1416032"/>
              <a:ext cx="3877711" cy="3733269"/>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274320" bIns="146283" numCol="1" spcCol="0" rtlCol="0" fromWordArt="0" anchor="t" anchorCtr="0" forceAA="0" compatLnSpc="1">
              <a:prstTxWarp prst="textNoShape">
                <a:avLst/>
              </a:prstTxWarp>
              <a:noAutofit/>
            </a:bodyPr>
            <a:lstStyle/>
            <a:p>
              <a:pPr marL="0" lvl="1"/>
              <a:r>
                <a:rPr lang="en-US" sz="3200" dirty="0">
                  <a:solidFill>
                    <a:srgbClr val="FFFFFF"/>
                  </a:solidFill>
                </a:rPr>
                <a:t>Agility and transparency</a:t>
              </a:r>
            </a:p>
            <a:p>
              <a:pPr marL="0" lvl="1"/>
              <a:endParaRPr lang="en-US" sz="2000" dirty="0">
                <a:gradFill>
                  <a:gsLst>
                    <a:gs pos="1250">
                      <a:srgbClr val="000000"/>
                    </a:gs>
                    <a:gs pos="100000">
                      <a:srgbClr val="000000"/>
                    </a:gs>
                  </a:gsLst>
                  <a:lin ang="5400000" scaled="0"/>
                </a:gradFill>
                <a:latin typeface="Segoe UI Light"/>
              </a:endParaRPr>
            </a:p>
            <a:p>
              <a:r>
                <a:rPr lang="en-US" sz="1800" dirty="0">
                  <a:solidFill>
                    <a:srgbClr val="FFFFFF"/>
                  </a:solidFill>
                </a:rPr>
                <a:t>Data is masked on the fly, with underlying data in database remaining intact (transparent to application and applied according to user privilege)</a:t>
              </a:r>
            </a:p>
          </p:txBody>
        </p:sp>
      </p:grpSp>
      <p:sp>
        <p:nvSpPr>
          <p:cNvPr id="2" name="TextBox 1"/>
          <p:cNvSpPr txBox="1"/>
          <p:nvPr/>
        </p:nvSpPr>
        <p:spPr>
          <a:xfrm>
            <a:off x="256946" y="5265189"/>
            <a:ext cx="12152104" cy="1040012"/>
          </a:xfrm>
          <a:prstGeom prst="rect">
            <a:avLst/>
          </a:prstGeom>
          <a:noFill/>
        </p:spPr>
        <p:txBody>
          <a:bodyPr wrap="square" lIns="186521" tIns="149217" rIns="186521" bIns="149217" rtlCol="0">
            <a:spAutoFit/>
          </a:bodyPr>
          <a:lstStyle/>
          <a:p>
            <a:pPr marL="0" lvl="2">
              <a:spcBef>
                <a:spcPts val="2000"/>
              </a:spcBef>
              <a:spcAft>
                <a:spcPts val="0"/>
              </a:spcAft>
            </a:pPr>
            <a:r>
              <a:rPr lang="en-US" i="1" dirty="0">
                <a:latin typeface="+mj-lt"/>
              </a:rPr>
              <a:t>Limit access to sensitive data by defining policies to obfuscate specific database fields, without affecting database integrity</a:t>
            </a:r>
          </a:p>
        </p:txBody>
      </p:sp>
      <p:sp>
        <p:nvSpPr>
          <p:cNvPr id="8" name="TextBox 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
        <p:nvSpPr>
          <p:cNvPr id="3" name="Title 2"/>
          <p:cNvSpPr>
            <a:spLocks noGrp="1"/>
          </p:cNvSpPr>
          <p:nvPr>
            <p:ph type="title"/>
          </p:nvPr>
        </p:nvSpPr>
        <p:spPr/>
        <p:txBody>
          <a:bodyPr/>
          <a:lstStyle/>
          <a:p>
            <a:r>
              <a:rPr lang="en-US" dirty="0"/>
              <a:t>Benefits of Dynamic Data Masking</a:t>
            </a:r>
          </a:p>
        </p:txBody>
      </p:sp>
    </p:spTree>
    <p:extLst>
      <p:ext uri="{BB962C8B-B14F-4D97-AF65-F5344CB8AC3E}">
        <p14:creationId xmlns:p14="http://schemas.microsoft.com/office/powerpoint/2010/main" val="3460336981"/>
      </p:ext>
    </p:extLst>
  </p:cSld>
  <p:clrMapOvr>
    <a:masterClrMapping/>
  </p:clrMapOvr>
  <p:transition>
    <p:fade/>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solidFill>
                  <a:schemeClr val="tx1"/>
                </a:solidFill>
              </a:rPr>
              <a:t>How it </a:t>
            </a:r>
            <a:r>
              <a:rPr lang="en-US" dirty="0"/>
              <a:t>w</a:t>
            </a:r>
            <a:r>
              <a:rPr lang="en-US" dirty="0">
                <a:solidFill>
                  <a:schemeClr val="tx1"/>
                </a:solidFill>
              </a:rPr>
              <a:t>orks</a:t>
            </a:r>
          </a:p>
        </p:txBody>
      </p:sp>
      <p:sp>
        <p:nvSpPr>
          <p:cNvPr id="106" name="Content Placeholder 1"/>
          <p:cNvSpPr txBox="1">
            <a:spLocks/>
          </p:cNvSpPr>
          <p:nvPr/>
        </p:nvSpPr>
        <p:spPr>
          <a:xfrm>
            <a:off x="0" y="2478019"/>
            <a:ext cx="9294852" cy="4093943"/>
          </a:xfrm>
          <a:prstGeom prst="rect">
            <a:avLst/>
          </a:prstGeom>
        </p:spPr>
        <p:txBody>
          <a:bodyPr lIns="457200" tIns="126799" rIns="253598" bIns="126799"/>
          <a:lstStyle>
            <a:lvl1pPr marL="342886" indent="-342886" algn="l" defTabSz="457181" rtl="0" eaLnBrk="1" latinLnBrk="0" hangingPunct="1">
              <a:spcBef>
                <a:spcPts val="1000"/>
              </a:spcBef>
              <a:buFont typeface="Arial"/>
              <a:buChar char="•"/>
              <a:defRPr sz="1800" kern="1200">
                <a:solidFill>
                  <a:srgbClr val="FFFFFF"/>
                </a:solidFill>
                <a:latin typeface="Segoe UI"/>
                <a:ea typeface="+mn-ea"/>
                <a:cs typeface="Segoe UI"/>
              </a:defRPr>
            </a:lvl1pPr>
            <a:lvl2pPr marL="742919" indent="-285738" algn="l" defTabSz="457181" rtl="0" eaLnBrk="1" latinLnBrk="0" hangingPunct="1">
              <a:spcBef>
                <a:spcPts val="1000"/>
              </a:spcBef>
              <a:buFont typeface="Arial"/>
              <a:buChar char="–"/>
              <a:defRPr sz="1600" kern="1200">
                <a:solidFill>
                  <a:srgbClr val="FFFFFF"/>
                </a:solidFill>
                <a:latin typeface="Segoe UI"/>
                <a:ea typeface="+mn-ea"/>
                <a:cs typeface="Segoe UI"/>
              </a:defRPr>
            </a:lvl2pPr>
            <a:lvl3pPr marL="1142952" indent="-228591" algn="l" defTabSz="457181" rtl="0" eaLnBrk="1" latinLnBrk="0" hangingPunct="1">
              <a:spcBef>
                <a:spcPts val="1000"/>
              </a:spcBef>
              <a:buFont typeface="Arial"/>
              <a:buChar char="•"/>
              <a:defRPr sz="1400" kern="1200">
                <a:solidFill>
                  <a:srgbClr val="FFFFFF"/>
                </a:solidFill>
                <a:latin typeface="Segoe UI"/>
                <a:ea typeface="+mn-ea"/>
                <a:cs typeface="Segoe UI"/>
              </a:defRPr>
            </a:lvl3pPr>
            <a:lvl4pPr marL="1600134" indent="-228591" algn="l" defTabSz="457181" rtl="0" eaLnBrk="1" latinLnBrk="0" hangingPunct="1">
              <a:spcBef>
                <a:spcPts val="1000"/>
              </a:spcBef>
              <a:buFont typeface="Arial"/>
              <a:buChar char="–"/>
              <a:defRPr sz="1200" kern="1200">
                <a:solidFill>
                  <a:srgbClr val="FFFFFF"/>
                </a:solidFill>
                <a:latin typeface="Segoe UI"/>
                <a:ea typeface="+mn-ea"/>
                <a:cs typeface="Segoe UI"/>
              </a:defRPr>
            </a:lvl4pPr>
            <a:lvl5pPr marL="2057314" indent="-228591" algn="l" defTabSz="457181" rtl="0" eaLnBrk="1" latinLnBrk="0" hangingPunct="1">
              <a:spcBef>
                <a:spcPts val="1000"/>
              </a:spcBef>
              <a:buFont typeface="Arial"/>
              <a:buChar char="»"/>
              <a:defRPr sz="1000" kern="1200">
                <a:solidFill>
                  <a:srgbClr val="FFFFFF"/>
                </a:solidFill>
                <a:latin typeface="Segoe UI"/>
                <a:ea typeface="+mn-ea"/>
                <a:cs typeface="Segoe UI"/>
              </a:defRPr>
            </a:lvl5pPr>
            <a:lvl6pPr marL="2514495" indent="-228591" algn="l" defTabSz="457181" rtl="0" eaLnBrk="1" latinLnBrk="0" hangingPunct="1">
              <a:spcBef>
                <a:spcPct val="20000"/>
              </a:spcBef>
              <a:buFont typeface="Arial"/>
              <a:buChar char="•"/>
              <a:defRPr sz="2000" kern="1200">
                <a:solidFill>
                  <a:schemeClr val="tx1"/>
                </a:solidFill>
                <a:latin typeface="+mn-lt"/>
                <a:ea typeface="+mn-ea"/>
                <a:cs typeface="+mn-cs"/>
              </a:defRPr>
            </a:lvl6pPr>
            <a:lvl7pPr marL="2971676" indent="-228591" algn="l" defTabSz="457181" rtl="0" eaLnBrk="1" latinLnBrk="0" hangingPunct="1">
              <a:spcBef>
                <a:spcPct val="20000"/>
              </a:spcBef>
              <a:buFont typeface="Arial"/>
              <a:buChar char="•"/>
              <a:defRPr sz="2000" kern="1200">
                <a:solidFill>
                  <a:schemeClr val="tx1"/>
                </a:solidFill>
                <a:latin typeface="+mn-lt"/>
                <a:ea typeface="+mn-ea"/>
                <a:cs typeface="+mn-cs"/>
              </a:defRPr>
            </a:lvl7pPr>
            <a:lvl8pPr marL="3428857" indent="-228591" algn="l" defTabSz="457181" rtl="0" eaLnBrk="1" latinLnBrk="0" hangingPunct="1">
              <a:spcBef>
                <a:spcPct val="20000"/>
              </a:spcBef>
              <a:buFont typeface="Arial"/>
              <a:buChar char="•"/>
              <a:defRPr sz="2000" kern="1200">
                <a:solidFill>
                  <a:schemeClr val="tx1"/>
                </a:solidFill>
                <a:latin typeface="+mn-lt"/>
                <a:ea typeface="+mn-ea"/>
                <a:cs typeface="+mn-cs"/>
              </a:defRPr>
            </a:lvl8pPr>
            <a:lvl9pPr marL="3886038" indent="-228591" algn="l" defTabSz="457181" rtl="0" eaLnBrk="1" latinLnBrk="0" hangingPunct="1">
              <a:spcBef>
                <a:spcPct val="20000"/>
              </a:spcBef>
              <a:buFont typeface="Arial"/>
              <a:buChar char="•"/>
              <a:defRPr sz="2000" kern="1200">
                <a:solidFill>
                  <a:schemeClr val="tx1"/>
                </a:solidFill>
                <a:latin typeface="+mn-lt"/>
                <a:ea typeface="+mn-ea"/>
                <a:cs typeface="+mn-cs"/>
              </a:defRPr>
            </a:lvl9pPr>
          </a:lstStyle>
          <a:p>
            <a:pPr marL="0" indent="0" defTabSz="621600">
              <a:spcBef>
                <a:spcPts val="600"/>
              </a:spcBef>
              <a:spcAft>
                <a:spcPts val="600"/>
              </a:spcAft>
              <a:buNone/>
            </a:pPr>
            <a:r>
              <a:rPr lang="en-US" dirty="0">
                <a:solidFill>
                  <a:schemeClr val="tx1"/>
                </a:solidFill>
                <a:latin typeface="+mn-lt"/>
              </a:rPr>
              <a:t>On-the-fly obfuscation of data in query results</a:t>
            </a:r>
          </a:p>
          <a:p>
            <a:pPr marL="0" indent="0" defTabSz="621600">
              <a:spcBef>
                <a:spcPts val="600"/>
              </a:spcBef>
              <a:spcAft>
                <a:spcPts val="600"/>
              </a:spcAft>
              <a:buNone/>
            </a:pPr>
            <a:r>
              <a:rPr lang="en-US" dirty="0">
                <a:solidFill>
                  <a:schemeClr val="tx1"/>
                </a:solidFill>
                <a:latin typeface="+mn-lt"/>
              </a:rPr>
              <a:t>Policy-driven on table and column</a:t>
            </a:r>
          </a:p>
          <a:p>
            <a:pPr marL="0" indent="0" defTabSz="621600">
              <a:spcBef>
                <a:spcPts val="600"/>
              </a:spcBef>
              <a:spcAft>
                <a:spcPts val="600"/>
              </a:spcAft>
              <a:buNone/>
            </a:pPr>
            <a:r>
              <a:rPr lang="en-US" dirty="0">
                <a:solidFill>
                  <a:schemeClr val="tx1"/>
                </a:solidFill>
                <a:latin typeface="+mn-lt"/>
              </a:rPr>
              <a:t>Multiple masking functions available for various sensitive data categories </a:t>
            </a:r>
          </a:p>
          <a:p>
            <a:pPr marL="0" indent="0" defTabSz="621600">
              <a:spcBef>
                <a:spcPts val="600"/>
              </a:spcBef>
              <a:spcAft>
                <a:spcPts val="600"/>
              </a:spcAft>
              <a:buNone/>
            </a:pPr>
            <a:r>
              <a:rPr lang="en-US" dirty="0">
                <a:solidFill>
                  <a:schemeClr val="tx1"/>
                </a:solidFill>
                <a:latin typeface="+mn-lt"/>
              </a:rPr>
              <a:t>Flexibility to define a set of privileged logins for unmasked data access</a:t>
            </a:r>
          </a:p>
          <a:p>
            <a:pPr marL="0" indent="0" defTabSz="621600">
              <a:spcBef>
                <a:spcPts val="600"/>
              </a:spcBef>
              <a:spcAft>
                <a:spcPts val="600"/>
              </a:spcAft>
              <a:buNone/>
            </a:pPr>
            <a:r>
              <a:rPr lang="en-US" dirty="0">
                <a:solidFill>
                  <a:schemeClr val="tx1"/>
                </a:solidFill>
                <a:latin typeface="+mn-lt"/>
              </a:rPr>
              <a:t>By default, database owner is unmasked</a:t>
            </a:r>
          </a:p>
          <a:p>
            <a:pPr marL="0" indent="0" defTabSz="621600">
              <a:spcBef>
                <a:spcPts val="600"/>
              </a:spcBef>
              <a:spcAft>
                <a:spcPts val="600"/>
              </a:spcAft>
              <a:buNone/>
            </a:pPr>
            <a:r>
              <a:rPr lang="en-US" dirty="0">
                <a:solidFill>
                  <a:schemeClr val="tx1"/>
                </a:solidFill>
                <a:latin typeface="+mn-lt"/>
              </a:rPr>
              <a:t>See: https://msdn.microsoft.com/en-us/library/mt130841.aspx</a:t>
            </a:r>
          </a:p>
        </p:txBody>
      </p:sp>
      <p:sp>
        <p:nvSpPr>
          <p:cNvPr id="1060" name="TextBox 1059"/>
          <p:cNvSpPr txBox="1"/>
          <p:nvPr/>
        </p:nvSpPr>
        <p:spPr>
          <a:xfrm>
            <a:off x="9672635" y="2266228"/>
            <a:ext cx="2440283" cy="1015663"/>
          </a:xfrm>
          <a:prstGeom prst="rect">
            <a:avLst/>
          </a:prstGeom>
          <a:noFill/>
        </p:spPr>
        <p:txBody>
          <a:bodyPr wrap="square" rtlCol="0">
            <a:spAutoFit/>
          </a:bodyPr>
          <a:lstStyle/>
          <a:p>
            <a:pPr>
              <a:defRPr/>
            </a:pPr>
            <a:r>
              <a:rPr lang="en-US" sz="2000" i="1" kern="0" dirty="0">
                <a:solidFill>
                  <a:schemeClr val="accent4"/>
                </a:solidFill>
                <a:latin typeface="Segoe UI Light"/>
              </a:rPr>
              <a:t>On-the-fly masking of sensitive data in query results</a:t>
            </a:r>
          </a:p>
        </p:txBody>
      </p:sp>
      <p:sp>
        <p:nvSpPr>
          <p:cNvPr id="2" name="Rectangle 1"/>
          <p:cNvSpPr/>
          <p:nvPr/>
        </p:nvSpPr>
        <p:spPr>
          <a:xfrm>
            <a:off x="1" y="1387671"/>
            <a:ext cx="7194013" cy="1077218"/>
          </a:xfrm>
          <a:prstGeom prst="rect">
            <a:avLst/>
          </a:prstGeom>
        </p:spPr>
        <p:txBody>
          <a:bodyPr wrap="square" lIns="457200">
            <a:spAutoFit/>
          </a:bodyPr>
          <a:lstStyle/>
          <a:p>
            <a:pPr defTabSz="621600">
              <a:spcBef>
                <a:spcPts val="600"/>
              </a:spcBef>
              <a:spcAft>
                <a:spcPts val="600"/>
              </a:spcAft>
            </a:pPr>
            <a:r>
              <a:rPr lang="en-US" sz="3200" dirty="0">
                <a:solidFill>
                  <a:srgbClr val="C00000"/>
                </a:solidFill>
                <a:latin typeface="Segoe UI Light" panose="020B0502040204020203" pitchFamily="34" charset="0"/>
                <a:cs typeface="Segoe UI Light" panose="020B0502040204020203" pitchFamily="34" charset="0"/>
              </a:rPr>
              <a:t>Limit sensitive data exposure by obfuscating it to non-privileged users</a:t>
            </a:r>
          </a:p>
        </p:txBody>
      </p:sp>
      <p:sp>
        <p:nvSpPr>
          <p:cNvPr id="149" name="TextBox 14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grpSp>
        <p:nvGrpSpPr>
          <p:cNvPr id="150" name="Group 149"/>
          <p:cNvGrpSpPr/>
          <p:nvPr/>
        </p:nvGrpSpPr>
        <p:grpSpPr>
          <a:xfrm flipH="1">
            <a:off x="9546707" y="4195468"/>
            <a:ext cx="2230434" cy="2529655"/>
            <a:chOff x="5183188" y="251415"/>
            <a:chExt cx="2579687" cy="2925762"/>
          </a:xfrm>
        </p:grpSpPr>
        <p:grpSp>
          <p:nvGrpSpPr>
            <p:cNvPr id="151" name="Group 150"/>
            <p:cNvGrpSpPr/>
            <p:nvPr/>
          </p:nvGrpSpPr>
          <p:grpSpPr>
            <a:xfrm>
              <a:off x="5183188" y="251415"/>
              <a:ext cx="2579687" cy="2925762"/>
              <a:chOff x="5183188" y="307976"/>
              <a:chExt cx="2579687" cy="2925762"/>
            </a:xfrm>
          </p:grpSpPr>
          <p:sp>
            <p:nvSpPr>
              <p:cNvPr id="154" name="AutoShape 77"/>
              <p:cNvSpPr>
                <a:spLocks noChangeAspect="1" noChangeArrowheads="1" noTextEdit="1"/>
              </p:cNvSpPr>
              <p:nvPr/>
            </p:nvSpPr>
            <p:spPr bwMode="auto">
              <a:xfrm>
                <a:off x="5183188" y="307976"/>
                <a:ext cx="2576512" cy="2925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Rectangle 79"/>
              <p:cNvSpPr>
                <a:spLocks noChangeArrowheads="1"/>
              </p:cNvSpPr>
              <p:nvPr/>
            </p:nvSpPr>
            <p:spPr bwMode="auto">
              <a:xfrm>
                <a:off x="5861050" y="2451101"/>
                <a:ext cx="153987" cy="695325"/>
              </a:xfrm>
              <a:prstGeom prst="rect">
                <a:avLst/>
              </a:prstGeom>
              <a:solidFill>
                <a:srgbClr val="2A32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Rectangle 80"/>
              <p:cNvSpPr>
                <a:spLocks noChangeArrowheads="1"/>
              </p:cNvSpPr>
              <p:nvPr/>
            </p:nvSpPr>
            <p:spPr bwMode="auto">
              <a:xfrm>
                <a:off x="5861050" y="2451101"/>
                <a:ext cx="153987" cy="695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81"/>
              <p:cNvSpPr>
                <a:spLocks noChangeArrowheads="1"/>
              </p:cNvSpPr>
              <p:nvPr/>
            </p:nvSpPr>
            <p:spPr bwMode="auto">
              <a:xfrm>
                <a:off x="5861050" y="2627313"/>
                <a:ext cx="79375" cy="519112"/>
              </a:xfrm>
              <a:prstGeom prst="rect">
                <a:avLst/>
              </a:prstGeom>
              <a:solidFill>
                <a:srgbClr val="2B317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Rectangle 82"/>
              <p:cNvSpPr>
                <a:spLocks noChangeArrowheads="1"/>
              </p:cNvSpPr>
              <p:nvPr/>
            </p:nvSpPr>
            <p:spPr bwMode="auto">
              <a:xfrm>
                <a:off x="5861050" y="2627313"/>
                <a:ext cx="793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Rectangle 83"/>
              <p:cNvSpPr>
                <a:spLocks noChangeArrowheads="1"/>
              </p:cNvSpPr>
              <p:nvPr/>
            </p:nvSpPr>
            <p:spPr bwMode="auto">
              <a:xfrm>
                <a:off x="5186363" y="1350963"/>
                <a:ext cx="957262" cy="1276350"/>
              </a:xfrm>
              <a:prstGeom prst="rect">
                <a:avLst/>
              </a:prstGeom>
              <a:solidFill>
                <a:srgbClr val="2A32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84"/>
              <p:cNvSpPr>
                <a:spLocks noChangeArrowheads="1"/>
              </p:cNvSpPr>
              <p:nvPr/>
            </p:nvSpPr>
            <p:spPr bwMode="auto">
              <a:xfrm>
                <a:off x="5186363" y="1350963"/>
                <a:ext cx="957262" cy="127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Rectangle 85"/>
              <p:cNvSpPr>
                <a:spLocks noChangeArrowheads="1"/>
              </p:cNvSpPr>
              <p:nvPr/>
            </p:nvSpPr>
            <p:spPr bwMode="auto">
              <a:xfrm>
                <a:off x="5186363" y="2454276"/>
                <a:ext cx="155575" cy="692150"/>
              </a:xfrm>
              <a:prstGeom prst="rect">
                <a:avLst/>
              </a:prstGeom>
              <a:solidFill>
                <a:srgbClr val="2A32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Rectangle 86"/>
              <p:cNvSpPr>
                <a:spLocks noChangeArrowheads="1"/>
              </p:cNvSpPr>
              <p:nvPr/>
            </p:nvSpPr>
            <p:spPr bwMode="auto">
              <a:xfrm>
                <a:off x="5186363" y="2454276"/>
                <a:ext cx="155575"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87"/>
              <p:cNvSpPr>
                <a:spLocks/>
              </p:cNvSpPr>
              <p:nvPr/>
            </p:nvSpPr>
            <p:spPr bwMode="auto">
              <a:xfrm>
                <a:off x="5262563" y="2127251"/>
                <a:ext cx="334962" cy="387350"/>
              </a:xfrm>
              <a:custGeom>
                <a:avLst/>
                <a:gdLst>
                  <a:gd name="T0" fmla="*/ 92 w 211"/>
                  <a:gd name="T1" fmla="*/ 0 h 244"/>
                  <a:gd name="T2" fmla="*/ 0 w 211"/>
                  <a:gd name="T3" fmla="*/ 59 h 244"/>
                  <a:gd name="T4" fmla="*/ 0 w 211"/>
                  <a:gd name="T5" fmla="*/ 206 h 244"/>
                  <a:gd name="T6" fmla="*/ 50 w 211"/>
                  <a:gd name="T7" fmla="*/ 206 h 244"/>
                  <a:gd name="T8" fmla="*/ 50 w 211"/>
                  <a:gd name="T9" fmla="*/ 244 h 244"/>
                  <a:gd name="T10" fmla="*/ 211 w 211"/>
                  <a:gd name="T11" fmla="*/ 244 h 244"/>
                  <a:gd name="T12" fmla="*/ 92 w 211"/>
                  <a:gd name="T13" fmla="*/ 244 h 244"/>
                  <a:gd name="T14" fmla="*/ 92 w 211"/>
                  <a:gd name="T15" fmla="*/ 244 h 244"/>
                  <a:gd name="T16" fmla="*/ 92 w 211"/>
                  <a:gd name="T17" fmla="*/ 116 h 244"/>
                  <a:gd name="T18" fmla="*/ 90 w 211"/>
                  <a:gd name="T19" fmla="*/ 116 h 244"/>
                  <a:gd name="T20" fmla="*/ 92 w 211"/>
                  <a:gd name="T2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 h="244">
                    <a:moveTo>
                      <a:pt x="92" y="0"/>
                    </a:moveTo>
                    <a:lnTo>
                      <a:pt x="0" y="59"/>
                    </a:lnTo>
                    <a:lnTo>
                      <a:pt x="0" y="206"/>
                    </a:lnTo>
                    <a:lnTo>
                      <a:pt x="50" y="206"/>
                    </a:lnTo>
                    <a:lnTo>
                      <a:pt x="50" y="244"/>
                    </a:lnTo>
                    <a:lnTo>
                      <a:pt x="211" y="244"/>
                    </a:lnTo>
                    <a:lnTo>
                      <a:pt x="92" y="244"/>
                    </a:lnTo>
                    <a:lnTo>
                      <a:pt x="92" y="244"/>
                    </a:lnTo>
                    <a:lnTo>
                      <a:pt x="92" y="116"/>
                    </a:lnTo>
                    <a:lnTo>
                      <a:pt x="90" y="116"/>
                    </a:lnTo>
                    <a:lnTo>
                      <a:pt x="92" y="0"/>
                    </a:lnTo>
                    <a:close/>
                  </a:path>
                </a:pathLst>
              </a:custGeom>
              <a:solidFill>
                <a:srgbClr val="2B3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88"/>
              <p:cNvSpPr>
                <a:spLocks/>
              </p:cNvSpPr>
              <p:nvPr/>
            </p:nvSpPr>
            <p:spPr bwMode="auto">
              <a:xfrm>
                <a:off x="5262563" y="2127251"/>
                <a:ext cx="334962" cy="387350"/>
              </a:xfrm>
              <a:custGeom>
                <a:avLst/>
                <a:gdLst>
                  <a:gd name="T0" fmla="*/ 92 w 211"/>
                  <a:gd name="T1" fmla="*/ 0 h 244"/>
                  <a:gd name="T2" fmla="*/ 0 w 211"/>
                  <a:gd name="T3" fmla="*/ 59 h 244"/>
                  <a:gd name="T4" fmla="*/ 0 w 211"/>
                  <a:gd name="T5" fmla="*/ 206 h 244"/>
                  <a:gd name="T6" fmla="*/ 50 w 211"/>
                  <a:gd name="T7" fmla="*/ 206 h 244"/>
                  <a:gd name="T8" fmla="*/ 50 w 211"/>
                  <a:gd name="T9" fmla="*/ 244 h 244"/>
                  <a:gd name="T10" fmla="*/ 211 w 211"/>
                  <a:gd name="T11" fmla="*/ 244 h 244"/>
                  <a:gd name="T12" fmla="*/ 92 w 211"/>
                  <a:gd name="T13" fmla="*/ 244 h 244"/>
                  <a:gd name="T14" fmla="*/ 92 w 211"/>
                  <a:gd name="T15" fmla="*/ 244 h 244"/>
                  <a:gd name="T16" fmla="*/ 92 w 211"/>
                  <a:gd name="T17" fmla="*/ 116 h 244"/>
                  <a:gd name="T18" fmla="*/ 90 w 211"/>
                  <a:gd name="T19" fmla="*/ 116 h 244"/>
                  <a:gd name="T20" fmla="*/ 92 w 211"/>
                  <a:gd name="T2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 h="244">
                    <a:moveTo>
                      <a:pt x="92" y="0"/>
                    </a:moveTo>
                    <a:lnTo>
                      <a:pt x="0" y="59"/>
                    </a:lnTo>
                    <a:lnTo>
                      <a:pt x="0" y="206"/>
                    </a:lnTo>
                    <a:lnTo>
                      <a:pt x="50" y="206"/>
                    </a:lnTo>
                    <a:lnTo>
                      <a:pt x="50" y="244"/>
                    </a:lnTo>
                    <a:lnTo>
                      <a:pt x="211" y="244"/>
                    </a:lnTo>
                    <a:lnTo>
                      <a:pt x="92" y="244"/>
                    </a:lnTo>
                    <a:lnTo>
                      <a:pt x="92" y="244"/>
                    </a:lnTo>
                    <a:lnTo>
                      <a:pt x="92" y="116"/>
                    </a:lnTo>
                    <a:lnTo>
                      <a:pt x="90" y="116"/>
                    </a:lnTo>
                    <a:lnTo>
                      <a:pt x="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Rectangle 89"/>
              <p:cNvSpPr>
                <a:spLocks noChangeArrowheads="1"/>
              </p:cNvSpPr>
              <p:nvPr/>
            </p:nvSpPr>
            <p:spPr bwMode="auto">
              <a:xfrm>
                <a:off x="5262563" y="2454276"/>
                <a:ext cx="79375" cy="60325"/>
              </a:xfrm>
              <a:prstGeom prst="rect">
                <a:avLst/>
              </a:prstGeom>
              <a:solidFill>
                <a:srgbClr val="2B317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90"/>
              <p:cNvSpPr>
                <a:spLocks noChangeArrowheads="1"/>
              </p:cNvSpPr>
              <p:nvPr/>
            </p:nvSpPr>
            <p:spPr bwMode="auto">
              <a:xfrm>
                <a:off x="5262563" y="2454276"/>
                <a:ext cx="79375" cy="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Rectangle 91"/>
              <p:cNvSpPr>
                <a:spLocks noChangeArrowheads="1"/>
              </p:cNvSpPr>
              <p:nvPr/>
            </p:nvSpPr>
            <p:spPr bwMode="auto">
              <a:xfrm>
                <a:off x="5341938" y="2627313"/>
                <a:ext cx="1587" cy="515937"/>
              </a:xfrm>
              <a:prstGeom prst="rect">
                <a:avLst/>
              </a:prstGeom>
              <a:solidFill>
                <a:srgbClr val="C5C3C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Rectangle 92"/>
              <p:cNvSpPr>
                <a:spLocks noChangeArrowheads="1"/>
              </p:cNvSpPr>
              <p:nvPr/>
            </p:nvSpPr>
            <p:spPr bwMode="auto">
              <a:xfrm>
                <a:off x="5341938" y="2627313"/>
                <a:ext cx="1587" cy="515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Rectangle 93"/>
              <p:cNvSpPr>
                <a:spLocks noChangeArrowheads="1"/>
              </p:cNvSpPr>
              <p:nvPr/>
            </p:nvSpPr>
            <p:spPr bwMode="auto">
              <a:xfrm>
                <a:off x="5341938" y="2624138"/>
                <a:ext cx="1587" cy="3175"/>
              </a:xfrm>
              <a:prstGeom prst="rect">
                <a:avLst/>
              </a:prstGeom>
              <a:solidFill>
                <a:srgbClr val="2B317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Rectangle 94"/>
              <p:cNvSpPr>
                <a:spLocks noChangeArrowheads="1"/>
              </p:cNvSpPr>
              <p:nvPr/>
            </p:nvSpPr>
            <p:spPr bwMode="auto">
              <a:xfrm>
                <a:off x="5341938" y="2624138"/>
                <a:ext cx="1587"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95"/>
              <p:cNvSpPr>
                <a:spLocks/>
              </p:cNvSpPr>
              <p:nvPr/>
            </p:nvSpPr>
            <p:spPr bwMode="auto">
              <a:xfrm>
                <a:off x="5265738" y="2624138"/>
                <a:ext cx="76200" cy="519112"/>
              </a:xfrm>
              <a:custGeom>
                <a:avLst/>
                <a:gdLst>
                  <a:gd name="T0" fmla="*/ 48 w 48"/>
                  <a:gd name="T1" fmla="*/ 0 h 327"/>
                  <a:gd name="T2" fmla="*/ 0 w 48"/>
                  <a:gd name="T3" fmla="*/ 0 h 327"/>
                  <a:gd name="T4" fmla="*/ 0 w 48"/>
                  <a:gd name="T5" fmla="*/ 327 h 327"/>
                  <a:gd name="T6" fmla="*/ 48 w 48"/>
                  <a:gd name="T7" fmla="*/ 327 h 327"/>
                  <a:gd name="T8" fmla="*/ 48 w 48"/>
                  <a:gd name="T9" fmla="*/ 2 h 327"/>
                  <a:gd name="T10" fmla="*/ 48 w 48"/>
                  <a:gd name="T11" fmla="*/ 0 h 327"/>
                </a:gdLst>
                <a:ahLst/>
                <a:cxnLst>
                  <a:cxn ang="0">
                    <a:pos x="T0" y="T1"/>
                  </a:cxn>
                  <a:cxn ang="0">
                    <a:pos x="T2" y="T3"/>
                  </a:cxn>
                  <a:cxn ang="0">
                    <a:pos x="T4" y="T5"/>
                  </a:cxn>
                  <a:cxn ang="0">
                    <a:pos x="T6" y="T7"/>
                  </a:cxn>
                  <a:cxn ang="0">
                    <a:pos x="T8" y="T9"/>
                  </a:cxn>
                  <a:cxn ang="0">
                    <a:pos x="T10" y="T11"/>
                  </a:cxn>
                </a:cxnLst>
                <a:rect l="0" t="0" r="r" b="b"/>
                <a:pathLst>
                  <a:path w="48" h="327">
                    <a:moveTo>
                      <a:pt x="48" y="0"/>
                    </a:moveTo>
                    <a:lnTo>
                      <a:pt x="0" y="0"/>
                    </a:lnTo>
                    <a:lnTo>
                      <a:pt x="0" y="327"/>
                    </a:lnTo>
                    <a:lnTo>
                      <a:pt x="48" y="327"/>
                    </a:lnTo>
                    <a:lnTo>
                      <a:pt x="48" y="2"/>
                    </a:lnTo>
                    <a:lnTo>
                      <a:pt x="48" y="0"/>
                    </a:lnTo>
                    <a:close/>
                  </a:path>
                </a:pathLst>
              </a:custGeom>
              <a:solidFill>
                <a:srgbClr val="2B3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96"/>
              <p:cNvSpPr>
                <a:spLocks/>
              </p:cNvSpPr>
              <p:nvPr/>
            </p:nvSpPr>
            <p:spPr bwMode="auto">
              <a:xfrm>
                <a:off x="5265738" y="2624138"/>
                <a:ext cx="76200" cy="519112"/>
              </a:xfrm>
              <a:custGeom>
                <a:avLst/>
                <a:gdLst>
                  <a:gd name="T0" fmla="*/ 48 w 48"/>
                  <a:gd name="T1" fmla="*/ 0 h 327"/>
                  <a:gd name="T2" fmla="*/ 0 w 48"/>
                  <a:gd name="T3" fmla="*/ 0 h 327"/>
                  <a:gd name="T4" fmla="*/ 0 w 48"/>
                  <a:gd name="T5" fmla="*/ 327 h 327"/>
                  <a:gd name="T6" fmla="*/ 48 w 48"/>
                  <a:gd name="T7" fmla="*/ 327 h 327"/>
                  <a:gd name="T8" fmla="*/ 48 w 48"/>
                  <a:gd name="T9" fmla="*/ 2 h 327"/>
                  <a:gd name="T10" fmla="*/ 48 w 48"/>
                  <a:gd name="T11" fmla="*/ 0 h 327"/>
                </a:gdLst>
                <a:ahLst/>
                <a:cxnLst>
                  <a:cxn ang="0">
                    <a:pos x="T0" y="T1"/>
                  </a:cxn>
                  <a:cxn ang="0">
                    <a:pos x="T2" y="T3"/>
                  </a:cxn>
                  <a:cxn ang="0">
                    <a:pos x="T4" y="T5"/>
                  </a:cxn>
                  <a:cxn ang="0">
                    <a:pos x="T6" y="T7"/>
                  </a:cxn>
                  <a:cxn ang="0">
                    <a:pos x="T8" y="T9"/>
                  </a:cxn>
                  <a:cxn ang="0">
                    <a:pos x="T10" y="T11"/>
                  </a:cxn>
                </a:cxnLst>
                <a:rect l="0" t="0" r="r" b="b"/>
                <a:pathLst>
                  <a:path w="48" h="327">
                    <a:moveTo>
                      <a:pt x="48" y="0"/>
                    </a:moveTo>
                    <a:lnTo>
                      <a:pt x="0" y="0"/>
                    </a:lnTo>
                    <a:lnTo>
                      <a:pt x="0" y="327"/>
                    </a:lnTo>
                    <a:lnTo>
                      <a:pt x="48" y="327"/>
                    </a:lnTo>
                    <a:lnTo>
                      <a:pt x="48" y="2"/>
                    </a:lnTo>
                    <a:lnTo>
                      <a:pt x="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97"/>
              <p:cNvSpPr>
                <a:spLocks/>
              </p:cNvSpPr>
              <p:nvPr/>
            </p:nvSpPr>
            <p:spPr bwMode="auto">
              <a:xfrm>
                <a:off x="7417596" y="3016456"/>
                <a:ext cx="112712" cy="131762"/>
              </a:xfrm>
              <a:custGeom>
                <a:avLst/>
                <a:gdLst>
                  <a:gd name="T0" fmla="*/ 15 w 30"/>
                  <a:gd name="T1" fmla="*/ 0 h 35"/>
                  <a:gd name="T2" fmla="*/ 0 w 30"/>
                  <a:gd name="T3" fmla="*/ 15 h 35"/>
                  <a:gd name="T4" fmla="*/ 0 w 30"/>
                  <a:gd name="T5" fmla="*/ 35 h 35"/>
                  <a:gd name="T6" fmla="*/ 30 w 30"/>
                  <a:gd name="T7" fmla="*/ 35 h 35"/>
                  <a:gd name="T8" fmla="*/ 30 w 30"/>
                  <a:gd name="T9" fmla="*/ 15 h 35"/>
                  <a:gd name="T10" fmla="*/ 15 w 30"/>
                  <a:gd name="T11" fmla="*/ 0 h 35"/>
                </a:gdLst>
                <a:ahLst/>
                <a:cxnLst>
                  <a:cxn ang="0">
                    <a:pos x="T0" y="T1"/>
                  </a:cxn>
                  <a:cxn ang="0">
                    <a:pos x="T2" y="T3"/>
                  </a:cxn>
                  <a:cxn ang="0">
                    <a:pos x="T4" y="T5"/>
                  </a:cxn>
                  <a:cxn ang="0">
                    <a:pos x="T6" y="T7"/>
                  </a:cxn>
                  <a:cxn ang="0">
                    <a:pos x="T8" y="T9"/>
                  </a:cxn>
                  <a:cxn ang="0">
                    <a:pos x="T10" y="T11"/>
                  </a:cxn>
                </a:cxnLst>
                <a:rect l="0" t="0" r="r" b="b"/>
                <a:pathLst>
                  <a:path w="30" h="35">
                    <a:moveTo>
                      <a:pt x="15" y="0"/>
                    </a:moveTo>
                    <a:cubicBezTo>
                      <a:pt x="7" y="0"/>
                      <a:pt x="0" y="6"/>
                      <a:pt x="0" y="15"/>
                    </a:cubicBezTo>
                    <a:cubicBezTo>
                      <a:pt x="0" y="35"/>
                      <a:pt x="0" y="35"/>
                      <a:pt x="0" y="35"/>
                    </a:cubicBezTo>
                    <a:cubicBezTo>
                      <a:pt x="30" y="35"/>
                      <a:pt x="30" y="35"/>
                      <a:pt x="30" y="35"/>
                    </a:cubicBezTo>
                    <a:cubicBezTo>
                      <a:pt x="30" y="15"/>
                      <a:pt x="30" y="15"/>
                      <a:pt x="30" y="15"/>
                    </a:cubicBezTo>
                    <a:cubicBezTo>
                      <a:pt x="30" y="6"/>
                      <a:pt x="23" y="0"/>
                      <a:pt x="15" y="0"/>
                    </a:cubicBezTo>
                    <a:close/>
                  </a:path>
                </a:pathLst>
              </a:custGeom>
              <a:solidFill>
                <a:srgbClr val="172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99"/>
              <p:cNvSpPr>
                <a:spLocks/>
              </p:cNvSpPr>
              <p:nvPr/>
            </p:nvSpPr>
            <p:spPr bwMode="auto">
              <a:xfrm>
                <a:off x="5913438" y="989013"/>
                <a:ext cx="715962" cy="712787"/>
              </a:xfrm>
              <a:custGeom>
                <a:avLst/>
                <a:gdLst>
                  <a:gd name="T0" fmla="*/ 29 w 190"/>
                  <a:gd name="T1" fmla="*/ 94 h 189"/>
                  <a:gd name="T2" fmla="*/ 0 w 190"/>
                  <a:gd name="T3" fmla="*/ 0 h 189"/>
                  <a:gd name="T4" fmla="*/ 1 w 190"/>
                  <a:gd name="T5" fmla="*/ 1 h 189"/>
                  <a:gd name="T6" fmla="*/ 45 w 190"/>
                  <a:gd name="T7" fmla="*/ 0 h 189"/>
                  <a:gd name="T8" fmla="*/ 46 w 190"/>
                  <a:gd name="T9" fmla="*/ 4 h 189"/>
                  <a:gd name="T10" fmla="*/ 49 w 190"/>
                  <a:gd name="T11" fmla="*/ 21 h 189"/>
                  <a:gd name="T12" fmla="*/ 68 w 190"/>
                  <a:gd name="T13" fmla="*/ 73 h 189"/>
                  <a:gd name="T14" fmla="*/ 190 w 190"/>
                  <a:gd name="T15" fmla="*/ 145 h 189"/>
                  <a:gd name="T16" fmla="*/ 190 w 190"/>
                  <a:gd name="T17" fmla="*/ 189 h 189"/>
                  <a:gd name="T18" fmla="*/ 189 w 190"/>
                  <a:gd name="T19" fmla="*/ 189 h 189"/>
                  <a:gd name="T20" fmla="*/ 29 w 190"/>
                  <a:gd name="T21" fmla="*/ 9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189">
                    <a:moveTo>
                      <a:pt x="29" y="94"/>
                    </a:moveTo>
                    <a:cubicBezTo>
                      <a:pt x="4" y="47"/>
                      <a:pt x="0" y="2"/>
                      <a:pt x="0" y="0"/>
                    </a:cubicBezTo>
                    <a:cubicBezTo>
                      <a:pt x="1" y="1"/>
                      <a:pt x="1" y="1"/>
                      <a:pt x="1" y="1"/>
                    </a:cubicBezTo>
                    <a:cubicBezTo>
                      <a:pt x="45" y="0"/>
                      <a:pt x="45" y="0"/>
                      <a:pt x="45" y="0"/>
                    </a:cubicBezTo>
                    <a:cubicBezTo>
                      <a:pt x="45" y="0"/>
                      <a:pt x="45" y="0"/>
                      <a:pt x="46" y="4"/>
                    </a:cubicBezTo>
                    <a:cubicBezTo>
                      <a:pt x="46" y="8"/>
                      <a:pt x="47" y="14"/>
                      <a:pt x="49" y="21"/>
                    </a:cubicBezTo>
                    <a:cubicBezTo>
                      <a:pt x="52" y="36"/>
                      <a:pt x="58" y="55"/>
                      <a:pt x="68" y="73"/>
                    </a:cubicBezTo>
                    <a:cubicBezTo>
                      <a:pt x="88" y="110"/>
                      <a:pt x="121" y="144"/>
                      <a:pt x="190" y="145"/>
                    </a:cubicBezTo>
                    <a:cubicBezTo>
                      <a:pt x="190" y="189"/>
                      <a:pt x="190" y="189"/>
                      <a:pt x="190" y="189"/>
                    </a:cubicBezTo>
                    <a:cubicBezTo>
                      <a:pt x="190" y="189"/>
                      <a:pt x="189" y="189"/>
                      <a:pt x="189" y="189"/>
                    </a:cubicBezTo>
                    <a:cubicBezTo>
                      <a:pt x="103" y="189"/>
                      <a:pt x="52" y="140"/>
                      <a:pt x="29" y="94"/>
                    </a:cubicBezTo>
                  </a:path>
                </a:pathLst>
              </a:custGeom>
              <a:solidFill>
                <a:srgbClr val="EA0B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00"/>
              <p:cNvSpPr>
                <a:spLocks/>
              </p:cNvSpPr>
              <p:nvPr/>
            </p:nvSpPr>
            <p:spPr bwMode="auto">
              <a:xfrm>
                <a:off x="5913438" y="1000126"/>
                <a:ext cx="708025" cy="701675"/>
              </a:xfrm>
              <a:custGeom>
                <a:avLst/>
                <a:gdLst>
                  <a:gd name="T0" fmla="*/ 28 w 188"/>
                  <a:gd name="T1" fmla="*/ 92 h 186"/>
                  <a:gd name="T2" fmla="*/ 0 w 188"/>
                  <a:gd name="T3" fmla="*/ 0 h 186"/>
                  <a:gd name="T4" fmla="*/ 1 w 188"/>
                  <a:gd name="T5" fmla="*/ 1 h 186"/>
                  <a:gd name="T6" fmla="*/ 45 w 188"/>
                  <a:gd name="T7" fmla="*/ 0 h 186"/>
                  <a:gd name="T8" fmla="*/ 45 w 188"/>
                  <a:gd name="T9" fmla="*/ 4 h 186"/>
                  <a:gd name="T10" fmla="*/ 48 w 188"/>
                  <a:gd name="T11" fmla="*/ 21 h 186"/>
                  <a:gd name="T12" fmla="*/ 67 w 188"/>
                  <a:gd name="T13" fmla="*/ 72 h 186"/>
                  <a:gd name="T14" fmla="*/ 188 w 188"/>
                  <a:gd name="T15" fmla="*/ 143 h 186"/>
                  <a:gd name="T16" fmla="*/ 188 w 188"/>
                  <a:gd name="T17" fmla="*/ 186 h 186"/>
                  <a:gd name="T18" fmla="*/ 186 w 188"/>
                  <a:gd name="T19" fmla="*/ 186 h 186"/>
                  <a:gd name="T20" fmla="*/ 28 w 188"/>
                  <a:gd name="T21" fmla="*/ 9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186">
                    <a:moveTo>
                      <a:pt x="28" y="92"/>
                    </a:moveTo>
                    <a:cubicBezTo>
                      <a:pt x="4" y="46"/>
                      <a:pt x="0" y="1"/>
                      <a:pt x="0" y="0"/>
                    </a:cubicBezTo>
                    <a:cubicBezTo>
                      <a:pt x="1" y="1"/>
                      <a:pt x="1" y="1"/>
                      <a:pt x="1" y="1"/>
                    </a:cubicBezTo>
                    <a:cubicBezTo>
                      <a:pt x="45" y="0"/>
                      <a:pt x="45" y="0"/>
                      <a:pt x="45" y="0"/>
                    </a:cubicBezTo>
                    <a:cubicBezTo>
                      <a:pt x="45" y="0"/>
                      <a:pt x="45" y="0"/>
                      <a:pt x="45" y="4"/>
                    </a:cubicBezTo>
                    <a:cubicBezTo>
                      <a:pt x="46" y="8"/>
                      <a:pt x="47" y="14"/>
                      <a:pt x="48" y="21"/>
                    </a:cubicBezTo>
                    <a:cubicBezTo>
                      <a:pt x="51" y="35"/>
                      <a:pt x="57" y="53"/>
                      <a:pt x="67" y="72"/>
                    </a:cubicBezTo>
                    <a:cubicBezTo>
                      <a:pt x="87" y="108"/>
                      <a:pt x="119" y="142"/>
                      <a:pt x="188" y="143"/>
                    </a:cubicBezTo>
                    <a:cubicBezTo>
                      <a:pt x="188" y="186"/>
                      <a:pt x="188" y="186"/>
                      <a:pt x="188" y="186"/>
                    </a:cubicBezTo>
                    <a:cubicBezTo>
                      <a:pt x="187" y="186"/>
                      <a:pt x="187" y="186"/>
                      <a:pt x="186" y="186"/>
                    </a:cubicBezTo>
                    <a:cubicBezTo>
                      <a:pt x="102" y="186"/>
                      <a:pt x="52" y="138"/>
                      <a:pt x="28" y="92"/>
                    </a:cubicBezTo>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01"/>
              <p:cNvSpPr>
                <a:spLocks/>
              </p:cNvSpPr>
              <p:nvPr/>
            </p:nvSpPr>
            <p:spPr bwMode="auto">
              <a:xfrm>
                <a:off x="5408613" y="2311401"/>
                <a:ext cx="1209675" cy="835025"/>
              </a:xfrm>
              <a:custGeom>
                <a:avLst/>
                <a:gdLst>
                  <a:gd name="T0" fmla="*/ 0 w 762"/>
                  <a:gd name="T1" fmla="*/ 0 h 526"/>
                  <a:gd name="T2" fmla="*/ 0 w 762"/>
                  <a:gd name="T3" fmla="*/ 128 h 526"/>
                  <a:gd name="T4" fmla="*/ 631 w 762"/>
                  <a:gd name="T5" fmla="*/ 128 h 526"/>
                  <a:gd name="T6" fmla="*/ 631 w 762"/>
                  <a:gd name="T7" fmla="*/ 526 h 526"/>
                  <a:gd name="T8" fmla="*/ 762 w 762"/>
                  <a:gd name="T9" fmla="*/ 526 h 526"/>
                  <a:gd name="T10" fmla="*/ 762 w 762"/>
                  <a:gd name="T11" fmla="*/ 0 h 526"/>
                  <a:gd name="T12" fmla="*/ 0 w 762"/>
                  <a:gd name="T13" fmla="*/ 0 h 526"/>
                </a:gdLst>
                <a:ahLst/>
                <a:cxnLst>
                  <a:cxn ang="0">
                    <a:pos x="T0" y="T1"/>
                  </a:cxn>
                  <a:cxn ang="0">
                    <a:pos x="T2" y="T3"/>
                  </a:cxn>
                  <a:cxn ang="0">
                    <a:pos x="T4" y="T5"/>
                  </a:cxn>
                  <a:cxn ang="0">
                    <a:pos x="T6" y="T7"/>
                  </a:cxn>
                  <a:cxn ang="0">
                    <a:pos x="T8" y="T9"/>
                  </a:cxn>
                  <a:cxn ang="0">
                    <a:pos x="T10" y="T11"/>
                  </a:cxn>
                  <a:cxn ang="0">
                    <a:pos x="T12" y="T13"/>
                  </a:cxn>
                </a:cxnLst>
                <a:rect l="0" t="0" r="r" b="b"/>
                <a:pathLst>
                  <a:path w="762" h="526">
                    <a:moveTo>
                      <a:pt x="0" y="0"/>
                    </a:moveTo>
                    <a:lnTo>
                      <a:pt x="0" y="128"/>
                    </a:lnTo>
                    <a:lnTo>
                      <a:pt x="631" y="128"/>
                    </a:lnTo>
                    <a:lnTo>
                      <a:pt x="631" y="526"/>
                    </a:lnTo>
                    <a:lnTo>
                      <a:pt x="762" y="526"/>
                    </a:lnTo>
                    <a:lnTo>
                      <a:pt x="762" y="0"/>
                    </a:lnTo>
                    <a:lnTo>
                      <a:pt x="0" y="0"/>
                    </a:lnTo>
                    <a:close/>
                  </a:path>
                </a:pathLst>
              </a:custGeom>
              <a:solidFill>
                <a:srgbClr val="1EBB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02"/>
              <p:cNvSpPr>
                <a:spLocks/>
              </p:cNvSpPr>
              <p:nvPr/>
            </p:nvSpPr>
            <p:spPr bwMode="auto">
              <a:xfrm>
                <a:off x="5408613" y="2311401"/>
                <a:ext cx="1209675" cy="835025"/>
              </a:xfrm>
              <a:custGeom>
                <a:avLst/>
                <a:gdLst>
                  <a:gd name="T0" fmla="*/ 0 w 762"/>
                  <a:gd name="T1" fmla="*/ 0 h 526"/>
                  <a:gd name="T2" fmla="*/ 0 w 762"/>
                  <a:gd name="T3" fmla="*/ 128 h 526"/>
                  <a:gd name="T4" fmla="*/ 631 w 762"/>
                  <a:gd name="T5" fmla="*/ 128 h 526"/>
                  <a:gd name="T6" fmla="*/ 631 w 762"/>
                  <a:gd name="T7" fmla="*/ 526 h 526"/>
                  <a:gd name="T8" fmla="*/ 762 w 762"/>
                  <a:gd name="T9" fmla="*/ 526 h 526"/>
                  <a:gd name="T10" fmla="*/ 762 w 762"/>
                  <a:gd name="T11" fmla="*/ 0 h 526"/>
                  <a:gd name="T12" fmla="*/ 0 w 762"/>
                  <a:gd name="T13" fmla="*/ 0 h 526"/>
                </a:gdLst>
                <a:ahLst/>
                <a:cxnLst>
                  <a:cxn ang="0">
                    <a:pos x="T0" y="T1"/>
                  </a:cxn>
                  <a:cxn ang="0">
                    <a:pos x="T2" y="T3"/>
                  </a:cxn>
                  <a:cxn ang="0">
                    <a:pos x="T4" y="T5"/>
                  </a:cxn>
                  <a:cxn ang="0">
                    <a:pos x="T6" y="T7"/>
                  </a:cxn>
                  <a:cxn ang="0">
                    <a:pos x="T8" y="T9"/>
                  </a:cxn>
                  <a:cxn ang="0">
                    <a:pos x="T10" y="T11"/>
                  </a:cxn>
                  <a:cxn ang="0">
                    <a:pos x="T12" y="T13"/>
                  </a:cxn>
                </a:cxnLst>
                <a:rect l="0" t="0" r="r" b="b"/>
                <a:pathLst>
                  <a:path w="762" h="526">
                    <a:moveTo>
                      <a:pt x="0" y="0"/>
                    </a:moveTo>
                    <a:lnTo>
                      <a:pt x="0" y="128"/>
                    </a:lnTo>
                    <a:lnTo>
                      <a:pt x="631" y="128"/>
                    </a:lnTo>
                    <a:lnTo>
                      <a:pt x="631" y="526"/>
                    </a:lnTo>
                    <a:lnTo>
                      <a:pt x="762" y="526"/>
                    </a:lnTo>
                    <a:lnTo>
                      <a:pt x="76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Rectangle 103"/>
              <p:cNvSpPr>
                <a:spLocks noChangeArrowheads="1"/>
              </p:cNvSpPr>
              <p:nvPr/>
            </p:nvSpPr>
            <p:spPr bwMode="auto">
              <a:xfrm>
                <a:off x="6140450" y="2349501"/>
                <a:ext cx="203200" cy="796925"/>
              </a:xfrm>
              <a:prstGeom prst="rect">
                <a:avLst/>
              </a:prstGeom>
              <a:solidFill>
                <a:srgbClr val="1EBB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Rectangle 104"/>
              <p:cNvSpPr>
                <a:spLocks noChangeArrowheads="1"/>
              </p:cNvSpPr>
              <p:nvPr/>
            </p:nvSpPr>
            <p:spPr bwMode="auto">
              <a:xfrm>
                <a:off x="6140450" y="2349501"/>
                <a:ext cx="203200" cy="796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05"/>
              <p:cNvSpPr>
                <a:spLocks/>
              </p:cNvSpPr>
              <p:nvPr/>
            </p:nvSpPr>
            <p:spPr bwMode="auto">
              <a:xfrm>
                <a:off x="5408613" y="952501"/>
                <a:ext cx="839787" cy="1358900"/>
              </a:xfrm>
              <a:custGeom>
                <a:avLst/>
                <a:gdLst>
                  <a:gd name="T0" fmla="*/ 179 w 223"/>
                  <a:gd name="T1" fmla="*/ 10 h 361"/>
                  <a:gd name="T2" fmla="*/ 56 w 223"/>
                  <a:gd name="T3" fmla="*/ 10 h 361"/>
                  <a:gd name="T4" fmla="*/ 57 w 223"/>
                  <a:gd name="T5" fmla="*/ 11 h 361"/>
                  <a:gd name="T6" fmla="*/ 0 w 223"/>
                  <a:gd name="T7" fmla="*/ 82 h 361"/>
                  <a:gd name="T8" fmla="*/ 0 w 223"/>
                  <a:gd name="T9" fmla="*/ 361 h 361"/>
                  <a:gd name="T10" fmla="*/ 223 w 223"/>
                  <a:gd name="T11" fmla="*/ 361 h 361"/>
                  <a:gd name="T12" fmla="*/ 223 w 223"/>
                  <a:gd name="T13" fmla="*/ 86 h 361"/>
                  <a:gd name="T14" fmla="*/ 179 w 223"/>
                  <a:gd name="T15" fmla="*/ 10 h 3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3" h="361">
                    <a:moveTo>
                      <a:pt x="179" y="10"/>
                    </a:moveTo>
                    <a:cubicBezTo>
                      <a:pt x="56" y="10"/>
                      <a:pt x="56" y="10"/>
                      <a:pt x="56" y="10"/>
                    </a:cubicBezTo>
                    <a:cubicBezTo>
                      <a:pt x="57" y="11"/>
                      <a:pt x="57" y="11"/>
                      <a:pt x="57" y="11"/>
                    </a:cubicBezTo>
                    <a:cubicBezTo>
                      <a:pt x="57" y="11"/>
                      <a:pt x="0" y="0"/>
                      <a:pt x="0" y="82"/>
                    </a:cubicBezTo>
                    <a:cubicBezTo>
                      <a:pt x="0" y="361"/>
                      <a:pt x="0" y="361"/>
                      <a:pt x="0" y="361"/>
                    </a:cubicBezTo>
                    <a:cubicBezTo>
                      <a:pt x="223" y="361"/>
                      <a:pt x="223" y="361"/>
                      <a:pt x="223" y="361"/>
                    </a:cubicBezTo>
                    <a:cubicBezTo>
                      <a:pt x="223" y="86"/>
                      <a:pt x="223" y="86"/>
                      <a:pt x="223" y="86"/>
                    </a:cubicBezTo>
                    <a:cubicBezTo>
                      <a:pt x="223" y="22"/>
                      <a:pt x="191" y="12"/>
                      <a:pt x="179" y="10"/>
                    </a:cubicBezTo>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Rectangle 106"/>
              <p:cNvSpPr>
                <a:spLocks noChangeArrowheads="1"/>
              </p:cNvSpPr>
              <p:nvPr/>
            </p:nvSpPr>
            <p:spPr bwMode="auto">
              <a:xfrm>
                <a:off x="6475413" y="2416176"/>
                <a:ext cx="44450" cy="727075"/>
              </a:xfrm>
              <a:prstGeom prst="rect">
                <a:avLst/>
              </a:prstGeom>
              <a:solidFill>
                <a:srgbClr val="369A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Rectangle 107"/>
              <p:cNvSpPr>
                <a:spLocks noChangeArrowheads="1"/>
              </p:cNvSpPr>
              <p:nvPr/>
            </p:nvSpPr>
            <p:spPr bwMode="auto">
              <a:xfrm>
                <a:off x="6475413" y="2416176"/>
                <a:ext cx="44450" cy="72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108"/>
              <p:cNvSpPr>
                <a:spLocks noChangeArrowheads="1"/>
              </p:cNvSpPr>
              <p:nvPr/>
            </p:nvSpPr>
            <p:spPr bwMode="auto">
              <a:xfrm>
                <a:off x="6075363" y="2514601"/>
                <a:ext cx="65087" cy="1587"/>
              </a:xfrm>
              <a:prstGeom prst="rect">
                <a:avLst/>
              </a:prstGeom>
              <a:solidFill>
                <a:srgbClr val="2B317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Rectangle 109"/>
              <p:cNvSpPr>
                <a:spLocks noChangeArrowheads="1"/>
              </p:cNvSpPr>
              <p:nvPr/>
            </p:nvSpPr>
            <p:spPr bwMode="auto">
              <a:xfrm>
                <a:off x="6075363" y="2514601"/>
                <a:ext cx="65087" cy="1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10"/>
              <p:cNvSpPr>
                <a:spLocks noEditPoints="1"/>
              </p:cNvSpPr>
              <p:nvPr/>
            </p:nvSpPr>
            <p:spPr bwMode="auto">
              <a:xfrm>
                <a:off x="5408613" y="2514601"/>
                <a:ext cx="666750" cy="0"/>
              </a:xfrm>
              <a:custGeom>
                <a:avLst/>
                <a:gdLst>
                  <a:gd name="T0" fmla="*/ 119 w 420"/>
                  <a:gd name="T1" fmla="*/ 0 w 420"/>
                  <a:gd name="T2" fmla="*/ 0 w 420"/>
                  <a:gd name="T3" fmla="*/ 119 w 420"/>
                  <a:gd name="T4" fmla="*/ 119 w 420"/>
                  <a:gd name="T5" fmla="*/ 420 w 420"/>
                  <a:gd name="T6" fmla="*/ 209 w 420"/>
                  <a:gd name="T7" fmla="*/ 209 w 420"/>
                  <a:gd name="T8" fmla="*/ 420 w 420"/>
                  <a:gd name="T9" fmla="*/ 420 w 42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20">
                    <a:moveTo>
                      <a:pt x="119" y="0"/>
                    </a:moveTo>
                    <a:lnTo>
                      <a:pt x="0" y="0"/>
                    </a:lnTo>
                    <a:lnTo>
                      <a:pt x="0" y="0"/>
                    </a:lnTo>
                    <a:lnTo>
                      <a:pt x="119" y="0"/>
                    </a:lnTo>
                    <a:lnTo>
                      <a:pt x="119" y="0"/>
                    </a:lnTo>
                    <a:close/>
                    <a:moveTo>
                      <a:pt x="420" y="0"/>
                    </a:moveTo>
                    <a:lnTo>
                      <a:pt x="209" y="0"/>
                    </a:lnTo>
                    <a:lnTo>
                      <a:pt x="209" y="0"/>
                    </a:lnTo>
                    <a:lnTo>
                      <a:pt x="420" y="0"/>
                    </a:lnTo>
                    <a:lnTo>
                      <a:pt x="420" y="0"/>
                    </a:lnTo>
                    <a:close/>
                  </a:path>
                </a:pathLst>
              </a:custGeom>
              <a:solidFill>
                <a:srgbClr val="2B2F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11"/>
              <p:cNvSpPr>
                <a:spLocks noEditPoints="1"/>
              </p:cNvSpPr>
              <p:nvPr/>
            </p:nvSpPr>
            <p:spPr bwMode="auto">
              <a:xfrm>
                <a:off x="5408613" y="2514601"/>
                <a:ext cx="666750" cy="0"/>
              </a:xfrm>
              <a:custGeom>
                <a:avLst/>
                <a:gdLst>
                  <a:gd name="T0" fmla="*/ 119 w 420"/>
                  <a:gd name="T1" fmla="*/ 0 w 420"/>
                  <a:gd name="T2" fmla="*/ 0 w 420"/>
                  <a:gd name="T3" fmla="*/ 119 w 420"/>
                  <a:gd name="T4" fmla="*/ 119 w 420"/>
                  <a:gd name="T5" fmla="*/ 420 w 420"/>
                  <a:gd name="T6" fmla="*/ 209 w 420"/>
                  <a:gd name="T7" fmla="*/ 209 w 420"/>
                  <a:gd name="T8" fmla="*/ 420 w 420"/>
                  <a:gd name="T9" fmla="*/ 420 w 42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20">
                    <a:moveTo>
                      <a:pt x="119" y="0"/>
                    </a:moveTo>
                    <a:lnTo>
                      <a:pt x="0" y="0"/>
                    </a:lnTo>
                    <a:lnTo>
                      <a:pt x="0" y="0"/>
                    </a:lnTo>
                    <a:lnTo>
                      <a:pt x="119" y="0"/>
                    </a:lnTo>
                    <a:lnTo>
                      <a:pt x="119" y="0"/>
                    </a:lnTo>
                    <a:moveTo>
                      <a:pt x="420" y="0"/>
                    </a:moveTo>
                    <a:lnTo>
                      <a:pt x="209" y="0"/>
                    </a:lnTo>
                    <a:lnTo>
                      <a:pt x="209" y="0"/>
                    </a:lnTo>
                    <a:lnTo>
                      <a:pt x="420" y="0"/>
                    </a:lnTo>
                    <a:lnTo>
                      <a:pt x="4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12"/>
              <p:cNvSpPr>
                <a:spLocks noEditPoints="1"/>
              </p:cNvSpPr>
              <p:nvPr/>
            </p:nvSpPr>
            <p:spPr bwMode="auto">
              <a:xfrm>
                <a:off x="5408613" y="2416176"/>
                <a:ext cx="731837" cy="98425"/>
              </a:xfrm>
              <a:custGeom>
                <a:avLst/>
                <a:gdLst>
                  <a:gd name="T0" fmla="*/ 119 w 461"/>
                  <a:gd name="T1" fmla="*/ 0 h 62"/>
                  <a:gd name="T2" fmla="*/ 0 w 461"/>
                  <a:gd name="T3" fmla="*/ 0 h 62"/>
                  <a:gd name="T4" fmla="*/ 0 w 461"/>
                  <a:gd name="T5" fmla="*/ 62 h 62"/>
                  <a:gd name="T6" fmla="*/ 119 w 461"/>
                  <a:gd name="T7" fmla="*/ 62 h 62"/>
                  <a:gd name="T8" fmla="*/ 119 w 461"/>
                  <a:gd name="T9" fmla="*/ 0 h 62"/>
                  <a:gd name="T10" fmla="*/ 461 w 461"/>
                  <a:gd name="T11" fmla="*/ 0 h 62"/>
                  <a:gd name="T12" fmla="*/ 209 w 461"/>
                  <a:gd name="T13" fmla="*/ 0 h 62"/>
                  <a:gd name="T14" fmla="*/ 209 w 461"/>
                  <a:gd name="T15" fmla="*/ 62 h 62"/>
                  <a:gd name="T16" fmla="*/ 420 w 461"/>
                  <a:gd name="T17" fmla="*/ 62 h 62"/>
                  <a:gd name="T18" fmla="*/ 461 w 461"/>
                  <a:gd name="T19" fmla="*/ 62 h 62"/>
                  <a:gd name="T20" fmla="*/ 461 w 461"/>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1" h="62">
                    <a:moveTo>
                      <a:pt x="119" y="0"/>
                    </a:moveTo>
                    <a:lnTo>
                      <a:pt x="0" y="0"/>
                    </a:lnTo>
                    <a:lnTo>
                      <a:pt x="0" y="62"/>
                    </a:lnTo>
                    <a:lnTo>
                      <a:pt x="119" y="62"/>
                    </a:lnTo>
                    <a:lnTo>
                      <a:pt x="119" y="0"/>
                    </a:lnTo>
                    <a:close/>
                    <a:moveTo>
                      <a:pt x="461" y="0"/>
                    </a:moveTo>
                    <a:lnTo>
                      <a:pt x="209" y="0"/>
                    </a:lnTo>
                    <a:lnTo>
                      <a:pt x="209" y="62"/>
                    </a:lnTo>
                    <a:lnTo>
                      <a:pt x="420" y="62"/>
                    </a:lnTo>
                    <a:lnTo>
                      <a:pt x="461" y="62"/>
                    </a:lnTo>
                    <a:lnTo>
                      <a:pt x="461" y="0"/>
                    </a:lnTo>
                    <a:close/>
                  </a:path>
                </a:pathLst>
              </a:custGeom>
              <a:solidFill>
                <a:srgbClr val="369A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13"/>
              <p:cNvSpPr>
                <a:spLocks noEditPoints="1"/>
              </p:cNvSpPr>
              <p:nvPr/>
            </p:nvSpPr>
            <p:spPr bwMode="auto">
              <a:xfrm>
                <a:off x="5408613" y="2416176"/>
                <a:ext cx="731837" cy="98425"/>
              </a:xfrm>
              <a:custGeom>
                <a:avLst/>
                <a:gdLst>
                  <a:gd name="T0" fmla="*/ 119 w 461"/>
                  <a:gd name="T1" fmla="*/ 0 h 62"/>
                  <a:gd name="T2" fmla="*/ 0 w 461"/>
                  <a:gd name="T3" fmla="*/ 0 h 62"/>
                  <a:gd name="T4" fmla="*/ 0 w 461"/>
                  <a:gd name="T5" fmla="*/ 62 h 62"/>
                  <a:gd name="T6" fmla="*/ 119 w 461"/>
                  <a:gd name="T7" fmla="*/ 62 h 62"/>
                  <a:gd name="T8" fmla="*/ 119 w 461"/>
                  <a:gd name="T9" fmla="*/ 0 h 62"/>
                  <a:gd name="T10" fmla="*/ 461 w 461"/>
                  <a:gd name="T11" fmla="*/ 0 h 62"/>
                  <a:gd name="T12" fmla="*/ 209 w 461"/>
                  <a:gd name="T13" fmla="*/ 0 h 62"/>
                  <a:gd name="T14" fmla="*/ 209 w 461"/>
                  <a:gd name="T15" fmla="*/ 62 h 62"/>
                  <a:gd name="T16" fmla="*/ 420 w 461"/>
                  <a:gd name="T17" fmla="*/ 62 h 62"/>
                  <a:gd name="T18" fmla="*/ 461 w 461"/>
                  <a:gd name="T19" fmla="*/ 62 h 62"/>
                  <a:gd name="T20" fmla="*/ 461 w 461"/>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1" h="62">
                    <a:moveTo>
                      <a:pt x="119" y="0"/>
                    </a:moveTo>
                    <a:lnTo>
                      <a:pt x="0" y="0"/>
                    </a:lnTo>
                    <a:lnTo>
                      <a:pt x="0" y="62"/>
                    </a:lnTo>
                    <a:lnTo>
                      <a:pt x="119" y="62"/>
                    </a:lnTo>
                    <a:lnTo>
                      <a:pt x="119" y="0"/>
                    </a:lnTo>
                    <a:moveTo>
                      <a:pt x="461" y="0"/>
                    </a:moveTo>
                    <a:lnTo>
                      <a:pt x="209" y="0"/>
                    </a:lnTo>
                    <a:lnTo>
                      <a:pt x="209" y="62"/>
                    </a:lnTo>
                    <a:lnTo>
                      <a:pt x="420" y="62"/>
                    </a:lnTo>
                    <a:lnTo>
                      <a:pt x="461" y="62"/>
                    </a:lnTo>
                    <a:lnTo>
                      <a:pt x="4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14"/>
              <p:cNvSpPr>
                <a:spLocks/>
              </p:cNvSpPr>
              <p:nvPr/>
            </p:nvSpPr>
            <p:spPr bwMode="auto">
              <a:xfrm>
                <a:off x="6140450" y="2416176"/>
                <a:ext cx="96837" cy="727075"/>
              </a:xfrm>
              <a:custGeom>
                <a:avLst/>
                <a:gdLst>
                  <a:gd name="T0" fmla="*/ 59 w 61"/>
                  <a:gd name="T1" fmla="*/ 0 h 458"/>
                  <a:gd name="T2" fmla="*/ 0 w 61"/>
                  <a:gd name="T3" fmla="*/ 0 h 458"/>
                  <a:gd name="T4" fmla="*/ 0 w 61"/>
                  <a:gd name="T5" fmla="*/ 62 h 458"/>
                  <a:gd name="T6" fmla="*/ 0 w 61"/>
                  <a:gd name="T7" fmla="*/ 62 h 458"/>
                  <a:gd name="T8" fmla="*/ 0 w 61"/>
                  <a:gd name="T9" fmla="*/ 458 h 458"/>
                  <a:gd name="T10" fmla="*/ 61 w 61"/>
                  <a:gd name="T11" fmla="*/ 458 h 458"/>
                  <a:gd name="T12" fmla="*/ 61 w 61"/>
                  <a:gd name="T13" fmla="*/ 7 h 458"/>
                  <a:gd name="T14" fmla="*/ 59 w 61"/>
                  <a:gd name="T15" fmla="*/ 7 h 458"/>
                  <a:gd name="T16" fmla="*/ 59 w 61"/>
                  <a:gd name="T17" fmla="*/ 0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458">
                    <a:moveTo>
                      <a:pt x="59" y="0"/>
                    </a:moveTo>
                    <a:lnTo>
                      <a:pt x="0" y="0"/>
                    </a:lnTo>
                    <a:lnTo>
                      <a:pt x="0" y="62"/>
                    </a:lnTo>
                    <a:lnTo>
                      <a:pt x="0" y="62"/>
                    </a:lnTo>
                    <a:lnTo>
                      <a:pt x="0" y="458"/>
                    </a:lnTo>
                    <a:lnTo>
                      <a:pt x="61" y="458"/>
                    </a:lnTo>
                    <a:lnTo>
                      <a:pt x="61" y="7"/>
                    </a:lnTo>
                    <a:lnTo>
                      <a:pt x="59" y="7"/>
                    </a:lnTo>
                    <a:lnTo>
                      <a:pt x="59" y="0"/>
                    </a:lnTo>
                    <a:close/>
                  </a:path>
                </a:pathLst>
              </a:custGeom>
              <a:solidFill>
                <a:srgbClr val="369A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15"/>
              <p:cNvSpPr>
                <a:spLocks/>
              </p:cNvSpPr>
              <p:nvPr/>
            </p:nvSpPr>
            <p:spPr bwMode="auto">
              <a:xfrm>
                <a:off x="6140450" y="2416176"/>
                <a:ext cx="96837" cy="727075"/>
              </a:xfrm>
              <a:custGeom>
                <a:avLst/>
                <a:gdLst>
                  <a:gd name="T0" fmla="*/ 59 w 61"/>
                  <a:gd name="T1" fmla="*/ 0 h 458"/>
                  <a:gd name="T2" fmla="*/ 0 w 61"/>
                  <a:gd name="T3" fmla="*/ 0 h 458"/>
                  <a:gd name="T4" fmla="*/ 0 w 61"/>
                  <a:gd name="T5" fmla="*/ 62 h 458"/>
                  <a:gd name="T6" fmla="*/ 0 w 61"/>
                  <a:gd name="T7" fmla="*/ 62 h 458"/>
                  <a:gd name="T8" fmla="*/ 0 w 61"/>
                  <a:gd name="T9" fmla="*/ 458 h 458"/>
                  <a:gd name="T10" fmla="*/ 61 w 61"/>
                  <a:gd name="T11" fmla="*/ 458 h 458"/>
                  <a:gd name="T12" fmla="*/ 61 w 61"/>
                  <a:gd name="T13" fmla="*/ 7 h 458"/>
                  <a:gd name="T14" fmla="*/ 59 w 61"/>
                  <a:gd name="T15" fmla="*/ 7 h 458"/>
                  <a:gd name="T16" fmla="*/ 59 w 61"/>
                  <a:gd name="T17" fmla="*/ 0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458">
                    <a:moveTo>
                      <a:pt x="59" y="0"/>
                    </a:moveTo>
                    <a:lnTo>
                      <a:pt x="0" y="0"/>
                    </a:lnTo>
                    <a:lnTo>
                      <a:pt x="0" y="62"/>
                    </a:lnTo>
                    <a:lnTo>
                      <a:pt x="0" y="62"/>
                    </a:lnTo>
                    <a:lnTo>
                      <a:pt x="0" y="458"/>
                    </a:lnTo>
                    <a:lnTo>
                      <a:pt x="61" y="458"/>
                    </a:lnTo>
                    <a:lnTo>
                      <a:pt x="61" y="7"/>
                    </a:lnTo>
                    <a:lnTo>
                      <a:pt x="59" y="7"/>
                    </a:lnTo>
                    <a:lnTo>
                      <a:pt x="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Rectangle 116"/>
              <p:cNvSpPr>
                <a:spLocks noChangeArrowheads="1"/>
              </p:cNvSpPr>
              <p:nvPr/>
            </p:nvSpPr>
            <p:spPr bwMode="auto">
              <a:xfrm>
                <a:off x="6327775" y="1789113"/>
                <a:ext cx="147637" cy="1358900"/>
              </a:xfrm>
              <a:prstGeom prst="rect">
                <a:avLst/>
              </a:prstGeom>
              <a:solidFill>
                <a:srgbClr val="2A32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2" name="Rectangle 117"/>
              <p:cNvSpPr>
                <a:spLocks noChangeArrowheads="1"/>
              </p:cNvSpPr>
              <p:nvPr/>
            </p:nvSpPr>
            <p:spPr bwMode="auto">
              <a:xfrm>
                <a:off x="6327775" y="1784351"/>
                <a:ext cx="147637" cy="135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Rectangle 118"/>
              <p:cNvSpPr>
                <a:spLocks noChangeArrowheads="1"/>
              </p:cNvSpPr>
              <p:nvPr/>
            </p:nvSpPr>
            <p:spPr bwMode="auto">
              <a:xfrm>
                <a:off x="7616825" y="1784351"/>
                <a:ext cx="146050" cy="1362075"/>
              </a:xfrm>
              <a:prstGeom prst="rect">
                <a:avLst/>
              </a:prstGeom>
              <a:solidFill>
                <a:srgbClr val="2A32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Rectangle 119"/>
              <p:cNvSpPr>
                <a:spLocks noChangeArrowheads="1"/>
              </p:cNvSpPr>
              <p:nvPr/>
            </p:nvSpPr>
            <p:spPr bwMode="auto">
              <a:xfrm>
                <a:off x="7616825" y="1784351"/>
                <a:ext cx="146050"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20"/>
              <p:cNvSpPr>
                <a:spLocks/>
              </p:cNvSpPr>
              <p:nvPr/>
            </p:nvSpPr>
            <p:spPr bwMode="auto">
              <a:xfrm>
                <a:off x="6399213" y="1838325"/>
                <a:ext cx="76200" cy="1309687"/>
              </a:xfrm>
              <a:custGeom>
                <a:avLst/>
                <a:gdLst>
                  <a:gd name="T0" fmla="*/ 48 w 48"/>
                  <a:gd name="T1" fmla="*/ 0 h 825"/>
                  <a:gd name="T2" fmla="*/ 0 w 48"/>
                  <a:gd name="T3" fmla="*/ 0 h 825"/>
                  <a:gd name="T4" fmla="*/ 0 w 48"/>
                  <a:gd name="T5" fmla="*/ 825 h 825"/>
                  <a:gd name="T6" fmla="*/ 48 w 48"/>
                  <a:gd name="T7" fmla="*/ 825 h 825"/>
                  <a:gd name="T8" fmla="*/ 48 w 48"/>
                  <a:gd name="T9" fmla="*/ 825 h 825"/>
                  <a:gd name="T10" fmla="*/ 48 w 48"/>
                  <a:gd name="T11" fmla="*/ 367 h 825"/>
                  <a:gd name="T12" fmla="*/ 48 w 48"/>
                  <a:gd name="T13" fmla="*/ 301 h 825"/>
                  <a:gd name="T14" fmla="*/ 48 w 48"/>
                  <a:gd name="T15" fmla="*/ 0 h 8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825">
                    <a:moveTo>
                      <a:pt x="48" y="0"/>
                    </a:moveTo>
                    <a:lnTo>
                      <a:pt x="0" y="0"/>
                    </a:lnTo>
                    <a:lnTo>
                      <a:pt x="0" y="825"/>
                    </a:lnTo>
                    <a:lnTo>
                      <a:pt x="48" y="825"/>
                    </a:lnTo>
                    <a:lnTo>
                      <a:pt x="48" y="825"/>
                    </a:lnTo>
                    <a:lnTo>
                      <a:pt x="48" y="367"/>
                    </a:lnTo>
                    <a:lnTo>
                      <a:pt x="48" y="301"/>
                    </a:lnTo>
                    <a:lnTo>
                      <a:pt x="48" y="0"/>
                    </a:lnTo>
                    <a:close/>
                  </a:path>
                </a:pathLst>
              </a:custGeom>
              <a:solidFill>
                <a:srgbClr val="2B31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21"/>
              <p:cNvSpPr>
                <a:spLocks/>
              </p:cNvSpPr>
              <p:nvPr/>
            </p:nvSpPr>
            <p:spPr bwMode="auto">
              <a:xfrm>
                <a:off x="6399213" y="1833563"/>
                <a:ext cx="76200" cy="1309687"/>
              </a:xfrm>
              <a:custGeom>
                <a:avLst/>
                <a:gdLst>
                  <a:gd name="T0" fmla="*/ 48 w 48"/>
                  <a:gd name="T1" fmla="*/ 0 h 825"/>
                  <a:gd name="T2" fmla="*/ 0 w 48"/>
                  <a:gd name="T3" fmla="*/ 0 h 825"/>
                  <a:gd name="T4" fmla="*/ 0 w 48"/>
                  <a:gd name="T5" fmla="*/ 825 h 825"/>
                  <a:gd name="T6" fmla="*/ 48 w 48"/>
                  <a:gd name="T7" fmla="*/ 825 h 825"/>
                  <a:gd name="T8" fmla="*/ 48 w 48"/>
                  <a:gd name="T9" fmla="*/ 825 h 825"/>
                  <a:gd name="T10" fmla="*/ 48 w 48"/>
                  <a:gd name="T11" fmla="*/ 367 h 825"/>
                  <a:gd name="T12" fmla="*/ 48 w 48"/>
                  <a:gd name="T13" fmla="*/ 301 h 825"/>
                  <a:gd name="T14" fmla="*/ 48 w 48"/>
                  <a:gd name="T15" fmla="*/ 0 h 8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825">
                    <a:moveTo>
                      <a:pt x="48" y="0"/>
                    </a:moveTo>
                    <a:lnTo>
                      <a:pt x="0" y="0"/>
                    </a:lnTo>
                    <a:lnTo>
                      <a:pt x="0" y="825"/>
                    </a:lnTo>
                    <a:lnTo>
                      <a:pt x="48" y="825"/>
                    </a:lnTo>
                    <a:lnTo>
                      <a:pt x="48" y="825"/>
                    </a:lnTo>
                    <a:lnTo>
                      <a:pt x="48" y="367"/>
                    </a:lnTo>
                    <a:lnTo>
                      <a:pt x="48" y="301"/>
                    </a:lnTo>
                    <a:lnTo>
                      <a:pt x="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Rectangle 122"/>
              <p:cNvSpPr>
                <a:spLocks noChangeArrowheads="1"/>
              </p:cNvSpPr>
              <p:nvPr/>
            </p:nvSpPr>
            <p:spPr bwMode="auto">
              <a:xfrm>
                <a:off x="7691438" y="1833563"/>
                <a:ext cx="71437" cy="1312862"/>
              </a:xfrm>
              <a:prstGeom prst="rect">
                <a:avLst/>
              </a:prstGeom>
              <a:solidFill>
                <a:srgbClr val="2B31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Rectangle 123"/>
              <p:cNvSpPr>
                <a:spLocks noChangeArrowheads="1"/>
              </p:cNvSpPr>
              <p:nvPr/>
            </p:nvSpPr>
            <p:spPr bwMode="auto">
              <a:xfrm>
                <a:off x="7691438" y="1833563"/>
                <a:ext cx="71437" cy="1312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Rectangle 124"/>
              <p:cNvSpPr>
                <a:spLocks noChangeArrowheads="1"/>
              </p:cNvSpPr>
              <p:nvPr/>
            </p:nvSpPr>
            <p:spPr bwMode="auto">
              <a:xfrm>
                <a:off x="6889750" y="1784351"/>
                <a:ext cx="146050" cy="1362075"/>
              </a:xfrm>
              <a:prstGeom prst="rect">
                <a:avLst/>
              </a:prstGeom>
              <a:solidFill>
                <a:srgbClr val="2A32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Rectangle 125"/>
              <p:cNvSpPr>
                <a:spLocks noChangeArrowheads="1"/>
              </p:cNvSpPr>
              <p:nvPr/>
            </p:nvSpPr>
            <p:spPr bwMode="auto">
              <a:xfrm>
                <a:off x="6889750" y="1784351"/>
                <a:ext cx="146050"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Rectangle 126"/>
              <p:cNvSpPr>
                <a:spLocks noChangeArrowheads="1"/>
              </p:cNvSpPr>
              <p:nvPr/>
            </p:nvSpPr>
            <p:spPr bwMode="auto">
              <a:xfrm>
                <a:off x="6961188" y="1833563"/>
                <a:ext cx="74612" cy="1312862"/>
              </a:xfrm>
              <a:prstGeom prst="rect">
                <a:avLst/>
              </a:prstGeom>
              <a:solidFill>
                <a:srgbClr val="2B31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Rectangle 127"/>
              <p:cNvSpPr>
                <a:spLocks noChangeArrowheads="1"/>
              </p:cNvSpPr>
              <p:nvPr/>
            </p:nvSpPr>
            <p:spPr bwMode="auto">
              <a:xfrm>
                <a:off x="6961188" y="1833563"/>
                <a:ext cx="74612" cy="1312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128"/>
              <p:cNvSpPr>
                <a:spLocks noChangeArrowheads="1"/>
              </p:cNvSpPr>
              <p:nvPr/>
            </p:nvSpPr>
            <p:spPr bwMode="auto">
              <a:xfrm>
                <a:off x="5408613" y="1636713"/>
                <a:ext cx="1587" cy="490537"/>
              </a:xfrm>
              <a:prstGeom prst="rect">
                <a:avLst/>
              </a:prstGeom>
              <a:solidFill>
                <a:srgbClr val="2B317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29"/>
              <p:cNvSpPr>
                <a:spLocks/>
              </p:cNvSpPr>
              <p:nvPr/>
            </p:nvSpPr>
            <p:spPr bwMode="auto">
              <a:xfrm>
                <a:off x="5408613" y="1636713"/>
                <a:ext cx="0" cy="490537"/>
              </a:xfrm>
              <a:custGeom>
                <a:avLst/>
                <a:gdLst>
                  <a:gd name="T0" fmla="*/ 0 h 309"/>
                  <a:gd name="T1" fmla="*/ 309 h 309"/>
                  <a:gd name="T2" fmla="*/ 309 h 309"/>
                  <a:gd name="T3" fmla="*/ 0 h 309"/>
                </a:gdLst>
                <a:ahLst/>
                <a:cxnLst>
                  <a:cxn ang="0">
                    <a:pos x="0" y="T0"/>
                  </a:cxn>
                  <a:cxn ang="0">
                    <a:pos x="0" y="T1"/>
                  </a:cxn>
                  <a:cxn ang="0">
                    <a:pos x="0" y="T2"/>
                  </a:cxn>
                  <a:cxn ang="0">
                    <a:pos x="0" y="T3"/>
                  </a:cxn>
                </a:cxnLst>
                <a:rect l="0" t="0" r="r" b="b"/>
                <a:pathLst>
                  <a:path h="309">
                    <a:moveTo>
                      <a:pt x="0" y="0"/>
                    </a:moveTo>
                    <a:lnTo>
                      <a:pt x="0" y="309"/>
                    </a:lnTo>
                    <a:lnTo>
                      <a:pt x="0" y="30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30"/>
              <p:cNvSpPr>
                <a:spLocks/>
              </p:cNvSpPr>
              <p:nvPr/>
            </p:nvSpPr>
            <p:spPr bwMode="auto">
              <a:xfrm>
                <a:off x="5405438" y="2127251"/>
                <a:ext cx="3175" cy="184150"/>
              </a:xfrm>
              <a:custGeom>
                <a:avLst/>
                <a:gdLst>
                  <a:gd name="T0" fmla="*/ 2 w 2"/>
                  <a:gd name="T1" fmla="*/ 0 h 116"/>
                  <a:gd name="T2" fmla="*/ 2 w 2"/>
                  <a:gd name="T3" fmla="*/ 0 h 116"/>
                  <a:gd name="T4" fmla="*/ 0 w 2"/>
                  <a:gd name="T5" fmla="*/ 116 h 116"/>
                  <a:gd name="T6" fmla="*/ 2 w 2"/>
                  <a:gd name="T7" fmla="*/ 116 h 116"/>
                  <a:gd name="T8" fmla="*/ 2 w 2"/>
                  <a:gd name="T9" fmla="*/ 116 h 116"/>
                  <a:gd name="T10" fmla="*/ 2 w 2"/>
                  <a:gd name="T11" fmla="*/ 0 h 116"/>
                </a:gdLst>
                <a:ahLst/>
                <a:cxnLst>
                  <a:cxn ang="0">
                    <a:pos x="T0" y="T1"/>
                  </a:cxn>
                  <a:cxn ang="0">
                    <a:pos x="T2" y="T3"/>
                  </a:cxn>
                  <a:cxn ang="0">
                    <a:pos x="T4" y="T5"/>
                  </a:cxn>
                  <a:cxn ang="0">
                    <a:pos x="T6" y="T7"/>
                  </a:cxn>
                  <a:cxn ang="0">
                    <a:pos x="T8" y="T9"/>
                  </a:cxn>
                  <a:cxn ang="0">
                    <a:pos x="T10" y="T11"/>
                  </a:cxn>
                </a:cxnLst>
                <a:rect l="0" t="0" r="r" b="b"/>
                <a:pathLst>
                  <a:path w="2" h="116">
                    <a:moveTo>
                      <a:pt x="2" y="0"/>
                    </a:moveTo>
                    <a:lnTo>
                      <a:pt x="2" y="0"/>
                    </a:lnTo>
                    <a:lnTo>
                      <a:pt x="0" y="116"/>
                    </a:lnTo>
                    <a:lnTo>
                      <a:pt x="2" y="116"/>
                    </a:lnTo>
                    <a:lnTo>
                      <a:pt x="2" y="116"/>
                    </a:lnTo>
                    <a:lnTo>
                      <a:pt x="2" y="0"/>
                    </a:lnTo>
                    <a:close/>
                  </a:path>
                </a:pathLst>
              </a:custGeom>
              <a:solidFill>
                <a:srgbClr val="2B2F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31"/>
              <p:cNvSpPr>
                <a:spLocks/>
              </p:cNvSpPr>
              <p:nvPr/>
            </p:nvSpPr>
            <p:spPr bwMode="auto">
              <a:xfrm>
                <a:off x="5405438" y="2127251"/>
                <a:ext cx="3175" cy="184150"/>
              </a:xfrm>
              <a:custGeom>
                <a:avLst/>
                <a:gdLst>
                  <a:gd name="T0" fmla="*/ 2 w 2"/>
                  <a:gd name="T1" fmla="*/ 0 h 116"/>
                  <a:gd name="T2" fmla="*/ 2 w 2"/>
                  <a:gd name="T3" fmla="*/ 0 h 116"/>
                  <a:gd name="T4" fmla="*/ 0 w 2"/>
                  <a:gd name="T5" fmla="*/ 116 h 116"/>
                  <a:gd name="T6" fmla="*/ 2 w 2"/>
                  <a:gd name="T7" fmla="*/ 116 h 116"/>
                  <a:gd name="T8" fmla="*/ 2 w 2"/>
                  <a:gd name="T9" fmla="*/ 116 h 116"/>
                  <a:gd name="T10" fmla="*/ 2 w 2"/>
                  <a:gd name="T11" fmla="*/ 0 h 116"/>
                </a:gdLst>
                <a:ahLst/>
                <a:cxnLst>
                  <a:cxn ang="0">
                    <a:pos x="T0" y="T1"/>
                  </a:cxn>
                  <a:cxn ang="0">
                    <a:pos x="T2" y="T3"/>
                  </a:cxn>
                  <a:cxn ang="0">
                    <a:pos x="T4" y="T5"/>
                  </a:cxn>
                  <a:cxn ang="0">
                    <a:pos x="T6" y="T7"/>
                  </a:cxn>
                  <a:cxn ang="0">
                    <a:pos x="T8" y="T9"/>
                  </a:cxn>
                  <a:cxn ang="0">
                    <a:pos x="T10" y="T11"/>
                  </a:cxn>
                </a:cxnLst>
                <a:rect l="0" t="0" r="r" b="b"/>
                <a:pathLst>
                  <a:path w="2" h="116">
                    <a:moveTo>
                      <a:pt x="2" y="0"/>
                    </a:moveTo>
                    <a:lnTo>
                      <a:pt x="2" y="0"/>
                    </a:lnTo>
                    <a:lnTo>
                      <a:pt x="0" y="116"/>
                    </a:lnTo>
                    <a:lnTo>
                      <a:pt x="2" y="116"/>
                    </a:lnTo>
                    <a:lnTo>
                      <a:pt x="2" y="116"/>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32"/>
              <p:cNvSpPr>
                <a:spLocks noEditPoints="1"/>
              </p:cNvSpPr>
              <p:nvPr/>
            </p:nvSpPr>
            <p:spPr bwMode="auto">
              <a:xfrm>
                <a:off x="5408613" y="1636713"/>
                <a:ext cx="749300" cy="674687"/>
              </a:xfrm>
              <a:custGeom>
                <a:avLst/>
                <a:gdLst>
                  <a:gd name="T0" fmla="*/ 211 w 472"/>
                  <a:gd name="T1" fmla="*/ 124 h 425"/>
                  <a:gd name="T2" fmla="*/ 209 w 472"/>
                  <a:gd name="T3" fmla="*/ 124 h 425"/>
                  <a:gd name="T4" fmla="*/ 209 w 472"/>
                  <a:gd name="T5" fmla="*/ 425 h 425"/>
                  <a:gd name="T6" fmla="*/ 472 w 472"/>
                  <a:gd name="T7" fmla="*/ 425 h 425"/>
                  <a:gd name="T8" fmla="*/ 472 w 472"/>
                  <a:gd name="T9" fmla="*/ 278 h 425"/>
                  <a:gd name="T10" fmla="*/ 211 w 472"/>
                  <a:gd name="T11" fmla="*/ 124 h 425"/>
                  <a:gd name="T12" fmla="*/ 0 w 472"/>
                  <a:gd name="T13" fmla="*/ 0 h 425"/>
                  <a:gd name="T14" fmla="*/ 0 w 472"/>
                  <a:gd name="T15" fmla="*/ 0 h 425"/>
                  <a:gd name="T16" fmla="*/ 0 w 472"/>
                  <a:gd name="T17" fmla="*/ 309 h 425"/>
                  <a:gd name="T18" fmla="*/ 0 w 472"/>
                  <a:gd name="T19" fmla="*/ 425 h 425"/>
                  <a:gd name="T20" fmla="*/ 0 w 472"/>
                  <a:gd name="T21" fmla="*/ 425 h 425"/>
                  <a:gd name="T22" fmla="*/ 119 w 472"/>
                  <a:gd name="T23" fmla="*/ 425 h 425"/>
                  <a:gd name="T24" fmla="*/ 119 w 472"/>
                  <a:gd name="T25" fmla="*/ 124 h 425"/>
                  <a:gd name="T26" fmla="*/ 119 w 472"/>
                  <a:gd name="T27" fmla="*/ 69 h 425"/>
                  <a:gd name="T28" fmla="*/ 0 w 472"/>
                  <a:gd name="T29" fmla="*/ 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2" h="425">
                    <a:moveTo>
                      <a:pt x="211" y="124"/>
                    </a:moveTo>
                    <a:lnTo>
                      <a:pt x="209" y="124"/>
                    </a:lnTo>
                    <a:lnTo>
                      <a:pt x="209" y="425"/>
                    </a:lnTo>
                    <a:lnTo>
                      <a:pt x="472" y="425"/>
                    </a:lnTo>
                    <a:lnTo>
                      <a:pt x="472" y="278"/>
                    </a:lnTo>
                    <a:lnTo>
                      <a:pt x="211" y="124"/>
                    </a:lnTo>
                    <a:close/>
                    <a:moveTo>
                      <a:pt x="0" y="0"/>
                    </a:moveTo>
                    <a:lnTo>
                      <a:pt x="0" y="0"/>
                    </a:lnTo>
                    <a:lnTo>
                      <a:pt x="0" y="309"/>
                    </a:lnTo>
                    <a:lnTo>
                      <a:pt x="0" y="425"/>
                    </a:lnTo>
                    <a:lnTo>
                      <a:pt x="0" y="425"/>
                    </a:lnTo>
                    <a:lnTo>
                      <a:pt x="119" y="425"/>
                    </a:lnTo>
                    <a:lnTo>
                      <a:pt x="119" y="124"/>
                    </a:lnTo>
                    <a:lnTo>
                      <a:pt x="119" y="69"/>
                    </a:lnTo>
                    <a:lnTo>
                      <a:pt x="0" y="0"/>
                    </a:lnTo>
                    <a:close/>
                  </a:path>
                </a:pathLst>
              </a:custGeom>
              <a:solidFill>
                <a:srgbClr val="C259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33"/>
              <p:cNvSpPr>
                <a:spLocks noEditPoints="1"/>
              </p:cNvSpPr>
              <p:nvPr/>
            </p:nvSpPr>
            <p:spPr bwMode="auto">
              <a:xfrm>
                <a:off x="5408613" y="1636713"/>
                <a:ext cx="749300" cy="674687"/>
              </a:xfrm>
              <a:custGeom>
                <a:avLst/>
                <a:gdLst>
                  <a:gd name="T0" fmla="*/ 211 w 472"/>
                  <a:gd name="T1" fmla="*/ 124 h 425"/>
                  <a:gd name="T2" fmla="*/ 209 w 472"/>
                  <a:gd name="T3" fmla="*/ 124 h 425"/>
                  <a:gd name="T4" fmla="*/ 209 w 472"/>
                  <a:gd name="T5" fmla="*/ 425 h 425"/>
                  <a:gd name="T6" fmla="*/ 472 w 472"/>
                  <a:gd name="T7" fmla="*/ 425 h 425"/>
                  <a:gd name="T8" fmla="*/ 472 w 472"/>
                  <a:gd name="T9" fmla="*/ 278 h 425"/>
                  <a:gd name="T10" fmla="*/ 211 w 472"/>
                  <a:gd name="T11" fmla="*/ 124 h 425"/>
                  <a:gd name="T12" fmla="*/ 0 w 472"/>
                  <a:gd name="T13" fmla="*/ 0 h 425"/>
                  <a:gd name="T14" fmla="*/ 0 w 472"/>
                  <a:gd name="T15" fmla="*/ 0 h 425"/>
                  <a:gd name="T16" fmla="*/ 0 w 472"/>
                  <a:gd name="T17" fmla="*/ 309 h 425"/>
                  <a:gd name="T18" fmla="*/ 0 w 472"/>
                  <a:gd name="T19" fmla="*/ 425 h 425"/>
                  <a:gd name="T20" fmla="*/ 0 w 472"/>
                  <a:gd name="T21" fmla="*/ 425 h 425"/>
                  <a:gd name="T22" fmla="*/ 119 w 472"/>
                  <a:gd name="T23" fmla="*/ 425 h 425"/>
                  <a:gd name="T24" fmla="*/ 119 w 472"/>
                  <a:gd name="T25" fmla="*/ 124 h 425"/>
                  <a:gd name="T26" fmla="*/ 119 w 472"/>
                  <a:gd name="T27" fmla="*/ 69 h 425"/>
                  <a:gd name="T28" fmla="*/ 0 w 472"/>
                  <a:gd name="T29" fmla="*/ 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2" h="425">
                    <a:moveTo>
                      <a:pt x="211" y="124"/>
                    </a:moveTo>
                    <a:lnTo>
                      <a:pt x="209" y="124"/>
                    </a:lnTo>
                    <a:lnTo>
                      <a:pt x="209" y="425"/>
                    </a:lnTo>
                    <a:lnTo>
                      <a:pt x="472" y="425"/>
                    </a:lnTo>
                    <a:lnTo>
                      <a:pt x="472" y="278"/>
                    </a:lnTo>
                    <a:lnTo>
                      <a:pt x="211" y="124"/>
                    </a:lnTo>
                    <a:moveTo>
                      <a:pt x="0" y="0"/>
                    </a:moveTo>
                    <a:lnTo>
                      <a:pt x="0" y="0"/>
                    </a:lnTo>
                    <a:lnTo>
                      <a:pt x="0" y="309"/>
                    </a:lnTo>
                    <a:lnTo>
                      <a:pt x="0" y="425"/>
                    </a:lnTo>
                    <a:lnTo>
                      <a:pt x="0" y="425"/>
                    </a:lnTo>
                    <a:lnTo>
                      <a:pt x="119" y="425"/>
                    </a:lnTo>
                    <a:lnTo>
                      <a:pt x="119" y="124"/>
                    </a:lnTo>
                    <a:lnTo>
                      <a:pt x="119" y="6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34"/>
              <p:cNvSpPr>
                <a:spLocks/>
              </p:cNvSpPr>
              <p:nvPr/>
            </p:nvSpPr>
            <p:spPr bwMode="auto">
              <a:xfrm>
                <a:off x="6061075" y="1347788"/>
                <a:ext cx="255587" cy="252412"/>
              </a:xfrm>
              <a:custGeom>
                <a:avLst/>
                <a:gdLst>
                  <a:gd name="T0" fmla="*/ 59 w 68"/>
                  <a:gd name="T1" fmla="*/ 12 h 67"/>
                  <a:gd name="T2" fmla="*/ 22 w 68"/>
                  <a:gd name="T3" fmla="*/ 9 h 67"/>
                  <a:gd name="T4" fmla="*/ 21 w 68"/>
                  <a:gd name="T5" fmla="*/ 10 h 67"/>
                  <a:gd name="T6" fmla="*/ 21 w 68"/>
                  <a:gd name="T7" fmla="*/ 10 h 67"/>
                  <a:gd name="T8" fmla="*/ 0 w 68"/>
                  <a:gd name="T9" fmla="*/ 28 h 67"/>
                  <a:gd name="T10" fmla="*/ 35 w 68"/>
                  <a:gd name="T11" fmla="*/ 67 h 67"/>
                  <a:gd name="T12" fmla="*/ 55 w 68"/>
                  <a:gd name="T13" fmla="*/ 49 h 67"/>
                  <a:gd name="T14" fmla="*/ 55 w 68"/>
                  <a:gd name="T15" fmla="*/ 49 h 67"/>
                  <a:gd name="T16" fmla="*/ 56 w 68"/>
                  <a:gd name="T17" fmla="*/ 49 h 67"/>
                  <a:gd name="T18" fmla="*/ 59 w 68"/>
                  <a:gd name="T19" fmla="*/ 1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7">
                    <a:moveTo>
                      <a:pt x="59" y="12"/>
                    </a:moveTo>
                    <a:cubicBezTo>
                      <a:pt x="49" y="1"/>
                      <a:pt x="33" y="0"/>
                      <a:pt x="22" y="9"/>
                    </a:cubicBezTo>
                    <a:cubicBezTo>
                      <a:pt x="21" y="10"/>
                      <a:pt x="21" y="10"/>
                      <a:pt x="21" y="10"/>
                    </a:cubicBezTo>
                    <a:cubicBezTo>
                      <a:pt x="21" y="10"/>
                      <a:pt x="21" y="10"/>
                      <a:pt x="21" y="10"/>
                    </a:cubicBezTo>
                    <a:cubicBezTo>
                      <a:pt x="0" y="28"/>
                      <a:pt x="0" y="28"/>
                      <a:pt x="0" y="28"/>
                    </a:cubicBezTo>
                    <a:cubicBezTo>
                      <a:pt x="35" y="67"/>
                      <a:pt x="35" y="67"/>
                      <a:pt x="35" y="67"/>
                    </a:cubicBezTo>
                    <a:cubicBezTo>
                      <a:pt x="55" y="49"/>
                      <a:pt x="55" y="49"/>
                      <a:pt x="55" y="49"/>
                    </a:cubicBezTo>
                    <a:cubicBezTo>
                      <a:pt x="55" y="49"/>
                      <a:pt x="55" y="49"/>
                      <a:pt x="55" y="49"/>
                    </a:cubicBezTo>
                    <a:cubicBezTo>
                      <a:pt x="56" y="49"/>
                      <a:pt x="56" y="49"/>
                      <a:pt x="56" y="49"/>
                    </a:cubicBezTo>
                    <a:cubicBezTo>
                      <a:pt x="67" y="39"/>
                      <a:pt x="68" y="23"/>
                      <a:pt x="59" y="12"/>
                    </a:cubicBezTo>
                  </a:path>
                </a:pathLst>
              </a:custGeom>
              <a:solidFill>
                <a:srgbClr val="FBD1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135"/>
              <p:cNvSpPr>
                <a:spLocks noChangeArrowheads="1"/>
              </p:cNvSpPr>
              <p:nvPr/>
            </p:nvSpPr>
            <p:spPr bwMode="auto">
              <a:xfrm>
                <a:off x="5597525" y="1666876"/>
                <a:ext cx="2165350" cy="166687"/>
              </a:xfrm>
              <a:prstGeom prst="rect">
                <a:avLst/>
              </a:prstGeom>
              <a:solidFill>
                <a:srgbClr val="2A32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136"/>
              <p:cNvSpPr>
                <a:spLocks noChangeArrowheads="1"/>
              </p:cNvSpPr>
              <p:nvPr/>
            </p:nvSpPr>
            <p:spPr bwMode="auto">
              <a:xfrm>
                <a:off x="5597525" y="1666876"/>
                <a:ext cx="2165350" cy="166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37"/>
              <p:cNvSpPr>
                <a:spLocks/>
              </p:cNvSpPr>
              <p:nvPr/>
            </p:nvSpPr>
            <p:spPr bwMode="auto">
              <a:xfrm>
                <a:off x="6399213" y="1666876"/>
                <a:ext cx="1363662" cy="166687"/>
              </a:xfrm>
              <a:custGeom>
                <a:avLst/>
                <a:gdLst>
                  <a:gd name="T0" fmla="*/ 859 w 859"/>
                  <a:gd name="T1" fmla="*/ 0 h 105"/>
                  <a:gd name="T2" fmla="*/ 140 w 859"/>
                  <a:gd name="T3" fmla="*/ 0 h 105"/>
                  <a:gd name="T4" fmla="*/ 0 w 859"/>
                  <a:gd name="T5" fmla="*/ 0 h 105"/>
                  <a:gd name="T6" fmla="*/ 0 w 859"/>
                  <a:gd name="T7" fmla="*/ 105 h 105"/>
                  <a:gd name="T8" fmla="*/ 859 w 859"/>
                  <a:gd name="T9" fmla="*/ 105 h 105"/>
                  <a:gd name="T10" fmla="*/ 859 w 859"/>
                  <a:gd name="T11" fmla="*/ 0 h 105"/>
                </a:gdLst>
                <a:ahLst/>
                <a:cxnLst>
                  <a:cxn ang="0">
                    <a:pos x="T0" y="T1"/>
                  </a:cxn>
                  <a:cxn ang="0">
                    <a:pos x="T2" y="T3"/>
                  </a:cxn>
                  <a:cxn ang="0">
                    <a:pos x="T4" y="T5"/>
                  </a:cxn>
                  <a:cxn ang="0">
                    <a:pos x="T6" y="T7"/>
                  </a:cxn>
                  <a:cxn ang="0">
                    <a:pos x="T8" y="T9"/>
                  </a:cxn>
                  <a:cxn ang="0">
                    <a:pos x="T10" y="T11"/>
                  </a:cxn>
                </a:cxnLst>
                <a:rect l="0" t="0" r="r" b="b"/>
                <a:pathLst>
                  <a:path w="859" h="105">
                    <a:moveTo>
                      <a:pt x="859" y="0"/>
                    </a:moveTo>
                    <a:lnTo>
                      <a:pt x="140" y="0"/>
                    </a:lnTo>
                    <a:lnTo>
                      <a:pt x="0" y="0"/>
                    </a:lnTo>
                    <a:lnTo>
                      <a:pt x="0" y="105"/>
                    </a:lnTo>
                    <a:lnTo>
                      <a:pt x="859" y="105"/>
                    </a:lnTo>
                    <a:lnTo>
                      <a:pt x="859" y="0"/>
                    </a:lnTo>
                    <a:close/>
                  </a:path>
                </a:pathLst>
              </a:custGeom>
              <a:solidFill>
                <a:srgbClr val="2B31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38"/>
              <p:cNvSpPr>
                <a:spLocks/>
              </p:cNvSpPr>
              <p:nvPr/>
            </p:nvSpPr>
            <p:spPr bwMode="auto">
              <a:xfrm>
                <a:off x="6399213" y="1666876"/>
                <a:ext cx="1363662" cy="166687"/>
              </a:xfrm>
              <a:custGeom>
                <a:avLst/>
                <a:gdLst>
                  <a:gd name="T0" fmla="*/ 859 w 859"/>
                  <a:gd name="T1" fmla="*/ 0 h 105"/>
                  <a:gd name="T2" fmla="*/ 140 w 859"/>
                  <a:gd name="T3" fmla="*/ 0 h 105"/>
                  <a:gd name="T4" fmla="*/ 0 w 859"/>
                  <a:gd name="T5" fmla="*/ 0 h 105"/>
                  <a:gd name="T6" fmla="*/ 0 w 859"/>
                  <a:gd name="T7" fmla="*/ 105 h 105"/>
                  <a:gd name="T8" fmla="*/ 859 w 859"/>
                  <a:gd name="T9" fmla="*/ 105 h 105"/>
                  <a:gd name="T10" fmla="*/ 859 w 859"/>
                  <a:gd name="T11" fmla="*/ 0 h 105"/>
                </a:gdLst>
                <a:ahLst/>
                <a:cxnLst>
                  <a:cxn ang="0">
                    <a:pos x="T0" y="T1"/>
                  </a:cxn>
                  <a:cxn ang="0">
                    <a:pos x="T2" y="T3"/>
                  </a:cxn>
                  <a:cxn ang="0">
                    <a:pos x="T4" y="T5"/>
                  </a:cxn>
                  <a:cxn ang="0">
                    <a:pos x="T6" y="T7"/>
                  </a:cxn>
                  <a:cxn ang="0">
                    <a:pos x="T8" y="T9"/>
                  </a:cxn>
                  <a:cxn ang="0">
                    <a:pos x="T10" y="T11"/>
                  </a:cxn>
                </a:cxnLst>
                <a:rect l="0" t="0" r="r" b="b"/>
                <a:pathLst>
                  <a:path w="859" h="105">
                    <a:moveTo>
                      <a:pt x="859" y="0"/>
                    </a:moveTo>
                    <a:lnTo>
                      <a:pt x="140" y="0"/>
                    </a:lnTo>
                    <a:lnTo>
                      <a:pt x="0" y="0"/>
                    </a:lnTo>
                    <a:lnTo>
                      <a:pt x="0" y="105"/>
                    </a:lnTo>
                    <a:lnTo>
                      <a:pt x="859" y="105"/>
                    </a:lnTo>
                    <a:lnTo>
                      <a:pt x="8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Rectangle 139"/>
              <p:cNvSpPr>
                <a:spLocks noChangeArrowheads="1"/>
              </p:cNvSpPr>
              <p:nvPr/>
            </p:nvSpPr>
            <p:spPr bwMode="auto">
              <a:xfrm>
                <a:off x="6110288" y="1573213"/>
                <a:ext cx="812800" cy="936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140"/>
              <p:cNvSpPr>
                <a:spLocks noChangeArrowheads="1"/>
              </p:cNvSpPr>
              <p:nvPr/>
            </p:nvSpPr>
            <p:spPr bwMode="auto">
              <a:xfrm>
                <a:off x="6110288" y="1573213"/>
                <a:ext cx="812800" cy="93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41"/>
              <p:cNvSpPr>
                <a:spLocks/>
              </p:cNvSpPr>
              <p:nvPr/>
            </p:nvSpPr>
            <p:spPr bwMode="auto">
              <a:xfrm>
                <a:off x="6788530" y="1573213"/>
                <a:ext cx="346075" cy="93662"/>
              </a:xfrm>
              <a:custGeom>
                <a:avLst/>
                <a:gdLst>
                  <a:gd name="T0" fmla="*/ 53 w 92"/>
                  <a:gd name="T1" fmla="*/ 0 h 25"/>
                  <a:gd name="T2" fmla="*/ 30 w 92"/>
                  <a:gd name="T3" fmla="*/ 0 h 25"/>
                  <a:gd name="T4" fmla="*/ 15 w 92"/>
                  <a:gd name="T5" fmla="*/ 0 h 25"/>
                  <a:gd name="T6" fmla="*/ 0 w 92"/>
                  <a:gd name="T7" fmla="*/ 0 h 25"/>
                  <a:gd name="T8" fmla="*/ 0 w 92"/>
                  <a:gd name="T9" fmla="*/ 25 h 25"/>
                  <a:gd name="T10" fmla="*/ 92 w 92"/>
                  <a:gd name="T11" fmla="*/ 25 h 25"/>
                  <a:gd name="T12" fmla="*/ 92 w 92"/>
                  <a:gd name="T13" fmla="*/ 5 h 25"/>
                  <a:gd name="T14" fmla="*/ 66 w 92"/>
                  <a:gd name="T15" fmla="*/ 5 h 25"/>
                  <a:gd name="T16" fmla="*/ 53 w 92"/>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25">
                    <a:moveTo>
                      <a:pt x="53" y="0"/>
                    </a:moveTo>
                    <a:cubicBezTo>
                      <a:pt x="30" y="0"/>
                      <a:pt x="30" y="0"/>
                      <a:pt x="30" y="0"/>
                    </a:cubicBezTo>
                    <a:cubicBezTo>
                      <a:pt x="15" y="0"/>
                      <a:pt x="15" y="0"/>
                      <a:pt x="15" y="0"/>
                    </a:cubicBezTo>
                    <a:cubicBezTo>
                      <a:pt x="0" y="0"/>
                      <a:pt x="0" y="0"/>
                      <a:pt x="0" y="0"/>
                    </a:cubicBezTo>
                    <a:cubicBezTo>
                      <a:pt x="0" y="25"/>
                      <a:pt x="0" y="25"/>
                      <a:pt x="0" y="25"/>
                    </a:cubicBezTo>
                    <a:cubicBezTo>
                      <a:pt x="92" y="25"/>
                      <a:pt x="92" y="25"/>
                      <a:pt x="92" y="25"/>
                    </a:cubicBezTo>
                    <a:cubicBezTo>
                      <a:pt x="92" y="5"/>
                      <a:pt x="92" y="5"/>
                      <a:pt x="92" y="5"/>
                    </a:cubicBezTo>
                    <a:cubicBezTo>
                      <a:pt x="66" y="5"/>
                      <a:pt x="66" y="5"/>
                      <a:pt x="66" y="5"/>
                    </a:cubicBezTo>
                    <a:cubicBezTo>
                      <a:pt x="66" y="5"/>
                      <a:pt x="58" y="5"/>
                      <a:pt x="53" y="0"/>
                    </a:cubicBezTo>
                  </a:path>
                </a:pathLst>
              </a:custGeom>
              <a:solidFill>
                <a:srgbClr val="C5C3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42"/>
              <p:cNvSpPr>
                <a:spLocks/>
              </p:cNvSpPr>
              <p:nvPr/>
            </p:nvSpPr>
            <p:spPr bwMode="auto">
              <a:xfrm>
                <a:off x="6297613" y="639763"/>
                <a:ext cx="1157287" cy="952500"/>
              </a:xfrm>
              <a:custGeom>
                <a:avLst/>
                <a:gdLst>
                  <a:gd name="T0" fmla="*/ 307 w 307"/>
                  <a:gd name="T1" fmla="*/ 16 h 253"/>
                  <a:gd name="T2" fmla="*/ 307 w 307"/>
                  <a:gd name="T3" fmla="*/ 238 h 253"/>
                  <a:gd name="T4" fmla="*/ 292 w 307"/>
                  <a:gd name="T5" fmla="*/ 253 h 253"/>
                  <a:gd name="T6" fmla="*/ 16 w 307"/>
                  <a:gd name="T7" fmla="*/ 253 h 253"/>
                  <a:gd name="T8" fmla="*/ 0 w 307"/>
                  <a:gd name="T9" fmla="*/ 238 h 253"/>
                  <a:gd name="T10" fmla="*/ 0 w 307"/>
                  <a:gd name="T11" fmla="*/ 16 h 253"/>
                  <a:gd name="T12" fmla="*/ 16 w 307"/>
                  <a:gd name="T13" fmla="*/ 0 h 253"/>
                  <a:gd name="T14" fmla="*/ 292 w 307"/>
                  <a:gd name="T15" fmla="*/ 0 h 253"/>
                  <a:gd name="T16" fmla="*/ 307 w 307"/>
                  <a:gd name="T17" fmla="*/ 1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53">
                    <a:moveTo>
                      <a:pt x="307" y="16"/>
                    </a:moveTo>
                    <a:cubicBezTo>
                      <a:pt x="307" y="238"/>
                      <a:pt x="307" y="238"/>
                      <a:pt x="307" y="238"/>
                    </a:cubicBezTo>
                    <a:cubicBezTo>
                      <a:pt x="307" y="238"/>
                      <a:pt x="307" y="253"/>
                      <a:pt x="292" y="253"/>
                    </a:cubicBezTo>
                    <a:cubicBezTo>
                      <a:pt x="16" y="253"/>
                      <a:pt x="16" y="253"/>
                      <a:pt x="16" y="253"/>
                    </a:cubicBezTo>
                    <a:cubicBezTo>
                      <a:pt x="16" y="253"/>
                      <a:pt x="0" y="253"/>
                      <a:pt x="0" y="238"/>
                    </a:cubicBezTo>
                    <a:cubicBezTo>
                      <a:pt x="0" y="16"/>
                      <a:pt x="0" y="16"/>
                      <a:pt x="0" y="16"/>
                    </a:cubicBezTo>
                    <a:cubicBezTo>
                      <a:pt x="0" y="16"/>
                      <a:pt x="0" y="0"/>
                      <a:pt x="16" y="0"/>
                    </a:cubicBezTo>
                    <a:cubicBezTo>
                      <a:pt x="292" y="0"/>
                      <a:pt x="292" y="0"/>
                      <a:pt x="292" y="0"/>
                    </a:cubicBezTo>
                    <a:cubicBezTo>
                      <a:pt x="292" y="0"/>
                      <a:pt x="307" y="0"/>
                      <a:pt x="307" y="16"/>
                    </a:cubicBezTo>
                  </a:path>
                </a:pathLst>
              </a:custGeom>
              <a:solidFill>
                <a:srgbClr val="8484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43"/>
              <p:cNvSpPr>
                <a:spLocks/>
              </p:cNvSpPr>
              <p:nvPr/>
            </p:nvSpPr>
            <p:spPr bwMode="auto">
              <a:xfrm>
                <a:off x="6343650" y="639763"/>
                <a:ext cx="1193800" cy="952500"/>
              </a:xfrm>
              <a:custGeom>
                <a:avLst/>
                <a:gdLst>
                  <a:gd name="T0" fmla="*/ 317 w 317"/>
                  <a:gd name="T1" fmla="*/ 16 h 253"/>
                  <a:gd name="T2" fmla="*/ 317 w 317"/>
                  <a:gd name="T3" fmla="*/ 238 h 253"/>
                  <a:gd name="T4" fmla="*/ 301 w 317"/>
                  <a:gd name="T5" fmla="*/ 253 h 253"/>
                  <a:gd name="T6" fmla="*/ 16 w 317"/>
                  <a:gd name="T7" fmla="*/ 253 h 253"/>
                  <a:gd name="T8" fmla="*/ 0 w 317"/>
                  <a:gd name="T9" fmla="*/ 238 h 253"/>
                  <a:gd name="T10" fmla="*/ 0 w 317"/>
                  <a:gd name="T11" fmla="*/ 16 h 253"/>
                  <a:gd name="T12" fmla="*/ 16 w 317"/>
                  <a:gd name="T13" fmla="*/ 0 h 253"/>
                  <a:gd name="T14" fmla="*/ 301 w 317"/>
                  <a:gd name="T15" fmla="*/ 0 h 253"/>
                  <a:gd name="T16" fmla="*/ 317 w 317"/>
                  <a:gd name="T17" fmla="*/ 1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253">
                    <a:moveTo>
                      <a:pt x="317" y="16"/>
                    </a:moveTo>
                    <a:cubicBezTo>
                      <a:pt x="317" y="238"/>
                      <a:pt x="317" y="238"/>
                      <a:pt x="317" y="238"/>
                    </a:cubicBezTo>
                    <a:cubicBezTo>
                      <a:pt x="317" y="238"/>
                      <a:pt x="317" y="253"/>
                      <a:pt x="301" y="253"/>
                    </a:cubicBezTo>
                    <a:cubicBezTo>
                      <a:pt x="16" y="253"/>
                      <a:pt x="16" y="253"/>
                      <a:pt x="16" y="253"/>
                    </a:cubicBezTo>
                    <a:cubicBezTo>
                      <a:pt x="16" y="253"/>
                      <a:pt x="0" y="253"/>
                      <a:pt x="0" y="238"/>
                    </a:cubicBezTo>
                    <a:cubicBezTo>
                      <a:pt x="0" y="16"/>
                      <a:pt x="0" y="16"/>
                      <a:pt x="0" y="16"/>
                    </a:cubicBezTo>
                    <a:cubicBezTo>
                      <a:pt x="0" y="16"/>
                      <a:pt x="0" y="0"/>
                      <a:pt x="16" y="0"/>
                    </a:cubicBezTo>
                    <a:cubicBezTo>
                      <a:pt x="301" y="0"/>
                      <a:pt x="301" y="0"/>
                      <a:pt x="301" y="0"/>
                    </a:cubicBezTo>
                    <a:cubicBezTo>
                      <a:pt x="301" y="0"/>
                      <a:pt x="317" y="0"/>
                      <a:pt x="317" y="16"/>
                    </a:cubicBezTo>
                  </a:path>
                </a:pathLst>
              </a:custGeom>
              <a:solidFill>
                <a:srgbClr val="CD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44"/>
              <p:cNvSpPr>
                <a:spLocks/>
              </p:cNvSpPr>
              <p:nvPr/>
            </p:nvSpPr>
            <p:spPr bwMode="auto">
              <a:xfrm>
                <a:off x="6343650" y="760413"/>
                <a:ext cx="1193800" cy="831850"/>
              </a:xfrm>
              <a:custGeom>
                <a:avLst/>
                <a:gdLst>
                  <a:gd name="T0" fmla="*/ 317 w 317"/>
                  <a:gd name="T1" fmla="*/ 0 h 221"/>
                  <a:gd name="T2" fmla="*/ 0 w 317"/>
                  <a:gd name="T3" fmla="*/ 190 h 221"/>
                  <a:gd name="T4" fmla="*/ 0 w 317"/>
                  <a:gd name="T5" fmla="*/ 206 h 221"/>
                  <a:gd name="T6" fmla="*/ 16 w 317"/>
                  <a:gd name="T7" fmla="*/ 221 h 221"/>
                  <a:gd name="T8" fmla="*/ 301 w 317"/>
                  <a:gd name="T9" fmla="*/ 221 h 221"/>
                  <a:gd name="T10" fmla="*/ 317 w 317"/>
                  <a:gd name="T11" fmla="*/ 206 h 221"/>
                  <a:gd name="T12" fmla="*/ 317 w 317"/>
                  <a:gd name="T13" fmla="*/ 206 h 221"/>
                  <a:gd name="T14" fmla="*/ 317 w 317"/>
                  <a:gd name="T15" fmla="*/ 206 h 221"/>
                  <a:gd name="T16" fmla="*/ 317 w 317"/>
                  <a:gd name="T17" fmla="*/ 206 h 221"/>
                  <a:gd name="T18" fmla="*/ 317 w 317"/>
                  <a:gd name="T19" fmla="*/ 206 h 221"/>
                  <a:gd name="T20" fmla="*/ 317 w 317"/>
                  <a:gd name="T21"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7" h="221">
                    <a:moveTo>
                      <a:pt x="317" y="0"/>
                    </a:moveTo>
                    <a:cubicBezTo>
                      <a:pt x="0" y="190"/>
                      <a:pt x="0" y="190"/>
                      <a:pt x="0" y="190"/>
                    </a:cubicBezTo>
                    <a:cubicBezTo>
                      <a:pt x="0" y="206"/>
                      <a:pt x="0" y="206"/>
                      <a:pt x="0" y="206"/>
                    </a:cubicBezTo>
                    <a:cubicBezTo>
                      <a:pt x="0" y="221"/>
                      <a:pt x="16" y="221"/>
                      <a:pt x="16" y="221"/>
                    </a:cubicBezTo>
                    <a:cubicBezTo>
                      <a:pt x="301" y="221"/>
                      <a:pt x="301" y="221"/>
                      <a:pt x="301" y="221"/>
                    </a:cubicBezTo>
                    <a:cubicBezTo>
                      <a:pt x="317" y="221"/>
                      <a:pt x="317" y="206"/>
                      <a:pt x="317" y="206"/>
                    </a:cubicBezTo>
                    <a:cubicBezTo>
                      <a:pt x="317" y="206"/>
                      <a:pt x="317" y="206"/>
                      <a:pt x="317" y="206"/>
                    </a:cubicBezTo>
                    <a:cubicBezTo>
                      <a:pt x="317" y="206"/>
                      <a:pt x="317" y="206"/>
                      <a:pt x="317" y="206"/>
                    </a:cubicBezTo>
                    <a:cubicBezTo>
                      <a:pt x="317" y="206"/>
                      <a:pt x="317" y="206"/>
                      <a:pt x="317" y="206"/>
                    </a:cubicBezTo>
                    <a:cubicBezTo>
                      <a:pt x="317" y="206"/>
                      <a:pt x="317" y="206"/>
                      <a:pt x="317" y="206"/>
                    </a:cubicBezTo>
                    <a:cubicBezTo>
                      <a:pt x="317" y="0"/>
                      <a:pt x="317" y="0"/>
                      <a:pt x="317" y="0"/>
                    </a:cubicBezTo>
                  </a:path>
                </a:pathLst>
              </a:custGeom>
              <a:solidFill>
                <a:srgbClr val="A5A4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45"/>
              <p:cNvSpPr>
                <a:spLocks/>
              </p:cNvSpPr>
              <p:nvPr/>
            </p:nvSpPr>
            <p:spPr bwMode="auto">
              <a:xfrm>
                <a:off x="5726113" y="989013"/>
                <a:ext cx="233362" cy="90487"/>
              </a:xfrm>
              <a:custGeom>
                <a:avLst/>
                <a:gdLst>
                  <a:gd name="T0" fmla="*/ 0 w 147"/>
                  <a:gd name="T1" fmla="*/ 0 h 57"/>
                  <a:gd name="T2" fmla="*/ 73 w 147"/>
                  <a:gd name="T3" fmla="*/ 57 h 57"/>
                  <a:gd name="T4" fmla="*/ 147 w 147"/>
                  <a:gd name="T5" fmla="*/ 0 h 57"/>
                  <a:gd name="T6" fmla="*/ 0 w 147"/>
                  <a:gd name="T7" fmla="*/ 0 h 57"/>
                </a:gdLst>
                <a:ahLst/>
                <a:cxnLst>
                  <a:cxn ang="0">
                    <a:pos x="T0" y="T1"/>
                  </a:cxn>
                  <a:cxn ang="0">
                    <a:pos x="T2" y="T3"/>
                  </a:cxn>
                  <a:cxn ang="0">
                    <a:pos x="T4" y="T5"/>
                  </a:cxn>
                  <a:cxn ang="0">
                    <a:pos x="T6" y="T7"/>
                  </a:cxn>
                </a:cxnLst>
                <a:rect l="0" t="0" r="r" b="b"/>
                <a:pathLst>
                  <a:path w="147" h="57">
                    <a:moveTo>
                      <a:pt x="0" y="0"/>
                    </a:moveTo>
                    <a:lnTo>
                      <a:pt x="73" y="57"/>
                    </a:lnTo>
                    <a:lnTo>
                      <a:pt x="147" y="0"/>
                    </a:lnTo>
                    <a:lnTo>
                      <a:pt x="0" y="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46"/>
              <p:cNvSpPr>
                <a:spLocks noEditPoints="1"/>
              </p:cNvSpPr>
              <p:nvPr/>
            </p:nvSpPr>
            <p:spPr bwMode="auto">
              <a:xfrm>
                <a:off x="7085013" y="1293813"/>
                <a:ext cx="328612" cy="222250"/>
              </a:xfrm>
              <a:custGeom>
                <a:avLst/>
                <a:gdLst>
                  <a:gd name="T0" fmla="*/ 207 w 207"/>
                  <a:gd name="T1" fmla="*/ 140 h 140"/>
                  <a:gd name="T2" fmla="*/ 0 w 207"/>
                  <a:gd name="T3" fmla="*/ 140 h 140"/>
                  <a:gd name="T4" fmla="*/ 0 w 207"/>
                  <a:gd name="T5" fmla="*/ 0 h 140"/>
                  <a:gd name="T6" fmla="*/ 207 w 207"/>
                  <a:gd name="T7" fmla="*/ 0 h 140"/>
                  <a:gd name="T8" fmla="*/ 207 w 207"/>
                  <a:gd name="T9" fmla="*/ 140 h 140"/>
                  <a:gd name="T10" fmla="*/ 5 w 207"/>
                  <a:gd name="T11" fmla="*/ 136 h 140"/>
                  <a:gd name="T12" fmla="*/ 202 w 207"/>
                  <a:gd name="T13" fmla="*/ 136 h 140"/>
                  <a:gd name="T14" fmla="*/ 202 w 207"/>
                  <a:gd name="T15" fmla="*/ 5 h 140"/>
                  <a:gd name="T16" fmla="*/ 5 w 207"/>
                  <a:gd name="T17" fmla="*/ 5 h 140"/>
                  <a:gd name="T18" fmla="*/ 5 w 207"/>
                  <a:gd name="T19" fmla="*/ 13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7" h="140">
                    <a:moveTo>
                      <a:pt x="207" y="140"/>
                    </a:moveTo>
                    <a:lnTo>
                      <a:pt x="0" y="140"/>
                    </a:lnTo>
                    <a:lnTo>
                      <a:pt x="0" y="0"/>
                    </a:lnTo>
                    <a:lnTo>
                      <a:pt x="207" y="0"/>
                    </a:lnTo>
                    <a:lnTo>
                      <a:pt x="207" y="140"/>
                    </a:lnTo>
                    <a:close/>
                    <a:moveTo>
                      <a:pt x="5" y="136"/>
                    </a:moveTo>
                    <a:lnTo>
                      <a:pt x="202" y="136"/>
                    </a:lnTo>
                    <a:lnTo>
                      <a:pt x="202" y="5"/>
                    </a:lnTo>
                    <a:lnTo>
                      <a:pt x="5" y="5"/>
                    </a:lnTo>
                    <a:lnTo>
                      <a:pt x="5" y="136"/>
                    </a:lnTo>
                    <a:close/>
                  </a:path>
                </a:pathLst>
              </a:custGeom>
              <a:solidFill>
                <a:srgbClr val="172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47"/>
              <p:cNvSpPr>
                <a:spLocks/>
              </p:cNvSpPr>
              <p:nvPr/>
            </p:nvSpPr>
            <p:spPr bwMode="auto">
              <a:xfrm>
                <a:off x="7202488" y="1395413"/>
                <a:ext cx="485775" cy="1739900"/>
              </a:xfrm>
              <a:custGeom>
                <a:avLst/>
                <a:gdLst>
                  <a:gd name="T0" fmla="*/ 76 w 129"/>
                  <a:gd name="T1" fmla="*/ 462 h 462"/>
                  <a:gd name="T2" fmla="*/ 74 w 129"/>
                  <a:gd name="T3" fmla="*/ 461 h 462"/>
                  <a:gd name="T4" fmla="*/ 86 w 129"/>
                  <a:gd name="T5" fmla="*/ 296 h 462"/>
                  <a:gd name="T6" fmla="*/ 80 w 129"/>
                  <a:gd name="T7" fmla="*/ 32 h 462"/>
                  <a:gd name="T8" fmla="*/ 3 w 129"/>
                  <a:gd name="T9" fmla="*/ 7 h 462"/>
                  <a:gd name="T10" fmla="*/ 0 w 129"/>
                  <a:gd name="T11" fmla="*/ 5 h 462"/>
                  <a:gd name="T12" fmla="*/ 2 w 129"/>
                  <a:gd name="T13" fmla="*/ 2 h 462"/>
                  <a:gd name="T14" fmla="*/ 83 w 129"/>
                  <a:gd name="T15" fmla="*/ 29 h 462"/>
                  <a:gd name="T16" fmla="*/ 91 w 129"/>
                  <a:gd name="T17" fmla="*/ 297 h 462"/>
                  <a:gd name="T18" fmla="*/ 78 w 129"/>
                  <a:gd name="T19" fmla="*/ 459 h 462"/>
                  <a:gd name="T20" fmla="*/ 77 w 129"/>
                  <a:gd name="T21" fmla="*/ 462 h 462"/>
                  <a:gd name="T22" fmla="*/ 76 w 129"/>
                  <a:gd name="T23"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462">
                    <a:moveTo>
                      <a:pt x="76" y="462"/>
                    </a:moveTo>
                    <a:cubicBezTo>
                      <a:pt x="75" y="462"/>
                      <a:pt x="74" y="462"/>
                      <a:pt x="74" y="461"/>
                    </a:cubicBezTo>
                    <a:cubicBezTo>
                      <a:pt x="63" y="428"/>
                      <a:pt x="74" y="364"/>
                      <a:pt x="86" y="296"/>
                    </a:cubicBezTo>
                    <a:cubicBezTo>
                      <a:pt x="104" y="195"/>
                      <a:pt x="125" y="81"/>
                      <a:pt x="80" y="32"/>
                    </a:cubicBezTo>
                    <a:cubicBezTo>
                      <a:pt x="63" y="12"/>
                      <a:pt x="38" y="4"/>
                      <a:pt x="3" y="7"/>
                    </a:cubicBezTo>
                    <a:cubicBezTo>
                      <a:pt x="1" y="7"/>
                      <a:pt x="0" y="6"/>
                      <a:pt x="0" y="5"/>
                    </a:cubicBezTo>
                    <a:cubicBezTo>
                      <a:pt x="0" y="3"/>
                      <a:pt x="1" y="2"/>
                      <a:pt x="2" y="2"/>
                    </a:cubicBezTo>
                    <a:cubicBezTo>
                      <a:pt x="38" y="0"/>
                      <a:pt x="65" y="9"/>
                      <a:pt x="83" y="29"/>
                    </a:cubicBezTo>
                    <a:cubicBezTo>
                      <a:pt x="129" y="80"/>
                      <a:pt x="109" y="195"/>
                      <a:pt x="91" y="297"/>
                    </a:cubicBezTo>
                    <a:cubicBezTo>
                      <a:pt x="79" y="364"/>
                      <a:pt x="68" y="427"/>
                      <a:pt x="78" y="459"/>
                    </a:cubicBezTo>
                    <a:cubicBezTo>
                      <a:pt x="79" y="460"/>
                      <a:pt x="78" y="462"/>
                      <a:pt x="77" y="462"/>
                    </a:cubicBezTo>
                    <a:lnTo>
                      <a:pt x="76" y="462"/>
                    </a:lnTo>
                    <a:close/>
                  </a:path>
                </a:pathLst>
              </a:custGeom>
              <a:solidFill>
                <a:srgbClr val="172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148"/>
              <p:cNvSpPr>
                <a:spLocks noChangeArrowheads="1"/>
              </p:cNvSpPr>
              <p:nvPr/>
            </p:nvSpPr>
            <p:spPr bwMode="auto">
              <a:xfrm>
                <a:off x="5597525" y="1749426"/>
                <a:ext cx="142875" cy="1397000"/>
              </a:xfrm>
              <a:prstGeom prst="rect">
                <a:avLst/>
              </a:prstGeom>
              <a:solidFill>
                <a:srgbClr val="2A32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Rectangle 149"/>
              <p:cNvSpPr>
                <a:spLocks noChangeArrowheads="1"/>
              </p:cNvSpPr>
              <p:nvPr/>
            </p:nvSpPr>
            <p:spPr bwMode="auto">
              <a:xfrm>
                <a:off x="5597525" y="1749426"/>
                <a:ext cx="142875" cy="139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50"/>
              <p:cNvSpPr>
                <a:spLocks/>
              </p:cNvSpPr>
              <p:nvPr/>
            </p:nvSpPr>
            <p:spPr bwMode="auto">
              <a:xfrm>
                <a:off x="5668963" y="1833563"/>
                <a:ext cx="71437" cy="1312862"/>
              </a:xfrm>
              <a:custGeom>
                <a:avLst/>
                <a:gdLst>
                  <a:gd name="T0" fmla="*/ 45 w 45"/>
                  <a:gd name="T1" fmla="*/ 0 h 827"/>
                  <a:gd name="T2" fmla="*/ 0 w 45"/>
                  <a:gd name="T3" fmla="*/ 0 h 827"/>
                  <a:gd name="T4" fmla="*/ 0 w 45"/>
                  <a:gd name="T5" fmla="*/ 827 h 827"/>
                  <a:gd name="T6" fmla="*/ 45 w 45"/>
                  <a:gd name="T7" fmla="*/ 827 h 827"/>
                  <a:gd name="T8" fmla="*/ 45 w 45"/>
                  <a:gd name="T9" fmla="*/ 429 h 827"/>
                  <a:gd name="T10" fmla="*/ 45 w 45"/>
                  <a:gd name="T11" fmla="*/ 367 h 827"/>
                  <a:gd name="T12" fmla="*/ 45 w 45"/>
                  <a:gd name="T13" fmla="*/ 0 h 827"/>
                </a:gdLst>
                <a:ahLst/>
                <a:cxnLst>
                  <a:cxn ang="0">
                    <a:pos x="T0" y="T1"/>
                  </a:cxn>
                  <a:cxn ang="0">
                    <a:pos x="T2" y="T3"/>
                  </a:cxn>
                  <a:cxn ang="0">
                    <a:pos x="T4" y="T5"/>
                  </a:cxn>
                  <a:cxn ang="0">
                    <a:pos x="T6" y="T7"/>
                  </a:cxn>
                  <a:cxn ang="0">
                    <a:pos x="T8" y="T9"/>
                  </a:cxn>
                  <a:cxn ang="0">
                    <a:pos x="T10" y="T11"/>
                  </a:cxn>
                  <a:cxn ang="0">
                    <a:pos x="T12" y="T13"/>
                  </a:cxn>
                </a:cxnLst>
                <a:rect l="0" t="0" r="r" b="b"/>
                <a:pathLst>
                  <a:path w="45" h="827">
                    <a:moveTo>
                      <a:pt x="45" y="0"/>
                    </a:moveTo>
                    <a:lnTo>
                      <a:pt x="0" y="0"/>
                    </a:lnTo>
                    <a:lnTo>
                      <a:pt x="0" y="827"/>
                    </a:lnTo>
                    <a:lnTo>
                      <a:pt x="45" y="827"/>
                    </a:lnTo>
                    <a:lnTo>
                      <a:pt x="45" y="429"/>
                    </a:lnTo>
                    <a:lnTo>
                      <a:pt x="45" y="367"/>
                    </a:lnTo>
                    <a:lnTo>
                      <a:pt x="45" y="0"/>
                    </a:lnTo>
                    <a:close/>
                  </a:path>
                </a:pathLst>
              </a:custGeom>
              <a:solidFill>
                <a:srgbClr val="2B31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51"/>
              <p:cNvSpPr>
                <a:spLocks/>
              </p:cNvSpPr>
              <p:nvPr/>
            </p:nvSpPr>
            <p:spPr bwMode="auto">
              <a:xfrm>
                <a:off x="5668963" y="1833563"/>
                <a:ext cx="71437" cy="1312862"/>
              </a:xfrm>
              <a:custGeom>
                <a:avLst/>
                <a:gdLst>
                  <a:gd name="T0" fmla="*/ 45 w 45"/>
                  <a:gd name="T1" fmla="*/ 0 h 827"/>
                  <a:gd name="T2" fmla="*/ 0 w 45"/>
                  <a:gd name="T3" fmla="*/ 0 h 827"/>
                  <a:gd name="T4" fmla="*/ 0 w 45"/>
                  <a:gd name="T5" fmla="*/ 827 h 827"/>
                  <a:gd name="T6" fmla="*/ 45 w 45"/>
                  <a:gd name="T7" fmla="*/ 827 h 827"/>
                  <a:gd name="T8" fmla="*/ 45 w 45"/>
                  <a:gd name="T9" fmla="*/ 429 h 827"/>
                  <a:gd name="T10" fmla="*/ 45 w 45"/>
                  <a:gd name="T11" fmla="*/ 367 h 827"/>
                  <a:gd name="T12" fmla="*/ 45 w 45"/>
                  <a:gd name="T13" fmla="*/ 0 h 827"/>
                </a:gdLst>
                <a:ahLst/>
                <a:cxnLst>
                  <a:cxn ang="0">
                    <a:pos x="T0" y="T1"/>
                  </a:cxn>
                  <a:cxn ang="0">
                    <a:pos x="T2" y="T3"/>
                  </a:cxn>
                  <a:cxn ang="0">
                    <a:pos x="T4" y="T5"/>
                  </a:cxn>
                  <a:cxn ang="0">
                    <a:pos x="T6" y="T7"/>
                  </a:cxn>
                  <a:cxn ang="0">
                    <a:pos x="T8" y="T9"/>
                  </a:cxn>
                  <a:cxn ang="0">
                    <a:pos x="T10" y="T11"/>
                  </a:cxn>
                  <a:cxn ang="0">
                    <a:pos x="T12" y="T13"/>
                  </a:cxn>
                </a:cxnLst>
                <a:rect l="0" t="0" r="r" b="b"/>
                <a:pathLst>
                  <a:path w="45" h="827">
                    <a:moveTo>
                      <a:pt x="45" y="0"/>
                    </a:moveTo>
                    <a:lnTo>
                      <a:pt x="0" y="0"/>
                    </a:lnTo>
                    <a:lnTo>
                      <a:pt x="0" y="827"/>
                    </a:lnTo>
                    <a:lnTo>
                      <a:pt x="45" y="827"/>
                    </a:lnTo>
                    <a:lnTo>
                      <a:pt x="45" y="429"/>
                    </a:lnTo>
                    <a:lnTo>
                      <a:pt x="45" y="367"/>
                    </a:lnTo>
                    <a:lnTo>
                      <a:pt x="4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52"/>
              <p:cNvSpPr>
                <a:spLocks/>
              </p:cNvSpPr>
              <p:nvPr/>
            </p:nvSpPr>
            <p:spPr bwMode="auto">
              <a:xfrm>
                <a:off x="5713413" y="307976"/>
                <a:ext cx="419100" cy="692150"/>
              </a:xfrm>
              <a:custGeom>
                <a:avLst/>
                <a:gdLst>
                  <a:gd name="T0" fmla="*/ 82 w 111"/>
                  <a:gd name="T1" fmla="*/ 0 h 184"/>
                  <a:gd name="T2" fmla="*/ 0 w 111"/>
                  <a:gd name="T3" fmla="*/ 83 h 184"/>
                  <a:gd name="T4" fmla="*/ 8 w 111"/>
                  <a:gd name="T5" fmla="*/ 118 h 184"/>
                  <a:gd name="T6" fmla="*/ 8 w 111"/>
                  <a:gd name="T7" fmla="*/ 184 h 184"/>
                  <a:gd name="T8" fmla="*/ 59 w 111"/>
                  <a:gd name="T9" fmla="*/ 183 h 184"/>
                  <a:gd name="T10" fmla="*/ 59 w 111"/>
                  <a:gd name="T11" fmla="*/ 162 h 184"/>
                  <a:gd name="T12" fmla="*/ 83 w 111"/>
                  <a:gd name="T13" fmla="*/ 165 h 184"/>
                  <a:gd name="T14" fmla="*/ 97 w 111"/>
                  <a:gd name="T15" fmla="*/ 164 h 184"/>
                  <a:gd name="T16" fmla="*/ 97 w 111"/>
                  <a:gd name="T17" fmla="*/ 109 h 184"/>
                  <a:gd name="T18" fmla="*/ 111 w 111"/>
                  <a:gd name="T19" fmla="*/ 10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84">
                    <a:moveTo>
                      <a:pt x="82" y="0"/>
                    </a:moveTo>
                    <a:cubicBezTo>
                      <a:pt x="37" y="0"/>
                      <a:pt x="0" y="37"/>
                      <a:pt x="0" y="83"/>
                    </a:cubicBezTo>
                    <a:cubicBezTo>
                      <a:pt x="0" y="95"/>
                      <a:pt x="3" y="107"/>
                      <a:pt x="8" y="118"/>
                    </a:cubicBezTo>
                    <a:cubicBezTo>
                      <a:pt x="8" y="184"/>
                      <a:pt x="8" y="184"/>
                      <a:pt x="8" y="184"/>
                    </a:cubicBezTo>
                    <a:cubicBezTo>
                      <a:pt x="59" y="183"/>
                      <a:pt x="59" y="183"/>
                      <a:pt x="59" y="183"/>
                    </a:cubicBezTo>
                    <a:cubicBezTo>
                      <a:pt x="59" y="162"/>
                      <a:pt x="59" y="162"/>
                      <a:pt x="59" y="162"/>
                    </a:cubicBezTo>
                    <a:cubicBezTo>
                      <a:pt x="66" y="164"/>
                      <a:pt x="75" y="165"/>
                      <a:pt x="83" y="165"/>
                    </a:cubicBezTo>
                    <a:cubicBezTo>
                      <a:pt x="88" y="165"/>
                      <a:pt x="93" y="165"/>
                      <a:pt x="97" y="164"/>
                    </a:cubicBezTo>
                    <a:cubicBezTo>
                      <a:pt x="97" y="109"/>
                      <a:pt x="97" y="109"/>
                      <a:pt x="97" y="109"/>
                    </a:cubicBezTo>
                    <a:cubicBezTo>
                      <a:pt x="111" y="109"/>
                      <a:pt x="111" y="109"/>
                      <a:pt x="111" y="109"/>
                    </a:cubicBezTo>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153"/>
              <p:cNvSpPr>
                <a:spLocks/>
              </p:cNvSpPr>
              <p:nvPr/>
            </p:nvSpPr>
            <p:spPr bwMode="auto">
              <a:xfrm>
                <a:off x="5713413" y="307976"/>
                <a:ext cx="317500" cy="444500"/>
              </a:xfrm>
              <a:custGeom>
                <a:avLst/>
                <a:gdLst>
                  <a:gd name="T0" fmla="*/ 84 w 84"/>
                  <a:gd name="T1" fmla="*/ 5 h 118"/>
                  <a:gd name="T2" fmla="*/ 82 w 84"/>
                  <a:gd name="T3" fmla="*/ 0 h 118"/>
                  <a:gd name="T4" fmla="*/ 0 w 84"/>
                  <a:gd name="T5" fmla="*/ 83 h 118"/>
                  <a:gd name="T6" fmla="*/ 8 w 84"/>
                  <a:gd name="T7" fmla="*/ 118 h 118"/>
                  <a:gd name="T8" fmla="*/ 18 w 84"/>
                  <a:gd name="T9" fmla="*/ 109 h 118"/>
                  <a:gd name="T10" fmla="*/ 18 w 84"/>
                  <a:gd name="T11" fmla="*/ 89 h 118"/>
                  <a:gd name="T12" fmla="*/ 18 w 84"/>
                  <a:gd name="T13" fmla="*/ 76 h 118"/>
                  <a:gd name="T14" fmla="*/ 28 w 84"/>
                  <a:gd name="T15" fmla="*/ 66 h 118"/>
                  <a:gd name="T16" fmla="*/ 38 w 84"/>
                  <a:gd name="T17" fmla="*/ 76 h 118"/>
                  <a:gd name="T18" fmla="*/ 38 w 84"/>
                  <a:gd name="T19" fmla="*/ 84 h 118"/>
                  <a:gd name="T20" fmla="*/ 47 w 84"/>
                  <a:gd name="T21" fmla="*/ 83 h 118"/>
                  <a:gd name="T22" fmla="*/ 49 w 84"/>
                  <a:gd name="T23" fmla="*/ 70 h 118"/>
                  <a:gd name="T24" fmla="*/ 49 w 84"/>
                  <a:gd name="T25" fmla="*/ 66 h 118"/>
                  <a:gd name="T26" fmla="*/ 42 w 84"/>
                  <a:gd name="T27" fmla="*/ 22 h 118"/>
                  <a:gd name="T28" fmla="*/ 53 w 84"/>
                  <a:gd name="T29" fmla="*/ 24 h 118"/>
                  <a:gd name="T30" fmla="*/ 84 w 84"/>
                  <a:gd name="T31"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 h="118">
                    <a:moveTo>
                      <a:pt x="84" y="5"/>
                    </a:moveTo>
                    <a:cubicBezTo>
                      <a:pt x="82" y="0"/>
                      <a:pt x="82" y="0"/>
                      <a:pt x="82" y="0"/>
                    </a:cubicBezTo>
                    <a:cubicBezTo>
                      <a:pt x="37" y="0"/>
                      <a:pt x="0" y="16"/>
                      <a:pt x="0" y="83"/>
                    </a:cubicBezTo>
                    <a:cubicBezTo>
                      <a:pt x="0" y="95"/>
                      <a:pt x="3" y="107"/>
                      <a:pt x="8" y="118"/>
                    </a:cubicBezTo>
                    <a:cubicBezTo>
                      <a:pt x="8" y="118"/>
                      <a:pt x="12" y="112"/>
                      <a:pt x="18" y="109"/>
                    </a:cubicBezTo>
                    <a:cubicBezTo>
                      <a:pt x="18" y="89"/>
                      <a:pt x="18" y="89"/>
                      <a:pt x="18" y="89"/>
                    </a:cubicBezTo>
                    <a:cubicBezTo>
                      <a:pt x="18" y="87"/>
                      <a:pt x="18" y="79"/>
                      <a:pt x="18" y="76"/>
                    </a:cubicBezTo>
                    <a:cubicBezTo>
                      <a:pt x="18" y="71"/>
                      <a:pt x="22" y="66"/>
                      <a:pt x="28" y="66"/>
                    </a:cubicBezTo>
                    <a:cubicBezTo>
                      <a:pt x="33" y="66"/>
                      <a:pt x="38" y="71"/>
                      <a:pt x="38" y="76"/>
                    </a:cubicBezTo>
                    <a:cubicBezTo>
                      <a:pt x="38" y="78"/>
                      <a:pt x="38" y="81"/>
                      <a:pt x="38" y="84"/>
                    </a:cubicBezTo>
                    <a:cubicBezTo>
                      <a:pt x="41" y="83"/>
                      <a:pt x="44" y="83"/>
                      <a:pt x="47" y="83"/>
                    </a:cubicBezTo>
                    <a:cubicBezTo>
                      <a:pt x="47" y="83"/>
                      <a:pt x="47" y="77"/>
                      <a:pt x="49" y="70"/>
                    </a:cubicBezTo>
                    <a:cubicBezTo>
                      <a:pt x="49" y="69"/>
                      <a:pt x="49" y="68"/>
                      <a:pt x="49" y="66"/>
                    </a:cubicBezTo>
                    <a:cubicBezTo>
                      <a:pt x="49" y="50"/>
                      <a:pt x="46" y="35"/>
                      <a:pt x="42" y="22"/>
                    </a:cubicBezTo>
                    <a:cubicBezTo>
                      <a:pt x="45" y="23"/>
                      <a:pt x="49" y="24"/>
                      <a:pt x="53" y="24"/>
                    </a:cubicBezTo>
                    <a:cubicBezTo>
                      <a:pt x="67" y="24"/>
                      <a:pt x="79" y="16"/>
                      <a:pt x="84" y="5"/>
                    </a:cubicBezTo>
                    <a:close/>
                  </a:path>
                </a:pathLst>
              </a:custGeom>
              <a:solidFill>
                <a:srgbClr val="383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Oval 154"/>
              <p:cNvSpPr>
                <a:spLocks noChangeArrowheads="1"/>
              </p:cNvSpPr>
              <p:nvPr/>
            </p:nvSpPr>
            <p:spPr bwMode="auto">
              <a:xfrm>
                <a:off x="5984875" y="568326"/>
                <a:ext cx="30162" cy="25400"/>
              </a:xfrm>
              <a:prstGeom prst="ellipse">
                <a:avLst/>
              </a:prstGeom>
              <a:solidFill>
                <a:srgbClr val="383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2" name="Freeform 141"/>
            <p:cNvSpPr>
              <a:spLocks/>
            </p:cNvSpPr>
            <p:nvPr/>
          </p:nvSpPr>
          <p:spPr bwMode="auto">
            <a:xfrm>
              <a:off x="6110288" y="1514081"/>
              <a:ext cx="346075" cy="95637"/>
            </a:xfrm>
            <a:custGeom>
              <a:avLst/>
              <a:gdLst>
                <a:gd name="T0" fmla="*/ 53 w 92"/>
                <a:gd name="T1" fmla="*/ 0 h 25"/>
                <a:gd name="T2" fmla="*/ 30 w 92"/>
                <a:gd name="T3" fmla="*/ 0 h 25"/>
                <a:gd name="T4" fmla="*/ 15 w 92"/>
                <a:gd name="T5" fmla="*/ 0 h 25"/>
                <a:gd name="T6" fmla="*/ 0 w 92"/>
                <a:gd name="T7" fmla="*/ 0 h 25"/>
                <a:gd name="T8" fmla="*/ 0 w 92"/>
                <a:gd name="T9" fmla="*/ 25 h 25"/>
                <a:gd name="T10" fmla="*/ 92 w 92"/>
                <a:gd name="T11" fmla="*/ 25 h 25"/>
                <a:gd name="T12" fmla="*/ 92 w 92"/>
                <a:gd name="T13" fmla="*/ 5 h 25"/>
                <a:gd name="T14" fmla="*/ 66 w 92"/>
                <a:gd name="T15" fmla="*/ 5 h 25"/>
                <a:gd name="T16" fmla="*/ 53 w 92"/>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25">
                  <a:moveTo>
                    <a:pt x="53" y="0"/>
                  </a:moveTo>
                  <a:cubicBezTo>
                    <a:pt x="30" y="0"/>
                    <a:pt x="30" y="0"/>
                    <a:pt x="30" y="0"/>
                  </a:cubicBezTo>
                  <a:cubicBezTo>
                    <a:pt x="15" y="0"/>
                    <a:pt x="15" y="0"/>
                    <a:pt x="15" y="0"/>
                  </a:cubicBezTo>
                  <a:cubicBezTo>
                    <a:pt x="0" y="0"/>
                    <a:pt x="0" y="0"/>
                    <a:pt x="0" y="0"/>
                  </a:cubicBezTo>
                  <a:cubicBezTo>
                    <a:pt x="0" y="25"/>
                    <a:pt x="0" y="25"/>
                    <a:pt x="0" y="25"/>
                  </a:cubicBezTo>
                  <a:cubicBezTo>
                    <a:pt x="92" y="25"/>
                    <a:pt x="92" y="25"/>
                    <a:pt x="92" y="25"/>
                  </a:cubicBezTo>
                  <a:cubicBezTo>
                    <a:pt x="92" y="5"/>
                    <a:pt x="92" y="5"/>
                    <a:pt x="92" y="5"/>
                  </a:cubicBezTo>
                  <a:cubicBezTo>
                    <a:pt x="66" y="5"/>
                    <a:pt x="66" y="5"/>
                    <a:pt x="66" y="5"/>
                  </a:cubicBezTo>
                  <a:cubicBezTo>
                    <a:pt x="66" y="5"/>
                    <a:pt x="58" y="5"/>
                    <a:pt x="53" y="0"/>
                  </a:cubicBezTo>
                </a:path>
              </a:pathLst>
            </a:custGeom>
            <a:solidFill>
              <a:srgbClr val="C5C3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Rectangle 152"/>
            <p:cNvSpPr/>
            <p:nvPr/>
          </p:nvSpPr>
          <p:spPr bwMode="auto">
            <a:xfrm>
              <a:off x="6784975" y="1535703"/>
              <a:ext cx="47625" cy="74611"/>
            </a:xfrm>
            <a:prstGeom prst="rect">
              <a:avLst/>
            </a:prstGeom>
            <a:solidFill>
              <a:srgbClr val="84848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sp>
        <p:nvSpPr>
          <p:cNvPr id="233" name="Freeform 6"/>
          <p:cNvSpPr>
            <a:spLocks/>
          </p:cNvSpPr>
          <p:nvPr/>
        </p:nvSpPr>
        <p:spPr bwMode="auto">
          <a:xfrm flipH="1">
            <a:off x="6828192" y="1445058"/>
            <a:ext cx="2782477" cy="1821461"/>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2 h 690"/>
              <a:gd name="T16" fmla="*/ 851 w 1054"/>
              <a:gd name="T17" fmla="*/ 690 h 690"/>
              <a:gd name="T18" fmla="*/ 826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6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5"/>
                  <a:pt x="948" y="215"/>
                  <a:pt x="950" y="272"/>
                </a:cubicBezTo>
                <a:cubicBezTo>
                  <a:pt x="1012" y="312"/>
                  <a:pt x="1054" y="383"/>
                  <a:pt x="1054" y="462"/>
                </a:cubicBezTo>
                <a:cubicBezTo>
                  <a:pt x="1054" y="580"/>
                  <a:pt x="965" y="676"/>
                  <a:pt x="851" y="690"/>
                </a:cubicBezTo>
                <a:cubicBezTo>
                  <a:pt x="843" y="690"/>
                  <a:pt x="833" y="690"/>
                  <a:pt x="826" y="690"/>
                </a:cubicBezTo>
                <a:cubicBezTo>
                  <a:pt x="818" y="690"/>
                  <a:pt x="810" y="690"/>
                  <a:pt x="802" y="690"/>
                </a:cubicBezTo>
                <a:cubicBezTo>
                  <a:pt x="696" y="690"/>
                  <a:pt x="446" y="690"/>
                  <a:pt x="327" y="690"/>
                </a:cubicBezTo>
                <a:cubicBezTo>
                  <a:pt x="324" y="690"/>
                  <a:pt x="321" y="690"/>
                  <a:pt x="318" y="690"/>
                </a:cubicBezTo>
                <a:cubicBezTo>
                  <a:pt x="306" y="690"/>
                  <a:pt x="306" y="690"/>
                  <a:pt x="306" y="690"/>
                </a:cubicBezTo>
                <a:cubicBezTo>
                  <a:pt x="300" y="690"/>
                  <a:pt x="283" y="690"/>
                  <a:pt x="271" y="690"/>
                </a:cubicBezTo>
                <a:cubicBezTo>
                  <a:pt x="196" y="690"/>
                  <a:pt x="196" y="690"/>
                  <a:pt x="196" y="690"/>
                </a:cubicBezTo>
                <a:cubicBezTo>
                  <a:pt x="87" y="688"/>
                  <a:pt x="0" y="601"/>
                  <a:pt x="0" y="495"/>
                </a:cubicBezTo>
                <a:cubicBezTo>
                  <a:pt x="0" y="397"/>
                  <a:pt x="73" y="316"/>
                  <a:pt x="168" y="303"/>
                </a:cubicBezTo>
                <a:close/>
              </a:path>
            </a:pathLst>
          </a:custGeom>
          <a:solidFill>
            <a:srgbClr val="C9F1FF"/>
          </a:solidFill>
          <a:ln>
            <a:noFill/>
          </a:ln>
          <a:extLst/>
        </p:spPr>
        <p:txBody>
          <a:bodyPr vert="horz" wrap="square" lIns="93260" tIns="46630" rIns="93260" bIns="46630" numCol="1" anchor="t" anchorCtr="0" compatLnSpc="1">
            <a:prstTxWarp prst="textNoShape">
              <a:avLst/>
            </a:prstTxWarp>
          </a:bodyPr>
          <a:lstStyle/>
          <a:p>
            <a:endParaRPr lang="en-US" sz="2448" dirty="0">
              <a:solidFill>
                <a:srgbClr val="000000"/>
              </a:solidFill>
            </a:endParaRPr>
          </a:p>
        </p:txBody>
      </p:sp>
      <p:sp>
        <p:nvSpPr>
          <p:cNvPr id="235" name="Isosceles Triangle 234"/>
          <p:cNvSpPr/>
          <p:nvPr/>
        </p:nvSpPr>
        <p:spPr bwMode="auto">
          <a:xfrm rot="13462281">
            <a:off x="7953427" y="1369863"/>
            <a:ext cx="1661858" cy="1585260"/>
          </a:xfrm>
          <a:prstGeom prst="triangle">
            <a:avLst>
              <a:gd name="adj" fmla="val 80288"/>
            </a:avLst>
          </a:prstGeom>
          <a:gradFill>
            <a:gsLst>
              <a:gs pos="100000">
                <a:schemeClr val="accent1">
                  <a:lumMod val="5000"/>
                  <a:lumOff val="95000"/>
                </a:schemeClr>
              </a:gs>
              <a:gs pos="7000">
                <a:schemeClr val="accent4"/>
              </a:gs>
            </a:gsLst>
            <a:lin ang="5400000" scaled="1"/>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2448" dirty="0">
              <a:gradFill>
                <a:gsLst>
                  <a:gs pos="0">
                    <a:srgbClr val="FFFFFF"/>
                  </a:gs>
                  <a:gs pos="100000">
                    <a:srgbClr val="FFFFFF"/>
                  </a:gs>
                </a:gsLst>
                <a:lin ang="5400000" scaled="0"/>
              </a:gradFill>
              <a:ea typeface="Segoe UI" pitchFamily="34" charset="0"/>
              <a:cs typeface="Segoe UI" pitchFamily="34" charset="0"/>
            </a:endParaRPr>
          </a:p>
        </p:txBody>
      </p:sp>
      <p:graphicFrame>
        <p:nvGraphicFramePr>
          <p:cNvPr id="236" name="Table 235"/>
          <p:cNvGraphicFramePr>
            <a:graphicFrameLocks noGrp="1"/>
          </p:cNvGraphicFramePr>
          <p:nvPr>
            <p:extLst/>
          </p:nvPr>
        </p:nvGraphicFramePr>
        <p:xfrm>
          <a:off x="8654475" y="255746"/>
          <a:ext cx="3119920" cy="1907986"/>
        </p:xfrm>
        <a:graphic>
          <a:graphicData uri="http://schemas.openxmlformats.org/drawingml/2006/table">
            <a:tbl>
              <a:tblPr firstRow="1" bandRow="1">
                <a:tableStyleId>{00A15C55-8517-42AA-B614-E9B94910E393}</a:tableStyleId>
              </a:tblPr>
              <a:tblGrid>
                <a:gridCol w="3119920">
                  <a:extLst>
                    <a:ext uri="{9D8B030D-6E8A-4147-A177-3AD203B41FA5}">
                      <a16:colId xmlns:a16="http://schemas.microsoft.com/office/drawing/2014/main" val="20000"/>
                    </a:ext>
                  </a:extLst>
                </a:gridCol>
              </a:tblGrid>
              <a:tr h="515632">
                <a:tc>
                  <a:txBody>
                    <a:bodyPr/>
                    <a:lstStyle/>
                    <a:p>
                      <a:r>
                        <a:rPr lang="en-US" sz="1900" dirty="0"/>
                        <a:t>Table.CreditCardNo</a:t>
                      </a:r>
                    </a:p>
                  </a:txBody>
                  <a:tcPr marL="204910" marR="204910" marT="0" marB="46147" anchor="ctr"/>
                </a:tc>
                <a:extLst>
                  <a:ext uri="{0D108BD9-81ED-4DB2-BD59-A6C34878D82A}">
                    <a16:rowId xmlns:a16="http://schemas.microsoft.com/office/drawing/2014/main" val="10000"/>
                  </a:ext>
                </a:extLst>
              </a:tr>
              <a:tr h="464118">
                <a:tc>
                  <a:txBody>
                    <a:bodyPr/>
                    <a:lstStyle/>
                    <a:p>
                      <a:r>
                        <a:rPr lang="en-US" sz="1900" dirty="0"/>
                        <a:t>4465-6571-7868-5796</a:t>
                      </a:r>
                      <a:endParaRPr lang="en-US" sz="1900" dirty="0">
                        <a:solidFill>
                          <a:schemeClr val="bg2">
                            <a:lumMod val="50000"/>
                          </a:schemeClr>
                        </a:solidFill>
                        <a:latin typeface="+mj-lt"/>
                      </a:endParaRPr>
                    </a:p>
                  </a:txBody>
                  <a:tcPr marL="204910" marR="204910" marT="0" marB="46147" anchor="ctr"/>
                </a:tc>
                <a:extLst>
                  <a:ext uri="{0D108BD9-81ED-4DB2-BD59-A6C34878D82A}">
                    <a16:rowId xmlns:a16="http://schemas.microsoft.com/office/drawing/2014/main" val="10001"/>
                  </a:ext>
                </a:extLst>
              </a:tr>
              <a:tr h="464118">
                <a:tc>
                  <a:txBody>
                    <a:bodyPr/>
                    <a:lstStyle/>
                    <a:p>
                      <a:r>
                        <a:rPr lang="en-US" sz="1900" dirty="0"/>
                        <a:t>4468-7746-3848-1978</a:t>
                      </a:r>
                      <a:endParaRPr lang="en-US" sz="1900" dirty="0">
                        <a:solidFill>
                          <a:schemeClr val="bg2">
                            <a:lumMod val="50000"/>
                          </a:schemeClr>
                        </a:solidFill>
                        <a:latin typeface="+mj-lt"/>
                      </a:endParaRPr>
                    </a:p>
                  </a:txBody>
                  <a:tcPr marL="204910" marR="204910" marT="0" marB="46147" anchor="ctr"/>
                </a:tc>
                <a:extLst>
                  <a:ext uri="{0D108BD9-81ED-4DB2-BD59-A6C34878D82A}">
                    <a16:rowId xmlns:a16="http://schemas.microsoft.com/office/drawing/2014/main" val="10002"/>
                  </a:ext>
                </a:extLst>
              </a:tr>
              <a:tr h="464118">
                <a:tc>
                  <a:txBody>
                    <a:bodyPr/>
                    <a:lstStyle/>
                    <a:p>
                      <a:r>
                        <a:rPr lang="en-US" sz="1900" dirty="0"/>
                        <a:t>4484-5434-6858-6550</a:t>
                      </a:r>
                      <a:endParaRPr lang="en-US" sz="1900" dirty="0">
                        <a:solidFill>
                          <a:schemeClr val="bg2">
                            <a:lumMod val="50000"/>
                          </a:schemeClr>
                        </a:solidFill>
                        <a:latin typeface="+mj-lt"/>
                      </a:endParaRPr>
                    </a:p>
                  </a:txBody>
                  <a:tcPr marL="204910" marR="204910" marT="0" marB="46147" anchor="ctr"/>
                </a:tc>
                <a:extLst>
                  <a:ext uri="{0D108BD9-81ED-4DB2-BD59-A6C34878D82A}">
                    <a16:rowId xmlns:a16="http://schemas.microsoft.com/office/drawing/2014/main" val="10003"/>
                  </a:ext>
                </a:extLst>
              </a:tr>
            </a:tbl>
          </a:graphicData>
        </a:graphic>
      </p:graphicFrame>
      <p:cxnSp>
        <p:nvCxnSpPr>
          <p:cNvPr id="237" name="Straight Connector 236"/>
          <p:cNvCxnSpPr/>
          <p:nvPr/>
        </p:nvCxnSpPr>
        <p:spPr>
          <a:xfrm flipH="1" flipV="1">
            <a:off x="8071539" y="2635552"/>
            <a:ext cx="1069141" cy="792612"/>
          </a:xfrm>
          <a:prstGeom prst="line">
            <a:avLst/>
          </a:prstGeom>
          <a:ln w="28575">
            <a:solidFill>
              <a:schemeClr val="accent4"/>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grpSp>
        <p:nvGrpSpPr>
          <p:cNvPr id="239" name="Group 238"/>
          <p:cNvGrpSpPr/>
          <p:nvPr/>
        </p:nvGrpSpPr>
        <p:grpSpPr>
          <a:xfrm>
            <a:off x="7571797" y="2057064"/>
            <a:ext cx="548166" cy="649294"/>
            <a:chOff x="6179007" y="3309661"/>
            <a:chExt cx="478896" cy="567246"/>
          </a:xfrm>
        </p:grpSpPr>
        <p:sp>
          <p:nvSpPr>
            <p:cNvPr id="240" name="Oval 239"/>
            <p:cNvSpPr/>
            <p:nvPr/>
          </p:nvSpPr>
          <p:spPr bwMode="auto">
            <a:xfrm>
              <a:off x="6214064" y="3317798"/>
              <a:ext cx="412175" cy="169061"/>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2448" dirty="0">
                <a:gradFill>
                  <a:gsLst>
                    <a:gs pos="0">
                      <a:srgbClr val="FFFFFF"/>
                    </a:gs>
                    <a:gs pos="100000">
                      <a:srgbClr val="FFFFFF"/>
                    </a:gs>
                  </a:gsLst>
                  <a:lin ang="5400000" scaled="0"/>
                </a:gradFill>
                <a:ea typeface="Segoe UI" pitchFamily="34" charset="0"/>
                <a:cs typeface="Segoe UI" pitchFamily="34" charset="0"/>
              </a:endParaRPr>
            </a:p>
          </p:txBody>
        </p:sp>
        <p:sp>
          <p:nvSpPr>
            <p:cNvPr id="241" name="Freeform 240"/>
            <p:cNvSpPr>
              <a:spLocks noEditPoints="1"/>
            </p:cNvSpPr>
            <p:nvPr/>
          </p:nvSpPr>
          <p:spPr bwMode="auto">
            <a:xfrm flipH="1">
              <a:off x="6179007" y="3309661"/>
              <a:ext cx="478896" cy="567246"/>
            </a:xfrm>
            <a:custGeom>
              <a:avLst/>
              <a:gdLst>
                <a:gd name="T0" fmla="*/ 100 w 202"/>
                <a:gd name="T1" fmla="*/ 12 h 239"/>
                <a:gd name="T2" fmla="*/ 184 w 202"/>
                <a:gd name="T3" fmla="*/ 36 h 239"/>
                <a:gd name="T4" fmla="*/ 100 w 202"/>
                <a:gd name="T5" fmla="*/ 60 h 239"/>
                <a:gd name="T6" fmla="*/ 16 w 202"/>
                <a:gd name="T7" fmla="*/ 36 h 239"/>
                <a:gd name="T8" fmla="*/ 100 w 202"/>
                <a:gd name="T9" fmla="*/ 12 h 239"/>
                <a:gd name="T10" fmla="*/ 101 w 202"/>
                <a:gd name="T11" fmla="*/ 0 h 239"/>
                <a:gd name="T12" fmla="*/ 61 w 202"/>
                <a:gd name="T13" fmla="*/ 3 h 239"/>
                <a:gd name="T14" fmla="*/ 29 w 202"/>
                <a:gd name="T15" fmla="*/ 12 h 239"/>
                <a:gd name="T16" fmla="*/ 8 w 202"/>
                <a:gd name="T17" fmla="*/ 24 h 239"/>
                <a:gd name="T18" fmla="*/ 2 w 202"/>
                <a:gd name="T19" fmla="*/ 32 h 239"/>
                <a:gd name="T20" fmla="*/ 0 w 202"/>
                <a:gd name="T21" fmla="*/ 40 h 239"/>
                <a:gd name="T22" fmla="*/ 0 w 202"/>
                <a:gd name="T23" fmla="*/ 199 h 239"/>
                <a:gd name="T24" fmla="*/ 2 w 202"/>
                <a:gd name="T25" fmla="*/ 207 h 239"/>
                <a:gd name="T26" fmla="*/ 8 w 202"/>
                <a:gd name="T27" fmla="*/ 215 h 239"/>
                <a:gd name="T28" fmla="*/ 29 w 202"/>
                <a:gd name="T29" fmla="*/ 227 h 239"/>
                <a:gd name="T30" fmla="*/ 61 w 202"/>
                <a:gd name="T31" fmla="*/ 236 h 239"/>
                <a:gd name="T32" fmla="*/ 101 w 202"/>
                <a:gd name="T33" fmla="*/ 239 h 239"/>
                <a:gd name="T34" fmla="*/ 172 w 202"/>
                <a:gd name="T35" fmla="*/ 227 h 239"/>
                <a:gd name="T36" fmla="*/ 194 w 202"/>
                <a:gd name="T37" fmla="*/ 215 h 239"/>
                <a:gd name="T38" fmla="*/ 200 w 202"/>
                <a:gd name="T39" fmla="*/ 207 h 239"/>
                <a:gd name="T40" fmla="*/ 202 w 202"/>
                <a:gd name="T41" fmla="*/ 199 h 239"/>
                <a:gd name="T42" fmla="*/ 202 w 202"/>
                <a:gd name="T43" fmla="*/ 40 h 239"/>
                <a:gd name="T44" fmla="*/ 194 w 202"/>
                <a:gd name="T45" fmla="*/ 24 h 239"/>
                <a:gd name="T46" fmla="*/ 172 w 202"/>
                <a:gd name="T47" fmla="*/ 12 h 239"/>
                <a:gd name="T48" fmla="*/ 140 w 202"/>
                <a:gd name="T49" fmla="*/ 3 h 239"/>
                <a:gd name="T50" fmla="*/ 101 w 202"/>
                <a:gd name="T5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2" h="239">
                  <a:moveTo>
                    <a:pt x="100" y="12"/>
                  </a:moveTo>
                  <a:cubicBezTo>
                    <a:pt x="146" y="12"/>
                    <a:pt x="184" y="23"/>
                    <a:pt x="184" y="36"/>
                  </a:cubicBezTo>
                  <a:cubicBezTo>
                    <a:pt x="184" y="49"/>
                    <a:pt x="146" y="60"/>
                    <a:pt x="100" y="60"/>
                  </a:cubicBezTo>
                  <a:cubicBezTo>
                    <a:pt x="54" y="60"/>
                    <a:pt x="16" y="49"/>
                    <a:pt x="16" y="36"/>
                  </a:cubicBezTo>
                  <a:cubicBezTo>
                    <a:pt x="16" y="23"/>
                    <a:pt x="54" y="12"/>
                    <a:pt x="100" y="12"/>
                  </a:cubicBezTo>
                  <a:close/>
                  <a:moveTo>
                    <a:pt x="101" y="0"/>
                  </a:moveTo>
                  <a:cubicBezTo>
                    <a:pt x="61" y="3"/>
                    <a:pt x="61" y="3"/>
                    <a:pt x="61" y="3"/>
                  </a:cubicBezTo>
                  <a:cubicBezTo>
                    <a:pt x="29" y="12"/>
                    <a:pt x="29" y="12"/>
                    <a:pt x="29" y="12"/>
                  </a:cubicBezTo>
                  <a:cubicBezTo>
                    <a:pt x="8" y="24"/>
                    <a:pt x="8" y="24"/>
                    <a:pt x="8" y="24"/>
                  </a:cubicBezTo>
                  <a:cubicBezTo>
                    <a:pt x="2" y="32"/>
                    <a:pt x="2" y="32"/>
                    <a:pt x="2" y="32"/>
                  </a:cubicBezTo>
                  <a:cubicBezTo>
                    <a:pt x="0" y="40"/>
                    <a:pt x="0" y="40"/>
                    <a:pt x="0" y="40"/>
                  </a:cubicBezTo>
                  <a:cubicBezTo>
                    <a:pt x="0" y="199"/>
                    <a:pt x="0" y="199"/>
                    <a:pt x="0" y="199"/>
                  </a:cubicBezTo>
                  <a:cubicBezTo>
                    <a:pt x="2" y="207"/>
                    <a:pt x="2" y="207"/>
                    <a:pt x="2" y="207"/>
                  </a:cubicBezTo>
                  <a:cubicBezTo>
                    <a:pt x="8" y="215"/>
                    <a:pt x="8" y="215"/>
                    <a:pt x="8" y="215"/>
                  </a:cubicBezTo>
                  <a:cubicBezTo>
                    <a:pt x="29" y="227"/>
                    <a:pt x="29" y="227"/>
                    <a:pt x="29" y="227"/>
                  </a:cubicBezTo>
                  <a:cubicBezTo>
                    <a:pt x="61" y="236"/>
                    <a:pt x="61" y="236"/>
                    <a:pt x="61" y="236"/>
                  </a:cubicBezTo>
                  <a:cubicBezTo>
                    <a:pt x="73" y="238"/>
                    <a:pt x="87" y="239"/>
                    <a:pt x="101" y="239"/>
                  </a:cubicBezTo>
                  <a:cubicBezTo>
                    <a:pt x="129" y="239"/>
                    <a:pt x="154" y="234"/>
                    <a:pt x="172" y="227"/>
                  </a:cubicBezTo>
                  <a:cubicBezTo>
                    <a:pt x="181" y="224"/>
                    <a:pt x="189" y="219"/>
                    <a:pt x="194" y="215"/>
                  </a:cubicBezTo>
                  <a:cubicBezTo>
                    <a:pt x="196" y="212"/>
                    <a:pt x="198" y="210"/>
                    <a:pt x="200" y="207"/>
                  </a:cubicBezTo>
                  <a:cubicBezTo>
                    <a:pt x="201" y="205"/>
                    <a:pt x="202" y="202"/>
                    <a:pt x="202" y="199"/>
                  </a:cubicBezTo>
                  <a:cubicBezTo>
                    <a:pt x="202" y="40"/>
                    <a:pt x="202" y="40"/>
                    <a:pt x="202" y="40"/>
                  </a:cubicBezTo>
                  <a:cubicBezTo>
                    <a:pt x="202" y="34"/>
                    <a:pt x="199" y="29"/>
                    <a:pt x="194" y="24"/>
                  </a:cubicBezTo>
                  <a:cubicBezTo>
                    <a:pt x="189" y="20"/>
                    <a:pt x="181" y="15"/>
                    <a:pt x="172" y="12"/>
                  </a:cubicBezTo>
                  <a:cubicBezTo>
                    <a:pt x="163" y="8"/>
                    <a:pt x="152" y="5"/>
                    <a:pt x="140" y="3"/>
                  </a:cubicBezTo>
                  <a:cubicBezTo>
                    <a:pt x="128" y="1"/>
                    <a:pt x="115" y="0"/>
                    <a:pt x="101"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2448" dirty="0">
                <a:solidFill>
                  <a:srgbClr val="000000"/>
                </a:solidFill>
              </a:endParaRPr>
            </a:p>
          </p:txBody>
        </p:sp>
      </p:grpSp>
      <p:grpSp>
        <p:nvGrpSpPr>
          <p:cNvPr id="8" name="Group 7"/>
          <p:cNvGrpSpPr/>
          <p:nvPr/>
        </p:nvGrpSpPr>
        <p:grpSpPr>
          <a:xfrm>
            <a:off x="9049006" y="3391075"/>
            <a:ext cx="1397282" cy="957197"/>
            <a:chOff x="9068162" y="3370520"/>
            <a:chExt cx="1397282" cy="957197"/>
          </a:xfrm>
        </p:grpSpPr>
        <p:sp>
          <p:nvSpPr>
            <p:cNvPr id="4" name="Rounded Rectangle 3"/>
            <p:cNvSpPr/>
            <p:nvPr/>
          </p:nvSpPr>
          <p:spPr bwMode="auto">
            <a:xfrm>
              <a:off x="9068162" y="3370520"/>
              <a:ext cx="1397282" cy="957197"/>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pic>
          <p:nvPicPr>
            <p:cNvPr id="1014" name="Content Placeholder 28"/>
            <p:cNvPicPr>
              <a:picLocks noChangeAspect="1"/>
            </p:cNvPicPr>
            <p:nvPr/>
          </p:nvPicPr>
          <p:blipFill rotWithShape="1">
            <a:blip r:embed="rId3">
              <a:extLst>
                <a:ext uri="{28A0092B-C50C-407E-A947-70E740481C1C}">
                  <a14:useLocalDpi xmlns:a14="http://schemas.microsoft.com/office/drawing/2010/main" val="0"/>
                </a:ext>
              </a:extLst>
            </a:blip>
            <a:srcRect l="8089" t="2428" r="4771" b="43721"/>
            <a:stretch/>
          </p:blipFill>
          <p:spPr>
            <a:xfrm>
              <a:off x="9240277" y="3517783"/>
              <a:ext cx="1033007" cy="655500"/>
            </a:xfrm>
            <a:prstGeom prst="rect">
              <a:avLst/>
            </a:prstGeom>
          </p:spPr>
        </p:pic>
      </p:grpSp>
      <p:sp>
        <p:nvSpPr>
          <p:cNvPr id="1055" name="TextBox 1054"/>
          <p:cNvSpPr txBox="1"/>
          <p:nvPr/>
        </p:nvSpPr>
        <p:spPr>
          <a:xfrm>
            <a:off x="7075257" y="2748098"/>
            <a:ext cx="1302765" cy="313772"/>
          </a:xfrm>
          <a:prstGeom prst="rect">
            <a:avLst/>
          </a:prstGeom>
          <a:noFill/>
        </p:spPr>
        <p:txBody>
          <a:bodyPr wrap="square" rtlCol="0">
            <a:spAutoFit/>
          </a:bodyPr>
          <a:lstStyle/>
          <a:p>
            <a:pPr defTabSz="932563">
              <a:defRPr/>
            </a:pPr>
            <a:r>
              <a:rPr lang="en-US" sz="1399" kern="0" dirty="0">
                <a:solidFill>
                  <a:srgbClr val="0072C6">
                    <a:lumMod val="50000"/>
                  </a:srgbClr>
                </a:solidFill>
                <a:latin typeface="Segoe UI Light"/>
              </a:rPr>
              <a:t>Azure DB </a:t>
            </a:r>
          </a:p>
        </p:txBody>
      </p:sp>
      <p:sp>
        <p:nvSpPr>
          <p:cNvPr id="1061" name="Freeform 6"/>
          <p:cNvSpPr>
            <a:spLocks/>
          </p:cNvSpPr>
          <p:nvPr/>
        </p:nvSpPr>
        <p:spPr bwMode="auto">
          <a:xfrm flipH="1">
            <a:off x="8249181" y="2489742"/>
            <a:ext cx="913590" cy="598053"/>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2 h 690"/>
              <a:gd name="T16" fmla="*/ 851 w 1054"/>
              <a:gd name="T17" fmla="*/ 690 h 690"/>
              <a:gd name="T18" fmla="*/ 826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6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5"/>
                  <a:pt x="948" y="215"/>
                  <a:pt x="950" y="272"/>
                </a:cubicBezTo>
                <a:cubicBezTo>
                  <a:pt x="1012" y="312"/>
                  <a:pt x="1054" y="383"/>
                  <a:pt x="1054" y="462"/>
                </a:cubicBezTo>
                <a:cubicBezTo>
                  <a:pt x="1054" y="580"/>
                  <a:pt x="965" y="676"/>
                  <a:pt x="851" y="690"/>
                </a:cubicBezTo>
                <a:cubicBezTo>
                  <a:pt x="843" y="690"/>
                  <a:pt x="833" y="690"/>
                  <a:pt x="826" y="690"/>
                </a:cubicBezTo>
                <a:cubicBezTo>
                  <a:pt x="818" y="690"/>
                  <a:pt x="810" y="690"/>
                  <a:pt x="802" y="690"/>
                </a:cubicBezTo>
                <a:cubicBezTo>
                  <a:pt x="696" y="690"/>
                  <a:pt x="446" y="690"/>
                  <a:pt x="327" y="690"/>
                </a:cubicBezTo>
                <a:cubicBezTo>
                  <a:pt x="324" y="690"/>
                  <a:pt x="321" y="690"/>
                  <a:pt x="318" y="690"/>
                </a:cubicBezTo>
                <a:cubicBezTo>
                  <a:pt x="306" y="690"/>
                  <a:pt x="306" y="690"/>
                  <a:pt x="306" y="690"/>
                </a:cubicBezTo>
                <a:cubicBezTo>
                  <a:pt x="300" y="690"/>
                  <a:pt x="283" y="690"/>
                  <a:pt x="271" y="690"/>
                </a:cubicBezTo>
                <a:cubicBezTo>
                  <a:pt x="196" y="690"/>
                  <a:pt x="196" y="690"/>
                  <a:pt x="196" y="690"/>
                </a:cubicBezTo>
                <a:cubicBezTo>
                  <a:pt x="87" y="688"/>
                  <a:pt x="0" y="601"/>
                  <a:pt x="0" y="495"/>
                </a:cubicBezTo>
                <a:cubicBezTo>
                  <a:pt x="0" y="397"/>
                  <a:pt x="73" y="316"/>
                  <a:pt x="168" y="303"/>
                </a:cubicBezTo>
                <a:close/>
              </a:path>
            </a:pathLst>
          </a:custGeom>
          <a:solidFill>
            <a:srgbClr val="00B0F0"/>
          </a:solidFill>
          <a:ln>
            <a:noFill/>
          </a:ln>
          <a:extLst/>
        </p:spPr>
        <p:txBody>
          <a:bodyPr vert="horz" wrap="square" lIns="91427" tIns="45713" rIns="91427" bIns="45713" numCol="1" anchor="t" anchorCtr="0" compatLnSpc="1">
            <a:prstTxWarp prst="textNoShape">
              <a:avLst/>
            </a:prstTxWarp>
          </a:bodyPr>
          <a:lstStyle/>
          <a:p>
            <a:pPr>
              <a:defRPr/>
            </a:pPr>
            <a:endParaRPr lang="en-US" kern="0" dirty="0">
              <a:solidFill>
                <a:srgbClr val="000000"/>
              </a:solidFill>
            </a:endParaRPr>
          </a:p>
        </p:txBody>
      </p:sp>
      <p:sp>
        <p:nvSpPr>
          <p:cNvPr id="1062" name="TextBox 1061"/>
          <p:cNvSpPr txBox="1"/>
          <p:nvPr/>
        </p:nvSpPr>
        <p:spPr>
          <a:xfrm>
            <a:off x="8312351" y="2614298"/>
            <a:ext cx="799628" cy="611720"/>
          </a:xfrm>
          <a:prstGeom prst="rect">
            <a:avLst/>
          </a:prstGeom>
          <a:noFill/>
        </p:spPr>
        <p:txBody>
          <a:bodyPr wrap="square" rtlCol="0">
            <a:spAutoFit/>
          </a:bodyPr>
          <a:lstStyle/>
          <a:p>
            <a:pPr defTabSz="932563">
              <a:defRPr/>
            </a:pPr>
            <a:r>
              <a:rPr lang="en-US" sz="1099" i="1" kern="0" dirty="0">
                <a:solidFill>
                  <a:schemeClr val="bg1"/>
                </a:solidFill>
                <a:latin typeface="Segoe UI Light"/>
              </a:rPr>
              <a:t>Dynamic</a:t>
            </a:r>
          </a:p>
          <a:p>
            <a:pPr defTabSz="932563">
              <a:defRPr/>
            </a:pPr>
            <a:r>
              <a:rPr lang="en-US" sz="1099" i="1" kern="0" dirty="0">
                <a:solidFill>
                  <a:schemeClr val="bg1"/>
                </a:solidFill>
                <a:latin typeface="Segoe UI Light"/>
              </a:rPr>
              <a:t>masking  </a:t>
            </a:r>
          </a:p>
          <a:p>
            <a:pPr defTabSz="932563">
              <a:defRPr/>
            </a:pPr>
            <a:endParaRPr lang="en-US" sz="1099" i="1" kern="0" dirty="0">
              <a:solidFill>
                <a:schemeClr val="bg1"/>
              </a:solidFill>
              <a:latin typeface="Segoe UI Light"/>
            </a:endParaRPr>
          </a:p>
        </p:txBody>
      </p:sp>
    </p:spTree>
    <p:extLst>
      <p:ext uri="{BB962C8B-B14F-4D97-AF65-F5344CB8AC3E}">
        <p14:creationId xmlns:p14="http://schemas.microsoft.com/office/powerpoint/2010/main" val="3026977838"/>
      </p:ext>
    </p:extLst>
  </p:cSld>
  <p:clrMapOvr>
    <a:masterClrMapping/>
  </p:clrMapOvr>
  <p:transition>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Dynamic data masking walkthrough </a:t>
            </a:r>
          </a:p>
        </p:txBody>
      </p:sp>
      <p:sp>
        <p:nvSpPr>
          <p:cNvPr id="8" name="Rectangle 7"/>
          <p:cNvSpPr/>
          <p:nvPr/>
        </p:nvSpPr>
        <p:spPr>
          <a:xfrm>
            <a:off x="5429315" y="2430265"/>
            <a:ext cx="5170170" cy="1976182"/>
          </a:xfrm>
          <a:prstGeom prst="rect">
            <a:avLst/>
          </a:prstGeom>
          <a:solidFill>
            <a:schemeClr val="bg1"/>
          </a:solidFill>
          <a:ln w="63500">
            <a:solidFill>
              <a:schemeClr val="accent4"/>
            </a:solidFill>
          </a:ln>
        </p:spPr>
        <p:txBody>
          <a:bodyPr wrap="square">
            <a:spAutoFit/>
          </a:bodyPr>
          <a:lstStyle/>
          <a:p>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ALTER TABLE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[Employee] </a:t>
            </a:r>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ALTER COLUMN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[SocialSecurityNumber]</a:t>
            </a:r>
          </a:p>
          <a:p>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ADD MASKED WITH (FUNCTION =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‘SSN()’</a:t>
            </a:r>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t>
            </a:r>
          </a:p>
          <a:p>
            <a:endParaRPr lang="en-US" sz="1224" dirty="0">
              <a:solidFill>
                <a:schemeClr val="bg1"/>
              </a:solidFill>
              <a:latin typeface="Consolas" panose="020B0609020204030204" pitchFamily="49" charset="0"/>
              <a:ea typeface="Calibri" panose="020F0502020204030204" pitchFamily="34" charset="0"/>
              <a:cs typeface="Consolas" panose="020B0609020204030204" pitchFamily="49" charset="0"/>
            </a:endParaRPr>
          </a:p>
          <a:p>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ALTER TABLE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[Employee] </a:t>
            </a:r>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ALTER COLUMN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[Email]</a:t>
            </a:r>
          </a:p>
          <a:p>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ADD MASKED WITH (FUNCTION =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‘EMAIL()’</a:t>
            </a:r>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t>
            </a:r>
          </a:p>
          <a:p>
            <a:endPar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endParaRPr>
          </a:p>
          <a:p>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ALTER TABLE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[Employee] </a:t>
            </a:r>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ALTER COLUMN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[Salary] </a:t>
            </a:r>
          </a:p>
          <a:p>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ADD MASKED WITH (FUNCTION =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‘RANDOM(1,20000)</a:t>
            </a:r>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t>
            </a:r>
          </a:p>
          <a:p>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 </a:t>
            </a:r>
          </a:p>
          <a:p>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GRANT UNMASK to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admin1</a:t>
            </a:r>
          </a:p>
        </p:txBody>
      </p:sp>
      <p:sp>
        <p:nvSpPr>
          <p:cNvPr id="31" name="TextBox 30"/>
          <p:cNvSpPr txBox="1"/>
          <p:nvPr/>
        </p:nvSpPr>
        <p:spPr>
          <a:xfrm>
            <a:off x="444029" y="995786"/>
            <a:ext cx="11054971" cy="374846"/>
          </a:xfrm>
          <a:prstGeom prst="rect">
            <a:avLst/>
          </a:prstGeom>
          <a:noFill/>
        </p:spPr>
        <p:txBody>
          <a:bodyPr wrap="square" rtlCol="0">
            <a:spAutoFit/>
          </a:bodyPr>
          <a:lstStyle/>
          <a:p>
            <a:r>
              <a:rPr lang="en-US" sz="1836" dirty="0">
                <a:latin typeface="+mj-lt"/>
              </a:rPr>
              <a:t>1) Security officer defines dynamic data masking policy in T-SQL over sensitive data in Employee table</a:t>
            </a:r>
          </a:p>
        </p:txBody>
      </p:sp>
      <p:sp>
        <p:nvSpPr>
          <p:cNvPr id="34" name="TextBox 33"/>
          <p:cNvSpPr txBox="1"/>
          <p:nvPr/>
        </p:nvSpPr>
        <p:spPr>
          <a:xfrm>
            <a:off x="444030" y="1351098"/>
            <a:ext cx="11054971" cy="382308"/>
          </a:xfrm>
          <a:prstGeom prst="rect">
            <a:avLst/>
          </a:prstGeom>
          <a:noFill/>
        </p:spPr>
        <p:txBody>
          <a:bodyPr wrap="square" rtlCol="0">
            <a:spAutoFit/>
          </a:bodyPr>
          <a:lstStyle/>
          <a:p>
            <a:r>
              <a:rPr lang="en-US" sz="1836" dirty="0">
                <a:latin typeface="+mj-lt"/>
              </a:rPr>
              <a:t>2) Application user selects from Employee table</a:t>
            </a:r>
          </a:p>
        </p:txBody>
      </p:sp>
      <p:sp>
        <p:nvSpPr>
          <p:cNvPr id="41" name="TextBox 40"/>
          <p:cNvSpPr txBox="1"/>
          <p:nvPr/>
        </p:nvSpPr>
        <p:spPr>
          <a:xfrm>
            <a:off x="444030" y="1715160"/>
            <a:ext cx="11054971" cy="374846"/>
          </a:xfrm>
          <a:prstGeom prst="rect">
            <a:avLst/>
          </a:prstGeom>
          <a:noFill/>
        </p:spPr>
        <p:txBody>
          <a:bodyPr wrap="square" rtlCol="0">
            <a:spAutoFit/>
          </a:bodyPr>
          <a:lstStyle/>
          <a:p>
            <a:r>
              <a:rPr lang="en-US" sz="1836" dirty="0">
                <a:latin typeface="+mj-lt"/>
              </a:rPr>
              <a:t>3) Dynamic data masking policy obfuscates the sensitive data in the query results </a:t>
            </a:r>
          </a:p>
        </p:txBody>
      </p:sp>
      <p:sp>
        <p:nvSpPr>
          <p:cNvPr id="35" name="TextBox 34"/>
          <p:cNvSpPr txBox="1"/>
          <p:nvPr/>
        </p:nvSpPr>
        <p:spPr>
          <a:xfrm>
            <a:off x="444031" y="5104864"/>
            <a:ext cx="2889472" cy="1100301"/>
          </a:xfrm>
          <a:prstGeom prst="rect">
            <a:avLst/>
          </a:prstGeom>
          <a:solidFill>
            <a:schemeClr val="bg1">
              <a:lumMod val="95000"/>
            </a:schemeClr>
          </a:solidFill>
          <a:ln w="63500">
            <a:solidFill>
              <a:schemeClr val="accent4"/>
            </a:solidFill>
          </a:ln>
        </p:spPr>
        <p:txBody>
          <a:bodyPr wrap="square">
            <a:spAutoFit/>
          </a:bodyPr>
          <a:lstStyle>
            <a:defPPr>
              <a:defRPr lang="en-US"/>
            </a:defPPr>
            <a:lvl1pPr>
              <a:lnSpc>
                <a:spcPct val="107000"/>
              </a:lnSpc>
              <a:defRPr sz="1200">
                <a:solidFill>
                  <a:srgbClr val="0000FF"/>
                </a:solidFill>
                <a:latin typeface="Consolas" panose="020B0609020204030204" pitchFamily="49" charset="0"/>
                <a:ea typeface="Calibri" panose="020F0502020204030204" pitchFamily="34" charset="0"/>
                <a:cs typeface="Consolas" panose="020B0609020204030204" pitchFamily="49" charset="0"/>
              </a:defRPr>
            </a:lvl1pPr>
          </a:lstStyle>
          <a:p>
            <a:r>
              <a:rPr lang="en-US" sz="1224" dirty="0"/>
              <a:t>SELECT </a:t>
            </a:r>
            <a:r>
              <a:rPr lang="en-US" sz="1224" dirty="0">
                <a:solidFill>
                  <a:srgbClr val="008080"/>
                </a:solidFill>
              </a:rPr>
              <a:t>[Name],</a:t>
            </a:r>
          </a:p>
          <a:p>
            <a:r>
              <a:rPr lang="en-US" sz="1224" dirty="0">
                <a:solidFill>
                  <a:srgbClr val="008080"/>
                </a:solidFill>
              </a:rPr>
              <a:t>       [SocialSecurityNumber],</a:t>
            </a:r>
          </a:p>
          <a:p>
            <a:r>
              <a:rPr lang="en-US" sz="1224" dirty="0">
                <a:solidFill>
                  <a:srgbClr val="008080"/>
                </a:solidFill>
              </a:rPr>
              <a:t>       [Email],</a:t>
            </a:r>
          </a:p>
          <a:p>
            <a:r>
              <a:rPr lang="en-US" sz="1224" dirty="0">
                <a:solidFill>
                  <a:srgbClr val="008080"/>
                </a:solidFill>
              </a:rPr>
              <a:t>       [Salary]</a:t>
            </a:r>
          </a:p>
          <a:p>
            <a:r>
              <a:rPr lang="en-US" sz="1224" dirty="0"/>
              <a:t>FROM </a:t>
            </a:r>
            <a:r>
              <a:rPr lang="en-US" sz="1224" dirty="0">
                <a:solidFill>
                  <a:srgbClr val="008080"/>
                </a:solidFill>
              </a:rPr>
              <a:t>[Employee] </a:t>
            </a:r>
            <a:endParaRPr lang="en-US" sz="1224" dirty="0">
              <a:solidFill>
                <a:schemeClr val="tx2">
                  <a:lumMod val="50000"/>
                </a:schemeClr>
              </a:solidFill>
            </a:endParaRPr>
          </a:p>
        </p:txBody>
      </p:sp>
      <p:grpSp>
        <p:nvGrpSpPr>
          <p:cNvPr id="77" name="Group 76"/>
          <p:cNvGrpSpPr/>
          <p:nvPr/>
        </p:nvGrpSpPr>
        <p:grpSpPr>
          <a:xfrm>
            <a:off x="3184504" y="2471650"/>
            <a:ext cx="1989313" cy="1981351"/>
            <a:chOff x="3248004" y="2270230"/>
            <a:chExt cx="2191543" cy="2182772"/>
          </a:xfrm>
        </p:grpSpPr>
        <p:sp>
          <p:nvSpPr>
            <p:cNvPr id="48" name="Flowchart: Magnetic Disk 47"/>
            <p:cNvSpPr/>
            <p:nvPr/>
          </p:nvSpPr>
          <p:spPr bwMode="auto">
            <a:xfrm>
              <a:off x="3248004" y="3477656"/>
              <a:ext cx="2191543" cy="975346"/>
            </a:xfrm>
            <a:prstGeom prst="flowChartMagneticDisk">
              <a:avLst/>
            </a:prstGeom>
            <a:solidFill>
              <a:schemeClr val="accent4"/>
            </a:solid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49" name="Flowchart: Magnetic Disk 48"/>
            <p:cNvSpPr/>
            <p:nvPr/>
          </p:nvSpPr>
          <p:spPr bwMode="auto">
            <a:xfrm>
              <a:off x="3248004" y="2873943"/>
              <a:ext cx="2191543" cy="975346"/>
            </a:xfrm>
            <a:prstGeom prst="flowChartMagneticDisk">
              <a:avLst/>
            </a:prstGeom>
            <a:solidFill>
              <a:schemeClr val="accent4"/>
            </a:solid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50" name="Flowchart: Magnetic Disk 49"/>
            <p:cNvSpPr/>
            <p:nvPr/>
          </p:nvSpPr>
          <p:spPr bwMode="auto">
            <a:xfrm>
              <a:off x="3248004" y="2270230"/>
              <a:ext cx="2191543" cy="975346"/>
            </a:xfrm>
            <a:prstGeom prst="flowChartMagneticDisk">
              <a:avLst/>
            </a:prstGeom>
            <a:solidFill>
              <a:schemeClr val="accent4"/>
            </a:solid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grpSp>
      <p:sp>
        <p:nvSpPr>
          <p:cNvPr id="12" name="Left-Right Arrow 11"/>
          <p:cNvSpPr/>
          <p:nvPr/>
        </p:nvSpPr>
        <p:spPr bwMode="auto">
          <a:xfrm>
            <a:off x="2039939" y="3115863"/>
            <a:ext cx="1056742" cy="484632"/>
          </a:xfrm>
          <a:prstGeom prst="leftRightArrow">
            <a:avLst/>
          </a:prstGeom>
          <a:ln>
            <a:headEnd type="none" w="med" len="med"/>
            <a:tailEnd type="none" w="med" len="med"/>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grpSp>
        <p:nvGrpSpPr>
          <p:cNvPr id="116" name="Group 115"/>
          <p:cNvGrpSpPr/>
          <p:nvPr/>
        </p:nvGrpSpPr>
        <p:grpSpPr>
          <a:xfrm>
            <a:off x="3779549" y="4744309"/>
            <a:ext cx="8215601" cy="1529492"/>
            <a:chOff x="3779549" y="4744309"/>
            <a:chExt cx="8215601" cy="1529492"/>
          </a:xfrm>
        </p:grpSpPr>
        <p:pic>
          <p:nvPicPr>
            <p:cNvPr id="52" name="Picture 51"/>
            <p:cNvPicPr>
              <a:picLocks noChangeAspect="1"/>
            </p:cNvPicPr>
            <p:nvPr/>
          </p:nvPicPr>
          <p:blipFill rotWithShape="1">
            <a:blip r:embed="rId3"/>
            <a:srcRect l="59" t="5303" r="884" b="2907"/>
            <a:stretch/>
          </p:blipFill>
          <p:spPr>
            <a:xfrm>
              <a:off x="7613643" y="5200651"/>
              <a:ext cx="4381507" cy="1073150"/>
            </a:xfrm>
            <a:prstGeom prst="rect">
              <a:avLst/>
            </a:prstGeom>
            <a:ln>
              <a:solidFill>
                <a:schemeClr val="bg2"/>
              </a:solidFill>
            </a:ln>
          </p:spPr>
        </p:pic>
        <p:sp>
          <p:nvSpPr>
            <p:cNvPr id="53" name="TextBox 52"/>
            <p:cNvSpPr txBox="1"/>
            <p:nvPr/>
          </p:nvSpPr>
          <p:spPr>
            <a:xfrm>
              <a:off x="8936076" y="4744309"/>
              <a:ext cx="1736641" cy="549660"/>
            </a:xfrm>
            <a:prstGeom prst="rect">
              <a:avLst/>
            </a:prstGeom>
            <a:noFill/>
          </p:spPr>
          <p:txBody>
            <a:bodyPr wrap="none" lIns="182854" tIns="146283" rIns="182854" bIns="146283" rtlCol="0">
              <a:spAutoFit/>
            </a:bodyPr>
            <a:lstStyle/>
            <a:p>
              <a:pPr>
                <a:lnSpc>
                  <a:spcPct val="90000"/>
                </a:lnSpc>
                <a:spcAft>
                  <a:spcPts val="600"/>
                </a:spcAft>
              </a:pPr>
              <a:r>
                <a:rPr lang="en-US" sz="1836" dirty="0">
                  <a:gradFill>
                    <a:gsLst>
                      <a:gs pos="2917">
                        <a:schemeClr val="tx1"/>
                      </a:gs>
                      <a:gs pos="30000">
                        <a:schemeClr val="tx1"/>
                      </a:gs>
                    </a:gsLst>
                    <a:lin ang="5400000" scaled="0"/>
                  </a:gradFill>
                </a:rPr>
                <a:t>admin1 login</a:t>
              </a:r>
            </a:p>
          </p:txBody>
        </p:sp>
        <p:sp>
          <p:nvSpPr>
            <p:cNvPr id="54" name="TextBox 53"/>
            <p:cNvSpPr txBox="1"/>
            <p:nvPr/>
          </p:nvSpPr>
          <p:spPr>
            <a:xfrm>
              <a:off x="4863488" y="4744309"/>
              <a:ext cx="1513823" cy="549660"/>
            </a:xfrm>
            <a:prstGeom prst="rect">
              <a:avLst/>
            </a:prstGeom>
            <a:noFill/>
          </p:spPr>
          <p:txBody>
            <a:bodyPr wrap="none" lIns="182854" tIns="146283" rIns="182854" bIns="146283" rtlCol="0">
              <a:spAutoFit/>
            </a:bodyPr>
            <a:lstStyle/>
            <a:p>
              <a:pPr>
                <a:lnSpc>
                  <a:spcPct val="90000"/>
                </a:lnSpc>
                <a:spcAft>
                  <a:spcPts val="600"/>
                </a:spcAft>
              </a:pPr>
              <a:r>
                <a:rPr lang="en-US" sz="1836" dirty="0">
                  <a:gradFill>
                    <a:gsLst>
                      <a:gs pos="2917">
                        <a:schemeClr val="tx1"/>
                      </a:gs>
                      <a:gs pos="30000">
                        <a:schemeClr val="tx1"/>
                      </a:gs>
                    </a:gsLst>
                    <a:lin ang="5400000" scaled="0"/>
                  </a:gradFill>
                </a:rPr>
                <a:t>other login</a:t>
              </a:r>
              <a:endParaRPr lang="en-US" sz="1399" dirty="0">
                <a:gradFill>
                  <a:gsLst>
                    <a:gs pos="2917">
                      <a:schemeClr val="tx1"/>
                    </a:gs>
                    <a:gs pos="30000">
                      <a:schemeClr val="tx1"/>
                    </a:gs>
                  </a:gsLst>
                  <a:lin ang="5400000" scaled="0"/>
                </a:gradFill>
              </a:endParaRPr>
            </a:p>
          </p:txBody>
        </p:sp>
        <p:pic>
          <p:nvPicPr>
            <p:cNvPr id="15" name="Picture 14"/>
            <p:cNvPicPr>
              <a:picLocks noChangeAspect="1"/>
            </p:cNvPicPr>
            <p:nvPr/>
          </p:nvPicPr>
          <p:blipFill rotWithShape="1">
            <a:blip r:embed="rId4"/>
            <a:srcRect t="1859" r="122" b="2662"/>
            <a:stretch/>
          </p:blipFill>
          <p:spPr>
            <a:xfrm>
              <a:off x="3779549" y="5200650"/>
              <a:ext cx="3681701" cy="1073150"/>
            </a:xfrm>
            <a:prstGeom prst="rect">
              <a:avLst/>
            </a:prstGeom>
            <a:ln>
              <a:solidFill>
                <a:schemeClr val="bg2"/>
              </a:solidFill>
            </a:ln>
          </p:spPr>
        </p:pic>
      </p:grpSp>
      <p:sp>
        <p:nvSpPr>
          <p:cNvPr id="21" name="TextBox 20"/>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grpSp>
        <p:nvGrpSpPr>
          <p:cNvPr id="78" name="Group 77"/>
          <p:cNvGrpSpPr/>
          <p:nvPr/>
        </p:nvGrpSpPr>
        <p:grpSpPr>
          <a:xfrm>
            <a:off x="10752177" y="2411348"/>
            <a:ext cx="1493649" cy="2277585"/>
            <a:chOff x="10752177" y="2411348"/>
            <a:chExt cx="1493649" cy="2277585"/>
          </a:xfrm>
        </p:grpSpPr>
        <p:sp>
          <p:nvSpPr>
            <p:cNvPr id="19" name="TextBox 18"/>
            <p:cNvSpPr txBox="1"/>
            <p:nvPr/>
          </p:nvSpPr>
          <p:spPr>
            <a:xfrm>
              <a:off x="10901589" y="3808093"/>
              <a:ext cx="1194825" cy="880840"/>
            </a:xfrm>
            <a:prstGeom prst="rect">
              <a:avLst/>
            </a:prstGeom>
            <a:noFill/>
          </p:spPr>
          <p:txBody>
            <a:bodyPr wrap="none" lIns="182854" tIns="146283" rIns="182854" bIns="146283" rtlCol="0">
              <a:spAutoFit/>
            </a:bodyPr>
            <a:lstStyle/>
            <a:p>
              <a:pPr>
                <a:lnSpc>
                  <a:spcPct val="90000"/>
                </a:lnSpc>
                <a:spcAft>
                  <a:spcPts val="600"/>
                </a:spcAft>
              </a:pPr>
              <a:r>
                <a:rPr lang="en-US" sz="1836" dirty="0">
                  <a:gradFill>
                    <a:gsLst>
                      <a:gs pos="2917">
                        <a:schemeClr val="tx1"/>
                      </a:gs>
                      <a:gs pos="30000">
                        <a:schemeClr val="tx1"/>
                      </a:gs>
                    </a:gsLst>
                    <a:lin ang="5400000" scaled="0"/>
                  </a:gradFill>
                </a:rPr>
                <a:t>Security</a:t>
              </a:r>
            </a:p>
            <a:p>
              <a:pPr>
                <a:lnSpc>
                  <a:spcPct val="90000"/>
                </a:lnSpc>
                <a:spcAft>
                  <a:spcPts val="600"/>
                </a:spcAft>
              </a:pPr>
              <a:r>
                <a:rPr lang="en-US" sz="1836" dirty="0">
                  <a:gradFill>
                    <a:gsLst>
                      <a:gs pos="2917">
                        <a:schemeClr val="tx1"/>
                      </a:gs>
                      <a:gs pos="30000">
                        <a:schemeClr val="tx1"/>
                      </a:gs>
                    </a:gsLst>
                    <a:lin ang="5400000" scaled="0"/>
                  </a:gradFill>
                </a:rPr>
                <a:t> Officer </a:t>
              </a:r>
              <a:endParaRPr lang="en-US" sz="1399" dirty="0">
                <a:gradFill>
                  <a:gsLst>
                    <a:gs pos="2917">
                      <a:schemeClr val="tx1"/>
                    </a:gs>
                    <a:gs pos="30000">
                      <a:schemeClr val="tx1"/>
                    </a:gs>
                  </a:gsLst>
                  <a:lin ang="5400000" scaled="0"/>
                </a:gradFill>
              </a:endParaRPr>
            </a:p>
          </p:txBody>
        </p:sp>
        <p:pic>
          <p:nvPicPr>
            <p:cNvPr id="76" name="Picture 75"/>
            <p:cNvPicPr>
              <a:picLocks noChangeAspect="1"/>
            </p:cNvPicPr>
            <p:nvPr/>
          </p:nvPicPr>
          <p:blipFill>
            <a:blip r:embed="rId5"/>
            <a:stretch>
              <a:fillRect/>
            </a:stretch>
          </p:blipFill>
          <p:spPr>
            <a:xfrm>
              <a:off x="10752177" y="2411348"/>
              <a:ext cx="1493649" cy="1493649"/>
            </a:xfrm>
            <a:prstGeom prst="ellipse">
              <a:avLst/>
            </a:prstGeom>
            <a:solidFill>
              <a:schemeClr val="bg1"/>
            </a:solidFill>
          </p:spPr>
        </p:pic>
      </p:grpSp>
      <p:sp>
        <p:nvSpPr>
          <p:cNvPr id="81" name="Rectangle 52"/>
          <p:cNvSpPr>
            <a:spLocks noChangeArrowheads="1"/>
          </p:cNvSpPr>
          <p:nvPr/>
        </p:nvSpPr>
        <p:spPr bwMode="auto">
          <a:xfrm>
            <a:off x="496887" y="2706688"/>
            <a:ext cx="952500" cy="955675"/>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Rectangle 53"/>
          <p:cNvSpPr>
            <a:spLocks noChangeArrowheads="1"/>
          </p:cNvSpPr>
          <p:nvPr/>
        </p:nvSpPr>
        <p:spPr bwMode="auto">
          <a:xfrm>
            <a:off x="496887" y="2198688"/>
            <a:ext cx="1446213" cy="479425"/>
          </a:xfrm>
          <a:prstGeom prst="rect">
            <a:avLst/>
          </a:prstGeom>
          <a:solidFill>
            <a:schemeClr val="accent4">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3" name="Freeform 54"/>
          <p:cNvSpPr>
            <a:spLocks noEditPoints="1"/>
          </p:cNvSpPr>
          <p:nvPr/>
        </p:nvSpPr>
        <p:spPr bwMode="auto">
          <a:xfrm>
            <a:off x="573087" y="3233738"/>
            <a:ext cx="203200" cy="350838"/>
          </a:xfrm>
          <a:custGeom>
            <a:avLst/>
            <a:gdLst>
              <a:gd name="T0" fmla="*/ 103 w 128"/>
              <a:gd name="T1" fmla="*/ 18 h 221"/>
              <a:gd name="T2" fmla="*/ 103 w 128"/>
              <a:gd name="T3" fmla="*/ 0 h 221"/>
              <a:gd name="T4" fmla="*/ 89 w 128"/>
              <a:gd name="T5" fmla="*/ 0 h 221"/>
              <a:gd name="T6" fmla="*/ 89 w 128"/>
              <a:gd name="T7" fmla="*/ 18 h 221"/>
              <a:gd name="T8" fmla="*/ 84 w 128"/>
              <a:gd name="T9" fmla="*/ 18 h 221"/>
              <a:gd name="T10" fmla="*/ 84 w 128"/>
              <a:gd name="T11" fmla="*/ 0 h 221"/>
              <a:gd name="T12" fmla="*/ 69 w 128"/>
              <a:gd name="T13" fmla="*/ 0 h 221"/>
              <a:gd name="T14" fmla="*/ 69 w 128"/>
              <a:gd name="T15" fmla="*/ 18 h 221"/>
              <a:gd name="T16" fmla="*/ 0 w 128"/>
              <a:gd name="T17" fmla="*/ 18 h 221"/>
              <a:gd name="T18" fmla="*/ 0 w 128"/>
              <a:gd name="T19" fmla="*/ 23 h 221"/>
              <a:gd name="T20" fmla="*/ 5 w 128"/>
              <a:gd name="T21" fmla="*/ 23 h 221"/>
              <a:gd name="T22" fmla="*/ 5 w 128"/>
              <a:gd name="T23" fmla="*/ 221 h 221"/>
              <a:gd name="T24" fmla="*/ 43 w 128"/>
              <a:gd name="T25" fmla="*/ 221 h 221"/>
              <a:gd name="T26" fmla="*/ 43 w 128"/>
              <a:gd name="T27" fmla="*/ 193 h 221"/>
              <a:gd name="T28" fmla="*/ 59 w 128"/>
              <a:gd name="T29" fmla="*/ 193 h 221"/>
              <a:gd name="T30" fmla="*/ 59 w 128"/>
              <a:gd name="T31" fmla="*/ 221 h 221"/>
              <a:gd name="T32" fmla="*/ 69 w 128"/>
              <a:gd name="T33" fmla="*/ 221 h 221"/>
              <a:gd name="T34" fmla="*/ 69 w 128"/>
              <a:gd name="T35" fmla="*/ 193 h 221"/>
              <a:gd name="T36" fmla="*/ 85 w 128"/>
              <a:gd name="T37" fmla="*/ 193 h 221"/>
              <a:gd name="T38" fmla="*/ 85 w 128"/>
              <a:gd name="T39" fmla="*/ 221 h 221"/>
              <a:gd name="T40" fmla="*/ 123 w 128"/>
              <a:gd name="T41" fmla="*/ 221 h 221"/>
              <a:gd name="T42" fmla="*/ 123 w 128"/>
              <a:gd name="T43" fmla="*/ 23 h 221"/>
              <a:gd name="T44" fmla="*/ 128 w 128"/>
              <a:gd name="T45" fmla="*/ 23 h 221"/>
              <a:gd name="T46" fmla="*/ 128 w 128"/>
              <a:gd name="T47" fmla="*/ 18 h 221"/>
              <a:gd name="T48" fmla="*/ 103 w 128"/>
              <a:gd name="T49" fmla="*/ 18 h 221"/>
              <a:gd name="T50" fmla="*/ 112 w 128"/>
              <a:gd name="T51" fmla="*/ 182 h 221"/>
              <a:gd name="T52" fmla="*/ 16 w 128"/>
              <a:gd name="T53" fmla="*/ 182 h 221"/>
              <a:gd name="T54" fmla="*/ 16 w 128"/>
              <a:gd name="T55" fmla="*/ 168 h 221"/>
              <a:gd name="T56" fmla="*/ 112 w 128"/>
              <a:gd name="T57" fmla="*/ 168 h 221"/>
              <a:gd name="T58" fmla="*/ 112 w 128"/>
              <a:gd name="T59" fmla="*/ 182 h 221"/>
              <a:gd name="T60" fmla="*/ 112 w 128"/>
              <a:gd name="T61" fmla="*/ 157 h 221"/>
              <a:gd name="T62" fmla="*/ 16 w 128"/>
              <a:gd name="T63" fmla="*/ 157 h 221"/>
              <a:gd name="T64" fmla="*/ 16 w 128"/>
              <a:gd name="T65" fmla="*/ 141 h 221"/>
              <a:gd name="T66" fmla="*/ 112 w 128"/>
              <a:gd name="T67" fmla="*/ 141 h 221"/>
              <a:gd name="T68" fmla="*/ 112 w 128"/>
              <a:gd name="T69" fmla="*/ 157 h 221"/>
              <a:gd name="T70" fmla="*/ 112 w 128"/>
              <a:gd name="T71" fmla="*/ 130 h 221"/>
              <a:gd name="T72" fmla="*/ 16 w 128"/>
              <a:gd name="T73" fmla="*/ 130 h 221"/>
              <a:gd name="T74" fmla="*/ 16 w 128"/>
              <a:gd name="T75" fmla="*/ 114 h 221"/>
              <a:gd name="T76" fmla="*/ 112 w 128"/>
              <a:gd name="T77" fmla="*/ 114 h 221"/>
              <a:gd name="T78" fmla="*/ 112 w 128"/>
              <a:gd name="T79" fmla="*/ 130 h 221"/>
              <a:gd name="T80" fmla="*/ 112 w 128"/>
              <a:gd name="T81" fmla="*/ 103 h 221"/>
              <a:gd name="T82" fmla="*/ 16 w 128"/>
              <a:gd name="T83" fmla="*/ 103 h 221"/>
              <a:gd name="T84" fmla="*/ 16 w 128"/>
              <a:gd name="T85" fmla="*/ 87 h 221"/>
              <a:gd name="T86" fmla="*/ 112 w 128"/>
              <a:gd name="T87" fmla="*/ 87 h 221"/>
              <a:gd name="T88" fmla="*/ 112 w 128"/>
              <a:gd name="T89" fmla="*/ 103 h 221"/>
              <a:gd name="T90" fmla="*/ 112 w 128"/>
              <a:gd name="T91" fmla="*/ 77 h 221"/>
              <a:gd name="T92" fmla="*/ 16 w 128"/>
              <a:gd name="T93" fmla="*/ 77 h 221"/>
              <a:gd name="T94" fmla="*/ 16 w 128"/>
              <a:gd name="T95" fmla="*/ 62 h 221"/>
              <a:gd name="T96" fmla="*/ 112 w 128"/>
              <a:gd name="T97" fmla="*/ 62 h 221"/>
              <a:gd name="T98" fmla="*/ 112 w 128"/>
              <a:gd name="T99" fmla="*/ 77 h 221"/>
              <a:gd name="T100" fmla="*/ 112 w 128"/>
              <a:gd name="T101" fmla="*/ 50 h 221"/>
              <a:gd name="T102" fmla="*/ 16 w 128"/>
              <a:gd name="T103" fmla="*/ 50 h 221"/>
              <a:gd name="T104" fmla="*/ 16 w 128"/>
              <a:gd name="T105" fmla="*/ 36 h 221"/>
              <a:gd name="T106" fmla="*/ 112 w 128"/>
              <a:gd name="T107" fmla="*/ 36 h 221"/>
              <a:gd name="T108" fmla="*/ 112 w 128"/>
              <a:gd name="T109" fmla="*/ 5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221">
                <a:moveTo>
                  <a:pt x="103" y="18"/>
                </a:moveTo>
                <a:lnTo>
                  <a:pt x="103" y="0"/>
                </a:lnTo>
                <a:lnTo>
                  <a:pt x="89" y="0"/>
                </a:lnTo>
                <a:lnTo>
                  <a:pt x="89" y="18"/>
                </a:lnTo>
                <a:lnTo>
                  <a:pt x="84" y="18"/>
                </a:lnTo>
                <a:lnTo>
                  <a:pt x="84" y="0"/>
                </a:lnTo>
                <a:lnTo>
                  <a:pt x="69" y="0"/>
                </a:lnTo>
                <a:lnTo>
                  <a:pt x="69" y="18"/>
                </a:lnTo>
                <a:lnTo>
                  <a:pt x="0" y="18"/>
                </a:lnTo>
                <a:lnTo>
                  <a:pt x="0" y="23"/>
                </a:lnTo>
                <a:lnTo>
                  <a:pt x="5" y="23"/>
                </a:lnTo>
                <a:lnTo>
                  <a:pt x="5" y="221"/>
                </a:lnTo>
                <a:lnTo>
                  <a:pt x="43" y="221"/>
                </a:lnTo>
                <a:lnTo>
                  <a:pt x="43" y="193"/>
                </a:lnTo>
                <a:lnTo>
                  <a:pt x="59" y="193"/>
                </a:lnTo>
                <a:lnTo>
                  <a:pt x="59" y="221"/>
                </a:lnTo>
                <a:lnTo>
                  <a:pt x="69" y="221"/>
                </a:lnTo>
                <a:lnTo>
                  <a:pt x="69" y="193"/>
                </a:lnTo>
                <a:lnTo>
                  <a:pt x="85" y="193"/>
                </a:lnTo>
                <a:lnTo>
                  <a:pt x="85" y="221"/>
                </a:lnTo>
                <a:lnTo>
                  <a:pt x="123" y="221"/>
                </a:lnTo>
                <a:lnTo>
                  <a:pt x="123" y="23"/>
                </a:lnTo>
                <a:lnTo>
                  <a:pt x="128" y="23"/>
                </a:lnTo>
                <a:lnTo>
                  <a:pt x="128" y="18"/>
                </a:lnTo>
                <a:lnTo>
                  <a:pt x="103" y="18"/>
                </a:lnTo>
                <a:close/>
                <a:moveTo>
                  <a:pt x="112" y="182"/>
                </a:moveTo>
                <a:lnTo>
                  <a:pt x="16" y="182"/>
                </a:lnTo>
                <a:lnTo>
                  <a:pt x="16" y="168"/>
                </a:lnTo>
                <a:lnTo>
                  <a:pt x="112" y="168"/>
                </a:lnTo>
                <a:lnTo>
                  <a:pt x="112" y="182"/>
                </a:lnTo>
                <a:close/>
                <a:moveTo>
                  <a:pt x="112" y="157"/>
                </a:moveTo>
                <a:lnTo>
                  <a:pt x="16" y="157"/>
                </a:lnTo>
                <a:lnTo>
                  <a:pt x="16" y="141"/>
                </a:lnTo>
                <a:lnTo>
                  <a:pt x="112" y="141"/>
                </a:lnTo>
                <a:lnTo>
                  <a:pt x="112" y="157"/>
                </a:lnTo>
                <a:close/>
                <a:moveTo>
                  <a:pt x="112" y="130"/>
                </a:moveTo>
                <a:lnTo>
                  <a:pt x="16" y="130"/>
                </a:lnTo>
                <a:lnTo>
                  <a:pt x="16" y="114"/>
                </a:lnTo>
                <a:lnTo>
                  <a:pt x="112" y="114"/>
                </a:lnTo>
                <a:lnTo>
                  <a:pt x="112" y="130"/>
                </a:lnTo>
                <a:close/>
                <a:moveTo>
                  <a:pt x="112" y="103"/>
                </a:moveTo>
                <a:lnTo>
                  <a:pt x="16" y="103"/>
                </a:lnTo>
                <a:lnTo>
                  <a:pt x="16" y="87"/>
                </a:lnTo>
                <a:lnTo>
                  <a:pt x="112" y="87"/>
                </a:lnTo>
                <a:lnTo>
                  <a:pt x="112" y="103"/>
                </a:lnTo>
                <a:close/>
                <a:moveTo>
                  <a:pt x="112" y="77"/>
                </a:moveTo>
                <a:lnTo>
                  <a:pt x="16" y="77"/>
                </a:lnTo>
                <a:lnTo>
                  <a:pt x="16" y="62"/>
                </a:lnTo>
                <a:lnTo>
                  <a:pt x="112" y="62"/>
                </a:lnTo>
                <a:lnTo>
                  <a:pt x="112" y="77"/>
                </a:lnTo>
                <a:close/>
                <a:moveTo>
                  <a:pt x="112" y="50"/>
                </a:moveTo>
                <a:lnTo>
                  <a:pt x="16" y="50"/>
                </a:lnTo>
                <a:lnTo>
                  <a:pt x="16" y="36"/>
                </a:lnTo>
                <a:lnTo>
                  <a:pt x="112" y="36"/>
                </a:lnTo>
                <a:lnTo>
                  <a:pt x="112" y="5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55"/>
          <p:cNvSpPr>
            <a:spLocks noEditPoints="1"/>
          </p:cNvSpPr>
          <p:nvPr/>
        </p:nvSpPr>
        <p:spPr bwMode="auto">
          <a:xfrm>
            <a:off x="581025" y="2787650"/>
            <a:ext cx="60325" cy="79375"/>
          </a:xfrm>
          <a:custGeom>
            <a:avLst/>
            <a:gdLst>
              <a:gd name="T0" fmla="*/ 0 w 21"/>
              <a:gd name="T1" fmla="*/ 28 h 28"/>
              <a:gd name="T2" fmla="*/ 0 w 21"/>
              <a:gd name="T3" fmla="*/ 0 h 28"/>
              <a:gd name="T4" fmla="*/ 10 w 21"/>
              <a:gd name="T5" fmla="*/ 0 h 28"/>
              <a:gd name="T6" fmla="*/ 17 w 21"/>
              <a:gd name="T7" fmla="*/ 2 h 28"/>
              <a:gd name="T8" fmla="*/ 20 w 21"/>
              <a:gd name="T9" fmla="*/ 7 h 28"/>
              <a:gd name="T10" fmla="*/ 18 w 21"/>
              <a:gd name="T11" fmla="*/ 11 h 28"/>
              <a:gd name="T12" fmla="*/ 14 w 21"/>
              <a:gd name="T13" fmla="*/ 13 h 28"/>
              <a:gd name="T14" fmla="*/ 14 w 21"/>
              <a:gd name="T15" fmla="*/ 13 h 28"/>
              <a:gd name="T16" fmla="*/ 19 w 21"/>
              <a:gd name="T17" fmla="*/ 15 h 28"/>
              <a:gd name="T18" fmla="*/ 21 w 21"/>
              <a:gd name="T19" fmla="*/ 20 h 28"/>
              <a:gd name="T20" fmla="*/ 18 w 21"/>
              <a:gd name="T21" fmla="*/ 26 h 28"/>
              <a:gd name="T22" fmla="*/ 11 w 21"/>
              <a:gd name="T23" fmla="*/ 28 h 28"/>
              <a:gd name="T24" fmla="*/ 0 w 21"/>
              <a:gd name="T25" fmla="*/ 28 h 28"/>
              <a:gd name="T26" fmla="*/ 6 w 21"/>
              <a:gd name="T27" fmla="*/ 5 h 28"/>
              <a:gd name="T28" fmla="*/ 6 w 21"/>
              <a:gd name="T29" fmla="*/ 12 h 28"/>
              <a:gd name="T30" fmla="*/ 9 w 21"/>
              <a:gd name="T31" fmla="*/ 12 h 28"/>
              <a:gd name="T32" fmla="*/ 12 w 21"/>
              <a:gd name="T33" fmla="*/ 11 h 28"/>
              <a:gd name="T34" fmla="*/ 13 w 21"/>
              <a:gd name="T35" fmla="*/ 8 h 28"/>
              <a:gd name="T36" fmla="*/ 9 w 21"/>
              <a:gd name="T37" fmla="*/ 5 h 28"/>
              <a:gd name="T38" fmla="*/ 6 w 21"/>
              <a:gd name="T39" fmla="*/ 5 h 28"/>
              <a:gd name="T40" fmla="*/ 6 w 21"/>
              <a:gd name="T41" fmla="*/ 16 h 28"/>
              <a:gd name="T42" fmla="*/ 6 w 21"/>
              <a:gd name="T43" fmla="*/ 24 h 28"/>
              <a:gd name="T44" fmla="*/ 10 w 21"/>
              <a:gd name="T45" fmla="*/ 24 h 28"/>
              <a:gd name="T46" fmla="*/ 13 w 21"/>
              <a:gd name="T47" fmla="*/ 23 h 28"/>
              <a:gd name="T48" fmla="*/ 14 w 21"/>
              <a:gd name="T49" fmla="*/ 20 h 28"/>
              <a:gd name="T50" fmla="*/ 13 w 21"/>
              <a:gd name="T51" fmla="*/ 17 h 28"/>
              <a:gd name="T52" fmla="*/ 10 w 21"/>
              <a:gd name="T53" fmla="*/ 16 h 28"/>
              <a:gd name="T54" fmla="*/ 6 w 21"/>
              <a:gd name="T55"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28">
                <a:moveTo>
                  <a:pt x="0" y="28"/>
                </a:moveTo>
                <a:cubicBezTo>
                  <a:pt x="0" y="0"/>
                  <a:pt x="0" y="0"/>
                  <a:pt x="0" y="0"/>
                </a:cubicBezTo>
                <a:cubicBezTo>
                  <a:pt x="10" y="0"/>
                  <a:pt x="10" y="0"/>
                  <a:pt x="10" y="0"/>
                </a:cubicBezTo>
                <a:cubicBezTo>
                  <a:pt x="13" y="0"/>
                  <a:pt x="16" y="1"/>
                  <a:pt x="17" y="2"/>
                </a:cubicBezTo>
                <a:cubicBezTo>
                  <a:pt x="19" y="3"/>
                  <a:pt x="20" y="5"/>
                  <a:pt x="20" y="7"/>
                </a:cubicBezTo>
                <a:cubicBezTo>
                  <a:pt x="20" y="8"/>
                  <a:pt x="19" y="10"/>
                  <a:pt x="18" y="11"/>
                </a:cubicBezTo>
                <a:cubicBezTo>
                  <a:pt x="17" y="12"/>
                  <a:pt x="16" y="13"/>
                  <a:pt x="14" y="13"/>
                </a:cubicBezTo>
                <a:cubicBezTo>
                  <a:pt x="14" y="13"/>
                  <a:pt x="14" y="13"/>
                  <a:pt x="14" y="13"/>
                </a:cubicBezTo>
                <a:cubicBezTo>
                  <a:pt x="16" y="13"/>
                  <a:pt x="18" y="14"/>
                  <a:pt x="19" y="15"/>
                </a:cubicBezTo>
                <a:cubicBezTo>
                  <a:pt x="20" y="17"/>
                  <a:pt x="21" y="18"/>
                  <a:pt x="21" y="20"/>
                </a:cubicBezTo>
                <a:cubicBezTo>
                  <a:pt x="21" y="23"/>
                  <a:pt x="20" y="25"/>
                  <a:pt x="18" y="26"/>
                </a:cubicBezTo>
                <a:cubicBezTo>
                  <a:pt x="16" y="28"/>
                  <a:pt x="14" y="28"/>
                  <a:pt x="11" y="28"/>
                </a:cubicBezTo>
                <a:lnTo>
                  <a:pt x="0" y="28"/>
                </a:lnTo>
                <a:close/>
                <a:moveTo>
                  <a:pt x="6" y="5"/>
                </a:moveTo>
                <a:cubicBezTo>
                  <a:pt x="6" y="12"/>
                  <a:pt x="6" y="12"/>
                  <a:pt x="6" y="12"/>
                </a:cubicBezTo>
                <a:cubicBezTo>
                  <a:pt x="9" y="12"/>
                  <a:pt x="9" y="12"/>
                  <a:pt x="9" y="12"/>
                </a:cubicBezTo>
                <a:cubicBezTo>
                  <a:pt x="10" y="12"/>
                  <a:pt x="11" y="11"/>
                  <a:pt x="12" y="11"/>
                </a:cubicBezTo>
                <a:cubicBezTo>
                  <a:pt x="13" y="10"/>
                  <a:pt x="13" y="9"/>
                  <a:pt x="13" y="8"/>
                </a:cubicBezTo>
                <a:cubicBezTo>
                  <a:pt x="13" y="6"/>
                  <a:pt x="12" y="5"/>
                  <a:pt x="9" y="5"/>
                </a:cubicBezTo>
                <a:lnTo>
                  <a:pt x="6" y="5"/>
                </a:lnTo>
                <a:close/>
                <a:moveTo>
                  <a:pt x="6" y="16"/>
                </a:moveTo>
                <a:cubicBezTo>
                  <a:pt x="6" y="24"/>
                  <a:pt x="6" y="24"/>
                  <a:pt x="6" y="24"/>
                </a:cubicBezTo>
                <a:cubicBezTo>
                  <a:pt x="10" y="24"/>
                  <a:pt x="10" y="24"/>
                  <a:pt x="10" y="24"/>
                </a:cubicBezTo>
                <a:cubicBezTo>
                  <a:pt x="11" y="24"/>
                  <a:pt x="12" y="23"/>
                  <a:pt x="13" y="23"/>
                </a:cubicBezTo>
                <a:cubicBezTo>
                  <a:pt x="14" y="22"/>
                  <a:pt x="14" y="21"/>
                  <a:pt x="14" y="20"/>
                </a:cubicBezTo>
                <a:cubicBezTo>
                  <a:pt x="14" y="19"/>
                  <a:pt x="14" y="18"/>
                  <a:pt x="13" y="17"/>
                </a:cubicBezTo>
                <a:cubicBezTo>
                  <a:pt x="12" y="17"/>
                  <a:pt x="11" y="16"/>
                  <a:pt x="10" y="16"/>
                </a:cubicBezTo>
                <a:lnTo>
                  <a:pt x="6" y="16"/>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56"/>
          <p:cNvSpPr>
            <a:spLocks/>
          </p:cNvSpPr>
          <p:nvPr/>
        </p:nvSpPr>
        <p:spPr bwMode="auto">
          <a:xfrm>
            <a:off x="652462" y="2787650"/>
            <a:ext cx="65088" cy="82550"/>
          </a:xfrm>
          <a:custGeom>
            <a:avLst/>
            <a:gdLst>
              <a:gd name="T0" fmla="*/ 23 w 23"/>
              <a:gd name="T1" fmla="*/ 16 h 29"/>
              <a:gd name="T2" fmla="*/ 12 w 23"/>
              <a:gd name="T3" fmla="*/ 29 h 29"/>
              <a:gd name="T4" fmla="*/ 0 w 23"/>
              <a:gd name="T5" fmla="*/ 16 h 29"/>
              <a:gd name="T6" fmla="*/ 0 w 23"/>
              <a:gd name="T7" fmla="*/ 0 h 29"/>
              <a:gd name="T8" fmla="*/ 7 w 23"/>
              <a:gd name="T9" fmla="*/ 0 h 29"/>
              <a:gd name="T10" fmla="*/ 7 w 23"/>
              <a:gd name="T11" fmla="*/ 17 h 29"/>
              <a:gd name="T12" fmla="*/ 12 w 23"/>
              <a:gd name="T13" fmla="*/ 23 h 29"/>
              <a:gd name="T14" fmla="*/ 17 w 23"/>
              <a:gd name="T15" fmla="*/ 17 h 29"/>
              <a:gd name="T16" fmla="*/ 17 w 23"/>
              <a:gd name="T17" fmla="*/ 0 h 29"/>
              <a:gd name="T18" fmla="*/ 23 w 23"/>
              <a:gd name="T19" fmla="*/ 0 h 29"/>
              <a:gd name="T20" fmla="*/ 23 w 23"/>
              <a:gd name="T21"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9">
                <a:moveTo>
                  <a:pt x="23" y="16"/>
                </a:moveTo>
                <a:cubicBezTo>
                  <a:pt x="23" y="25"/>
                  <a:pt x="19" y="29"/>
                  <a:pt x="12" y="29"/>
                </a:cubicBezTo>
                <a:cubicBezTo>
                  <a:pt x="4" y="29"/>
                  <a:pt x="0" y="25"/>
                  <a:pt x="0" y="16"/>
                </a:cubicBezTo>
                <a:cubicBezTo>
                  <a:pt x="0" y="0"/>
                  <a:pt x="0" y="0"/>
                  <a:pt x="0" y="0"/>
                </a:cubicBezTo>
                <a:cubicBezTo>
                  <a:pt x="7" y="0"/>
                  <a:pt x="7" y="0"/>
                  <a:pt x="7" y="0"/>
                </a:cubicBezTo>
                <a:cubicBezTo>
                  <a:pt x="7" y="17"/>
                  <a:pt x="7" y="17"/>
                  <a:pt x="7" y="17"/>
                </a:cubicBezTo>
                <a:cubicBezTo>
                  <a:pt x="7" y="21"/>
                  <a:pt x="8" y="23"/>
                  <a:pt x="12" y="23"/>
                </a:cubicBezTo>
                <a:cubicBezTo>
                  <a:pt x="15" y="23"/>
                  <a:pt x="17" y="21"/>
                  <a:pt x="17" y="17"/>
                </a:cubicBezTo>
                <a:cubicBezTo>
                  <a:pt x="17" y="0"/>
                  <a:pt x="17" y="0"/>
                  <a:pt x="17" y="0"/>
                </a:cubicBezTo>
                <a:cubicBezTo>
                  <a:pt x="23" y="0"/>
                  <a:pt x="23" y="0"/>
                  <a:pt x="23" y="0"/>
                </a:cubicBezTo>
                <a:lnTo>
                  <a:pt x="23" y="16"/>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57"/>
          <p:cNvSpPr>
            <a:spLocks/>
          </p:cNvSpPr>
          <p:nvPr/>
        </p:nvSpPr>
        <p:spPr bwMode="auto">
          <a:xfrm>
            <a:off x="731837" y="2787650"/>
            <a:ext cx="53975" cy="82550"/>
          </a:xfrm>
          <a:custGeom>
            <a:avLst/>
            <a:gdLst>
              <a:gd name="T0" fmla="*/ 0 w 19"/>
              <a:gd name="T1" fmla="*/ 27 h 29"/>
              <a:gd name="T2" fmla="*/ 0 w 19"/>
              <a:gd name="T3" fmla="*/ 21 h 29"/>
              <a:gd name="T4" fmla="*/ 4 w 19"/>
              <a:gd name="T5" fmla="*/ 23 h 29"/>
              <a:gd name="T6" fmla="*/ 8 w 19"/>
              <a:gd name="T7" fmla="*/ 24 h 29"/>
              <a:gd name="T8" fmla="*/ 10 w 19"/>
              <a:gd name="T9" fmla="*/ 24 h 29"/>
              <a:gd name="T10" fmla="*/ 12 w 19"/>
              <a:gd name="T11" fmla="*/ 23 h 29"/>
              <a:gd name="T12" fmla="*/ 12 w 19"/>
              <a:gd name="T13" fmla="*/ 22 h 29"/>
              <a:gd name="T14" fmla="*/ 13 w 19"/>
              <a:gd name="T15" fmla="*/ 21 h 29"/>
              <a:gd name="T16" fmla="*/ 12 w 19"/>
              <a:gd name="T17" fmla="*/ 20 h 29"/>
              <a:gd name="T18" fmla="*/ 11 w 19"/>
              <a:gd name="T19" fmla="*/ 18 h 29"/>
              <a:gd name="T20" fmla="*/ 9 w 19"/>
              <a:gd name="T21" fmla="*/ 17 h 29"/>
              <a:gd name="T22" fmla="*/ 7 w 19"/>
              <a:gd name="T23" fmla="*/ 16 h 29"/>
              <a:gd name="T24" fmla="*/ 2 w 19"/>
              <a:gd name="T25" fmla="*/ 13 h 29"/>
              <a:gd name="T26" fmla="*/ 0 w 19"/>
              <a:gd name="T27" fmla="*/ 8 h 29"/>
              <a:gd name="T28" fmla="*/ 1 w 19"/>
              <a:gd name="T29" fmla="*/ 4 h 29"/>
              <a:gd name="T30" fmla="*/ 3 w 19"/>
              <a:gd name="T31" fmla="*/ 2 h 29"/>
              <a:gd name="T32" fmla="*/ 7 w 19"/>
              <a:gd name="T33" fmla="*/ 0 h 29"/>
              <a:gd name="T34" fmla="*/ 11 w 19"/>
              <a:gd name="T35" fmla="*/ 0 h 29"/>
              <a:gd name="T36" fmla="*/ 15 w 19"/>
              <a:gd name="T37" fmla="*/ 0 h 29"/>
              <a:gd name="T38" fmla="*/ 18 w 19"/>
              <a:gd name="T39" fmla="*/ 1 h 29"/>
              <a:gd name="T40" fmla="*/ 18 w 19"/>
              <a:gd name="T41" fmla="*/ 7 h 29"/>
              <a:gd name="T42" fmla="*/ 17 w 19"/>
              <a:gd name="T43" fmla="*/ 6 h 29"/>
              <a:gd name="T44" fmla="*/ 15 w 19"/>
              <a:gd name="T45" fmla="*/ 5 h 29"/>
              <a:gd name="T46" fmla="*/ 13 w 19"/>
              <a:gd name="T47" fmla="*/ 5 h 29"/>
              <a:gd name="T48" fmla="*/ 11 w 19"/>
              <a:gd name="T49" fmla="*/ 5 h 29"/>
              <a:gd name="T50" fmla="*/ 10 w 19"/>
              <a:gd name="T51" fmla="*/ 5 h 29"/>
              <a:gd name="T52" fmla="*/ 8 w 19"/>
              <a:gd name="T53" fmla="*/ 6 h 29"/>
              <a:gd name="T54" fmla="*/ 7 w 19"/>
              <a:gd name="T55" fmla="*/ 6 h 29"/>
              <a:gd name="T56" fmla="*/ 7 w 19"/>
              <a:gd name="T57" fmla="*/ 8 h 29"/>
              <a:gd name="T58" fmla="*/ 7 w 19"/>
              <a:gd name="T59" fmla="*/ 9 h 29"/>
              <a:gd name="T60" fmla="*/ 8 w 19"/>
              <a:gd name="T61" fmla="*/ 10 h 29"/>
              <a:gd name="T62" fmla="*/ 10 w 19"/>
              <a:gd name="T63" fmla="*/ 11 h 29"/>
              <a:gd name="T64" fmla="*/ 12 w 19"/>
              <a:gd name="T65" fmla="*/ 12 h 29"/>
              <a:gd name="T66" fmla="*/ 15 w 19"/>
              <a:gd name="T67" fmla="*/ 13 h 29"/>
              <a:gd name="T68" fmla="*/ 17 w 19"/>
              <a:gd name="T69" fmla="*/ 15 h 29"/>
              <a:gd name="T70" fmla="*/ 19 w 19"/>
              <a:gd name="T71" fmla="*/ 17 h 29"/>
              <a:gd name="T72" fmla="*/ 19 w 19"/>
              <a:gd name="T73" fmla="*/ 20 h 29"/>
              <a:gd name="T74" fmla="*/ 18 w 19"/>
              <a:gd name="T75" fmla="*/ 24 h 29"/>
              <a:gd name="T76" fmla="*/ 16 w 19"/>
              <a:gd name="T77" fmla="*/ 27 h 29"/>
              <a:gd name="T78" fmla="*/ 13 w 19"/>
              <a:gd name="T79" fmla="*/ 28 h 29"/>
              <a:gd name="T80" fmla="*/ 8 w 19"/>
              <a:gd name="T81" fmla="*/ 29 h 29"/>
              <a:gd name="T82" fmla="*/ 4 w 19"/>
              <a:gd name="T83" fmla="*/ 28 h 29"/>
              <a:gd name="T84" fmla="*/ 0 w 19"/>
              <a:gd name="T85"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9">
                <a:moveTo>
                  <a:pt x="0" y="27"/>
                </a:moveTo>
                <a:cubicBezTo>
                  <a:pt x="0" y="21"/>
                  <a:pt x="0" y="21"/>
                  <a:pt x="0" y="21"/>
                </a:cubicBezTo>
                <a:cubicBezTo>
                  <a:pt x="1" y="22"/>
                  <a:pt x="3" y="23"/>
                  <a:pt x="4" y="23"/>
                </a:cubicBezTo>
                <a:cubicBezTo>
                  <a:pt x="5" y="24"/>
                  <a:pt x="7" y="24"/>
                  <a:pt x="8" y="24"/>
                </a:cubicBezTo>
                <a:cubicBezTo>
                  <a:pt x="9" y="24"/>
                  <a:pt x="9" y="24"/>
                  <a:pt x="10" y="24"/>
                </a:cubicBezTo>
                <a:cubicBezTo>
                  <a:pt x="11" y="23"/>
                  <a:pt x="11" y="23"/>
                  <a:pt x="12" y="23"/>
                </a:cubicBezTo>
                <a:cubicBezTo>
                  <a:pt x="12" y="23"/>
                  <a:pt x="12" y="22"/>
                  <a:pt x="12" y="22"/>
                </a:cubicBezTo>
                <a:cubicBezTo>
                  <a:pt x="13" y="22"/>
                  <a:pt x="13" y="21"/>
                  <a:pt x="13" y="21"/>
                </a:cubicBezTo>
                <a:cubicBezTo>
                  <a:pt x="13" y="20"/>
                  <a:pt x="13" y="20"/>
                  <a:pt x="12" y="20"/>
                </a:cubicBezTo>
                <a:cubicBezTo>
                  <a:pt x="12" y="19"/>
                  <a:pt x="11" y="19"/>
                  <a:pt x="11" y="18"/>
                </a:cubicBezTo>
                <a:cubicBezTo>
                  <a:pt x="10" y="18"/>
                  <a:pt x="10" y="18"/>
                  <a:pt x="9" y="17"/>
                </a:cubicBezTo>
                <a:cubicBezTo>
                  <a:pt x="8" y="17"/>
                  <a:pt x="7" y="17"/>
                  <a:pt x="7" y="16"/>
                </a:cubicBezTo>
                <a:cubicBezTo>
                  <a:pt x="4" y="15"/>
                  <a:pt x="3" y="14"/>
                  <a:pt x="2" y="13"/>
                </a:cubicBezTo>
                <a:cubicBezTo>
                  <a:pt x="1" y="12"/>
                  <a:pt x="0" y="10"/>
                  <a:pt x="0" y="8"/>
                </a:cubicBezTo>
                <a:cubicBezTo>
                  <a:pt x="0" y="7"/>
                  <a:pt x="0" y="5"/>
                  <a:pt x="1" y="4"/>
                </a:cubicBezTo>
                <a:cubicBezTo>
                  <a:pt x="2" y="3"/>
                  <a:pt x="2" y="2"/>
                  <a:pt x="3" y="2"/>
                </a:cubicBezTo>
                <a:cubicBezTo>
                  <a:pt x="4" y="1"/>
                  <a:pt x="6" y="1"/>
                  <a:pt x="7" y="0"/>
                </a:cubicBezTo>
                <a:cubicBezTo>
                  <a:pt x="8" y="0"/>
                  <a:pt x="10" y="0"/>
                  <a:pt x="11" y="0"/>
                </a:cubicBezTo>
                <a:cubicBezTo>
                  <a:pt x="13" y="0"/>
                  <a:pt x="14" y="0"/>
                  <a:pt x="15" y="0"/>
                </a:cubicBezTo>
                <a:cubicBezTo>
                  <a:pt x="16" y="0"/>
                  <a:pt x="17" y="0"/>
                  <a:pt x="18" y="1"/>
                </a:cubicBezTo>
                <a:cubicBezTo>
                  <a:pt x="18" y="7"/>
                  <a:pt x="18" y="7"/>
                  <a:pt x="18" y="7"/>
                </a:cubicBezTo>
                <a:cubicBezTo>
                  <a:pt x="18" y="6"/>
                  <a:pt x="17" y="6"/>
                  <a:pt x="17" y="6"/>
                </a:cubicBezTo>
                <a:cubicBezTo>
                  <a:pt x="16" y="6"/>
                  <a:pt x="15" y="5"/>
                  <a:pt x="15" y="5"/>
                </a:cubicBezTo>
                <a:cubicBezTo>
                  <a:pt x="14" y="5"/>
                  <a:pt x="14" y="5"/>
                  <a:pt x="13" y="5"/>
                </a:cubicBezTo>
                <a:cubicBezTo>
                  <a:pt x="13" y="5"/>
                  <a:pt x="12" y="5"/>
                  <a:pt x="11" y="5"/>
                </a:cubicBezTo>
                <a:cubicBezTo>
                  <a:pt x="11" y="5"/>
                  <a:pt x="10" y="5"/>
                  <a:pt x="10" y="5"/>
                </a:cubicBezTo>
                <a:cubicBezTo>
                  <a:pt x="9" y="5"/>
                  <a:pt x="8" y="5"/>
                  <a:pt x="8" y="6"/>
                </a:cubicBezTo>
                <a:cubicBezTo>
                  <a:pt x="8" y="6"/>
                  <a:pt x="7" y="6"/>
                  <a:pt x="7" y="6"/>
                </a:cubicBezTo>
                <a:cubicBezTo>
                  <a:pt x="7" y="7"/>
                  <a:pt x="7" y="7"/>
                  <a:pt x="7" y="8"/>
                </a:cubicBezTo>
                <a:cubicBezTo>
                  <a:pt x="7" y="8"/>
                  <a:pt x="7" y="8"/>
                  <a:pt x="7" y="9"/>
                </a:cubicBezTo>
                <a:cubicBezTo>
                  <a:pt x="7" y="9"/>
                  <a:pt x="8" y="10"/>
                  <a:pt x="8" y="10"/>
                </a:cubicBezTo>
                <a:cubicBezTo>
                  <a:pt x="9" y="10"/>
                  <a:pt x="9" y="11"/>
                  <a:pt x="10" y="11"/>
                </a:cubicBezTo>
                <a:cubicBezTo>
                  <a:pt x="11" y="11"/>
                  <a:pt x="11" y="12"/>
                  <a:pt x="12" y="12"/>
                </a:cubicBezTo>
                <a:cubicBezTo>
                  <a:pt x="13" y="12"/>
                  <a:pt x="14" y="13"/>
                  <a:pt x="15" y="13"/>
                </a:cubicBezTo>
                <a:cubicBezTo>
                  <a:pt x="16" y="14"/>
                  <a:pt x="17" y="14"/>
                  <a:pt x="17" y="15"/>
                </a:cubicBezTo>
                <a:cubicBezTo>
                  <a:pt x="18" y="16"/>
                  <a:pt x="19" y="17"/>
                  <a:pt x="19" y="17"/>
                </a:cubicBezTo>
                <a:cubicBezTo>
                  <a:pt x="19" y="18"/>
                  <a:pt x="19" y="19"/>
                  <a:pt x="19" y="20"/>
                </a:cubicBezTo>
                <a:cubicBezTo>
                  <a:pt x="19" y="22"/>
                  <a:pt x="19" y="23"/>
                  <a:pt x="18" y="24"/>
                </a:cubicBezTo>
                <a:cubicBezTo>
                  <a:pt x="18" y="25"/>
                  <a:pt x="17" y="26"/>
                  <a:pt x="16" y="27"/>
                </a:cubicBezTo>
                <a:cubicBezTo>
                  <a:pt x="15" y="28"/>
                  <a:pt x="14" y="28"/>
                  <a:pt x="13" y="28"/>
                </a:cubicBezTo>
                <a:cubicBezTo>
                  <a:pt x="11" y="29"/>
                  <a:pt x="10" y="29"/>
                  <a:pt x="8" y="29"/>
                </a:cubicBezTo>
                <a:cubicBezTo>
                  <a:pt x="7" y="29"/>
                  <a:pt x="5" y="29"/>
                  <a:pt x="4" y="28"/>
                </a:cubicBezTo>
                <a:cubicBezTo>
                  <a:pt x="2" y="28"/>
                  <a:pt x="1" y="28"/>
                  <a:pt x="0" y="27"/>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Rectangle 58"/>
          <p:cNvSpPr>
            <a:spLocks noChangeArrowheads="1"/>
          </p:cNvSpPr>
          <p:nvPr/>
        </p:nvSpPr>
        <p:spPr bwMode="auto">
          <a:xfrm>
            <a:off x="800100" y="2787650"/>
            <a:ext cx="15875" cy="79375"/>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59"/>
          <p:cNvSpPr>
            <a:spLocks/>
          </p:cNvSpPr>
          <p:nvPr/>
        </p:nvSpPr>
        <p:spPr bwMode="auto">
          <a:xfrm>
            <a:off x="836612" y="2787650"/>
            <a:ext cx="71438" cy="79375"/>
          </a:xfrm>
          <a:custGeom>
            <a:avLst/>
            <a:gdLst>
              <a:gd name="T0" fmla="*/ 25 w 25"/>
              <a:gd name="T1" fmla="*/ 28 h 28"/>
              <a:gd name="T2" fmla="*/ 19 w 25"/>
              <a:gd name="T3" fmla="*/ 28 h 28"/>
              <a:gd name="T4" fmla="*/ 7 w 25"/>
              <a:gd name="T5" fmla="*/ 11 h 28"/>
              <a:gd name="T6" fmla="*/ 6 w 25"/>
              <a:gd name="T7" fmla="*/ 8 h 28"/>
              <a:gd name="T8" fmla="*/ 6 w 25"/>
              <a:gd name="T9" fmla="*/ 8 h 28"/>
              <a:gd name="T10" fmla="*/ 6 w 25"/>
              <a:gd name="T11" fmla="*/ 13 h 28"/>
              <a:gd name="T12" fmla="*/ 6 w 25"/>
              <a:gd name="T13" fmla="*/ 28 h 28"/>
              <a:gd name="T14" fmla="*/ 0 w 25"/>
              <a:gd name="T15" fmla="*/ 28 h 28"/>
              <a:gd name="T16" fmla="*/ 0 w 25"/>
              <a:gd name="T17" fmla="*/ 0 h 28"/>
              <a:gd name="T18" fmla="*/ 7 w 25"/>
              <a:gd name="T19" fmla="*/ 0 h 28"/>
              <a:gd name="T20" fmla="*/ 18 w 25"/>
              <a:gd name="T21" fmla="*/ 17 h 28"/>
              <a:gd name="T22" fmla="*/ 19 w 25"/>
              <a:gd name="T23" fmla="*/ 20 h 28"/>
              <a:gd name="T24" fmla="*/ 19 w 25"/>
              <a:gd name="T25" fmla="*/ 20 h 28"/>
              <a:gd name="T26" fmla="*/ 19 w 25"/>
              <a:gd name="T27" fmla="*/ 16 h 28"/>
              <a:gd name="T28" fmla="*/ 19 w 25"/>
              <a:gd name="T29" fmla="*/ 0 h 28"/>
              <a:gd name="T30" fmla="*/ 25 w 25"/>
              <a:gd name="T31" fmla="*/ 0 h 28"/>
              <a:gd name="T32" fmla="*/ 25 w 25"/>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8">
                <a:moveTo>
                  <a:pt x="25" y="28"/>
                </a:moveTo>
                <a:cubicBezTo>
                  <a:pt x="19" y="28"/>
                  <a:pt x="19" y="28"/>
                  <a:pt x="19" y="28"/>
                </a:cubicBezTo>
                <a:cubicBezTo>
                  <a:pt x="7" y="11"/>
                  <a:pt x="7" y="11"/>
                  <a:pt x="7" y="11"/>
                </a:cubicBezTo>
                <a:cubicBezTo>
                  <a:pt x="6" y="10"/>
                  <a:pt x="6" y="9"/>
                  <a:pt x="6" y="8"/>
                </a:cubicBezTo>
                <a:cubicBezTo>
                  <a:pt x="6" y="8"/>
                  <a:pt x="6" y="8"/>
                  <a:pt x="6" y="8"/>
                </a:cubicBezTo>
                <a:cubicBezTo>
                  <a:pt x="6" y="9"/>
                  <a:pt x="6" y="11"/>
                  <a:pt x="6" y="13"/>
                </a:cubicBezTo>
                <a:cubicBezTo>
                  <a:pt x="6" y="28"/>
                  <a:pt x="6" y="28"/>
                  <a:pt x="6" y="28"/>
                </a:cubicBezTo>
                <a:cubicBezTo>
                  <a:pt x="0" y="28"/>
                  <a:pt x="0" y="28"/>
                  <a:pt x="0" y="28"/>
                </a:cubicBezTo>
                <a:cubicBezTo>
                  <a:pt x="0" y="0"/>
                  <a:pt x="0" y="0"/>
                  <a:pt x="0" y="0"/>
                </a:cubicBezTo>
                <a:cubicBezTo>
                  <a:pt x="7" y="0"/>
                  <a:pt x="7" y="0"/>
                  <a:pt x="7" y="0"/>
                </a:cubicBezTo>
                <a:cubicBezTo>
                  <a:pt x="18" y="17"/>
                  <a:pt x="18" y="17"/>
                  <a:pt x="18" y="17"/>
                </a:cubicBezTo>
                <a:cubicBezTo>
                  <a:pt x="18" y="18"/>
                  <a:pt x="19" y="19"/>
                  <a:pt x="19" y="20"/>
                </a:cubicBezTo>
                <a:cubicBezTo>
                  <a:pt x="19" y="20"/>
                  <a:pt x="19" y="20"/>
                  <a:pt x="19" y="20"/>
                </a:cubicBezTo>
                <a:cubicBezTo>
                  <a:pt x="19" y="19"/>
                  <a:pt x="19" y="18"/>
                  <a:pt x="19" y="16"/>
                </a:cubicBezTo>
                <a:cubicBezTo>
                  <a:pt x="19" y="0"/>
                  <a:pt x="19" y="0"/>
                  <a:pt x="19" y="0"/>
                </a:cubicBezTo>
                <a:cubicBezTo>
                  <a:pt x="25" y="0"/>
                  <a:pt x="25" y="0"/>
                  <a:pt x="25" y="0"/>
                </a:cubicBezTo>
                <a:lnTo>
                  <a:pt x="25" y="28"/>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0"/>
          <p:cNvSpPr>
            <a:spLocks/>
          </p:cNvSpPr>
          <p:nvPr/>
        </p:nvSpPr>
        <p:spPr bwMode="auto">
          <a:xfrm>
            <a:off x="923925" y="2787650"/>
            <a:ext cx="49213" cy="79375"/>
          </a:xfrm>
          <a:custGeom>
            <a:avLst/>
            <a:gdLst>
              <a:gd name="T0" fmla="*/ 31 w 31"/>
              <a:gd name="T1" fmla="*/ 50 h 50"/>
              <a:gd name="T2" fmla="*/ 0 w 31"/>
              <a:gd name="T3" fmla="*/ 50 h 50"/>
              <a:gd name="T4" fmla="*/ 0 w 31"/>
              <a:gd name="T5" fmla="*/ 0 h 50"/>
              <a:gd name="T6" fmla="*/ 31 w 31"/>
              <a:gd name="T7" fmla="*/ 0 h 50"/>
              <a:gd name="T8" fmla="*/ 31 w 31"/>
              <a:gd name="T9" fmla="*/ 9 h 50"/>
              <a:gd name="T10" fmla="*/ 13 w 31"/>
              <a:gd name="T11" fmla="*/ 9 h 50"/>
              <a:gd name="T12" fmla="*/ 13 w 31"/>
              <a:gd name="T13" fmla="*/ 22 h 50"/>
              <a:gd name="T14" fmla="*/ 29 w 31"/>
              <a:gd name="T15" fmla="*/ 22 h 50"/>
              <a:gd name="T16" fmla="*/ 29 w 31"/>
              <a:gd name="T17" fmla="*/ 31 h 50"/>
              <a:gd name="T18" fmla="*/ 13 w 31"/>
              <a:gd name="T19" fmla="*/ 31 h 50"/>
              <a:gd name="T20" fmla="*/ 13 w 31"/>
              <a:gd name="T21" fmla="*/ 41 h 50"/>
              <a:gd name="T22" fmla="*/ 31 w 31"/>
              <a:gd name="T23" fmla="*/ 41 h 50"/>
              <a:gd name="T24" fmla="*/ 31 w 31"/>
              <a:gd name="T2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50">
                <a:moveTo>
                  <a:pt x="31" y="50"/>
                </a:moveTo>
                <a:lnTo>
                  <a:pt x="0" y="50"/>
                </a:lnTo>
                <a:lnTo>
                  <a:pt x="0" y="0"/>
                </a:lnTo>
                <a:lnTo>
                  <a:pt x="31" y="0"/>
                </a:lnTo>
                <a:lnTo>
                  <a:pt x="31" y="9"/>
                </a:lnTo>
                <a:lnTo>
                  <a:pt x="13" y="9"/>
                </a:lnTo>
                <a:lnTo>
                  <a:pt x="13" y="22"/>
                </a:lnTo>
                <a:lnTo>
                  <a:pt x="29" y="22"/>
                </a:lnTo>
                <a:lnTo>
                  <a:pt x="29" y="31"/>
                </a:lnTo>
                <a:lnTo>
                  <a:pt x="13" y="31"/>
                </a:lnTo>
                <a:lnTo>
                  <a:pt x="13" y="41"/>
                </a:lnTo>
                <a:lnTo>
                  <a:pt x="31" y="41"/>
                </a:lnTo>
                <a:lnTo>
                  <a:pt x="31" y="5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61"/>
          <p:cNvSpPr>
            <a:spLocks/>
          </p:cNvSpPr>
          <p:nvPr/>
        </p:nvSpPr>
        <p:spPr bwMode="auto">
          <a:xfrm>
            <a:off x="981075" y="2787650"/>
            <a:ext cx="57150" cy="82550"/>
          </a:xfrm>
          <a:custGeom>
            <a:avLst/>
            <a:gdLst>
              <a:gd name="T0" fmla="*/ 0 w 20"/>
              <a:gd name="T1" fmla="*/ 27 h 29"/>
              <a:gd name="T2" fmla="*/ 0 w 20"/>
              <a:gd name="T3" fmla="*/ 21 h 29"/>
              <a:gd name="T4" fmla="*/ 4 w 20"/>
              <a:gd name="T5" fmla="*/ 23 h 29"/>
              <a:gd name="T6" fmla="*/ 8 w 20"/>
              <a:gd name="T7" fmla="*/ 24 h 29"/>
              <a:gd name="T8" fmla="*/ 10 w 20"/>
              <a:gd name="T9" fmla="*/ 24 h 29"/>
              <a:gd name="T10" fmla="*/ 12 w 20"/>
              <a:gd name="T11" fmla="*/ 23 h 29"/>
              <a:gd name="T12" fmla="*/ 13 w 20"/>
              <a:gd name="T13" fmla="*/ 22 h 29"/>
              <a:gd name="T14" fmla="*/ 13 w 20"/>
              <a:gd name="T15" fmla="*/ 21 h 29"/>
              <a:gd name="T16" fmla="*/ 12 w 20"/>
              <a:gd name="T17" fmla="*/ 20 h 29"/>
              <a:gd name="T18" fmla="*/ 11 w 20"/>
              <a:gd name="T19" fmla="*/ 18 h 29"/>
              <a:gd name="T20" fmla="*/ 9 w 20"/>
              <a:gd name="T21" fmla="*/ 17 h 29"/>
              <a:gd name="T22" fmla="*/ 7 w 20"/>
              <a:gd name="T23" fmla="*/ 16 h 29"/>
              <a:gd name="T24" fmla="*/ 2 w 20"/>
              <a:gd name="T25" fmla="*/ 13 h 29"/>
              <a:gd name="T26" fmla="*/ 0 w 20"/>
              <a:gd name="T27" fmla="*/ 8 h 29"/>
              <a:gd name="T28" fmla="*/ 1 w 20"/>
              <a:gd name="T29" fmla="*/ 4 h 29"/>
              <a:gd name="T30" fmla="*/ 4 w 20"/>
              <a:gd name="T31" fmla="*/ 2 h 29"/>
              <a:gd name="T32" fmla="*/ 7 w 20"/>
              <a:gd name="T33" fmla="*/ 0 h 29"/>
              <a:gd name="T34" fmla="*/ 11 w 20"/>
              <a:gd name="T35" fmla="*/ 0 h 29"/>
              <a:gd name="T36" fmla="*/ 15 w 20"/>
              <a:gd name="T37" fmla="*/ 0 h 29"/>
              <a:gd name="T38" fmla="*/ 18 w 20"/>
              <a:gd name="T39" fmla="*/ 1 h 29"/>
              <a:gd name="T40" fmla="*/ 18 w 20"/>
              <a:gd name="T41" fmla="*/ 7 h 29"/>
              <a:gd name="T42" fmla="*/ 17 w 20"/>
              <a:gd name="T43" fmla="*/ 6 h 29"/>
              <a:gd name="T44" fmla="*/ 15 w 20"/>
              <a:gd name="T45" fmla="*/ 5 h 29"/>
              <a:gd name="T46" fmla="*/ 13 w 20"/>
              <a:gd name="T47" fmla="*/ 5 h 29"/>
              <a:gd name="T48" fmla="*/ 12 w 20"/>
              <a:gd name="T49" fmla="*/ 5 h 29"/>
              <a:gd name="T50" fmla="*/ 10 w 20"/>
              <a:gd name="T51" fmla="*/ 5 h 29"/>
              <a:gd name="T52" fmla="*/ 8 w 20"/>
              <a:gd name="T53" fmla="*/ 6 h 29"/>
              <a:gd name="T54" fmla="*/ 7 w 20"/>
              <a:gd name="T55" fmla="*/ 6 h 29"/>
              <a:gd name="T56" fmla="*/ 7 w 20"/>
              <a:gd name="T57" fmla="*/ 8 h 29"/>
              <a:gd name="T58" fmla="*/ 7 w 20"/>
              <a:gd name="T59" fmla="*/ 9 h 29"/>
              <a:gd name="T60" fmla="*/ 8 w 20"/>
              <a:gd name="T61" fmla="*/ 10 h 29"/>
              <a:gd name="T62" fmla="*/ 10 w 20"/>
              <a:gd name="T63" fmla="*/ 11 h 29"/>
              <a:gd name="T64" fmla="*/ 12 w 20"/>
              <a:gd name="T65" fmla="*/ 12 h 29"/>
              <a:gd name="T66" fmla="*/ 15 w 20"/>
              <a:gd name="T67" fmla="*/ 13 h 29"/>
              <a:gd name="T68" fmla="*/ 18 w 20"/>
              <a:gd name="T69" fmla="*/ 15 h 29"/>
              <a:gd name="T70" fmla="*/ 19 w 20"/>
              <a:gd name="T71" fmla="*/ 17 h 29"/>
              <a:gd name="T72" fmla="*/ 20 w 20"/>
              <a:gd name="T73" fmla="*/ 20 h 29"/>
              <a:gd name="T74" fmla="*/ 19 w 20"/>
              <a:gd name="T75" fmla="*/ 24 h 29"/>
              <a:gd name="T76" fmla="*/ 16 w 20"/>
              <a:gd name="T77" fmla="*/ 27 h 29"/>
              <a:gd name="T78" fmla="*/ 13 w 20"/>
              <a:gd name="T79" fmla="*/ 28 h 29"/>
              <a:gd name="T80" fmla="*/ 8 w 20"/>
              <a:gd name="T81" fmla="*/ 29 h 29"/>
              <a:gd name="T82" fmla="*/ 4 w 20"/>
              <a:gd name="T83" fmla="*/ 28 h 29"/>
              <a:gd name="T84" fmla="*/ 0 w 20"/>
              <a:gd name="T85"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9">
                <a:moveTo>
                  <a:pt x="0" y="27"/>
                </a:moveTo>
                <a:cubicBezTo>
                  <a:pt x="0" y="21"/>
                  <a:pt x="0" y="21"/>
                  <a:pt x="0" y="21"/>
                </a:cubicBezTo>
                <a:cubicBezTo>
                  <a:pt x="2" y="22"/>
                  <a:pt x="3" y="23"/>
                  <a:pt x="4" y="23"/>
                </a:cubicBezTo>
                <a:cubicBezTo>
                  <a:pt x="5" y="24"/>
                  <a:pt x="7" y="24"/>
                  <a:pt x="8" y="24"/>
                </a:cubicBezTo>
                <a:cubicBezTo>
                  <a:pt x="9" y="24"/>
                  <a:pt x="10" y="24"/>
                  <a:pt x="10" y="24"/>
                </a:cubicBezTo>
                <a:cubicBezTo>
                  <a:pt x="11" y="23"/>
                  <a:pt x="11" y="23"/>
                  <a:pt x="12" y="23"/>
                </a:cubicBezTo>
                <a:cubicBezTo>
                  <a:pt x="12" y="23"/>
                  <a:pt x="12" y="22"/>
                  <a:pt x="13" y="22"/>
                </a:cubicBezTo>
                <a:cubicBezTo>
                  <a:pt x="13" y="22"/>
                  <a:pt x="13" y="21"/>
                  <a:pt x="13" y="21"/>
                </a:cubicBezTo>
                <a:cubicBezTo>
                  <a:pt x="13" y="20"/>
                  <a:pt x="13" y="20"/>
                  <a:pt x="12" y="20"/>
                </a:cubicBezTo>
                <a:cubicBezTo>
                  <a:pt x="12" y="19"/>
                  <a:pt x="12" y="19"/>
                  <a:pt x="11" y="18"/>
                </a:cubicBezTo>
                <a:cubicBezTo>
                  <a:pt x="11" y="18"/>
                  <a:pt x="10" y="18"/>
                  <a:pt x="9" y="17"/>
                </a:cubicBezTo>
                <a:cubicBezTo>
                  <a:pt x="8" y="17"/>
                  <a:pt x="8" y="17"/>
                  <a:pt x="7" y="16"/>
                </a:cubicBezTo>
                <a:cubicBezTo>
                  <a:pt x="5" y="15"/>
                  <a:pt x="3" y="14"/>
                  <a:pt x="2" y="13"/>
                </a:cubicBezTo>
                <a:cubicBezTo>
                  <a:pt x="1" y="12"/>
                  <a:pt x="0" y="10"/>
                  <a:pt x="0" y="8"/>
                </a:cubicBezTo>
                <a:cubicBezTo>
                  <a:pt x="0" y="7"/>
                  <a:pt x="1" y="5"/>
                  <a:pt x="1" y="4"/>
                </a:cubicBezTo>
                <a:cubicBezTo>
                  <a:pt x="2" y="3"/>
                  <a:pt x="3" y="2"/>
                  <a:pt x="4" y="2"/>
                </a:cubicBezTo>
                <a:cubicBezTo>
                  <a:pt x="5" y="1"/>
                  <a:pt x="6" y="1"/>
                  <a:pt x="7" y="0"/>
                </a:cubicBezTo>
                <a:cubicBezTo>
                  <a:pt x="8" y="0"/>
                  <a:pt x="10" y="0"/>
                  <a:pt x="11" y="0"/>
                </a:cubicBezTo>
                <a:cubicBezTo>
                  <a:pt x="13" y="0"/>
                  <a:pt x="14" y="0"/>
                  <a:pt x="15" y="0"/>
                </a:cubicBezTo>
                <a:cubicBezTo>
                  <a:pt x="16" y="0"/>
                  <a:pt x="17" y="0"/>
                  <a:pt x="18" y="1"/>
                </a:cubicBezTo>
                <a:cubicBezTo>
                  <a:pt x="18" y="7"/>
                  <a:pt x="18" y="7"/>
                  <a:pt x="18" y="7"/>
                </a:cubicBezTo>
                <a:cubicBezTo>
                  <a:pt x="18" y="6"/>
                  <a:pt x="17" y="6"/>
                  <a:pt x="17" y="6"/>
                </a:cubicBezTo>
                <a:cubicBezTo>
                  <a:pt x="16" y="6"/>
                  <a:pt x="16" y="5"/>
                  <a:pt x="15" y="5"/>
                </a:cubicBezTo>
                <a:cubicBezTo>
                  <a:pt x="14" y="5"/>
                  <a:pt x="14" y="5"/>
                  <a:pt x="13" y="5"/>
                </a:cubicBezTo>
                <a:cubicBezTo>
                  <a:pt x="13" y="5"/>
                  <a:pt x="12" y="5"/>
                  <a:pt x="12" y="5"/>
                </a:cubicBezTo>
                <a:cubicBezTo>
                  <a:pt x="11" y="5"/>
                  <a:pt x="10" y="5"/>
                  <a:pt x="10" y="5"/>
                </a:cubicBezTo>
                <a:cubicBezTo>
                  <a:pt x="9" y="5"/>
                  <a:pt x="9" y="5"/>
                  <a:pt x="8" y="6"/>
                </a:cubicBezTo>
                <a:cubicBezTo>
                  <a:pt x="8" y="6"/>
                  <a:pt x="8" y="6"/>
                  <a:pt x="7" y="6"/>
                </a:cubicBezTo>
                <a:cubicBezTo>
                  <a:pt x="7" y="7"/>
                  <a:pt x="7" y="7"/>
                  <a:pt x="7" y="8"/>
                </a:cubicBezTo>
                <a:cubicBezTo>
                  <a:pt x="7" y="8"/>
                  <a:pt x="7" y="8"/>
                  <a:pt x="7" y="9"/>
                </a:cubicBezTo>
                <a:cubicBezTo>
                  <a:pt x="8" y="9"/>
                  <a:pt x="8" y="10"/>
                  <a:pt x="8" y="10"/>
                </a:cubicBezTo>
                <a:cubicBezTo>
                  <a:pt x="9" y="10"/>
                  <a:pt x="9" y="11"/>
                  <a:pt x="10" y="11"/>
                </a:cubicBezTo>
                <a:cubicBezTo>
                  <a:pt x="11" y="11"/>
                  <a:pt x="11" y="12"/>
                  <a:pt x="12" y="12"/>
                </a:cubicBezTo>
                <a:cubicBezTo>
                  <a:pt x="13" y="12"/>
                  <a:pt x="14" y="13"/>
                  <a:pt x="15" y="13"/>
                </a:cubicBezTo>
                <a:cubicBezTo>
                  <a:pt x="16" y="14"/>
                  <a:pt x="17" y="14"/>
                  <a:pt x="18" y="15"/>
                </a:cubicBezTo>
                <a:cubicBezTo>
                  <a:pt x="18" y="16"/>
                  <a:pt x="19" y="17"/>
                  <a:pt x="19" y="17"/>
                </a:cubicBezTo>
                <a:cubicBezTo>
                  <a:pt x="19" y="18"/>
                  <a:pt x="20" y="19"/>
                  <a:pt x="20" y="20"/>
                </a:cubicBezTo>
                <a:cubicBezTo>
                  <a:pt x="20" y="22"/>
                  <a:pt x="19" y="23"/>
                  <a:pt x="19" y="24"/>
                </a:cubicBezTo>
                <a:cubicBezTo>
                  <a:pt x="18" y="25"/>
                  <a:pt x="17" y="26"/>
                  <a:pt x="16" y="27"/>
                </a:cubicBezTo>
                <a:cubicBezTo>
                  <a:pt x="15" y="28"/>
                  <a:pt x="14" y="28"/>
                  <a:pt x="13" y="28"/>
                </a:cubicBezTo>
                <a:cubicBezTo>
                  <a:pt x="11" y="29"/>
                  <a:pt x="10" y="29"/>
                  <a:pt x="8" y="29"/>
                </a:cubicBezTo>
                <a:cubicBezTo>
                  <a:pt x="7" y="29"/>
                  <a:pt x="5" y="29"/>
                  <a:pt x="4" y="28"/>
                </a:cubicBezTo>
                <a:cubicBezTo>
                  <a:pt x="3" y="28"/>
                  <a:pt x="1" y="28"/>
                  <a:pt x="0" y="27"/>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62"/>
          <p:cNvSpPr>
            <a:spLocks/>
          </p:cNvSpPr>
          <p:nvPr/>
        </p:nvSpPr>
        <p:spPr bwMode="auto">
          <a:xfrm>
            <a:off x="1046162" y="2787650"/>
            <a:ext cx="53975" cy="82550"/>
          </a:xfrm>
          <a:custGeom>
            <a:avLst/>
            <a:gdLst>
              <a:gd name="T0" fmla="*/ 0 w 19"/>
              <a:gd name="T1" fmla="*/ 27 h 29"/>
              <a:gd name="T2" fmla="*/ 0 w 19"/>
              <a:gd name="T3" fmla="*/ 21 h 29"/>
              <a:gd name="T4" fmla="*/ 4 w 19"/>
              <a:gd name="T5" fmla="*/ 23 h 29"/>
              <a:gd name="T6" fmla="*/ 8 w 19"/>
              <a:gd name="T7" fmla="*/ 24 h 29"/>
              <a:gd name="T8" fmla="*/ 10 w 19"/>
              <a:gd name="T9" fmla="*/ 24 h 29"/>
              <a:gd name="T10" fmla="*/ 11 w 19"/>
              <a:gd name="T11" fmla="*/ 23 h 29"/>
              <a:gd name="T12" fmla="*/ 12 w 19"/>
              <a:gd name="T13" fmla="*/ 22 h 29"/>
              <a:gd name="T14" fmla="*/ 12 w 19"/>
              <a:gd name="T15" fmla="*/ 21 h 29"/>
              <a:gd name="T16" fmla="*/ 12 w 19"/>
              <a:gd name="T17" fmla="*/ 20 h 29"/>
              <a:gd name="T18" fmla="*/ 11 w 19"/>
              <a:gd name="T19" fmla="*/ 18 h 29"/>
              <a:gd name="T20" fmla="*/ 9 w 19"/>
              <a:gd name="T21" fmla="*/ 17 h 29"/>
              <a:gd name="T22" fmla="*/ 6 w 19"/>
              <a:gd name="T23" fmla="*/ 16 h 29"/>
              <a:gd name="T24" fmla="*/ 1 w 19"/>
              <a:gd name="T25" fmla="*/ 13 h 29"/>
              <a:gd name="T26" fmla="*/ 0 w 19"/>
              <a:gd name="T27" fmla="*/ 8 h 29"/>
              <a:gd name="T28" fmla="*/ 1 w 19"/>
              <a:gd name="T29" fmla="*/ 4 h 29"/>
              <a:gd name="T30" fmla="*/ 3 w 19"/>
              <a:gd name="T31" fmla="*/ 2 h 29"/>
              <a:gd name="T32" fmla="*/ 7 w 19"/>
              <a:gd name="T33" fmla="*/ 0 h 29"/>
              <a:gd name="T34" fmla="*/ 11 w 19"/>
              <a:gd name="T35" fmla="*/ 0 h 29"/>
              <a:gd name="T36" fmla="*/ 15 w 19"/>
              <a:gd name="T37" fmla="*/ 0 h 29"/>
              <a:gd name="T38" fmla="*/ 18 w 19"/>
              <a:gd name="T39" fmla="*/ 1 h 29"/>
              <a:gd name="T40" fmla="*/ 18 w 19"/>
              <a:gd name="T41" fmla="*/ 7 h 29"/>
              <a:gd name="T42" fmla="*/ 16 w 19"/>
              <a:gd name="T43" fmla="*/ 6 h 29"/>
              <a:gd name="T44" fmla="*/ 15 w 19"/>
              <a:gd name="T45" fmla="*/ 5 h 29"/>
              <a:gd name="T46" fmla="*/ 13 w 19"/>
              <a:gd name="T47" fmla="*/ 5 h 29"/>
              <a:gd name="T48" fmla="*/ 11 w 19"/>
              <a:gd name="T49" fmla="*/ 5 h 29"/>
              <a:gd name="T50" fmla="*/ 9 w 19"/>
              <a:gd name="T51" fmla="*/ 5 h 29"/>
              <a:gd name="T52" fmla="*/ 8 w 19"/>
              <a:gd name="T53" fmla="*/ 6 h 29"/>
              <a:gd name="T54" fmla="*/ 7 w 19"/>
              <a:gd name="T55" fmla="*/ 6 h 29"/>
              <a:gd name="T56" fmla="*/ 6 w 19"/>
              <a:gd name="T57" fmla="*/ 8 h 29"/>
              <a:gd name="T58" fmla="*/ 7 w 19"/>
              <a:gd name="T59" fmla="*/ 9 h 29"/>
              <a:gd name="T60" fmla="*/ 8 w 19"/>
              <a:gd name="T61" fmla="*/ 10 h 29"/>
              <a:gd name="T62" fmla="*/ 10 w 19"/>
              <a:gd name="T63" fmla="*/ 11 h 29"/>
              <a:gd name="T64" fmla="*/ 12 w 19"/>
              <a:gd name="T65" fmla="*/ 12 h 29"/>
              <a:gd name="T66" fmla="*/ 15 w 19"/>
              <a:gd name="T67" fmla="*/ 13 h 29"/>
              <a:gd name="T68" fmla="*/ 17 w 19"/>
              <a:gd name="T69" fmla="*/ 15 h 29"/>
              <a:gd name="T70" fmla="*/ 19 w 19"/>
              <a:gd name="T71" fmla="*/ 17 h 29"/>
              <a:gd name="T72" fmla="*/ 19 w 19"/>
              <a:gd name="T73" fmla="*/ 20 h 29"/>
              <a:gd name="T74" fmla="*/ 18 w 19"/>
              <a:gd name="T75" fmla="*/ 24 h 29"/>
              <a:gd name="T76" fmla="*/ 16 w 19"/>
              <a:gd name="T77" fmla="*/ 27 h 29"/>
              <a:gd name="T78" fmla="*/ 12 w 19"/>
              <a:gd name="T79" fmla="*/ 28 h 29"/>
              <a:gd name="T80" fmla="*/ 8 w 19"/>
              <a:gd name="T81" fmla="*/ 29 h 29"/>
              <a:gd name="T82" fmla="*/ 4 w 19"/>
              <a:gd name="T83" fmla="*/ 28 h 29"/>
              <a:gd name="T84" fmla="*/ 0 w 19"/>
              <a:gd name="T85"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9">
                <a:moveTo>
                  <a:pt x="0" y="27"/>
                </a:moveTo>
                <a:cubicBezTo>
                  <a:pt x="0" y="21"/>
                  <a:pt x="0" y="21"/>
                  <a:pt x="0" y="21"/>
                </a:cubicBezTo>
                <a:cubicBezTo>
                  <a:pt x="1" y="22"/>
                  <a:pt x="2" y="23"/>
                  <a:pt x="4" y="23"/>
                </a:cubicBezTo>
                <a:cubicBezTo>
                  <a:pt x="5" y="24"/>
                  <a:pt x="6" y="24"/>
                  <a:pt x="8" y="24"/>
                </a:cubicBezTo>
                <a:cubicBezTo>
                  <a:pt x="8" y="24"/>
                  <a:pt x="9" y="24"/>
                  <a:pt x="10" y="24"/>
                </a:cubicBezTo>
                <a:cubicBezTo>
                  <a:pt x="10" y="23"/>
                  <a:pt x="11" y="23"/>
                  <a:pt x="11" y="23"/>
                </a:cubicBezTo>
                <a:cubicBezTo>
                  <a:pt x="12" y="23"/>
                  <a:pt x="12" y="22"/>
                  <a:pt x="12" y="22"/>
                </a:cubicBezTo>
                <a:cubicBezTo>
                  <a:pt x="12" y="22"/>
                  <a:pt x="12" y="21"/>
                  <a:pt x="12" y="21"/>
                </a:cubicBezTo>
                <a:cubicBezTo>
                  <a:pt x="12" y="20"/>
                  <a:pt x="12" y="20"/>
                  <a:pt x="12" y="20"/>
                </a:cubicBezTo>
                <a:cubicBezTo>
                  <a:pt x="12" y="19"/>
                  <a:pt x="11" y="19"/>
                  <a:pt x="11" y="18"/>
                </a:cubicBezTo>
                <a:cubicBezTo>
                  <a:pt x="10" y="18"/>
                  <a:pt x="9" y="18"/>
                  <a:pt x="9" y="17"/>
                </a:cubicBezTo>
                <a:cubicBezTo>
                  <a:pt x="8" y="17"/>
                  <a:pt x="7" y="17"/>
                  <a:pt x="6" y="16"/>
                </a:cubicBezTo>
                <a:cubicBezTo>
                  <a:pt x="4" y="15"/>
                  <a:pt x="2" y="14"/>
                  <a:pt x="1" y="13"/>
                </a:cubicBezTo>
                <a:cubicBezTo>
                  <a:pt x="0" y="12"/>
                  <a:pt x="0" y="10"/>
                  <a:pt x="0" y="8"/>
                </a:cubicBezTo>
                <a:cubicBezTo>
                  <a:pt x="0" y="7"/>
                  <a:pt x="0" y="5"/>
                  <a:pt x="1" y="4"/>
                </a:cubicBezTo>
                <a:cubicBezTo>
                  <a:pt x="1" y="3"/>
                  <a:pt x="2" y="2"/>
                  <a:pt x="3" y="2"/>
                </a:cubicBezTo>
                <a:cubicBezTo>
                  <a:pt x="4" y="1"/>
                  <a:pt x="5" y="1"/>
                  <a:pt x="7" y="0"/>
                </a:cubicBezTo>
                <a:cubicBezTo>
                  <a:pt x="8" y="0"/>
                  <a:pt x="9" y="0"/>
                  <a:pt x="11" y="0"/>
                </a:cubicBezTo>
                <a:cubicBezTo>
                  <a:pt x="12" y="0"/>
                  <a:pt x="14" y="0"/>
                  <a:pt x="15" y="0"/>
                </a:cubicBezTo>
                <a:cubicBezTo>
                  <a:pt x="16" y="0"/>
                  <a:pt x="17" y="0"/>
                  <a:pt x="18" y="1"/>
                </a:cubicBezTo>
                <a:cubicBezTo>
                  <a:pt x="18" y="7"/>
                  <a:pt x="18" y="7"/>
                  <a:pt x="18" y="7"/>
                </a:cubicBezTo>
                <a:cubicBezTo>
                  <a:pt x="17" y="6"/>
                  <a:pt x="17" y="6"/>
                  <a:pt x="16" y="6"/>
                </a:cubicBezTo>
                <a:cubicBezTo>
                  <a:pt x="16" y="6"/>
                  <a:pt x="15" y="5"/>
                  <a:pt x="15" y="5"/>
                </a:cubicBezTo>
                <a:cubicBezTo>
                  <a:pt x="14" y="5"/>
                  <a:pt x="13" y="5"/>
                  <a:pt x="13" y="5"/>
                </a:cubicBezTo>
                <a:cubicBezTo>
                  <a:pt x="12" y="5"/>
                  <a:pt x="12" y="5"/>
                  <a:pt x="11" y="5"/>
                </a:cubicBezTo>
                <a:cubicBezTo>
                  <a:pt x="10" y="5"/>
                  <a:pt x="10" y="5"/>
                  <a:pt x="9" y="5"/>
                </a:cubicBezTo>
                <a:cubicBezTo>
                  <a:pt x="9" y="5"/>
                  <a:pt x="8" y="5"/>
                  <a:pt x="8" y="6"/>
                </a:cubicBezTo>
                <a:cubicBezTo>
                  <a:pt x="7" y="6"/>
                  <a:pt x="7" y="6"/>
                  <a:pt x="7" y="6"/>
                </a:cubicBezTo>
                <a:cubicBezTo>
                  <a:pt x="7" y="7"/>
                  <a:pt x="6" y="7"/>
                  <a:pt x="6" y="8"/>
                </a:cubicBezTo>
                <a:cubicBezTo>
                  <a:pt x="6" y="8"/>
                  <a:pt x="7" y="8"/>
                  <a:pt x="7" y="9"/>
                </a:cubicBezTo>
                <a:cubicBezTo>
                  <a:pt x="7" y="9"/>
                  <a:pt x="7" y="10"/>
                  <a:pt x="8" y="10"/>
                </a:cubicBezTo>
                <a:cubicBezTo>
                  <a:pt x="8" y="10"/>
                  <a:pt x="9" y="11"/>
                  <a:pt x="10" y="11"/>
                </a:cubicBezTo>
                <a:cubicBezTo>
                  <a:pt x="10" y="11"/>
                  <a:pt x="11" y="12"/>
                  <a:pt x="12" y="12"/>
                </a:cubicBezTo>
                <a:cubicBezTo>
                  <a:pt x="13" y="12"/>
                  <a:pt x="14" y="13"/>
                  <a:pt x="15" y="13"/>
                </a:cubicBezTo>
                <a:cubicBezTo>
                  <a:pt x="16" y="14"/>
                  <a:pt x="16" y="14"/>
                  <a:pt x="17" y="15"/>
                </a:cubicBezTo>
                <a:cubicBezTo>
                  <a:pt x="18" y="16"/>
                  <a:pt x="18" y="17"/>
                  <a:pt x="19" y="17"/>
                </a:cubicBezTo>
                <a:cubicBezTo>
                  <a:pt x="19" y="18"/>
                  <a:pt x="19" y="19"/>
                  <a:pt x="19" y="20"/>
                </a:cubicBezTo>
                <a:cubicBezTo>
                  <a:pt x="19" y="22"/>
                  <a:pt x="19" y="23"/>
                  <a:pt x="18" y="24"/>
                </a:cubicBezTo>
                <a:cubicBezTo>
                  <a:pt x="18" y="25"/>
                  <a:pt x="17" y="26"/>
                  <a:pt x="16" y="27"/>
                </a:cubicBezTo>
                <a:cubicBezTo>
                  <a:pt x="15" y="28"/>
                  <a:pt x="14" y="28"/>
                  <a:pt x="12" y="28"/>
                </a:cubicBezTo>
                <a:cubicBezTo>
                  <a:pt x="11" y="29"/>
                  <a:pt x="9" y="29"/>
                  <a:pt x="8" y="29"/>
                </a:cubicBezTo>
                <a:cubicBezTo>
                  <a:pt x="6" y="29"/>
                  <a:pt x="5" y="29"/>
                  <a:pt x="4" y="28"/>
                </a:cubicBezTo>
                <a:cubicBezTo>
                  <a:pt x="2" y="28"/>
                  <a:pt x="1" y="28"/>
                  <a:pt x="0" y="27"/>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63"/>
          <p:cNvSpPr>
            <a:spLocks noEditPoints="1"/>
          </p:cNvSpPr>
          <p:nvPr/>
        </p:nvSpPr>
        <p:spPr bwMode="auto">
          <a:xfrm>
            <a:off x="573087" y="2924175"/>
            <a:ext cx="76200" cy="79375"/>
          </a:xfrm>
          <a:custGeom>
            <a:avLst/>
            <a:gdLst>
              <a:gd name="T0" fmla="*/ 27 w 27"/>
              <a:gd name="T1" fmla="*/ 28 h 28"/>
              <a:gd name="T2" fmla="*/ 21 w 27"/>
              <a:gd name="T3" fmla="*/ 28 h 28"/>
              <a:gd name="T4" fmla="*/ 19 w 27"/>
              <a:gd name="T5" fmla="*/ 22 h 28"/>
              <a:gd name="T6" fmla="*/ 9 w 27"/>
              <a:gd name="T7" fmla="*/ 22 h 28"/>
              <a:gd name="T8" fmla="*/ 7 w 27"/>
              <a:gd name="T9" fmla="*/ 28 h 28"/>
              <a:gd name="T10" fmla="*/ 0 w 27"/>
              <a:gd name="T11" fmla="*/ 28 h 28"/>
              <a:gd name="T12" fmla="*/ 10 w 27"/>
              <a:gd name="T13" fmla="*/ 0 h 28"/>
              <a:gd name="T14" fmla="*/ 18 w 27"/>
              <a:gd name="T15" fmla="*/ 0 h 28"/>
              <a:gd name="T16" fmla="*/ 27 w 27"/>
              <a:gd name="T17" fmla="*/ 28 h 28"/>
              <a:gd name="T18" fmla="*/ 17 w 27"/>
              <a:gd name="T19" fmla="*/ 17 h 28"/>
              <a:gd name="T20" fmla="*/ 14 w 27"/>
              <a:gd name="T21" fmla="*/ 8 h 28"/>
              <a:gd name="T22" fmla="*/ 14 w 27"/>
              <a:gd name="T23" fmla="*/ 5 h 28"/>
              <a:gd name="T24" fmla="*/ 14 w 27"/>
              <a:gd name="T25" fmla="*/ 5 h 28"/>
              <a:gd name="T26" fmla="*/ 13 w 27"/>
              <a:gd name="T27" fmla="*/ 8 h 28"/>
              <a:gd name="T28" fmla="*/ 10 w 27"/>
              <a:gd name="T29" fmla="*/ 17 h 28"/>
              <a:gd name="T30" fmla="*/ 17 w 27"/>
              <a:gd name="T31"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28">
                <a:moveTo>
                  <a:pt x="27" y="28"/>
                </a:moveTo>
                <a:cubicBezTo>
                  <a:pt x="21" y="28"/>
                  <a:pt x="21" y="28"/>
                  <a:pt x="21" y="28"/>
                </a:cubicBezTo>
                <a:cubicBezTo>
                  <a:pt x="19" y="22"/>
                  <a:pt x="19" y="22"/>
                  <a:pt x="19" y="22"/>
                </a:cubicBezTo>
                <a:cubicBezTo>
                  <a:pt x="9" y="22"/>
                  <a:pt x="9" y="22"/>
                  <a:pt x="9" y="22"/>
                </a:cubicBezTo>
                <a:cubicBezTo>
                  <a:pt x="7" y="28"/>
                  <a:pt x="7" y="28"/>
                  <a:pt x="7" y="28"/>
                </a:cubicBezTo>
                <a:cubicBezTo>
                  <a:pt x="0" y="28"/>
                  <a:pt x="0" y="28"/>
                  <a:pt x="0" y="28"/>
                </a:cubicBezTo>
                <a:cubicBezTo>
                  <a:pt x="10" y="0"/>
                  <a:pt x="10" y="0"/>
                  <a:pt x="10" y="0"/>
                </a:cubicBezTo>
                <a:cubicBezTo>
                  <a:pt x="18" y="0"/>
                  <a:pt x="18" y="0"/>
                  <a:pt x="18" y="0"/>
                </a:cubicBezTo>
                <a:lnTo>
                  <a:pt x="27" y="28"/>
                </a:lnTo>
                <a:close/>
                <a:moveTo>
                  <a:pt x="17" y="17"/>
                </a:moveTo>
                <a:cubicBezTo>
                  <a:pt x="14" y="8"/>
                  <a:pt x="14" y="8"/>
                  <a:pt x="14" y="8"/>
                </a:cubicBezTo>
                <a:cubicBezTo>
                  <a:pt x="14" y="7"/>
                  <a:pt x="14" y="6"/>
                  <a:pt x="14" y="5"/>
                </a:cubicBezTo>
                <a:cubicBezTo>
                  <a:pt x="14" y="5"/>
                  <a:pt x="14" y="5"/>
                  <a:pt x="14" y="5"/>
                </a:cubicBezTo>
                <a:cubicBezTo>
                  <a:pt x="13" y="6"/>
                  <a:pt x="13" y="7"/>
                  <a:pt x="13" y="8"/>
                </a:cubicBezTo>
                <a:cubicBezTo>
                  <a:pt x="10" y="17"/>
                  <a:pt x="10" y="17"/>
                  <a:pt x="10" y="17"/>
                </a:cubicBezTo>
                <a:lnTo>
                  <a:pt x="17" y="17"/>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64"/>
          <p:cNvSpPr>
            <a:spLocks noEditPoints="1"/>
          </p:cNvSpPr>
          <p:nvPr/>
        </p:nvSpPr>
        <p:spPr bwMode="auto">
          <a:xfrm>
            <a:off x="660400" y="2924175"/>
            <a:ext cx="60325" cy="79375"/>
          </a:xfrm>
          <a:custGeom>
            <a:avLst/>
            <a:gdLst>
              <a:gd name="T0" fmla="*/ 6 w 21"/>
              <a:gd name="T1" fmla="*/ 19 h 28"/>
              <a:gd name="T2" fmla="*/ 6 w 21"/>
              <a:gd name="T3" fmla="*/ 28 h 28"/>
              <a:gd name="T4" fmla="*/ 0 w 21"/>
              <a:gd name="T5" fmla="*/ 28 h 28"/>
              <a:gd name="T6" fmla="*/ 0 w 21"/>
              <a:gd name="T7" fmla="*/ 0 h 28"/>
              <a:gd name="T8" fmla="*/ 10 w 21"/>
              <a:gd name="T9" fmla="*/ 0 h 28"/>
              <a:gd name="T10" fmla="*/ 21 w 21"/>
              <a:gd name="T11" fmla="*/ 9 h 28"/>
              <a:gd name="T12" fmla="*/ 17 w 21"/>
              <a:gd name="T13" fmla="*/ 16 h 28"/>
              <a:gd name="T14" fmla="*/ 9 w 21"/>
              <a:gd name="T15" fmla="*/ 19 h 28"/>
              <a:gd name="T16" fmla="*/ 6 w 21"/>
              <a:gd name="T17" fmla="*/ 19 h 28"/>
              <a:gd name="T18" fmla="*/ 6 w 21"/>
              <a:gd name="T19" fmla="*/ 5 h 28"/>
              <a:gd name="T20" fmla="*/ 6 w 21"/>
              <a:gd name="T21" fmla="*/ 14 h 28"/>
              <a:gd name="T22" fmla="*/ 9 w 21"/>
              <a:gd name="T23" fmla="*/ 14 h 28"/>
              <a:gd name="T24" fmla="*/ 14 w 21"/>
              <a:gd name="T25" fmla="*/ 10 h 28"/>
              <a:gd name="T26" fmla="*/ 9 w 21"/>
              <a:gd name="T27" fmla="*/ 5 h 28"/>
              <a:gd name="T28" fmla="*/ 6 w 21"/>
              <a:gd name="T2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8">
                <a:moveTo>
                  <a:pt x="6" y="19"/>
                </a:moveTo>
                <a:cubicBezTo>
                  <a:pt x="6" y="28"/>
                  <a:pt x="6" y="28"/>
                  <a:pt x="6" y="28"/>
                </a:cubicBezTo>
                <a:cubicBezTo>
                  <a:pt x="0" y="28"/>
                  <a:pt x="0" y="28"/>
                  <a:pt x="0" y="28"/>
                </a:cubicBezTo>
                <a:cubicBezTo>
                  <a:pt x="0" y="0"/>
                  <a:pt x="0" y="0"/>
                  <a:pt x="0" y="0"/>
                </a:cubicBezTo>
                <a:cubicBezTo>
                  <a:pt x="10" y="0"/>
                  <a:pt x="10" y="0"/>
                  <a:pt x="10" y="0"/>
                </a:cubicBezTo>
                <a:cubicBezTo>
                  <a:pt x="17" y="0"/>
                  <a:pt x="21" y="3"/>
                  <a:pt x="21" y="9"/>
                </a:cubicBezTo>
                <a:cubicBezTo>
                  <a:pt x="21" y="12"/>
                  <a:pt x="20" y="14"/>
                  <a:pt x="17" y="16"/>
                </a:cubicBezTo>
                <a:cubicBezTo>
                  <a:pt x="15" y="18"/>
                  <a:pt x="13" y="19"/>
                  <a:pt x="9" y="19"/>
                </a:cubicBezTo>
                <a:lnTo>
                  <a:pt x="6" y="19"/>
                </a:lnTo>
                <a:close/>
                <a:moveTo>
                  <a:pt x="6" y="5"/>
                </a:moveTo>
                <a:cubicBezTo>
                  <a:pt x="6" y="14"/>
                  <a:pt x="6" y="14"/>
                  <a:pt x="6" y="14"/>
                </a:cubicBezTo>
                <a:cubicBezTo>
                  <a:pt x="9" y="14"/>
                  <a:pt x="9" y="14"/>
                  <a:pt x="9" y="14"/>
                </a:cubicBezTo>
                <a:cubicBezTo>
                  <a:pt x="12" y="14"/>
                  <a:pt x="14" y="12"/>
                  <a:pt x="14" y="10"/>
                </a:cubicBezTo>
                <a:cubicBezTo>
                  <a:pt x="14" y="7"/>
                  <a:pt x="12" y="5"/>
                  <a:pt x="9" y="5"/>
                </a:cubicBezTo>
                <a:lnTo>
                  <a:pt x="6" y="5"/>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65"/>
          <p:cNvSpPr>
            <a:spLocks noEditPoints="1"/>
          </p:cNvSpPr>
          <p:nvPr/>
        </p:nvSpPr>
        <p:spPr bwMode="auto">
          <a:xfrm>
            <a:off x="731837" y="2924175"/>
            <a:ext cx="57150" cy="79375"/>
          </a:xfrm>
          <a:custGeom>
            <a:avLst/>
            <a:gdLst>
              <a:gd name="T0" fmla="*/ 6 w 20"/>
              <a:gd name="T1" fmla="*/ 19 h 28"/>
              <a:gd name="T2" fmla="*/ 6 w 20"/>
              <a:gd name="T3" fmla="*/ 28 h 28"/>
              <a:gd name="T4" fmla="*/ 0 w 20"/>
              <a:gd name="T5" fmla="*/ 28 h 28"/>
              <a:gd name="T6" fmla="*/ 0 w 20"/>
              <a:gd name="T7" fmla="*/ 0 h 28"/>
              <a:gd name="T8" fmla="*/ 10 w 20"/>
              <a:gd name="T9" fmla="*/ 0 h 28"/>
              <a:gd name="T10" fmla="*/ 20 w 20"/>
              <a:gd name="T11" fmla="*/ 9 h 28"/>
              <a:gd name="T12" fmla="*/ 17 w 20"/>
              <a:gd name="T13" fmla="*/ 16 h 28"/>
              <a:gd name="T14" fmla="*/ 9 w 20"/>
              <a:gd name="T15" fmla="*/ 19 h 28"/>
              <a:gd name="T16" fmla="*/ 6 w 20"/>
              <a:gd name="T17" fmla="*/ 19 h 28"/>
              <a:gd name="T18" fmla="*/ 6 w 20"/>
              <a:gd name="T19" fmla="*/ 5 h 28"/>
              <a:gd name="T20" fmla="*/ 6 w 20"/>
              <a:gd name="T21" fmla="*/ 14 h 28"/>
              <a:gd name="T22" fmla="*/ 8 w 20"/>
              <a:gd name="T23" fmla="*/ 14 h 28"/>
              <a:gd name="T24" fmla="*/ 13 w 20"/>
              <a:gd name="T25" fmla="*/ 10 h 28"/>
              <a:gd name="T26" fmla="*/ 8 w 20"/>
              <a:gd name="T27" fmla="*/ 5 h 28"/>
              <a:gd name="T28" fmla="*/ 6 w 20"/>
              <a:gd name="T2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8">
                <a:moveTo>
                  <a:pt x="6" y="19"/>
                </a:moveTo>
                <a:cubicBezTo>
                  <a:pt x="6" y="28"/>
                  <a:pt x="6" y="28"/>
                  <a:pt x="6" y="28"/>
                </a:cubicBezTo>
                <a:cubicBezTo>
                  <a:pt x="0" y="28"/>
                  <a:pt x="0" y="28"/>
                  <a:pt x="0" y="28"/>
                </a:cubicBezTo>
                <a:cubicBezTo>
                  <a:pt x="0" y="0"/>
                  <a:pt x="0" y="0"/>
                  <a:pt x="0" y="0"/>
                </a:cubicBezTo>
                <a:cubicBezTo>
                  <a:pt x="10" y="0"/>
                  <a:pt x="10" y="0"/>
                  <a:pt x="10" y="0"/>
                </a:cubicBezTo>
                <a:cubicBezTo>
                  <a:pt x="17" y="0"/>
                  <a:pt x="20" y="3"/>
                  <a:pt x="20" y="9"/>
                </a:cubicBezTo>
                <a:cubicBezTo>
                  <a:pt x="20" y="12"/>
                  <a:pt x="19" y="14"/>
                  <a:pt x="17" y="16"/>
                </a:cubicBezTo>
                <a:cubicBezTo>
                  <a:pt x="15" y="18"/>
                  <a:pt x="12" y="19"/>
                  <a:pt x="9" y="19"/>
                </a:cubicBezTo>
                <a:lnTo>
                  <a:pt x="6" y="19"/>
                </a:lnTo>
                <a:close/>
                <a:moveTo>
                  <a:pt x="6" y="5"/>
                </a:moveTo>
                <a:cubicBezTo>
                  <a:pt x="6" y="14"/>
                  <a:pt x="6" y="14"/>
                  <a:pt x="6" y="14"/>
                </a:cubicBezTo>
                <a:cubicBezTo>
                  <a:pt x="8" y="14"/>
                  <a:pt x="8" y="14"/>
                  <a:pt x="8" y="14"/>
                </a:cubicBezTo>
                <a:cubicBezTo>
                  <a:pt x="12" y="14"/>
                  <a:pt x="13" y="12"/>
                  <a:pt x="13" y="10"/>
                </a:cubicBezTo>
                <a:cubicBezTo>
                  <a:pt x="13" y="7"/>
                  <a:pt x="12" y="5"/>
                  <a:pt x="8" y="5"/>
                </a:cubicBezTo>
                <a:lnTo>
                  <a:pt x="6" y="5"/>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66"/>
          <p:cNvSpPr>
            <a:spLocks noChangeArrowheads="1"/>
          </p:cNvSpPr>
          <p:nvPr/>
        </p:nvSpPr>
        <p:spPr bwMode="auto">
          <a:xfrm>
            <a:off x="496887" y="3695700"/>
            <a:ext cx="952500" cy="952500"/>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67"/>
          <p:cNvSpPr>
            <a:spLocks noEditPoints="1"/>
          </p:cNvSpPr>
          <p:nvPr/>
        </p:nvSpPr>
        <p:spPr bwMode="auto">
          <a:xfrm>
            <a:off x="573087" y="4221163"/>
            <a:ext cx="203200" cy="354013"/>
          </a:xfrm>
          <a:custGeom>
            <a:avLst/>
            <a:gdLst>
              <a:gd name="T0" fmla="*/ 103 w 128"/>
              <a:gd name="T1" fmla="*/ 19 h 223"/>
              <a:gd name="T2" fmla="*/ 103 w 128"/>
              <a:gd name="T3" fmla="*/ 0 h 223"/>
              <a:gd name="T4" fmla="*/ 89 w 128"/>
              <a:gd name="T5" fmla="*/ 0 h 223"/>
              <a:gd name="T6" fmla="*/ 89 w 128"/>
              <a:gd name="T7" fmla="*/ 19 h 223"/>
              <a:gd name="T8" fmla="*/ 84 w 128"/>
              <a:gd name="T9" fmla="*/ 19 h 223"/>
              <a:gd name="T10" fmla="*/ 84 w 128"/>
              <a:gd name="T11" fmla="*/ 0 h 223"/>
              <a:gd name="T12" fmla="*/ 69 w 128"/>
              <a:gd name="T13" fmla="*/ 0 h 223"/>
              <a:gd name="T14" fmla="*/ 69 w 128"/>
              <a:gd name="T15" fmla="*/ 19 h 223"/>
              <a:gd name="T16" fmla="*/ 0 w 128"/>
              <a:gd name="T17" fmla="*/ 19 h 223"/>
              <a:gd name="T18" fmla="*/ 0 w 128"/>
              <a:gd name="T19" fmla="*/ 23 h 223"/>
              <a:gd name="T20" fmla="*/ 5 w 128"/>
              <a:gd name="T21" fmla="*/ 23 h 223"/>
              <a:gd name="T22" fmla="*/ 5 w 128"/>
              <a:gd name="T23" fmla="*/ 223 h 223"/>
              <a:gd name="T24" fmla="*/ 43 w 128"/>
              <a:gd name="T25" fmla="*/ 223 h 223"/>
              <a:gd name="T26" fmla="*/ 43 w 128"/>
              <a:gd name="T27" fmla="*/ 192 h 223"/>
              <a:gd name="T28" fmla="*/ 59 w 128"/>
              <a:gd name="T29" fmla="*/ 192 h 223"/>
              <a:gd name="T30" fmla="*/ 59 w 128"/>
              <a:gd name="T31" fmla="*/ 223 h 223"/>
              <a:gd name="T32" fmla="*/ 69 w 128"/>
              <a:gd name="T33" fmla="*/ 223 h 223"/>
              <a:gd name="T34" fmla="*/ 69 w 128"/>
              <a:gd name="T35" fmla="*/ 192 h 223"/>
              <a:gd name="T36" fmla="*/ 85 w 128"/>
              <a:gd name="T37" fmla="*/ 192 h 223"/>
              <a:gd name="T38" fmla="*/ 85 w 128"/>
              <a:gd name="T39" fmla="*/ 223 h 223"/>
              <a:gd name="T40" fmla="*/ 123 w 128"/>
              <a:gd name="T41" fmla="*/ 223 h 223"/>
              <a:gd name="T42" fmla="*/ 123 w 128"/>
              <a:gd name="T43" fmla="*/ 23 h 223"/>
              <a:gd name="T44" fmla="*/ 128 w 128"/>
              <a:gd name="T45" fmla="*/ 23 h 223"/>
              <a:gd name="T46" fmla="*/ 128 w 128"/>
              <a:gd name="T47" fmla="*/ 19 h 223"/>
              <a:gd name="T48" fmla="*/ 103 w 128"/>
              <a:gd name="T49" fmla="*/ 19 h 223"/>
              <a:gd name="T50" fmla="*/ 112 w 128"/>
              <a:gd name="T51" fmla="*/ 184 h 223"/>
              <a:gd name="T52" fmla="*/ 16 w 128"/>
              <a:gd name="T53" fmla="*/ 184 h 223"/>
              <a:gd name="T54" fmla="*/ 16 w 128"/>
              <a:gd name="T55" fmla="*/ 167 h 223"/>
              <a:gd name="T56" fmla="*/ 112 w 128"/>
              <a:gd name="T57" fmla="*/ 167 h 223"/>
              <a:gd name="T58" fmla="*/ 112 w 128"/>
              <a:gd name="T59" fmla="*/ 184 h 223"/>
              <a:gd name="T60" fmla="*/ 112 w 128"/>
              <a:gd name="T61" fmla="*/ 157 h 223"/>
              <a:gd name="T62" fmla="*/ 16 w 128"/>
              <a:gd name="T63" fmla="*/ 157 h 223"/>
              <a:gd name="T64" fmla="*/ 16 w 128"/>
              <a:gd name="T65" fmla="*/ 141 h 223"/>
              <a:gd name="T66" fmla="*/ 112 w 128"/>
              <a:gd name="T67" fmla="*/ 141 h 223"/>
              <a:gd name="T68" fmla="*/ 112 w 128"/>
              <a:gd name="T69" fmla="*/ 157 h 223"/>
              <a:gd name="T70" fmla="*/ 112 w 128"/>
              <a:gd name="T71" fmla="*/ 130 h 223"/>
              <a:gd name="T72" fmla="*/ 16 w 128"/>
              <a:gd name="T73" fmla="*/ 130 h 223"/>
              <a:gd name="T74" fmla="*/ 16 w 128"/>
              <a:gd name="T75" fmla="*/ 116 h 223"/>
              <a:gd name="T76" fmla="*/ 112 w 128"/>
              <a:gd name="T77" fmla="*/ 116 h 223"/>
              <a:gd name="T78" fmla="*/ 112 w 128"/>
              <a:gd name="T79" fmla="*/ 130 h 223"/>
              <a:gd name="T80" fmla="*/ 112 w 128"/>
              <a:gd name="T81" fmla="*/ 103 h 223"/>
              <a:gd name="T82" fmla="*/ 16 w 128"/>
              <a:gd name="T83" fmla="*/ 103 h 223"/>
              <a:gd name="T84" fmla="*/ 16 w 128"/>
              <a:gd name="T85" fmla="*/ 89 h 223"/>
              <a:gd name="T86" fmla="*/ 112 w 128"/>
              <a:gd name="T87" fmla="*/ 89 h 223"/>
              <a:gd name="T88" fmla="*/ 112 w 128"/>
              <a:gd name="T89" fmla="*/ 103 h 223"/>
              <a:gd name="T90" fmla="*/ 112 w 128"/>
              <a:gd name="T91" fmla="*/ 78 h 223"/>
              <a:gd name="T92" fmla="*/ 16 w 128"/>
              <a:gd name="T93" fmla="*/ 78 h 223"/>
              <a:gd name="T94" fmla="*/ 16 w 128"/>
              <a:gd name="T95" fmla="*/ 62 h 223"/>
              <a:gd name="T96" fmla="*/ 112 w 128"/>
              <a:gd name="T97" fmla="*/ 62 h 223"/>
              <a:gd name="T98" fmla="*/ 112 w 128"/>
              <a:gd name="T99" fmla="*/ 78 h 223"/>
              <a:gd name="T100" fmla="*/ 112 w 128"/>
              <a:gd name="T101" fmla="*/ 51 h 223"/>
              <a:gd name="T102" fmla="*/ 16 w 128"/>
              <a:gd name="T103" fmla="*/ 51 h 223"/>
              <a:gd name="T104" fmla="*/ 16 w 128"/>
              <a:gd name="T105" fmla="*/ 35 h 223"/>
              <a:gd name="T106" fmla="*/ 112 w 128"/>
              <a:gd name="T107" fmla="*/ 35 h 223"/>
              <a:gd name="T108" fmla="*/ 112 w 128"/>
              <a:gd name="T109" fmla="*/ 5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223">
                <a:moveTo>
                  <a:pt x="103" y="19"/>
                </a:moveTo>
                <a:lnTo>
                  <a:pt x="103" y="0"/>
                </a:lnTo>
                <a:lnTo>
                  <a:pt x="89" y="0"/>
                </a:lnTo>
                <a:lnTo>
                  <a:pt x="89" y="19"/>
                </a:lnTo>
                <a:lnTo>
                  <a:pt x="84" y="19"/>
                </a:lnTo>
                <a:lnTo>
                  <a:pt x="84" y="0"/>
                </a:lnTo>
                <a:lnTo>
                  <a:pt x="69" y="0"/>
                </a:lnTo>
                <a:lnTo>
                  <a:pt x="69" y="19"/>
                </a:lnTo>
                <a:lnTo>
                  <a:pt x="0" y="19"/>
                </a:lnTo>
                <a:lnTo>
                  <a:pt x="0" y="23"/>
                </a:lnTo>
                <a:lnTo>
                  <a:pt x="5" y="23"/>
                </a:lnTo>
                <a:lnTo>
                  <a:pt x="5" y="223"/>
                </a:lnTo>
                <a:lnTo>
                  <a:pt x="43" y="223"/>
                </a:lnTo>
                <a:lnTo>
                  <a:pt x="43" y="192"/>
                </a:lnTo>
                <a:lnTo>
                  <a:pt x="59" y="192"/>
                </a:lnTo>
                <a:lnTo>
                  <a:pt x="59" y="223"/>
                </a:lnTo>
                <a:lnTo>
                  <a:pt x="69" y="223"/>
                </a:lnTo>
                <a:lnTo>
                  <a:pt x="69" y="192"/>
                </a:lnTo>
                <a:lnTo>
                  <a:pt x="85" y="192"/>
                </a:lnTo>
                <a:lnTo>
                  <a:pt x="85" y="223"/>
                </a:lnTo>
                <a:lnTo>
                  <a:pt x="123" y="223"/>
                </a:lnTo>
                <a:lnTo>
                  <a:pt x="123" y="23"/>
                </a:lnTo>
                <a:lnTo>
                  <a:pt x="128" y="23"/>
                </a:lnTo>
                <a:lnTo>
                  <a:pt x="128" y="19"/>
                </a:lnTo>
                <a:lnTo>
                  <a:pt x="103" y="19"/>
                </a:lnTo>
                <a:close/>
                <a:moveTo>
                  <a:pt x="112" y="184"/>
                </a:moveTo>
                <a:lnTo>
                  <a:pt x="16" y="184"/>
                </a:lnTo>
                <a:lnTo>
                  <a:pt x="16" y="167"/>
                </a:lnTo>
                <a:lnTo>
                  <a:pt x="112" y="167"/>
                </a:lnTo>
                <a:lnTo>
                  <a:pt x="112" y="184"/>
                </a:lnTo>
                <a:close/>
                <a:moveTo>
                  <a:pt x="112" y="157"/>
                </a:moveTo>
                <a:lnTo>
                  <a:pt x="16" y="157"/>
                </a:lnTo>
                <a:lnTo>
                  <a:pt x="16" y="141"/>
                </a:lnTo>
                <a:lnTo>
                  <a:pt x="112" y="141"/>
                </a:lnTo>
                <a:lnTo>
                  <a:pt x="112" y="157"/>
                </a:lnTo>
                <a:close/>
                <a:moveTo>
                  <a:pt x="112" y="130"/>
                </a:moveTo>
                <a:lnTo>
                  <a:pt x="16" y="130"/>
                </a:lnTo>
                <a:lnTo>
                  <a:pt x="16" y="116"/>
                </a:lnTo>
                <a:lnTo>
                  <a:pt x="112" y="116"/>
                </a:lnTo>
                <a:lnTo>
                  <a:pt x="112" y="130"/>
                </a:lnTo>
                <a:close/>
                <a:moveTo>
                  <a:pt x="112" y="103"/>
                </a:moveTo>
                <a:lnTo>
                  <a:pt x="16" y="103"/>
                </a:lnTo>
                <a:lnTo>
                  <a:pt x="16" y="89"/>
                </a:lnTo>
                <a:lnTo>
                  <a:pt x="112" y="89"/>
                </a:lnTo>
                <a:lnTo>
                  <a:pt x="112" y="103"/>
                </a:lnTo>
                <a:close/>
                <a:moveTo>
                  <a:pt x="112" y="78"/>
                </a:moveTo>
                <a:lnTo>
                  <a:pt x="16" y="78"/>
                </a:lnTo>
                <a:lnTo>
                  <a:pt x="16" y="62"/>
                </a:lnTo>
                <a:lnTo>
                  <a:pt x="112" y="62"/>
                </a:lnTo>
                <a:lnTo>
                  <a:pt x="112" y="78"/>
                </a:lnTo>
                <a:close/>
                <a:moveTo>
                  <a:pt x="112" y="51"/>
                </a:moveTo>
                <a:lnTo>
                  <a:pt x="16" y="51"/>
                </a:lnTo>
                <a:lnTo>
                  <a:pt x="16" y="35"/>
                </a:lnTo>
                <a:lnTo>
                  <a:pt x="112" y="35"/>
                </a:lnTo>
                <a:lnTo>
                  <a:pt x="112" y="51"/>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68"/>
          <p:cNvSpPr>
            <a:spLocks noEditPoints="1"/>
          </p:cNvSpPr>
          <p:nvPr/>
        </p:nvSpPr>
        <p:spPr bwMode="auto">
          <a:xfrm>
            <a:off x="581025" y="3781425"/>
            <a:ext cx="60325" cy="79375"/>
          </a:xfrm>
          <a:custGeom>
            <a:avLst/>
            <a:gdLst>
              <a:gd name="T0" fmla="*/ 0 w 21"/>
              <a:gd name="T1" fmla="*/ 28 h 28"/>
              <a:gd name="T2" fmla="*/ 0 w 21"/>
              <a:gd name="T3" fmla="*/ 0 h 28"/>
              <a:gd name="T4" fmla="*/ 10 w 21"/>
              <a:gd name="T5" fmla="*/ 0 h 28"/>
              <a:gd name="T6" fmla="*/ 17 w 21"/>
              <a:gd name="T7" fmla="*/ 1 h 28"/>
              <a:gd name="T8" fmla="*/ 20 w 21"/>
              <a:gd name="T9" fmla="*/ 6 h 28"/>
              <a:gd name="T10" fmla="*/ 18 w 21"/>
              <a:gd name="T11" fmla="*/ 10 h 28"/>
              <a:gd name="T12" fmla="*/ 14 w 21"/>
              <a:gd name="T13" fmla="*/ 13 h 28"/>
              <a:gd name="T14" fmla="*/ 14 w 21"/>
              <a:gd name="T15" fmla="*/ 13 h 28"/>
              <a:gd name="T16" fmla="*/ 19 w 21"/>
              <a:gd name="T17" fmla="*/ 15 h 28"/>
              <a:gd name="T18" fmla="*/ 21 w 21"/>
              <a:gd name="T19" fmla="*/ 19 h 28"/>
              <a:gd name="T20" fmla="*/ 18 w 21"/>
              <a:gd name="T21" fmla="*/ 26 h 28"/>
              <a:gd name="T22" fmla="*/ 11 w 21"/>
              <a:gd name="T23" fmla="*/ 28 h 28"/>
              <a:gd name="T24" fmla="*/ 0 w 21"/>
              <a:gd name="T25" fmla="*/ 28 h 28"/>
              <a:gd name="T26" fmla="*/ 6 w 21"/>
              <a:gd name="T27" fmla="*/ 4 h 28"/>
              <a:gd name="T28" fmla="*/ 6 w 21"/>
              <a:gd name="T29" fmla="*/ 11 h 28"/>
              <a:gd name="T30" fmla="*/ 9 w 21"/>
              <a:gd name="T31" fmla="*/ 11 h 28"/>
              <a:gd name="T32" fmla="*/ 12 w 21"/>
              <a:gd name="T33" fmla="*/ 10 h 28"/>
              <a:gd name="T34" fmla="*/ 13 w 21"/>
              <a:gd name="T35" fmla="*/ 7 h 28"/>
              <a:gd name="T36" fmla="*/ 9 w 21"/>
              <a:gd name="T37" fmla="*/ 4 h 28"/>
              <a:gd name="T38" fmla="*/ 6 w 21"/>
              <a:gd name="T39" fmla="*/ 4 h 28"/>
              <a:gd name="T40" fmla="*/ 6 w 21"/>
              <a:gd name="T41" fmla="*/ 16 h 28"/>
              <a:gd name="T42" fmla="*/ 6 w 21"/>
              <a:gd name="T43" fmla="*/ 23 h 28"/>
              <a:gd name="T44" fmla="*/ 10 w 21"/>
              <a:gd name="T45" fmla="*/ 23 h 28"/>
              <a:gd name="T46" fmla="*/ 13 w 21"/>
              <a:gd name="T47" fmla="*/ 22 h 28"/>
              <a:gd name="T48" fmla="*/ 14 w 21"/>
              <a:gd name="T49" fmla="*/ 19 h 28"/>
              <a:gd name="T50" fmla="*/ 13 w 21"/>
              <a:gd name="T51" fmla="*/ 17 h 28"/>
              <a:gd name="T52" fmla="*/ 10 w 21"/>
              <a:gd name="T53" fmla="*/ 16 h 28"/>
              <a:gd name="T54" fmla="*/ 6 w 21"/>
              <a:gd name="T55"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28">
                <a:moveTo>
                  <a:pt x="0" y="28"/>
                </a:moveTo>
                <a:cubicBezTo>
                  <a:pt x="0" y="0"/>
                  <a:pt x="0" y="0"/>
                  <a:pt x="0" y="0"/>
                </a:cubicBezTo>
                <a:cubicBezTo>
                  <a:pt x="10" y="0"/>
                  <a:pt x="10" y="0"/>
                  <a:pt x="10" y="0"/>
                </a:cubicBezTo>
                <a:cubicBezTo>
                  <a:pt x="13" y="0"/>
                  <a:pt x="16" y="0"/>
                  <a:pt x="17" y="1"/>
                </a:cubicBezTo>
                <a:cubicBezTo>
                  <a:pt x="19" y="3"/>
                  <a:pt x="20" y="4"/>
                  <a:pt x="20" y="6"/>
                </a:cubicBezTo>
                <a:cubicBezTo>
                  <a:pt x="20" y="8"/>
                  <a:pt x="19" y="9"/>
                  <a:pt x="18" y="10"/>
                </a:cubicBezTo>
                <a:cubicBezTo>
                  <a:pt x="17" y="11"/>
                  <a:pt x="16" y="12"/>
                  <a:pt x="14" y="13"/>
                </a:cubicBezTo>
                <a:cubicBezTo>
                  <a:pt x="14" y="13"/>
                  <a:pt x="14" y="13"/>
                  <a:pt x="14" y="13"/>
                </a:cubicBezTo>
                <a:cubicBezTo>
                  <a:pt x="16" y="13"/>
                  <a:pt x="18" y="14"/>
                  <a:pt x="19" y="15"/>
                </a:cubicBezTo>
                <a:cubicBezTo>
                  <a:pt x="20" y="16"/>
                  <a:pt x="21" y="18"/>
                  <a:pt x="21" y="19"/>
                </a:cubicBezTo>
                <a:cubicBezTo>
                  <a:pt x="21" y="22"/>
                  <a:pt x="20" y="24"/>
                  <a:pt x="18" y="26"/>
                </a:cubicBezTo>
                <a:cubicBezTo>
                  <a:pt x="16" y="27"/>
                  <a:pt x="14" y="28"/>
                  <a:pt x="11" y="28"/>
                </a:cubicBezTo>
                <a:lnTo>
                  <a:pt x="0" y="28"/>
                </a:lnTo>
                <a:close/>
                <a:moveTo>
                  <a:pt x="6" y="4"/>
                </a:moveTo>
                <a:cubicBezTo>
                  <a:pt x="6" y="11"/>
                  <a:pt x="6" y="11"/>
                  <a:pt x="6" y="11"/>
                </a:cubicBezTo>
                <a:cubicBezTo>
                  <a:pt x="9" y="11"/>
                  <a:pt x="9" y="11"/>
                  <a:pt x="9" y="11"/>
                </a:cubicBezTo>
                <a:cubicBezTo>
                  <a:pt x="10" y="11"/>
                  <a:pt x="11" y="11"/>
                  <a:pt x="12" y="10"/>
                </a:cubicBezTo>
                <a:cubicBezTo>
                  <a:pt x="13" y="9"/>
                  <a:pt x="13" y="9"/>
                  <a:pt x="13" y="7"/>
                </a:cubicBezTo>
                <a:cubicBezTo>
                  <a:pt x="13" y="5"/>
                  <a:pt x="12" y="4"/>
                  <a:pt x="9" y="4"/>
                </a:cubicBezTo>
                <a:lnTo>
                  <a:pt x="6" y="4"/>
                </a:lnTo>
                <a:close/>
                <a:moveTo>
                  <a:pt x="6" y="16"/>
                </a:moveTo>
                <a:cubicBezTo>
                  <a:pt x="6" y="23"/>
                  <a:pt x="6" y="23"/>
                  <a:pt x="6" y="23"/>
                </a:cubicBezTo>
                <a:cubicBezTo>
                  <a:pt x="10" y="23"/>
                  <a:pt x="10" y="23"/>
                  <a:pt x="10" y="23"/>
                </a:cubicBezTo>
                <a:cubicBezTo>
                  <a:pt x="11" y="23"/>
                  <a:pt x="12" y="23"/>
                  <a:pt x="13" y="22"/>
                </a:cubicBezTo>
                <a:cubicBezTo>
                  <a:pt x="14" y="21"/>
                  <a:pt x="14" y="21"/>
                  <a:pt x="14" y="19"/>
                </a:cubicBezTo>
                <a:cubicBezTo>
                  <a:pt x="14" y="18"/>
                  <a:pt x="14" y="17"/>
                  <a:pt x="13" y="17"/>
                </a:cubicBezTo>
                <a:cubicBezTo>
                  <a:pt x="12" y="16"/>
                  <a:pt x="11" y="16"/>
                  <a:pt x="10" y="16"/>
                </a:cubicBezTo>
                <a:lnTo>
                  <a:pt x="6" y="16"/>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69"/>
          <p:cNvSpPr>
            <a:spLocks/>
          </p:cNvSpPr>
          <p:nvPr/>
        </p:nvSpPr>
        <p:spPr bwMode="auto">
          <a:xfrm>
            <a:off x="652462" y="3781425"/>
            <a:ext cx="65088" cy="79375"/>
          </a:xfrm>
          <a:custGeom>
            <a:avLst/>
            <a:gdLst>
              <a:gd name="T0" fmla="*/ 23 w 23"/>
              <a:gd name="T1" fmla="*/ 16 h 28"/>
              <a:gd name="T2" fmla="*/ 12 w 23"/>
              <a:gd name="T3" fmla="*/ 28 h 28"/>
              <a:gd name="T4" fmla="*/ 0 w 23"/>
              <a:gd name="T5" fmla="*/ 16 h 28"/>
              <a:gd name="T6" fmla="*/ 0 w 23"/>
              <a:gd name="T7" fmla="*/ 0 h 28"/>
              <a:gd name="T8" fmla="*/ 7 w 23"/>
              <a:gd name="T9" fmla="*/ 0 h 28"/>
              <a:gd name="T10" fmla="*/ 7 w 23"/>
              <a:gd name="T11" fmla="*/ 16 h 28"/>
              <a:gd name="T12" fmla="*/ 12 w 23"/>
              <a:gd name="T13" fmla="*/ 23 h 28"/>
              <a:gd name="T14" fmla="*/ 17 w 23"/>
              <a:gd name="T15" fmla="*/ 16 h 28"/>
              <a:gd name="T16" fmla="*/ 17 w 23"/>
              <a:gd name="T17" fmla="*/ 0 h 28"/>
              <a:gd name="T18" fmla="*/ 23 w 23"/>
              <a:gd name="T19" fmla="*/ 0 h 28"/>
              <a:gd name="T20" fmla="*/ 23 w 23"/>
              <a:gd name="T21"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8">
                <a:moveTo>
                  <a:pt x="23" y="16"/>
                </a:moveTo>
                <a:cubicBezTo>
                  <a:pt x="23" y="24"/>
                  <a:pt x="19" y="28"/>
                  <a:pt x="12" y="28"/>
                </a:cubicBezTo>
                <a:cubicBezTo>
                  <a:pt x="4" y="28"/>
                  <a:pt x="0" y="24"/>
                  <a:pt x="0" y="16"/>
                </a:cubicBezTo>
                <a:cubicBezTo>
                  <a:pt x="0" y="0"/>
                  <a:pt x="0" y="0"/>
                  <a:pt x="0" y="0"/>
                </a:cubicBezTo>
                <a:cubicBezTo>
                  <a:pt x="7" y="0"/>
                  <a:pt x="7" y="0"/>
                  <a:pt x="7" y="0"/>
                </a:cubicBezTo>
                <a:cubicBezTo>
                  <a:pt x="7" y="16"/>
                  <a:pt x="7" y="16"/>
                  <a:pt x="7" y="16"/>
                </a:cubicBezTo>
                <a:cubicBezTo>
                  <a:pt x="7" y="21"/>
                  <a:pt x="8" y="23"/>
                  <a:pt x="12" y="23"/>
                </a:cubicBezTo>
                <a:cubicBezTo>
                  <a:pt x="15" y="23"/>
                  <a:pt x="17" y="21"/>
                  <a:pt x="17" y="16"/>
                </a:cubicBezTo>
                <a:cubicBezTo>
                  <a:pt x="17" y="0"/>
                  <a:pt x="17" y="0"/>
                  <a:pt x="17" y="0"/>
                </a:cubicBezTo>
                <a:cubicBezTo>
                  <a:pt x="23" y="0"/>
                  <a:pt x="23" y="0"/>
                  <a:pt x="23" y="0"/>
                </a:cubicBezTo>
                <a:lnTo>
                  <a:pt x="23" y="16"/>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70"/>
          <p:cNvSpPr>
            <a:spLocks/>
          </p:cNvSpPr>
          <p:nvPr/>
        </p:nvSpPr>
        <p:spPr bwMode="auto">
          <a:xfrm>
            <a:off x="731837" y="3778250"/>
            <a:ext cx="53975" cy="82550"/>
          </a:xfrm>
          <a:custGeom>
            <a:avLst/>
            <a:gdLst>
              <a:gd name="T0" fmla="*/ 0 w 19"/>
              <a:gd name="T1" fmla="*/ 28 h 29"/>
              <a:gd name="T2" fmla="*/ 0 w 19"/>
              <a:gd name="T3" fmla="*/ 21 h 29"/>
              <a:gd name="T4" fmla="*/ 4 w 19"/>
              <a:gd name="T5" fmla="*/ 24 h 29"/>
              <a:gd name="T6" fmla="*/ 8 w 19"/>
              <a:gd name="T7" fmla="*/ 24 h 29"/>
              <a:gd name="T8" fmla="*/ 10 w 19"/>
              <a:gd name="T9" fmla="*/ 24 h 29"/>
              <a:gd name="T10" fmla="*/ 12 w 19"/>
              <a:gd name="T11" fmla="*/ 24 h 29"/>
              <a:gd name="T12" fmla="*/ 12 w 19"/>
              <a:gd name="T13" fmla="*/ 23 h 29"/>
              <a:gd name="T14" fmla="*/ 13 w 19"/>
              <a:gd name="T15" fmla="*/ 21 h 29"/>
              <a:gd name="T16" fmla="*/ 12 w 19"/>
              <a:gd name="T17" fmla="*/ 20 h 29"/>
              <a:gd name="T18" fmla="*/ 11 w 19"/>
              <a:gd name="T19" fmla="*/ 19 h 29"/>
              <a:gd name="T20" fmla="*/ 9 w 19"/>
              <a:gd name="T21" fmla="*/ 18 h 29"/>
              <a:gd name="T22" fmla="*/ 7 w 19"/>
              <a:gd name="T23" fmla="*/ 17 h 29"/>
              <a:gd name="T24" fmla="*/ 2 w 19"/>
              <a:gd name="T25" fmla="*/ 13 h 29"/>
              <a:gd name="T26" fmla="*/ 0 w 19"/>
              <a:gd name="T27" fmla="*/ 9 h 29"/>
              <a:gd name="T28" fmla="*/ 1 w 19"/>
              <a:gd name="T29" fmla="*/ 5 h 29"/>
              <a:gd name="T30" fmla="*/ 3 w 19"/>
              <a:gd name="T31" fmla="*/ 2 h 29"/>
              <a:gd name="T32" fmla="*/ 7 w 19"/>
              <a:gd name="T33" fmla="*/ 1 h 29"/>
              <a:gd name="T34" fmla="*/ 11 w 19"/>
              <a:gd name="T35" fmla="*/ 0 h 29"/>
              <a:gd name="T36" fmla="*/ 15 w 19"/>
              <a:gd name="T37" fmla="*/ 1 h 29"/>
              <a:gd name="T38" fmla="*/ 18 w 19"/>
              <a:gd name="T39" fmla="*/ 1 h 29"/>
              <a:gd name="T40" fmla="*/ 18 w 19"/>
              <a:gd name="T41" fmla="*/ 7 h 29"/>
              <a:gd name="T42" fmla="*/ 17 w 19"/>
              <a:gd name="T43" fmla="*/ 6 h 29"/>
              <a:gd name="T44" fmla="*/ 15 w 19"/>
              <a:gd name="T45" fmla="*/ 6 h 29"/>
              <a:gd name="T46" fmla="*/ 13 w 19"/>
              <a:gd name="T47" fmla="*/ 5 h 29"/>
              <a:gd name="T48" fmla="*/ 11 w 19"/>
              <a:gd name="T49" fmla="*/ 5 h 29"/>
              <a:gd name="T50" fmla="*/ 10 w 19"/>
              <a:gd name="T51" fmla="*/ 5 h 29"/>
              <a:gd name="T52" fmla="*/ 8 w 19"/>
              <a:gd name="T53" fmla="*/ 6 h 29"/>
              <a:gd name="T54" fmla="*/ 7 w 19"/>
              <a:gd name="T55" fmla="*/ 7 h 29"/>
              <a:gd name="T56" fmla="*/ 7 w 19"/>
              <a:gd name="T57" fmla="*/ 8 h 29"/>
              <a:gd name="T58" fmla="*/ 7 w 19"/>
              <a:gd name="T59" fmla="*/ 9 h 29"/>
              <a:gd name="T60" fmla="*/ 8 w 19"/>
              <a:gd name="T61" fmla="*/ 10 h 29"/>
              <a:gd name="T62" fmla="*/ 10 w 19"/>
              <a:gd name="T63" fmla="*/ 11 h 29"/>
              <a:gd name="T64" fmla="*/ 12 w 19"/>
              <a:gd name="T65" fmla="*/ 12 h 29"/>
              <a:gd name="T66" fmla="*/ 15 w 19"/>
              <a:gd name="T67" fmla="*/ 14 h 29"/>
              <a:gd name="T68" fmla="*/ 17 w 19"/>
              <a:gd name="T69" fmla="*/ 16 h 29"/>
              <a:gd name="T70" fmla="*/ 19 w 19"/>
              <a:gd name="T71" fmla="*/ 18 h 29"/>
              <a:gd name="T72" fmla="*/ 19 w 19"/>
              <a:gd name="T73" fmla="*/ 21 h 29"/>
              <a:gd name="T74" fmla="*/ 18 w 19"/>
              <a:gd name="T75" fmla="*/ 25 h 29"/>
              <a:gd name="T76" fmla="*/ 16 w 19"/>
              <a:gd name="T77" fmla="*/ 27 h 29"/>
              <a:gd name="T78" fmla="*/ 13 w 19"/>
              <a:gd name="T79" fmla="*/ 29 h 29"/>
              <a:gd name="T80" fmla="*/ 8 w 19"/>
              <a:gd name="T81" fmla="*/ 29 h 29"/>
              <a:gd name="T82" fmla="*/ 4 w 19"/>
              <a:gd name="T83" fmla="*/ 29 h 29"/>
              <a:gd name="T84" fmla="*/ 0 w 19"/>
              <a:gd name="T85"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9">
                <a:moveTo>
                  <a:pt x="0" y="28"/>
                </a:moveTo>
                <a:cubicBezTo>
                  <a:pt x="0" y="21"/>
                  <a:pt x="0" y="21"/>
                  <a:pt x="0" y="21"/>
                </a:cubicBezTo>
                <a:cubicBezTo>
                  <a:pt x="1" y="22"/>
                  <a:pt x="3" y="23"/>
                  <a:pt x="4" y="24"/>
                </a:cubicBezTo>
                <a:cubicBezTo>
                  <a:pt x="5" y="24"/>
                  <a:pt x="7" y="24"/>
                  <a:pt x="8" y="24"/>
                </a:cubicBezTo>
                <a:cubicBezTo>
                  <a:pt x="9" y="24"/>
                  <a:pt x="9" y="24"/>
                  <a:pt x="10" y="24"/>
                </a:cubicBezTo>
                <a:cubicBezTo>
                  <a:pt x="11" y="24"/>
                  <a:pt x="11" y="24"/>
                  <a:pt x="12" y="24"/>
                </a:cubicBezTo>
                <a:cubicBezTo>
                  <a:pt x="12" y="23"/>
                  <a:pt x="12" y="23"/>
                  <a:pt x="12" y="23"/>
                </a:cubicBezTo>
                <a:cubicBezTo>
                  <a:pt x="13" y="22"/>
                  <a:pt x="13" y="22"/>
                  <a:pt x="13" y="21"/>
                </a:cubicBezTo>
                <a:cubicBezTo>
                  <a:pt x="13" y="21"/>
                  <a:pt x="13" y="20"/>
                  <a:pt x="12" y="20"/>
                </a:cubicBezTo>
                <a:cubicBezTo>
                  <a:pt x="12" y="20"/>
                  <a:pt x="11" y="19"/>
                  <a:pt x="11" y="19"/>
                </a:cubicBezTo>
                <a:cubicBezTo>
                  <a:pt x="10" y="18"/>
                  <a:pt x="10" y="18"/>
                  <a:pt x="9" y="18"/>
                </a:cubicBezTo>
                <a:cubicBezTo>
                  <a:pt x="8" y="17"/>
                  <a:pt x="7" y="17"/>
                  <a:pt x="7" y="17"/>
                </a:cubicBezTo>
                <a:cubicBezTo>
                  <a:pt x="4" y="16"/>
                  <a:pt x="3" y="15"/>
                  <a:pt x="2" y="13"/>
                </a:cubicBezTo>
                <a:cubicBezTo>
                  <a:pt x="1" y="12"/>
                  <a:pt x="0" y="10"/>
                  <a:pt x="0" y="9"/>
                </a:cubicBezTo>
                <a:cubicBezTo>
                  <a:pt x="0" y="7"/>
                  <a:pt x="0" y="6"/>
                  <a:pt x="1" y="5"/>
                </a:cubicBezTo>
                <a:cubicBezTo>
                  <a:pt x="2" y="4"/>
                  <a:pt x="2" y="3"/>
                  <a:pt x="3" y="2"/>
                </a:cubicBezTo>
                <a:cubicBezTo>
                  <a:pt x="4" y="2"/>
                  <a:pt x="6" y="1"/>
                  <a:pt x="7" y="1"/>
                </a:cubicBezTo>
                <a:cubicBezTo>
                  <a:pt x="8" y="0"/>
                  <a:pt x="10" y="0"/>
                  <a:pt x="11" y="0"/>
                </a:cubicBezTo>
                <a:cubicBezTo>
                  <a:pt x="13" y="0"/>
                  <a:pt x="14" y="0"/>
                  <a:pt x="15" y="1"/>
                </a:cubicBezTo>
                <a:cubicBezTo>
                  <a:pt x="16" y="1"/>
                  <a:pt x="17" y="1"/>
                  <a:pt x="18" y="1"/>
                </a:cubicBezTo>
                <a:cubicBezTo>
                  <a:pt x="18" y="7"/>
                  <a:pt x="18" y="7"/>
                  <a:pt x="18" y="7"/>
                </a:cubicBezTo>
                <a:cubicBezTo>
                  <a:pt x="18" y="7"/>
                  <a:pt x="17" y="7"/>
                  <a:pt x="17" y="6"/>
                </a:cubicBezTo>
                <a:cubicBezTo>
                  <a:pt x="16" y="6"/>
                  <a:pt x="15" y="6"/>
                  <a:pt x="15" y="6"/>
                </a:cubicBezTo>
                <a:cubicBezTo>
                  <a:pt x="14" y="6"/>
                  <a:pt x="14" y="5"/>
                  <a:pt x="13" y="5"/>
                </a:cubicBezTo>
                <a:cubicBezTo>
                  <a:pt x="13" y="5"/>
                  <a:pt x="12" y="5"/>
                  <a:pt x="11" y="5"/>
                </a:cubicBezTo>
                <a:cubicBezTo>
                  <a:pt x="11" y="5"/>
                  <a:pt x="10" y="5"/>
                  <a:pt x="10" y="5"/>
                </a:cubicBezTo>
                <a:cubicBezTo>
                  <a:pt x="9" y="6"/>
                  <a:pt x="8" y="6"/>
                  <a:pt x="8" y="6"/>
                </a:cubicBezTo>
                <a:cubicBezTo>
                  <a:pt x="8" y="6"/>
                  <a:pt x="7" y="7"/>
                  <a:pt x="7" y="7"/>
                </a:cubicBezTo>
                <a:cubicBezTo>
                  <a:pt x="7" y="7"/>
                  <a:pt x="7" y="8"/>
                  <a:pt x="7" y="8"/>
                </a:cubicBezTo>
                <a:cubicBezTo>
                  <a:pt x="7" y="9"/>
                  <a:pt x="7" y="9"/>
                  <a:pt x="7" y="9"/>
                </a:cubicBezTo>
                <a:cubicBezTo>
                  <a:pt x="7" y="10"/>
                  <a:pt x="8" y="10"/>
                  <a:pt x="8" y="10"/>
                </a:cubicBezTo>
                <a:cubicBezTo>
                  <a:pt x="9" y="11"/>
                  <a:pt x="9" y="11"/>
                  <a:pt x="10" y="11"/>
                </a:cubicBezTo>
                <a:cubicBezTo>
                  <a:pt x="11" y="12"/>
                  <a:pt x="11" y="12"/>
                  <a:pt x="12" y="12"/>
                </a:cubicBezTo>
                <a:cubicBezTo>
                  <a:pt x="13" y="13"/>
                  <a:pt x="14" y="13"/>
                  <a:pt x="15" y="14"/>
                </a:cubicBezTo>
                <a:cubicBezTo>
                  <a:pt x="16" y="14"/>
                  <a:pt x="17" y="15"/>
                  <a:pt x="17" y="16"/>
                </a:cubicBezTo>
                <a:cubicBezTo>
                  <a:pt x="18" y="16"/>
                  <a:pt x="19" y="17"/>
                  <a:pt x="19" y="18"/>
                </a:cubicBezTo>
                <a:cubicBezTo>
                  <a:pt x="19" y="19"/>
                  <a:pt x="19" y="20"/>
                  <a:pt x="19" y="21"/>
                </a:cubicBezTo>
                <a:cubicBezTo>
                  <a:pt x="19" y="22"/>
                  <a:pt x="19" y="24"/>
                  <a:pt x="18" y="25"/>
                </a:cubicBezTo>
                <a:cubicBezTo>
                  <a:pt x="18" y="26"/>
                  <a:pt x="17" y="27"/>
                  <a:pt x="16" y="27"/>
                </a:cubicBezTo>
                <a:cubicBezTo>
                  <a:pt x="15" y="28"/>
                  <a:pt x="14" y="29"/>
                  <a:pt x="13" y="29"/>
                </a:cubicBezTo>
                <a:cubicBezTo>
                  <a:pt x="11" y="29"/>
                  <a:pt x="10" y="29"/>
                  <a:pt x="8" y="29"/>
                </a:cubicBezTo>
                <a:cubicBezTo>
                  <a:pt x="7" y="29"/>
                  <a:pt x="5" y="29"/>
                  <a:pt x="4" y="29"/>
                </a:cubicBezTo>
                <a:cubicBezTo>
                  <a:pt x="2" y="29"/>
                  <a:pt x="1" y="28"/>
                  <a:pt x="0" y="28"/>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71"/>
          <p:cNvSpPr>
            <a:spLocks noChangeArrowheads="1"/>
          </p:cNvSpPr>
          <p:nvPr/>
        </p:nvSpPr>
        <p:spPr bwMode="auto">
          <a:xfrm>
            <a:off x="800100" y="3781425"/>
            <a:ext cx="15875" cy="79375"/>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72"/>
          <p:cNvSpPr>
            <a:spLocks/>
          </p:cNvSpPr>
          <p:nvPr/>
        </p:nvSpPr>
        <p:spPr bwMode="auto">
          <a:xfrm>
            <a:off x="836612" y="3781425"/>
            <a:ext cx="71438" cy="79375"/>
          </a:xfrm>
          <a:custGeom>
            <a:avLst/>
            <a:gdLst>
              <a:gd name="T0" fmla="*/ 25 w 25"/>
              <a:gd name="T1" fmla="*/ 28 h 28"/>
              <a:gd name="T2" fmla="*/ 19 w 25"/>
              <a:gd name="T3" fmla="*/ 28 h 28"/>
              <a:gd name="T4" fmla="*/ 7 w 25"/>
              <a:gd name="T5" fmla="*/ 10 h 28"/>
              <a:gd name="T6" fmla="*/ 6 w 25"/>
              <a:gd name="T7" fmla="*/ 8 h 28"/>
              <a:gd name="T8" fmla="*/ 6 w 25"/>
              <a:gd name="T9" fmla="*/ 8 h 28"/>
              <a:gd name="T10" fmla="*/ 6 w 25"/>
              <a:gd name="T11" fmla="*/ 12 h 28"/>
              <a:gd name="T12" fmla="*/ 6 w 25"/>
              <a:gd name="T13" fmla="*/ 28 h 28"/>
              <a:gd name="T14" fmla="*/ 0 w 25"/>
              <a:gd name="T15" fmla="*/ 28 h 28"/>
              <a:gd name="T16" fmla="*/ 0 w 25"/>
              <a:gd name="T17" fmla="*/ 0 h 28"/>
              <a:gd name="T18" fmla="*/ 7 w 25"/>
              <a:gd name="T19" fmla="*/ 0 h 28"/>
              <a:gd name="T20" fmla="*/ 18 w 25"/>
              <a:gd name="T21" fmla="*/ 17 h 28"/>
              <a:gd name="T22" fmla="*/ 19 w 25"/>
              <a:gd name="T23" fmla="*/ 19 h 28"/>
              <a:gd name="T24" fmla="*/ 19 w 25"/>
              <a:gd name="T25" fmla="*/ 19 h 28"/>
              <a:gd name="T26" fmla="*/ 19 w 25"/>
              <a:gd name="T27" fmla="*/ 15 h 28"/>
              <a:gd name="T28" fmla="*/ 19 w 25"/>
              <a:gd name="T29" fmla="*/ 0 h 28"/>
              <a:gd name="T30" fmla="*/ 25 w 25"/>
              <a:gd name="T31" fmla="*/ 0 h 28"/>
              <a:gd name="T32" fmla="*/ 25 w 25"/>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8">
                <a:moveTo>
                  <a:pt x="25" y="28"/>
                </a:moveTo>
                <a:cubicBezTo>
                  <a:pt x="19" y="28"/>
                  <a:pt x="19" y="28"/>
                  <a:pt x="19" y="28"/>
                </a:cubicBezTo>
                <a:cubicBezTo>
                  <a:pt x="7" y="10"/>
                  <a:pt x="7" y="10"/>
                  <a:pt x="7" y="10"/>
                </a:cubicBezTo>
                <a:cubicBezTo>
                  <a:pt x="6" y="9"/>
                  <a:pt x="6" y="8"/>
                  <a:pt x="6" y="8"/>
                </a:cubicBezTo>
                <a:cubicBezTo>
                  <a:pt x="6" y="8"/>
                  <a:pt x="6" y="8"/>
                  <a:pt x="6" y="8"/>
                </a:cubicBezTo>
                <a:cubicBezTo>
                  <a:pt x="6" y="9"/>
                  <a:pt x="6" y="10"/>
                  <a:pt x="6" y="12"/>
                </a:cubicBezTo>
                <a:cubicBezTo>
                  <a:pt x="6" y="28"/>
                  <a:pt x="6" y="28"/>
                  <a:pt x="6" y="28"/>
                </a:cubicBezTo>
                <a:cubicBezTo>
                  <a:pt x="0" y="28"/>
                  <a:pt x="0" y="28"/>
                  <a:pt x="0" y="28"/>
                </a:cubicBezTo>
                <a:cubicBezTo>
                  <a:pt x="0" y="0"/>
                  <a:pt x="0" y="0"/>
                  <a:pt x="0" y="0"/>
                </a:cubicBezTo>
                <a:cubicBezTo>
                  <a:pt x="7" y="0"/>
                  <a:pt x="7" y="0"/>
                  <a:pt x="7" y="0"/>
                </a:cubicBezTo>
                <a:cubicBezTo>
                  <a:pt x="18" y="17"/>
                  <a:pt x="18" y="17"/>
                  <a:pt x="18" y="17"/>
                </a:cubicBezTo>
                <a:cubicBezTo>
                  <a:pt x="18" y="18"/>
                  <a:pt x="19" y="18"/>
                  <a:pt x="19" y="19"/>
                </a:cubicBezTo>
                <a:cubicBezTo>
                  <a:pt x="19" y="19"/>
                  <a:pt x="19" y="19"/>
                  <a:pt x="19" y="19"/>
                </a:cubicBezTo>
                <a:cubicBezTo>
                  <a:pt x="19" y="18"/>
                  <a:pt x="19" y="17"/>
                  <a:pt x="19" y="15"/>
                </a:cubicBezTo>
                <a:cubicBezTo>
                  <a:pt x="19" y="0"/>
                  <a:pt x="19" y="0"/>
                  <a:pt x="19" y="0"/>
                </a:cubicBezTo>
                <a:cubicBezTo>
                  <a:pt x="25" y="0"/>
                  <a:pt x="25" y="0"/>
                  <a:pt x="25" y="0"/>
                </a:cubicBezTo>
                <a:lnTo>
                  <a:pt x="25" y="28"/>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73"/>
          <p:cNvSpPr>
            <a:spLocks/>
          </p:cNvSpPr>
          <p:nvPr/>
        </p:nvSpPr>
        <p:spPr bwMode="auto">
          <a:xfrm>
            <a:off x="923925" y="3781425"/>
            <a:ext cx="49213" cy="79375"/>
          </a:xfrm>
          <a:custGeom>
            <a:avLst/>
            <a:gdLst>
              <a:gd name="T0" fmla="*/ 31 w 31"/>
              <a:gd name="T1" fmla="*/ 50 h 50"/>
              <a:gd name="T2" fmla="*/ 0 w 31"/>
              <a:gd name="T3" fmla="*/ 50 h 50"/>
              <a:gd name="T4" fmla="*/ 0 w 31"/>
              <a:gd name="T5" fmla="*/ 0 h 50"/>
              <a:gd name="T6" fmla="*/ 31 w 31"/>
              <a:gd name="T7" fmla="*/ 0 h 50"/>
              <a:gd name="T8" fmla="*/ 31 w 31"/>
              <a:gd name="T9" fmla="*/ 9 h 50"/>
              <a:gd name="T10" fmla="*/ 13 w 31"/>
              <a:gd name="T11" fmla="*/ 9 h 50"/>
              <a:gd name="T12" fmla="*/ 13 w 31"/>
              <a:gd name="T13" fmla="*/ 19 h 50"/>
              <a:gd name="T14" fmla="*/ 29 w 31"/>
              <a:gd name="T15" fmla="*/ 19 h 50"/>
              <a:gd name="T16" fmla="*/ 29 w 31"/>
              <a:gd name="T17" fmla="*/ 28 h 50"/>
              <a:gd name="T18" fmla="*/ 13 w 31"/>
              <a:gd name="T19" fmla="*/ 28 h 50"/>
              <a:gd name="T20" fmla="*/ 13 w 31"/>
              <a:gd name="T21" fmla="*/ 41 h 50"/>
              <a:gd name="T22" fmla="*/ 31 w 31"/>
              <a:gd name="T23" fmla="*/ 41 h 50"/>
              <a:gd name="T24" fmla="*/ 31 w 31"/>
              <a:gd name="T2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50">
                <a:moveTo>
                  <a:pt x="31" y="50"/>
                </a:moveTo>
                <a:lnTo>
                  <a:pt x="0" y="50"/>
                </a:lnTo>
                <a:lnTo>
                  <a:pt x="0" y="0"/>
                </a:lnTo>
                <a:lnTo>
                  <a:pt x="31" y="0"/>
                </a:lnTo>
                <a:lnTo>
                  <a:pt x="31" y="9"/>
                </a:lnTo>
                <a:lnTo>
                  <a:pt x="13" y="9"/>
                </a:lnTo>
                <a:lnTo>
                  <a:pt x="13" y="19"/>
                </a:lnTo>
                <a:lnTo>
                  <a:pt x="29" y="19"/>
                </a:lnTo>
                <a:lnTo>
                  <a:pt x="29" y="28"/>
                </a:lnTo>
                <a:lnTo>
                  <a:pt x="13" y="28"/>
                </a:lnTo>
                <a:lnTo>
                  <a:pt x="13" y="41"/>
                </a:lnTo>
                <a:lnTo>
                  <a:pt x="31" y="41"/>
                </a:lnTo>
                <a:lnTo>
                  <a:pt x="31" y="5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74"/>
          <p:cNvSpPr>
            <a:spLocks/>
          </p:cNvSpPr>
          <p:nvPr/>
        </p:nvSpPr>
        <p:spPr bwMode="auto">
          <a:xfrm>
            <a:off x="981075" y="3778250"/>
            <a:ext cx="57150" cy="82550"/>
          </a:xfrm>
          <a:custGeom>
            <a:avLst/>
            <a:gdLst>
              <a:gd name="T0" fmla="*/ 0 w 20"/>
              <a:gd name="T1" fmla="*/ 28 h 29"/>
              <a:gd name="T2" fmla="*/ 0 w 20"/>
              <a:gd name="T3" fmla="*/ 21 h 29"/>
              <a:gd name="T4" fmla="*/ 4 w 20"/>
              <a:gd name="T5" fmla="*/ 24 h 29"/>
              <a:gd name="T6" fmla="*/ 8 w 20"/>
              <a:gd name="T7" fmla="*/ 24 h 29"/>
              <a:gd name="T8" fmla="*/ 10 w 20"/>
              <a:gd name="T9" fmla="*/ 24 h 29"/>
              <a:gd name="T10" fmla="*/ 12 w 20"/>
              <a:gd name="T11" fmla="*/ 24 h 29"/>
              <a:gd name="T12" fmla="*/ 13 w 20"/>
              <a:gd name="T13" fmla="*/ 23 h 29"/>
              <a:gd name="T14" fmla="*/ 13 w 20"/>
              <a:gd name="T15" fmla="*/ 21 h 29"/>
              <a:gd name="T16" fmla="*/ 12 w 20"/>
              <a:gd name="T17" fmla="*/ 20 h 29"/>
              <a:gd name="T18" fmla="*/ 11 w 20"/>
              <a:gd name="T19" fmla="*/ 19 h 29"/>
              <a:gd name="T20" fmla="*/ 9 w 20"/>
              <a:gd name="T21" fmla="*/ 18 h 29"/>
              <a:gd name="T22" fmla="*/ 7 w 20"/>
              <a:gd name="T23" fmla="*/ 17 h 29"/>
              <a:gd name="T24" fmla="*/ 2 w 20"/>
              <a:gd name="T25" fmla="*/ 13 h 29"/>
              <a:gd name="T26" fmla="*/ 0 w 20"/>
              <a:gd name="T27" fmla="*/ 9 h 29"/>
              <a:gd name="T28" fmla="*/ 1 w 20"/>
              <a:gd name="T29" fmla="*/ 5 h 29"/>
              <a:gd name="T30" fmla="*/ 4 w 20"/>
              <a:gd name="T31" fmla="*/ 2 h 29"/>
              <a:gd name="T32" fmla="*/ 7 w 20"/>
              <a:gd name="T33" fmla="*/ 1 h 29"/>
              <a:gd name="T34" fmla="*/ 11 w 20"/>
              <a:gd name="T35" fmla="*/ 0 h 29"/>
              <a:gd name="T36" fmla="*/ 15 w 20"/>
              <a:gd name="T37" fmla="*/ 1 h 29"/>
              <a:gd name="T38" fmla="*/ 18 w 20"/>
              <a:gd name="T39" fmla="*/ 1 h 29"/>
              <a:gd name="T40" fmla="*/ 18 w 20"/>
              <a:gd name="T41" fmla="*/ 7 h 29"/>
              <a:gd name="T42" fmla="*/ 17 w 20"/>
              <a:gd name="T43" fmla="*/ 6 h 29"/>
              <a:gd name="T44" fmla="*/ 15 w 20"/>
              <a:gd name="T45" fmla="*/ 6 h 29"/>
              <a:gd name="T46" fmla="*/ 13 w 20"/>
              <a:gd name="T47" fmla="*/ 5 h 29"/>
              <a:gd name="T48" fmla="*/ 12 w 20"/>
              <a:gd name="T49" fmla="*/ 5 h 29"/>
              <a:gd name="T50" fmla="*/ 10 w 20"/>
              <a:gd name="T51" fmla="*/ 5 h 29"/>
              <a:gd name="T52" fmla="*/ 8 w 20"/>
              <a:gd name="T53" fmla="*/ 6 h 29"/>
              <a:gd name="T54" fmla="*/ 7 w 20"/>
              <a:gd name="T55" fmla="*/ 7 h 29"/>
              <a:gd name="T56" fmla="*/ 7 w 20"/>
              <a:gd name="T57" fmla="*/ 8 h 29"/>
              <a:gd name="T58" fmla="*/ 7 w 20"/>
              <a:gd name="T59" fmla="*/ 9 h 29"/>
              <a:gd name="T60" fmla="*/ 8 w 20"/>
              <a:gd name="T61" fmla="*/ 10 h 29"/>
              <a:gd name="T62" fmla="*/ 10 w 20"/>
              <a:gd name="T63" fmla="*/ 11 h 29"/>
              <a:gd name="T64" fmla="*/ 12 w 20"/>
              <a:gd name="T65" fmla="*/ 12 h 29"/>
              <a:gd name="T66" fmla="*/ 15 w 20"/>
              <a:gd name="T67" fmla="*/ 14 h 29"/>
              <a:gd name="T68" fmla="*/ 18 w 20"/>
              <a:gd name="T69" fmla="*/ 16 h 29"/>
              <a:gd name="T70" fmla="*/ 19 w 20"/>
              <a:gd name="T71" fmla="*/ 18 h 29"/>
              <a:gd name="T72" fmla="*/ 20 w 20"/>
              <a:gd name="T73" fmla="*/ 21 h 29"/>
              <a:gd name="T74" fmla="*/ 19 w 20"/>
              <a:gd name="T75" fmla="*/ 25 h 29"/>
              <a:gd name="T76" fmla="*/ 16 w 20"/>
              <a:gd name="T77" fmla="*/ 27 h 29"/>
              <a:gd name="T78" fmla="*/ 13 w 20"/>
              <a:gd name="T79" fmla="*/ 29 h 29"/>
              <a:gd name="T80" fmla="*/ 8 w 20"/>
              <a:gd name="T81" fmla="*/ 29 h 29"/>
              <a:gd name="T82" fmla="*/ 4 w 20"/>
              <a:gd name="T83" fmla="*/ 29 h 29"/>
              <a:gd name="T84" fmla="*/ 0 w 20"/>
              <a:gd name="T85"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29">
                <a:moveTo>
                  <a:pt x="0" y="28"/>
                </a:moveTo>
                <a:cubicBezTo>
                  <a:pt x="0" y="21"/>
                  <a:pt x="0" y="21"/>
                  <a:pt x="0" y="21"/>
                </a:cubicBezTo>
                <a:cubicBezTo>
                  <a:pt x="2" y="22"/>
                  <a:pt x="3" y="23"/>
                  <a:pt x="4" y="24"/>
                </a:cubicBezTo>
                <a:cubicBezTo>
                  <a:pt x="5" y="24"/>
                  <a:pt x="7" y="24"/>
                  <a:pt x="8" y="24"/>
                </a:cubicBezTo>
                <a:cubicBezTo>
                  <a:pt x="9" y="24"/>
                  <a:pt x="10" y="24"/>
                  <a:pt x="10" y="24"/>
                </a:cubicBezTo>
                <a:cubicBezTo>
                  <a:pt x="11" y="24"/>
                  <a:pt x="11" y="24"/>
                  <a:pt x="12" y="24"/>
                </a:cubicBezTo>
                <a:cubicBezTo>
                  <a:pt x="12" y="23"/>
                  <a:pt x="12" y="23"/>
                  <a:pt x="13" y="23"/>
                </a:cubicBezTo>
                <a:cubicBezTo>
                  <a:pt x="13" y="22"/>
                  <a:pt x="13" y="22"/>
                  <a:pt x="13" y="21"/>
                </a:cubicBezTo>
                <a:cubicBezTo>
                  <a:pt x="13" y="21"/>
                  <a:pt x="13" y="20"/>
                  <a:pt x="12" y="20"/>
                </a:cubicBezTo>
                <a:cubicBezTo>
                  <a:pt x="12" y="20"/>
                  <a:pt x="12" y="19"/>
                  <a:pt x="11" y="19"/>
                </a:cubicBezTo>
                <a:cubicBezTo>
                  <a:pt x="11" y="18"/>
                  <a:pt x="10" y="18"/>
                  <a:pt x="9" y="18"/>
                </a:cubicBezTo>
                <a:cubicBezTo>
                  <a:pt x="8" y="17"/>
                  <a:pt x="8" y="17"/>
                  <a:pt x="7" y="17"/>
                </a:cubicBezTo>
                <a:cubicBezTo>
                  <a:pt x="5" y="16"/>
                  <a:pt x="3" y="15"/>
                  <a:pt x="2" y="13"/>
                </a:cubicBezTo>
                <a:cubicBezTo>
                  <a:pt x="1" y="12"/>
                  <a:pt x="0" y="10"/>
                  <a:pt x="0" y="9"/>
                </a:cubicBezTo>
                <a:cubicBezTo>
                  <a:pt x="0" y="7"/>
                  <a:pt x="1" y="6"/>
                  <a:pt x="1" y="5"/>
                </a:cubicBezTo>
                <a:cubicBezTo>
                  <a:pt x="2" y="4"/>
                  <a:pt x="3" y="3"/>
                  <a:pt x="4" y="2"/>
                </a:cubicBezTo>
                <a:cubicBezTo>
                  <a:pt x="5" y="2"/>
                  <a:pt x="6" y="1"/>
                  <a:pt x="7" y="1"/>
                </a:cubicBezTo>
                <a:cubicBezTo>
                  <a:pt x="8" y="0"/>
                  <a:pt x="10" y="0"/>
                  <a:pt x="11" y="0"/>
                </a:cubicBezTo>
                <a:cubicBezTo>
                  <a:pt x="13" y="0"/>
                  <a:pt x="14" y="0"/>
                  <a:pt x="15" y="1"/>
                </a:cubicBezTo>
                <a:cubicBezTo>
                  <a:pt x="16" y="1"/>
                  <a:pt x="17" y="1"/>
                  <a:pt x="18" y="1"/>
                </a:cubicBezTo>
                <a:cubicBezTo>
                  <a:pt x="18" y="7"/>
                  <a:pt x="18" y="7"/>
                  <a:pt x="18" y="7"/>
                </a:cubicBezTo>
                <a:cubicBezTo>
                  <a:pt x="18" y="7"/>
                  <a:pt x="17" y="7"/>
                  <a:pt x="17" y="6"/>
                </a:cubicBezTo>
                <a:cubicBezTo>
                  <a:pt x="16" y="6"/>
                  <a:pt x="16" y="6"/>
                  <a:pt x="15" y="6"/>
                </a:cubicBezTo>
                <a:cubicBezTo>
                  <a:pt x="14" y="6"/>
                  <a:pt x="14" y="5"/>
                  <a:pt x="13" y="5"/>
                </a:cubicBezTo>
                <a:cubicBezTo>
                  <a:pt x="13" y="5"/>
                  <a:pt x="12" y="5"/>
                  <a:pt x="12" y="5"/>
                </a:cubicBezTo>
                <a:cubicBezTo>
                  <a:pt x="11" y="5"/>
                  <a:pt x="10" y="5"/>
                  <a:pt x="10" y="5"/>
                </a:cubicBezTo>
                <a:cubicBezTo>
                  <a:pt x="9" y="6"/>
                  <a:pt x="9" y="6"/>
                  <a:pt x="8" y="6"/>
                </a:cubicBezTo>
                <a:cubicBezTo>
                  <a:pt x="8" y="6"/>
                  <a:pt x="8" y="7"/>
                  <a:pt x="7" y="7"/>
                </a:cubicBezTo>
                <a:cubicBezTo>
                  <a:pt x="7" y="7"/>
                  <a:pt x="7" y="8"/>
                  <a:pt x="7" y="8"/>
                </a:cubicBezTo>
                <a:cubicBezTo>
                  <a:pt x="7" y="9"/>
                  <a:pt x="7" y="9"/>
                  <a:pt x="7" y="9"/>
                </a:cubicBezTo>
                <a:cubicBezTo>
                  <a:pt x="8" y="10"/>
                  <a:pt x="8" y="10"/>
                  <a:pt x="8" y="10"/>
                </a:cubicBezTo>
                <a:cubicBezTo>
                  <a:pt x="9" y="11"/>
                  <a:pt x="9" y="11"/>
                  <a:pt x="10" y="11"/>
                </a:cubicBezTo>
                <a:cubicBezTo>
                  <a:pt x="11" y="12"/>
                  <a:pt x="11" y="12"/>
                  <a:pt x="12" y="12"/>
                </a:cubicBezTo>
                <a:cubicBezTo>
                  <a:pt x="13" y="13"/>
                  <a:pt x="14" y="13"/>
                  <a:pt x="15" y="14"/>
                </a:cubicBezTo>
                <a:cubicBezTo>
                  <a:pt x="16" y="14"/>
                  <a:pt x="17" y="15"/>
                  <a:pt x="18" y="16"/>
                </a:cubicBezTo>
                <a:cubicBezTo>
                  <a:pt x="18" y="16"/>
                  <a:pt x="19" y="17"/>
                  <a:pt x="19" y="18"/>
                </a:cubicBezTo>
                <a:cubicBezTo>
                  <a:pt x="19" y="19"/>
                  <a:pt x="20" y="20"/>
                  <a:pt x="20" y="21"/>
                </a:cubicBezTo>
                <a:cubicBezTo>
                  <a:pt x="20" y="22"/>
                  <a:pt x="19" y="24"/>
                  <a:pt x="19" y="25"/>
                </a:cubicBezTo>
                <a:cubicBezTo>
                  <a:pt x="18" y="26"/>
                  <a:pt x="17" y="27"/>
                  <a:pt x="16" y="27"/>
                </a:cubicBezTo>
                <a:cubicBezTo>
                  <a:pt x="15" y="28"/>
                  <a:pt x="14" y="29"/>
                  <a:pt x="13" y="29"/>
                </a:cubicBezTo>
                <a:cubicBezTo>
                  <a:pt x="11" y="29"/>
                  <a:pt x="10" y="29"/>
                  <a:pt x="8" y="29"/>
                </a:cubicBezTo>
                <a:cubicBezTo>
                  <a:pt x="7" y="29"/>
                  <a:pt x="5" y="29"/>
                  <a:pt x="4" y="29"/>
                </a:cubicBezTo>
                <a:cubicBezTo>
                  <a:pt x="3" y="29"/>
                  <a:pt x="1" y="28"/>
                  <a:pt x="0" y="28"/>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75"/>
          <p:cNvSpPr>
            <a:spLocks/>
          </p:cNvSpPr>
          <p:nvPr/>
        </p:nvSpPr>
        <p:spPr bwMode="auto">
          <a:xfrm>
            <a:off x="1046162" y="3778250"/>
            <a:ext cx="53975" cy="82550"/>
          </a:xfrm>
          <a:custGeom>
            <a:avLst/>
            <a:gdLst>
              <a:gd name="T0" fmla="*/ 0 w 19"/>
              <a:gd name="T1" fmla="*/ 28 h 29"/>
              <a:gd name="T2" fmla="*/ 0 w 19"/>
              <a:gd name="T3" fmla="*/ 21 h 29"/>
              <a:gd name="T4" fmla="*/ 4 w 19"/>
              <a:gd name="T5" fmla="*/ 24 h 29"/>
              <a:gd name="T6" fmla="*/ 8 w 19"/>
              <a:gd name="T7" fmla="*/ 24 h 29"/>
              <a:gd name="T8" fmla="*/ 10 w 19"/>
              <a:gd name="T9" fmla="*/ 24 h 29"/>
              <a:gd name="T10" fmla="*/ 11 w 19"/>
              <a:gd name="T11" fmla="*/ 24 h 29"/>
              <a:gd name="T12" fmla="*/ 12 w 19"/>
              <a:gd name="T13" fmla="*/ 23 h 29"/>
              <a:gd name="T14" fmla="*/ 12 w 19"/>
              <a:gd name="T15" fmla="*/ 21 h 29"/>
              <a:gd name="T16" fmla="*/ 12 w 19"/>
              <a:gd name="T17" fmla="*/ 20 h 29"/>
              <a:gd name="T18" fmla="*/ 11 w 19"/>
              <a:gd name="T19" fmla="*/ 19 h 29"/>
              <a:gd name="T20" fmla="*/ 9 w 19"/>
              <a:gd name="T21" fmla="*/ 18 h 29"/>
              <a:gd name="T22" fmla="*/ 6 w 19"/>
              <a:gd name="T23" fmla="*/ 17 h 29"/>
              <a:gd name="T24" fmla="*/ 1 w 19"/>
              <a:gd name="T25" fmla="*/ 13 h 29"/>
              <a:gd name="T26" fmla="*/ 0 w 19"/>
              <a:gd name="T27" fmla="*/ 9 h 29"/>
              <a:gd name="T28" fmla="*/ 1 w 19"/>
              <a:gd name="T29" fmla="*/ 5 h 29"/>
              <a:gd name="T30" fmla="*/ 3 w 19"/>
              <a:gd name="T31" fmla="*/ 2 h 29"/>
              <a:gd name="T32" fmla="*/ 7 w 19"/>
              <a:gd name="T33" fmla="*/ 1 h 29"/>
              <a:gd name="T34" fmla="*/ 11 w 19"/>
              <a:gd name="T35" fmla="*/ 0 h 29"/>
              <a:gd name="T36" fmla="*/ 15 w 19"/>
              <a:gd name="T37" fmla="*/ 1 h 29"/>
              <a:gd name="T38" fmla="*/ 18 w 19"/>
              <a:gd name="T39" fmla="*/ 1 h 29"/>
              <a:gd name="T40" fmla="*/ 18 w 19"/>
              <a:gd name="T41" fmla="*/ 7 h 29"/>
              <a:gd name="T42" fmla="*/ 16 w 19"/>
              <a:gd name="T43" fmla="*/ 6 h 29"/>
              <a:gd name="T44" fmla="*/ 15 w 19"/>
              <a:gd name="T45" fmla="*/ 6 h 29"/>
              <a:gd name="T46" fmla="*/ 13 w 19"/>
              <a:gd name="T47" fmla="*/ 5 h 29"/>
              <a:gd name="T48" fmla="*/ 11 w 19"/>
              <a:gd name="T49" fmla="*/ 5 h 29"/>
              <a:gd name="T50" fmla="*/ 9 w 19"/>
              <a:gd name="T51" fmla="*/ 5 h 29"/>
              <a:gd name="T52" fmla="*/ 8 w 19"/>
              <a:gd name="T53" fmla="*/ 6 h 29"/>
              <a:gd name="T54" fmla="*/ 7 w 19"/>
              <a:gd name="T55" fmla="*/ 7 h 29"/>
              <a:gd name="T56" fmla="*/ 6 w 19"/>
              <a:gd name="T57" fmla="*/ 8 h 29"/>
              <a:gd name="T58" fmla="*/ 7 w 19"/>
              <a:gd name="T59" fmla="*/ 9 h 29"/>
              <a:gd name="T60" fmla="*/ 8 w 19"/>
              <a:gd name="T61" fmla="*/ 10 h 29"/>
              <a:gd name="T62" fmla="*/ 10 w 19"/>
              <a:gd name="T63" fmla="*/ 11 h 29"/>
              <a:gd name="T64" fmla="*/ 12 w 19"/>
              <a:gd name="T65" fmla="*/ 12 h 29"/>
              <a:gd name="T66" fmla="*/ 15 w 19"/>
              <a:gd name="T67" fmla="*/ 14 h 29"/>
              <a:gd name="T68" fmla="*/ 17 w 19"/>
              <a:gd name="T69" fmla="*/ 16 h 29"/>
              <a:gd name="T70" fmla="*/ 19 w 19"/>
              <a:gd name="T71" fmla="*/ 18 h 29"/>
              <a:gd name="T72" fmla="*/ 19 w 19"/>
              <a:gd name="T73" fmla="*/ 21 h 29"/>
              <a:gd name="T74" fmla="*/ 18 w 19"/>
              <a:gd name="T75" fmla="*/ 25 h 29"/>
              <a:gd name="T76" fmla="*/ 16 w 19"/>
              <a:gd name="T77" fmla="*/ 27 h 29"/>
              <a:gd name="T78" fmla="*/ 12 w 19"/>
              <a:gd name="T79" fmla="*/ 29 h 29"/>
              <a:gd name="T80" fmla="*/ 8 w 19"/>
              <a:gd name="T81" fmla="*/ 29 h 29"/>
              <a:gd name="T82" fmla="*/ 4 w 19"/>
              <a:gd name="T83" fmla="*/ 29 h 29"/>
              <a:gd name="T84" fmla="*/ 0 w 19"/>
              <a:gd name="T85"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9">
                <a:moveTo>
                  <a:pt x="0" y="28"/>
                </a:moveTo>
                <a:cubicBezTo>
                  <a:pt x="0" y="21"/>
                  <a:pt x="0" y="21"/>
                  <a:pt x="0" y="21"/>
                </a:cubicBezTo>
                <a:cubicBezTo>
                  <a:pt x="1" y="22"/>
                  <a:pt x="2" y="23"/>
                  <a:pt x="4" y="24"/>
                </a:cubicBezTo>
                <a:cubicBezTo>
                  <a:pt x="5" y="24"/>
                  <a:pt x="6" y="24"/>
                  <a:pt x="8" y="24"/>
                </a:cubicBezTo>
                <a:cubicBezTo>
                  <a:pt x="8" y="24"/>
                  <a:pt x="9" y="24"/>
                  <a:pt x="10" y="24"/>
                </a:cubicBezTo>
                <a:cubicBezTo>
                  <a:pt x="10" y="24"/>
                  <a:pt x="11" y="24"/>
                  <a:pt x="11" y="24"/>
                </a:cubicBezTo>
                <a:cubicBezTo>
                  <a:pt x="12" y="23"/>
                  <a:pt x="12" y="23"/>
                  <a:pt x="12" y="23"/>
                </a:cubicBezTo>
                <a:cubicBezTo>
                  <a:pt x="12" y="22"/>
                  <a:pt x="12" y="22"/>
                  <a:pt x="12" y="21"/>
                </a:cubicBezTo>
                <a:cubicBezTo>
                  <a:pt x="12" y="21"/>
                  <a:pt x="12" y="20"/>
                  <a:pt x="12" y="20"/>
                </a:cubicBezTo>
                <a:cubicBezTo>
                  <a:pt x="12" y="20"/>
                  <a:pt x="11" y="19"/>
                  <a:pt x="11" y="19"/>
                </a:cubicBezTo>
                <a:cubicBezTo>
                  <a:pt x="10" y="18"/>
                  <a:pt x="9" y="18"/>
                  <a:pt x="9" y="18"/>
                </a:cubicBezTo>
                <a:cubicBezTo>
                  <a:pt x="8" y="17"/>
                  <a:pt x="7" y="17"/>
                  <a:pt x="6" y="17"/>
                </a:cubicBezTo>
                <a:cubicBezTo>
                  <a:pt x="4" y="16"/>
                  <a:pt x="2" y="15"/>
                  <a:pt x="1" y="13"/>
                </a:cubicBezTo>
                <a:cubicBezTo>
                  <a:pt x="0" y="12"/>
                  <a:pt x="0" y="10"/>
                  <a:pt x="0" y="9"/>
                </a:cubicBezTo>
                <a:cubicBezTo>
                  <a:pt x="0" y="7"/>
                  <a:pt x="0" y="6"/>
                  <a:pt x="1" y="5"/>
                </a:cubicBezTo>
                <a:cubicBezTo>
                  <a:pt x="1" y="4"/>
                  <a:pt x="2" y="3"/>
                  <a:pt x="3" y="2"/>
                </a:cubicBezTo>
                <a:cubicBezTo>
                  <a:pt x="4" y="2"/>
                  <a:pt x="5" y="1"/>
                  <a:pt x="7" y="1"/>
                </a:cubicBezTo>
                <a:cubicBezTo>
                  <a:pt x="8" y="0"/>
                  <a:pt x="9" y="0"/>
                  <a:pt x="11" y="0"/>
                </a:cubicBezTo>
                <a:cubicBezTo>
                  <a:pt x="12" y="0"/>
                  <a:pt x="14" y="0"/>
                  <a:pt x="15" y="1"/>
                </a:cubicBezTo>
                <a:cubicBezTo>
                  <a:pt x="16" y="1"/>
                  <a:pt x="17" y="1"/>
                  <a:pt x="18" y="1"/>
                </a:cubicBezTo>
                <a:cubicBezTo>
                  <a:pt x="18" y="7"/>
                  <a:pt x="18" y="7"/>
                  <a:pt x="18" y="7"/>
                </a:cubicBezTo>
                <a:cubicBezTo>
                  <a:pt x="17" y="7"/>
                  <a:pt x="17" y="7"/>
                  <a:pt x="16" y="6"/>
                </a:cubicBezTo>
                <a:cubicBezTo>
                  <a:pt x="16" y="6"/>
                  <a:pt x="15" y="6"/>
                  <a:pt x="15" y="6"/>
                </a:cubicBezTo>
                <a:cubicBezTo>
                  <a:pt x="14" y="6"/>
                  <a:pt x="13" y="5"/>
                  <a:pt x="13" y="5"/>
                </a:cubicBezTo>
                <a:cubicBezTo>
                  <a:pt x="12" y="5"/>
                  <a:pt x="12" y="5"/>
                  <a:pt x="11" y="5"/>
                </a:cubicBezTo>
                <a:cubicBezTo>
                  <a:pt x="10" y="5"/>
                  <a:pt x="10" y="5"/>
                  <a:pt x="9" y="5"/>
                </a:cubicBezTo>
                <a:cubicBezTo>
                  <a:pt x="9" y="6"/>
                  <a:pt x="8" y="6"/>
                  <a:pt x="8" y="6"/>
                </a:cubicBezTo>
                <a:cubicBezTo>
                  <a:pt x="7" y="6"/>
                  <a:pt x="7" y="7"/>
                  <a:pt x="7" y="7"/>
                </a:cubicBezTo>
                <a:cubicBezTo>
                  <a:pt x="7" y="7"/>
                  <a:pt x="6" y="8"/>
                  <a:pt x="6" y="8"/>
                </a:cubicBezTo>
                <a:cubicBezTo>
                  <a:pt x="6" y="9"/>
                  <a:pt x="7" y="9"/>
                  <a:pt x="7" y="9"/>
                </a:cubicBezTo>
                <a:cubicBezTo>
                  <a:pt x="7" y="10"/>
                  <a:pt x="7" y="10"/>
                  <a:pt x="8" y="10"/>
                </a:cubicBezTo>
                <a:cubicBezTo>
                  <a:pt x="8" y="11"/>
                  <a:pt x="9" y="11"/>
                  <a:pt x="10" y="11"/>
                </a:cubicBezTo>
                <a:cubicBezTo>
                  <a:pt x="10" y="12"/>
                  <a:pt x="11" y="12"/>
                  <a:pt x="12" y="12"/>
                </a:cubicBezTo>
                <a:cubicBezTo>
                  <a:pt x="13" y="13"/>
                  <a:pt x="14" y="13"/>
                  <a:pt x="15" y="14"/>
                </a:cubicBezTo>
                <a:cubicBezTo>
                  <a:pt x="16" y="14"/>
                  <a:pt x="16" y="15"/>
                  <a:pt x="17" y="16"/>
                </a:cubicBezTo>
                <a:cubicBezTo>
                  <a:pt x="18" y="16"/>
                  <a:pt x="18" y="17"/>
                  <a:pt x="19" y="18"/>
                </a:cubicBezTo>
                <a:cubicBezTo>
                  <a:pt x="19" y="19"/>
                  <a:pt x="19" y="20"/>
                  <a:pt x="19" y="21"/>
                </a:cubicBezTo>
                <a:cubicBezTo>
                  <a:pt x="19" y="22"/>
                  <a:pt x="19" y="24"/>
                  <a:pt x="18" y="25"/>
                </a:cubicBezTo>
                <a:cubicBezTo>
                  <a:pt x="18" y="26"/>
                  <a:pt x="17" y="27"/>
                  <a:pt x="16" y="27"/>
                </a:cubicBezTo>
                <a:cubicBezTo>
                  <a:pt x="15" y="28"/>
                  <a:pt x="14" y="29"/>
                  <a:pt x="12" y="29"/>
                </a:cubicBezTo>
                <a:cubicBezTo>
                  <a:pt x="11" y="29"/>
                  <a:pt x="9" y="29"/>
                  <a:pt x="8" y="29"/>
                </a:cubicBezTo>
                <a:cubicBezTo>
                  <a:pt x="6" y="29"/>
                  <a:pt x="5" y="29"/>
                  <a:pt x="4" y="29"/>
                </a:cubicBezTo>
                <a:cubicBezTo>
                  <a:pt x="2" y="29"/>
                  <a:pt x="1" y="28"/>
                  <a:pt x="0" y="28"/>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76"/>
          <p:cNvSpPr>
            <a:spLocks noEditPoints="1"/>
          </p:cNvSpPr>
          <p:nvPr/>
        </p:nvSpPr>
        <p:spPr bwMode="auto">
          <a:xfrm>
            <a:off x="573087" y="3916363"/>
            <a:ext cx="76200" cy="79375"/>
          </a:xfrm>
          <a:custGeom>
            <a:avLst/>
            <a:gdLst>
              <a:gd name="T0" fmla="*/ 27 w 27"/>
              <a:gd name="T1" fmla="*/ 28 h 28"/>
              <a:gd name="T2" fmla="*/ 21 w 27"/>
              <a:gd name="T3" fmla="*/ 28 h 28"/>
              <a:gd name="T4" fmla="*/ 19 w 27"/>
              <a:gd name="T5" fmla="*/ 22 h 28"/>
              <a:gd name="T6" fmla="*/ 9 w 27"/>
              <a:gd name="T7" fmla="*/ 22 h 28"/>
              <a:gd name="T8" fmla="*/ 7 w 27"/>
              <a:gd name="T9" fmla="*/ 28 h 28"/>
              <a:gd name="T10" fmla="*/ 0 w 27"/>
              <a:gd name="T11" fmla="*/ 28 h 28"/>
              <a:gd name="T12" fmla="*/ 10 w 27"/>
              <a:gd name="T13" fmla="*/ 0 h 28"/>
              <a:gd name="T14" fmla="*/ 18 w 27"/>
              <a:gd name="T15" fmla="*/ 0 h 28"/>
              <a:gd name="T16" fmla="*/ 27 w 27"/>
              <a:gd name="T17" fmla="*/ 28 h 28"/>
              <a:gd name="T18" fmla="*/ 17 w 27"/>
              <a:gd name="T19" fmla="*/ 17 h 28"/>
              <a:gd name="T20" fmla="*/ 14 w 27"/>
              <a:gd name="T21" fmla="*/ 7 h 28"/>
              <a:gd name="T22" fmla="*/ 14 w 27"/>
              <a:gd name="T23" fmla="*/ 5 h 28"/>
              <a:gd name="T24" fmla="*/ 14 w 27"/>
              <a:gd name="T25" fmla="*/ 5 h 28"/>
              <a:gd name="T26" fmla="*/ 13 w 27"/>
              <a:gd name="T27" fmla="*/ 7 h 28"/>
              <a:gd name="T28" fmla="*/ 10 w 27"/>
              <a:gd name="T29" fmla="*/ 17 h 28"/>
              <a:gd name="T30" fmla="*/ 17 w 27"/>
              <a:gd name="T31"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28">
                <a:moveTo>
                  <a:pt x="27" y="28"/>
                </a:moveTo>
                <a:cubicBezTo>
                  <a:pt x="21" y="28"/>
                  <a:pt x="21" y="28"/>
                  <a:pt x="21" y="28"/>
                </a:cubicBezTo>
                <a:cubicBezTo>
                  <a:pt x="19" y="22"/>
                  <a:pt x="19" y="22"/>
                  <a:pt x="19" y="22"/>
                </a:cubicBezTo>
                <a:cubicBezTo>
                  <a:pt x="9" y="22"/>
                  <a:pt x="9" y="22"/>
                  <a:pt x="9" y="22"/>
                </a:cubicBezTo>
                <a:cubicBezTo>
                  <a:pt x="7" y="28"/>
                  <a:pt x="7" y="28"/>
                  <a:pt x="7" y="28"/>
                </a:cubicBezTo>
                <a:cubicBezTo>
                  <a:pt x="0" y="28"/>
                  <a:pt x="0" y="28"/>
                  <a:pt x="0" y="28"/>
                </a:cubicBezTo>
                <a:cubicBezTo>
                  <a:pt x="10" y="0"/>
                  <a:pt x="10" y="0"/>
                  <a:pt x="10" y="0"/>
                </a:cubicBezTo>
                <a:cubicBezTo>
                  <a:pt x="18" y="0"/>
                  <a:pt x="18" y="0"/>
                  <a:pt x="18" y="0"/>
                </a:cubicBezTo>
                <a:lnTo>
                  <a:pt x="27" y="28"/>
                </a:lnTo>
                <a:close/>
                <a:moveTo>
                  <a:pt x="17" y="17"/>
                </a:moveTo>
                <a:cubicBezTo>
                  <a:pt x="14" y="7"/>
                  <a:pt x="14" y="7"/>
                  <a:pt x="14" y="7"/>
                </a:cubicBezTo>
                <a:cubicBezTo>
                  <a:pt x="14" y="7"/>
                  <a:pt x="14" y="6"/>
                  <a:pt x="14" y="5"/>
                </a:cubicBezTo>
                <a:cubicBezTo>
                  <a:pt x="14" y="5"/>
                  <a:pt x="14" y="5"/>
                  <a:pt x="14" y="5"/>
                </a:cubicBezTo>
                <a:cubicBezTo>
                  <a:pt x="13" y="6"/>
                  <a:pt x="13" y="7"/>
                  <a:pt x="13" y="7"/>
                </a:cubicBezTo>
                <a:cubicBezTo>
                  <a:pt x="10" y="17"/>
                  <a:pt x="10" y="17"/>
                  <a:pt x="10" y="17"/>
                </a:cubicBezTo>
                <a:lnTo>
                  <a:pt x="17" y="17"/>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77"/>
          <p:cNvSpPr>
            <a:spLocks noEditPoints="1"/>
          </p:cNvSpPr>
          <p:nvPr/>
        </p:nvSpPr>
        <p:spPr bwMode="auto">
          <a:xfrm>
            <a:off x="660400" y="3916363"/>
            <a:ext cx="60325" cy="79375"/>
          </a:xfrm>
          <a:custGeom>
            <a:avLst/>
            <a:gdLst>
              <a:gd name="T0" fmla="*/ 6 w 21"/>
              <a:gd name="T1" fmla="*/ 18 h 28"/>
              <a:gd name="T2" fmla="*/ 6 w 21"/>
              <a:gd name="T3" fmla="*/ 28 h 28"/>
              <a:gd name="T4" fmla="*/ 0 w 21"/>
              <a:gd name="T5" fmla="*/ 28 h 28"/>
              <a:gd name="T6" fmla="*/ 0 w 21"/>
              <a:gd name="T7" fmla="*/ 0 h 28"/>
              <a:gd name="T8" fmla="*/ 10 w 21"/>
              <a:gd name="T9" fmla="*/ 0 h 28"/>
              <a:gd name="T10" fmla="*/ 21 w 21"/>
              <a:gd name="T11" fmla="*/ 9 h 28"/>
              <a:gd name="T12" fmla="*/ 17 w 21"/>
              <a:gd name="T13" fmla="*/ 16 h 28"/>
              <a:gd name="T14" fmla="*/ 9 w 21"/>
              <a:gd name="T15" fmla="*/ 18 h 28"/>
              <a:gd name="T16" fmla="*/ 6 w 21"/>
              <a:gd name="T17" fmla="*/ 18 h 28"/>
              <a:gd name="T18" fmla="*/ 6 w 21"/>
              <a:gd name="T19" fmla="*/ 5 h 28"/>
              <a:gd name="T20" fmla="*/ 6 w 21"/>
              <a:gd name="T21" fmla="*/ 13 h 28"/>
              <a:gd name="T22" fmla="*/ 9 w 21"/>
              <a:gd name="T23" fmla="*/ 13 h 28"/>
              <a:gd name="T24" fmla="*/ 14 w 21"/>
              <a:gd name="T25" fmla="*/ 9 h 28"/>
              <a:gd name="T26" fmla="*/ 9 w 21"/>
              <a:gd name="T27" fmla="*/ 5 h 28"/>
              <a:gd name="T28" fmla="*/ 6 w 21"/>
              <a:gd name="T2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8">
                <a:moveTo>
                  <a:pt x="6" y="18"/>
                </a:moveTo>
                <a:cubicBezTo>
                  <a:pt x="6" y="28"/>
                  <a:pt x="6" y="28"/>
                  <a:pt x="6" y="28"/>
                </a:cubicBezTo>
                <a:cubicBezTo>
                  <a:pt x="0" y="28"/>
                  <a:pt x="0" y="28"/>
                  <a:pt x="0" y="28"/>
                </a:cubicBezTo>
                <a:cubicBezTo>
                  <a:pt x="0" y="0"/>
                  <a:pt x="0" y="0"/>
                  <a:pt x="0" y="0"/>
                </a:cubicBezTo>
                <a:cubicBezTo>
                  <a:pt x="10" y="0"/>
                  <a:pt x="10" y="0"/>
                  <a:pt x="10" y="0"/>
                </a:cubicBezTo>
                <a:cubicBezTo>
                  <a:pt x="17" y="0"/>
                  <a:pt x="21" y="3"/>
                  <a:pt x="21" y="9"/>
                </a:cubicBezTo>
                <a:cubicBezTo>
                  <a:pt x="21" y="12"/>
                  <a:pt x="20" y="14"/>
                  <a:pt x="17" y="16"/>
                </a:cubicBezTo>
                <a:cubicBezTo>
                  <a:pt x="15" y="17"/>
                  <a:pt x="13" y="18"/>
                  <a:pt x="9" y="18"/>
                </a:cubicBezTo>
                <a:lnTo>
                  <a:pt x="6" y="18"/>
                </a:lnTo>
                <a:close/>
                <a:moveTo>
                  <a:pt x="6" y="5"/>
                </a:moveTo>
                <a:cubicBezTo>
                  <a:pt x="6" y="13"/>
                  <a:pt x="6" y="13"/>
                  <a:pt x="6" y="13"/>
                </a:cubicBezTo>
                <a:cubicBezTo>
                  <a:pt x="9" y="13"/>
                  <a:pt x="9" y="13"/>
                  <a:pt x="9" y="13"/>
                </a:cubicBezTo>
                <a:cubicBezTo>
                  <a:pt x="12" y="13"/>
                  <a:pt x="14" y="12"/>
                  <a:pt x="14" y="9"/>
                </a:cubicBezTo>
                <a:cubicBezTo>
                  <a:pt x="14" y="6"/>
                  <a:pt x="12" y="5"/>
                  <a:pt x="9" y="5"/>
                </a:cubicBezTo>
                <a:lnTo>
                  <a:pt x="6" y="5"/>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78"/>
          <p:cNvSpPr>
            <a:spLocks noEditPoints="1"/>
          </p:cNvSpPr>
          <p:nvPr/>
        </p:nvSpPr>
        <p:spPr bwMode="auto">
          <a:xfrm>
            <a:off x="731837" y="3916363"/>
            <a:ext cx="57150" cy="79375"/>
          </a:xfrm>
          <a:custGeom>
            <a:avLst/>
            <a:gdLst>
              <a:gd name="T0" fmla="*/ 6 w 20"/>
              <a:gd name="T1" fmla="*/ 18 h 28"/>
              <a:gd name="T2" fmla="*/ 6 w 20"/>
              <a:gd name="T3" fmla="*/ 28 h 28"/>
              <a:gd name="T4" fmla="*/ 0 w 20"/>
              <a:gd name="T5" fmla="*/ 28 h 28"/>
              <a:gd name="T6" fmla="*/ 0 w 20"/>
              <a:gd name="T7" fmla="*/ 0 h 28"/>
              <a:gd name="T8" fmla="*/ 10 w 20"/>
              <a:gd name="T9" fmla="*/ 0 h 28"/>
              <a:gd name="T10" fmla="*/ 20 w 20"/>
              <a:gd name="T11" fmla="*/ 9 h 28"/>
              <a:gd name="T12" fmla="*/ 17 w 20"/>
              <a:gd name="T13" fmla="*/ 16 h 28"/>
              <a:gd name="T14" fmla="*/ 9 w 20"/>
              <a:gd name="T15" fmla="*/ 18 h 28"/>
              <a:gd name="T16" fmla="*/ 6 w 20"/>
              <a:gd name="T17" fmla="*/ 18 h 28"/>
              <a:gd name="T18" fmla="*/ 6 w 20"/>
              <a:gd name="T19" fmla="*/ 5 h 28"/>
              <a:gd name="T20" fmla="*/ 6 w 20"/>
              <a:gd name="T21" fmla="*/ 13 h 28"/>
              <a:gd name="T22" fmla="*/ 8 w 20"/>
              <a:gd name="T23" fmla="*/ 13 h 28"/>
              <a:gd name="T24" fmla="*/ 13 w 20"/>
              <a:gd name="T25" fmla="*/ 9 h 28"/>
              <a:gd name="T26" fmla="*/ 8 w 20"/>
              <a:gd name="T27" fmla="*/ 5 h 28"/>
              <a:gd name="T28" fmla="*/ 6 w 20"/>
              <a:gd name="T2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8">
                <a:moveTo>
                  <a:pt x="6" y="18"/>
                </a:moveTo>
                <a:cubicBezTo>
                  <a:pt x="6" y="28"/>
                  <a:pt x="6" y="28"/>
                  <a:pt x="6" y="28"/>
                </a:cubicBezTo>
                <a:cubicBezTo>
                  <a:pt x="0" y="28"/>
                  <a:pt x="0" y="28"/>
                  <a:pt x="0" y="28"/>
                </a:cubicBezTo>
                <a:cubicBezTo>
                  <a:pt x="0" y="0"/>
                  <a:pt x="0" y="0"/>
                  <a:pt x="0" y="0"/>
                </a:cubicBezTo>
                <a:cubicBezTo>
                  <a:pt x="10" y="0"/>
                  <a:pt x="10" y="0"/>
                  <a:pt x="10" y="0"/>
                </a:cubicBezTo>
                <a:cubicBezTo>
                  <a:pt x="17" y="0"/>
                  <a:pt x="20" y="3"/>
                  <a:pt x="20" y="9"/>
                </a:cubicBezTo>
                <a:cubicBezTo>
                  <a:pt x="20" y="12"/>
                  <a:pt x="19" y="14"/>
                  <a:pt x="17" y="16"/>
                </a:cubicBezTo>
                <a:cubicBezTo>
                  <a:pt x="15" y="17"/>
                  <a:pt x="12" y="18"/>
                  <a:pt x="9" y="18"/>
                </a:cubicBezTo>
                <a:lnTo>
                  <a:pt x="6" y="18"/>
                </a:lnTo>
                <a:close/>
                <a:moveTo>
                  <a:pt x="6" y="5"/>
                </a:moveTo>
                <a:cubicBezTo>
                  <a:pt x="6" y="13"/>
                  <a:pt x="6" y="13"/>
                  <a:pt x="6" y="13"/>
                </a:cubicBezTo>
                <a:cubicBezTo>
                  <a:pt x="8" y="13"/>
                  <a:pt x="8" y="13"/>
                  <a:pt x="8" y="13"/>
                </a:cubicBezTo>
                <a:cubicBezTo>
                  <a:pt x="12" y="13"/>
                  <a:pt x="13" y="12"/>
                  <a:pt x="13" y="9"/>
                </a:cubicBezTo>
                <a:cubicBezTo>
                  <a:pt x="13" y="6"/>
                  <a:pt x="12" y="5"/>
                  <a:pt x="8" y="5"/>
                </a:cubicBezTo>
                <a:lnTo>
                  <a:pt x="6" y="5"/>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79"/>
          <p:cNvSpPr>
            <a:spLocks noChangeArrowheads="1"/>
          </p:cNvSpPr>
          <p:nvPr/>
        </p:nvSpPr>
        <p:spPr bwMode="auto">
          <a:xfrm>
            <a:off x="1479550" y="2706688"/>
            <a:ext cx="463550" cy="461963"/>
          </a:xfrm>
          <a:prstGeom prst="rect">
            <a:avLst/>
          </a:pr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9" name="Freeform 80"/>
          <p:cNvSpPr>
            <a:spLocks noEditPoints="1"/>
          </p:cNvSpPr>
          <p:nvPr/>
        </p:nvSpPr>
        <p:spPr bwMode="auto">
          <a:xfrm>
            <a:off x="1641475" y="2819400"/>
            <a:ext cx="139700" cy="234950"/>
          </a:xfrm>
          <a:custGeom>
            <a:avLst/>
            <a:gdLst>
              <a:gd name="T0" fmla="*/ 70 w 88"/>
              <a:gd name="T1" fmla="*/ 13 h 148"/>
              <a:gd name="T2" fmla="*/ 70 w 88"/>
              <a:gd name="T3" fmla="*/ 0 h 148"/>
              <a:gd name="T4" fmla="*/ 61 w 88"/>
              <a:gd name="T5" fmla="*/ 0 h 148"/>
              <a:gd name="T6" fmla="*/ 61 w 88"/>
              <a:gd name="T7" fmla="*/ 13 h 148"/>
              <a:gd name="T8" fmla="*/ 57 w 88"/>
              <a:gd name="T9" fmla="*/ 13 h 148"/>
              <a:gd name="T10" fmla="*/ 57 w 88"/>
              <a:gd name="T11" fmla="*/ 0 h 148"/>
              <a:gd name="T12" fmla="*/ 48 w 88"/>
              <a:gd name="T13" fmla="*/ 0 h 148"/>
              <a:gd name="T14" fmla="*/ 48 w 88"/>
              <a:gd name="T15" fmla="*/ 13 h 148"/>
              <a:gd name="T16" fmla="*/ 0 w 88"/>
              <a:gd name="T17" fmla="*/ 13 h 148"/>
              <a:gd name="T18" fmla="*/ 0 w 88"/>
              <a:gd name="T19" fmla="*/ 16 h 148"/>
              <a:gd name="T20" fmla="*/ 4 w 88"/>
              <a:gd name="T21" fmla="*/ 16 h 148"/>
              <a:gd name="T22" fmla="*/ 4 w 88"/>
              <a:gd name="T23" fmla="*/ 148 h 148"/>
              <a:gd name="T24" fmla="*/ 31 w 88"/>
              <a:gd name="T25" fmla="*/ 148 h 148"/>
              <a:gd name="T26" fmla="*/ 31 w 88"/>
              <a:gd name="T27" fmla="*/ 129 h 148"/>
              <a:gd name="T28" fmla="*/ 40 w 88"/>
              <a:gd name="T29" fmla="*/ 129 h 148"/>
              <a:gd name="T30" fmla="*/ 40 w 88"/>
              <a:gd name="T31" fmla="*/ 148 h 148"/>
              <a:gd name="T32" fmla="*/ 48 w 88"/>
              <a:gd name="T33" fmla="*/ 148 h 148"/>
              <a:gd name="T34" fmla="*/ 48 w 88"/>
              <a:gd name="T35" fmla="*/ 129 h 148"/>
              <a:gd name="T36" fmla="*/ 57 w 88"/>
              <a:gd name="T37" fmla="*/ 129 h 148"/>
              <a:gd name="T38" fmla="*/ 57 w 88"/>
              <a:gd name="T39" fmla="*/ 148 h 148"/>
              <a:gd name="T40" fmla="*/ 82 w 88"/>
              <a:gd name="T41" fmla="*/ 148 h 148"/>
              <a:gd name="T42" fmla="*/ 82 w 88"/>
              <a:gd name="T43" fmla="*/ 16 h 148"/>
              <a:gd name="T44" fmla="*/ 88 w 88"/>
              <a:gd name="T45" fmla="*/ 16 h 148"/>
              <a:gd name="T46" fmla="*/ 88 w 88"/>
              <a:gd name="T47" fmla="*/ 13 h 148"/>
              <a:gd name="T48" fmla="*/ 70 w 88"/>
              <a:gd name="T49" fmla="*/ 13 h 148"/>
              <a:gd name="T50" fmla="*/ 75 w 88"/>
              <a:gd name="T51" fmla="*/ 123 h 148"/>
              <a:gd name="T52" fmla="*/ 13 w 88"/>
              <a:gd name="T53" fmla="*/ 123 h 148"/>
              <a:gd name="T54" fmla="*/ 13 w 88"/>
              <a:gd name="T55" fmla="*/ 113 h 148"/>
              <a:gd name="T56" fmla="*/ 75 w 88"/>
              <a:gd name="T57" fmla="*/ 113 h 148"/>
              <a:gd name="T58" fmla="*/ 75 w 88"/>
              <a:gd name="T59" fmla="*/ 123 h 148"/>
              <a:gd name="T60" fmla="*/ 75 w 88"/>
              <a:gd name="T61" fmla="*/ 105 h 148"/>
              <a:gd name="T62" fmla="*/ 13 w 88"/>
              <a:gd name="T63" fmla="*/ 105 h 148"/>
              <a:gd name="T64" fmla="*/ 13 w 88"/>
              <a:gd name="T65" fmla="*/ 95 h 148"/>
              <a:gd name="T66" fmla="*/ 75 w 88"/>
              <a:gd name="T67" fmla="*/ 95 h 148"/>
              <a:gd name="T68" fmla="*/ 75 w 88"/>
              <a:gd name="T69" fmla="*/ 105 h 148"/>
              <a:gd name="T70" fmla="*/ 75 w 88"/>
              <a:gd name="T71" fmla="*/ 88 h 148"/>
              <a:gd name="T72" fmla="*/ 13 w 88"/>
              <a:gd name="T73" fmla="*/ 88 h 148"/>
              <a:gd name="T74" fmla="*/ 13 w 88"/>
              <a:gd name="T75" fmla="*/ 77 h 148"/>
              <a:gd name="T76" fmla="*/ 75 w 88"/>
              <a:gd name="T77" fmla="*/ 77 h 148"/>
              <a:gd name="T78" fmla="*/ 75 w 88"/>
              <a:gd name="T79" fmla="*/ 88 h 148"/>
              <a:gd name="T80" fmla="*/ 75 w 88"/>
              <a:gd name="T81" fmla="*/ 70 h 148"/>
              <a:gd name="T82" fmla="*/ 13 w 88"/>
              <a:gd name="T83" fmla="*/ 70 h 148"/>
              <a:gd name="T84" fmla="*/ 13 w 88"/>
              <a:gd name="T85" fmla="*/ 59 h 148"/>
              <a:gd name="T86" fmla="*/ 75 w 88"/>
              <a:gd name="T87" fmla="*/ 59 h 148"/>
              <a:gd name="T88" fmla="*/ 75 w 88"/>
              <a:gd name="T89" fmla="*/ 70 h 148"/>
              <a:gd name="T90" fmla="*/ 75 w 88"/>
              <a:gd name="T91" fmla="*/ 52 h 148"/>
              <a:gd name="T92" fmla="*/ 13 w 88"/>
              <a:gd name="T93" fmla="*/ 52 h 148"/>
              <a:gd name="T94" fmla="*/ 13 w 88"/>
              <a:gd name="T95" fmla="*/ 41 h 148"/>
              <a:gd name="T96" fmla="*/ 75 w 88"/>
              <a:gd name="T97" fmla="*/ 41 h 148"/>
              <a:gd name="T98" fmla="*/ 75 w 88"/>
              <a:gd name="T99" fmla="*/ 52 h 148"/>
              <a:gd name="T100" fmla="*/ 75 w 88"/>
              <a:gd name="T101" fmla="*/ 34 h 148"/>
              <a:gd name="T102" fmla="*/ 13 w 88"/>
              <a:gd name="T103" fmla="*/ 34 h 148"/>
              <a:gd name="T104" fmla="*/ 13 w 88"/>
              <a:gd name="T105" fmla="*/ 23 h 148"/>
              <a:gd name="T106" fmla="*/ 75 w 88"/>
              <a:gd name="T107" fmla="*/ 23 h 148"/>
              <a:gd name="T108" fmla="*/ 75 w 88"/>
              <a:gd name="T109" fmla="*/ 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 h="148">
                <a:moveTo>
                  <a:pt x="70" y="13"/>
                </a:moveTo>
                <a:lnTo>
                  <a:pt x="70" y="0"/>
                </a:lnTo>
                <a:lnTo>
                  <a:pt x="61" y="0"/>
                </a:lnTo>
                <a:lnTo>
                  <a:pt x="61" y="13"/>
                </a:lnTo>
                <a:lnTo>
                  <a:pt x="57" y="13"/>
                </a:lnTo>
                <a:lnTo>
                  <a:pt x="57" y="0"/>
                </a:lnTo>
                <a:lnTo>
                  <a:pt x="48" y="0"/>
                </a:lnTo>
                <a:lnTo>
                  <a:pt x="48" y="13"/>
                </a:lnTo>
                <a:lnTo>
                  <a:pt x="0" y="13"/>
                </a:lnTo>
                <a:lnTo>
                  <a:pt x="0" y="16"/>
                </a:lnTo>
                <a:lnTo>
                  <a:pt x="4" y="16"/>
                </a:lnTo>
                <a:lnTo>
                  <a:pt x="4" y="148"/>
                </a:lnTo>
                <a:lnTo>
                  <a:pt x="31" y="148"/>
                </a:lnTo>
                <a:lnTo>
                  <a:pt x="31" y="129"/>
                </a:lnTo>
                <a:lnTo>
                  <a:pt x="40" y="129"/>
                </a:lnTo>
                <a:lnTo>
                  <a:pt x="40" y="148"/>
                </a:lnTo>
                <a:lnTo>
                  <a:pt x="48" y="148"/>
                </a:lnTo>
                <a:lnTo>
                  <a:pt x="48" y="129"/>
                </a:lnTo>
                <a:lnTo>
                  <a:pt x="57" y="129"/>
                </a:lnTo>
                <a:lnTo>
                  <a:pt x="57" y="148"/>
                </a:lnTo>
                <a:lnTo>
                  <a:pt x="82" y="148"/>
                </a:lnTo>
                <a:lnTo>
                  <a:pt x="82" y="16"/>
                </a:lnTo>
                <a:lnTo>
                  <a:pt x="88" y="16"/>
                </a:lnTo>
                <a:lnTo>
                  <a:pt x="88" y="13"/>
                </a:lnTo>
                <a:lnTo>
                  <a:pt x="70" y="13"/>
                </a:lnTo>
                <a:close/>
                <a:moveTo>
                  <a:pt x="75" y="123"/>
                </a:moveTo>
                <a:lnTo>
                  <a:pt x="13" y="123"/>
                </a:lnTo>
                <a:lnTo>
                  <a:pt x="13" y="113"/>
                </a:lnTo>
                <a:lnTo>
                  <a:pt x="75" y="113"/>
                </a:lnTo>
                <a:lnTo>
                  <a:pt x="75" y="123"/>
                </a:lnTo>
                <a:close/>
                <a:moveTo>
                  <a:pt x="75" y="105"/>
                </a:moveTo>
                <a:lnTo>
                  <a:pt x="13" y="105"/>
                </a:lnTo>
                <a:lnTo>
                  <a:pt x="13" y="95"/>
                </a:lnTo>
                <a:lnTo>
                  <a:pt x="75" y="95"/>
                </a:lnTo>
                <a:lnTo>
                  <a:pt x="75" y="105"/>
                </a:lnTo>
                <a:close/>
                <a:moveTo>
                  <a:pt x="75" y="88"/>
                </a:moveTo>
                <a:lnTo>
                  <a:pt x="13" y="88"/>
                </a:lnTo>
                <a:lnTo>
                  <a:pt x="13" y="77"/>
                </a:lnTo>
                <a:lnTo>
                  <a:pt x="75" y="77"/>
                </a:lnTo>
                <a:lnTo>
                  <a:pt x="75" y="88"/>
                </a:lnTo>
                <a:close/>
                <a:moveTo>
                  <a:pt x="75" y="70"/>
                </a:moveTo>
                <a:lnTo>
                  <a:pt x="13" y="70"/>
                </a:lnTo>
                <a:lnTo>
                  <a:pt x="13" y="59"/>
                </a:lnTo>
                <a:lnTo>
                  <a:pt x="75" y="59"/>
                </a:lnTo>
                <a:lnTo>
                  <a:pt x="75" y="70"/>
                </a:lnTo>
                <a:close/>
                <a:moveTo>
                  <a:pt x="75" y="52"/>
                </a:moveTo>
                <a:lnTo>
                  <a:pt x="13" y="52"/>
                </a:lnTo>
                <a:lnTo>
                  <a:pt x="13" y="41"/>
                </a:lnTo>
                <a:lnTo>
                  <a:pt x="75" y="41"/>
                </a:lnTo>
                <a:lnTo>
                  <a:pt x="75" y="52"/>
                </a:lnTo>
                <a:close/>
                <a:moveTo>
                  <a:pt x="75" y="34"/>
                </a:moveTo>
                <a:lnTo>
                  <a:pt x="13" y="34"/>
                </a:lnTo>
                <a:lnTo>
                  <a:pt x="13" y="23"/>
                </a:lnTo>
                <a:lnTo>
                  <a:pt x="75" y="23"/>
                </a:lnTo>
                <a:lnTo>
                  <a:pt x="75" y="3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0" name="Rectangle 81"/>
          <p:cNvSpPr>
            <a:spLocks noChangeArrowheads="1"/>
          </p:cNvSpPr>
          <p:nvPr/>
        </p:nvSpPr>
        <p:spPr bwMode="auto">
          <a:xfrm>
            <a:off x="1479550" y="3201988"/>
            <a:ext cx="463550" cy="460375"/>
          </a:xfrm>
          <a:prstGeom prst="rect">
            <a:avLst/>
          </a:pr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1" name="Freeform 82"/>
          <p:cNvSpPr>
            <a:spLocks noEditPoints="1"/>
          </p:cNvSpPr>
          <p:nvPr/>
        </p:nvSpPr>
        <p:spPr bwMode="auto">
          <a:xfrm>
            <a:off x="1641475" y="3313113"/>
            <a:ext cx="139700" cy="234950"/>
          </a:xfrm>
          <a:custGeom>
            <a:avLst/>
            <a:gdLst>
              <a:gd name="T0" fmla="*/ 70 w 88"/>
              <a:gd name="T1" fmla="*/ 12 h 148"/>
              <a:gd name="T2" fmla="*/ 70 w 88"/>
              <a:gd name="T3" fmla="*/ 0 h 148"/>
              <a:gd name="T4" fmla="*/ 61 w 88"/>
              <a:gd name="T5" fmla="*/ 0 h 148"/>
              <a:gd name="T6" fmla="*/ 61 w 88"/>
              <a:gd name="T7" fmla="*/ 12 h 148"/>
              <a:gd name="T8" fmla="*/ 57 w 88"/>
              <a:gd name="T9" fmla="*/ 12 h 148"/>
              <a:gd name="T10" fmla="*/ 57 w 88"/>
              <a:gd name="T11" fmla="*/ 0 h 148"/>
              <a:gd name="T12" fmla="*/ 48 w 88"/>
              <a:gd name="T13" fmla="*/ 0 h 148"/>
              <a:gd name="T14" fmla="*/ 48 w 88"/>
              <a:gd name="T15" fmla="*/ 12 h 148"/>
              <a:gd name="T16" fmla="*/ 0 w 88"/>
              <a:gd name="T17" fmla="*/ 12 h 148"/>
              <a:gd name="T18" fmla="*/ 0 w 88"/>
              <a:gd name="T19" fmla="*/ 16 h 148"/>
              <a:gd name="T20" fmla="*/ 4 w 88"/>
              <a:gd name="T21" fmla="*/ 16 h 148"/>
              <a:gd name="T22" fmla="*/ 4 w 88"/>
              <a:gd name="T23" fmla="*/ 148 h 148"/>
              <a:gd name="T24" fmla="*/ 31 w 88"/>
              <a:gd name="T25" fmla="*/ 148 h 148"/>
              <a:gd name="T26" fmla="*/ 31 w 88"/>
              <a:gd name="T27" fmla="*/ 128 h 148"/>
              <a:gd name="T28" fmla="*/ 40 w 88"/>
              <a:gd name="T29" fmla="*/ 128 h 148"/>
              <a:gd name="T30" fmla="*/ 40 w 88"/>
              <a:gd name="T31" fmla="*/ 148 h 148"/>
              <a:gd name="T32" fmla="*/ 48 w 88"/>
              <a:gd name="T33" fmla="*/ 148 h 148"/>
              <a:gd name="T34" fmla="*/ 48 w 88"/>
              <a:gd name="T35" fmla="*/ 128 h 148"/>
              <a:gd name="T36" fmla="*/ 57 w 88"/>
              <a:gd name="T37" fmla="*/ 128 h 148"/>
              <a:gd name="T38" fmla="*/ 57 w 88"/>
              <a:gd name="T39" fmla="*/ 148 h 148"/>
              <a:gd name="T40" fmla="*/ 82 w 88"/>
              <a:gd name="T41" fmla="*/ 148 h 148"/>
              <a:gd name="T42" fmla="*/ 82 w 88"/>
              <a:gd name="T43" fmla="*/ 16 h 148"/>
              <a:gd name="T44" fmla="*/ 88 w 88"/>
              <a:gd name="T45" fmla="*/ 16 h 148"/>
              <a:gd name="T46" fmla="*/ 88 w 88"/>
              <a:gd name="T47" fmla="*/ 12 h 148"/>
              <a:gd name="T48" fmla="*/ 70 w 88"/>
              <a:gd name="T49" fmla="*/ 12 h 148"/>
              <a:gd name="T50" fmla="*/ 75 w 88"/>
              <a:gd name="T51" fmla="*/ 123 h 148"/>
              <a:gd name="T52" fmla="*/ 13 w 88"/>
              <a:gd name="T53" fmla="*/ 123 h 148"/>
              <a:gd name="T54" fmla="*/ 13 w 88"/>
              <a:gd name="T55" fmla="*/ 112 h 148"/>
              <a:gd name="T56" fmla="*/ 75 w 88"/>
              <a:gd name="T57" fmla="*/ 112 h 148"/>
              <a:gd name="T58" fmla="*/ 75 w 88"/>
              <a:gd name="T59" fmla="*/ 123 h 148"/>
              <a:gd name="T60" fmla="*/ 75 w 88"/>
              <a:gd name="T61" fmla="*/ 105 h 148"/>
              <a:gd name="T62" fmla="*/ 13 w 88"/>
              <a:gd name="T63" fmla="*/ 105 h 148"/>
              <a:gd name="T64" fmla="*/ 13 w 88"/>
              <a:gd name="T65" fmla="*/ 95 h 148"/>
              <a:gd name="T66" fmla="*/ 75 w 88"/>
              <a:gd name="T67" fmla="*/ 95 h 148"/>
              <a:gd name="T68" fmla="*/ 75 w 88"/>
              <a:gd name="T69" fmla="*/ 105 h 148"/>
              <a:gd name="T70" fmla="*/ 75 w 88"/>
              <a:gd name="T71" fmla="*/ 87 h 148"/>
              <a:gd name="T72" fmla="*/ 13 w 88"/>
              <a:gd name="T73" fmla="*/ 87 h 148"/>
              <a:gd name="T74" fmla="*/ 13 w 88"/>
              <a:gd name="T75" fmla="*/ 77 h 148"/>
              <a:gd name="T76" fmla="*/ 75 w 88"/>
              <a:gd name="T77" fmla="*/ 77 h 148"/>
              <a:gd name="T78" fmla="*/ 75 w 88"/>
              <a:gd name="T79" fmla="*/ 87 h 148"/>
              <a:gd name="T80" fmla="*/ 75 w 88"/>
              <a:gd name="T81" fmla="*/ 70 h 148"/>
              <a:gd name="T82" fmla="*/ 13 w 88"/>
              <a:gd name="T83" fmla="*/ 70 h 148"/>
              <a:gd name="T84" fmla="*/ 13 w 88"/>
              <a:gd name="T85" fmla="*/ 59 h 148"/>
              <a:gd name="T86" fmla="*/ 75 w 88"/>
              <a:gd name="T87" fmla="*/ 59 h 148"/>
              <a:gd name="T88" fmla="*/ 75 w 88"/>
              <a:gd name="T89" fmla="*/ 70 h 148"/>
              <a:gd name="T90" fmla="*/ 75 w 88"/>
              <a:gd name="T91" fmla="*/ 52 h 148"/>
              <a:gd name="T92" fmla="*/ 13 w 88"/>
              <a:gd name="T93" fmla="*/ 52 h 148"/>
              <a:gd name="T94" fmla="*/ 13 w 88"/>
              <a:gd name="T95" fmla="*/ 43 h 148"/>
              <a:gd name="T96" fmla="*/ 75 w 88"/>
              <a:gd name="T97" fmla="*/ 43 h 148"/>
              <a:gd name="T98" fmla="*/ 75 w 88"/>
              <a:gd name="T99" fmla="*/ 52 h 148"/>
              <a:gd name="T100" fmla="*/ 75 w 88"/>
              <a:gd name="T101" fmla="*/ 34 h 148"/>
              <a:gd name="T102" fmla="*/ 13 w 88"/>
              <a:gd name="T103" fmla="*/ 34 h 148"/>
              <a:gd name="T104" fmla="*/ 13 w 88"/>
              <a:gd name="T105" fmla="*/ 25 h 148"/>
              <a:gd name="T106" fmla="*/ 75 w 88"/>
              <a:gd name="T107" fmla="*/ 25 h 148"/>
              <a:gd name="T108" fmla="*/ 75 w 88"/>
              <a:gd name="T109" fmla="*/ 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 h="148">
                <a:moveTo>
                  <a:pt x="70" y="12"/>
                </a:moveTo>
                <a:lnTo>
                  <a:pt x="70" y="0"/>
                </a:lnTo>
                <a:lnTo>
                  <a:pt x="61" y="0"/>
                </a:lnTo>
                <a:lnTo>
                  <a:pt x="61" y="12"/>
                </a:lnTo>
                <a:lnTo>
                  <a:pt x="57" y="12"/>
                </a:lnTo>
                <a:lnTo>
                  <a:pt x="57" y="0"/>
                </a:lnTo>
                <a:lnTo>
                  <a:pt x="48" y="0"/>
                </a:lnTo>
                <a:lnTo>
                  <a:pt x="48" y="12"/>
                </a:lnTo>
                <a:lnTo>
                  <a:pt x="0" y="12"/>
                </a:lnTo>
                <a:lnTo>
                  <a:pt x="0" y="16"/>
                </a:lnTo>
                <a:lnTo>
                  <a:pt x="4" y="16"/>
                </a:lnTo>
                <a:lnTo>
                  <a:pt x="4" y="148"/>
                </a:lnTo>
                <a:lnTo>
                  <a:pt x="31" y="148"/>
                </a:lnTo>
                <a:lnTo>
                  <a:pt x="31" y="128"/>
                </a:lnTo>
                <a:lnTo>
                  <a:pt x="40" y="128"/>
                </a:lnTo>
                <a:lnTo>
                  <a:pt x="40" y="148"/>
                </a:lnTo>
                <a:lnTo>
                  <a:pt x="48" y="148"/>
                </a:lnTo>
                <a:lnTo>
                  <a:pt x="48" y="128"/>
                </a:lnTo>
                <a:lnTo>
                  <a:pt x="57" y="128"/>
                </a:lnTo>
                <a:lnTo>
                  <a:pt x="57" y="148"/>
                </a:lnTo>
                <a:lnTo>
                  <a:pt x="82" y="148"/>
                </a:lnTo>
                <a:lnTo>
                  <a:pt x="82" y="16"/>
                </a:lnTo>
                <a:lnTo>
                  <a:pt x="88" y="16"/>
                </a:lnTo>
                <a:lnTo>
                  <a:pt x="88" y="12"/>
                </a:lnTo>
                <a:lnTo>
                  <a:pt x="70" y="12"/>
                </a:lnTo>
                <a:close/>
                <a:moveTo>
                  <a:pt x="75" y="123"/>
                </a:moveTo>
                <a:lnTo>
                  <a:pt x="13" y="123"/>
                </a:lnTo>
                <a:lnTo>
                  <a:pt x="13" y="112"/>
                </a:lnTo>
                <a:lnTo>
                  <a:pt x="75" y="112"/>
                </a:lnTo>
                <a:lnTo>
                  <a:pt x="75" y="123"/>
                </a:lnTo>
                <a:close/>
                <a:moveTo>
                  <a:pt x="75" y="105"/>
                </a:moveTo>
                <a:lnTo>
                  <a:pt x="13" y="105"/>
                </a:lnTo>
                <a:lnTo>
                  <a:pt x="13" y="95"/>
                </a:lnTo>
                <a:lnTo>
                  <a:pt x="75" y="95"/>
                </a:lnTo>
                <a:lnTo>
                  <a:pt x="75" y="105"/>
                </a:lnTo>
                <a:close/>
                <a:moveTo>
                  <a:pt x="75" y="87"/>
                </a:moveTo>
                <a:lnTo>
                  <a:pt x="13" y="87"/>
                </a:lnTo>
                <a:lnTo>
                  <a:pt x="13" y="77"/>
                </a:lnTo>
                <a:lnTo>
                  <a:pt x="75" y="77"/>
                </a:lnTo>
                <a:lnTo>
                  <a:pt x="75" y="87"/>
                </a:lnTo>
                <a:close/>
                <a:moveTo>
                  <a:pt x="75" y="70"/>
                </a:moveTo>
                <a:lnTo>
                  <a:pt x="13" y="70"/>
                </a:lnTo>
                <a:lnTo>
                  <a:pt x="13" y="59"/>
                </a:lnTo>
                <a:lnTo>
                  <a:pt x="75" y="59"/>
                </a:lnTo>
                <a:lnTo>
                  <a:pt x="75" y="70"/>
                </a:lnTo>
                <a:close/>
                <a:moveTo>
                  <a:pt x="75" y="52"/>
                </a:moveTo>
                <a:lnTo>
                  <a:pt x="13" y="52"/>
                </a:lnTo>
                <a:lnTo>
                  <a:pt x="13" y="43"/>
                </a:lnTo>
                <a:lnTo>
                  <a:pt x="75" y="43"/>
                </a:lnTo>
                <a:lnTo>
                  <a:pt x="75" y="52"/>
                </a:lnTo>
                <a:close/>
                <a:moveTo>
                  <a:pt x="75" y="34"/>
                </a:moveTo>
                <a:lnTo>
                  <a:pt x="13" y="34"/>
                </a:lnTo>
                <a:lnTo>
                  <a:pt x="13" y="25"/>
                </a:lnTo>
                <a:lnTo>
                  <a:pt x="75" y="25"/>
                </a:lnTo>
                <a:lnTo>
                  <a:pt x="75" y="3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2" name="Rectangle 83"/>
          <p:cNvSpPr>
            <a:spLocks noChangeArrowheads="1"/>
          </p:cNvSpPr>
          <p:nvPr/>
        </p:nvSpPr>
        <p:spPr bwMode="auto">
          <a:xfrm>
            <a:off x="1479550" y="3695700"/>
            <a:ext cx="463550" cy="458788"/>
          </a:xfrm>
          <a:prstGeom prst="rect">
            <a:avLst/>
          </a:pr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3" name="Freeform 84"/>
          <p:cNvSpPr>
            <a:spLocks noEditPoints="1"/>
          </p:cNvSpPr>
          <p:nvPr/>
        </p:nvSpPr>
        <p:spPr bwMode="auto">
          <a:xfrm>
            <a:off x="1641475" y="3806825"/>
            <a:ext cx="139700" cy="238125"/>
          </a:xfrm>
          <a:custGeom>
            <a:avLst/>
            <a:gdLst>
              <a:gd name="T0" fmla="*/ 70 w 88"/>
              <a:gd name="T1" fmla="*/ 12 h 150"/>
              <a:gd name="T2" fmla="*/ 70 w 88"/>
              <a:gd name="T3" fmla="*/ 0 h 150"/>
              <a:gd name="T4" fmla="*/ 61 w 88"/>
              <a:gd name="T5" fmla="*/ 0 h 150"/>
              <a:gd name="T6" fmla="*/ 61 w 88"/>
              <a:gd name="T7" fmla="*/ 12 h 150"/>
              <a:gd name="T8" fmla="*/ 57 w 88"/>
              <a:gd name="T9" fmla="*/ 12 h 150"/>
              <a:gd name="T10" fmla="*/ 57 w 88"/>
              <a:gd name="T11" fmla="*/ 0 h 150"/>
              <a:gd name="T12" fmla="*/ 48 w 88"/>
              <a:gd name="T13" fmla="*/ 0 h 150"/>
              <a:gd name="T14" fmla="*/ 48 w 88"/>
              <a:gd name="T15" fmla="*/ 12 h 150"/>
              <a:gd name="T16" fmla="*/ 0 w 88"/>
              <a:gd name="T17" fmla="*/ 12 h 150"/>
              <a:gd name="T18" fmla="*/ 0 w 88"/>
              <a:gd name="T19" fmla="*/ 16 h 150"/>
              <a:gd name="T20" fmla="*/ 4 w 88"/>
              <a:gd name="T21" fmla="*/ 16 h 150"/>
              <a:gd name="T22" fmla="*/ 4 w 88"/>
              <a:gd name="T23" fmla="*/ 150 h 150"/>
              <a:gd name="T24" fmla="*/ 31 w 88"/>
              <a:gd name="T25" fmla="*/ 150 h 150"/>
              <a:gd name="T26" fmla="*/ 31 w 88"/>
              <a:gd name="T27" fmla="*/ 130 h 150"/>
              <a:gd name="T28" fmla="*/ 40 w 88"/>
              <a:gd name="T29" fmla="*/ 130 h 150"/>
              <a:gd name="T30" fmla="*/ 40 w 88"/>
              <a:gd name="T31" fmla="*/ 150 h 150"/>
              <a:gd name="T32" fmla="*/ 48 w 88"/>
              <a:gd name="T33" fmla="*/ 150 h 150"/>
              <a:gd name="T34" fmla="*/ 48 w 88"/>
              <a:gd name="T35" fmla="*/ 130 h 150"/>
              <a:gd name="T36" fmla="*/ 57 w 88"/>
              <a:gd name="T37" fmla="*/ 130 h 150"/>
              <a:gd name="T38" fmla="*/ 57 w 88"/>
              <a:gd name="T39" fmla="*/ 150 h 150"/>
              <a:gd name="T40" fmla="*/ 82 w 88"/>
              <a:gd name="T41" fmla="*/ 150 h 150"/>
              <a:gd name="T42" fmla="*/ 82 w 88"/>
              <a:gd name="T43" fmla="*/ 16 h 150"/>
              <a:gd name="T44" fmla="*/ 88 w 88"/>
              <a:gd name="T45" fmla="*/ 16 h 150"/>
              <a:gd name="T46" fmla="*/ 88 w 88"/>
              <a:gd name="T47" fmla="*/ 12 h 150"/>
              <a:gd name="T48" fmla="*/ 70 w 88"/>
              <a:gd name="T49" fmla="*/ 12 h 150"/>
              <a:gd name="T50" fmla="*/ 75 w 88"/>
              <a:gd name="T51" fmla="*/ 123 h 150"/>
              <a:gd name="T52" fmla="*/ 13 w 88"/>
              <a:gd name="T53" fmla="*/ 123 h 150"/>
              <a:gd name="T54" fmla="*/ 13 w 88"/>
              <a:gd name="T55" fmla="*/ 112 h 150"/>
              <a:gd name="T56" fmla="*/ 75 w 88"/>
              <a:gd name="T57" fmla="*/ 112 h 150"/>
              <a:gd name="T58" fmla="*/ 75 w 88"/>
              <a:gd name="T59" fmla="*/ 123 h 150"/>
              <a:gd name="T60" fmla="*/ 75 w 88"/>
              <a:gd name="T61" fmla="*/ 105 h 150"/>
              <a:gd name="T62" fmla="*/ 13 w 88"/>
              <a:gd name="T63" fmla="*/ 105 h 150"/>
              <a:gd name="T64" fmla="*/ 13 w 88"/>
              <a:gd name="T65" fmla="*/ 94 h 150"/>
              <a:gd name="T66" fmla="*/ 75 w 88"/>
              <a:gd name="T67" fmla="*/ 94 h 150"/>
              <a:gd name="T68" fmla="*/ 75 w 88"/>
              <a:gd name="T69" fmla="*/ 105 h 150"/>
              <a:gd name="T70" fmla="*/ 75 w 88"/>
              <a:gd name="T71" fmla="*/ 87 h 150"/>
              <a:gd name="T72" fmla="*/ 13 w 88"/>
              <a:gd name="T73" fmla="*/ 87 h 150"/>
              <a:gd name="T74" fmla="*/ 13 w 88"/>
              <a:gd name="T75" fmla="*/ 78 h 150"/>
              <a:gd name="T76" fmla="*/ 75 w 88"/>
              <a:gd name="T77" fmla="*/ 78 h 150"/>
              <a:gd name="T78" fmla="*/ 75 w 88"/>
              <a:gd name="T79" fmla="*/ 87 h 150"/>
              <a:gd name="T80" fmla="*/ 75 w 88"/>
              <a:gd name="T81" fmla="*/ 69 h 150"/>
              <a:gd name="T82" fmla="*/ 13 w 88"/>
              <a:gd name="T83" fmla="*/ 69 h 150"/>
              <a:gd name="T84" fmla="*/ 13 w 88"/>
              <a:gd name="T85" fmla="*/ 60 h 150"/>
              <a:gd name="T86" fmla="*/ 75 w 88"/>
              <a:gd name="T87" fmla="*/ 60 h 150"/>
              <a:gd name="T88" fmla="*/ 75 w 88"/>
              <a:gd name="T89" fmla="*/ 69 h 150"/>
              <a:gd name="T90" fmla="*/ 75 w 88"/>
              <a:gd name="T91" fmla="*/ 52 h 150"/>
              <a:gd name="T92" fmla="*/ 13 w 88"/>
              <a:gd name="T93" fmla="*/ 52 h 150"/>
              <a:gd name="T94" fmla="*/ 13 w 88"/>
              <a:gd name="T95" fmla="*/ 43 h 150"/>
              <a:gd name="T96" fmla="*/ 75 w 88"/>
              <a:gd name="T97" fmla="*/ 43 h 150"/>
              <a:gd name="T98" fmla="*/ 75 w 88"/>
              <a:gd name="T99" fmla="*/ 52 h 150"/>
              <a:gd name="T100" fmla="*/ 75 w 88"/>
              <a:gd name="T101" fmla="*/ 35 h 150"/>
              <a:gd name="T102" fmla="*/ 13 w 88"/>
              <a:gd name="T103" fmla="*/ 35 h 150"/>
              <a:gd name="T104" fmla="*/ 13 w 88"/>
              <a:gd name="T105" fmla="*/ 25 h 150"/>
              <a:gd name="T106" fmla="*/ 75 w 88"/>
              <a:gd name="T107" fmla="*/ 25 h 150"/>
              <a:gd name="T108" fmla="*/ 75 w 88"/>
              <a:gd name="T109" fmla="*/ 3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 h="150">
                <a:moveTo>
                  <a:pt x="70" y="12"/>
                </a:moveTo>
                <a:lnTo>
                  <a:pt x="70" y="0"/>
                </a:lnTo>
                <a:lnTo>
                  <a:pt x="61" y="0"/>
                </a:lnTo>
                <a:lnTo>
                  <a:pt x="61" y="12"/>
                </a:lnTo>
                <a:lnTo>
                  <a:pt x="57" y="12"/>
                </a:lnTo>
                <a:lnTo>
                  <a:pt x="57" y="0"/>
                </a:lnTo>
                <a:lnTo>
                  <a:pt x="48" y="0"/>
                </a:lnTo>
                <a:lnTo>
                  <a:pt x="48" y="12"/>
                </a:lnTo>
                <a:lnTo>
                  <a:pt x="0" y="12"/>
                </a:lnTo>
                <a:lnTo>
                  <a:pt x="0" y="16"/>
                </a:lnTo>
                <a:lnTo>
                  <a:pt x="4" y="16"/>
                </a:lnTo>
                <a:lnTo>
                  <a:pt x="4" y="150"/>
                </a:lnTo>
                <a:lnTo>
                  <a:pt x="31" y="150"/>
                </a:lnTo>
                <a:lnTo>
                  <a:pt x="31" y="130"/>
                </a:lnTo>
                <a:lnTo>
                  <a:pt x="40" y="130"/>
                </a:lnTo>
                <a:lnTo>
                  <a:pt x="40" y="150"/>
                </a:lnTo>
                <a:lnTo>
                  <a:pt x="48" y="150"/>
                </a:lnTo>
                <a:lnTo>
                  <a:pt x="48" y="130"/>
                </a:lnTo>
                <a:lnTo>
                  <a:pt x="57" y="130"/>
                </a:lnTo>
                <a:lnTo>
                  <a:pt x="57" y="150"/>
                </a:lnTo>
                <a:lnTo>
                  <a:pt x="82" y="150"/>
                </a:lnTo>
                <a:lnTo>
                  <a:pt x="82" y="16"/>
                </a:lnTo>
                <a:lnTo>
                  <a:pt x="88" y="16"/>
                </a:lnTo>
                <a:lnTo>
                  <a:pt x="88" y="12"/>
                </a:lnTo>
                <a:lnTo>
                  <a:pt x="70" y="12"/>
                </a:lnTo>
                <a:close/>
                <a:moveTo>
                  <a:pt x="75" y="123"/>
                </a:moveTo>
                <a:lnTo>
                  <a:pt x="13" y="123"/>
                </a:lnTo>
                <a:lnTo>
                  <a:pt x="13" y="112"/>
                </a:lnTo>
                <a:lnTo>
                  <a:pt x="75" y="112"/>
                </a:lnTo>
                <a:lnTo>
                  <a:pt x="75" y="123"/>
                </a:lnTo>
                <a:close/>
                <a:moveTo>
                  <a:pt x="75" y="105"/>
                </a:moveTo>
                <a:lnTo>
                  <a:pt x="13" y="105"/>
                </a:lnTo>
                <a:lnTo>
                  <a:pt x="13" y="94"/>
                </a:lnTo>
                <a:lnTo>
                  <a:pt x="75" y="94"/>
                </a:lnTo>
                <a:lnTo>
                  <a:pt x="75" y="105"/>
                </a:lnTo>
                <a:close/>
                <a:moveTo>
                  <a:pt x="75" y="87"/>
                </a:moveTo>
                <a:lnTo>
                  <a:pt x="13" y="87"/>
                </a:lnTo>
                <a:lnTo>
                  <a:pt x="13" y="78"/>
                </a:lnTo>
                <a:lnTo>
                  <a:pt x="75" y="78"/>
                </a:lnTo>
                <a:lnTo>
                  <a:pt x="75" y="87"/>
                </a:lnTo>
                <a:close/>
                <a:moveTo>
                  <a:pt x="75" y="69"/>
                </a:moveTo>
                <a:lnTo>
                  <a:pt x="13" y="69"/>
                </a:lnTo>
                <a:lnTo>
                  <a:pt x="13" y="60"/>
                </a:lnTo>
                <a:lnTo>
                  <a:pt x="75" y="60"/>
                </a:lnTo>
                <a:lnTo>
                  <a:pt x="75" y="69"/>
                </a:lnTo>
                <a:close/>
                <a:moveTo>
                  <a:pt x="75" y="52"/>
                </a:moveTo>
                <a:lnTo>
                  <a:pt x="13" y="52"/>
                </a:lnTo>
                <a:lnTo>
                  <a:pt x="13" y="43"/>
                </a:lnTo>
                <a:lnTo>
                  <a:pt x="75" y="43"/>
                </a:lnTo>
                <a:lnTo>
                  <a:pt x="75" y="52"/>
                </a:lnTo>
                <a:close/>
                <a:moveTo>
                  <a:pt x="75" y="35"/>
                </a:moveTo>
                <a:lnTo>
                  <a:pt x="13" y="35"/>
                </a:lnTo>
                <a:lnTo>
                  <a:pt x="13" y="25"/>
                </a:lnTo>
                <a:lnTo>
                  <a:pt x="75" y="25"/>
                </a:lnTo>
                <a:lnTo>
                  <a:pt x="75" y="3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4" name="Rectangle 85"/>
          <p:cNvSpPr>
            <a:spLocks noChangeArrowheads="1"/>
          </p:cNvSpPr>
          <p:nvPr/>
        </p:nvSpPr>
        <p:spPr bwMode="auto">
          <a:xfrm>
            <a:off x="1479550" y="4189413"/>
            <a:ext cx="463550" cy="458788"/>
          </a:xfrm>
          <a:prstGeom prst="rect">
            <a:avLst/>
          </a:pr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5" name="Freeform 86"/>
          <p:cNvSpPr>
            <a:spLocks noEditPoints="1"/>
          </p:cNvSpPr>
          <p:nvPr/>
        </p:nvSpPr>
        <p:spPr bwMode="auto">
          <a:xfrm>
            <a:off x="1641475" y="4302125"/>
            <a:ext cx="139700" cy="236538"/>
          </a:xfrm>
          <a:custGeom>
            <a:avLst/>
            <a:gdLst>
              <a:gd name="T0" fmla="*/ 70 w 88"/>
              <a:gd name="T1" fmla="*/ 13 h 149"/>
              <a:gd name="T2" fmla="*/ 70 w 88"/>
              <a:gd name="T3" fmla="*/ 0 h 149"/>
              <a:gd name="T4" fmla="*/ 61 w 88"/>
              <a:gd name="T5" fmla="*/ 0 h 149"/>
              <a:gd name="T6" fmla="*/ 61 w 88"/>
              <a:gd name="T7" fmla="*/ 13 h 149"/>
              <a:gd name="T8" fmla="*/ 57 w 88"/>
              <a:gd name="T9" fmla="*/ 13 h 149"/>
              <a:gd name="T10" fmla="*/ 57 w 88"/>
              <a:gd name="T11" fmla="*/ 0 h 149"/>
              <a:gd name="T12" fmla="*/ 48 w 88"/>
              <a:gd name="T13" fmla="*/ 0 h 149"/>
              <a:gd name="T14" fmla="*/ 48 w 88"/>
              <a:gd name="T15" fmla="*/ 13 h 149"/>
              <a:gd name="T16" fmla="*/ 0 w 88"/>
              <a:gd name="T17" fmla="*/ 13 h 149"/>
              <a:gd name="T18" fmla="*/ 0 w 88"/>
              <a:gd name="T19" fmla="*/ 15 h 149"/>
              <a:gd name="T20" fmla="*/ 4 w 88"/>
              <a:gd name="T21" fmla="*/ 15 h 149"/>
              <a:gd name="T22" fmla="*/ 4 w 88"/>
              <a:gd name="T23" fmla="*/ 149 h 149"/>
              <a:gd name="T24" fmla="*/ 31 w 88"/>
              <a:gd name="T25" fmla="*/ 149 h 149"/>
              <a:gd name="T26" fmla="*/ 31 w 88"/>
              <a:gd name="T27" fmla="*/ 129 h 149"/>
              <a:gd name="T28" fmla="*/ 40 w 88"/>
              <a:gd name="T29" fmla="*/ 129 h 149"/>
              <a:gd name="T30" fmla="*/ 40 w 88"/>
              <a:gd name="T31" fmla="*/ 149 h 149"/>
              <a:gd name="T32" fmla="*/ 48 w 88"/>
              <a:gd name="T33" fmla="*/ 149 h 149"/>
              <a:gd name="T34" fmla="*/ 48 w 88"/>
              <a:gd name="T35" fmla="*/ 129 h 149"/>
              <a:gd name="T36" fmla="*/ 57 w 88"/>
              <a:gd name="T37" fmla="*/ 129 h 149"/>
              <a:gd name="T38" fmla="*/ 57 w 88"/>
              <a:gd name="T39" fmla="*/ 149 h 149"/>
              <a:gd name="T40" fmla="*/ 82 w 88"/>
              <a:gd name="T41" fmla="*/ 149 h 149"/>
              <a:gd name="T42" fmla="*/ 82 w 88"/>
              <a:gd name="T43" fmla="*/ 15 h 149"/>
              <a:gd name="T44" fmla="*/ 88 w 88"/>
              <a:gd name="T45" fmla="*/ 15 h 149"/>
              <a:gd name="T46" fmla="*/ 88 w 88"/>
              <a:gd name="T47" fmla="*/ 13 h 149"/>
              <a:gd name="T48" fmla="*/ 70 w 88"/>
              <a:gd name="T49" fmla="*/ 13 h 149"/>
              <a:gd name="T50" fmla="*/ 75 w 88"/>
              <a:gd name="T51" fmla="*/ 122 h 149"/>
              <a:gd name="T52" fmla="*/ 13 w 88"/>
              <a:gd name="T53" fmla="*/ 122 h 149"/>
              <a:gd name="T54" fmla="*/ 13 w 88"/>
              <a:gd name="T55" fmla="*/ 113 h 149"/>
              <a:gd name="T56" fmla="*/ 75 w 88"/>
              <a:gd name="T57" fmla="*/ 113 h 149"/>
              <a:gd name="T58" fmla="*/ 75 w 88"/>
              <a:gd name="T59" fmla="*/ 122 h 149"/>
              <a:gd name="T60" fmla="*/ 75 w 88"/>
              <a:gd name="T61" fmla="*/ 104 h 149"/>
              <a:gd name="T62" fmla="*/ 13 w 88"/>
              <a:gd name="T63" fmla="*/ 104 h 149"/>
              <a:gd name="T64" fmla="*/ 13 w 88"/>
              <a:gd name="T65" fmla="*/ 95 h 149"/>
              <a:gd name="T66" fmla="*/ 75 w 88"/>
              <a:gd name="T67" fmla="*/ 95 h 149"/>
              <a:gd name="T68" fmla="*/ 75 w 88"/>
              <a:gd name="T69" fmla="*/ 104 h 149"/>
              <a:gd name="T70" fmla="*/ 75 w 88"/>
              <a:gd name="T71" fmla="*/ 86 h 149"/>
              <a:gd name="T72" fmla="*/ 13 w 88"/>
              <a:gd name="T73" fmla="*/ 86 h 149"/>
              <a:gd name="T74" fmla="*/ 13 w 88"/>
              <a:gd name="T75" fmla="*/ 77 h 149"/>
              <a:gd name="T76" fmla="*/ 75 w 88"/>
              <a:gd name="T77" fmla="*/ 77 h 149"/>
              <a:gd name="T78" fmla="*/ 75 w 88"/>
              <a:gd name="T79" fmla="*/ 86 h 149"/>
              <a:gd name="T80" fmla="*/ 75 w 88"/>
              <a:gd name="T81" fmla="*/ 70 h 149"/>
              <a:gd name="T82" fmla="*/ 13 w 88"/>
              <a:gd name="T83" fmla="*/ 70 h 149"/>
              <a:gd name="T84" fmla="*/ 13 w 88"/>
              <a:gd name="T85" fmla="*/ 59 h 149"/>
              <a:gd name="T86" fmla="*/ 75 w 88"/>
              <a:gd name="T87" fmla="*/ 59 h 149"/>
              <a:gd name="T88" fmla="*/ 75 w 88"/>
              <a:gd name="T89" fmla="*/ 70 h 149"/>
              <a:gd name="T90" fmla="*/ 75 w 88"/>
              <a:gd name="T91" fmla="*/ 52 h 149"/>
              <a:gd name="T92" fmla="*/ 13 w 88"/>
              <a:gd name="T93" fmla="*/ 52 h 149"/>
              <a:gd name="T94" fmla="*/ 13 w 88"/>
              <a:gd name="T95" fmla="*/ 41 h 149"/>
              <a:gd name="T96" fmla="*/ 75 w 88"/>
              <a:gd name="T97" fmla="*/ 41 h 149"/>
              <a:gd name="T98" fmla="*/ 75 w 88"/>
              <a:gd name="T99" fmla="*/ 52 h 149"/>
              <a:gd name="T100" fmla="*/ 75 w 88"/>
              <a:gd name="T101" fmla="*/ 34 h 149"/>
              <a:gd name="T102" fmla="*/ 13 w 88"/>
              <a:gd name="T103" fmla="*/ 34 h 149"/>
              <a:gd name="T104" fmla="*/ 13 w 88"/>
              <a:gd name="T105" fmla="*/ 24 h 149"/>
              <a:gd name="T106" fmla="*/ 75 w 88"/>
              <a:gd name="T107" fmla="*/ 24 h 149"/>
              <a:gd name="T108" fmla="*/ 75 w 88"/>
              <a:gd name="T109" fmla="*/ 3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 h="149">
                <a:moveTo>
                  <a:pt x="70" y="13"/>
                </a:moveTo>
                <a:lnTo>
                  <a:pt x="70" y="0"/>
                </a:lnTo>
                <a:lnTo>
                  <a:pt x="61" y="0"/>
                </a:lnTo>
                <a:lnTo>
                  <a:pt x="61" y="13"/>
                </a:lnTo>
                <a:lnTo>
                  <a:pt x="57" y="13"/>
                </a:lnTo>
                <a:lnTo>
                  <a:pt x="57" y="0"/>
                </a:lnTo>
                <a:lnTo>
                  <a:pt x="48" y="0"/>
                </a:lnTo>
                <a:lnTo>
                  <a:pt x="48" y="13"/>
                </a:lnTo>
                <a:lnTo>
                  <a:pt x="0" y="13"/>
                </a:lnTo>
                <a:lnTo>
                  <a:pt x="0" y="15"/>
                </a:lnTo>
                <a:lnTo>
                  <a:pt x="4" y="15"/>
                </a:lnTo>
                <a:lnTo>
                  <a:pt x="4" y="149"/>
                </a:lnTo>
                <a:lnTo>
                  <a:pt x="31" y="149"/>
                </a:lnTo>
                <a:lnTo>
                  <a:pt x="31" y="129"/>
                </a:lnTo>
                <a:lnTo>
                  <a:pt x="40" y="129"/>
                </a:lnTo>
                <a:lnTo>
                  <a:pt x="40" y="149"/>
                </a:lnTo>
                <a:lnTo>
                  <a:pt x="48" y="149"/>
                </a:lnTo>
                <a:lnTo>
                  <a:pt x="48" y="129"/>
                </a:lnTo>
                <a:lnTo>
                  <a:pt x="57" y="129"/>
                </a:lnTo>
                <a:lnTo>
                  <a:pt x="57" y="149"/>
                </a:lnTo>
                <a:lnTo>
                  <a:pt x="82" y="149"/>
                </a:lnTo>
                <a:lnTo>
                  <a:pt x="82" y="15"/>
                </a:lnTo>
                <a:lnTo>
                  <a:pt x="88" y="15"/>
                </a:lnTo>
                <a:lnTo>
                  <a:pt x="88" y="13"/>
                </a:lnTo>
                <a:lnTo>
                  <a:pt x="70" y="13"/>
                </a:lnTo>
                <a:close/>
                <a:moveTo>
                  <a:pt x="75" y="122"/>
                </a:moveTo>
                <a:lnTo>
                  <a:pt x="13" y="122"/>
                </a:lnTo>
                <a:lnTo>
                  <a:pt x="13" y="113"/>
                </a:lnTo>
                <a:lnTo>
                  <a:pt x="75" y="113"/>
                </a:lnTo>
                <a:lnTo>
                  <a:pt x="75" y="122"/>
                </a:lnTo>
                <a:close/>
                <a:moveTo>
                  <a:pt x="75" y="104"/>
                </a:moveTo>
                <a:lnTo>
                  <a:pt x="13" y="104"/>
                </a:lnTo>
                <a:lnTo>
                  <a:pt x="13" y="95"/>
                </a:lnTo>
                <a:lnTo>
                  <a:pt x="75" y="95"/>
                </a:lnTo>
                <a:lnTo>
                  <a:pt x="75" y="104"/>
                </a:lnTo>
                <a:close/>
                <a:moveTo>
                  <a:pt x="75" y="86"/>
                </a:moveTo>
                <a:lnTo>
                  <a:pt x="13" y="86"/>
                </a:lnTo>
                <a:lnTo>
                  <a:pt x="13" y="77"/>
                </a:lnTo>
                <a:lnTo>
                  <a:pt x="75" y="77"/>
                </a:lnTo>
                <a:lnTo>
                  <a:pt x="75" y="86"/>
                </a:lnTo>
                <a:close/>
                <a:moveTo>
                  <a:pt x="75" y="70"/>
                </a:moveTo>
                <a:lnTo>
                  <a:pt x="13" y="70"/>
                </a:lnTo>
                <a:lnTo>
                  <a:pt x="13" y="59"/>
                </a:lnTo>
                <a:lnTo>
                  <a:pt x="75" y="59"/>
                </a:lnTo>
                <a:lnTo>
                  <a:pt x="75" y="70"/>
                </a:lnTo>
                <a:close/>
                <a:moveTo>
                  <a:pt x="75" y="52"/>
                </a:moveTo>
                <a:lnTo>
                  <a:pt x="13" y="52"/>
                </a:lnTo>
                <a:lnTo>
                  <a:pt x="13" y="41"/>
                </a:lnTo>
                <a:lnTo>
                  <a:pt x="75" y="41"/>
                </a:lnTo>
                <a:lnTo>
                  <a:pt x="75" y="52"/>
                </a:lnTo>
                <a:close/>
                <a:moveTo>
                  <a:pt x="75" y="34"/>
                </a:moveTo>
                <a:lnTo>
                  <a:pt x="13" y="34"/>
                </a:lnTo>
                <a:lnTo>
                  <a:pt x="13" y="24"/>
                </a:lnTo>
                <a:lnTo>
                  <a:pt x="75" y="24"/>
                </a:lnTo>
                <a:lnTo>
                  <a:pt x="75" y="3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05794715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750"/>
                                        <p:tgtEl>
                                          <p:spTgt spid="8"/>
                                        </p:tgtEl>
                                      </p:cBhvr>
                                    </p:animEffect>
                                  </p:childTnLst>
                                </p:cTn>
                              </p:par>
                              <p:par>
                                <p:cTn id="11" presetID="2" presetClass="entr" presetSubtype="2" fill="hold" nodeType="withEffect">
                                  <p:stCondLst>
                                    <p:cond delay="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1+#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xit" presetSubtype="0" fill="hold" grpId="1" nodeType="clickEffect">
                                  <p:stCondLst>
                                    <p:cond delay="0"/>
                                  </p:stCondLst>
                                  <p:childTnLst>
                                    <p:animEffect transition="out" filter="fade">
                                      <p:cBhvr>
                                        <p:cTn id="18" dur="1000"/>
                                        <p:tgtEl>
                                          <p:spTgt spid="31"/>
                                        </p:tgtEl>
                                      </p:cBhvr>
                                    </p:animEffect>
                                    <p:anim calcmode="lin" valueType="num">
                                      <p:cBhvr>
                                        <p:cTn id="19" dur="1000"/>
                                        <p:tgtEl>
                                          <p:spTgt spid="31"/>
                                        </p:tgtEl>
                                        <p:attrNameLst>
                                          <p:attrName>ppt_x</p:attrName>
                                        </p:attrNameLst>
                                      </p:cBhvr>
                                      <p:tavLst>
                                        <p:tav tm="0">
                                          <p:val>
                                            <p:strVal val="ppt_x"/>
                                          </p:val>
                                        </p:tav>
                                        <p:tav tm="100000">
                                          <p:val>
                                            <p:strVal val="ppt_x"/>
                                          </p:val>
                                        </p:tav>
                                      </p:tavLst>
                                    </p:anim>
                                    <p:anim calcmode="lin" valueType="num">
                                      <p:cBhvr>
                                        <p:cTn id="20" dur="1000"/>
                                        <p:tgtEl>
                                          <p:spTgt spid="31"/>
                                        </p:tgtEl>
                                        <p:attrNameLst>
                                          <p:attrName>ppt_y</p:attrName>
                                        </p:attrNameLst>
                                      </p:cBhvr>
                                      <p:tavLst>
                                        <p:tav tm="0">
                                          <p:val>
                                            <p:strVal val="ppt_y"/>
                                          </p:val>
                                        </p:tav>
                                        <p:tav tm="100000">
                                          <p:val>
                                            <p:strVal val="ppt_y+.1"/>
                                          </p:val>
                                        </p:tav>
                                      </p:tavLst>
                                    </p:anim>
                                    <p:set>
                                      <p:cBhvr>
                                        <p:cTn id="21" dur="1" fill="hold">
                                          <p:stCondLst>
                                            <p:cond delay="999"/>
                                          </p:stCondLst>
                                        </p:cTn>
                                        <p:tgtEl>
                                          <p:spTgt spid="31"/>
                                        </p:tgtEl>
                                        <p:attrNameLst>
                                          <p:attrName>style.visibility</p:attrName>
                                        </p:attrNameLst>
                                      </p:cBhvr>
                                      <p:to>
                                        <p:strVal val="hidden"/>
                                      </p:to>
                                    </p:set>
                                  </p:childTnLst>
                                </p:cTn>
                              </p:par>
                              <p:par>
                                <p:cTn id="22" presetID="1" presetClass="entr" presetSubtype="0"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childTnLst>
                                </p:cTn>
                              </p:par>
                              <p:par>
                                <p:cTn id="24" presetID="22" presetClass="entr" presetSubtype="8" fill="hold" grpId="0"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500"/>
                                        <p:tgtEl>
                                          <p:spTgt spid="34"/>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41"/>
                                        </p:tgtEl>
                                        <p:attrNameLst>
                                          <p:attrName>style.visibility</p:attrName>
                                        </p:attrNameLst>
                                      </p:cBhvr>
                                      <p:to>
                                        <p:strVal val="visible"/>
                                      </p:to>
                                    </p:set>
                                    <p:animEffect transition="in" filter="wipe(left)">
                                      <p:cBhvr>
                                        <p:cTn id="31" dur="500"/>
                                        <p:tgtEl>
                                          <p:spTgt spid="41"/>
                                        </p:tgtEl>
                                      </p:cBhvr>
                                    </p:animEffect>
                                  </p:childTnLst>
                                </p:cTn>
                              </p:par>
                              <p:par>
                                <p:cTn id="32" presetID="42" presetClass="exit" presetSubtype="0" fill="hold" grpId="1" nodeType="withEffect">
                                  <p:stCondLst>
                                    <p:cond delay="0"/>
                                  </p:stCondLst>
                                  <p:childTnLst>
                                    <p:animEffect transition="out" filter="fade">
                                      <p:cBhvr>
                                        <p:cTn id="33" dur="1000"/>
                                        <p:tgtEl>
                                          <p:spTgt spid="34"/>
                                        </p:tgtEl>
                                      </p:cBhvr>
                                    </p:animEffect>
                                    <p:anim calcmode="lin" valueType="num">
                                      <p:cBhvr>
                                        <p:cTn id="34" dur="1000"/>
                                        <p:tgtEl>
                                          <p:spTgt spid="34"/>
                                        </p:tgtEl>
                                        <p:attrNameLst>
                                          <p:attrName>ppt_x</p:attrName>
                                        </p:attrNameLst>
                                      </p:cBhvr>
                                      <p:tavLst>
                                        <p:tav tm="0">
                                          <p:val>
                                            <p:strVal val="ppt_x"/>
                                          </p:val>
                                        </p:tav>
                                        <p:tav tm="100000">
                                          <p:val>
                                            <p:strVal val="ppt_x"/>
                                          </p:val>
                                        </p:tav>
                                      </p:tavLst>
                                    </p:anim>
                                    <p:anim calcmode="lin" valueType="num">
                                      <p:cBhvr>
                                        <p:cTn id="35" dur="1000"/>
                                        <p:tgtEl>
                                          <p:spTgt spid="34"/>
                                        </p:tgtEl>
                                        <p:attrNameLst>
                                          <p:attrName>ppt_y</p:attrName>
                                        </p:attrNameLst>
                                      </p:cBhvr>
                                      <p:tavLst>
                                        <p:tav tm="0">
                                          <p:val>
                                            <p:strVal val="ppt_y"/>
                                          </p:val>
                                        </p:tav>
                                        <p:tav tm="100000">
                                          <p:val>
                                            <p:strVal val="ppt_y+.1"/>
                                          </p:val>
                                        </p:tav>
                                      </p:tavLst>
                                    </p:anim>
                                    <p:set>
                                      <p:cBhvr>
                                        <p:cTn id="36" dur="1" fill="hold">
                                          <p:stCondLst>
                                            <p:cond delay="999"/>
                                          </p:stCondLst>
                                        </p:cTn>
                                        <p:tgtEl>
                                          <p:spTgt spid="34"/>
                                        </p:tgtEl>
                                        <p:attrNameLst>
                                          <p:attrName>style.visibility</p:attrName>
                                        </p:attrNameLst>
                                      </p:cBhvr>
                                      <p:to>
                                        <p:strVal val="hidden"/>
                                      </p:to>
                                    </p:set>
                                  </p:childTnLst>
                                </p:cTn>
                              </p:par>
                            </p:childTnLst>
                          </p:cTn>
                        </p:par>
                        <p:par>
                          <p:cTn id="37" fill="hold">
                            <p:stCondLst>
                              <p:cond delay="1000"/>
                            </p:stCondLst>
                            <p:childTnLst>
                              <p:par>
                                <p:cTn id="38" presetID="10" presetClass="entr" presetSubtype="0" fill="hold" nodeType="afterEffect">
                                  <p:stCondLst>
                                    <p:cond delay="0"/>
                                  </p:stCondLst>
                                  <p:childTnLst>
                                    <p:set>
                                      <p:cBhvr>
                                        <p:cTn id="39" dur="1" fill="hold">
                                          <p:stCondLst>
                                            <p:cond delay="0"/>
                                          </p:stCondLst>
                                        </p:cTn>
                                        <p:tgtEl>
                                          <p:spTgt spid="116"/>
                                        </p:tgtEl>
                                        <p:attrNameLst>
                                          <p:attrName>style.visibility</p:attrName>
                                        </p:attrNameLst>
                                      </p:cBhvr>
                                      <p:to>
                                        <p:strVal val="visible"/>
                                      </p:to>
                                    </p:set>
                                    <p:animEffect transition="in" filter="fade">
                                      <p:cBhvr>
                                        <p:cTn id="40" dur="5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31" grpId="0"/>
      <p:bldP spid="31" grpId="1"/>
      <p:bldP spid="34" grpId="0"/>
      <p:bldP spid="34" grpId="1"/>
      <p:bldP spid="41" grpId="0"/>
      <p:bldP spid="35"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JDm.Jc5qL0C8b.KDEoZoBw"/>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OYDIn4eA3028iYg4tqi_n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5rEXt8STxUy5UIXINzsJ5Q"/>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5rEXt8STxUy5UIXINzsJ5Q"/>
</p:tagLst>
</file>

<file path=ppt/theme/theme1.xml><?xml version="1.0" encoding="utf-8"?>
<a:theme xmlns:a="http://schemas.openxmlformats.org/drawingml/2006/main" name="STB Conversations 2013">
  <a:themeElements>
    <a:clrScheme name="Data Platform Complete">
      <a:dk1>
        <a:srgbClr val="2C2C2C"/>
      </a:dk1>
      <a:lt1>
        <a:srgbClr val="FFFFFF"/>
      </a:lt1>
      <a:dk2>
        <a:srgbClr val="505050"/>
      </a:dk2>
      <a:lt2>
        <a:srgbClr val="D2D2D2"/>
      </a:lt2>
      <a:accent1>
        <a:srgbClr val="0072C6"/>
      </a:accent1>
      <a:accent2>
        <a:srgbClr val="008272"/>
      </a:accent2>
      <a:accent3>
        <a:srgbClr val="68217A"/>
      </a:accent3>
      <a:accent4>
        <a:srgbClr val="C00000"/>
      </a:accent4>
      <a:accent5>
        <a:srgbClr val="FF8C00"/>
      </a:accent5>
      <a:accent6>
        <a:srgbClr val="00BCF2"/>
      </a:accent6>
      <a:hlink>
        <a:srgbClr val="505050"/>
      </a:hlink>
      <a:folHlink>
        <a:srgbClr val="505050"/>
      </a:folHlink>
    </a:clrScheme>
    <a:fontScheme name="STB-2013-SegoeUI">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4"/>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marL="342900" indent="-342900" defTabSz="932472" fontAlgn="base">
          <a:lnSpc>
            <a:spcPct val="90000"/>
          </a:lnSpc>
          <a:spcBef>
            <a:spcPct val="0"/>
          </a:spcBef>
          <a:spcAft>
            <a:spcPct val="0"/>
          </a:spcAft>
          <a:buFont typeface="Wingdings 3" panose="05040102010807070707" pitchFamily="18" charset="2"/>
          <a:buChar char="Æ"/>
          <a:defRPr sz="2000" b="1" dirty="0" err="1" smtClean="0">
            <a:solidFill>
              <a:schemeClr val="bg1"/>
            </a:solidFill>
            <a:latin typeface="+mj-lt"/>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no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theme>
</file>

<file path=ppt/theme/theme2.xml><?xml version="1.0" encoding="utf-8"?>
<a:theme xmlns:a="http://schemas.openxmlformats.org/drawingml/2006/main" name="1_Windows Server">
  <a:themeElements>
    <a:clrScheme name="Data Platform Complete">
      <a:dk1>
        <a:srgbClr val="2C2C2C"/>
      </a:dk1>
      <a:lt1>
        <a:srgbClr val="FFFFFF"/>
      </a:lt1>
      <a:dk2>
        <a:srgbClr val="505050"/>
      </a:dk2>
      <a:lt2>
        <a:srgbClr val="D2D2D2"/>
      </a:lt2>
      <a:accent1>
        <a:srgbClr val="0072C6"/>
      </a:accent1>
      <a:accent2>
        <a:srgbClr val="008272"/>
      </a:accent2>
      <a:accent3>
        <a:srgbClr val="68217A"/>
      </a:accent3>
      <a:accent4>
        <a:srgbClr val="C00000"/>
      </a:accent4>
      <a:accent5>
        <a:srgbClr val="FF8C00"/>
      </a:accent5>
      <a:accent6>
        <a:srgbClr val="00BCF2"/>
      </a:accent6>
      <a:hlink>
        <a:srgbClr val="505050"/>
      </a:hlink>
      <a:folHlink>
        <a:srgbClr val="505050"/>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STB_Template_16-9_Sept2013_v12.potx" id="{9C7765DE-A674-4011-A212-5D742AF30369}" vid="{5FC80AC6-014F-43DA-AA47-AE26B0C097B8}"/>
    </a:ext>
  </a:extLst>
</a:theme>
</file>

<file path=ppt/theme/theme3.xml><?xml version="1.0" encoding="utf-8"?>
<a:theme xmlns:a="http://schemas.openxmlformats.org/drawingml/2006/main" name="WHITE TEMPLATE">
  <a:themeElements>
    <a:clrScheme name="BT - Blue on white - 2">
      <a:dk1>
        <a:srgbClr val="505050"/>
      </a:dk1>
      <a:lt1>
        <a:srgbClr val="FFFFFF"/>
      </a:lt1>
      <a:dk2>
        <a:srgbClr val="0078D7"/>
      </a:dk2>
      <a:lt2>
        <a:srgbClr val="00BCF2"/>
      </a:lt2>
      <a:accent1>
        <a:srgbClr val="0078D7"/>
      </a:accent1>
      <a:accent2>
        <a:srgbClr val="002050"/>
      </a:accent2>
      <a:accent3>
        <a:srgbClr val="B4009E"/>
      </a:accent3>
      <a:accent4>
        <a:srgbClr val="5C2D91"/>
      </a:accent4>
      <a:accent5>
        <a:srgbClr val="008272"/>
      </a:accent5>
      <a:accent6>
        <a:srgbClr val="D83B01"/>
      </a:accent6>
      <a:hlink>
        <a:srgbClr val="0078D7"/>
      </a:hlink>
      <a:folHlink>
        <a:srgbClr val="0078D7"/>
      </a:folHlink>
    </a:clrScheme>
    <a:fontScheme name="Segoe UI Light - Segoe UI Semilight">
      <a:majorFont>
        <a:latin typeface="Segoe UI Light"/>
        <a:ea typeface=""/>
        <a:cs typeface=""/>
      </a:majorFont>
      <a:minorFont>
        <a:latin typeface="Segoe UI Semilight"/>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Brand_template_16-9_Business_BLUE_2015_1.potx" id="{CA9BE438-1B0F-41E9-BD34-9780A77D52B5}" vid="{6EB7C265-9C81-4626-BD14-B5A4426B07BD}"/>
    </a:ext>
  </a:extLst>
</a:theme>
</file>

<file path=ppt/theme/theme4.xml><?xml version="1.0" encoding="utf-8"?>
<a:theme xmlns:a="http://schemas.openxmlformats.org/drawingml/2006/main" name="1_WHITE TEMPLATE">
  <a:themeElements>
    <a:clrScheme name="Custom 7">
      <a:dk1>
        <a:srgbClr val="2C2C2C"/>
      </a:dk1>
      <a:lt1>
        <a:srgbClr val="FFFFFF"/>
      </a:lt1>
      <a:dk2>
        <a:srgbClr val="505050"/>
      </a:dk2>
      <a:lt2>
        <a:srgbClr val="D2D2D2"/>
      </a:lt2>
      <a:accent1>
        <a:srgbClr val="0072C6"/>
      </a:accent1>
      <a:accent2>
        <a:srgbClr val="008272"/>
      </a:accent2>
      <a:accent3>
        <a:srgbClr val="68217A"/>
      </a:accent3>
      <a:accent4>
        <a:srgbClr val="C00000"/>
      </a:accent4>
      <a:accent5>
        <a:srgbClr val="FF8C00"/>
      </a:accent5>
      <a:accent6>
        <a:srgbClr val="00BCF2"/>
      </a:accent6>
      <a:hlink>
        <a:srgbClr val="FF8C00"/>
      </a:hlink>
      <a:folHlink>
        <a:srgbClr val="505050"/>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SVID_TT_BRAND_16-9_MULTIPLE_MASTERS_Oct_2014.potx" id="{68CE401D-95F5-46C5-B484-D0F0E385D210}" vid="{0639DB28-C39D-46FC-A2ED-DA3554C392D5}"/>
    </a:ext>
  </a:extLst>
</a:theme>
</file>

<file path=ppt/theme/theme5.xml><?xml version="1.0" encoding="utf-8"?>
<a:theme xmlns:a="http://schemas.openxmlformats.org/drawingml/2006/main" name="1_5-30711_TR22_BO_CT_Template">
  <a:themeElements>
    <a:clrScheme name="TR20 - BO">
      <a:dk1>
        <a:srgbClr val="505050"/>
      </a:dk1>
      <a:lt1>
        <a:srgbClr val="FFFFFF"/>
      </a:lt1>
      <a:dk2>
        <a:srgbClr val="0078D7"/>
      </a:dk2>
      <a:lt2>
        <a:srgbClr val="D2D2D2"/>
      </a:lt2>
      <a:accent1>
        <a:srgbClr val="D83B01"/>
      </a:accent1>
      <a:accent2>
        <a:srgbClr val="0078D7"/>
      </a:accent2>
      <a:accent3>
        <a:srgbClr val="BAD80A"/>
      </a:accent3>
      <a:accent4>
        <a:srgbClr val="FFB900"/>
      </a:accent4>
      <a:accent5>
        <a:srgbClr val="5C2D91"/>
      </a:accent5>
      <a:accent6>
        <a:srgbClr val="002050"/>
      </a:accent6>
      <a:hlink>
        <a:srgbClr val="002050"/>
      </a:hlink>
      <a:folHlink>
        <a:srgbClr val="002050"/>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w="3175">
          <a:noFill/>
          <a:headEnd type="none" w="med" len="med"/>
          <a:tailEnd type="none" w="med" len="med"/>
        </a:ln>
      </a:spPr>
      <a:bodyPr vert="horz" wrap="square" lIns="0" tIns="46637" rIns="0" bIns="46637" numCol="1" rtlCol="0" anchor="ctr" anchorCtr="0" compatLnSpc="1">
        <a:prstTxWarp prst="textNoShape">
          <a:avLst/>
        </a:prstTxWarp>
      </a:bodyPr>
      <a:lstStyle>
        <a:defPPr algn="ctr" defTabSz="932472" fontAlgn="base">
          <a:spcBef>
            <a:spcPct val="0"/>
          </a:spcBef>
          <a:spcAft>
            <a:spcPct val="0"/>
          </a:spcAft>
          <a:defRPr sz="2000" dirty="0">
            <a:gradFill>
              <a:gsLst>
                <a:gs pos="0">
                  <a:srgbClr val="FFFFFF"/>
                </a:gs>
                <a:gs pos="100000">
                  <a:srgbClr val="FFFFFF"/>
                </a:gs>
              </a:gsLst>
              <a:lin ang="5400000" scaled="0"/>
            </a:gra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TR22_BO_CT_Template.potx [Read-Only]" id="{DD734164-F40E-479F-8F17-ED891B49B3DF}" vid="{0722A4C9-FF71-4C4F-8FA9-C187D878E465}"/>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Version=14.0.0.0,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Version=14.0.0.0,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Version=14.0.0.0,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Version=14.0.0.0, Culture=neutral, PublicKeyToken=71e9bce111e9429c</Assembly>
    <Class>Microsoft.Office.DocumentManagement.Internal.DocIdHandler</Class>
    <Data/>
    <Filter/>
  </Receiver>
</spe:Receivers>
</file>

<file path=customXml/item3.xml><?xml version="1.0" encoding="utf-8"?>
<p:properties xmlns:p="http://schemas.microsoft.com/office/2006/metadata/properties" xmlns:xsi="http://www.w3.org/2001/XMLSchema-instance" xmlns:pc="http://schemas.microsoft.com/office/infopath/2007/PartnerControls">
  <documentManagement>
    <DocumentDescription xmlns="230e9df3-be65-4c73-a93b-d1236ebd677e">This L300 customer and partner ready presentation provides a technical overview and details on SQL Server 2016 new features and capabilities. This presentation reflects the features of SQL Server 2016 RTM </DocumentDescription>
    <hd9637eefc984b85b6097c6374e15725 xmlns="230e9df3-be65-4c73-a93b-d1236ebd677e">
      <Terms xmlns="http://schemas.microsoft.com/office/infopath/2007/PartnerControls">
        <TermInfo xmlns="http://schemas.microsoft.com/office/infopath/2007/PartnerControls">
          <TermName xmlns="http://schemas.microsoft.com/office/infopath/2007/PartnerControls">technical presentations</TermName>
          <TermId xmlns="http://schemas.microsoft.com/office/infopath/2007/PartnerControls">83a894cf-702b-47fc-aba5-41bd10dc1e75</TermId>
        </TermInfo>
        <TermInfo xmlns="http://schemas.microsoft.com/office/infopath/2007/PartnerControls">
          <TermName xmlns="http://schemas.microsoft.com/office/infopath/2007/PartnerControls">feedback requests</TermName>
          <TermId xmlns="http://schemas.microsoft.com/office/infopath/2007/PartnerControls">00ce1828-98a3-430e-af54-eda270e1be04</TermId>
        </TermInfo>
      </Terms>
    </hd9637eefc984b85b6097c6374e15725>
    <od9986d31974458fb3007746ec0bce5f xmlns="230e9df3-be65-4c73-a93b-d1236ebd677e">
      <Terms xmlns="http://schemas.microsoft.com/office/infopath/2007/PartnerControls"/>
    </od9986d31974458fb3007746ec0bce5f>
    <k20e0dfa74bf4e44818db03027b0ccd8 xmlns="230e9df3-be65-4c73-a93b-d1236ebd677e">
      <Terms xmlns="http://schemas.microsoft.com/office/infopath/2007/PartnerControls"/>
    </k20e0dfa74bf4e44818db03027b0ccd8>
    <Owner xmlns="230e9df3-be65-4c73-a93b-d1236ebd677e">
      <UserInfo>
        <DisplayName>Marko Hotti</DisplayName>
        <AccountId>506</AccountId>
        <AccountType/>
      </UserInfo>
    </Owner>
    <PublishDate xmlns="230E9DF3-BE65-4C73-A93B-D1236EBD677E" xsi:nil="true"/>
    <k21a64daf20d4502b2796a1c6b8ce6c8 xmlns="230e9df3-be65-4c73-a93b-d1236ebd677e">
      <Terms xmlns="http://schemas.microsoft.com/office/infopath/2007/PartnerControls"/>
    </k21a64daf20d4502b2796a1c6b8ce6c8>
    <GenericHTML1 xmlns="230e9df3-be65-4c73-a93b-d1236ebd677e" xsi:nil="true"/>
    <ConfidentialityTaxHTField0 xmlns="230e9df3-be65-4c73-a93b-d1236ebd677e">
      <Terms xmlns="http://schemas.microsoft.com/office/infopath/2007/PartnerControls">
        <TermInfo xmlns="http://schemas.microsoft.com/office/infopath/2007/PartnerControls">
          <TermName xmlns="http://schemas.microsoft.com/office/infopath/2007/PartnerControls">customer ready</TermName>
          <TermId xmlns="http://schemas.microsoft.com/office/infopath/2007/PartnerControls">8986c41d-21c5-4f8f-8a12-ea4625b46858</TermId>
        </TermInfo>
      </Terms>
    </ConfidentialityTaxHTField0>
    <l3c3ea61849e4288a8acc49bb5388e8c xmlns="230e9df3-be65-4c73-a93b-d1236ebd677e">
      <Terms xmlns="http://schemas.microsoft.com/office/infopath/2007/PartnerControls">
        <TermInfo xmlns="http://schemas.microsoft.com/office/infopath/2007/PartnerControls">
          <TermName xmlns="http://schemas.microsoft.com/office/infopath/2007/PartnerControls">Cloud and Enterprise Marketing Group</TermName>
          <TermId xmlns="http://schemas.microsoft.com/office/infopath/2007/PartnerControls">4f75e184-e5aa-4234-a07f-b032d60df254</TermId>
        </TermInfo>
        <TermInfo xmlns="http://schemas.microsoft.com/office/infopath/2007/PartnerControls">
          <TermName xmlns="http://schemas.microsoft.com/office/infopath/2007/PartnerControls">SQL Server Marketing</TermName>
          <TermId xmlns="http://schemas.microsoft.com/office/infopath/2007/PartnerControls">bb7921b3-c1d8-4da4-b894-8b6075d9546d</TermId>
        </TermInfo>
      </Terms>
    </l3c3ea61849e4288a8acc49bb5388e8c>
    <Blog_x0020_Name xmlns="230e9df3-be65-4c73-a93b-d1236ebd677e" xsi:nil="true"/>
    <eb54ac91059940029a3cc8a4ff5af673 xmlns="230e9df3-be65-4c73-a93b-d1236ebd677e">
      <Terms xmlns="http://schemas.microsoft.com/office/infopath/2007/PartnerControls">
        <TermInfo xmlns="http://schemas.microsoft.com/office/infopath/2007/PartnerControls">
          <TermName xmlns="http://schemas.microsoft.com/office/infopath/2007/PartnerControls">Server and Tools Business</TermName>
          <TermId xmlns="http://schemas.microsoft.com/office/infopath/2007/PartnerControls">6783548d-8609-4f97-be4a-4ca2616905a6</TermId>
        </TermInfo>
        <TermInfo xmlns="http://schemas.microsoft.com/office/infopath/2007/PartnerControls">
          <TermName xmlns="http://schemas.microsoft.com/office/infopath/2007/PartnerControls">SQL Server Domain</TermName>
          <TermId xmlns="http://schemas.microsoft.com/office/infopath/2007/PartnerControls">0c0f1824-39dc-4b26-8c74-eff4364b812b</TermId>
        </TermInfo>
        <TermInfo xmlns="http://schemas.microsoft.com/office/infopath/2007/PartnerControls">
          <TermName xmlns="http://schemas.microsoft.com/office/infopath/2007/PartnerControls">Sales, Marketing, Services Group</TermName>
          <TermId xmlns="http://schemas.microsoft.com/office/infopath/2007/PartnerControls">ecda8836-afa0-40aa-878e-630e18c8fc5c</TermId>
        </TermInfo>
        <TermInfo xmlns="http://schemas.microsoft.com/office/infopath/2007/PartnerControls">
          <TermName xmlns="http://schemas.microsoft.com/office/infopath/2007/PartnerControls">Telesales Domain</TermName>
          <TermId xmlns="http://schemas.microsoft.com/office/infopath/2007/PartnerControls">04a5111f-c67b-4a6e-bf36-05714763ab37</TermId>
        </TermInfo>
      </Terms>
    </eb54ac91059940029a3cc8a4ff5af673>
    <PublishingPageContent xmlns="http://schemas.microsoft.com/sharepoint/v3" xsi:nil="true"/>
    <ContentID xmlns="230e9df3-be65-4c73-a93b-d1236ebd677e" xsi:nil="true"/>
    <Coowner xmlns="230e9df3-be65-4c73-a93b-d1236ebd677e">
      <UserInfo>
        <DisplayName>i:0#.f|membership|v-danaja@microsoft.com</DisplayName>
        <AccountId>176</AccountId>
        <AccountType/>
      </UserInfo>
    </Coowner>
    <ef109fd36bcf4bcd9dd945731030600b xmlns="230e9df3-be65-4c73-a93b-d1236ebd677e">
      <Terms xmlns="http://schemas.microsoft.com/office/infopath/2007/PartnerControls"/>
    </ef109fd36bcf4bcd9dd945731030600b>
    <ApplyWorkflowRules xmlns="230E9DF3-BE65-4C73-A93B-D1236EBD677E">Yes</ApplyWorkflowRules>
    <bf80e81150e248c48aa8cffdf0021a1f xmlns="230e9df3-be65-4c73-a93b-d1236ebd677e">
      <Terms xmlns="http://schemas.microsoft.com/office/infopath/2007/PartnerControls">
        <TermInfo xmlns="http://schemas.microsoft.com/office/infopath/2007/PartnerControls">
          <TermName xmlns="http://schemas.microsoft.com/office/infopath/2007/PartnerControls">Microsoft SQL Server</TermName>
          <TermId xmlns="http://schemas.microsoft.com/office/infopath/2007/PartnerControls">261ba873-f3ab-420e-96d6-e3004596a551</TermId>
        </TermInfo>
        <TermInfo xmlns="http://schemas.microsoft.com/office/infopath/2007/PartnerControls">
          <TermName xmlns="http://schemas.microsoft.com/office/infopath/2007/PartnerControls">Microsoft SQL Server 2014</TermName>
          <TermId xmlns="http://schemas.microsoft.com/office/infopath/2007/PartnerControls">b1aea718-d522-4945-8607-5022dfd2d944</TermId>
        </TermInfo>
      </Terms>
    </bf80e81150e248c48aa8cffdf0021a1f>
    <ec5b2ad5c27b45fb8a00a1f27c7ce1ae xmlns="230e9df3-be65-4c73-a93b-d1236ebd677e">
      <Terms xmlns="http://schemas.microsoft.com/office/infopath/2007/PartnerControls"/>
    </ec5b2ad5c27b45fb8a00a1f27c7ce1ae>
    <RatingCount xmlns="http://schemas.microsoft.com/sharepoint/v3" xsi:nil="true"/>
    <m6d26e40ac264097a006193f92232ece xmlns="230e9df3-be65-4c73-a93b-d1236ebd677e">
      <Terms xmlns="http://schemas.microsoft.com/office/infopath/2007/PartnerControls"/>
    </m6d26e40ac264097a006193f92232ece>
    <b60f8d2dbb984f349d80d8196897f4d3 xmlns="230e9df3-be65-4c73-a93b-d1236ebd677e">
      <Terms xmlns="http://schemas.microsoft.com/office/infopath/2007/PartnerControls"/>
    </b60f8d2dbb984f349d80d8196897f4d3>
    <Thumbnail1 xmlns="230e9df3-be65-4c73-a93b-d1236ebd677e">
      <Url>https://microsoft.sharepoint.com/sites/Infopedia_G01KC/Media/Thumbnails/G01KC-1-10574/SQL Server 2016 L300 Technical Deck (May 2016).png</Url>
      <Description>/sites/Infopedia_G01KC/Media/Thumbnails/G01KC-1-10574/SQL Server 2016 L300 Technical Deck (May 2016).png</Description>
    </Thumbnail1>
    <i0d941ee1e744ffea7aeee9924c91cbb xmlns="230e9df3-be65-4c73-a93b-d1236ebd677e">
      <Terms xmlns="http://schemas.microsoft.com/office/infopath/2007/PartnerControls">
        <TermInfo xmlns="http://schemas.microsoft.com/office/infopath/2007/PartnerControls">
          <TermName xmlns="http://schemas.microsoft.com/office/infopath/2007/PartnerControls">online transaction processing</TermName>
          <TermId xmlns="http://schemas.microsoft.com/office/infopath/2007/PartnerControls">c143d824-a1a7-4099-a43a-0b81eb3e5069</TermId>
        </TermInfo>
        <TermInfo xmlns="http://schemas.microsoft.com/office/infopath/2007/PartnerControls">
          <TermName xmlns="http://schemas.microsoft.com/office/infopath/2007/PartnerControls">Cloud Platform (sales theme)</TermName>
          <TermId xmlns="http://schemas.microsoft.com/office/infopath/2007/PartnerControls">ec248454-62d9-485e-995d-0cfad61f7f4c</TermId>
        </TermInfo>
        <TermInfo xmlns="http://schemas.microsoft.com/office/infopath/2007/PartnerControls">
          <TermName xmlns="http://schemas.microsoft.com/office/infopath/2007/PartnerControls">Workloads</TermName>
          <TermId xmlns="http://schemas.microsoft.com/office/infopath/2007/PartnerControls">aadaf317-5730-4a0e-8ef2-c8e8ec6fbdcb</TermId>
        </TermInfo>
      </Terms>
    </i0d941ee1e744ffea7aeee9924c91cbb>
    <RoutingRuleDescription xmlns="http://schemas.microsoft.com/sharepoint/v3" xsi:nil="true"/>
    <PublishingExpirationDate xmlns="http://schemas.microsoft.com/sharepoint/v3" xsi:nil="true"/>
    <Update_x0020_Parent_x0020_Child_x0020_Relation_x0028_1_x0029_0 xmlns="b3bc04a5-d503-43b1-b98c-a8cf663329d9">
      <Url xsi:nil="true"/>
      <Description xsi:nil="true"/>
    </Update_x0020_Parent_x0020_Child_x0020_Relation_x0028_1_x0029_0>
    <AverageRating xmlns="http://schemas.microsoft.com/sharepoint/v3" xsi:nil="true"/>
    <TaxKeywordTaxHTField xmlns="230e9df3-be65-4c73-a93b-d1236ebd677e">
      <Terms xmlns="http://schemas.microsoft.com/office/infopath/2007/PartnerControls"/>
    </TaxKeywordTaxHTField>
    <ReportOwner xmlns="http://schemas.microsoft.com/sharepoint/v3">
      <UserInfo>
        <DisplayName/>
        <AccountId xsi:nil="true"/>
        <AccountType/>
      </UserInfo>
    </ReportOwner>
    <i1b478372f814787abd313030b81fcb2 xmlns="230e9df3-be65-4c73-a93b-d1236ebd677e">
      <Terms xmlns="http://schemas.microsoft.com/office/infopath/2007/PartnerControls">
        <TermInfo xmlns="http://schemas.microsoft.com/office/infopath/2007/PartnerControls">
          <TermName xmlns="http://schemas.microsoft.com/office/infopath/2007/PartnerControls">Mission Critical Platform</TermName>
          <TermId xmlns="http://schemas.microsoft.com/office/infopath/2007/PartnerControls">da5cf5ec-33f7-4c53-ade9-4c70e8c513b9</TermId>
        </TermInfo>
        <TermInfo xmlns="http://schemas.microsoft.com/office/infopath/2007/PartnerControls">
          <TermName xmlns="http://schemas.microsoft.com/office/infopath/2007/PartnerControls">Worldwide Inside Sales Readiness</TermName>
          <TermId xmlns="http://schemas.microsoft.com/office/infopath/2007/PartnerControls">3a4e01ea-907e-4f11-9b1b-2424e207e8d1</TermId>
        </TermInfo>
      </Terms>
    </i1b478372f814787abd313030b81fcb2>
    <b4224c12c78d42ea9b214de0badf8358 xmlns="230e9df3-be65-4c73-a93b-d1236ebd677e">
      <Terms xmlns="http://schemas.microsoft.com/office/infopath/2007/PartnerControls"/>
    </b4224c12c78d42ea9b214de0badf8358>
    <TaxCatchAll xmlns="230e9df3-be65-4c73-a93b-d1236ebd677e">
      <Value>73</Value>
      <Value>32</Value>
      <Value>30</Value>
      <Value>436</Value>
      <Value>435</Value>
      <Value>399</Value>
      <Value>22</Value>
      <Value>465</Value>
      <Value>351</Value>
      <Value>466</Value>
      <Value>14</Value>
      <Value>87</Value>
      <Value>86</Value>
      <Value>603</Value>
      <Value>82</Value>
      <Value>42</Value>
      <Value>1212</Value>
      <Value>37</Value>
    </TaxCatchAll>
    <mb88723863e1404388ba3733387d48df xmlns="230e9df3-be65-4c73-a93b-d1236ebd677e">
      <Terms xmlns="http://schemas.microsoft.com/office/infopath/2007/PartnerControls"/>
    </mb88723863e1404388ba3733387d48df>
    <m6c7b4717b6346e6a075a59dd47eac69 xmlns="230e9df3-be65-4c73-a93b-d1236ebd677e">
      <Terms xmlns="http://schemas.microsoft.com/office/infopath/2007/PartnerControls">
        <TermInfo xmlns="http://schemas.microsoft.com/office/infopath/2007/PartnerControls">
          <TermName xmlns="http://schemas.microsoft.com/office/infopath/2007/PartnerControls">hub subset</TermName>
          <TermId xmlns="http://schemas.microsoft.com/office/infopath/2007/PartnerControls">c6bfd112-b986-4a0a-aa8d-90e767bfdfa6</TermId>
        </TermInfo>
        <TermInfo xmlns="http://schemas.microsoft.com/office/infopath/2007/PartnerControls">
          <TermName xmlns="http://schemas.microsoft.com/office/infopath/2007/PartnerControls">inside sales</TermName>
          <TermId xmlns="http://schemas.microsoft.com/office/infopath/2007/PartnerControls">7c476b68-6f84-4a80-9930-2286afc962a8</TermId>
        </TermInfo>
      </Terms>
    </m6c7b4717b6346e6a075a59dd47eac69>
    <kf34bcdc8fc34e479d3f94c6210e8e27 xmlns="230e9df3-be65-4c73-a93b-d1236ebd677e">
      <Terms xmlns="http://schemas.microsoft.com/office/infopath/2007/PartnerControls"/>
    </kf34bcdc8fc34e479d3f94c6210e8e27>
    <GenericText2 xmlns="230e9df3-be65-4c73-a93b-d1236ebd677e">G01KC-1-10574 KC02-23-72922</GenericText2>
    <_dlc_DocId xmlns="230e9df3-be65-4c73-a93b-d1236ebd677e">G01KC-99682991-16736</_dlc_DocId>
    <_dlc_DocIdUrl xmlns="230e9df3-be65-4c73-a93b-d1236ebd677e">
      <Url>https://microsoft.sharepoint.com/sites/Infopedia_G01KC/_layouts/15/DocIdRedir.aspx?ID=G01KC-99682991-16736</Url>
      <Description>G01KC-99682991-16736</Description>
    </_dlc_DocIdUrl>
    <_ip_UnifiedCompliancePolicyUIAction xmlns="http://schemas.microsoft.com/sharepoint/v3" xsi:nil="true"/>
    <_ip_UnifiedCompliancePolicyProperties xmlns="http://schemas.microsoft.com/sharepoint/v3" xsi:nil="true"/>
  </documentManagement>
</p:properties>
</file>

<file path=customXml/item4.xml><?xml version="1.0" encoding="utf-8"?>
<ct:contentTypeSchema xmlns:ct="http://schemas.microsoft.com/office/2006/metadata/contentType" xmlns:ma="http://schemas.microsoft.com/office/2006/metadata/properties/metaAttributes" ct:_="" ma:_="" ma:contentTypeName="SMSG KM Document" ma:contentTypeID="0x0101000E4CB7077FEE4FF7AE86D4A500EEC7800300F96E2758736AEF45AFCE0C190C2A9DEC00CC074746C0EF6D439A06F1AAD31A3C2B" ma:contentTypeVersion="36" ma:contentTypeDescription="A document content type used by Infopedia." ma:contentTypeScope="" ma:versionID="3850232f711ecbe80864655132b6b9b7">
  <xsd:schema xmlns:xsd="http://www.w3.org/2001/XMLSchema" xmlns:xs="http://www.w3.org/2001/XMLSchema" xmlns:p="http://schemas.microsoft.com/office/2006/metadata/properties" xmlns:ns1="http://schemas.microsoft.com/sharepoint/v3" xmlns:ns2="230e9df3-be65-4c73-a93b-d1236ebd677e" xmlns:ns3="230E9DF3-BE65-4C73-A93B-D1236EBD677E" xmlns:ns4="b3bc04a5-d503-43b1-b98c-a8cf663329d9" targetNamespace="http://schemas.microsoft.com/office/2006/metadata/properties" ma:root="true" ma:fieldsID="dc677d1368a8e5b50b0ea4be09a90bbe" ns1:_="" ns2:_="" ns3:_="" ns4:_="">
    <xsd:import namespace="http://schemas.microsoft.com/sharepoint/v3"/>
    <xsd:import namespace="230e9df3-be65-4c73-a93b-d1236ebd677e"/>
    <xsd:import namespace="230E9DF3-BE65-4C73-A93B-D1236EBD677E"/>
    <xsd:import namespace="b3bc04a5-d503-43b1-b98c-a8cf663329d9"/>
    <xsd:element name="properties">
      <xsd:complexType>
        <xsd:sequence>
          <xsd:element name="documentManagement">
            <xsd:complexType>
              <xsd:all>
                <xsd:element ref="ns1:RoutingRuleDescription" minOccurs="0"/>
                <xsd:element ref="ns2:DocumentDescription" minOccurs="0"/>
                <xsd:element ref="ns2:Owner"/>
                <xsd:element ref="ns3:PublishDate" minOccurs="0"/>
                <xsd:element ref="ns1:PublishingPageContent" minOccurs="0"/>
                <xsd:element ref="ns2:Thumbnail1" minOccurs="0"/>
                <xsd:element ref="ns1:AverageRating" minOccurs="0"/>
                <xsd:element ref="ns1:RatingCount" minOccurs="0"/>
                <xsd:element ref="ns1:PublishingExpirationDate" minOccurs="0"/>
                <xsd:element ref="ns3:ApplyWorkflowRules" minOccurs="0"/>
                <xsd:element ref="ns2:ContentID" minOccurs="0"/>
                <xsd:element ref="ns2:Blog_x0020_Name" minOccurs="0"/>
                <xsd:element ref="ns2:hd9637eefc984b85b6097c6374e15725" minOccurs="0"/>
                <xsd:element ref="ns2:TaxCatchAll" minOccurs="0"/>
                <xsd:element ref="ns2:TaxCatchAllLabel" minOccurs="0"/>
                <xsd:element ref="ns2:b4224c12c78d42ea9b214de0badf8358" minOccurs="0"/>
                <xsd:element ref="ns2:_dlc_DocId" minOccurs="0"/>
                <xsd:element ref="ns2:TaxKeywordTaxHTField" minOccurs="0"/>
                <xsd:element ref="ns2:_dlc_DocIdUrl" minOccurs="0"/>
                <xsd:element ref="ns2:_dlc_DocIdPersistId" minOccurs="0"/>
                <xsd:element ref="ns1:ReportOwner" minOccurs="0"/>
                <xsd:element ref="ns2:m6d26e40ac264097a006193f92232ece" minOccurs="0"/>
                <xsd:element ref="ns2:ConfidentialityTaxHTField0" minOccurs="0"/>
                <xsd:element ref="ns2:od9986d31974458fb3007746ec0bce5f" minOccurs="0"/>
                <xsd:element ref="ns2:bf80e81150e248c48aa8cffdf0021a1f" minOccurs="0"/>
                <xsd:element ref="ns2:mb88723863e1404388ba3733387d48df" minOccurs="0"/>
                <xsd:element ref="ns2:l3c3ea61849e4288a8acc49bb5388e8c" minOccurs="0"/>
                <xsd:element ref="ns2:i0d941ee1e744ffea7aeee9924c91cbb" minOccurs="0"/>
                <xsd:element ref="ns2:i1b478372f814787abd313030b81fcb2" minOccurs="0"/>
                <xsd:element ref="ns2:Coowner" minOccurs="0"/>
                <xsd:element ref="ns2:k21a64daf20d4502b2796a1c6b8ce6c8" minOccurs="0"/>
                <xsd:element ref="ns2:b60f8d2dbb984f349d80d8196897f4d3" minOccurs="0"/>
                <xsd:element ref="ns2:ec5b2ad5c27b45fb8a00a1f27c7ce1ae" minOccurs="0"/>
                <xsd:element ref="ns2:m6c7b4717b6346e6a075a59dd47eac69" minOccurs="0"/>
                <xsd:element ref="ns2:kf34bcdc8fc34e479d3f94c6210e8e27" minOccurs="0"/>
                <xsd:element ref="ns2:ef109fd36bcf4bcd9dd945731030600b" minOccurs="0"/>
                <xsd:element ref="ns2:eb54ac91059940029a3cc8a4ff5af673" minOccurs="0"/>
                <xsd:element ref="ns2:k20e0dfa74bf4e44818db03027b0ccd8" minOccurs="0"/>
                <xsd:element ref="ns2:GenericText2" minOccurs="0"/>
                <xsd:element ref="ns2:GenericHTML1" minOccurs="0"/>
                <xsd:element ref="ns4:Update_x0020_Parent_x0020_Child_x0020_Relation_x0028_1_x0029_0" minOccurs="0"/>
                <xsd:element ref="ns1:_ip_UnifiedCompliancePolicyProperties" minOccurs="0"/>
                <xsd:element ref="ns1:_ip_UnifiedCompliancePolicyUIAc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RoutingRuleDescription" ma:index="2" nillable="true" ma:displayName="Description" ma:description="" ma:hidden="true" ma:internalName="RoutingRuleDescription" ma:readOnly="false">
      <xsd:simpleType>
        <xsd:restriction base="dms:Text">
          <xsd:maxLength value="255"/>
        </xsd:restriction>
      </xsd:simpleType>
    </xsd:element>
    <xsd:element name="PublishingPageContent" ma:index="9" nillable="true" ma:displayName="Page Content" ma:description="Page Content is a site column created by the Publishing feature. It is used on the Article Page Content Type as the content of the page." ma:internalName="PublishingPageContent" ma:readOnly="false">
      <xsd:simpleType>
        <xsd:restriction base="dms:Unknown"/>
      </xsd:simpleType>
    </xsd:element>
    <xsd:element name="AverageRating" ma:index="13" nillable="true" ma:displayName="Rating (0-5)" ma:decimals="2" ma:description="Average value of all the ratings that have been submitted" ma:internalName="AverageRating" ma:readOnly="false">
      <xsd:simpleType>
        <xsd:restriction base="dms:Number"/>
      </xsd:simpleType>
    </xsd:element>
    <xsd:element name="RatingCount" ma:index="14" nillable="true" ma:displayName="Number of Ratings" ma:decimals="0" ma:description="Number of ratings submitted" ma:internalName="RatingCount" ma:readOnly="false">
      <xsd:simpleType>
        <xsd:restriction base="dms:Number"/>
      </xsd:simpleType>
    </xsd:element>
    <xsd:element name="PublishingExpirationDate" ma:index="17" nillable="true" ma:displayName="Scheduling End Date" ma:description="Scheduling End Date is a site column created by the Publishing feature. It is used to specify the date and time on which this page will no longer appear to site visitors." ma:internalName="PublishingExpirationDate" ma:readOnly="false">
      <xsd:simpleType>
        <xsd:restriction base="dms:Unknown"/>
      </xsd:simpleType>
    </xsd:element>
    <xsd:element name="ReportOwner" ma:index="33" nillable="true" ma:displayName="Owner (People and Groups)" ma:description="Owner of this document" ma:hidden="true" ma:list="UserInfo" ma:SearchPeopleOnly="false" ma:SharePointGroup="0" ma:internalName="ReportOwner" ma:readOnly="false" ma:showField="ImnName">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_ip_UnifiedCompliancePolicyProperties" ma:index="69" nillable="true" ma:displayName="Unified Compliance Policy Properties" ma:hidden="true" ma:internalName="_ip_UnifiedCompliancePolicyProperties">
      <xsd:simpleType>
        <xsd:restriction base="dms:Note"/>
      </xsd:simpleType>
    </xsd:element>
    <xsd:element name="_ip_UnifiedCompliancePolicyUIAction" ma:index="70"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DocumentDescription" ma:index="3" nillable="true" ma:displayName="Document Description" ma:description="Alternate description for documents that can be used for display." ma:internalName="DocumentDescription">
      <xsd:simpleType>
        <xsd:restriction base="dms:Note">
          <xsd:maxLength value="255"/>
        </xsd:restriction>
      </xsd:simpleType>
    </xsd:element>
    <xsd:element name="Owner" ma:index="4" ma:displayName="Owner" ma:list="UserInfo" ma:SharePointGroup="0" ma:internalName="Owner" ma:readOnly="false" ma:showField="ImnName">
      <xsd:complexType>
        <xsd:complexContent>
          <xsd:extension base="dms:User">
            <xsd:sequence>
              <xsd:element name="UserInfo" minOccurs="0" maxOccurs="unbounded">
                <xsd:complexType>
                  <xsd:sequence>
                    <xsd:element name="DisplayName" type="xsd:string" minOccurs="0"/>
                    <xsd:element name="AccountId" type="dms:UserId" minOccurs="0"/>
                    <xsd:element name="AccountType" type="xsd:string" minOccurs="0"/>
                  </xsd:sequence>
                </xsd:complexType>
              </xsd:element>
            </xsd:sequence>
          </xsd:extension>
        </xsd:complexContent>
      </xsd:complexType>
    </xsd:element>
    <xsd:element name="Thumbnail1" ma:index="10" nillable="true" ma:displayName="Thumbnail" ma:format="Hyperlink" ma:internalName="Thumbnail1" ma:readOnly="false">
      <xsd:complexType>
        <xsd:complexContent>
          <xsd:extension base="dms:URL">
            <xsd:sequence>
              <xsd:element name="Url" type="dms:ValidUrl" minOccurs="0" nillable="true"/>
              <xsd:element name="Description" type="xsd:string" nillable="true"/>
            </xsd:sequence>
          </xsd:extension>
        </xsd:complexContent>
      </xsd:complexType>
    </xsd:element>
    <xsd:element name="ContentID" ma:index="19" nillable="true" ma:displayName="ContentID" ma:indexed="true" ma:internalName="ContentID">
      <xsd:simpleType>
        <xsd:restriction base="dms:Text">
          <xsd:maxLength value="255"/>
        </xsd:restriction>
      </xsd:simpleType>
    </xsd:element>
    <xsd:element name="Blog_x0020_Name" ma:index="20" nillable="true" ma:displayName="Blog Name" ma:description="Title of an Infopedia Blog" ma:internalName="Blog_x0020_Name">
      <xsd:simpleType>
        <xsd:restriction base="dms:Text">
          <xsd:maxLength value="255"/>
        </xsd:restriction>
      </xsd:simpleType>
    </xsd:element>
    <xsd:element name="hd9637eefc984b85b6097c6374e15725" ma:index="22" nillable="true" ma:taxonomy="true" ma:internalName="hd9637eefc984b85b6097c6374e15725" ma:taxonomyFieldName="ItemType" ma:displayName="SMSG Item Type" ma:default="" ma:fieldId="{1d9637ee-fc98-4b85-b609-7c6374e15725}" ma:taxonomyMulti="true" ma:sspId="e385fb40-52d4-4fae-9c5b-3e8ff8a5878e" ma:termSetId="a611a704-4666-406e-a571-a6e9bb4a2dcc" ma:anchorId="3d59bf14-be35-4b82-81a4-70bbe2a90cc2" ma:open="false" ma:isKeyword="false">
      <xsd:complexType>
        <xsd:sequence>
          <xsd:element ref="pc:Terms" minOccurs="0" maxOccurs="1"/>
        </xsd:sequence>
      </xsd:complexType>
    </xsd:element>
    <xsd:element name="TaxCatchAll" ma:index="24" nillable="true" ma:displayName="Taxonomy Catch All Column" ma:description="" ma:hidden="true" ma:list="{8e3d5b1f-74bf-4cd5-90f8-860d03c4e4d4}" ma:internalName="TaxCatchAll" ma:showField="CatchAllData" ma:web="2478d1b8-79bf-461f-b8e8-704d21601f1a">
      <xsd:complexType>
        <xsd:complexContent>
          <xsd:extension base="dms:MultiChoiceLookup">
            <xsd:sequence>
              <xsd:element name="Value" type="dms:Lookup" maxOccurs="unbounded" minOccurs="0" nillable="true"/>
            </xsd:sequence>
          </xsd:extension>
        </xsd:complexContent>
      </xsd:complexType>
    </xsd:element>
    <xsd:element name="TaxCatchAllLabel" ma:index="25" nillable="true" ma:displayName="Taxonomy Catch All Column1" ma:description="" ma:hidden="true" ma:list="{8e3d5b1f-74bf-4cd5-90f8-860d03c4e4d4}" ma:internalName="TaxCatchAllLabel" ma:readOnly="true" ma:showField="CatchAllDataLabel" ma:web="2478d1b8-79bf-461f-b8e8-704d21601f1a">
      <xsd:complexType>
        <xsd:complexContent>
          <xsd:extension base="dms:MultiChoiceLookup">
            <xsd:sequence>
              <xsd:element name="Value" type="dms:Lookup" maxOccurs="unbounded" minOccurs="0" nillable="true"/>
            </xsd:sequence>
          </xsd:extension>
        </xsd:complexContent>
      </xsd:complexType>
    </xsd:element>
    <xsd:element name="b4224c12c78d42ea9b214de0badf8358" ma:index="27" nillable="true" ma:taxonomy="true" ma:internalName="b4224c12c78d42ea9b214de0badf8358" ma:taxonomyFieldName="EnterpriseDomainTags" ma:displayName="EnterpriseDomainTags" ma:default="" ma:fieldId="{b4224c12-c78d-42ea-9b21-4de0badf8358}" ma:taxonomyMulti="true" ma:sspId="e385fb40-52d4-4fae-9c5b-3e8ff8a5878e" ma:termSetId="d039009f-2da8-468b-bf5e-ff4693a9f72f" ma:anchorId="00000000-0000-0000-0000-000000000000" ma:open="false" ma:isKeyword="false">
      <xsd:complexType>
        <xsd:sequence>
          <xsd:element ref="pc:Terms" minOccurs="0" maxOccurs="1"/>
        </xsd:sequence>
      </xsd:complexType>
    </xsd:element>
    <xsd:element name="_dlc_DocId" ma:index="28" nillable="true" ma:displayName="Document ID Value" ma:description="The value of the document ID assigned to this item." ma:indexed="true" ma:internalName="_dlc_DocId" ma:readOnly="true">
      <xsd:simpleType>
        <xsd:restriction base="dms:Text"/>
      </xsd:simpleType>
    </xsd:element>
    <xsd:element name="TaxKeywordTaxHTField" ma:index="29" nillable="true" ma:taxonomy="true" ma:internalName="TaxKeywordTaxHTField" ma:taxonomyFieldName="TaxKeyword" ma:displayName="Enterprise Keywords" ma:fieldId="{23f27201-bee3-471e-b2e7-b64fd8b7ca38}" ma:taxonomyMulti="true" ma:sspId="e385fb40-52d4-4fae-9c5b-3e8ff8a5878e" ma:termSetId="00000000-0000-0000-0000-000000000000" ma:anchorId="00000000-0000-0000-0000-000000000000" ma:open="true" ma:isKeyword="true">
      <xsd:complexType>
        <xsd:sequence>
          <xsd:element ref="pc:Terms" minOccurs="0" maxOccurs="1"/>
        </xsd:sequence>
      </xsd:complexType>
    </xsd:element>
    <xsd:element name="_dlc_DocIdUrl" ma:index="30"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32" nillable="true" ma:displayName="Persist ID" ma:description="Keep ID on add." ma:hidden="true" ma:internalName="_dlc_DocIdPersistId" ma:readOnly="true">
      <xsd:simpleType>
        <xsd:restriction base="dms:Boolean"/>
      </xsd:simpleType>
    </xsd:element>
    <xsd:element name="m6d26e40ac264097a006193f92232ece" ma:index="35" nillable="true" ma:taxonomy="true" ma:internalName="m6d26e40ac264097a006193f92232ece" ma:taxonomyFieldName="TechnicalLevel" ma:displayName="Technical Level" ma:default="" ma:fieldId="{66d26e40-ac26-4097-a006-193f92232ece}" ma:sspId="e385fb40-52d4-4fae-9c5b-3e8ff8a5878e" ma:termSetId="7123edbd-7265-47b9-9049-04e46d245d8e" ma:anchorId="3c636e1e-6390-429f-a144-68438d32bffe" ma:open="false" ma:isKeyword="false">
      <xsd:complexType>
        <xsd:sequence>
          <xsd:element ref="pc:Terms" minOccurs="0" maxOccurs="1"/>
        </xsd:sequence>
      </xsd:complexType>
    </xsd:element>
    <xsd:element name="ConfidentialityTaxHTField0" ma:index="36" ma:taxonomy="true" ma:internalName="ConfidentialityTaxHTField0" ma:taxonomyFieldName="Confidentiality" ma:displayName="Confidentiality" ma:default="5;#Microsoft confidential|461efa83-0283-486a-a8d5-943328f3693f" ma:fieldId="{840a9f3c-1e14-4c21-9dbf-5637765665db}" ma:sspId="e385fb40-52d4-4fae-9c5b-3e8ff8a5878e" ma:termSetId="e0e820dc-7da0-48b9-8472-209c7e82d1d0" ma:anchorId="00000000-0000-0000-0000-000000000000" ma:open="false" ma:isKeyword="false">
      <xsd:complexType>
        <xsd:sequence>
          <xsd:element ref="pc:Terms" minOccurs="0" maxOccurs="1"/>
        </xsd:sequence>
      </xsd:complexType>
    </xsd:element>
    <xsd:element name="od9986d31974458fb3007746ec0bce5f" ma:index="37" nillable="true" ma:taxonomy="true" ma:internalName="od9986d31974458fb3007746ec0bce5f" ma:taxonomyFieldName="Languages" ma:displayName="SMSG Languages" ma:default="" ma:fieldId="{8d9986d3-1974-458f-b300-7746ec0bce5f}" ma:taxonomyMulti="true" ma:sspId="e385fb40-52d4-4fae-9c5b-3e8ff8a5878e" ma:termSetId="a611a704-4666-406e-a571-a6e9bb4a2dcc" ma:anchorId="c5f267fd-fa38-4ffe-a1d8-2693d87e90bc" ma:open="false" ma:isKeyword="false">
      <xsd:complexType>
        <xsd:sequence>
          <xsd:element ref="pc:Terms" minOccurs="0" maxOccurs="1"/>
        </xsd:sequence>
      </xsd:complexType>
    </xsd:element>
    <xsd:element name="bf80e81150e248c48aa8cffdf0021a1f" ma:index="39" nillable="true" ma:taxonomy="true" ma:internalName="bf80e81150e248c48aa8cffdf0021a1f" ma:taxonomyFieldName="Products" ma:displayName="SMSG Products &amp; Technologies" ma:default="" ma:fieldId="{bf80e811-50e2-48c4-8aa8-cffdf0021a1f}" ma:taxonomyMulti="true" ma:sspId="e385fb40-52d4-4fae-9c5b-3e8ff8a5878e" ma:termSetId="a611a704-4666-406e-a571-a6e9bb4a2dcc" ma:anchorId="f7bdd4ba-8e81-43d6-a504-860f505d5c97" ma:open="false" ma:isKeyword="false">
      <xsd:complexType>
        <xsd:sequence>
          <xsd:element ref="pc:Terms" minOccurs="0" maxOccurs="1"/>
        </xsd:sequence>
      </xsd:complexType>
    </xsd:element>
    <xsd:element name="mb88723863e1404388ba3733387d48df" ma:index="41" nillable="true" ma:taxonomy="true" ma:internalName="mb88723863e1404388ba3733387d48df" ma:taxonomyFieldName="Audiences" ma:displayName="SMSG Customer Audiences" ma:default="" ma:fieldId="{6b887238-63e1-4043-88ba-3733387d48df}" ma:taxonomyMulti="true" ma:sspId="e385fb40-52d4-4fae-9c5b-3e8ff8a5878e" ma:termSetId="a611a704-4666-406e-a571-a6e9bb4a2dcc" ma:anchorId="8a0280e9-c6e8-4e3c-80d6-8db643b96ddd" ma:open="false" ma:isKeyword="false">
      <xsd:complexType>
        <xsd:sequence>
          <xsd:element ref="pc:Terms" minOccurs="0" maxOccurs="1"/>
        </xsd:sequence>
      </xsd:complexType>
    </xsd:element>
    <xsd:element name="l3c3ea61849e4288a8acc49bb5388e8c" ma:index="43" nillable="true" ma:taxonomy="true" ma:internalName="l3c3ea61849e4288a8acc49bb5388e8c" ma:taxonomyFieldName="Groups" ma:displayName="SMSG Groups" ma:default="" ma:fieldId="{53c3ea61-849e-4288-a8ac-c49bb5388e8c}" ma:taxonomyMulti="true" ma:sspId="e385fb40-52d4-4fae-9c5b-3e8ff8a5878e" ma:termSetId="d039009f-2da8-468b-bf5e-ff4693a9f72f" ma:anchorId="ec38e82f-eddf-4553-aa72-f3bd3c1d5855" ma:open="false" ma:isKeyword="false">
      <xsd:complexType>
        <xsd:sequence>
          <xsd:element ref="pc:Terms" minOccurs="0" maxOccurs="1"/>
        </xsd:sequence>
      </xsd:complexType>
    </xsd:element>
    <xsd:element name="i0d941ee1e744ffea7aeee9924c91cbb" ma:index="45" nillable="true" ma:taxonomy="true" ma:internalName="i0d941ee1e744ffea7aeee9924c91cbb" ma:taxonomyFieldName="BusinessArchitecture" ma:displayName="SMSG Business Architecture" ma:default="" ma:fieldId="{20d941ee-1e74-4ffe-a7ae-ee9924c91cbb}" ma:taxonomyMulti="true" ma:sspId="e385fb40-52d4-4fae-9c5b-3e8ff8a5878e" ma:termSetId="d039009f-2da8-468b-bf5e-ff4693a9f72f" ma:anchorId="1951c1e0-4cc7-414f-a435-7369277bc757" ma:open="false" ma:isKeyword="false">
      <xsd:complexType>
        <xsd:sequence>
          <xsd:element ref="pc:Terms" minOccurs="0" maxOccurs="1"/>
        </xsd:sequence>
      </xsd:complexType>
    </xsd:element>
    <xsd:element name="i1b478372f814787abd313030b81fcb2" ma:index="47" nillable="true" ma:taxonomy="true" ma:internalName="i1b478372f814787abd313030b81fcb2" ma:taxonomyFieldName="ActivitiesAndPrograms" ma:displayName="SMSG Activities &amp; Programs" ma:default="" ma:fieldId="{21b47837-2f81-4787-abd3-13030b81fcb2}" ma:taxonomyMulti="true" ma:sspId="e385fb40-52d4-4fae-9c5b-3e8ff8a5878e" ma:termSetId="d039009f-2da8-468b-bf5e-ff4693a9f72f" ma:anchorId="846d39ff-6475-4006-99df-de42970d666e" ma:open="false" ma:isKeyword="false">
      <xsd:complexType>
        <xsd:sequence>
          <xsd:element ref="pc:Terms" minOccurs="0" maxOccurs="1"/>
        </xsd:sequence>
      </xsd:complexType>
    </xsd:element>
    <xsd:element name="Coowner" ma:index="49" nillable="true" ma:displayName="Co-owner" ma:list="UserInfo" ma:SearchPeopleOnly="false" ma:SharePointGroup="0" ma:internalName="Coowner" ma:showField="Nam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k21a64daf20d4502b2796a1c6b8ce6c8" ma:index="50" nillable="true" ma:taxonomy="true" ma:internalName="k21a64daf20d4502b2796a1c6b8ce6c8" ma:taxonomyFieldName="Industries" ma:displayName="SMSG Industries" ma:default="" ma:fieldId="{421a64da-f20d-4502-b279-6a1c6b8ce6c8}" ma:taxonomyMulti="true" ma:sspId="e385fb40-52d4-4fae-9c5b-3e8ff8a5878e" ma:termSetId="a611a704-4666-406e-a571-a6e9bb4a2dcc" ma:anchorId="322da17f-7441-43de-8ac8-ca7d62aec02b" ma:open="false" ma:isKeyword="false">
      <xsd:complexType>
        <xsd:sequence>
          <xsd:element ref="pc:Terms" minOccurs="0" maxOccurs="1"/>
        </xsd:sequence>
      </xsd:complexType>
    </xsd:element>
    <xsd:element name="b60f8d2dbb984f349d80d8196897f4d3" ma:index="52" nillable="true" ma:taxonomy="true" ma:internalName="b60f8d2dbb984f349d80d8196897f4d3" ma:taxonomyFieldName="Roles" ma:displayName="SMSG Roles" ma:default="" ma:fieldId="{b60f8d2d-bb98-4f34-9d80-d8196897f4d3}" ma:taxonomyMulti="true" ma:sspId="e385fb40-52d4-4fae-9c5b-3e8ff8a5878e" ma:termSetId="a611a704-4666-406e-a571-a6e9bb4a2dcc" ma:anchorId="c9a07ef0-4236-4915-97ca-1b3392dac369" ma:open="false" ma:isKeyword="false">
      <xsd:complexType>
        <xsd:sequence>
          <xsd:element ref="pc:Terms" minOccurs="0" maxOccurs="1"/>
        </xsd:sequence>
      </xsd:complexType>
    </xsd:element>
    <xsd:element name="ec5b2ad5c27b45fb8a00a1f27c7ce1ae" ma:index="54" nillable="true" ma:taxonomy="true" ma:internalName="ec5b2ad5c27b45fb8a00a1f27c7ce1ae" ma:taxonomyFieldName="Partners" ma:displayName="SMSG Partners" ma:default="" ma:fieldId="{ec5b2ad5-c27b-45fb-8a00-a1f27c7ce1ae}" ma:taxonomyMulti="true" ma:sspId="e385fb40-52d4-4fae-9c5b-3e8ff8a5878e" ma:termSetId="a611a704-4666-406e-a571-a6e9bb4a2dcc" ma:anchorId="dd1a91fa-3198-4561-9b04-bc737b2a8291" ma:open="false" ma:isKeyword="false">
      <xsd:complexType>
        <xsd:sequence>
          <xsd:element ref="pc:Terms" minOccurs="0" maxOccurs="1"/>
        </xsd:sequence>
      </xsd:complexType>
    </xsd:element>
    <xsd:element name="m6c7b4717b6346e6a075a59dd47eac69" ma:index="56" nillable="true" ma:taxonomy="true" ma:internalName="m6c7b4717b6346e6a075a59dd47eac69" ma:taxonomyFieldName="Topics" ma:displayName="SMSG Topics" ma:default="" ma:fieldId="{66c7b471-7b63-46e6-a075-a59dd47eac69}" ma:taxonomyMulti="true" ma:sspId="e385fb40-52d4-4fae-9c5b-3e8ff8a5878e" ma:termSetId="d039009f-2da8-468b-bf5e-ff4693a9f72f" ma:anchorId="ddcce936-3357-448e-8326-e6fdfddfb752" ma:open="false" ma:isKeyword="false">
      <xsd:complexType>
        <xsd:sequence>
          <xsd:element ref="pc:Terms" minOccurs="0" maxOccurs="1"/>
        </xsd:sequence>
      </xsd:complexType>
    </xsd:element>
    <xsd:element name="kf34bcdc8fc34e479d3f94c6210e8e27" ma:index="58" nillable="true" ma:taxonomy="true" ma:internalName="kf34bcdc8fc34e479d3f94c6210e8e27" ma:taxonomyFieldName="Competitors" ma:displayName="SMSG Competition" ma:default="" ma:fieldId="{4f34bcdc-8fc3-4e47-9d3f-94c6210e8e27}" ma:taxonomyMulti="true" ma:sspId="e385fb40-52d4-4fae-9c5b-3e8ff8a5878e" ma:termSetId="a611a704-4666-406e-a571-a6e9bb4a2dcc" ma:anchorId="718f8fd0-b740-48bc-92ad-5700213c04b2" ma:open="false" ma:isKeyword="false">
      <xsd:complexType>
        <xsd:sequence>
          <xsd:element ref="pc:Terms" minOccurs="0" maxOccurs="1"/>
        </xsd:sequence>
      </xsd:complexType>
    </xsd:element>
    <xsd:element name="ef109fd36bcf4bcd9dd945731030600b" ma:index="60" nillable="true" ma:taxonomy="true" ma:internalName="ef109fd36bcf4bcd9dd945731030600b" ma:taxonomyFieldName="Region" ma:displayName="SMSG Region" ma:default="" ma:fieldId="{ef109fd3-6bcf-4bcd-9dd9-45731030600b}" ma:taxonomyMulti="true" ma:sspId="e385fb40-52d4-4fae-9c5b-3e8ff8a5878e" ma:termSetId="a611a704-4666-406e-a571-a6e9bb4a2dcc" ma:anchorId="c5404caa-7d82-41c6-82c2-0230c1d96864" ma:open="false" ma:isKeyword="false">
      <xsd:complexType>
        <xsd:sequence>
          <xsd:element ref="pc:Terms" minOccurs="0" maxOccurs="1"/>
        </xsd:sequence>
      </xsd:complexType>
    </xsd:element>
    <xsd:element name="eb54ac91059940029a3cc8a4ff5af673" ma:index="62" nillable="true" ma:taxonomy="true" ma:internalName="eb54ac91059940029a3cc8a4ff5af673" ma:taxonomyFieldName="SMSGDomain" ma:displayName="SMSG Domain" ma:default="" ma:fieldId="{eb54ac91-0599-4002-9a3c-c8a4ff5af673}" ma:taxonomyMulti="true" ma:sspId="e385fb40-52d4-4fae-9c5b-3e8ff8a5878e" ma:termSetId="a611a704-4666-406e-a571-a6e9bb4a2dcc" ma:anchorId="dd7a2ee5-7d01-4a82-9346-1eefa47ece8b" ma:open="false" ma:isKeyword="false">
      <xsd:complexType>
        <xsd:sequence>
          <xsd:element ref="pc:Terms" minOccurs="0" maxOccurs="1"/>
        </xsd:sequence>
      </xsd:complexType>
    </xsd:element>
    <xsd:element name="k20e0dfa74bf4e44818db03027b0ccd8" ma:index="64" nillable="true" ma:taxonomy="true" ma:internalName="k20e0dfa74bf4e44818db03027b0ccd8" ma:taxonomyFieldName="Segments" ma:displayName="SMSG Customer Segments" ma:default="" ma:fieldId="{420e0dfa-74bf-4e44-818d-b03027b0ccd8}" ma:taxonomyMulti="true" ma:sspId="e385fb40-52d4-4fae-9c5b-3e8ff8a5878e" ma:termSetId="a611a704-4666-406e-a571-a6e9bb4a2dcc" ma:anchorId="dd7a2ee5-7d01-4a82-9346-1eefa47ece8b" ma:open="false" ma:isKeyword="false">
      <xsd:complexType>
        <xsd:sequence>
          <xsd:element ref="pc:Terms" minOccurs="0" maxOccurs="1"/>
        </xsd:sequence>
      </xsd:complexType>
    </xsd:element>
    <xsd:element name="GenericText2" ma:index="66" nillable="true" ma:displayName="GenericText2" ma:description="Generic field for future features in implementation" ma:internalName="GenericText2">
      <xsd:simpleType>
        <xsd:restriction base="dms:Text">
          <xsd:maxLength value="255"/>
        </xsd:restriction>
      </xsd:simpleType>
    </xsd:element>
    <xsd:element name="GenericHTML1" ma:index="67" nillable="true" ma:displayName="GenericHTML1" ma:description="Generic field for future features in implementation" ma:internalName="GenericHTML1">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PublishDate" ma:index="5" nillable="true" ma:displayName="PublishDate" ma:description="Used in Blog Posts, this date is used to specify the Blog Article Date." ma:format="DateOnly" ma:internalName="PublishDate" ma:readOnly="false">
      <xsd:simpleType>
        <xsd:restriction base="dms:DateTime"/>
      </xsd:simpleType>
    </xsd:element>
    <xsd:element name="ApplyWorkflowRules" ma:index="18" nillable="true" ma:displayName="ApplyWorkflowRules" ma:default="Yes" ma:description="This columns is used to help to apply the workflow rules on Document Sets / Documents. by Default the Value is Yes" ma:format="Dropdown" ma:internalName="ApplyWorkflowRules" ma:readOnly="false">
      <xsd:simpleType>
        <xsd:restriction base="dms:Choice">
          <xsd:enumeration value="Yes"/>
          <xsd:enumeration value="No"/>
        </xsd:restriction>
      </xsd:simpleType>
    </xsd:element>
  </xsd:schema>
  <xsd:schema xmlns:xsd="http://www.w3.org/2001/XMLSchema" xmlns:xs="http://www.w3.org/2001/XMLSchema" xmlns:dms="http://schemas.microsoft.com/office/2006/documentManagement/types" xmlns:pc="http://schemas.microsoft.com/office/infopath/2007/PartnerControls" targetNamespace="b3bc04a5-d503-43b1-b98c-a8cf663329d9" elementFormDefault="qualified">
    <xsd:import namespace="http://schemas.microsoft.com/office/2006/documentManagement/types"/>
    <xsd:import namespace="http://schemas.microsoft.com/office/infopath/2007/PartnerControls"/>
    <xsd:element name="Update_x0020_Parent_x0020_Child_x0020_Relation_x0028_1_x0029_0" ma:index="68" nillable="true" ma:displayName="Update Parent Child Relation" ma:internalName="Update_x0020_Parent_x0020_Child_x0020_Relation_x0028_1_x0029_0">
      <xsd:complexType>
        <xsd:complexContent>
          <xsd:extension base="dms:URL">
            <xsd:sequence>
              <xsd:element name="Url" type="dms:ValidUrl" minOccurs="0" nillable="true"/>
              <xsd:element name="Description" type="xsd:string"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26" ma:displayName="Content Type"/>
        <xsd:element ref="dc:title" minOccurs="0" maxOccurs="1" ma:index="1"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5.xml><?xml version="1.0" encoding="utf-8"?>
<?mso-contentType ?>
<SharedContentType xmlns="Microsoft.SharePoint.Taxonomy.ContentTypeSync" SourceId="e385fb40-52d4-4fae-9c5b-3e8ff8a5878e" ContentTypeId="0x0101000E4CB7077FEE4FF7AE86D4A500EEC7800300F96E2758736AEF45AFCE0C190C2A9DEC" PreviousValue="false"/>
</file>

<file path=customXml/itemProps1.xml><?xml version="1.0" encoding="utf-8"?>
<ds:datastoreItem xmlns:ds="http://schemas.openxmlformats.org/officeDocument/2006/customXml" ds:itemID="{1867C347-2653-42EE-B3B8-690327A56E55}">
  <ds:schemaRefs>
    <ds:schemaRef ds:uri="http://schemas.microsoft.com/sharepoint/v3/contenttype/forms"/>
  </ds:schemaRefs>
</ds:datastoreItem>
</file>

<file path=customXml/itemProps2.xml><?xml version="1.0" encoding="utf-8"?>
<ds:datastoreItem xmlns:ds="http://schemas.openxmlformats.org/officeDocument/2006/customXml" ds:itemID="{DABDB9F0-6823-48CA-AFC4-6115928A8223}">
  <ds:schemaRefs>
    <ds:schemaRef ds:uri="http://schemas.microsoft.com/sharepoint/events"/>
  </ds:schemaRefs>
</ds:datastoreItem>
</file>

<file path=customXml/itemProps3.xml><?xml version="1.0" encoding="utf-8"?>
<ds:datastoreItem xmlns:ds="http://schemas.openxmlformats.org/officeDocument/2006/customXml" ds:itemID="{675D7340-0047-48BB-8B40-A1069F285AD4}">
  <ds:schemaRefs>
    <ds:schemaRef ds:uri="http://purl.org/dc/dcmitype/"/>
    <ds:schemaRef ds:uri="230e9df3-be65-4c73-a93b-d1236ebd677e"/>
    <ds:schemaRef ds:uri="http://purl.org/dc/elements/1.1/"/>
    <ds:schemaRef ds:uri="http://schemas.microsoft.com/sharepoint/v3"/>
    <ds:schemaRef ds:uri="http://schemas.microsoft.com/office/2006/metadata/properties"/>
    <ds:schemaRef ds:uri="http://schemas.microsoft.com/office/infopath/2007/PartnerControls"/>
    <ds:schemaRef ds:uri="http://schemas.microsoft.com/office/2006/documentManagement/types"/>
    <ds:schemaRef ds:uri="http://purl.org/dc/terms/"/>
    <ds:schemaRef ds:uri="http://schemas.openxmlformats.org/package/2006/metadata/core-properties"/>
    <ds:schemaRef ds:uri="b3bc04a5-d503-43b1-b98c-a8cf663329d9"/>
    <ds:schemaRef ds:uri="230E9DF3-BE65-4C73-A93B-D1236EBD677E"/>
    <ds:schemaRef ds:uri="http://www.w3.org/XML/1998/namespace"/>
  </ds:schemaRefs>
</ds:datastoreItem>
</file>

<file path=customXml/itemProps4.xml><?xml version="1.0" encoding="utf-8"?>
<ds:datastoreItem xmlns:ds="http://schemas.openxmlformats.org/officeDocument/2006/customXml" ds:itemID="{D958CAE3-E4A4-482D-88A6-6EA41A9ECEEA}">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230e9df3-be65-4c73-a93b-d1236ebd677e"/>
    <ds:schemaRef ds:uri="230E9DF3-BE65-4C73-A93B-D1236EBD677E"/>
    <ds:schemaRef ds:uri="b3bc04a5-d503-43b1-b98c-a8cf663329d9"/>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5.xml><?xml version="1.0" encoding="utf-8"?>
<ds:datastoreItem xmlns:ds="http://schemas.openxmlformats.org/officeDocument/2006/customXml" ds:itemID="{299F23BB-CF36-4C3C-B277-1982483230BD}">
  <ds:schemaRefs>
    <ds:schemaRef ds:uri="Microsoft.SharePoint.Taxonomy.ContentTypeSync"/>
  </ds:schemaRefs>
</ds:datastoreItem>
</file>

<file path=docProps/app.xml><?xml version="1.0" encoding="utf-8"?>
<Properties xmlns="http://schemas.openxmlformats.org/officeDocument/2006/extended-properties" xmlns:vt="http://schemas.openxmlformats.org/officeDocument/2006/docPropsVTypes">
  <Template>Office Theme</Template>
  <TotalTime>0</TotalTime>
  <Words>5746</Words>
  <Application>Microsoft Office PowerPoint</Application>
  <PresentationFormat>Custom</PresentationFormat>
  <Paragraphs>650</Paragraphs>
  <Slides>37</Slides>
  <Notes>29</Notes>
  <HiddenSlides>0</HiddenSlides>
  <MMClips>0</MMClips>
  <ScaleCrop>false</ScaleCrop>
  <HeadingPairs>
    <vt:vector size="8" baseType="variant">
      <vt:variant>
        <vt:lpstr>Fonts Used</vt:lpstr>
      </vt:variant>
      <vt:variant>
        <vt:i4>17</vt:i4>
      </vt:variant>
      <vt:variant>
        <vt:lpstr>Theme</vt:lpstr>
      </vt:variant>
      <vt:variant>
        <vt:i4>5</vt:i4>
      </vt:variant>
      <vt:variant>
        <vt:lpstr>Embedded OLE Servers</vt:lpstr>
      </vt:variant>
      <vt:variant>
        <vt:i4>1</vt:i4>
      </vt:variant>
      <vt:variant>
        <vt:lpstr>Slide Titles</vt:lpstr>
      </vt:variant>
      <vt:variant>
        <vt:i4>37</vt:i4>
      </vt:variant>
    </vt:vector>
  </HeadingPairs>
  <TitlesOfParts>
    <vt:vector size="60" baseType="lpstr">
      <vt:lpstr>MS PGothic</vt:lpstr>
      <vt:lpstr>MS PGothic</vt:lpstr>
      <vt:lpstr>Arial</vt:lpstr>
      <vt:lpstr>Calibri</vt:lpstr>
      <vt:lpstr>Calibri Light</vt:lpstr>
      <vt:lpstr>Consolas</vt:lpstr>
      <vt:lpstr>Courier New</vt:lpstr>
      <vt:lpstr>Segoe Pro</vt:lpstr>
      <vt:lpstr>Segoe Semibold</vt:lpstr>
      <vt:lpstr>Segoe UI</vt:lpstr>
      <vt:lpstr>Segoe UI Black</vt:lpstr>
      <vt:lpstr>Segoe UI Light</vt:lpstr>
      <vt:lpstr>Segoe UI Semibold</vt:lpstr>
      <vt:lpstr>Segoe UI Semilight</vt:lpstr>
      <vt:lpstr>Times New Roman</vt:lpstr>
      <vt:lpstr>Wingdings</vt:lpstr>
      <vt:lpstr>Wingdings 3</vt:lpstr>
      <vt:lpstr>STB Conversations 2013</vt:lpstr>
      <vt:lpstr>1_Windows Server</vt:lpstr>
      <vt:lpstr>WHITE TEMPLATE</vt:lpstr>
      <vt:lpstr>1_WHITE TEMPLATE</vt:lpstr>
      <vt:lpstr>1_5-30711_TR22_BO_CT_Template</vt:lpstr>
      <vt:lpstr>think-cell Slide</vt:lpstr>
      <vt:lpstr>PowerPoint Presentation</vt:lpstr>
      <vt:lpstr>PowerPoint Presentation</vt:lpstr>
      <vt:lpstr>How we develop SQL</vt:lpstr>
      <vt:lpstr>PowerPoint Presentation</vt:lpstr>
      <vt:lpstr>Dynamic Data Masking</vt:lpstr>
      <vt:lpstr>Dynamic Data Masking</vt:lpstr>
      <vt:lpstr>Benefits of Dynamic Data Masking</vt:lpstr>
      <vt:lpstr>How it works</vt:lpstr>
      <vt:lpstr>Dynamic data masking walkthrough </vt:lpstr>
      <vt:lpstr>Limitations</vt:lpstr>
      <vt:lpstr>Summary: Dynamic Data Masking</vt:lpstr>
      <vt:lpstr>Row-Level Security</vt:lpstr>
      <vt:lpstr>The need for Row-Level Security</vt:lpstr>
      <vt:lpstr>Benefits of Row-Level Security</vt:lpstr>
      <vt:lpstr>Common RLS use cases</vt:lpstr>
      <vt:lpstr>RLS concepts</vt:lpstr>
      <vt:lpstr>PowerPoint Presentation</vt:lpstr>
      <vt:lpstr>RLS in three steps</vt:lpstr>
      <vt:lpstr>PowerPoint Presentation</vt:lpstr>
      <vt:lpstr>Limitations and Notes</vt:lpstr>
      <vt:lpstr>Summary: Row-Level Security</vt:lpstr>
      <vt:lpstr>Transparent Data Encryption</vt:lpstr>
      <vt:lpstr>Transparent Data Encryption</vt:lpstr>
      <vt:lpstr>Always Encrypted</vt:lpstr>
      <vt:lpstr>Always Encrypted What is it? Why use it?</vt:lpstr>
      <vt:lpstr>What is Always Encrypted?</vt:lpstr>
      <vt:lpstr>Why Use Always Encrypted?</vt:lpstr>
      <vt:lpstr>PowerPoint Presentation</vt:lpstr>
      <vt:lpstr>How it works Help protect data at rest and in motion, on-premises and in the cloud </vt:lpstr>
      <vt:lpstr>PowerPoint Presentation</vt:lpstr>
      <vt:lpstr>Key provisioning</vt:lpstr>
      <vt:lpstr>How it Works: Data Retrieval</vt:lpstr>
      <vt:lpstr>Unsupported Operations - Example 1</vt:lpstr>
      <vt:lpstr>Unsupported Operations - Example 2</vt:lpstr>
      <vt:lpstr>Unsupported Operations - Example 3</vt:lpstr>
      <vt:lpstr>Summary: Always Encrypted Protect data at rest and in motion, on-premises and in the cloud </vt:lpstr>
      <vt:lpstr>PowerPoint Presentation</vt:lpstr>
    </vt:vector>
  </TitlesOfParts>
  <Manager/>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SQL Server 2016 L300 Technical Deck (May 2016)</dc:title>
  <dc:creator/>
  <cp:keywords/>
  <cp:lastModifiedBy/>
  <cp:revision>1</cp:revision>
  <dcterms:created xsi:type="dcterms:W3CDTF">2014-10-14T16:17:56Z</dcterms:created>
  <dcterms:modified xsi:type="dcterms:W3CDTF">2017-05-08T17:58:25Z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axKeyword">
    <vt:lpwstr/>
  </property>
  <property fmtid="{D5CDD505-2E9C-101B-9397-08002B2CF9AE}" pid="3" name="Order">
    <vt:r8>20729700</vt:r8>
  </property>
  <property fmtid="{D5CDD505-2E9C-101B-9397-08002B2CF9AE}" pid="4" name="_dlc_policyId">
    <vt:lpwstr/>
  </property>
  <property fmtid="{D5CDD505-2E9C-101B-9397-08002B2CF9AE}" pid="5" name="Region">
    <vt:lpwstr/>
  </property>
  <property fmtid="{D5CDD505-2E9C-101B-9397-08002B2CF9AE}" pid="6" name="Confidentiality">
    <vt:lpwstr>14;#customer ready|8986c41d-21c5-4f8f-8a12-ea4625b46858</vt:lpwstr>
  </property>
  <property fmtid="{D5CDD505-2E9C-101B-9397-08002B2CF9AE}" pid="7" name="ItemType">
    <vt:lpwstr>435;#technical presentations|83a894cf-702b-47fc-aba5-41bd10dc1e75;#351;#feedback requests|00ce1828-98a3-430e-af54-eda270e1be04</vt:lpwstr>
  </property>
  <property fmtid="{D5CDD505-2E9C-101B-9397-08002B2CF9AE}" pid="8" name="ContentTypeId">
    <vt:lpwstr>0x0101000E4CB7077FEE4FF7AE86D4A500EEC7800300F96E2758736AEF45AFCE0C190C2A9DEC00CC074746C0EF6D439A06F1AAD31A3C2B</vt:lpwstr>
  </property>
  <property fmtid="{D5CDD505-2E9C-101B-9397-08002B2CF9AE}" pid="9" name="Product">
    <vt:lpwstr/>
  </property>
  <property fmtid="{D5CDD505-2E9C-101B-9397-08002B2CF9AE}" pid="10" name="Industries">
    <vt:lpwstr/>
  </property>
  <property fmtid="{D5CDD505-2E9C-101B-9397-08002B2CF9AE}" pid="11" name="Roles">
    <vt:lpwstr/>
  </property>
  <property fmtid="{D5CDD505-2E9C-101B-9397-08002B2CF9AE}" pid="12" name="Event1">
    <vt:lpwstr>217;#Unassigned|e51362f4-782c-41a8-bb7b-e0cfc8669933</vt:lpwstr>
  </property>
  <property fmtid="{D5CDD505-2E9C-101B-9397-08002B2CF9AE}" pid="13" name="Audience">
    <vt:lpwstr/>
  </property>
  <property fmtid="{D5CDD505-2E9C-101B-9397-08002B2CF9AE}" pid="14" name="SMSGDomain">
    <vt:lpwstr>22;#Server and Tools Business|6783548d-8609-4f97-be4a-4ca2616905a6;#82;#SQL Server Domain|0c0f1824-39dc-4b26-8c74-eff4364b812b;#37;#Sales, Marketing, Services Group|ecda8836-afa0-40aa-878e-630e18c8fc5c;#465;#Telesales Domain|04a5111f-c67b-4a6e-bf36-057147</vt:lpwstr>
  </property>
  <property fmtid="{D5CDD505-2E9C-101B-9397-08002B2CF9AE}" pid="15" name="Competitors">
    <vt:lpwstr/>
  </property>
  <property fmtid="{D5CDD505-2E9C-101B-9397-08002B2CF9AE}" pid="16" name="ItemRetentionFormula">
    <vt:lpwstr/>
  </property>
  <property fmtid="{D5CDD505-2E9C-101B-9397-08002B2CF9AE}" pid="17" name="BusinessArchitecture">
    <vt:lpwstr>86;#online transaction processing|c143d824-a1a7-4099-a43a-0b81eb3e5069;#32;#Cloud Platform (sales theme)|ec248454-62d9-485e-995d-0cfad61f7f4c;#1212;#Workloads|aadaf317-5730-4a0e-8ef2-c8e8ec6fbdcb</vt:lpwstr>
  </property>
  <property fmtid="{D5CDD505-2E9C-101B-9397-08002B2CF9AE}" pid="18" name="SMSGTags">
    <vt:lpwstr/>
  </property>
  <property fmtid="{D5CDD505-2E9C-101B-9397-08002B2CF9AE}" pid="19" name="Products">
    <vt:lpwstr>73;#Microsoft SQL Server|261ba873-f3ab-420e-96d6-e3004596a551;#436;#Microsoft SQL Server 2014|b1aea718-d522-4945-8607-5022dfd2d944</vt:lpwstr>
  </property>
  <property fmtid="{D5CDD505-2E9C-101B-9397-08002B2CF9AE}" pid="20" name="_dlc_DocIdItemGuid">
    <vt:lpwstr>4077ebe4-54e8-4ec3-ac0a-6e27fd0e7e5b</vt:lpwstr>
  </property>
  <property fmtid="{D5CDD505-2E9C-101B-9397-08002B2CF9AE}" pid="21" name="EnterpriseDomainTags">
    <vt:lpwstr/>
  </property>
  <property fmtid="{D5CDD505-2E9C-101B-9397-08002B2CF9AE}" pid="22" name="Partners">
    <vt:lpwstr/>
  </property>
  <property fmtid="{D5CDD505-2E9C-101B-9397-08002B2CF9AE}" pid="23" name="Segments">
    <vt:lpwstr/>
  </property>
  <property fmtid="{D5CDD505-2E9C-101B-9397-08002B2CF9AE}" pid="24" name="ActivitiesAndPrograms">
    <vt:lpwstr>87;#Mission Critical Platform|da5cf5ec-33f7-4c53-ade9-4c70e8c513b9;#603;#Worldwide Inside Sales Readiness|3a4e01ea-907e-4f11-9b1b-2424e207e8d1</vt:lpwstr>
  </property>
  <property fmtid="{D5CDD505-2E9C-101B-9397-08002B2CF9AE}" pid="25" name="WorkflowChangePath">
    <vt:lpwstr>d3765c0c-e2b5-4307-934b-d5d862e93ab3,10;d3765c0c-e2b5-4307-934b-d5d862e93ab3,21;d3765c0c-e2b5-4307-934b-d5d862e93ab3,24;d3765c0c-e2b5-4307-934b-d5d862e93ab3,27;d779f5e8-bb23-40fa-a1a5-97eb63737902,60;1fb2635a-68dc-46ab-be64-a3a681949ebe,98;1fb2635a-68dc-4</vt:lpwstr>
  </property>
  <property fmtid="{D5CDD505-2E9C-101B-9397-08002B2CF9AE}" pid="26" name="Groups">
    <vt:lpwstr>42;#Cloud and Enterprise Marketing Group|4f75e184-e5aa-4234-a07f-b032d60df254;#399;#SQL Server Marketing|bb7921b3-c1d8-4da4-b894-8b6075d9546d</vt:lpwstr>
  </property>
  <property fmtid="{D5CDD505-2E9C-101B-9397-08002B2CF9AE}" pid="27" name="Topics">
    <vt:lpwstr>30;#hub subset|c6bfd112-b986-4a0a-aa8d-90e767bfdfa6;#466;#inside sales|7c476b68-6f84-4a80-9930-2286afc962a8</vt:lpwstr>
  </property>
  <property fmtid="{D5CDD505-2E9C-101B-9397-08002B2CF9AE}" pid="28" name="LastUpdatedByBatchTagging">
    <vt:bool>true</vt:bool>
  </property>
  <property fmtid="{D5CDD505-2E9C-101B-9397-08002B2CF9AE}" pid="29" name="messageframeworktype">
    <vt:lpwstr/>
  </property>
  <property fmtid="{D5CDD505-2E9C-101B-9397-08002B2CF9AE}" pid="30" name="Languages">
    <vt:lpwstr/>
  </property>
  <property fmtid="{D5CDD505-2E9C-101B-9397-08002B2CF9AE}" pid="31" name="_docset_NoMedatataSyncRequired">
    <vt:lpwstr>False</vt:lpwstr>
  </property>
  <property fmtid="{D5CDD505-2E9C-101B-9397-08002B2CF9AE}" pid="32" name="SMSGTagsTaxHTField0">
    <vt:lpwstr/>
  </property>
  <property fmtid="{D5CDD505-2E9C-101B-9397-08002B2CF9AE}" pid="33" name="IsMyDocuments">
    <vt:bool>true</vt:bool>
  </property>
  <property fmtid="{D5CDD505-2E9C-101B-9397-08002B2CF9AE}" pid="34" name="Audiences">
    <vt:lpwstr/>
  </property>
  <property fmtid="{D5CDD505-2E9C-101B-9397-08002B2CF9AE}" pid="35" name="j4d667fb28274e85b2214f6e751c8d1f">
    <vt:lpwstr/>
  </property>
  <property fmtid="{D5CDD505-2E9C-101B-9397-08002B2CF9AE}" pid="36" name="j031aa32f4154c8c9a646efae715ebde">
    <vt:lpwstr/>
  </property>
  <property fmtid="{D5CDD505-2E9C-101B-9397-08002B2CF9AE}" pid="37" name="TechnicalLevel">
    <vt:lpwstr/>
  </property>
  <property fmtid="{D5CDD505-2E9C-101B-9397-08002B2CF9AE}" pid="38" name="p1cd454bacc149bfbcfd764edd279de7">
    <vt:lpwstr/>
  </property>
  <property fmtid="{D5CDD505-2E9C-101B-9397-08002B2CF9AE}" pid="39" name="bc28b5f076654a3b96073bbbebfeb8c9">
    <vt:lpwstr/>
  </property>
  <property fmtid="{D5CDD505-2E9C-101B-9397-08002B2CF9AE}" pid="40" name="MSProducts">
    <vt:lpwstr/>
  </property>
  <property fmtid="{D5CDD505-2E9C-101B-9397-08002B2CF9AE}" pid="41" name="l311460e3fdf46688abc31ddb7bdc05a">
    <vt:lpwstr/>
  </property>
  <property fmtid="{D5CDD505-2E9C-101B-9397-08002B2CF9AE}" pid="42" name="la4444b61d19467597d63190b69ac227">
    <vt:lpwstr/>
  </property>
  <property fmtid="{D5CDD505-2E9C-101B-9397-08002B2CF9AE}" pid="43" name="MSProductsTaxHTField0">
    <vt:lpwstr/>
  </property>
  <property fmtid="{D5CDD505-2E9C-101B-9397-08002B2CF9AE}" pid="44" name="MSLanguage">
    <vt:lpwstr/>
  </property>
  <property fmtid="{D5CDD505-2E9C-101B-9397-08002B2CF9AE}" pid="45" name="cb7870d3641f4a52807a63577a9c1b08">
    <vt:lpwstr/>
  </property>
  <property fmtid="{D5CDD505-2E9C-101B-9397-08002B2CF9AE}" pid="46" name="LearningOrganization">
    <vt:lpwstr/>
  </property>
  <property fmtid="{D5CDD505-2E9C-101B-9397-08002B2CF9AE}" pid="47" name="EmployeeRole">
    <vt:lpwstr/>
  </property>
  <property fmtid="{D5CDD505-2E9C-101B-9397-08002B2CF9AE}" pid="48" name="LearningDeliveryMethod">
    <vt:lpwstr/>
  </property>
  <property fmtid="{D5CDD505-2E9C-101B-9397-08002B2CF9AE}" pid="49" name="SalesGeography">
    <vt:lpwstr/>
  </property>
  <property fmtid="{D5CDD505-2E9C-101B-9397-08002B2CF9AE}" pid="50" name="ldac8aee9d1f469e8cd8c3f8d6a615f2">
    <vt:lpwstr/>
  </property>
  <property fmtid="{D5CDD505-2E9C-101B-9397-08002B2CF9AE}" pid="51" name="of67e5d4b76f4a9db8769983fda9cec0">
    <vt:lpwstr/>
  </property>
  <property fmtid="{D5CDD505-2E9C-101B-9397-08002B2CF9AE}" pid="52" name="NewsType">
    <vt:lpwstr/>
  </property>
  <property fmtid="{D5CDD505-2E9C-101B-9397-08002B2CF9AE}" pid="53" name="ga0c0bf70a6644469c61b3efa7025301">
    <vt:lpwstr/>
  </property>
  <property fmtid="{D5CDD505-2E9C-101B-9397-08002B2CF9AE}" pid="54" name="ExperienceContentType">
    <vt:lpwstr/>
  </property>
  <property fmtid="{D5CDD505-2E9C-101B-9397-08002B2CF9AE}" pid="55" name="l6f004f21209409da86a713c0f24627d">
    <vt:lpwstr/>
  </property>
  <property fmtid="{D5CDD505-2E9C-101B-9397-08002B2CF9AE}" pid="56" name="e8080b0481964c759b2c36ae49591b31">
    <vt:lpwstr/>
  </property>
  <property fmtid="{D5CDD505-2E9C-101B-9397-08002B2CF9AE}" pid="57" name="NewsTopic">
    <vt:lpwstr/>
  </property>
  <property fmtid="{D5CDD505-2E9C-101B-9397-08002B2CF9AE}" pid="58" name="NewsSource">
    <vt:lpwstr/>
  </property>
  <property fmtid="{D5CDD505-2E9C-101B-9397-08002B2CF9AE}" pid="59" name="MSPhysicalGeography">
    <vt:lpwstr/>
  </property>
  <property fmtid="{D5CDD505-2E9C-101B-9397-08002B2CF9AE}" pid="60" name="j3562c58ee414e028925bc902cfc01a1">
    <vt:lpwstr/>
  </property>
  <property fmtid="{D5CDD505-2E9C-101B-9397-08002B2CF9AE}" pid="61" name="SharedWithUsers">
    <vt:lpwstr>15434;#Anne Zorner;#49076;#Didier Simon;#6527;#Klaus Sobel;#42920;#Ryszard Gawron;#1813;#Orsolya Gal;#24946;#Holger Linke;#57078;#Gert Christen;#57092;#Ralf Ksciuk-Haf;#57093;#Hans-Peter Portenlaenger</vt:lpwstr>
  </property>
</Properties>
</file>